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186F6-F411-4B21-8441-DC88C7141582}" type="datetimeFigureOut">
              <a:rPr lang="fr-FR" smtClean="0"/>
              <a:t>18/12/2024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BC0CE-AB6B-4B3D-BF81-3F958CBBBE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8383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186F6-F411-4B21-8441-DC88C7141582}" type="datetimeFigureOut">
              <a:rPr lang="fr-FR" smtClean="0"/>
              <a:t>18/12/2024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BC0CE-AB6B-4B3D-BF81-3F958CBBBE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8458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186F6-F411-4B21-8441-DC88C7141582}" type="datetimeFigureOut">
              <a:rPr lang="fr-FR" smtClean="0"/>
              <a:t>18/12/2024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BC0CE-AB6B-4B3D-BF81-3F958CBBBE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716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186F6-F411-4B21-8441-DC88C7141582}" type="datetimeFigureOut">
              <a:rPr lang="fr-FR" smtClean="0"/>
              <a:t>18/12/2024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BC0CE-AB6B-4B3D-BF81-3F958CBBBE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8009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186F6-F411-4B21-8441-DC88C7141582}" type="datetimeFigureOut">
              <a:rPr lang="fr-FR" smtClean="0"/>
              <a:t>18/12/2024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BC0CE-AB6B-4B3D-BF81-3F958CBBBE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3123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186F6-F411-4B21-8441-DC88C7141582}" type="datetimeFigureOut">
              <a:rPr lang="fr-FR" smtClean="0"/>
              <a:t>18/12/2024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BC0CE-AB6B-4B3D-BF81-3F958CBBBE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4249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186F6-F411-4B21-8441-DC88C7141582}" type="datetimeFigureOut">
              <a:rPr lang="fr-FR" smtClean="0"/>
              <a:t>18/12/2024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BC0CE-AB6B-4B3D-BF81-3F958CBBBE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1988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186F6-F411-4B21-8441-DC88C7141582}" type="datetimeFigureOut">
              <a:rPr lang="fr-FR" smtClean="0"/>
              <a:t>18/12/2024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BC0CE-AB6B-4B3D-BF81-3F958CBBBE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4104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186F6-F411-4B21-8441-DC88C7141582}" type="datetimeFigureOut">
              <a:rPr lang="fr-FR" smtClean="0"/>
              <a:t>18/12/2024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BC0CE-AB6B-4B3D-BF81-3F958CBBBE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8176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186F6-F411-4B21-8441-DC88C7141582}" type="datetimeFigureOut">
              <a:rPr lang="fr-FR" smtClean="0"/>
              <a:t>18/12/2024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BC0CE-AB6B-4B3D-BF81-3F958CBBBE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6521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186F6-F411-4B21-8441-DC88C7141582}" type="datetimeFigureOut">
              <a:rPr lang="fr-FR" smtClean="0"/>
              <a:t>18/12/2024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BC0CE-AB6B-4B3D-BF81-3F958CBBBE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0980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186F6-F411-4B21-8441-DC88C7141582}" type="datetimeFigureOut">
              <a:rPr lang="fr-FR" smtClean="0"/>
              <a:t>18/12/2024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0BC0CE-AB6B-4B3D-BF81-3F958CBBBE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149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r>
              <a:rPr lang="fr-FR" dirty="0" smtClean="0"/>
              <a:t>EGSE ( </a:t>
            </a:r>
            <a:r>
              <a:rPr lang="fr-FR" dirty="0" err="1" smtClean="0"/>
              <a:t>Electrical</a:t>
            </a:r>
            <a:r>
              <a:rPr lang="fr-FR" dirty="0" smtClean="0"/>
              <a:t> </a:t>
            </a:r>
            <a:r>
              <a:rPr lang="fr-FR" dirty="0"/>
              <a:t>G</a:t>
            </a:r>
            <a:r>
              <a:rPr lang="fr-FR" dirty="0" smtClean="0"/>
              <a:t>round Support Equipement)</a:t>
            </a:r>
            <a:endParaRPr lang="fr-FR" dirty="0"/>
          </a:p>
        </p:txBody>
      </p:sp>
      <p:sp>
        <p:nvSpPr>
          <p:cNvPr id="5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r>
              <a:rPr lang="fr-FR" dirty="0" smtClean="0"/>
              <a:t>Bloc diagramme proposition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59135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/>
          <p:cNvGrpSpPr/>
          <p:nvPr/>
        </p:nvGrpSpPr>
        <p:grpSpPr>
          <a:xfrm>
            <a:off x="1308047" y="1994341"/>
            <a:ext cx="4635857" cy="3409712"/>
            <a:chOff x="2506249" y="2021948"/>
            <a:chExt cx="4635857" cy="3409712"/>
          </a:xfrm>
        </p:grpSpPr>
        <p:sp>
          <p:nvSpPr>
            <p:cNvPr id="3" name="Rectangle 2"/>
            <p:cNvSpPr/>
            <p:nvPr/>
          </p:nvSpPr>
          <p:spPr>
            <a:xfrm>
              <a:off x="2705845" y="2021948"/>
              <a:ext cx="70564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dirty="0" smtClean="0"/>
                <a:t>ICS06</a:t>
              </a:r>
              <a:endParaRPr lang="fr-FR" dirty="0"/>
            </a:p>
          </p:txBody>
        </p:sp>
        <p:grpSp>
          <p:nvGrpSpPr>
            <p:cNvPr id="4" name="Groupe 3"/>
            <p:cNvGrpSpPr/>
            <p:nvPr/>
          </p:nvGrpSpPr>
          <p:grpSpPr>
            <a:xfrm>
              <a:off x="2506249" y="2391280"/>
              <a:ext cx="4635857" cy="3040380"/>
              <a:chOff x="2506249" y="2391280"/>
              <a:chExt cx="4635857" cy="3040380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2506249" y="2391280"/>
                <a:ext cx="2154115" cy="304038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6" name="Connecteur droit avec flèche 5"/>
              <p:cNvCxnSpPr/>
              <p:nvPr/>
            </p:nvCxnSpPr>
            <p:spPr>
              <a:xfrm flipV="1">
                <a:off x="4677933" y="4440107"/>
                <a:ext cx="2464173" cy="1016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Connecteur droit avec flèche 6"/>
              <p:cNvCxnSpPr/>
              <p:nvPr/>
            </p:nvCxnSpPr>
            <p:spPr>
              <a:xfrm flipH="1">
                <a:off x="4658135" y="3137223"/>
                <a:ext cx="2402316" cy="15802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" name="ZoneTexte 7"/>
              <p:cNvSpPr txBox="1"/>
              <p:nvPr/>
            </p:nvSpPr>
            <p:spPr>
              <a:xfrm>
                <a:off x="4784433" y="4106677"/>
                <a:ext cx="201920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 smtClean="0"/>
                  <a:t>Commande moteur</a:t>
                </a:r>
                <a:endParaRPr lang="fr-FR" dirty="0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4958469" y="2790381"/>
                <a:ext cx="163153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dirty="0" smtClean="0"/>
                  <a:t>Signaux codage</a:t>
                </a:r>
                <a:endParaRPr lang="fr-FR" dirty="0"/>
              </a:p>
            </p:txBody>
          </p:sp>
        </p:grpSp>
      </p:grpSp>
      <p:sp>
        <p:nvSpPr>
          <p:cNvPr id="10" name="Rectangle 9"/>
          <p:cNvSpPr/>
          <p:nvPr/>
        </p:nvSpPr>
        <p:spPr>
          <a:xfrm>
            <a:off x="5735730" y="2434266"/>
            <a:ext cx="4933609" cy="2862248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5992541" y="2075004"/>
            <a:ext cx="6580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EGSE</a:t>
            </a:r>
            <a:endParaRPr lang="fr-FR" dirty="0"/>
          </a:p>
        </p:txBody>
      </p:sp>
      <p:sp>
        <p:nvSpPr>
          <p:cNvPr id="12" name="Rectangle 11"/>
          <p:cNvSpPr/>
          <p:nvPr/>
        </p:nvSpPr>
        <p:spPr>
          <a:xfrm>
            <a:off x="7419760" y="3853488"/>
            <a:ext cx="2934709" cy="1049248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Indication présence commande Moteur</a:t>
            </a:r>
            <a:endParaRPr lang="fr-FR" dirty="0"/>
          </a:p>
        </p:txBody>
      </p:sp>
      <p:cxnSp>
        <p:nvCxnSpPr>
          <p:cNvPr id="13" name="Connecteur droit avec flèche 12"/>
          <p:cNvCxnSpPr>
            <a:endCxn id="12" idx="1"/>
          </p:cNvCxnSpPr>
          <p:nvPr/>
        </p:nvCxnSpPr>
        <p:spPr>
          <a:xfrm flipV="1">
            <a:off x="6889576" y="4378112"/>
            <a:ext cx="530184" cy="93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5949364" y="3915181"/>
            <a:ext cx="958839" cy="957691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Charge Fictif</a:t>
            </a:r>
            <a:endParaRPr lang="fr-FR" dirty="0"/>
          </a:p>
        </p:txBody>
      </p:sp>
      <p:sp>
        <p:nvSpPr>
          <p:cNvPr id="25" name="Rectangle 24"/>
          <p:cNvSpPr/>
          <p:nvPr/>
        </p:nvSpPr>
        <p:spPr>
          <a:xfrm>
            <a:off x="5862249" y="2660118"/>
            <a:ext cx="4443565" cy="943976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Codeur Fictif</a:t>
            </a:r>
            <a:endParaRPr lang="fr-FR" dirty="0"/>
          </a:p>
        </p:txBody>
      </p:sp>
      <p:cxnSp>
        <p:nvCxnSpPr>
          <p:cNvPr id="26" name="Connecteur droit avec flèche 25"/>
          <p:cNvCxnSpPr/>
          <p:nvPr/>
        </p:nvCxnSpPr>
        <p:spPr>
          <a:xfrm flipH="1">
            <a:off x="3459933" y="3491368"/>
            <a:ext cx="2402935" cy="148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3734234" y="3174139"/>
            <a:ext cx="9268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SWITCH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22518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2" grpId="0" animBg="1"/>
      <p:bldP spid="14" grpId="0" animBg="1"/>
      <p:bldP spid="25" grpId="0" animBg="1"/>
      <p:bldP spid="25" grpId="1" animBg="1"/>
      <p:bldP spid="2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719070" y="2041705"/>
            <a:ext cx="7056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ICS06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1308047" y="2363673"/>
            <a:ext cx="2154115" cy="3040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" name="Connecteur droit avec flèche 5"/>
          <p:cNvCxnSpPr/>
          <p:nvPr/>
        </p:nvCxnSpPr>
        <p:spPr>
          <a:xfrm flipV="1">
            <a:off x="3479831" y="4600722"/>
            <a:ext cx="2464173" cy="101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>
            <a:stCxn id="20" idx="1"/>
          </p:cNvCxnSpPr>
          <p:nvPr/>
        </p:nvCxnSpPr>
        <p:spPr>
          <a:xfrm flipH="1">
            <a:off x="3459933" y="3121495"/>
            <a:ext cx="2575029" cy="39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3586331" y="4267292"/>
            <a:ext cx="2019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Commande moteur</a:t>
            </a: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3760267" y="2762774"/>
            <a:ext cx="20114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Signaux de codages</a:t>
            </a:r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5735730" y="2075004"/>
            <a:ext cx="4933609" cy="3221510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5705929" y="1744212"/>
            <a:ext cx="6580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EGSE</a:t>
            </a:r>
            <a:endParaRPr lang="fr-FR" dirty="0"/>
          </a:p>
        </p:txBody>
      </p:sp>
      <p:sp>
        <p:nvSpPr>
          <p:cNvPr id="12" name="Rectangle 11"/>
          <p:cNvSpPr/>
          <p:nvPr/>
        </p:nvSpPr>
        <p:spPr>
          <a:xfrm>
            <a:off x="7431869" y="4086258"/>
            <a:ext cx="2934709" cy="1049248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Indication présence commande Moteur</a:t>
            </a:r>
            <a:endParaRPr lang="fr-FR" dirty="0"/>
          </a:p>
        </p:txBody>
      </p:sp>
      <p:cxnSp>
        <p:nvCxnSpPr>
          <p:cNvPr id="13" name="Connecteur droit avec flèche 12"/>
          <p:cNvCxnSpPr>
            <a:endCxn id="12" idx="1"/>
          </p:cNvCxnSpPr>
          <p:nvPr/>
        </p:nvCxnSpPr>
        <p:spPr>
          <a:xfrm flipV="1">
            <a:off x="6901685" y="4610882"/>
            <a:ext cx="530184" cy="93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5961473" y="4147951"/>
            <a:ext cx="958839" cy="957691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Moteur Fictif</a:t>
            </a:r>
            <a:endParaRPr lang="fr-FR" dirty="0"/>
          </a:p>
        </p:txBody>
      </p:sp>
      <p:grpSp>
        <p:nvGrpSpPr>
          <p:cNvPr id="16" name="Groupe 15"/>
          <p:cNvGrpSpPr/>
          <p:nvPr/>
        </p:nvGrpSpPr>
        <p:grpSpPr>
          <a:xfrm>
            <a:off x="5874139" y="2529640"/>
            <a:ext cx="4601572" cy="1386845"/>
            <a:chOff x="5771788" y="450415"/>
            <a:chExt cx="4601572" cy="1386845"/>
          </a:xfrm>
        </p:grpSpPr>
        <p:sp>
          <p:nvSpPr>
            <p:cNvPr id="19" name="Rectangle 18"/>
            <p:cNvSpPr/>
            <p:nvPr/>
          </p:nvSpPr>
          <p:spPr>
            <a:xfrm>
              <a:off x="5771788" y="450415"/>
              <a:ext cx="4601572" cy="1386845"/>
            </a:xfrm>
            <a:prstGeom prst="rect">
              <a:avLst/>
            </a:prstGeom>
            <a:noFill/>
            <a:ln>
              <a:prstDash val="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932611" y="563424"/>
              <a:ext cx="1261485" cy="957691"/>
            </a:xfrm>
            <a:prstGeom prst="rect">
              <a:avLst/>
            </a:prstGeom>
            <a:no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Interface</a:t>
              </a:r>
              <a:endParaRPr lang="fr-FR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456734" y="571137"/>
              <a:ext cx="1261485" cy="957691"/>
            </a:xfrm>
            <a:prstGeom prst="rect">
              <a:avLst/>
            </a:prstGeom>
            <a:no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Transfert donnée test</a:t>
              </a:r>
              <a:endParaRPr lang="fr-FR" dirty="0"/>
            </a:p>
          </p:txBody>
        </p:sp>
        <p:cxnSp>
          <p:nvCxnSpPr>
            <p:cNvPr id="22" name="Connecteur droit avec flèche 21"/>
            <p:cNvCxnSpPr>
              <a:stCxn id="21" idx="1"/>
              <a:endCxn id="20" idx="3"/>
            </p:cNvCxnSpPr>
            <p:nvPr/>
          </p:nvCxnSpPr>
          <p:spPr>
            <a:xfrm flipH="1" flipV="1">
              <a:off x="7194096" y="1042270"/>
              <a:ext cx="262638" cy="771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ectangle 22"/>
            <p:cNvSpPr/>
            <p:nvPr/>
          </p:nvSpPr>
          <p:spPr>
            <a:xfrm>
              <a:off x="8915047" y="571137"/>
              <a:ext cx="1261485" cy="957691"/>
            </a:xfrm>
            <a:prstGeom prst="rect">
              <a:avLst/>
            </a:prstGeom>
            <a:no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Indication transfert</a:t>
              </a:r>
              <a:endParaRPr lang="fr-FR" dirty="0"/>
            </a:p>
          </p:txBody>
        </p:sp>
        <p:cxnSp>
          <p:nvCxnSpPr>
            <p:cNvPr id="24" name="Connecteur droit avec flèche 23"/>
            <p:cNvCxnSpPr>
              <a:stCxn id="21" idx="3"/>
              <a:endCxn id="23" idx="1"/>
            </p:cNvCxnSpPr>
            <p:nvPr/>
          </p:nvCxnSpPr>
          <p:spPr>
            <a:xfrm>
              <a:off x="8718219" y="1049983"/>
              <a:ext cx="19682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7" name="Connecteur droit 16"/>
          <p:cNvCxnSpPr>
            <a:stCxn id="21" idx="2"/>
          </p:cNvCxnSpPr>
          <p:nvPr/>
        </p:nvCxnSpPr>
        <p:spPr>
          <a:xfrm flipH="1">
            <a:off x="8189827" y="3608053"/>
            <a:ext cx="1" cy="1382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/>
          <p:nvPr/>
        </p:nvCxnSpPr>
        <p:spPr>
          <a:xfrm flipH="1">
            <a:off x="3479731" y="3746347"/>
            <a:ext cx="4710096" cy="87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4092904" y="3432153"/>
            <a:ext cx="9268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SWITCH</a:t>
            </a:r>
            <a:endParaRPr lang="fr-FR" dirty="0"/>
          </a:p>
        </p:txBody>
      </p:sp>
      <p:sp>
        <p:nvSpPr>
          <p:cNvPr id="30" name="Rectangle 29"/>
          <p:cNvSpPr/>
          <p:nvPr/>
        </p:nvSpPr>
        <p:spPr>
          <a:xfrm>
            <a:off x="5834779" y="2226371"/>
            <a:ext cx="13789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Codeur Fictif</a:t>
            </a:r>
            <a:endParaRPr lang="fr-FR" dirty="0"/>
          </a:p>
        </p:txBody>
      </p:sp>
      <p:sp>
        <p:nvSpPr>
          <p:cNvPr id="31" name="Rectangle 30"/>
          <p:cNvSpPr/>
          <p:nvPr/>
        </p:nvSpPr>
        <p:spPr>
          <a:xfrm>
            <a:off x="5659506" y="5241376"/>
            <a:ext cx="17294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Composant fictif</a:t>
            </a:r>
            <a:endParaRPr lang="fr-FR" dirty="0"/>
          </a:p>
        </p:txBody>
      </p:sp>
      <p:sp>
        <p:nvSpPr>
          <p:cNvPr id="32" name="Rectangle 31"/>
          <p:cNvSpPr/>
          <p:nvPr/>
        </p:nvSpPr>
        <p:spPr>
          <a:xfrm>
            <a:off x="4520200" y="725650"/>
            <a:ext cx="23814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Structure du bloc EGSE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0888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2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662815" y="1485216"/>
            <a:ext cx="7056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ICS06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216571" y="1854548"/>
            <a:ext cx="2154115" cy="3040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7" name="Connecteur droit avec flèche 6"/>
          <p:cNvCxnSpPr/>
          <p:nvPr/>
        </p:nvCxnSpPr>
        <p:spPr>
          <a:xfrm flipV="1">
            <a:off x="2368457" y="4048760"/>
            <a:ext cx="1931871" cy="3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 flipH="1" flipV="1">
            <a:off x="2400648" y="2757663"/>
            <a:ext cx="1931871" cy="66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2368457" y="3612529"/>
            <a:ext cx="2019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Commande moteur</a:t>
            </a:r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2398979" y="2387306"/>
            <a:ext cx="20114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Signaux de codages</a:t>
            </a:r>
            <a:endParaRPr lang="fr-FR" dirty="0"/>
          </a:p>
        </p:txBody>
      </p:sp>
      <p:grpSp>
        <p:nvGrpSpPr>
          <p:cNvPr id="11" name="Groupe 10"/>
          <p:cNvGrpSpPr/>
          <p:nvPr/>
        </p:nvGrpSpPr>
        <p:grpSpPr>
          <a:xfrm>
            <a:off x="7139109" y="2164784"/>
            <a:ext cx="4601572" cy="1386845"/>
            <a:chOff x="4286771" y="349965"/>
            <a:chExt cx="4601572" cy="1386845"/>
          </a:xfrm>
        </p:grpSpPr>
        <p:grpSp>
          <p:nvGrpSpPr>
            <p:cNvPr id="22" name="Groupe 21"/>
            <p:cNvGrpSpPr/>
            <p:nvPr/>
          </p:nvGrpSpPr>
          <p:grpSpPr>
            <a:xfrm>
              <a:off x="4286771" y="349965"/>
              <a:ext cx="4601572" cy="1386845"/>
              <a:chOff x="5771788" y="450415"/>
              <a:chExt cx="4601572" cy="1386845"/>
            </a:xfrm>
          </p:grpSpPr>
          <p:sp>
            <p:nvSpPr>
              <p:cNvPr id="24" name="Rectangle 23"/>
              <p:cNvSpPr/>
              <p:nvPr/>
            </p:nvSpPr>
            <p:spPr>
              <a:xfrm>
                <a:off x="5771788" y="450415"/>
                <a:ext cx="4601572" cy="1386845"/>
              </a:xfrm>
              <a:prstGeom prst="rect">
                <a:avLst/>
              </a:prstGeom>
              <a:noFill/>
              <a:ln>
                <a:prstDash val="dash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5932611" y="563424"/>
                <a:ext cx="1261485" cy="957691"/>
              </a:xfrm>
              <a:prstGeom prst="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 smtClean="0"/>
                  <a:t>Interface</a:t>
                </a:r>
                <a:endParaRPr lang="fr-FR" dirty="0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7456734" y="571137"/>
                <a:ext cx="1261485" cy="957691"/>
              </a:xfrm>
              <a:prstGeom prst="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 smtClean="0"/>
                  <a:t>Transfert donnée test</a:t>
                </a:r>
                <a:endParaRPr lang="fr-FR" dirty="0"/>
              </a:p>
            </p:txBody>
          </p:sp>
          <p:cxnSp>
            <p:nvCxnSpPr>
              <p:cNvPr id="27" name="Connecteur droit avec flèche 26"/>
              <p:cNvCxnSpPr>
                <a:stCxn id="26" idx="1"/>
                <a:endCxn id="25" idx="3"/>
              </p:cNvCxnSpPr>
              <p:nvPr/>
            </p:nvCxnSpPr>
            <p:spPr>
              <a:xfrm flipH="1" flipV="1">
                <a:off x="7194096" y="1042270"/>
                <a:ext cx="262638" cy="7713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Rectangle 27"/>
              <p:cNvSpPr/>
              <p:nvPr/>
            </p:nvSpPr>
            <p:spPr>
              <a:xfrm>
                <a:off x="8915047" y="571137"/>
                <a:ext cx="1261485" cy="957691"/>
              </a:xfrm>
              <a:prstGeom prst="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 smtClean="0"/>
                  <a:t>Indication transfert</a:t>
                </a:r>
                <a:endParaRPr lang="fr-FR" dirty="0"/>
              </a:p>
            </p:txBody>
          </p:sp>
          <p:cxnSp>
            <p:nvCxnSpPr>
              <p:cNvPr id="29" name="Connecteur droit avec flèche 28"/>
              <p:cNvCxnSpPr>
                <a:stCxn id="26" idx="3"/>
                <a:endCxn id="28" idx="1"/>
              </p:cNvCxnSpPr>
              <p:nvPr/>
            </p:nvCxnSpPr>
            <p:spPr>
              <a:xfrm>
                <a:off x="8718219" y="1049983"/>
                <a:ext cx="196828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3" name="Connecteur droit 22"/>
            <p:cNvCxnSpPr>
              <a:stCxn id="26" idx="2"/>
            </p:cNvCxnSpPr>
            <p:nvPr/>
          </p:nvCxnSpPr>
          <p:spPr>
            <a:xfrm flipH="1">
              <a:off x="6602459" y="1428378"/>
              <a:ext cx="1" cy="19406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Rectangle 11"/>
          <p:cNvSpPr/>
          <p:nvPr/>
        </p:nvSpPr>
        <p:spPr>
          <a:xfrm>
            <a:off x="6922659" y="1812073"/>
            <a:ext cx="4933609" cy="2862248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7261125" y="3638982"/>
            <a:ext cx="958839" cy="957691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Moteur </a:t>
            </a:r>
            <a:r>
              <a:rPr lang="fr-FR" dirty="0" smtClean="0"/>
              <a:t>Fictif</a:t>
            </a:r>
            <a:endParaRPr lang="fr-FR" dirty="0"/>
          </a:p>
        </p:txBody>
      </p:sp>
      <p:sp>
        <p:nvSpPr>
          <p:cNvPr id="14" name="Rectangle 13"/>
          <p:cNvSpPr/>
          <p:nvPr/>
        </p:nvSpPr>
        <p:spPr>
          <a:xfrm>
            <a:off x="8738679" y="3585468"/>
            <a:ext cx="2934709" cy="1049248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Indication présence commande Moteur</a:t>
            </a:r>
            <a:endParaRPr lang="fr-FR" dirty="0"/>
          </a:p>
        </p:txBody>
      </p:sp>
      <p:cxnSp>
        <p:nvCxnSpPr>
          <p:cNvPr id="15" name="Connecteur droit avec flèche 14"/>
          <p:cNvCxnSpPr>
            <a:stCxn id="13" idx="3"/>
            <a:endCxn id="14" idx="1"/>
          </p:cNvCxnSpPr>
          <p:nvPr/>
        </p:nvCxnSpPr>
        <p:spPr>
          <a:xfrm flipV="1">
            <a:off x="8219964" y="4110092"/>
            <a:ext cx="518715" cy="77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 flipH="1">
            <a:off x="2401927" y="3441317"/>
            <a:ext cx="1912547" cy="148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2918357" y="3103563"/>
            <a:ext cx="9268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/>
              <a:t>SWITCH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328621" y="1994129"/>
            <a:ext cx="1438902" cy="2636429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Adaptation connectique</a:t>
            </a:r>
            <a:endParaRPr lang="fr-FR" dirty="0"/>
          </a:p>
        </p:txBody>
      </p:sp>
      <p:cxnSp>
        <p:nvCxnSpPr>
          <p:cNvPr id="19" name="Connecteur droit avec flèche 18"/>
          <p:cNvCxnSpPr/>
          <p:nvPr/>
        </p:nvCxnSpPr>
        <p:spPr>
          <a:xfrm flipH="1">
            <a:off x="5781670" y="2742641"/>
            <a:ext cx="1518262" cy="92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/>
          <p:nvPr/>
        </p:nvCxnSpPr>
        <p:spPr>
          <a:xfrm flipV="1">
            <a:off x="5795816" y="4040386"/>
            <a:ext cx="1479455" cy="80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 flipH="1">
            <a:off x="5744905" y="3441317"/>
            <a:ext cx="3709991" cy="74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ZoneTexte 29"/>
          <p:cNvSpPr txBox="1"/>
          <p:nvPr/>
        </p:nvSpPr>
        <p:spPr>
          <a:xfrm>
            <a:off x="5767523" y="788403"/>
            <a:ext cx="12022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Signaux Générique</a:t>
            </a:r>
            <a:endParaRPr lang="fr-FR" dirty="0"/>
          </a:p>
        </p:txBody>
      </p:sp>
      <p:sp>
        <p:nvSpPr>
          <p:cNvPr id="31" name="Ellipse 30"/>
          <p:cNvSpPr/>
          <p:nvPr/>
        </p:nvSpPr>
        <p:spPr>
          <a:xfrm>
            <a:off x="5985274" y="2143540"/>
            <a:ext cx="812800" cy="261041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2" name="Connecteur droit avec flèche 31"/>
          <p:cNvCxnSpPr>
            <a:endCxn id="31" idx="0"/>
          </p:cNvCxnSpPr>
          <p:nvPr/>
        </p:nvCxnSpPr>
        <p:spPr>
          <a:xfrm>
            <a:off x="6210475" y="1463972"/>
            <a:ext cx="181199" cy="6795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6875820" y="1491856"/>
            <a:ext cx="6580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EGSE</a:t>
            </a:r>
            <a:endParaRPr lang="fr-FR" dirty="0"/>
          </a:p>
        </p:txBody>
      </p:sp>
      <p:sp>
        <p:nvSpPr>
          <p:cNvPr id="34" name="Rectangle 33"/>
          <p:cNvSpPr/>
          <p:nvPr/>
        </p:nvSpPr>
        <p:spPr>
          <a:xfrm>
            <a:off x="7129195" y="1854548"/>
            <a:ext cx="13789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Codeur Fictif</a:t>
            </a:r>
            <a:endParaRPr lang="fr-FR" dirty="0"/>
          </a:p>
        </p:txBody>
      </p:sp>
      <p:sp>
        <p:nvSpPr>
          <p:cNvPr id="35" name="Rectangle 34"/>
          <p:cNvSpPr/>
          <p:nvPr/>
        </p:nvSpPr>
        <p:spPr>
          <a:xfrm>
            <a:off x="6875820" y="4675453"/>
            <a:ext cx="17294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Composant fictif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07276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 animBg="1"/>
      <p:bldP spid="3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89598" y="1549871"/>
            <a:ext cx="7056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ICS06</a:t>
            </a: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216571" y="1854548"/>
            <a:ext cx="1905697" cy="3040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" name="Connecteur droit avec flèche 3"/>
          <p:cNvCxnSpPr/>
          <p:nvPr/>
        </p:nvCxnSpPr>
        <p:spPr>
          <a:xfrm flipV="1">
            <a:off x="2182801" y="4329248"/>
            <a:ext cx="1931871" cy="3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avec flèche 4"/>
          <p:cNvCxnSpPr/>
          <p:nvPr/>
        </p:nvCxnSpPr>
        <p:spPr>
          <a:xfrm flipH="1" flipV="1">
            <a:off x="2164600" y="2742296"/>
            <a:ext cx="1931871" cy="66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ZoneTexte 5"/>
          <p:cNvSpPr txBox="1"/>
          <p:nvPr/>
        </p:nvSpPr>
        <p:spPr>
          <a:xfrm>
            <a:off x="2095240" y="3919086"/>
            <a:ext cx="2019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Commande moteur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2253083" y="2364592"/>
            <a:ext cx="16315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Signaux codage</a:t>
            </a:r>
            <a:endParaRPr lang="fr-FR" dirty="0"/>
          </a:p>
        </p:txBody>
      </p:sp>
      <p:grpSp>
        <p:nvGrpSpPr>
          <p:cNvPr id="8" name="Groupe 7"/>
          <p:cNvGrpSpPr/>
          <p:nvPr/>
        </p:nvGrpSpPr>
        <p:grpSpPr>
          <a:xfrm>
            <a:off x="7139109" y="2164784"/>
            <a:ext cx="4601572" cy="1386845"/>
            <a:chOff x="4286771" y="349965"/>
            <a:chExt cx="4601572" cy="1386845"/>
          </a:xfrm>
        </p:grpSpPr>
        <p:grpSp>
          <p:nvGrpSpPr>
            <p:cNvPr id="9" name="Groupe 8"/>
            <p:cNvGrpSpPr/>
            <p:nvPr/>
          </p:nvGrpSpPr>
          <p:grpSpPr>
            <a:xfrm>
              <a:off x="4286771" y="349965"/>
              <a:ext cx="4601572" cy="1386845"/>
              <a:chOff x="5771788" y="450415"/>
              <a:chExt cx="4601572" cy="1386845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5771788" y="450415"/>
                <a:ext cx="4601572" cy="1386845"/>
              </a:xfrm>
              <a:prstGeom prst="rect">
                <a:avLst/>
              </a:prstGeom>
              <a:noFill/>
              <a:ln>
                <a:prstDash val="dash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5932611" y="563424"/>
                <a:ext cx="1261485" cy="957691"/>
              </a:xfrm>
              <a:prstGeom prst="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 smtClean="0"/>
                  <a:t>Interface</a:t>
                </a:r>
                <a:endParaRPr lang="fr-FR" dirty="0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7456734" y="571137"/>
                <a:ext cx="1261485" cy="957691"/>
              </a:xfrm>
              <a:prstGeom prst="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 smtClean="0"/>
                  <a:t>Transfert donnée test</a:t>
                </a:r>
                <a:endParaRPr lang="fr-FR" dirty="0"/>
              </a:p>
            </p:txBody>
          </p:sp>
          <p:cxnSp>
            <p:nvCxnSpPr>
              <p:cNvPr id="14" name="Connecteur droit avec flèche 13"/>
              <p:cNvCxnSpPr>
                <a:stCxn id="13" idx="1"/>
                <a:endCxn id="12" idx="3"/>
              </p:cNvCxnSpPr>
              <p:nvPr/>
            </p:nvCxnSpPr>
            <p:spPr>
              <a:xfrm flipH="1" flipV="1">
                <a:off x="7194096" y="1042270"/>
                <a:ext cx="262638" cy="7713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Rectangle 14"/>
              <p:cNvSpPr/>
              <p:nvPr/>
            </p:nvSpPr>
            <p:spPr>
              <a:xfrm>
                <a:off x="8915047" y="571137"/>
                <a:ext cx="1261485" cy="957691"/>
              </a:xfrm>
              <a:prstGeom prst="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 smtClean="0"/>
                  <a:t>Indication transfert</a:t>
                </a:r>
                <a:endParaRPr lang="fr-FR" dirty="0"/>
              </a:p>
            </p:txBody>
          </p:sp>
          <p:cxnSp>
            <p:nvCxnSpPr>
              <p:cNvPr id="16" name="Connecteur droit avec flèche 15"/>
              <p:cNvCxnSpPr>
                <a:stCxn id="13" idx="3"/>
                <a:endCxn id="15" idx="1"/>
              </p:cNvCxnSpPr>
              <p:nvPr/>
            </p:nvCxnSpPr>
            <p:spPr>
              <a:xfrm>
                <a:off x="8718219" y="1049983"/>
                <a:ext cx="196828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" name="Connecteur droit 9"/>
            <p:cNvCxnSpPr>
              <a:stCxn id="13" idx="2"/>
            </p:cNvCxnSpPr>
            <p:nvPr/>
          </p:nvCxnSpPr>
          <p:spPr>
            <a:xfrm flipH="1">
              <a:off x="6602459" y="1428378"/>
              <a:ext cx="1" cy="19406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Rectangle 16"/>
          <p:cNvSpPr/>
          <p:nvPr/>
        </p:nvSpPr>
        <p:spPr>
          <a:xfrm>
            <a:off x="6922659" y="1812072"/>
            <a:ext cx="4933609" cy="3232367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7257600" y="3701192"/>
            <a:ext cx="958839" cy="1255946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Moteur</a:t>
            </a:r>
            <a:r>
              <a:rPr lang="fr-FR" dirty="0" smtClean="0"/>
              <a:t> </a:t>
            </a:r>
            <a:r>
              <a:rPr lang="fr-FR" dirty="0" smtClean="0"/>
              <a:t>Fictif</a:t>
            </a:r>
            <a:endParaRPr lang="fr-FR" dirty="0"/>
          </a:p>
        </p:txBody>
      </p:sp>
      <p:sp>
        <p:nvSpPr>
          <p:cNvPr id="19" name="Rectangle 18"/>
          <p:cNvSpPr/>
          <p:nvPr/>
        </p:nvSpPr>
        <p:spPr>
          <a:xfrm>
            <a:off x="8716599" y="3797069"/>
            <a:ext cx="2934709" cy="1049248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Indication présence commande Moteur</a:t>
            </a:r>
            <a:endParaRPr lang="fr-FR" dirty="0"/>
          </a:p>
        </p:txBody>
      </p:sp>
      <p:cxnSp>
        <p:nvCxnSpPr>
          <p:cNvPr id="20" name="Connecteur droit avec flèche 19"/>
          <p:cNvCxnSpPr>
            <a:stCxn id="18" idx="3"/>
            <a:endCxn id="19" idx="1"/>
          </p:cNvCxnSpPr>
          <p:nvPr/>
        </p:nvCxnSpPr>
        <p:spPr>
          <a:xfrm flipV="1">
            <a:off x="8216439" y="4321693"/>
            <a:ext cx="500160" cy="74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 flipH="1">
            <a:off x="2165879" y="3425950"/>
            <a:ext cx="1912547" cy="148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2516962" y="3112310"/>
            <a:ext cx="9268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/>
              <a:t>SWITCH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099784" y="2007663"/>
            <a:ext cx="1438902" cy="2636429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Adaptation connectique</a:t>
            </a:r>
            <a:endParaRPr lang="fr-FR" dirty="0"/>
          </a:p>
        </p:txBody>
      </p:sp>
      <p:cxnSp>
        <p:nvCxnSpPr>
          <p:cNvPr id="24" name="Connecteur droit avec flèche 23"/>
          <p:cNvCxnSpPr/>
          <p:nvPr/>
        </p:nvCxnSpPr>
        <p:spPr>
          <a:xfrm flipH="1">
            <a:off x="5538686" y="2742641"/>
            <a:ext cx="1761246" cy="63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/>
          <p:nvPr/>
        </p:nvCxnSpPr>
        <p:spPr>
          <a:xfrm flipV="1">
            <a:off x="5521015" y="4321145"/>
            <a:ext cx="1736585" cy="80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/>
          <p:nvPr/>
        </p:nvCxnSpPr>
        <p:spPr>
          <a:xfrm flipH="1" flipV="1">
            <a:off x="5560044" y="3440812"/>
            <a:ext cx="3894853" cy="5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5663690" y="1833308"/>
            <a:ext cx="13950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 Codage signaux générique</a:t>
            </a:r>
            <a:endParaRPr lang="fr-FR" dirty="0"/>
          </a:p>
        </p:txBody>
      </p:sp>
      <p:sp>
        <p:nvSpPr>
          <p:cNvPr id="28" name="Rectangle 27"/>
          <p:cNvSpPr/>
          <p:nvPr/>
        </p:nvSpPr>
        <p:spPr>
          <a:xfrm>
            <a:off x="5697483" y="2831175"/>
            <a:ext cx="11894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SWITCH </a:t>
            </a:r>
          </a:p>
          <a:p>
            <a:r>
              <a:rPr lang="fr-FR" dirty="0" smtClean="0"/>
              <a:t>générique </a:t>
            </a:r>
            <a:endParaRPr lang="fr-FR" dirty="0"/>
          </a:p>
        </p:txBody>
      </p:sp>
      <p:sp>
        <p:nvSpPr>
          <p:cNvPr id="29" name="Rectangle 28"/>
          <p:cNvSpPr/>
          <p:nvPr/>
        </p:nvSpPr>
        <p:spPr>
          <a:xfrm>
            <a:off x="5561629" y="3477506"/>
            <a:ext cx="154863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Commande moteur générique</a:t>
            </a:r>
            <a:endParaRPr lang="fr-FR" dirty="0"/>
          </a:p>
        </p:txBody>
      </p:sp>
      <p:sp>
        <p:nvSpPr>
          <p:cNvPr id="30" name="Rectangle 29"/>
          <p:cNvSpPr/>
          <p:nvPr/>
        </p:nvSpPr>
        <p:spPr>
          <a:xfrm>
            <a:off x="6828750" y="1479411"/>
            <a:ext cx="6580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EGSE</a:t>
            </a:r>
            <a:endParaRPr lang="fr-FR" dirty="0"/>
          </a:p>
        </p:txBody>
      </p:sp>
      <p:sp>
        <p:nvSpPr>
          <p:cNvPr id="31" name="Rectangle 30"/>
          <p:cNvSpPr/>
          <p:nvPr/>
        </p:nvSpPr>
        <p:spPr>
          <a:xfrm>
            <a:off x="7087548" y="1859361"/>
            <a:ext cx="13789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Codeur Fictif</a:t>
            </a:r>
            <a:endParaRPr lang="fr-FR" dirty="0"/>
          </a:p>
        </p:txBody>
      </p:sp>
      <p:sp>
        <p:nvSpPr>
          <p:cNvPr id="32" name="Rectangle 31"/>
          <p:cNvSpPr/>
          <p:nvPr/>
        </p:nvSpPr>
        <p:spPr>
          <a:xfrm>
            <a:off x="6831969" y="4985686"/>
            <a:ext cx="17294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Composant fictif</a:t>
            </a:r>
            <a:endParaRPr lang="fr-FR" dirty="0"/>
          </a:p>
        </p:txBody>
      </p:sp>
      <p:sp>
        <p:nvSpPr>
          <p:cNvPr id="33" name="Rectangle 32"/>
          <p:cNvSpPr/>
          <p:nvPr/>
        </p:nvSpPr>
        <p:spPr>
          <a:xfrm>
            <a:off x="2312610" y="5675913"/>
            <a:ext cx="707685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/>
              <a:t>EGSE devra s’adapter à un panel de signaux pour réaliser les tests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84077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344002" y="1995854"/>
            <a:ext cx="1499887" cy="281178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1473830" y="1441856"/>
            <a:ext cx="7056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ISC06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861646" y="1767254"/>
            <a:ext cx="2154115" cy="3040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7466465" y="1626522"/>
            <a:ext cx="12549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Composant</a:t>
            </a:r>
            <a:endParaRPr lang="fr-FR" dirty="0"/>
          </a:p>
        </p:txBody>
      </p:sp>
      <p:sp>
        <p:nvSpPr>
          <p:cNvPr id="6" name="Double flèche horizontale 5"/>
          <p:cNvSpPr/>
          <p:nvPr/>
        </p:nvSpPr>
        <p:spPr>
          <a:xfrm>
            <a:off x="3103685" y="2861017"/>
            <a:ext cx="4123592" cy="85285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2590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/>
      <p:bldP spid="4" grpId="0" animBg="1"/>
      <p:bldP spid="5" grpId="0"/>
      <p:bldP spid="5" grpId="1"/>
      <p:bldP spid="6" grpId="0" animBg="1"/>
      <p:bldP spid="6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315201" y="1881554"/>
            <a:ext cx="1499887" cy="2811780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7736111" y="1512222"/>
            <a:ext cx="6580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EGSE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1473830" y="1441856"/>
            <a:ext cx="7056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ISC06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861646" y="1767254"/>
            <a:ext cx="2154115" cy="3040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Double flèche horizontale 5"/>
          <p:cNvSpPr/>
          <p:nvPr/>
        </p:nvSpPr>
        <p:spPr>
          <a:xfrm>
            <a:off x="3103685" y="2861017"/>
            <a:ext cx="4123592" cy="85285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649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 animBg="1"/>
      <p:bldP spid="6" grpId="0" animBg="1"/>
      <p:bldP spid="6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315201" y="1881554"/>
            <a:ext cx="1499887" cy="2811780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7736111" y="1512222"/>
            <a:ext cx="6580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EGSE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1473830" y="1441856"/>
            <a:ext cx="7056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ISC06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861646" y="1767254"/>
            <a:ext cx="2154115" cy="3040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262223" y="5521954"/>
            <a:ext cx="1047927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BUT : Remplacer le composant par le boitier EGSE afin de tester la continuité entre composant et ISC06</a:t>
            </a:r>
          </a:p>
          <a:p>
            <a:pPr algn="ctr"/>
            <a:r>
              <a:rPr lang="fr-FR" dirty="0" smtClean="0"/>
              <a:t>Le test devra être réalisé avec les terminaux définitifs sachant qu’il y a entre les 2 des éléments intermédiaires</a:t>
            </a:r>
            <a:endParaRPr lang="fr-FR" dirty="0"/>
          </a:p>
        </p:txBody>
      </p:sp>
      <p:sp>
        <p:nvSpPr>
          <p:cNvPr id="7" name="Étoile à 7 branches 6"/>
          <p:cNvSpPr/>
          <p:nvPr/>
        </p:nvSpPr>
        <p:spPr>
          <a:xfrm>
            <a:off x="4463601" y="2560320"/>
            <a:ext cx="1432560" cy="151384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lèche gauche 7"/>
          <p:cNvSpPr/>
          <p:nvPr/>
        </p:nvSpPr>
        <p:spPr>
          <a:xfrm>
            <a:off x="3015760" y="2941027"/>
            <a:ext cx="1442720" cy="75242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lèche droite 8"/>
          <p:cNvSpPr/>
          <p:nvPr/>
        </p:nvSpPr>
        <p:spPr>
          <a:xfrm>
            <a:off x="5914957" y="2933407"/>
            <a:ext cx="1341120" cy="767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4377225" y="2032464"/>
            <a:ext cx="16053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Intermédiaires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330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 animBg="1"/>
      <p:bldP spid="6" grpId="0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153920" y="1981200"/>
            <a:ext cx="80467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Nous avons 3 diagrammes possibles en ce qui concerne les composants réels actuellement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4054218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11185" y="2463605"/>
            <a:ext cx="2154115" cy="3040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" name="Connecteur droit avec flèche 2"/>
          <p:cNvCxnSpPr>
            <a:endCxn id="7" idx="2"/>
          </p:cNvCxnSpPr>
          <p:nvPr/>
        </p:nvCxnSpPr>
        <p:spPr>
          <a:xfrm flipV="1">
            <a:off x="3273496" y="4462976"/>
            <a:ext cx="2464173" cy="101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cteur droit avec flèche 3"/>
          <p:cNvCxnSpPr/>
          <p:nvPr/>
        </p:nvCxnSpPr>
        <p:spPr>
          <a:xfrm flipH="1">
            <a:off x="3273496" y="3000996"/>
            <a:ext cx="2402316" cy="158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oneTexte 4"/>
          <p:cNvSpPr txBox="1"/>
          <p:nvPr/>
        </p:nvSpPr>
        <p:spPr>
          <a:xfrm>
            <a:off x="3379996" y="4129546"/>
            <a:ext cx="2019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Commande moteur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5641652" y="2161010"/>
            <a:ext cx="1345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Composant</a:t>
            </a:r>
            <a:endParaRPr lang="fr-FR" dirty="0"/>
          </a:p>
        </p:txBody>
      </p:sp>
      <p:sp>
        <p:nvSpPr>
          <p:cNvPr id="7" name="Ellipse 6"/>
          <p:cNvSpPr/>
          <p:nvPr/>
        </p:nvSpPr>
        <p:spPr>
          <a:xfrm>
            <a:off x="5737669" y="3983795"/>
            <a:ext cx="940777" cy="95836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M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5487089" y="2515480"/>
            <a:ext cx="1499887" cy="281178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9" name="Connecteur droit avec flèche 8"/>
          <p:cNvCxnSpPr>
            <a:stCxn id="7" idx="0"/>
            <a:endCxn id="11" idx="2"/>
          </p:cNvCxnSpPr>
          <p:nvPr/>
        </p:nvCxnSpPr>
        <p:spPr>
          <a:xfrm flipH="1" flipV="1">
            <a:off x="6208057" y="3738578"/>
            <a:ext cx="1" cy="2452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e 9"/>
          <p:cNvGrpSpPr/>
          <p:nvPr/>
        </p:nvGrpSpPr>
        <p:grpSpPr>
          <a:xfrm>
            <a:off x="5697792" y="2724337"/>
            <a:ext cx="1020529" cy="1014241"/>
            <a:chOff x="5697792" y="2724337"/>
            <a:chExt cx="1020529" cy="1014241"/>
          </a:xfrm>
        </p:grpSpPr>
        <p:sp>
          <p:nvSpPr>
            <p:cNvPr id="11" name="Rectangle 10"/>
            <p:cNvSpPr/>
            <p:nvPr/>
          </p:nvSpPr>
          <p:spPr>
            <a:xfrm>
              <a:off x="5697792" y="2724337"/>
              <a:ext cx="1020529" cy="101424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12" name="Image 1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63698" y="2781237"/>
              <a:ext cx="927908" cy="930073"/>
            </a:xfrm>
            <a:prstGeom prst="rect">
              <a:avLst/>
            </a:prstGeom>
          </p:spPr>
        </p:pic>
      </p:grpSp>
      <p:cxnSp>
        <p:nvCxnSpPr>
          <p:cNvPr id="13" name="Connecteur droit 12"/>
          <p:cNvCxnSpPr>
            <a:stCxn id="7" idx="4"/>
          </p:cNvCxnSpPr>
          <p:nvPr/>
        </p:nvCxnSpPr>
        <p:spPr>
          <a:xfrm>
            <a:off x="6208058" y="4942157"/>
            <a:ext cx="0" cy="2174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 flipH="1">
            <a:off x="3273496" y="5159620"/>
            <a:ext cx="293456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/>
        </p:nvSpPr>
        <p:spPr>
          <a:xfrm>
            <a:off x="3869406" y="4771454"/>
            <a:ext cx="2021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SWITCH</a:t>
            </a:r>
            <a:endParaRPr lang="fr-FR" dirty="0"/>
          </a:p>
        </p:txBody>
      </p:sp>
      <p:sp>
        <p:nvSpPr>
          <p:cNvPr id="16" name="Rectangle 15"/>
          <p:cNvSpPr/>
          <p:nvPr/>
        </p:nvSpPr>
        <p:spPr>
          <a:xfrm>
            <a:off x="3573830" y="2654154"/>
            <a:ext cx="16315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Signaux codage</a:t>
            </a:r>
            <a:endParaRPr lang="fr-FR" dirty="0"/>
          </a:p>
        </p:txBody>
      </p:sp>
      <p:sp>
        <p:nvSpPr>
          <p:cNvPr id="17" name="Rectangle 16"/>
          <p:cNvSpPr/>
          <p:nvPr/>
        </p:nvSpPr>
        <p:spPr>
          <a:xfrm>
            <a:off x="1720907" y="2146148"/>
            <a:ext cx="7056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ISC06</a:t>
            </a:r>
            <a:endParaRPr lang="fr-FR" dirty="0"/>
          </a:p>
        </p:txBody>
      </p:sp>
      <p:sp>
        <p:nvSpPr>
          <p:cNvPr id="18" name="Rectangle 17"/>
          <p:cNvSpPr/>
          <p:nvPr/>
        </p:nvSpPr>
        <p:spPr>
          <a:xfrm>
            <a:off x="1111185" y="1645973"/>
            <a:ext cx="57386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/>
              <a:t>Premier </a:t>
            </a:r>
            <a:r>
              <a:rPr lang="fr-FR" dirty="0" smtClean="0"/>
              <a:t>bloc « composant » </a:t>
            </a:r>
            <a:r>
              <a:rPr lang="fr-FR" dirty="0" smtClean="0"/>
              <a:t>possible Codeur + Moteur </a:t>
            </a:r>
            <a:endParaRPr lang="fr-FR" dirty="0"/>
          </a:p>
        </p:txBody>
      </p:sp>
      <p:grpSp>
        <p:nvGrpSpPr>
          <p:cNvPr id="19" name="Groupe 18"/>
          <p:cNvGrpSpPr/>
          <p:nvPr/>
        </p:nvGrpSpPr>
        <p:grpSpPr>
          <a:xfrm>
            <a:off x="8192014" y="1461696"/>
            <a:ext cx="3615542" cy="3697924"/>
            <a:chOff x="8192014" y="1461696"/>
            <a:chExt cx="3615542" cy="3697924"/>
          </a:xfrm>
        </p:grpSpPr>
        <p:sp>
          <p:nvSpPr>
            <p:cNvPr id="20" name="Rectangle 19"/>
            <p:cNvSpPr/>
            <p:nvPr/>
          </p:nvSpPr>
          <p:spPr>
            <a:xfrm>
              <a:off x="8192014" y="1461696"/>
              <a:ext cx="361554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dirty="0" smtClean="0"/>
                <a:t>C’est le cas des composants suivant: </a:t>
              </a:r>
              <a:endParaRPr lang="fr-FR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8455241" y="2712936"/>
              <a:ext cx="1051891" cy="203132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dirty="0" smtClean="0"/>
                <a:t>L220 DG</a:t>
              </a:r>
            </a:p>
            <a:p>
              <a:pPr algn="ctr"/>
              <a:endParaRPr lang="fr-FR" dirty="0" smtClean="0"/>
            </a:p>
            <a:p>
              <a:pPr algn="ctr"/>
              <a:endParaRPr lang="fr-FR" dirty="0" smtClean="0"/>
            </a:p>
            <a:p>
              <a:pPr algn="ctr"/>
              <a:r>
                <a:rPr lang="fr-FR" dirty="0" smtClean="0"/>
                <a:t>L505 DC</a:t>
              </a:r>
            </a:p>
            <a:p>
              <a:pPr algn="ctr"/>
              <a:endParaRPr lang="fr-FR" dirty="0" smtClean="0"/>
            </a:p>
            <a:p>
              <a:pPr algn="ctr"/>
              <a:endParaRPr lang="fr-FR" dirty="0"/>
            </a:p>
            <a:p>
              <a:pPr algn="ctr"/>
              <a:r>
                <a:rPr lang="fr-FR" dirty="0" smtClean="0"/>
                <a:t>M122 DC</a:t>
              </a:r>
            </a:p>
          </p:txBody>
        </p:sp>
        <p:cxnSp>
          <p:nvCxnSpPr>
            <p:cNvPr id="22" name="Connecteur droit 21"/>
            <p:cNvCxnSpPr/>
            <p:nvPr/>
          </p:nvCxnSpPr>
          <p:spPr>
            <a:xfrm>
              <a:off x="8519746" y="3286888"/>
              <a:ext cx="311475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cteur droit 22"/>
            <p:cNvCxnSpPr/>
            <p:nvPr/>
          </p:nvCxnSpPr>
          <p:spPr>
            <a:xfrm>
              <a:off x="8519746" y="4177782"/>
              <a:ext cx="311475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cteur droit 23"/>
            <p:cNvCxnSpPr/>
            <p:nvPr/>
          </p:nvCxnSpPr>
          <p:spPr>
            <a:xfrm>
              <a:off x="8519746" y="5135026"/>
              <a:ext cx="3176303" cy="1173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cteur droit 24"/>
            <p:cNvCxnSpPr/>
            <p:nvPr/>
          </p:nvCxnSpPr>
          <p:spPr>
            <a:xfrm>
              <a:off x="8519746" y="2437649"/>
              <a:ext cx="314553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tangle 25"/>
            <p:cNvSpPr/>
            <p:nvPr/>
          </p:nvSpPr>
          <p:spPr>
            <a:xfrm>
              <a:off x="9468660" y="2429813"/>
              <a:ext cx="1328294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FR" dirty="0" smtClean="0"/>
                <a:t>Signaux quadratures A/B</a:t>
              </a:r>
              <a:endParaRPr lang="fr-FR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10811907" y="2731604"/>
              <a:ext cx="76354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dirty="0" smtClean="0"/>
                <a:t>RS422</a:t>
              </a:r>
              <a:endParaRPr lang="fr-FR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9432041" y="3294724"/>
              <a:ext cx="1379866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FR" dirty="0"/>
                <a:t>Signaux quadratures A/B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0803260" y="3594410"/>
              <a:ext cx="76354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dirty="0"/>
                <a:t>RS422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0815077" y="4471738"/>
              <a:ext cx="76354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dirty="0"/>
                <a:t>RS422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9413255" y="4213430"/>
              <a:ext cx="1467668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FR" dirty="0"/>
                <a:t>Signaux quadratures A/B</a:t>
              </a:r>
            </a:p>
          </p:txBody>
        </p:sp>
        <p:cxnSp>
          <p:nvCxnSpPr>
            <p:cNvPr id="32" name="Connecteur droit 31"/>
            <p:cNvCxnSpPr/>
            <p:nvPr/>
          </p:nvCxnSpPr>
          <p:spPr>
            <a:xfrm flipV="1">
              <a:off x="8519746" y="2437649"/>
              <a:ext cx="0" cy="27219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necteur droit 32"/>
            <p:cNvCxnSpPr/>
            <p:nvPr/>
          </p:nvCxnSpPr>
          <p:spPr>
            <a:xfrm>
              <a:off x="9468660" y="2429813"/>
              <a:ext cx="0" cy="271694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necteur droit 33"/>
            <p:cNvCxnSpPr/>
            <p:nvPr/>
          </p:nvCxnSpPr>
          <p:spPr>
            <a:xfrm>
              <a:off x="10796954" y="2437649"/>
              <a:ext cx="14953" cy="27219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necteur droit 34"/>
            <p:cNvCxnSpPr/>
            <p:nvPr/>
          </p:nvCxnSpPr>
          <p:spPr>
            <a:xfrm>
              <a:off x="11665276" y="2429813"/>
              <a:ext cx="0" cy="272980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41981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6" grpId="0"/>
      <p:bldP spid="7" grpId="0" animBg="1"/>
      <p:bldP spid="8" grpId="0" animBg="1"/>
      <p:bldP spid="15" grpId="0"/>
      <p:bldP spid="16" grpId="0"/>
      <p:bldP spid="17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05701" y="2320032"/>
            <a:ext cx="1499887" cy="1361928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5718914" y="2500183"/>
            <a:ext cx="1020529" cy="101424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3403" y="2526290"/>
            <a:ext cx="971550" cy="96202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076016" y="1988821"/>
            <a:ext cx="2154115" cy="3040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2345071" y="1300874"/>
            <a:ext cx="46605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/>
              <a:t>Deuxième </a:t>
            </a:r>
            <a:r>
              <a:rPr lang="fr-FR" dirty="0"/>
              <a:t>bloc </a:t>
            </a:r>
            <a:r>
              <a:rPr lang="fr-FR" dirty="0" smtClean="0"/>
              <a:t>possible codeur uniquement </a:t>
            </a:r>
            <a:endParaRPr lang="fr-FR" dirty="0"/>
          </a:p>
        </p:txBody>
      </p:sp>
      <p:cxnSp>
        <p:nvCxnSpPr>
          <p:cNvPr id="7" name="Connecteur droit avec flèche 6"/>
          <p:cNvCxnSpPr/>
          <p:nvPr/>
        </p:nvCxnSpPr>
        <p:spPr>
          <a:xfrm flipH="1">
            <a:off x="3273496" y="3000996"/>
            <a:ext cx="2402316" cy="158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573830" y="2654154"/>
            <a:ext cx="16315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Signaux codage</a:t>
            </a: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1350429" y="1619489"/>
            <a:ext cx="7056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ISC06</a:t>
            </a:r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5794603" y="1965050"/>
            <a:ext cx="1227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composant</a:t>
            </a:r>
            <a:endParaRPr lang="fr-FR" dirty="0"/>
          </a:p>
        </p:txBody>
      </p:sp>
      <p:grpSp>
        <p:nvGrpSpPr>
          <p:cNvPr id="11" name="Groupe 10"/>
          <p:cNvGrpSpPr/>
          <p:nvPr/>
        </p:nvGrpSpPr>
        <p:grpSpPr>
          <a:xfrm>
            <a:off x="7655683" y="1341549"/>
            <a:ext cx="3615542" cy="3818260"/>
            <a:chOff x="7655683" y="1341549"/>
            <a:chExt cx="3615542" cy="3818260"/>
          </a:xfrm>
        </p:grpSpPr>
        <p:sp>
          <p:nvSpPr>
            <p:cNvPr id="12" name="Rectangle 11"/>
            <p:cNvSpPr/>
            <p:nvPr/>
          </p:nvSpPr>
          <p:spPr>
            <a:xfrm>
              <a:off x="8028933" y="2057154"/>
              <a:ext cx="1093568" cy="28623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dirty="0" smtClean="0"/>
                <a:t>LA11</a:t>
              </a:r>
            </a:p>
            <a:p>
              <a:pPr algn="ctr"/>
              <a:endParaRPr lang="fr-FR" dirty="0" smtClean="0"/>
            </a:p>
            <a:p>
              <a:pPr algn="ctr"/>
              <a:endParaRPr lang="fr-FR" dirty="0"/>
            </a:p>
            <a:p>
              <a:pPr algn="ctr"/>
              <a:r>
                <a:rPr lang="fr-FR" dirty="0" smtClean="0"/>
                <a:t>MRP5010</a:t>
              </a:r>
            </a:p>
            <a:p>
              <a:pPr algn="ctr"/>
              <a:endParaRPr lang="fr-FR" dirty="0"/>
            </a:p>
            <a:p>
              <a:pPr algn="ctr"/>
              <a:endParaRPr lang="fr-FR" dirty="0" smtClean="0"/>
            </a:p>
            <a:p>
              <a:pPr algn="ctr"/>
              <a:r>
                <a:rPr lang="fr-FR" dirty="0" smtClean="0"/>
                <a:t>AkSim2</a:t>
              </a:r>
            </a:p>
            <a:p>
              <a:pPr algn="ctr"/>
              <a:endParaRPr lang="fr-FR" dirty="0"/>
            </a:p>
            <a:p>
              <a:pPr algn="ctr"/>
              <a:endParaRPr lang="fr-FR" dirty="0" smtClean="0"/>
            </a:p>
            <a:p>
              <a:pPr algn="ctr"/>
              <a:r>
                <a:rPr lang="fr-FR" dirty="0" smtClean="0"/>
                <a:t>ECA 4000</a:t>
              </a:r>
            </a:p>
          </p:txBody>
        </p:sp>
        <p:cxnSp>
          <p:nvCxnSpPr>
            <p:cNvPr id="13" name="Connecteur droit 12"/>
            <p:cNvCxnSpPr/>
            <p:nvPr/>
          </p:nvCxnSpPr>
          <p:spPr>
            <a:xfrm>
              <a:off x="8028933" y="2654154"/>
              <a:ext cx="311971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cteur droit 13"/>
            <p:cNvCxnSpPr>
              <a:stCxn id="12" idx="1"/>
            </p:cNvCxnSpPr>
            <p:nvPr/>
          </p:nvCxnSpPr>
          <p:spPr>
            <a:xfrm>
              <a:off x="8028933" y="3488315"/>
              <a:ext cx="3119713" cy="2610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cteur droit 14"/>
            <p:cNvCxnSpPr/>
            <p:nvPr/>
          </p:nvCxnSpPr>
          <p:spPr>
            <a:xfrm flipV="1">
              <a:off x="8028933" y="4256854"/>
              <a:ext cx="3119713" cy="74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15"/>
            <p:cNvCxnSpPr/>
            <p:nvPr/>
          </p:nvCxnSpPr>
          <p:spPr>
            <a:xfrm>
              <a:off x="8028933" y="5134709"/>
              <a:ext cx="3119713" cy="251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16"/>
            <p:cNvCxnSpPr/>
            <p:nvPr/>
          </p:nvCxnSpPr>
          <p:spPr>
            <a:xfrm>
              <a:off x="9122501" y="1804155"/>
              <a:ext cx="0" cy="333055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17"/>
            <p:cNvSpPr/>
            <p:nvPr/>
          </p:nvSpPr>
          <p:spPr>
            <a:xfrm>
              <a:off x="9281158" y="2044489"/>
              <a:ext cx="76815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dirty="0" err="1" smtClean="0"/>
                <a:t>BiSS</a:t>
              </a:r>
              <a:r>
                <a:rPr lang="fr-FR" dirty="0" smtClean="0"/>
                <a:t>-C</a:t>
              </a:r>
              <a:endParaRPr lang="fr-FR" dirty="0"/>
            </a:p>
          </p:txBody>
        </p:sp>
        <p:cxnSp>
          <p:nvCxnSpPr>
            <p:cNvPr id="19" name="Connecteur droit 18"/>
            <p:cNvCxnSpPr/>
            <p:nvPr/>
          </p:nvCxnSpPr>
          <p:spPr>
            <a:xfrm>
              <a:off x="10150352" y="1804155"/>
              <a:ext cx="26668" cy="335565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19"/>
            <p:cNvSpPr/>
            <p:nvPr/>
          </p:nvSpPr>
          <p:spPr>
            <a:xfrm>
              <a:off x="10203782" y="2055001"/>
              <a:ext cx="76354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dirty="0" smtClean="0"/>
                <a:t>RS422</a:t>
              </a:r>
              <a:endParaRPr lang="fr-FR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9220083" y="3700973"/>
              <a:ext cx="76815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dirty="0" err="1"/>
                <a:t>BiSS</a:t>
              </a:r>
              <a:r>
                <a:rPr lang="fr-FR" dirty="0"/>
                <a:t>-C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0177020" y="3700973"/>
              <a:ext cx="76354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dirty="0" smtClean="0"/>
                <a:t>RS422</a:t>
              </a:r>
              <a:endParaRPr lang="fr-FR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9057443" y="2883976"/>
              <a:ext cx="114633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dirty="0" smtClean="0"/>
                <a:t>EnData2.2</a:t>
              </a:r>
              <a:endParaRPr lang="fr-FR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9092067" y="4556421"/>
              <a:ext cx="114633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dirty="0"/>
                <a:t>EnData2.2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0234216" y="2894488"/>
              <a:ext cx="76354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dirty="0" smtClean="0"/>
                <a:t>RS485</a:t>
              </a:r>
              <a:endParaRPr lang="fr-FR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10216069" y="4556421"/>
              <a:ext cx="76354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dirty="0" smtClean="0"/>
                <a:t>RS485</a:t>
              </a:r>
              <a:endParaRPr lang="fr-FR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7655683" y="1341549"/>
              <a:ext cx="361554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dirty="0"/>
                <a:t>C’est le cas des composants suivant: </a:t>
              </a:r>
            </a:p>
          </p:txBody>
        </p:sp>
        <p:cxnSp>
          <p:nvCxnSpPr>
            <p:cNvPr id="28" name="Connecteur droit 27"/>
            <p:cNvCxnSpPr/>
            <p:nvPr/>
          </p:nvCxnSpPr>
          <p:spPr>
            <a:xfrm>
              <a:off x="8028933" y="1804155"/>
              <a:ext cx="0" cy="333055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necteur droit 28"/>
            <p:cNvCxnSpPr/>
            <p:nvPr/>
          </p:nvCxnSpPr>
          <p:spPr>
            <a:xfrm>
              <a:off x="8028933" y="1804155"/>
              <a:ext cx="311971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necteur droit 29"/>
            <p:cNvCxnSpPr/>
            <p:nvPr/>
          </p:nvCxnSpPr>
          <p:spPr>
            <a:xfrm>
              <a:off x="11148646" y="1804155"/>
              <a:ext cx="0" cy="335565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63735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4838" y="2345227"/>
            <a:ext cx="2154115" cy="3040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5452171" y="2866823"/>
            <a:ext cx="1345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Composant</a:t>
            </a:r>
            <a:endParaRPr lang="fr-FR" dirty="0"/>
          </a:p>
        </p:txBody>
      </p:sp>
      <p:cxnSp>
        <p:nvCxnSpPr>
          <p:cNvPr id="4" name="Connecteur droit avec flèche 3"/>
          <p:cNvCxnSpPr/>
          <p:nvPr/>
        </p:nvCxnSpPr>
        <p:spPr>
          <a:xfrm flipV="1">
            <a:off x="2684564" y="3861900"/>
            <a:ext cx="2936632" cy="413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oneTexte 4"/>
          <p:cNvSpPr txBox="1"/>
          <p:nvPr/>
        </p:nvSpPr>
        <p:spPr>
          <a:xfrm>
            <a:off x="3066569" y="3492568"/>
            <a:ext cx="2019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Commande moteur</a:t>
            </a:r>
            <a:endParaRPr lang="fr-FR" dirty="0"/>
          </a:p>
        </p:txBody>
      </p:sp>
      <p:sp>
        <p:nvSpPr>
          <p:cNvPr id="6" name="Ellipse 5"/>
          <p:cNvSpPr/>
          <p:nvPr/>
        </p:nvSpPr>
        <p:spPr>
          <a:xfrm>
            <a:off x="5621196" y="3382719"/>
            <a:ext cx="940777" cy="95836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M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5452171" y="3236155"/>
            <a:ext cx="1322792" cy="137160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707709" y="2005261"/>
            <a:ext cx="7056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ICS06</a:t>
            </a: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2600249" y="1555902"/>
            <a:ext cx="43667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Troisième </a:t>
            </a:r>
            <a:r>
              <a:rPr lang="fr-FR" dirty="0"/>
              <a:t>bloc possible </a:t>
            </a:r>
            <a:r>
              <a:rPr lang="fr-FR" dirty="0" smtClean="0"/>
              <a:t>moteur </a:t>
            </a:r>
            <a:r>
              <a:rPr lang="fr-FR" dirty="0"/>
              <a:t>uniquement </a:t>
            </a:r>
          </a:p>
        </p:txBody>
      </p:sp>
      <p:grpSp>
        <p:nvGrpSpPr>
          <p:cNvPr id="10" name="Groupe 9"/>
          <p:cNvGrpSpPr/>
          <p:nvPr/>
        </p:nvGrpSpPr>
        <p:grpSpPr>
          <a:xfrm>
            <a:off x="8060129" y="1881555"/>
            <a:ext cx="3615542" cy="3341076"/>
            <a:chOff x="8060129" y="1881555"/>
            <a:chExt cx="3615542" cy="3341076"/>
          </a:xfrm>
        </p:grpSpPr>
        <p:sp>
          <p:nvSpPr>
            <p:cNvPr id="11" name="Rectangle 10"/>
            <p:cNvSpPr/>
            <p:nvPr/>
          </p:nvSpPr>
          <p:spPr>
            <a:xfrm>
              <a:off x="8060129" y="1881555"/>
              <a:ext cx="361554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dirty="0"/>
                <a:t>C’est le cas des composants suivant: 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8152340" y="2512361"/>
              <a:ext cx="1430160" cy="230832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FR" dirty="0" smtClean="0"/>
                <a:t>ZSS 25</a:t>
              </a:r>
              <a:endParaRPr lang="fr-FR" dirty="0"/>
            </a:p>
            <a:p>
              <a:pPr algn="ctr"/>
              <a:endParaRPr lang="fr-FR" dirty="0"/>
            </a:p>
            <a:p>
              <a:pPr algn="ctr"/>
              <a:endParaRPr lang="fr-FR" dirty="0"/>
            </a:p>
            <a:p>
              <a:pPr algn="ctr"/>
              <a:r>
                <a:rPr lang="fr-FR" dirty="0" smtClean="0"/>
                <a:t>ZSS 52</a:t>
              </a:r>
              <a:endParaRPr lang="fr-FR" dirty="0"/>
            </a:p>
            <a:p>
              <a:pPr algn="ctr"/>
              <a:endParaRPr lang="fr-FR" dirty="0"/>
            </a:p>
            <a:p>
              <a:pPr algn="ctr"/>
              <a:endParaRPr lang="fr-FR" dirty="0"/>
            </a:p>
            <a:p>
              <a:pPr algn="ctr"/>
              <a:r>
                <a:rPr lang="fr-FR" dirty="0" smtClean="0"/>
                <a:t>ZSS 32</a:t>
              </a:r>
              <a:endParaRPr lang="fr-FR" dirty="0"/>
            </a:p>
            <a:p>
              <a:pPr algn="ctr"/>
              <a:endParaRPr lang="fr-FR" dirty="0"/>
            </a:p>
          </p:txBody>
        </p:sp>
        <p:cxnSp>
          <p:nvCxnSpPr>
            <p:cNvPr id="13" name="Connecteur droit 12"/>
            <p:cNvCxnSpPr/>
            <p:nvPr/>
          </p:nvCxnSpPr>
          <p:spPr>
            <a:xfrm>
              <a:off x="8387862" y="3112449"/>
              <a:ext cx="243546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cteur droit 13"/>
            <p:cNvCxnSpPr/>
            <p:nvPr/>
          </p:nvCxnSpPr>
          <p:spPr>
            <a:xfrm flipV="1">
              <a:off x="8387862" y="3922860"/>
              <a:ext cx="2435469" cy="2066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cteur droit 14"/>
            <p:cNvCxnSpPr/>
            <p:nvPr/>
          </p:nvCxnSpPr>
          <p:spPr>
            <a:xfrm>
              <a:off x="8387862" y="4820685"/>
              <a:ext cx="2497015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15"/>
            <p:cNvCxnSpPr/>
            <p:nvPr/>
          </p:nvCxnSpPr>
          <p:spPr>
            <a:xfrm>
              <a:off x="9605596" y="2512361"/>
              <a:ext cx="30773" cy="271027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9659465" y="2512361"/>
              <a:ext cx="1093177" cy="230832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FR" dirty="0" smtClean="0"/>
                <a:t>Stepper</a:t>
              </a:r>
              <a:endParaRPr lang="fr-FR" dirty="0"/>
            </a:p>
            <a:p>
              <a:pPr algn="ctr"/>
              <a:endParaRPr lang="fr-FR" dirty="0"/>
            </a:p>
            <a:p>
              <a:pPr algn="ctr"/>
              <a:endParaRPr lang="fr-FR" dirty="0"/>
            </a:p>
            <a:p>
              <a:pPr algn="ctr"/>
              <a:r>
                <a:rPr lang="fr-FR" dirty="0"/>
                <a:t>Stepper</a:t>
              </a:r>
            </a:p>
            <a:p>
              <a:pPr algn="ctr"/>
              <a:endParaRPr lang="fr-FR" dirty="0"/>
            </a:p>
            <a:p>
              <a:pPr algn="ctr"/>
              <a:endParaRPr lang="fr-FR" dirty="0"/>
            </a:p>
            <a:p>
              <a:pPr algn="ctr"/>
              <a:r>
                <a:rPr lang="fr-FR" dirty="0"/>
                <a:t>Stepper</a:t>
              </a:r>
            </a:p>
            <a:p>
              <a:pPr algn="ctr"/>
              <a:endParaRPr lang="fr-FR" dirty="0"/>
            </a:p>
          </p:txBody>
        </p:sp>
      </p:grpSp>
    </p:spTree>
    <p:extLst>
      <p:ext uri="{BB962C8B-B14F-4D97-AF65-F5344CB8AC3E}">
        <p14:creationId xmlns:p14="http://schemas.microsoft.com/office/powerpoint/2010/main" val="4277976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5" grpId="0"/>
      <p:bldP spid="6" grpId="0" animBg="1"/>
      <p:bldP spid="7" grpId="0" animBg="1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34651" y="5791321"/>
            <a:ext cx="78791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/>
              <a:t>Comme convenue notre EGSE  sera composé de la partie codeur fictif et moteur fictif  et seront sépar</a:t>
            </a:r>
            <a:r>
              <a:rPr lang="fr-FR" dirty="0"/>
              <a:t>é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2705845" y="2021948"/>
            <a:ext cx="7056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ICS06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2506249" y="2391280"/>
            <a:ext cx="2154115" cy="3040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" name="Connecteur droit avec flèche 4"/>
          <p:cNvCxnSpPr/>
          <p:nvPr/>
        </p:nvCxnSpPr>
        <p:spPr>
          <a:xfrm flipV="1">
            <a:off x="4677933" y="4440107"/>
            <a:ext cx="2464173" cy="101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avec flèche 5"/>
          <p:cNvCxnSpPr/>
          <p:nvPr/>
        </p:nvCxnSpPr>
        <p:spPr>
          <a:xfrm flipH="1">
            <a:off x="4658135" y="3137223"/>
            <a:ext cx="2402316" cy="158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4784433" y="4106677"/>
            <a:ext cx="2019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Commande moteur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4958469" y="2790381"/>
            <a:ext cx="16315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Signaux codage</a:t>
            </a: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6756801" y="5062328"/>
            <a:ext cx="17294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Composant fictif</a:t>
            </a:r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6902982" y="2612199"/>
            <a:ext cx="1437092" cy="2410153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7292495" y="2203910"/>
            <a:ext cx="6580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EGSE</a:t>
            </a:r>
            <a:endParaRPr lang="fr-FR" dirty="0"/>
          </a:p>
        </p:txBody>
      </p:sp>
      <p:sp>
        <p:nvSpPr>
          <p:cNvPr id="12" name="Rectangle 11"/>
          <p:cNvSpPr/>
          <p:nvPr/>
        </p:nvSpPr>
        <p:spPr>
          <a:xfrm>
            <a:off x="7142105" y="2844633"/>
            <a:ext cx="958839" cy="859629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Codeur </a:t>
            </a:r>
            <a:r>
              <a:rPr lang="fr-FR" dirty="0" smtClean="0"/>
              <a:t>Fictif</a:t>
            </a:r>
            <a:endParaRPr lang="fr-FR" dirty="0"/>
          </a:p>
        </p:txBody>
      </p:sp>
      <p:sp>
        <p:nvSpPr>
          <p:cNvPr id="13" name="Rectangle 12"/>
          <p:cNvSpPr/>
          <p:nvPr/>
        </p:nvSpPr>
        <p:spPr>
          <a:xfrm>
            <a:off x="7142106" y="3878969"/>
            <a:ext cx="958839" cy="957691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Charge Fictif</a:t>
            </a:r>
            <a:endParaRPr lang="fr-FR" dirty="0"/>
          </a:p>
        </p:txBody>
      </p:sp>
      <p:cxnSp>
        <p:nvCxnSpPr>
          <p:cNvPr id="14" name="Connecteur droit avec flèche 13"/>
          <p:cNvCxnSpPr/>
          <p:nvPr/>
        </p:nvCxnSpPr>
        <p:spPr>
          <a:xfrm flipH="1">
            <a:off x="4700816" y="3513779"/>
            <a:ext cx="2402935" cy="148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5001150" y="3199073"/>
            <a:ext cx="9268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SWITCH</a:t>
            </a:r>
            <a:endParaRPr lang="fr-FR" dirty="0"/>
          </a:p>
        </p:txBody>
      </p:sp>
      <p:sp>
        <p:nvSpPr>
          <p:cNvPr id="16" name="Rectangle 15"/>
          <p:cNvSpPr/>
          <p:nvPr/>
        </p:nvSpPr>
        <p:spPr>
          <a:xfrm>
            <a:off x="2705845" y="1375703"/>
            <a:ext cx="55424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Comment se présente le bloc fonctionnel du composant?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72295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7" grpId="0"/>
      <p:bldP spid="8" grpId="0"/>
      <p:bldP spid="9" grpId="0"/>
      <p:bldP spid="10" grpId="0" animBg="1"/>
      <p:bldP spid="11" grpId="0"/>
      <p:bldP spid="12" grpId="0" animBg="1"/>
      <p:bldP spid="13" grpId="0" animBg="1"/>
      <p:bldP spid="15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322</Words>
  <Application>Microsoft Office PowerPoint</Application>
  <PresentationFormat>Grand écran</PresentationFormat>
  <Paragraphs>139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Thème Office</vt:lpstr>
      <vt:lpstr>EGSE ( Electrical Ground Support Equipement)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EGSE ( Electrical Ground Support Equipement)</dc:title>
  <dc:creator>Lahoucine Ghouchou</dc:creator>
  <cp:lastModifiedBy>Lahoucine Ghouchou</cp:lastModifiedBy>
  <cp:revision>16</cp:revision>
  <dcterms:created xsi:type="dcterms:W3CDTF">2024-12-18T14:29:14Z</dcterms:created>
  <dcterms:modified xsi:type="dcterms:W3CDTF">2024-12-18T15:02:42Z</dcterms:modified>
</cp:coreProperties>
</file>