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38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45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1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00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12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24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98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10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17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52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98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186F6-F411-4B21-8441-DC88C7141582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C0CE-AB6B-4B3D-BF81-3F958CBBB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4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 smtClean="0"/>
              <a:t>EGSE ( </a:t>
            </a:r>
            <a:r>
              <a:rPr lang="fr-FR" dirty="0" err="1" smtClean="0"/>
              <a:t>Electrical</a:t>
            </a:r>
            <a:r>
              <a:rPr lang="fr-FR" dirty="0" smtClean="0"/>
              <a:t> </a:t>
            </a:r>
            <a:r>
              <a:rPr lang="fr-FR" dirty="0"/>
              <a:t>G</a:t>
            </a:r>
            <a:r>
              <a:rPr lang="fr-FR" dirty="0" smtClean="0"/>
              <a:t>round Support Equipement)</a:t>
            </a:r>
            <a:endParaRPr lang="fr-FR"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 smtClean="0"/>
              <a:t>Bloc diagramme proposition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1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308047" y="1994341"/>
            <a:ext cx="4635857" cy="3409712"/>
            <a:chOff x="2506249" y="2021948"/>
            <a:chExt cx="4635857" cy="3409712"/>
          </a:xfrm>
        </p:grpSpPr>
        <p:sp>
          <p:nvSpPr>
            <p:cNvPr id="3" name="Rectangle 2"/>
            <p:cNvSpPr/>
            <p:nvPr/>
          </p:nvSpPr>
          <p:spPr>
            <a:xfrm>
              <a:off x="2705845" y="2021948"/>
              <a:ext cx="705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ICS06</a:t>
              </a:r>
              <a:endParaRPr lang="fr-FR" dirty="0"/>
            </a:p>
          </p:txBody>
        </p:sp>
        <p:grpSp>
          <p:nvGrpSpPr>
            <p:cNvPr id="4" name="Groupe 3"/>
            <p:cNvGrpSpPr/>
            <p:nvPr/>
          </p:nvGrpSpPr>
          <p:grpSpPr>
            <a:xfrm>
              <a:off x="2506249" y="2391280"/>
              <a:ext cx="4635857" cy="3040380"/>
              <a:chOff x="2506249" y="2391280"/>
              <a:chExt cx="4635857" cy="304038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506249" y="2391280"/>
                <a:ext cx="2154115" cy="30403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" name="Connecteur droit avec flèche 5"/>
              <p:cNvCxnSpPr/>
              <p:nvPr/>
            </p:nvCxnSpPr>
            <p:spPr>
              <a:xfrm flipV="1">
                <a:off x="4677933" y="4440107"/>
                <a:ext cx="2464173" cy="1016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avec flèche 6"/>
              <p:cNvCxnSpPr/>
              <p:nvPr/>
            </p:nvCxnSpPr>
            <p:spPr>
              <a:xfrm flipH="1">
                <a:off x="4658135" y="3137223"/>
                <a:ext cx="2402316" cy="158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ZoneTexte 7"/>
              <p:cNvSpPr txBox="1"/>
              <p:nvPr/>
            </p:nvSpPr>
            <p:spPr>
              <a:xfrm>
                <a:off x="4784433" y="4106677"/>
                <a:ext cx="20192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Commande moteur</a:t>
                </a:r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958469" y="2790381"/>
                <a:ext cx="16315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Signaux codage</a:t>
                </a:r>
                <a:endParaRPr lang="fr-FR" dirty="0"/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5735730" y="2434266"/>
            <a:ext cx="4933609" cy="286224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992541" y="2075004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419760" y="3853488"/>
            <a:ext cx="2934709" cy="104924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Indication présence commande Moteur</a:t>
            </a:r>
            <a:endParaRPr lang="fr-FR" dirty="0"/>
          </a:p>
        </p:txBody>
      </p:sp>
      <p:cxnSp>
        <p:nvCxnSpPr>
          <p:cNvPr id="13" name="Connecteur droit avec flèche 12"/>
          <p:cNvCxnSpPr>
            <a:endCxn id="12" idx="1"/>
          </p:cNvCxnSpPr>
          <p:nvPr/>
        </p:nvCxnSpPr>
        <p:spPr>
          <a:xfrm flipV="1">
            <a:off x="6889576" y="4378112"/>
            <a:ext cx="530184" cy="9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49364" y="3915181"/>
            <a:ext cx="958839" cy="95769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 Fictif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862249" y="2660118"/>
            <a:ext cx="4443565" cy="94397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Codeur Fictif</a:t>
            </a:r>
            <a:endParaRPr lang="fr-FR" dirty="0"/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3459933" y="3491368"/>
            <a:ext cx="2402935" cy="1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734234" y="3174139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SWITCH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251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4" grpId="0" animBg="1"/>
      <p:bldP spid="25" grpId="0" animBg="1"/>
      <p:bldP spid="25" grpId="1" animBg="1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19070" y="2041705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ICS06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308047" y="2363673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3479831" y="4600722"/>
            <a:ext cx="2464173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stCxn id="20" idx="1"/>
          </p:cNvCxnSpPr>
          <p:nvPr/>
        </p:nvCxnSpPr>
        <p:spPr>
          <a:xfrm flipH="1">
            <a:off x="3459933" y="3121495"/>
            <a:ext cx="2575029" cy="3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586331" y="4267292"/>
            <a:ext cx="2019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Commande moteur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760267" y="2762774"/>
            <a:ext cx="2011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Signaux de codages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735730" y="2075004"/>
            <a:ext cx="4933609" cy="322151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705929" y="1744212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431869" y="4086258"/>
            <a:ext cx="2934709" cy="104924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Indication présence commande Moteur</a:t>
            </a:r>
            <a:endParaRPr lang="fr-FR" dirty="0"/>
          </a:p>
        </p:txBody>
      </p:sp>
      <p:cxnSp>
        <p:nvCxnSpPr>
          <p:cNvPr id="13" name="Connecteur droit avec flèche 12"/>
          <p:cNvCxnSpPr>
            <a:endCxn id="12" idx="1"/>
          </p:cNvCxnSpPr>
          <p:nvPr/>
        </p:nvCxnSpPr>
        <p:spPr>
          <a:xfrm flipV="1">
            <a:off x="6901685" y="4610882"/>
            <a:ext cx="530184" cy="9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61473" y="4147951"/>
            <a:ext cx="958839" cy="95769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 Fictif</a:t>
            </a:r>
            <a:endParaRPr lang="fr-FR" dirty="0"/>
          </a:p>
        </p:txBody>
      </p:sp>
      <p:grpSp>
        <p:nvGrpSpPr>
          <p:cNvPr id="16" name="Groupe 15"/>
          <p:cNvGrpSpPr/>
          <p:nvPr/>
        </p:nvGrpSpPr>
        <p:grpSpPr>
          <a:xfrm>
            <a:off x="5874139" y="2529640"/>
            <a:ext cx="4601572" cy="1386845"/>
            <a:chOff x="5771788" y="450415"/>
            <a:chExt cx="4601572" cy="1386845"/>
          </a:xfrm>
        </p:grpSpPr>
        <p:sp>
          <p:nvSpPr>
            <p:cNvPr id="19" name="Rectangle 18"/>
            <p:cNvSpPr/>
            <p:nvPr/>
          </p:nvSpPr>
          <p:spPr>
            <a:xfrm>
              <a:off x="5771788" y="450415"/>
              <a:ext cx="4601572" cy="1386845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32611" y="563424"/>
              <a:ext cx="1261485" cy="957691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Interface</a:t>
              </a:r>
              <a:endParaRPr lang="fr-FR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56734" y="571137"/>
              <a:ext cx="1261485" cy="957691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Transfert donnée test</a:t>
              </a:r>
              <a:endParaRPr lang="fr-FR" dirty="0"/>
            </a:p>
          </p:txBody>
        </p:sp>
        <p:cxnSp>
          <p:nvCxnSpPr>
            <p:cNvPr id="22" name="Connecteur droit avec flèche 21"/>
            <p:cNvCxnSpPr>
              <a:stCxn id="21" idx="1"/>
              <a:endCxn id="20" idx="3"/>
            </p:cNvCxnSpPr>
            <p:nvPr/>
          </p:nvCxnSpPr>
          <p:spPr>
            <a:xfrm flipH="1" flipV="1">
              <a:off x="7194096" y="1042270"/>
              <a:ext cx="262638" cy="77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8915047" y="571137"/>
              <a:ext cx="1261485" cy="957691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Indication transfert</a:t>
              </a:r>
              <a:endParaRPr lang="fr-FR" dirty="0"/>
            </a:p>
          </p:txBody>
        </p:sp>
        <p:cxnSp>
          <p:nvCxnSpPr>
            <p:cNvPr id="24" name="Connecteur droit avec flèche 23"/>
            <p:cNvCxnSpPr>
              <a:stCxn id="21" idx="3"/>
              <a:endCxn id="23" idx="1"/>
            </p:cNvCxnSpPr>
            <p:nvPr/>
          </p:nvCxnSpPr>
          <p:spPr>
            <a:xfrm>
              <a:off x="8718219" y="1049983"/>
              <a:ext cx="1968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Connecteur droit 16"/>
          <p:cNvCxnSpPr>
            <a:stCxn id="21" idx="2"/>
          </p:cNvCxnSpPr>
          <p:nvPr/>
        </p:nvCxnSpPr>
        <p:spPr>
          <a:xfrm flipH="1">
            <a:off x="8189827" y="3608053"/>
            <a:ext cx="1" cy="138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3479731" y="3746347"/>
            <a:ext cx="4710096" cy="8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092904" y="3432153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SWITCH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5834779" y="2226371"/>
            <a:ext cx="1378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Codeur Fictif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5659506" y="5241376"/>
            <a:ext cx="172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Composant fictif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4520200" y="725650"/>
            <a:ext cx="2381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Structure du bloc EGSE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62815" y="1485216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ICS06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16571" y="1854548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2368457" y="4048760"/>
            <a:ext cx="1931871" cy="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2400648" y="2757663"/>
            <a:ext cx="1931871" cy="6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368457" y="3612529"/>
            <a:ext cx="2019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Commande moteur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398979" y="2387306"/>
            <a:ext cx="2011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Signaux de codages</a:t>
            </a:r>
            <a:endParaRPr lang="fr-FR" dirty="0"/>
          </a:p>
        </p:txBody>
      </p:sp>
      <p:grpSp>
        <p:nvGrpSpPr>
          <p:cNvPr id="11" name="Groupe 10"/>
          <p:cNvGrpSpPr/>
          <p:nvPr/>
        </p:nvGrpSpPr>
        <p:grpSpPr>
          <a:xfrm>
            <a:off x="7139109" y="2164784"/>
            <a:ext cx="4601572" cy="1386845"/>
            <a:chOff x="4286771" y="349965"/>
            <a:chExt cx="4601572" cy="1386845"/>
          </a:xfrm>
        </p:grpSpPr>
        <p:grpSp>
          <p:nvGrpSpPr>
            <p:cNvPr id="22" name="Groupe 21"/>
            <p:cNvGrpSpPr/>
            <p:nvPr/>
          </p:nvGrpSpPr>
          <p:grpSpPr>
            <a:xfrm>
              <a:off x="4286771" y="349965"/>
              <a:ext cx="4601572" cy="1386845"/>
              <a:chOff x="5771788" y="450415"/>
              <a:chExt cx="4601572" cy="138684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5771788" y="450415"/>
                <a:ext cx="4601572" cy="1386845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932611" y="563424"/>
                <a:ext cx="1261485" cy="95769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Interface</a:t>
                </a:r>
                <a:endParaRPr lang="fr-FR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456734" y="571137"/>
                <a:ext cx="1261485" cy="95769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Transfert donnée test</a:t>
                </a:r>
                <a:endParaRPr lang="fr-FR" dirty="0"/>
              </a:p>
            </p:txBody>
          </p:sp>
          <p:cxnSp>
            <p:nvCxnSpPr>
              <p:cNvPr id="27" name="Connecteur droit avec flèche 26"/>
              <p:cNvCxnSpPr>
                <a:stCxn id="26" idx="1"/>
                <a:endCxn id="25" idx="3"/>
              </p:cNvCxnSpPr>
              <p:nvPr/>
            </p:nvCxnSpPr>
            <p:spPr>
              <a:xfrm flipH="1" flipV="1">
                <a:off x="7194096" y="1042270"/>
                <a:ext cx="262638" cy="77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/>
              <p:cNvSpPr/>
              <p:nvPr/>
            </p:nvSpPr>
            <p:spPr>
              <a:xfrm>
                <a:off x="8915047" y="571137"/>
                <a:ext cx="1261485" cy="95769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Indication transfert</a:t>
                </a:r>
                <a:endParaRPr lang="fr-FR" dirty="0"/>
              </a:p>
            </p:txBody>
          </p:sp>
          <p:cxnSp>
            <p:nvCxnSpPr>
              <p:cNvPr id="29" name="Connecteur droit avec flèche 28"/>
              <p:cNvCxnSpPr>
                <a:stCxn id="26" idx="3"/>
                <a:endCxn id="28" idx="1"/>
              </p:cNvCxnSpPr>
              <p:nvPr/>
            </p:nvCxnSpPr>
            <p:spPr>
              <a:xfrm>
                <a:off x="8718219" y="1049983"/>
                <a:ext cx="19682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/>
            <p:cNvCxnSpPr>
              <a:stCxn id="26" idx="2"/>
            </p:cNvCxnSpPr>
            <p:nvPr/>
          </p:nvCxnSpPr>
          <p:spPr>
            <a:xfrm flipH="1">
              <a:off x="6602459" y="1428378"/>
              <a:ext cx="1" cy="194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6922659" y="1812073"/>
            <a:ext cx="4933609" cy="286224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261125" y="3638982"/>
            <a:ext cx="958839" cy="95769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 </a:t>
            </a:r>
            <a:r>
              <a:rPr lang="fr-FR" dirty="0" smtClean="0"/>
              <a:t>Fictif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8738679" y="3585468"/>
            <a:ext cx="2934709" cy="104924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Indication présence commande Moteur</a:t>
            </a:r>
            <a:endParaRPr lang="fr-FR" dirty="0"/>
          </a:p>
        </p:txBody>
      </p:sp>
      <p:cxnSp>
        <p:nvCxnSpPr>
          <p:cNvPr id="15" name="Connecteur droit avec flèche 14"/>
          <p:cNvCxnSpPr>
            <a:stCxn id="13" idx="3"/>
            <a:endCxn id="14" idx="1"/>
          </p:cNvCxnSpPr>
          <p:nvPr/>
        </p:nvCxnSpPr>
        <p:spPr>
          <a:xfrm flipV="1">
            <a:off x="8219964" y="4110092"/>
            <a:ext cx="518715" cy="7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2401927" y="3441317"/>
            <a:ext cx="1912547" cy="1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18357" y="3103563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28621" y="1994129"/>
            <a:ext cx="1438902" cy="263642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Adaptation connectique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H="1">
            <a:off x="5781670" y="2742641"/>
            <a:ext cx="1518262" cy="9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5795816" y="4040386"/>
            <a:ext cx="1479455" cy="8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5744905" y="3441317"/>
            <a:ext cx="3709991" cy="7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767523" y="788403"/>
            <a:ext cx="1202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Signaux Générique</a:t>
            </a:r>
            <a:endParaRPr lang="fr-FR" dirty="0"/>
          </a:p>
        </p:txBody>
      </p:sp>
      <p:sp>
        <p:nvSpPr>
          <p:cNvPr id="31" name="Ellipse 30"/>
          <p:cNvSpPr/>
          <p:nvPr/>
        </p:nvSpPr>
        <p:spPr>
          <a:xfrm>
            <a:off x="5985274" y="2143540"/>
            <a:ext cx="812800" cy="2610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>
            <a:endCxn id="31" idx="0"/>
          </p:cNvCxnSpPr>
          <p:nvPr/>
        </p:nvCxnSpPr>
        <p:spPr>
          <a:xfrm>
            <a:off x="6210475" y="1463972"/>
            <a:ext cx="181199" cy="679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75820" y="1491856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34" name="Rectangle 33"/>
          <p:cNvSpPr/>
          <p:nvPr/>
        </p:nvSpPr>
        <p:spPr>
          <a:xfrm>
            <a:off x="7129195" y="1854548"/>
            <a:ext cx="1378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Codeur Fictif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6875820" y="4675453"/>
            <a:ext cx="172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Composant fictif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727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9598" y="1549871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ICS06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16571" y="1854548"/>
            <a:ext cx="1905697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2182801" y="4329248"/>
            <a:ext cx="1931871" cy="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164600" y="2742296"/>
            <a:ext cx="1931871" cy="6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095240" y="3919086"/>
            <a:ext cx="2019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Commande moteur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253083" y="2364592"/>
            <a:ext cx="1631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Signaux codage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7139109" y="2164784"/>
            <a:ext cx="4601572" cy="1386845"/>
            <a:chOff x="4286771" y="349965"/>
            <a:chExt cx="4601572" cy="1386845"/>
          </a:xfrm>
        </p:grpSpPr>
        <p:grpSp>
          <p:nvGrpSpPr>
            <p:cNvPr id="9" name="Groupe 8"/>
            <p:cNvGrpSpPr/>
            <p:nvPr/>
          </p:nvGrpSpPr>
          <p:grpSpPr>
            <a:xfrm>
              <a:off x="4286771" y="349965"/>
              <a:ext cx="4601572" cy="1386845"/>
              <a:chOff x="5771788" y="450415"/>
              <a:chExt cx="4601572" cy="138684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771788" y="450415"/>
                <a:ext cx="4601572" cy="1386845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932611" y="563424"/>
                <a:ext cx="1261485" cy="95769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Interface</a:t>
                </a:r>
                <a:endParaRPr lang="fr-FR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456734" y="571137"/>
                <a:ext cx="1261485" cy="95769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Transfert donnée test</a:t>
                </a:r>
                <a:endParaRPr lang="fr-FR" dirty="0"/>
              </a:p>
            </p:txBody>
          </p:sp>
          <p:cxnSp>
            <p:nvCxnSpPr>
              <p:cNvPr id="14" name="Connecteur droit avec flèche 13"/>
              <p:cNvCxnSpPr>
                <a:stCxn id="13" idx="1"/>
                <a:endCxn id="12" idx="3"/>
              </p:cNvCxnSpPr>
              <p:nvPr/>
            </p:nvCxnSpPr>
            <p:spPr>
              <a:xfrm flipH="1" flipV="1">
                <a:off x="7194096" y="1042270"/>
                <a:ext cx="262638" cy="77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/>
              <p:cNvSpPr/>
              <p:nvPr/>
            </p:nvSpPr>
            <p:spPr>
              <a:xfrm>
                <a:off x="8915047" y="571137"/>
                <a:ext cx="1261485" cy="957691"/>
              </a:xfrm>
              <a:prstGeom prst="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Indication transfert</a:t>
                </a:r>
                <a:endParaRPr lang="fr-FR" dirty="0"/>
              </a:p>
            </p:txBody>
          </p:sp>
          <p:cxnSp>
            <p:nvCxnSpPr>
              <p:cNvPr id="16" name="Connecteur droit avec flèche 15"/>
              <p:cNvCxnSpPr>
                <a:stCxn id="13" idx="3"/>
                <a:endCxn id="15" idx="1"/>
              </p:cNvCxnSpPr>
              <p:nvPr/>
            </p:nvCxnSpPr>
            <p:spPr>
              <a:xfrm>
                <a:off x="8718219" y="1049983"/>
                <a:ext cx="19682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Connecteur droit 9"/>
            <p:cNvCxnSpPr>
              <a:stCxn id="13" idx="2"/>
            </p:cNvCxnSpPr>
            <p:nvPr/>
          </p:nvCxnSpPr>
          <p:spPr>
            <a:xfrm flipH="1">
              <a:off x="6602459" y="1428378"/>
              <a:ext cx="1" cy="194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6922659" y="1812072"/>
            <a:ext cx="4933609" cy="323236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257600" y="3701192"/>
            <a:ext cx="958839" cy="125594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</a:t>
            </a:r>
            <a:r>
              <a:rPr lang="fr-FR" dirty="0" smtClean="0"/>
              <a:t> </a:t>
            </a:r>
            <a:r>
              <a:rPr lang="fr-FR" dirty="0" smtClean="0"/>
              <a:t>Fictif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8716599" y="3797069"/>
            <a:ext cx="2934709" cy="104924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Indication présence commande Moteur</a:t>
            </a:r>
            <a:endParaRPr lang="fr-FR" dirty="0"/>
          </a:p>
        </p:txBody>
      </p:sp>
      <p:cxnSp>
        <p:nvCxnSpPr>
          <p:cNvPr id="20" name="Connecteur droit avec flèche 19"/>
          <p:cNvCxnSpPr>
            <a:stCxn id="18" idx="3"/>
            <a:endCxn id="19" idx="1"/>
          </p:cNvCxnSpPr>
          <p:nvPr/>
        </p:nvCxnSpPr>
        <p:spPr>
          <a:xfrm flipV="1">
            <a:off x="8216439" y="4321693"/>
            <a:ext cx="500160" cy="7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2165879" y="3425950"/>
            <a:ext cx="1912547" cy="1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516962" y="311231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SWITCH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99784" y="2007663"/>
            <a:ext cx="1438902" cy="263642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Adaptation connectique</a:t>
            </a:r>
            <a:endParaRPr lang="fr-FR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H="1">
            <a:off x="5538686" y="2742641"/>
            <a:ext cx="1761246" cy="6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5521015" y="4321145"/>
            <a:ext cx="1736585" cy="8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 flipV="1">
            <a:off x="5560044" y="3440812"/>
            <a:ext cx="3894853" cy="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663690" y="1833308"/>
            <a:ext cx="1395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 Codage signaux générique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5697483" y="2831175"/>
            <a:ext cx="11894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SWITCH </a:t>
            </a:r>
          </a:p>
          <a:p>
            <a:r>
              <a:rPr lang="fr-FR" dirty="0" smtClean="0"/>
              <a:t>générique 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5561629" y="3477506"/>
            <a:ext cx="1548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Commande moteur générique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6828750" y="1479411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7087548" y="1859361"/>
            <a:ext cx="1378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Codeur Fictif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6831969" y="4985686"/>
            <a:ext cx="172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Composant fictif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2312610" y="5675913"/>
            <a:ext cx="7076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EGSE devra s’adapter à un panel de signaux pour réaliser les tests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07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4002" y="1995854"/>
            <a:ext cx="1499887" cy="281178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473830" y="1441856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ISC06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61646" y="1767254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466465" y="1626522"/>
            <a:ext cx="1254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Composant</a:t>
            </a:r>
            <a:endParaRPr lang="fr-FR" dirty="0"/>
          </a:p>
        </p:txBody>
      </p:sp>
      <p:sp>
        <p:nvSpPr>
          <p:cNvPr id="6" name="Double flèche horizontale 5"/>
          <p:cNvSpPr/>
          <p:nvPr/>
        </p:nvSpPr>
        <p:spPr>
          <a:xfrm>
            <a:off x="3103685" y="2861017"/>
            <a:ext cx="4123592" cy="8528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59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4" grpId="0" animBg="1"/>
      <p:bldP spid="5" grpId="0"/>
      <p:bldP spid="5" grpId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15201" y="1881554"/>
            <a:ext cx="1499887" cy="28117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736111" y="1512222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73830" y="1441856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ISC06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61646" y="1767254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3103685" y="2861017"/>
            <a:ext cx="4123592" cy="8528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4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15201" y="1881554"/>
            <a:ext cx="1499887" cy="28117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736111" y="1512222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73830" y="1441856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ISC06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61646" y="1767254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62223" y="5521954"/>
            <a:ext cx="10479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BUT : Remplacer le composant par le boitier EGSE afin de tester la continuité entre composant et ISC06</a:t>
            </a:r>
          </a:p>
          <a:p>
            <a:pPr algn="ctr"/>
            <a:r>
              <a:rPr lang="fr-FR" dirty="0" smtClean="0"/>
              <a:t>Le test devra être réalisé avec les terminaux définitifs sachant qu’il y a entre les 2 des éléments intermédiaires</a:t>
            </a:r>
            <a:endParaRPr lang="fr-FR" dirty="0"/>
          </a:p>
        </p:txBody>
      </p:sp>
      <p:sp>
        <p:nvSpPr>
          <p:cNvPr id="7" name="Étoile à 7 branches 6"/>
          <p:cNvSpPr/>
          <p:nvPr/>
        </p:nvSpPr>
        <p:spPr>
          <a:xfrm>
            <a:off x="4463601" y="2560320"/>
            <a:ext cx="1432560" cy="15138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gauche 7"/>
          <p:cNvSpPr/>
          <p:nvPr/>
        </p:nvSpPr>
        <p:spPr>
          <a:xfrm>
            <a:off x="3015760" y="2941027"/>
            <a:ext cx="1442720" cy="752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5914957" y="2933407"/>
            <a:ext cx="1341120" cy="767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377225" y="2032464"/>
            <a:ext cx="1605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Intermédiaires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3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6" grpId="0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53920" y="1981200"/>
            <a:ext cx="8046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Nous avons 3 diagrammes possibles en ce qui concerne les composants réels actuellement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5421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1185" y="2463605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avec flèche 2"/>
          <p:cNvCxnSpPr>
            <a:endCxn id="7" idx="2"/>
          </p:cNvCxnSpPr>
          <p:nvPr/>
        </p:nvCxnSpPr>
        <p:spPr>
          <a:xfrm flipV="1">
            <a:off x="3273496" y="4462976"/>
            <a:ext cx="2464173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avec flèche 3"/>
          <p:cNvCxnSpPr/>
          <p:nvPr/>
        </p:nvCxnSpPr>
        <p:spPr>
          <a:xfrm flipH="1">
            <a:off x="3273496" y="3000996"/>
            <a:ext cx="2402316" cy="1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3379996" y="4129546"/>
            <a:ext cx="2019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Commande moteur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641652" y="2161010"/>
            <a:ext cx="134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Composant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5737669" y="3983795"/>
            <a:ext cx="940777" cy="9583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487089" y="2515480"/>
            <a:ext cx="1499887" cy="281178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>
            <a:stCxn id="7" idx="0"/>
            <a:endCxn id="11" idx="2"/>
          </p:cNvCxnSpPr>
          <p:nvPr/>
        </p:nvCxnSpPr>
        <p:spPr>
          <a:xfrm flipH="1" flipV="1">
            <a:off x="6208057" y="3738578"/>
            <a:ext cx="1" cy="245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5697792" y="2724337"/>
            <a:ext cx="1020529" cy="1014241"/>
            <a:chOff x="5697792" y="2724337"/>
            <a:chExt cx="1020529" cy="1014241"/>
          </a:xfrm>
        </p:grpSpPr>
        <p:sp>
          <p:nvSpPr>
            <p:cNvPr id="11" name="Rectangle 10"/>
            <p:cNvSpPr/>
            <p:nvPr/>
          </p:nvSpPr>
          <p:spPr>
            <a:xfrm>
              <a:off x="5697792" y="2724337"/>
              <a:ext cx="1020529" cy="101424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3698" y="2781237"/>
              <a:ext cx="927908" cy="930073"/>
            </a:xfrm>
            <a:prstGeom prst="rect">
              <a:avLst/>
            </a:prstGeom>
          </p:spPr>
        </p:pic>
      </p:grpSp>
      <p:cxnSp>
        <p:nvCxnSpPr>
          <p:cNvPr id="13" name="Connecteur droit 12"/>
          <p:cNvCxnSpPr>
            <a:stCxn id="7" idx="4"/>
          </p:cNvCxnSpPr>
          <p:nvPr/>
        </p:nvCxnSpPr>
        <p:spPr>
          <a:xfrm>
            <a:off x="6208058" y="4942157"/>
            <a:ext cx="0" cy="21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3273496" y="5159620"/>
            <a:ext cx="29345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869406" y="4771454"/>
            <a:ext cx="202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SWITCH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3573830" y="2654154"/>
            <a:ext cx="1631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Signaux codage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1720907" y="2146148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ISC06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111185" y="1645973"/>
            <a:ext cx="5738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Premier </a:t>
            </a:r>
            <a:r>
              <a:rPr lang="fr-FR" dirty="0" smtClean="0"/>
              <a:t>bloc « composant » </a:t>
            </a:r>
            <a:r>
              <a:rPr lang="fr-FR" dirty="0" smtClean="0"/>
              <a:t>possible Codeur + Moteur </a:t>
            </a:r>
            <a:endParaRPr lang="fr-FR" dirty="0"/>
          </a:p>
        </p:txBody>
      </p:sp>
      <p:grpSp>
        <p:nvGrpSpPr>
          <p:cNvPr id="19" name="Groupe 18"/>
          <p:cNvGrpSpPr/>
          <p:nvPr/>
        </p:nvGrpSpPr>
        <p:grpSpPr>
          <a:xfrm>
            <a:off x="8192014" y="1461696"/>
            <a:ext cx="3615542" cy="3697924"/>
            <a:chOff x="8192014" y="1461696"/>
            <a:chExt cx="3615542" cy="3697924"/>
          </a:xfrm>
        </p:grpSpPr>
        <p:sp>
          <p:nvSpPr>
            <p:cNvPr id="20" name="Rectangle 19"/>
            <p:cNvSpPr/>
            <p:nvPr/>
          </p:nvSpPr>
          <p:spPr>
            <a:xfrm>
              <a:off x="8192014" y="1461696"/>
              <a:ext cx="361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C’est le cas des composants suivant: </a:t>
              </a:r>
              <a:endParaRPr lang="fr-FR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455241" y="2712936"/>
              <a:ext cx="1051891" cy="20313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L220 DG</a:t>
              </a:r>
            </a:p>
            <a:p>
              <a:pPr algn="ctr"/>
              <a:endParaRPr lang="fr-FR" dirty="0" smtClean="0"/>
            </a:p>
            <a:p>
              <a:pPr algn="ctr"/>
              <a:endParaRPr lang="fr-FR" dirty="0" smtClean="0"/>
            </a:p>
            <a:p>
              <a:pPr algn="ctr"/>
              <a:r>
                <a:rPr lang="fr-FR" dirty="0" smtClean="0"/>
                <a:t>L505 DC</a:t>
              </a:r>
            </a:p>
            <a:p>
              <a:pPr algn="ctr"/>
              <a:endParaRPr lang="fr-FR" dirty="0" smtClean="0"/>
            </a:p>
            <a:p>
              <a:pPr algn="ctr"/>
              <a:endParaRPr lang="fr-FR" dirty="0"/>
            </a:p>
            <a:p>
              <a:pPr algn="ctr"/>
              <a:r>
                <a:rPr lang="fr-FR" dirty="0" smtClean="0"/>
                <a:t>M122 DC</a:t>
              </a:r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8519746" y="3286888"/>
              <a:ext cx="31147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>
              <a:off x="8519746" y="4177782"/>
              <a:ext cx="31147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>
              <a:off x="8519746" y="5135026"/>
              <a:ext cx="3176303" cy="117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8519746" y="2437649"/>
              <a:ext cx="31455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9468660" y="2429813"/>
              <a:ext cx="132829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Signaux quadratures A/B</a:t>
              </a:r>
              <a:endParaRPr lang="fr-FR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811907" y="2731604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RS422</a:t>
              </a:r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432041" y="3294724"/>
              <a:ext cx="137986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/>
                <a:t>Signaux quadratures A/B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0803260" y="3594410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/>
                <a:t>RS422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815077" y="4471738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/>
                <a:t>RS422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413255" y="4213430"/>
              <a:ext cx="146766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/>
                <a:t>Signaux quadratures A/B</a:t>
              </a:r>
            </a:p>
          </p:txBody>
        </p:sp>
        <p:cxnSp>
          <p:nvCxnSpPr>
            <p:cNvPr id="32" name="Connecteur droit 31"/>
            <p:cNvCxnSpPr/>
            <p:nvPr/>
          </p:nvCxnSpPr>
          <p:spPr>
            <a:xfrm flipV="1">
              <a:off x="8519746" y="2437649"/>
              <a:ext cx="0" cy="2721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9468660" y="2429813"/>
              <a:ext cx="0" cy="2716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0796954" y="2437649"/>
              <a:ext cx="14953" cy="2721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11665276" y="2429813"/>
              <a:ext cx="0" cy="27298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19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 animBg="1"/>
      <p:bldP spid="8" grpId="0" animBg="1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05701" y="2320032"/>
            <a:ext cx="1499887" cy="136192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718914" y="2500183"/>
            <a:ext cx="1020529" cy="10142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403" y="2526290"/>
            <a:ext cx="971550" cy="9620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6016" y="1988821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45071" y="1300874"/>
            <a:ext cx="4660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Deuxième </a:t>
            </a:r>
            <a:r>
              <a:rPr lang="fr-FR" dirty="0"/>
              <a:t>bloc </a:t>
            </a:r>
            <a:r>
              <a:rPr lang="fr-FR" dirty="0" smtClean="0"/>
              <a:t>possible codeur uniquement 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3273496" y="3000996"/>
            <a:ext cx="2402316" cy="1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73830" y="2654154"/>
            <a:ext cx="1631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Signaux codage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350429" y="1619489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ISC06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794603" y="1965050"/>
            <a:ext cx="1227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composant</a:t>
            </a:r>
            <a:endParaRPr lang="fr-FR" dirty="0"/>
          </a:p>
        </p:txBody>
      </p:sp>
      <p:grpSp>
        <p:nvGrpSpPr>
          <p:cNvPr id="11" name="Groupe 10"/>
          <p:cNvGrpSpPr/>
          <p:nvPr/>
        </p:nvGrpSpPr>
        <p:grpSpPr>
          <a:xfrm>
            <a:off x="7655683" y="1341549"/>
            <a:ext cx="3615542" cy="3818260"/>
            <a:chOff x="7655683" y="1341549"/>
            <a:chExt cx="3615542" cy="3818260"/>
          </a:xfrm>
        </p:grpSpPr>
        <p:sp>
          <p:nvSpPr>
            <p:cNvPr id="12" name="Rectangle 11"/>
            <p:cNvSpPr/>
            <p:nvPr/>
          </p:nvSpPr>
          <p:spPr>
            <a:xfrm>
              <a:off x="8028933" y="2057154"/>
              <a:ext cx="1093568" cy="28623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LA11</a:t>
              </a:r>
            </a:p>
            <a:p>
              <a:pPr algn="ctr"/>
              <a:endParaRPr lang="fr-FR" dirty="0" smtClean="0"/>
            </a:p>
            <a:p>
              <a:pPr algn="ctr"/>
              <a:endParaRPr lang="fr-FR" dirty="0"/>
            </a:p>
            <a:p>
              <a:pPr algn="ctr"/>
              <a:r>
                <a:rPr lang="fr-FR" dirty="0" smtClean="0"/>
                <a:t>MRP5010</a:t>
              </a:r>
            </a:p>
            <a:p>
              <a:pPr algn="ctr"/>
              <a:endParaRPr lang="fr-FR" dirty="0"/>
            </a:p>
            <a:p>
              <a:pPr algn="ctr"/>
              <a:endParaRPr lang="fr-FR" dirty="0" smtClean="0"/>
            </a:p>
            <a:p>
              <a:pPr algn="ctr"/>
              <a:r>
                <a:rPr lang="fr-FR" dirty="0" smtClean="0"/>
                <a:t>AkSim2</a:t>
              </a:r>
            </a:p>
            <a:p>
              <a:pPr algn="ctr"/>
              <a:endParaRPr lang="fr-FR" dirty="0"/>
            </a:p>
            <a:p>
              <a:pPr algn="ctr"/>
              <a:endParaRPr lang="fr-FR" dirty="0" smtClean="0"/>
            </a:p>
            <a:p>
              <a:pPr algn="ctr"/>
              <a:r>
                <a:rPr lang="fr-FR" dirty="0" smtClean="0"/>
                <a:t>ECA 4000</a:t>
              </a: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8028933" y="2654154"/>
              <a:ext cx="31197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12" idx="1"/>
            </p:cNvCxnSpPr>
            <p:nvPr/>
          </p:nvCxnSpPr>
          <p:spPr>
            <a:xfrm>
              <a:off x="8028933" y="3488315"/>
              <a:ext cx="3119713" cy="26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V="1">
              <a:off x="8028933" y="4256854"/>
              <a:ext cx="3119713" cy="74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8028933" y="5134709"/>
              <a:ext cx="3119713" cy="25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9122501" y="1804155"/>
              <a:ext cx="0" cy="33305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9281158" y="2044489"/>
              <a:ext cx="7681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err="1" smtClean="0"/>
                <a:t>BiSS</a:t>
              </a:r>
              <a:r>
                <a:rPr lang="fr-FR" dirty="0" smtClean="0"/>
                <a:t>-C</a:t>
              </a:r>
              <a:endParaRPr lang="fr-FR" dirty="0"/>
            </a:p>
          </p:txBody>
        </p:sp>
        <p:cxnSp>
          <p:nvCxnSpPr>
            <p:cNvPr id="19" name="Connecteur droit 18"/>
            <p:cNvCxnSpPr/>
            <p:nvPr/>
          </p:nvCxnSpPr>
          <p:spPr>
            <a:xfrm>
              <a:off x="10150352" y="1804155"/>
              <a:ext cx="26668" cy="33556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0203782" y="2055001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RS422</a:t>
              </a:r>
              <a:endParaRPr lang="fr-FR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220083" y="3700973"/>
              <a:ext cx="7681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err="1"/>
                <a:t>BiSS</a:t>
              </a:r>
              <a:r>
                <a:rPr lang="fr-FR" dirty="0"/>
                <a:t>-C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177020" y="3700973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RS422</a:t>
              </a:r>
              <a:endParaRPr lang="fr-FR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057443" y="2883976"/>
              <a:ext cx="11463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EnData2.2</a:t>
              </a:r>
              <a:endParaRPr lang="fr-FR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92067" y="4556421"/>
              <a:ext cx="114633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/>
                <a:t>EnData2.2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234216" y="2894488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RS485</a:t>
              </a:r>
              <a:endParaRPr lang="fr-FR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216069" y="4556421"/>
              <a:ext cx="763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RS485</a:t>
              </a:r>
              <a:endParaRPr lang="fr-FR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55683" y="1341549"/>
              <a:ext cx="361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/>
                <a:t>C’est le cas des composants suivant: </a:t>
              </a:r>
            </a:p>
          </p:txBody>
        </p:sp>
        <p:cxnSp>
          <p:nvCxnSpPr>
            <p:cNvPr id="28" name="Connecteur droit 27"/>
            <p:cNvCxnSpPr/>
            <p:nvPr/>
          </p:nvCxnSpPr>
          <p:spPr>
            <a:xfrm>
              <a:off x="8028933" y="1804155"/>
              <a:ext cx="0" cy="33305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8028933" y="1804155"/>
              <a:ext cx="31197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1148646" y="1804155"/>
              <a:ext cx="0" cy="33556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373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4838" y="2345227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452171" y="2866823"/>
            <a:ext cx="1345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Composant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2684564" y="3861900"/>
            <a:ext cx="2936632" cy="41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3066569" y="3492568"/>
            <a:ext cx="2019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Commande moteur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5621196" y="3382719"/>
            <a:ext cx="940777" cy="9583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452171" y="3236155"/>
            <a:ext cx="1322792" cy="1371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07709" y="2005261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ICS06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600249" y="1555902"/>
            <a:ext cx="4366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Troisième </a:t>
            </a:r>
            <a:r>
              <a:rPr lang="fr-FR" dirty="0"/>
              <a:t>bloc possible </a:t>
            </a:r>
            <a:r>
              <a:rPr lang="fr-FR" dirty="0" smtClean="0"/>
              <a:t>moteur </a:t>
            </a:r>
            <a:r>
              <a:rPr lang="fr-FR" dirty="0"/>
              <a:t>uniquement 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8060129" y="1881555"/>
            <a:ext cx="3615542" cy="3341076"/>
            <a:chOff x="8060129" y="1881555"/>
            <a:chExt cx="3615542" cy="3341076"/>
          </a:xfrm>
        </p:grpSpPr>
        <p:sp>
          <p:nvSpPr>
            <p:cNvPr id="11" name="Rectangle 10"/>
            <p:cNvSpPr/>
            <p:nvPr/>
          </p:nvSpPr>
          <p:spPr>
            <a:xfrm>
              <a:off x="8060129" y="1881555"/>
              <a:ext cx="36155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/>
                <a:t>C’est le cas des composants suivant: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152340" y="2512361"/>
              <a:ext cx="1430160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ZSS 25</a:t>
              </a:r>
              <a:endParaRPr lang="fr-FR" dirty="0"/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r>
                <a:rPr lang="fr-FR" dirty="0" smtClean="0"/>
                <a:t>ZSS 52</a:t>
              </a:r>
              <a:endParaRPr lang="fr-FR" dirty="0"/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r>
                <a:rPr lang="fr-FR" dirty="0" smtClean="0"/>
                <a:t>ZSS 32</a:t>
              </a:r>
              <a:endParaRPr lang="fr-FR" dirty="0"/>
            </a:p>
            <a:p>
              <a:pPr algn="ctr"/>
              <a:endParaRPr lang="fr-FR" dirty="0"/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8387862" y="3112449"/>
              <a:ext cx="243546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flipV="1">
              <a:off x="8387862" y="3922860"/>
              <a:ext cx="2435469" cy="20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8387862" y="4820685"/>
              <a:ext cx="24970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9605596" y="2512361"/>
              <a:ext cx="30773" cy="27102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9659465" y="2512361"/>
              <a:ext cx="1093177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Stepper</a:t>
              </a:r>
              <a:endParaRPr lang="fr-FR" dirty="0"/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r>
                <a:rPr lang="fr-FR" dirty="0"/>
                <a:t>Stepper</a:t>
              </a:r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r>
                <a:rPr lang="fr-FR" dirty="0"/>
                <a:t>Stepper</a:t>
              </a:r>
            </a:p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27797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 animBg="1"/>
      <p:bldP spid="7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4651" y="5791321"/>
            <a:ext cx="7879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Comme convenue notre EGSE  sera composé de la partie codeur fictif et moteur fictif  et seront sépar</a:t>
            </a:r>
            <a:r>
              <a:rPr lang="fr-FR" dirty="0"/>
              <a:t>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705845" y="2021948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ICS06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06249" y="2391280"/>
            <a:ext cx="2154115" cy="3040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4677933" y="4440107"/>
            <a:ext cx="2464173" cy="1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>
            <a:off x="4658135" y="3137223"/>
            <a:ext cx="2402316" cy="1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784433" y="4106677"/>
            <a:ext cx="2019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Commande moteur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958469" y="2790381"/>
            <a:ext cx="1631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Signaux codage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756801" y="5062328"/>
            <a:ext cx="172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Composant fictif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902982" y="2612199"/>
            <a:ext cx="1437092" cy="2410153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292495" y="2203910"/>
            <a:ext cx="65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EGSE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7142105" y="2844633"/>
            <a:ext cx="958839" cy="85962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Codeur </a:t>
            </a:r>
            <a:r>
              <a:rPr lang="fr-FR" dirty="0" smtClean="0"/>
              <a:t>Fictif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142106" y="3878969"/>
            <a:ext cx="958839" cy="95769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 Fictif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4700816" y="3513779"/>
            <a:ext cx="2402935" cy="1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01150" y="3199073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SWITCH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2705845" y="1375703"/>
            <a:ext cx="5542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Comment se présente le bloc fonctionnel du composant?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29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7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322</Words>
  <Application>Microsoft Office PowerPoint</Application>
  <PresentationFormat>Grand écran</PresentationFormat>
  <Paragraphs>139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EGSE ( Electrical Ground Support Equipement)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EGSE ( Electrical Ground Support Equipement)</dc:title>
  <dc:creator>Lahoucine Ghouchou</dc:creator>
  <cp:lastModifiedBy>Lahoucine Ghouchou</cp:lastModifiedBy>
  <cp:revision>16</cp:revision>
  <dcterms:created xsi:type="dcterms:W3CDTF">2024-12-18T14:29:14Z</dcterms:created>
  <dcterms:modified xsi:type="dcterms:W3CDTF">2024-12-18T15:02:42Z</dcterms:modified>
</cp:coreProperties>
</file>