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0" r:id="rId2"/>
    <p:sldId id="256" r:id="rId3"/>
    <p:sldId id="257" r:id="rId4"/>
    <p:sldId id="258" r:id="rId5"/>
    <p:sldId id="259" r:id="rId6"/>
    <p:sldId id="262" r:id="rId7"/>
  </p:sldIdLst>
  <p:sldSz cx="12192000" cy="6858000"/>
  <p:notesSz cx="6858000" cy="9144000"/>
  <p:defaultTextStyle>
    <a:defPPr>
      <a:defRPr lang="en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34"/>
    <p:restoredTop sz="94653"/>
  </p:normalViewPr>
  <p:slideViewPr>
    <p:cSldViewPr snapToGrid="0">
      <p:cViewPr>
        <p:scale>
          <a:sx n="112" d="100"/>
          <a:sy n="112" d="100"/>
        </p:scale>
        <p:origin x="768" y="3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500D5-3135-6647-8AF0-DF84E5D9A210}" type="datetimeFigureOut">
              <a:rPr lang="en-FR" smtClean="0"/>
              <a:t>11/01/2026</a:t>
            </a:fld>
            <a:endParaRPr lang="en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C4B56-8DD3-0442-B3FB-6F0E20BB60B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210439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BC4B56-8DD3-0442-B3FB-6F0E20BB60BC}" type="slidenum">
              <a:rPr lang="en-FR" smtClean="0"/>
              <a:t>2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463922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BC4B56-8DD3-0442-B3FB-6F0E20BB60BC}" type="slidenum">
              <a:rPr lang="en-FR" smtClean="0"/>
              <a:t>3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861086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BC4B56-8DD3-0442-B3FB-6F0E20BB60BC}" type="slidenum">
              <a:rPr lang="en-FR" smtClean="0"/>
              <a:t>4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349863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BC4B56-8DD3-0442-B3FB-6F0E20BB60BC}" type="slidenum">
              <a:rPr lang="en-FR" smtClean="0"/>
              <a:t>5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282176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B584D7-4383-B6F2-6D7A-8613F42A12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A3BB98-1A42-F8EA-CD81-22D785508C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FBAE28-3718-0039-30DD-676991913D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E636E1-6671-C7A8-9A42-6372459469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BC4B56-8DD3-0442-B3FB-6F0E20BB60BC}" type="slidenum">
              <a:rPr lang="en-FR" smtClean="0"/>
              <a:t>6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447501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E5359-D651-A857-04E3-A4CEB438C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529F8E-2B45-14A1-E589-F2D317E7FD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0B9C1-A5B4-4E08-B6D5-06CEAA481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6E972-E1AD-F741-9710-8C74BC4C8ABA}" type="datetime1">
              <a:rPr lang="fr-FR" smtClean="0"/>
              <a:t>11/01/2026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BAE04-4B91-DBA5-B483-60E6ED492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36ACC4-A86D-6A6B-7D77-E25CF43DA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A8262-28CB-D745-A869-9CDF86F5C42D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244672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59D6F-578C-6B4A-66F0-CCF4431F8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4FA0CD-513B-F13B-DBEA-72527B7C2E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26F77-CF97-DF5F-B218-3D8082BB3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3295B-1737-3344-A4B1-AB730953D3E9}" type="datetime1">
              <a:rPr lang="fr-FR" smtClean="0"/>
              <a:t>11/01/2026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97887-83F1-A5F5-6B6D-F2CF1BBD4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07B20-3F9A-AB41-AB71-9868BF7BB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A8262-28CB-D745-A869-9CDF86F5C42D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921283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9F8ECF-43B7-31BE-04D6-39F16C199A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7091F2-122E-B9DE-D363-A016117EA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A33DF2-786C-EF8D-ECE3-F3942AEA9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90A5-CABC-6643-BFD9-128856E3DDE9}" type="datetime1">
              <a:rPr lang="fr-FR" smtClean="0"/>
              <a:t>11/01/2026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6BF676-CE6C-AECB-32B9-F65F0BB73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BF453-15A1-CF7A-F15F-08CE4F114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A8262-28CB-D745-A869-9CDF86F5C42D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4060438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B1A76-D01E-D6EA-4E55-36F9B7DE3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68D0C-629C-B678-C13C-0EC599676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D140F4-AF73-6123-AA15-1899BF0B3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BCAEB-9EAE-DE43-A2A9-F2B6503DEB3C}" type="datetime1">
              <a:rPr lang="fr-FR" smtClean="0"/>
              <a:t>11/01/2026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FF8B8-E16D-038C-D0A6-26586968D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B1099-C82F-BCB6-DE3B-0A24C7C7A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A8262-28CB-D745-A869-9CDF86F5C42D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25608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432BF-4A4B-DC68-8027-6F11D2833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6A31D0-B5F1-DF65-36DA-0AD1F32B2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805E9-AB25-B16F-6BE4-2C92249DB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753AA-CC6C-5B4B-BCBB-8437DEAE4E58}" type="datetime1">
              <a:rPr lang="fr-FR" smtClean="0"/>
              <a:t>11/01/2026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DCB0A3-63CA-2F3F-8D15-6115BB213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30A8D9-6BDB-B9E1-A4B4-ACC009646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A8262-28CB-D745-A869-9CDF86F5C42D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829720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ACDC3-1A43-75CD-A065-665C042E0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2C781-6131-BBF0-2F89-250C3A4ED2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0976E-7B6B-8249-D7D6-33551CB48E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70B911-8A5A-AA54-1A33-1C47365DC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36AA4-2FB5-1D4B-8C64-0274B97093FF}" type="datetime1">
              <a:rPr lang="fr-FR" smtClean="0"/>
              <a:t>11/01/2026</a:t>
            </a:fld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36240F-D74F-EBF2-6DD3-4D89147E2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803C4A-6391-A802-8D00-A9A9E316A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A8262-28CB-D745-A869-9CDF86F5C42D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543813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D5FD0-00EA-5EBA-72BE-807156478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9A1BD-4DA1-6CFC-3058-CE553630E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5C7727-89C7-A07C-1E03-023680D557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E145C3-1010-5627-9F96-D88C82E3F5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A76C8D-2C7C-F4A7-5FA5-5BF520C85B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130590-C8C8-2200-6104-CD3F0F465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398F-D572-A145-98F4-1B36EC7329E2}" type="datetime1">
              <a:rPr lang="fr-FR" smtClean="0"/>
              <a:t>11/01/2026</a:t>
            </a:fld>
            <a:endParaRPr lang="en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943165-B145-F713-9C98-E5457344D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7131C6-0B26-35A1-32D0-A7AD63CB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A8262-28CB-D745-A869-9CDF86F5C42D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02097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BA29C-8917-65EC-7EB4-A4CBBEA7E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9ED452-21A9-510C-ECA2-300D7776A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1209B-8732-0C43-8471-F806827DEDD2}" type="datetime1">
              <a:rPr lang="fr-FR" smtClean="0"/>
              <a:t>11/01/2026</a:t>
            </a:fld>
            <a:endParaRPr lang="en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C1C2AE-4B12-ADF4-A30A-8D5999442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A826B9-C51B-5FAF-6B30-C0AD4B6E7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A8262-28CB-D745-A869-9CDF86F5C42D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790794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BDEEC2-9D55-7C01-C518-684A16334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21192-5F03-8D4A-8A10-824729A3957D}" type="datetime1">
              <a:rPr lang="fr-FR" smtClean="0"/>
              <a:t>11/01/2026</a:t>
            </a:fld>
            <a:endParaRPr lang="en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C6EE18-FEB4-4FB7-BB48-927E89917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5C54A5-F2C4-E047-B6F5-670DE5F81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A8262-28CB-D745-A869-9CDF86F5C42D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713394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9ED65-59D3-3931-2C32-5C9277FAF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4CA1C-A83E-BDB9-72E6-53ECED9F1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3455AC-D7EA-CED1-CE8A-66390BA0A9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0A2FA8-F248-9E61-C144-749F81EA1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CEDB-F2A6-0542-9D6E-86A0C8F53112}" type="datetime1">
              <a:rPr lang="fr-FR" smtClean="0"/>
              <a:t>11/01/2026</a:t>
            </a:fld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851339-1BE5-26A6-951B-216883E01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E93FFB-1DD5-61A1-3E58-2B7D10BB5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A8262-28CB-D745-A869-9CDF86F5C42D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664250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B76A6-65BA-2A9B-0D93-78738DED3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F5C9D6-FD91-FD73-5BF2-B63DF984FC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E0AFEA-E7C7-46E0-5DFE-51019927AF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FF11DA-E865-9328-7CEF-95BF944A1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0B68-7BEE-2444-B932-C7870BA66F10}" type="datetime1">
              <a:rPr lang="fr-FR" smtClean="0"/>
              <a:t>11/01/2026</a:t>
            </a:fld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891192-1A79-0600-92EB-F22D3DA58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17AF64-E1F8-4778-6CAA-DDDF39987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A8262-28CB-D745-A869-9CDF86F5C42D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038352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B57A3-ADC3-4122-1392-A49CA9E6B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DE6722-E1A1-BB46-CD9C-ACD9DCBD5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6C099-A41C-38B0-A241-C58423CA8C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CEC00E-D93B-9E46-9A72-7A9772209F55}" type="datetime1">
              <a:rPr lang="fr-FR" smtClean="0"/>
              <a:t>11/01/2026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60D68-7829-A84C-8730-2B873B0868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2EED1-5C27-CB33-43F6-DD85B31B09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6A8262-28CB-D745-A869-9CDF86F5C42D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73972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40F662-A1B7-5586-6B0A-2B76D8BFDD7E}"/>
              </a:ext>
            </a:extLst>
          </p:cNvPr>
          <p:cNvSpPr txBox="1"/>
          <p:nvPr/>
        </p:nvSpPr>
        <p:spPr>
          <a:xfrm>
            <a:off x="2547937" y="1371599"/>
            <a:ext cx="7096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FR" sz="2400" dirty="0"/>
              <a:t>PLANETES weekly meeting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9059C3-2324-2892-A2FE-5A27450AEF5F}"/>
              </a:ext>
            </a:extLst>
          </p:cNvPr>
          <p:cNvSpPr txBox="1"/>
          <p:nvPr/>
        </p:nvSpPr>
        <p:spPr>
          <a:xfrm>
            <a:off x="3988815" y="2644170"/>
            <a:ext cx="42143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FR" sz="3200" dirty="0"/>
              <a:t>WP1: Metrology</a:t>
            </a:r>
          </a:p>
          <a:p>
            <a:pPr algn="ctr"/>
            <a:endParaRPr lang="en-FR" sz="3200" dirty="0"/>
          </a:p>
          <a:p>
            <a:pPr algn="ctr"/>
            <a:r>
              <a:rPr lang="en-FR" sz="3200" dirty="0"/>
              <a:t>Bench updates</a:t>
            </a:r>
          </a:p>
        </p:txBody>
      </p:sp>
      <p:pic>
        <p:nvPicPr>
          <p:cNvPr id="7" name="Picture 6" descr="A blue planet logo with rings and a blue text&#10;&#10;AI-generated content may be incorrect.">
            <a:extLst>
              <a:ext uri="{FF2B5EF4-FFF2-40B4-BE49-F238E27FC236}">
                <a16:creationId xmlns:a16="http://schemas.microsoft.com/office/drawing/2014/main" id="{8FEBFF88-039D-9187-C8E9-4CC6FCBA3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44" y="184297"/>
            <a:ext cx="2657295" cy="1187302"/>
          </a:xfrm>
          <a:prstGeom prst="rect">
            <a:avLst/>
          </a:prstGeom>
        </p:spPr>
      </p:pic>
      <p:pic>
        <p:nvPicPr>
          <p:cNvPr id="9" name="Picture 8" descr="A blue and white logo&#10;&#10;AI-generated content may be incorrect.">
            <a:extLst>
              <a:ext uri="{FF2B5EF4-FFF2-40B4-BE49-F238E27FC236}">
                <a16:creationId xmlns:a16="http://schemas.microsoft.com/office/drawing/2014/main" id="{D8B9AF3E-1157-2304-4CF1-8C857CD75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3234" y="184297"/>
            <a:ext cx="1442484" cy="1875229"/>
          </a:xfrm>
          <a:prstGeom prst="rect">
            <a:avLst/>
          </a:prstGeom>
        </p:spPr>
      </p:pic>
      <p:pic>
        <p:nvPicPr>
          <p:cNvPr id="11" name="Picture 10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F191DFED-1C95-D3D0-E233-B97CEAFCF2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799" y="5653115"/>
            <a:ext cx="7772400" cy="12048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F93B73C-0BF1-8A7B-6AC8-21F2C8F536DB}"/>
              </a:ext>
            </a:extLst>
          </p:cNvPr>
          <p:cNvSpPr txBox="1"/>
          <p:nvPr/>
        </p:nvSpPr>
        <p:spPr>
          <a:xfrm>
            <a:off x="4763386" y="4582633"/>
            <a:ext cx="2573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FR" sz="1400" dirty="0"/>
              <a:t>Mon. 12/01/2026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2067ECD-2B2E-DD34-1E50-8825F3412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A8262-28CB-D745-A869-9CDF86F5C42D}" type="slidenum">
              <a:rPr lang="en-FR" smtClean="0"/>
              <a:t>1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517840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11634E-4E8F-705B-9971-C14C2D19B2B7}"/>
              </a:ext>
            </a:extLst>
          </p:cNvPr>
          <p:cNvSpPr/>
          <p:nvPr/>
        </p:nvSpPr>
        <p:spPr>
          <a:xfrm>
            <a:off x="88960" y="1775012"/>
            <a:ext cx="887925" cy="656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C83862-57C1-2F7F-6564-B1C921E04D16}"/>
              </a:ext>
            </a:extLst>
          </p:cNvPr>
          <p:cNvSpPr txBox="1"/>
          <p:nvPr/>
        </p:nvSpPr>
        <p:spPr>
          <a:xfrm>
            <a:off x="164263" y="1918454"/>
            <a:ext cx="737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Laser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305319C-EE87-0594-0BEA-40C4582B266C}"/>
              </a:ext>
            </a:extLst>
          </p:cNvPr>
          <p:cNvCxnSpPr>
            <a:stCxn id="4" idx="3"/>
          </p:cNvCxnSpPr>
          <p:nvPr/>
        </p:nvCxnSpPr>
        <p:spPr>
          <a:xfrm>
            <a:off x="976885" y="2103120"/>
            <a:ext cx="47539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B15FAD2C-0FF4-2432-3C33-CDDBBFF318E0}"/>
              </a:ext>
            </a:extLst>
          </p:cNvPr>
          <p:cNvSpPr/>
          <p:nvPr/>
        </p:nvSpPr>
        <p:spPr>
          <a:xfrm>
            <a:off x="1452282" y="1963270"/>
            <a:ext cx="247427" cy="25459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0F5D00-E033-9F3A-DC5D-D60CAE857E0D}"/>
              </a:ext>
            </a:extLst>
          </p:cNvPr>
          <p:cNvCxnSpPr>
            <a:stCxn id="8" idx="3"/>
          </p:cNvCxnSpPr>
          <p:nvPr/>
        </p:nvCxnSpPr>
        <p:spPr>
          <a:xfrm flipV="1">
            <a:off x="1699709" y="2090565"/>
            <a:ext cx="117258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8B1AD43-71BF-5E2C-9AF1-40CEBA6C6ED7}"/>
              </a:ext>
            </a:extLst>
          </p:cNvPr>
          <p:cNvCxnSpPr>
            <a:stCxn id="8" idx="2"/>
          </p:cNvCxnSpPr>
          <p:nvPr/>
        </p:nvCxnSpPr>
        <p:spPr>
          <a:xfrm flipH="1">
            <a:off x="1575995" y="2217861"/>
            <a:ext cx="1" cy="998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79F5B1D2-CBF4-E278-992F-F3F6A6DA5E7B}"/>
              </a:ext>
            </a:extLst>
          </p:cNvPr>
          <p:cNvSpPr/>
          <p:nvPr/>
        </p:nvSpPr>
        <p:spPr>
          <a:xfrm>
            <a:off x="1452282" y="3229079"/>
            <a:ext cx="247427" cy="25459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D1CB53A-1C6D-7F80-0472-EAC74A850155}"/>
              </a:ext>
            </a:extLst>
          </p:cNvPr>
          <p:cNvCxnSpPr/>
          <p:nvPr/>
        </p:nvCxnSpPr>
        <p:spPr>
          <a:xfrm flipH="1">
            <a:off x="1565237" y="3483670"/>
            <a:ext cx="1" cy="998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E248BA2-3A0A-DF00-07A1-DC4F90123150}"/>
              </a:ext>
            </a:extLst>
          </p:cNvPr>
          <p:cNvCxnSpPr>
            <a:cxnSpLocks/>
          </p:cNvCxnSpPr>
          <p:nvPr/>
        </p:nvCxnSpPr>
        <p:spPr>
          <a:xfrm>
            <a:off x="1699709" y="3356374"/>
            <a:ext cx="1181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07C2498F-561A-C994-46D1-9D270E9F3D72}"/>
              </a:ext>
            </a:extLst>
          </p:cNvPr>
          <p:cNvSpPr/>
          <p:nvPr/>
        </p:nvSpPr>
        <p:spPr>
          <a:xfrm>
            <a:off x="2880989" y="1963270"/>
            <a:ext cx="1681283" cy="3245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BBEBF3-5E6E-1D29-D932-C15EE969562D}"/>
              </a:ext>
            </a:extLst>
          </p:cNvPr>
          <p:cNvSpPr txBox="1"/>
          <p:nvPr/>
        </p:nvSpPr>
        <p:spPr>
          <a:xfrm>
            <a:off x="2912336" y="1963270"/>
            <a:ext cx="16030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1400" dirty="0"/>
              <a:t>Optical modulator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E99EDAE-803C-BE13-D44B-5BA2F7CF2277}"/>
              </a:ext>
            </a:extLst>
          </p:cNvPr>
          <p:cNvSpPr/>
          <p:nvPr/>
        </p:nvSpPr>
        <p:spPr>
          <a:xfrm>
            <a:off x="2873309" y="3187600"/>
            <a:ext cx="1681283" cy="3245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F798B0B-4A0F-FCC6-7C0A-A0B9FADFAA1B}"/>
              </a:ext>
            </a:extLst>
          </p:cNvPr>
          <p:cNvSpPr txBox="1"/>
          <p:nvPr/>
        </p:nvSpPr>
        <p:spPr>
          <a:xfrm>
            <a:off x="2904656" y="3199632"/>
            <a:ext cx="16030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1400" dirty="0"/>
              <a:t>Optical modulator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CF9FB94-D4C6-A978-AE91-4BC63F80F2C5}"/>
              </a:ext>
            </a:extLst>
          </p:cNvPr>
          <p:cNvCxnSpPr/>
          <p:nvPr/>
        </p:nvCxnSpPr>
        <p:spPr>
          <a:xfrm flipV="1">
            <a:off x="4570969" y="2090564"/>
            <a:ext cx="117258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DA4C1B22-FEBA-5F0E-056E-FA516B835FC8}"/>
              </a:ext>
            </a:extLst>
          </p:cNvPr>
          <p:cNvSpPr/>
          <p:nvPr/>
        </p:nvSpPr>
        <p:spPr>
          <a:xfrm>
            <a:off x="5716578" y="1268003"/>
            <a:ext cx="1052325" cy="1031729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DF10AD2-0146-03CF-1031-6CFE5BEEE6E5}"/>
              </a:ext>
            </a:extLst>
          </p:cNvPr>
          <p:cNvSpPr txBox="1"/>
          <p:nvPr/>
        </p:nvSpPr>
        <p:spPr>
          <a:xfrm>
            <a:off x="5868182" y="898671"/>
            <a:ext cx="531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VLT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2E3E49C-79D4-5B19-F2C5-F7764F8D6D5A}"/>
              </a:ext>
            </a:extLst>
          </p:cNvPr>
          <p:cNvCxnSpPr>
            <a:cxnSpLocks/>
            <a:stCxn id="20" idx="3"/>
            <a:endCxn id="26" idx="2"/>
          </p:cNvCxnSpPr>
          <p:nvPr/>
        </p:nvCxnSpPr>
        <p:spPr>
          <a:xfrm>
            <a:off x="4554592" y="3349858"/>
            <a:ext cx="431618" cy="15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FA824797-78EF-F805-F371-EB6921F44EA1}"/>
              </a:ext>
            </a:extLst>
          </p:cNvPr>
          <p:cNvSpPr/>
          <p:nvPr/>
        </p:nvSpPr>
        <p:spPr>
          <a:xfrm>
            <a:off x="4986210" y="3190097"/>
            <a:ext cx="342097" cy="322643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2A72A4D-DDBD-5B12-F704-864931EABE25}"/>
              </a:ext>
            </a:extLst>
          </p:cNvPr>
          <p:cNvCxnSpPr>
            <a:cxnSpLocks/>
            <a:stCxn id="26" idx="6"/>
          </p:cNvCxnSpPr>
          <p:nvPr/>
        </p:nvCxnSpPr>
        <p:spPr>
          <a:xfrm>
            <a:off x="5328307" y="3351419"/>
            <a:ext cx="1964868" cy="159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F1441DC-EF2B-5A5F-C4CC-8E3C46ABEB55}"/>
              </a:ext>
            </a:extLst>
          </p:cNvPr>
          <p:cNvCxnSpPr>
            <a:cxnSpLocks/>
          </p:cNvCxnSpPr>
          <p:nvPr/>
        </p:nvCxnSpPr>
        <p:spPr>
          <a:xfrm>
            <a:off x="7293175" y="2090965"/>
            <a:ext cx="2975" cy="12901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5980DDF-1630-6AE1-6E50-5000F61E49CA}"/>
              </a:ext>
            </a:extLst>
          </p:cNvPr>
          <p:cNvCxnSpPr>
            <a:cxnSpLocks/>
          </p:cNvCxnSpPr>
          <p:nvPr/>
        </p:nvCxnSpPr>
        <p:spPr>
          <a:xfrm flipV="1">
            <a:off x="6607390" y="2086432"/>
            <a:ext cx="688760" cy="73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6B3CB59-2433-38DB-AD29-ECC3F86C9156}"/>
              </a:ext>
            </a:extLst>
          </p:cNvPr>
          <p:cNvCxnSpPr>
            <a:cxnSpLocks/>
          </p:cNvCxnSpPr>
          <p:nvPr/>
        </p:nvCxnSpPr>
        <p:spPr>
          <a:xfrm flipH="1">
            <a:off x="5163951" y="3507409"/>
            <a:ext cx="1" cy="9749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8C8CB34-F0A3-B862-28F6-6A10FA12F2A8}"/>
              </a:ext>
            </a:extLst>
          </p:cNvPr>
          <p:cNvCxnSpPr>
            <a:cxnSpLocks/>
          </p:cNvCxnSpPr>
          <p:nvPr/>
        </p:nvCxnSpPr>
        <p:spPr>
          <a:xfrm>
            <a:off x="3201361" y="4482345"/>
            <a:ext cx="0" cy="5035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1DEAE4E-E0B5-3A53-F14E-B65C141AD243}"/>
              </a:ext>
            </a:extLst>
          </p:cNvPr>
          <p:cNvCxnSpPr>
            <a:cxnSpLocks/>
          </p:cNvCxnSpPr>
          <p:nvPr/>
        </p:nvCxnSpPr>
        <p:spPr>
          <a:xfrm>
            <a:off x="1565237" y="4482345"/>
            <a:ext cx="16267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CA7FD74-935B-B4EB-C490-B2C479DE096B}"/>
              </a:ext>
            </a:extLst>
          </p:cNvPr>
          <p:cNvCxnSpPr>
            <a:cxnSpLocks/>
          </p:cNvCxnSpPr>
          <p:nvPr/>
        </p:nvCxnSpPr>
        <p:spPr>
          <a:xfrm>
            <a:off x="3201361" y="4482345"/>
            <a:ext cx="19625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Left Bracket 65">
            <a:extLst>
              <a:ext uri="{FF2B5EF4-FFF2-40B4-BE49-F238E27FC236}">
                <a16:creationId xmlns:a16="http://schemas.microsoft.com/office/drawing/2014/main" id="{75706D37-36B2-B30F-4B1A-98B5445478BB}"/>
              </a:ext>
            </a:extLst>
          </p:cNvPr>
          <p:cNvSpPr/>
          <p:nvPr/>
        </p:nvSpPr>
        <p:spPr>
          <a:xfrm rot="5400000">
            <a:off x="3111493" y="4697912"/>
            <a:ext cx="177809" cy="753758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E663AD8-BB11-B332-D1A7-1DB28529D68D}"/>
              </a:ext>
            </a:extLst>
          </p:cNvPr>
          <p:cNvSpPr/>
          <p:nvPr/>
        </p:nvSpPr>
        <p:spPr>
          <a:xfrm>
            <a:off x="2351377" y="5218227"/>
            <a:ext cx="1681283" cy="3245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E47A42B-C44B-9695-98FB-CF2D314E49A4}"/>
              </a:ext>
            </a:extLst>
          </p:cNvPr>
          <p:cNvSpPr txBox="1"/>
          <p:nvPr/>
        </p:nvSpPr>
        <p:spPr>
          <a:xfrm>
            <a:off x="2429657" y="5234966"/>
            <a:ext cx="1420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1400" dirty="0"/>
              <a:t>Balanced Diode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4FE6EA2-1CCA-ED80-E82A-8972E7BA4D3F}"/>
              </a:ext>
            </a:extLst>
          </p:cNvPr>
          <p:cNvSpPr/>
          <p:nvPr/>
        </p:nvSpPr>
        <p:spPr>
          <a:xfrm>
            <a:off x="9213922" y="1975824"/>
            <a:ext cx="247427" cy="25459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dirty="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811C3F0B-4074-5F11-D5FF-43EC5E2FD5DA}"/>
              </a:ext>
            </a:extLst>
          </p:cNvPr>
          <p:cNvSpPr/>
          <p:nvPr/>
        </p:nvSpPr>
        <p:spPr>
          <a:xfrm>
            <a:off x="9166586" y="2876989"/>
            <a:ext cx="342097" cy="322643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EBF4589-FB98-5FFC-665B-CCD64D14E1AB}"/>
              </a:ext>
            </a:extLst>
          </p:cNvPr>
          <p:cNvSpPr txBox="1"/>
          <p:nvPr/>
        </p:nvSpPr>
        <p:spPr>
          <a:xfrm>
            <a:off x="9549058" y="1922638"/>
            <a:ext cx="730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1400" dirty="0"/>
              <a:t>splitter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7A0CEA5-BB3D-80D7-067C-36D68BC1DC8F}"/>
              </a:ext>
            </a:extLst>
          </p:cNvPr>
          <p:cNvSpPr txBox="1"/>
          <p:nvPr/>
        </p:nvSpPr>
        <p:spPr>
          <a:xfrm>
            <a:off x="9669536" y="2876989"/>
            <a:ext cx="931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1400" dirty="0"/>
              <a:t>circulator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89E52C57-A35E-7CF7-DFE5-CB2A98126E65}"/>
              </a:ext>
            </a:extLst>
          </p:cNvPr>
          <p:cNvCxnSpPr/>
          <p:nvPr/>
        </p:nvCxnSpPr>
        <p:spPr>
          <a:xfrm>
            <a:off x="1041863" y="2299732"/>
            <a:ext cx="344842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A6F82197-B7E2-B6C5-95B4-5CAA856097D6}"/>
              </a:ext>
            </a:extLst>
          </p:cNvPr>
          <p:cNvCxnSpPr/>
          <p:nvPr/>
        </p:nvCxnSpPr>
        <p:spPr>
          <a:xfrm>
            <a:off x="1041863" y="1963270"/>
            <a:ext cx="344842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9FBCEE4B-6BF2-E3B7-F236-579375B06E81}"/>
              </a:ext>
            </a:extLst>
          </p:cNvPr>
          <p:cNvCxnSpPr/>
          <p:nvPr/>
        </p:nvCxnSpPr>
        <p:spPr>
          <a:xfrm>
            <a:off x="2084815" y="1975824"/>
            <a:ext cx="344842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C1BBE4F0-CA26-7DDE-6DC4-845F7B6FD3AE}"/>
              </a:ext>
            </a:extLst>
          </p:cNvPr>
          <p:cNvCxnSpPr/>
          <p:nvPr/>
        </p:nvCxnSpPr>
        <p:spPr>
          <a:xfrm>
            <a:off x="4819109" y="1975216"/>
            <a:ext cx="344842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F11E781B-79B3-063C-BD7B-7E5EA38E6452}"/>
              </a:ext>
            </a:extLst>
          </p:cNvPr>
          <p:cNvCxnSpPr/>
          <p:nvPr/>
        </p:nvCxnSpPr>
        <p:spPr>
          <a:xfrm>
            <a:off x="6779349" y="1975216"/>
            <a:ext cx="344842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C91706EF-C92D-83A9-274C-2B782E4E4353}"/>
              </a:ext>
            </a:extLst>
          </p:cNvPr>
          <p:cNvCxnSpPr>
            <a:cxnSpLocks/>
          </p:cNvCxnSpPr>
          <p:nvPr/>
        </p:nvCxnSpPr>
        <p:spPr>
          <a:xfrm>
            <a:off x="7420069" y="2230415"/>
            <a:ext cx="0" cy="30958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6A456D69-ED11-83DC-9B9F-79EBF8847196}"/>
              </a:ext>
            </a:extLst>
          </p:cNvPr>
          <p:cNvCxnSpPr>
            <a:cxnSpLocks/>
          </p:cNvCxnSpPr>
          <p:nvPr/>
        </p:nvCxnSpPr>
        <p:spPr>
          <a:xfrm>
            <a:off x="7420069" y="2802352"/>
            <a:ext cx="0" cy="39728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8143F6D1-B852-A1E2-D849-B82EB31C5523}"/>
              </a:ext>
            </a:extLst>
          </p:cNvPr>
          <p:cNvCxnSpPr>
            <a:cxnSpLocks/>
          </p:cNvCxnSpPr>
          <p:nvPr/>
        </p:nvCxnSpPr>
        <p:spPr>
          <a:xfrm flipH="1">
            <a:off x="6454218" y="3483670"/>
            <a:ext cx="347549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65DA8708-92A2-AD40-5EB0-5A7532EACDF3}"/>
              </a:ext>
            </a:extLst>
          </p:cNvPr>
          <p:cNvCxnSpPr>
            <a:cxnSpLocks/>
          </p:cNvCxnSpPr>
          <p:nvPr/>
        </p:nvCxnSpPr>
        <p:spPr>
          <a:xfrm flipH="1">
            <a:off x="5783371" y="3507409"/>
            <a:ext cx="347549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2686BD42-B3A8-FB1B-FB2A-4C38AE4CC849}"/>
              </a:ext>
            </a:extLst>
          </p:cNvPr>
          <p:cNvCxnSpPr>
            <a:cxnSpLocks/>
          </p:cNvCxnSpPr>
          <p:nvPr/>
        </p:nvCxnSpPr>
        <p:spPr>
          <a:xfrm>
            <a:off x="5351896" y="3784367"/>
            <a:ext cx="0" cy="39728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6F9E9A7A-50A8-C625-E50F-079F0D582283}"/>
              </a:ext>
            </a:extLst>
          </p:cNvPr>
          <p:cNvCxnSpPr>
            <a:cxnSpLocks/>
          </p:cNvCxnSpPr>
          <p:nvPr/>
        </p:nvCxnSpPr>
        <p:spPr>
          <a:xfrm flipH="1">
            <a:off x="4648720" y="4604689"/>
            <a:ext cx="347549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00322C82-8391-837C-75C1-1BAED2023D67}"/>
              </a:ext>
            </a:extLst>
          </p:cNvPr>
          <p:cNvCxnSpPr>
            <a:cxnSpLocks/>
          </p:cNvCxnSpPr>
          <p:nvPr/>
        </p:nvCxnSpPr>
        <p:spPr>
          <a:xfrm flipH="1">
            <a:off x="3685111" y="4627218"/>
            <a:ext cx="347549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1BF02037-A4BD-E283-3775-D2A507C9EF11}"/>
              </a:ext>
            </a:extLst>
          </p:cNvPr>
          <p:cNvCxnSpPr>
            <a:cxnSpLocks/>
          </p:cNvCxnSpPr>
          <p:nvPr/>
        </p:nvCxnSpPr>
        <p:spPr>
          <a:xfrm>
            <a:off x="3401176" y="4611674"/>
            <a:ext cx="0" cy="24488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3CAAAB1E-E8B1-2D1B-8589-CB1A4B5FFCAA}"/>
              </a:ext>
            </a:extLst>
          </p:cNvPr>
          <p:cNvCxnSpPr>
            <a:cxnSpLocks/>
          </p:cNvCxnSpPr>
          <p:nvPr/>
        </p:nvCxnSpPr>
        <p:spPr>
          <a:xfrm>
            <a:off x="1435231" y="2647559"/>
            <a:ext cx="0" cy="30958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5BAFA4DB-54B9-295F-8C89-590739101DF2}"/>
              </a:ext>
            </a:extLst>
          </p:cNvPr>
          <p:cNvCxnSpPr/>
          <p:nvPr/>
        </p:nvCxnSpPr>
        <p:spPr>
          <a:xfrm>
            <a:off x="2096691" y="3229079"/>
            <a:ext cx="344842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401F43F5-6F17-29C6-FD51-17B5B2B2D28D}"/>
              </a:ext>
            </a:extLst>
          </p:cNvPr>
          <p:cNvCxnSpPr/>
          <p:nvPr/>
        </p:nvCxnSpPr>
        <p:spPr>
          <a:xfrm>
            <a:off x="4570969" y="3229079"/>
            <a:ext cx="344842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399B3CC4-28AA-A5F9-F88F-3DFE81C68331}"/>
              </a:ext>
            </a:extLst>
          </p:cNvPr>
          <p:cNvCxnSpPr/>
          <p:nvPr/>
        </p:nvCxnSpPr>
        <p:spPr>
          <a:xfrm>
            <a:off x="5438529" y="3257758"/>
            <a:ext cx="344842" cy="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50E34B92-2038-6968-CA7D-6F5547A26073}"/>
              </a:ext>
            </a:extLst>
          </p:cNvPr>
          <p:cNvCxnSpPr/>
          <p:nvPr/>
        </p:nvCxnSpPr>
        <p:spPr>
          <a:xfrm>
            <a:off x="5922982" y="3257758"/>
            <a:ext cx="344842" cy="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0AFCCAB3-6E14-B5C3-C77D-01FEC3A89E95}"/>
              </a:ext>
            </a:extLst>
          </p:cNvPr>
          <p:cNvCxnSpPr/>
          <p:nvPr/>
        </p:nvCxnSpPr>
        <p:spPr>
          <a:xfrm>
            <a:off x="6434507" y="3274476"/>
            <a:ext cx="344842" cy="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BC9FE2BA-7187-26DB-B8D1-8720B821561F}"/>
              </a:ext>
            </a:extLst>
          </p:cNvPr>
          <p:cNvCxnSpPr>
            <a:cxnSpLocks/>
          </p:cNvCxnSpPr>
          <p:nvPr/>
        </p:nvCxnSpPr>
        <p:spPr>
          <a:xfrm>
            <a:off x="1444793" y="3840084"/>
            <a:ext cx="0" cy="30958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07F6666F-1FE5-143A-7619-5A58EDA34A31}"/>
              </a:ext>
            </a:extLst>
          </p:cNvPr>
          <p:cNvCxnSpPr/>
          <p:nvPr/>
        </p:nvCxnSpPr>
        <p:spPr>
          <a:xfrm>
            <a:off x="1575995" y="4627218"/>
            <a:ext cx="344842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A4EC86DD-0DF3-1319-E38D-BD49168FFDEB}"/>
              </a:ext>
            </a:extLst>
          </p:cNvPr>
          <p:cNvCxnSpPr/>
          <p:nvPr/>
        </p:nvCxnSpPr>
        <p:spPr>
          <a:xfrm>
            <a:off x="2378628" y="4627218"/>
            <a:ext cx="344842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CBE31070-E54F-8754-7F03-6C11ADDE87A8}"/>
              </a:ext>
            </a:extLst>
          </p:cNvPr>
          <p:cNvCxnSpPr>
            <a:cxnSpLocks/>
          </p:cNvCxnSpPr>
          <p:nvPr/>
        </p:nvCxnSpPr>
        <p:spPr>
          <a:xfrm>
            <a:off x="3039913" y="4611674"/>
            <a:ext cx="0" cy="30958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CA406665-0B3A-B778-C5B9-5042CE8294A1}"/>
              </a:ext>
            </a:extLst>
          </p:cNvPr>
          <p:cNvCxnSpPr>
            <a:cxnSpLocks/>
          </p:cNvCxnSpPr>
          <p:nvPr/>
        </p:nvCxnSpPr>
        <p:spPr>
          <a:xfrm flipV="1">
            <a:off x="7117300" y="2798623"/>
            <a:ext cx="0" cy="401009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5D630E2D-8F09-A19B-550C-D6E545FFC4F8}"/>
              </a:ext>
            </a:extLst>
          </p:cNvPr>
          <p:cNvCxnSpPr>
            <a:cxnSpLocks/>
          </p:cNvCxnSpPr>
          <p:nvPr/>
        </p:nvCxnSpPr>
        <p:spPr>
          <a:xfrm flipH="1">
            <a:off x="6769751" y="2230415"/>
            <a:ext cx="347549" cy="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0AD0DC75-A002-B0C2-9577-1235BCD7B98C}"/>
              </a:ext>
            </a:extLst>
          </p:cNvPr>
          <p:cNvCxnSpPr>
            <a:cxnSpLocks/>
          </p:cNvCxnSpPr>
          <p:nvPr/>
        </p:nvCxnSpPr>
        <p:spPr>
          <a:xfrm>
            <a:off x="4996269" y="3840084"/>
            <a:ext cx="0" cy="39728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BF05CEEB-6D66-E420-0BC5-8D4F62C7609D}"/>
              </a:ext>
            </a:extLst>
          </p:cNvPr>
          <p:cNvCxnSpPr>
            <a:cxnSpLocks/>
          </p:cNvCxnSpPr>
          <p:nvPr/>
        </p:nvCxnSpPr>
        <p:spPr>
          <a:xfrm flipH="1">
            <a:off x="4425632" y="4340529"/>
            <a:ext cx="347549" cy="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9BC41685-C5DA-4F43-BCC7-4CFABAE28276}"/>
              </a:ext>
            </a:extLst>
          </p:cNvPr>
          <p:cNvCxnSpPr>
            <a:cxnSpLocks/>
          </p:cNvCxnSpPr>
          <p:nvPr/>
        </p:nvCxnSpPr>
        <p:spPr>
          <a:xfrm flipH="1">
            <a:off x="3722245" y="4340529"/>
            <a:ext cx="347549" cy="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Oval 109">
            <a:extLst>
              <a:ext uri="{FF2B5EF4-FFF2-40B4-BE49-F238E27FC236}">
                <a16:creationId xmlns:a16="http://schemas.microsoft.com/office/drawing/2014/main" id="{584848CF-D367-85F7-12F7-7DDF2D84F69D}"/>
              </a:ext>
            </a:extLst>
          </p:cNvPr>
          <p:cNvSpPr/>
          <p:nvPr/>
        </p:nvSpPr>
        <p:spPr>
          <a:xfrm>
            <a:off x="9914254" y="3507409"/>
            <a:ext cx="509906" cy="531315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7EDBD2B2-E69E-1D51-E15F-787ECC3A3DB3}"/>
              </a:ext>
            </a:extLst>
          </p:cNvPr>
          <p:cNvCxnSpPr>
            <a:cxnSpLocks/>
            <a:endCxn id="110" idx="2"/>
          </p:cNvCxnSpPr>
          <p:nvPr/>
        </p:nvCxnSpPr>
        <p:spPr>
          <a:xfrm>
            <a:off x="9461349" y="3773066"/>
            <a:ext cx="452905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D180C959-F7CA-971A-F98A-85F1FFDD9318}"/>
              </a:ext>
            </a:extLst>
          </p:cNvPr>
          <p:cNvCxnSpPr>
            <a:cxnSpLocks/>
          </p:cNvCxnSpPr>
          <p:nvPr/>
        </p:nvCxnSpPr>
        <p:spPr>
          <a:xfrm>
            <a:off x="10424160" y="3773066"/>
            <a:ext cx="452905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9668A0BA-2760-0A09-4F97-646E8430CB1F}"/>
              </a:ext>
            </a:extLst>
          </p:cNvPr>
          <p:cNvCxnSpPr>
            <a:stCxn id="110" idx="4"/>
          </p:cNvCxnSpPr>
          <p:nvPr/>
        </p:nvCxnSpPr>
        <p:spPr>
          <a:xfrm>
            <a:off x="10169207" y="4038724"/>
            <a:ext cx="0" cy="4436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CA96036A-684E-758D-0F37-93E06A70F10F}"/>
              </a:ext>
            </a:extLst>
          </p:cNvPr>
          <p:cNvCxnSpPr/>
          <p:nvPr/>
        </p:nvCxnSpPr>
        <p:spPr>
          <a:xfrm>
            <a:off x="9549058" y="3429000"/>
            <a:ext cx="1328007" cy="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Curved Connector 128">
            <a:extLst>
              <a:ext uri="{FF2B5EF4-FFF2-40B4-BE49-F238E27FC236}">
                <a16:creationId xmlns:a16="http://schemas.microsoft.com/office/drawing/2014/main" id="{458DE640-CB80-9503-8731-EB3C9C213D0A}"/>
              </a:ext>
            </a:extLst>
          </p:cNvPr>
          <p:cNvCxnSpPr/>
          <p:nvPr/>
        </p:nvCxnSpPr>
        <p:spPr>
          <a:xfrm rot="10800000" flipV="1">
            <a:off x="10357152" y="4010865"/>
            <a:ext cx="701567" cy="499338"/>
          </a:xfrm>
          <a:prstGeom prst="curvedConnector3">
            <a:avLst>
              <a:gd name="adj1" fmla="val 95757"/>
            </a:avLst>
          </a:prstGeom>
          <a:ln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CA2B7BC1-A5CF-5CBC-6CF3-657BF9419238}"/>
              </a:ext>
            </a:extLst>
          </p:cNvPr>
          <p:cNvSpPr txBox="1"/>
          <p:nvPr/>
        </p:nvSpPr>
        <p:spPr>
          <a:xfrm>
            <a:off x="340468" y="184826"/>
            <a:ext cx="2383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2000" u="sng" dirty="0"/>
              <a:t>Metrology bench:</a:t>
            </a:r>
          </a:p>
        </p:txBody>
      </p:sp>
      <p:pic>
        <p:nvPicPr>
          <p:cNvPr id="133" name="Picture 132" descr="A close-up of a digital oscilloscope&#10;&#10;AI-generated content may be incorrect.">
            <a:extLst>
              <a:ext uri="{FF2B5EF4-FFF2-40B4-BE49-F238E27FC236}">
                <a16:creationId xmlns:a16="http://schemas.microsoft.com/office/drawing/2014/main" id="{4181F093-F9DD-DB92-B994-20E67AB41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441" y="4734114"/>
            <a:ext cx="3111500" cy="1752600"/>
          </a:xfrm>
          <a:prstGeom prst="rect">
            <a:avLst/>
          </a:prstGeom>
        </p:spPr>
      </p:pic>
      <p:cxnSp>
        <p:nvCxnSpPr>
          <p:cNvPr id="136" name="Elbow Connector 135">
            <a:extLst>
              <a:ext uri="{FF2B5EF4-FFF2-40B4-BE49-F238E27FC236}">
                <a16:creationId xmlns:a16="http://schemas.microsoft.com/office/drawing/2014/main" id="{25254813-8F72-906D-57D2-76718CA017A9}"/>
              </a:ext>
            </a:extLst>
          </p:cNvPr>
          <p:cNvCxnSpPr>
            <a:cxnSpLocks/>
            <a:stCxn id="69" idx="2"/>
          </p:cNvCxnSpPr>
          <p:nvPr/>
        </p:nvCxnSpPr>
        <p:spPr>
          <a:xfrm rot="16200000" flipH="1">
            <a:off x="4392387" y="4290303"/>
            <a:ext cx="196576" cy="2701455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918514FE-C639-1B94-24AE-9AF318BF6031}"/>
              </a:ext>
            </a:extLst>
          </p:cNvPr>
          <p:cNvCxnSpPr/>
          <p:nvPr/>
        </p:nvCxnSpPr>
        <p:spPr>
          <a:xfrm>
            <a:off x="6769751" y="1905898"/>
            <a:ext cx="344842" cy="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E833A91E-F062-D859-DB6B-A1780986E2A5}"/>
              </a:ext>
            </a:extLst>
          </p:cNvPr>
          <p:cNvCxnSpPr>
            <a:cxnSpLocks/>
          </p:cNvCxnSpPr>
          <p:nvPr/>
        </p:nvCxnSpPr>
        <p:spPr>
          <a:xfrm>
            <a:off x="7540995" y="2019221"/>
            <a:ext cx="0" cy="39728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13C62A79-BE03-9BAE-6C85-CAE7CF456E9C}"/>
              </a:ext>
            </a:extLst>
          </p:cNvPr>
          <p:cNvCxnSpPr>
            <a:cxnSpLocks/>
          </p:cNvCxnSpPr>
          <p:nvPr/>
        </p:nvCxnSpPr>
        <p:spPr>
          <a:xfrm>
            <a:off x="7540995" y="2860478"/>
            <a:ext cx="0" cy="39728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A7630B31-D9A1-4190-ED14-D00FC6408828}"/>
              </a:ext>
            </a:extLst>
          </p:cNvPr>
          <p:cNvCxnSpPr>
            <a:cxnSpLocks/>
          </p:cNvCxnSpPr>
          <p:nvPr/>
        </p:nvCxnSpPr>
        <p:spPr>
          <a:xfrm flipH="1">
            <a:off x="6986323" y="3669354"/>
            <a:ext cx="347549" cy="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C4A80019-AEDF-B695-D72C-93D57C24D198}"/>
              </a:ext>
            </a:extLst>
          </p:cNvPr>
          <p:cNvCxnSpPr>
            <a:cxnSpLocks/>
          </p:cNvCxnSpPr>
          <p:nvPr/>
        </p:nvCxnSpPr>
        <p:spPr>
          <a:xfrm flipH="1">
            <a:off x="6422202" y="3669354"/>
            <a:ext cx="347549" cy="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F1C89FB8-F977-B475-8662-4D1514AC95A8}"/>
              </a:ext>
            </a:extLst>
          </p:cNvPr>
          <p:cNvCxnSpPr>
            <a:cxnSpLocks/>
          </p:cNvCxnSpPr>
          <p:nvPr/>
        </p:nvCxnSpPr>
        <p:spPr>
          <a:xfrm flipH="1">
            <a:off x="5752249" y="3691741"/>
            <a:ext cx="347549" cy="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54949E67-51AA-553B-3645-E17681AE7888}"/>
              </a:ext>
            </a:extLst>
          </p:cNvPr>
          <p:cNvCxnSpPr>
            <a:cxnSpLocks/>
          </p:cNvCxnSpPr>
          <p:nvPr/>
        </p:nvCxnSpPr>
        <p:spPr>
          <a:xfrm flipH="1">
            <a:off x="5236866" y="3713006"/>
            <a:ext cx="347549" cy="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9" name="Slide Number Placeholder 148">
            <a:extLst>
              <a:ext uri="{FF2B5EF4-FFF2-40B4-BE49-F238E27FC236}">
                <a16:creationId xmlns:a16="http://schemas.microsoft.com/office/drawing/2014/main" id="{9C8E9C6F-66BD-E1DE-DAA1-7C4F02216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A8262-28CB-D745-A869-9CDF86F5C42D}" type="slidenum">
              <a:rPr lang="en-FR" smtClean="0"/>
              <a:t>2</a:t>
            </a:fld>
            <a:endParaRPr lang="en-FR"/>
          </a:p>
        </p:txBody>
      </p: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D46C8D07-102A-3B55-985E-771FB5FC0EB0}"/>
              </a:ext>
            </a:extLst>
          </p:cNvPr>
          <p:cNvCxnSpPr>
            <a:cxnSpLocks/>
            <a:endCxn id="164" idx="7"/>
          </p:cNvCxnSpPr>
          <p:nvPr/>
        </p:nvCxnSpPr>
        <p:spPr>
          <a:xfrm flipH="1">
            <a:off x="6640274" y="1149502"/>
            <a:ext cx="483917" cy="9173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2" name="TextBox 151">
            <a:extLst>
              <a:ext uri="{FF2B5EF4-FFF2-40B4-BE49-F238E27FC236}">
                <a16:creationId xmlns:a16="http://schemas.microsoft.com/office/drawing/2014/main" id="{22D0BF99-D0FA-8FA2-3B4B-E2B8C4332773}"/>
              </a:ext>
            </a:extLst>
          </p:cNvPr>
          <p:cNvSpPr txBox="1"/>
          <p:nvPr/>
        </p:nvSpPr>
        <p:spPr>
          <a:xfrm>
            <a:off x="6584934" y="861838"/>
            <a:ext cx="1497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1600" dirty="0"/>
              <a:t>FC/PC fiber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EA3DF23-5F78-FC48-38B6-2F4F623A19EA}"/>
              </a:ext>
            </a:extLst>
          </p:cNvPr>
          <p:cNvSpPr txBox="1"/>
          <p:nvPr/>
        </p:nvSpPr>
        <p:spPr>
          <a:xfrm>
            <a:off x="2741228" y="2709522"/>
            <a:ext cx="1949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FR" dirty="0"/>
              <a:t>Track 2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B69DE03B-8075-EB55-5046-BCE2A353F937}"/>
              </a:ext>
            </a:extLst>
          </p:cNvPr>
          <p:cNvSpPr txBox="1"/>
          <p:nvPr/>
        </p:nvSpPr>
        <p:spPr>
          <a:xfrm>
            <a:off x="2731325" y="1483100"/>
            <a:ext cx="1949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FR" dirty="0"/>
              <a:t>Track 1</a:t>
            </a:r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52B439CB-9932-3307-ACC0-C110F4FA14EB}"/>
              </a:ext>
            </a:extLst>
          </p:cNvPr>
          <p:cNvSpPr/>
          <p:nvPr/>
        </p:nvSpPr>
        <p:spPr>
          <a:xfrm>
            <a:off x="5735985" y="2071725"/>
            <a:ext cx="60852" cy="5532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A40B0723-1D05-62E7-0495-F11A78D574B6}"/>
              </a:ext>
            </a:extLst>
          </p:cNvPr>
          <p:cNvCxnSpPr>
            <a:cxnSpLocks/>
          </p:cNvCxnSpPr>
          <p:nvPr/>
        </p:nvCxnSpPr>
        <p:spPr>
          <a:xfrm flipV="1">
            <a:off x="5784724" y="1845023"/>
            <a:ext cx="172421" cy="25809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Arc 157">
            <a:extLst>
              <a:ext uri="{FF2B5EF4-FFF2-40B4-BE49-F238E27FC236}">
                <a16:creationId xmlns:a16="http://schemas.microsoft.com/office/drawing/2014/main" id="{0A639589-A17E-3ABA-D195-9AF8426E39D9}"/>
              </a:ext>
            </a:extLst>
          </p:cNvPr>
          <p:cNvSpPr/>
          <p:nvPr/>
        </p:nvSpPr>
        <p:spPr>
          <a:xfrm rot="18535367">
            <a:off x="5875522" y="1378572"/>
            <a:ext cx="574882" cy="541292"/>
          </a:xfrm>
          <a:prstGeom prst="arc">
            <a:avLst>
              <a:gd name="adj1" fmla="val 15021519"/>
              <a:gd name="adj2" fmla="val 223561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98C726FB-F00D-DAA8-ED08-D76B74C68CB4}"/>
              </a:ext>
            </a:extLst>
          </p:cNvPr>
          <p:cNvCxnSpPr>
            <a:cxnSpLocks/>
          </p:cNvCxnSpPr>
          <p:nvPr/>
        </p:nvCxnSpPr>
        <p:spPr>
          <a:xfrm flipV="1">
            <a:off x="5958499" y="1559474"/>
            <a:ext cx="172421" cy="25809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2C5A39DE-9488-177E-293A-1206F68A4AFB}"/>
              </a:ext>
            </a:extLst>
          </p:cNvPr>
          <p:cNvCxnSpPr>
            <a:cxnSpLocks/>
          </p:cNvCxnSpPr>
          <p:nvPr/>
        </p:nvCxnSpPr>
        <p:spPr>
          <a:xfrm>
            <a:off x="6151552" y="1464644"/>
            <a:ext cx="230576" cy="25743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9F3D53B1-5F6D-51A4-1816-F0F9AE65A339}"/>
              </a:ext>
            </a:extLst>
          </p:cNvPr>
          <p:cNvCxnSpPr>
            <a:cxnSpLocks/>
          </p:cNvCxnSpPr>
          <p:nvPr/>
        </p:nvCxnSpPr>
        <p:spPr>
          <a:xfrm>
            <a:off x="6380842" y="1779064"/>
            <a:ext cx="230576" cy="25743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" name="Oval 163">
            <a:extLst>
              <a:ext uri="{FF2B5EF4-FFF2-40B4-BE49-F238E27FC236}">
                <a16:creationId xmlns:a16="http://schemas.microsoft.com/office/drawing/2014/main" id="{29EAF20D-50B2-1B37-A63D-73505DBC666F}"/>
              </a:ext>
            </a:extLst>
          </p:cNvPr>
          <p:cNvSpPr/>
          <p:nvPr/>
        </p:nvSpPr>
        <p:spPr>
          <a:xfrm>
            <a:off x="6588334" y="2058772"/>
            <a:ext cx="60852" cy="5532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pic>
        <p:nvPicPr>
          <p:cNvPr id="168" name="Picture 167" descr="A yellow cable with a black round end&#10;&#10;AI-generated content may be incorrect.">
            <a:extLst>
              <a:ext uri="{FF2B5EF4-FFF2-40B4-BE49-F238E27FC236}">
                <a16:creationId xmlns:a16="http://schemas.microsoft.com/office/drawing/2014/main" id="{BC0778D3-19F8-861F-ACCC-26EE7062C3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3061" y="72376"/>
            <a:ext cx="2062243" cy="1546682"/>
          </a:xfrm>
          <a:prstGeom prst="rect">
            <a:avLst/>
          </a:prstGeom>
          <a:ln>
            <a:noFill/>
          </a:ln>
        </p:spPr>
      </p:pic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48A5E0E4-8A50-8A0E-3943-C2D2A89978A4}"/>
              </a:ext>
            </a:extLst>
          </p:cNvPr>
          <p:cNvCxnSpPr>
            <a:stCxn id="168" idx="1"/>
            <a:endCxn id="164" idx="7"/>
          </p:cNvCxnSpPr>
          <p:nvPr/>
        </p:nvCxnSpPr>
        <p:spPr>
          <a:xfrm flipH="1">
            <a:off x="6640274" y="845717"/>
            <a:ext cx="1432787" cy="12211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33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electrical components on a table&#10;&#10;AI-generated content may be incorrect.">
            <a:extLst>
              <a:ext uri="{FF2B5EF4-FFF2-40B4-BE49-F238E27FC236}">
                <a16:creationId xmlns:a16="http://schemas.microsoft.com/office/drawing/2014/main" id="{7AA26EB7-DAF1-72A1-1C71-5B3FA913B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3745" y="184826"/>
            <a:ext cx="8412974" cy="63097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8438CC-FCFF-5050-8B32-A5326B483DAB}"/>
              </a:ext>
            </a:extLst>
          </p:cNvPr>
          <p:cNvSpPr txBox="1"/>
          <p:nvPr/>
        </p:nvSpPr>
        <p:spPr>
          <a:xfrm>
            <a:off x="340468" y="184826"/>
            <a:ext cx="2383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2000" u="sng" dirty="0"/>
              <a:t>Metrology bench: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714A02-184B-BC4E-D8B8-1E95F2C242B0}"/>
              </a:ext>
            </a:extLst>
          </p:cNvPr>
          <p:cNvSpPr/>
          <p:nvPr/>
        </p:nvSpPr>
        <p:spPr>
          <a:xfrm>
            <a:off x="3376410" y="2368141"/>
            <a:ext cx="2809875" cy="1943100"/>
          </a:xfrm>
          <a:prstGeom prst="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BC0FF3C-22E7-C760-C8BA-D98BC258977A}"/>
              </a:ext>
            </a:extLst>
          </p:cNvPr>
          <p:cNvCxnSpPr/>
          <p:nvPr/>
        </p:nvCxnSpPr>
        <p:spPr>
          <a:xfrm>
            <a:off x="2071080" y="3330166"/>
            <a:ext cx="130533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1B6F67B-B42E-05D8-5CD2-140076956D7F}"/>
              </a:ext>
            </a:extLst>
          </p:cNvPr>
          <p:cNvSpPr txBox="1"/>
          <p:nvPr/>
        </p:nvSpPr>
        <p:spPr>
          <a:xfrm>
            <a:off x="1374992" y="3145500"/>
            <a:ext cx="790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/>
              <a:t>VLT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9C53C21-0919-0501-9066-7D7A891E1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A8262-28CB-D745-A869-9CDF86F5C42D}" type="slidenum">
              <a:rPr lang="en-FR" smtClean="0"/>
              <a:t>3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501490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a circle and a circle&#10;&#10;AI-generated content may be incorrect.">
            <a:extLst>
              <a:ext uri="{FF2B5EF4-FFF2-40B4-BE49-F238E27FC236}">
                <a16:creationId xmlns:a16="http://schemas.microsoft.com/office/drawing/2014/main" id="{B339F53A-59E9-366B-0097-CA2606E7C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79" y="2309683"/>
            <a:ext cx="11405803" cy="41410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1426EE-F0F3-79B5-2D48-63B9163FE0C6}"/>
              </a:ext>
            </a:extLst>
          </p:cNvPr>
          <p:cNvSpPr txBox="1"/>
          <p:nvPr/>
        </p:nvSpPr>
        <p:spPr>
          <a:xfrm>
            <a:off x="340468" y="226276"/>
            <a:ext cx="5755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2000" u="sng" dirty="0"/>
              <a:t>Metrology data: </a:t>
            </a:r>
            <a:r>
              <a:rPr lang="en-FR" sz="2000" dirty="0"/>
              <a:t>Phase computation from ABCD</a:t>
            </a:r>
            <a:endParaRPr lang="en-FR" sz="2000" u="sng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2CC3AF-AFE7-4056-CE9B-36A0D9875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A8262-28CB-D745-A869-9CDF86F5C42D}" type="slidenum">
              <a:rPr lang="en-FR" smtClean="0"/>
              <a:t>4</a:t>
            </a:fld>
            <a:endParaRPr lang="en-FR"/>
          </a:p>
        </p:txBody>
      </p:sp>
      <p:sp>
        <p:nvSpPr>
          <p:cNvPr id="8" name="Left Bracket 7">
            <a:extLst>
              <a:ext uri="{FF2B5EF4-FFF2-40B4-BE49-F238E27FC236}">
                <a16:creationId xmlns:a16="http://schemas.microsoft.com/office/drawing/2014/main" id="{443985D0-F12E-E285-CA83-B3DB894195B2}"/>
              </a:ext>
            </a:extLst>
          </p:cNvPr>
          <p:cNvSpPr/>
          <p:nvPr/>
        </p:nvSpPr>
        <p:spPr>
          <a:xfrm>
            <a:off x="1844574" y="855327"/>
            <a:ext cx="159489" cy="441560"/>
          </a:xfrm>
          <a:prstGeom prst="leftBracke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9" name="Left Bracket 8">
            <a:extLst>
              <a:ext uri="{FF2B5EF4-FFF2-40B4-BE49-F238E27FC236}">
                <a16:creationId xmlns:a16="http://schemas.microsoft.com/office/drawing/2014/main" id="{0AB40959-7148-890F-3CA0-F2D0E12E026D}"/>
              </a:ext>
            </a:extLst>
          </p:cNvPr>
          <p:cNvSpPr/>
          <p:nvPr/>
        </p:nvSpPr>
        <p:spPr>
          <a:xfrm>
            <a:off x="1844574" y="1552497"/>
            <a:ext cx="161438" cy="421464"/>
          </a:xfrm>
          <a:prstGeom prst="leftBracke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B1BBA85-4436-28EE-2EA2-D820C99858A9}"/>
              </a:ext>
            </a:extLst>
          </p:cNvPr>
          <p:cNvCxnSpPr>
            <a:cxnSpLocks/>
          </p:cNvCxnSpPr>
          <p:nvPr/>
        </p:nvCxnSpPr>
        <p:spPr>
          <a:xfrm>
            <a:off x="1977308" y="855327"/>
            <a:ext cx="26861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236FF5-9124-CDA6-567B-97F05026152C}"/>
              </a:ext>
            </a:extLst>
          </p:cNvPr>
          <p:cNvCxnSpPr/>
          <p:nvPr/>
        </p:nvCxnSpPr>
        <p:spPr>
          <a:xfrm>
            <a:off x="1977308" y="1973961"/>
            <a:ext cx="71244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6A3839F-D084-8C78-A97F-EF948DBFD673}"/>
              </a:ext>
            </a:extLst>
          </p:cNvPr>
          <p:cNvCxnSpPr>
            <a:cxnSpLocks/>
          </p:cNvCxnSpPr>
          <p:nvPr/>
        </p:nvCxnSpPr>
        <p:spPr>
          <a:xfrm>
            <a:off x="1661357" y="1072210"/>
            <a:ext cx="185165" cy="389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FA36660-1E30-076A-35C2-C5C15913FCFA}"/>
              </a:ext>
            </a:extLst>
          </p:cNvPr>
          <p:cNvCxnSpPr>
            <a:cxnSpLocks/>
          </p:cNvCxnSpPr>
          <p:nvPr/>
        </p:nvCxnSpPr>
        <p:spPr>
          <a:xfrm>
            <a:off x="1624602" y="1861554"/>
            <a:ext cx="2219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698E8DF-987A-38C6-B78D-1357139F5B1D}"/>
              </a:ext>
            </a:extLst>
          </p:cNvPr>
          <p:cNvCxnSpPr>
            <a:cxnSpLocks/>
          </p:cNvCxnSpPr>
          <p:nvPr/>
        </p:nvCxnSpPr>
        <p:spPr>
          <a:xfrm>
            <a:off x="1986126" y="1296887"/>
            <a:ext cx="1614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8647429-104D-305B-396C-FDD5CA3F0393}"/>
              </a:ext>
            </a:extLst>
          </p:cNvPr>
          <p:cNvCxnSpPr>
            <a:cxnSpLocks/>
          </p:cNvCxnSpPr>
          <p:nvPr/>
        </p:nvCxnSpPr>
        <p:spPr>
          <a:xfrm>
            <a:off x="2006011" y="1552496"/>
            <a:ext cx="1614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ight Brace 22">
            <a:extLst>
              <a:ext uri="{FF2B5EF4-FFF2-40B4-BE49-F238E27FC236}">
                <a16:creationId xmlns:a16="http://schemas.microsoft.com/office/drawing/2014/main" id="{24FEEA0C-83CA-3099-52DA-B887DDA42515}"/>
              </a:ext>
            </a:extLst>
          </p:cNvPr>
          <p:cNvSpPr/>
          <p:nvPr/>
        </p:nvSpPr>
        <p:spPr>
          <a:xfrm>
            <a:off x="2689752" y="855327"/>
            <a:ext cx="122140" cy="433767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243F9C55-8207-285B-CE42-C39F681B94FC}"/>
              </a:ext>
            </a:extLst>
          </p:cNvPr>
          <p:cNvSpPr/>
          <p:nvPr/>
        </p:nvSpPr>
        <p:spPr>
          <a:xfrm>
            <a:off x="2656726" y="1546346"/>
            <a:ext cx="188192" cy="427615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cxnSp>
        <p:nvCxnSpPr>
          <p:cNvPr id="26" name="Curved Connector 25">
            <a:extLst>
              <a:ext uri="{FF2B5EF4-FFF2-40B4-BE49-F238E27FC236}">
                <a16:creationId xmlns:a16="http://schemas.microsoft.com/office/drawing/2014/main" id="{A5D32383-C3B1-D85C-A289-85D39C9B446A}"/>
              </a:ext>
            </a:extLst>
          </p:cNvPr>
          <p:cNvCxnSpPr>
            <a:cxnSpLocks/>
          </p:cNvCxnSpPr>
          <p:nvPr/>
        </p:nvCxnSpPr>
        <p:spPr>
          <a:xfrm>
            <a:off x="2147564" y="1296887"/>
            <a:ext cx="570891" cy="249458"/>
          </a:xfrm>
          <a:prstGeom prst="curvedConnector3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>
            <a:extLst>
              <a:ext uri="{FF2B5EF4-FFF2-40B4-BE49-F238E27FC236}">
                <a16:creationId xmlns:a16="http://schemas.microsoft.com/office/drawing/2014/main" id="{72AF9274-F90F-F7FF-D93A-DE99A5B0D93F}"/>
              </a:ext>
            </a:extLst>
          </p:cNvPr>
          <p:cNvCxnSpPr>
            <a:cxnSpLocks/>
          </p:cNvCxnSpPr>
          <p:nvPr/>
        </p:nvCxnSpPr>
        <p:spPr>
          <a:xfrm flipV="1">
            <a:off x="2145615" y="1289094"/>
            <a:ext cx="544137" cy="265044"/>
          </a:xfrm>
          <a:prstGeom prst="curvedConnector3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9B0C9368-6023-47E8-D4F4-6D0A3E3F8191}"/>
              </a:ext>
            </a:extLst>
          </p:cNvPr>
          <p:cNvSpPr/>
          <p:nvPr/>
        </p:nvSpPr>
        <p:spPr>
          <a:xfrm>
            <a:off x="2255566" y="783542"/>
            <a:ext cx="246185" cy="14130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sz="1200" dirty="0">
              <a:solidFill>
                <a:schemeClr val="tx1"/>
              </a:solidFill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C296AB4-FED0-C352-BA79-ADA80581558E}"/>
              </a:ext>
            </a:extLst>
          </p:cNvPr>
          <p:cNvCxnSpPr>
            <a:cxnSpLocks/>
          </p:cNvCxnSpPr>
          <p:nvPr/>
        </p:nvCxnSpPr>
        <p:spPr>
          <a:xfrm flipV="1">
            <a:off x="2515556" y="854194"/>
            <a:ext cx="182467" cy="7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FC8AC19-2F6A-F5AA-DF94-1F9942AFA9D9}"/>
                  </a:ext>
                </a:extLst>
              </p:cNvPr>
              <p:cNvSpPr txBox="1"/>
              <p:nvPr/>
            </p:nvSpPr>
            <p:spPr>
              <a:xfrm>
                <a:off x="2278213" y="792637"/>
                <a:ext cx="193297" cy="123111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FR" sz="800" dirty="0"/>
              </a:p>
            </p:txBody>
          </p:sp>
        </mc:Choice>
        <mc:Fallback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FC8AC19-2F6A-F5AA-DF94-1F9942AFA9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213" y="792637"/>
                <a:ext cx="193297" cy="123111"/>
              </a:xfrm>
              <a:prstGeom prst="rect">
                <a:avLst/>
              </a:prstGeom>
              <a:blipFill>
                <a:blip r:embed="rId4"/>
                <a:stretch>
                  <a:fillRect l="-6250" t="-20000" r="-12500" b="-40000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Left Bracket 49">
            <a:extLst>
              <a:ext uri="{FF2B5EF4-FFF2-40B4-BE49-F238E27FC236}">
                <a16:creationId xmlns:a16="http://schemas.microsoft.com/office/drawing/2014/main" id="{16668B89-57F8-3CDE-ECFF-9943D492CC4D}"/>
              </a:ext>
            </a:extLst>
          </p:cNvPr>
          <p:cNvSpPr/>
          <p:nvPr/>
        </p:nvSpPr>
        <p:spPr>
          <a:xfrm>
            <a:off x="2918823" y="862664"/>
            <a:ext cx="45719" cy="419091"/>
          </a:xfrm>
          <a:prstGeom prst="leftBracke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51" name="Left Bracket 50">
            <a:extLst>
              <a:ext uri="{FF2B5EF4-FFF2-40B4-BE49-F238E27FC236}">
                <a16:creationId xmlns:a16="http://schemas.microsoft.com/office/drawing/2014/main" id="{FA53F787-E9E0-430F-76C0-124A737B11CE}"/>
              </a:ext>
            </a:extLst>
          </p:cNvPr>
          <p:cNvSpPr/>
          <p:nvPr/>
        </p:nvSpPr>
        <p:spPr>
          <a:xfrm>
            <a:off x="2911598" y="1554138"/>
            <a:ext cx="45719" cy="419091"/>
          </a:xfrm>
          <a:prstGeom prst="leftBracke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87784D4-C643-9D45-EC24-B652DDB56EAC}"/>
              </a:ext>
            </a:extLst>
          </p:cNvPr>
          <p:cNvCxnSpPr>
            <a:cxnSpLocks/>
          </p:cNvCxnSpPr>
          <p:nvPr/>
        </p:nvCxnSpPr>
        <p:spPr>
          <a:xfrm>
            <a:off x="2750822" y="1072210"/>
            <a:ext cx="1614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06BB5C4-5D4C-0A7E-34F4-6485A3504597}"/>
              </a:ext>
            </a:extLst>
          </p:cNvPr>
          <p:cNvCxnSpPr>
            <a:cxnSpLocks/>
          </p:cNvCxnSpPr>
          <p:nvPr/>
        </p:nvCxnSpPr>
        <p:spPr>
          <a:xfrm>
            <a:off x="2746266" y="1760153"/>
            <a:ext cx="1614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CE05216-69E7-77F5-B7C3-D5D0DEA7BEE4}"/>
              </a:ext>
            </a:extLst>
          </p:cNvPr>
          <p:cNvCxnSpPr>
            <a:cxnSpLocks/>
          </p:cNvCxnSpPr>
          <p:nvPr/>
        </p:nvCxnSpPr>
        <p:spPr>
          <a:xfrm>
            <a:off x="2957317" y="862664"/>
            <a:ext cx="1614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5D7A55F-09F0-8CF0-2637-3C0AC2C0B51C}"/>
              </a:ext>
            </a:extLst>
          </p:cNvPr>
          <p:cNvCxnSpPr>
            <a:cxnSpLocks/>
          </p:cNvCxnSpPr>
          <p:nvPr/>
        </p:nvCxnSpPr>
        <p:spPr>
          <a:xfrm>
            <a:off x="2934457" y="1281755"/>
            <a:ext cx="1614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C2A890B-DF3E-7971-A3AF-02C15536D711}"/>
              </a:ext>
            </a:extLst>
          </p:cNvPr>
          <p:cNvCxnSpPr>
            <a:cxnSpLocks/>
          </p:cNvCxnSpPr>
          <p:nvPr/>
        </p:nvCxnSpPr>
        <p:spPr>
          <a:xfrm>
            <a:off x="2945860" y="1554138"/>
            <a:ext cx="1614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71B08D9-F6B9-8022-2D65-69C8C4414E2A}"/>
              </a:ext>
            </a:extLst>
          </p:cNvPr>
          <p:cNvCxnSpPr>
            <a:cxnSpLocks/>
          </p:cNvCxnSpPr>
          <p:nvPr/>
        </p:nvCxnSpPr>
        <p:spPr>
          <a:xfrm>
            <a:off x="2945860" y="1973229"/>
            <a:ext cx="1614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DD88718-C749-4116-A615-8CC3591B1AE7}"/>
                  </a:ext>
                </a:extLst>
              </p:cNvPr>
              <p:cNvSpPr txBox="1"/>
              <p:nvPr/>
            </p:nvSpPr>
            <p:spPr>
              <a:xfrm>
                <a:off x="3274197" y="1801779"/>
                <a:ext cx="119322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FR" sz="1600" dirty="0"/>
                  <a:t>A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FR" sz="1600" dirty="0"/>
                  <a:t> </a:t>
                </a:r>
              </a:p>
            </p:txBody>
          </p:sp>
        </mc:Choice>
        <mc:Fallback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DD88718-C749-4116-A615-8CC3591B1A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197" y="1801779"/>
                <a:ext cx="1193222" cy="338554"/>
              </a:xfrm>
              <a:prstGeom prst="rect">
                <a:avLst/>
              </a:prstGeom>
              <a:blipFill>
                <a:blip r:embed="rId5"/>
                <a:stretch>
                  <a:fillRect l="-2105" t="-7407" b="-22222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E4D33F4-2304-E821-08E5-73D19CA4BEF9}"/>
                  </a:ext>
                </a:extLst>
              </p:cNvPr>
              <p:cNvSpPr txBox="1"/>
              <p:nvPr/>
            </p:nvSpPr>
            <p:spPr>
              <a:xfrm>
                <a:off x="3260398" y="1397586"/>
                <a:ext cx="119322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FR" sz="1600" dirty="0"/>
                  <a:t>C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FR" sz="1600" dirty="0"/>
                  <a:t> </a:t>
                </a:r>
              </a:p>
            </p:txBody>
          </p:sp>
        </mc:Choice>
        <mc:Fallback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E4D33F4-2304-E821-08E5-73D19CA4B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0398" y="1397586"/>
                <a:ext cx="1193222" cy="338554"/>
              </a:xfrm>
              <a:prstGeom prst="rect">
                <a:avLst/>
              </a:prstGeom>
              <a:blipFill>
                <a:blip r:embed="rId6"/>
                <a:stretch>
                  <a:fillRect l="-2105" t="-3571" b="-21429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3B5BC36-3113-DE0B-2B9E-F0402EE63FCD}"/>
                  </a:ext>
                </a:extLst>
              </p:cNvPr>
              <p:cNvSpPr txBox="1"/>
              <p:nvPr/>
            </p:nvSpPr>
            <p:spPr>
              <a:xfrm>
                <a:off x="3289101" y="1081292"/>
                <a:ext cx="141634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FR" sz="1600" dirty="0"/>
                  <a:t>B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\2</m:t>
                    </m:r>
                  </m:oMath>
                </a14:m>
                <a:endParaRPr lang="en-FR" sz="1600" dirty="0"/>
              </a:p>
            </p:txBody>
          </p:sp>
        </mc:Choice>
        <mc:Fallback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3B5BC36-3113-DE0B-2B9E-F0402EE63F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101" y="1081292"/>
                <a:ext cx="1416341" cy="338554"/>
              </a:xfrm>
              <a:prstGeom prst="rect">
                <a:avLst/>
              </a:prstGeom>
              <a:blipFill>
                <a:blip r:embed="rId7"/>
                <a:stretch>
                  <a:fillRect l="-2679" t="-3571" b="-21429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C99D6166-7917-8492-57D3-1EBF5064DC59}"/>
                  </a:ext>
                </a:extLst>
              </p:cNvPr>
              <p:cNvSpPr txBox="1"/>
              <p:nvPr/>
            </p:nvSpPr>
            <p:spPr>
              <a:xfrm>
                <a:off x="3274197" y="677519"/>
                <a:ext cx="158709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FR" sz="1600" dirty="0"/>
                  <a:t>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FR" sz="1600" dirty="0"/>
                  <a:t> </a:t>
                </a:r>
              </a:p>
            </p:txBody>
          </p:sp>
        </mc:Choice>
        <mc:Fallback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C99D6166-7917-8492-57D3-1EBF5064D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197" y="677519"/>
                <a:ext cx="1587095" cy="338554"/>
              </a:xfrm>
              <a:prstGeom prst="rect">
                <a:avLst/>
              </a:prstGeom>
              <a:blipFill>
                <a:blip r:embed="rId8"/>
                <a:stretch>
                  <a:fillRect l="-1587" t="-7143" b="-17857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C58AA6C9-2394-C876-440E-618A8368CEBC}"/>
              </a:ext>
            </a:extLst>
          </p:cNvPr>
          <p:cNvSpPr txBox="1"/>
          <p:nvPr/>
        </p:nvSpPr>
        <p:spPr>
          <a:xfrm>
            <a:off x="747989" y="891441"/>
            <a:ext cx="921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/>
              <a:t>Input A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17DE39C-842E-775A-8E00-7550AE24A532}"/>
              </a:ext>
            </a:extLst>
          </p:cNvPr>
          <p:cNvSpPr txBox="1"/>
          <p:nvPr/>
        </p:nvSpPr>
        <p:spPr>
          <a:xfrm>
            <a:off x="724127" y="1654314"/>
            <a:ext cx="921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/>
              <a:t>Input B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8C1ECB3-3663-C28B-CD28-E9FEE254E805}"/>
              </a:ext>
            </a:extLst>
          </p:cNvPr>
          <p:cNvSpPr txBox="1"/>
          <p:nvPr/>
        </p:nvSpPr>
        <p:spPr>
          <a:xfrm>
            <a:off x="9982200" y="6398216"/>
            <a:ext cx="1284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Mathias.N</a:t>
            </a:r>
          </a:p>
        </p:txBody>
      </p:sp>
      <p:sp>
        <p:nvSpPr>
          <p:cNvPr id="66" name="Right Arrow 65">
            <a:extLst>
              <a:ext uri="{FF2B5EF4-FFF2-40B4-BE49-F238E27FC236}">
                <a16:creationId xmlns:a16="http://schemas.microsoft.com/office/drawing/2014/main" id="{7B8A88FB-A587-4C22-6819-A22AE1F831B4}"/>
              </a:ext>
            </a:extLst>
          </p:cNvPr>
          <p:cNvSpPr/>
          <p:nvPr/>
        </p:nvSpPr>
        <p:spPr>
          <a:xfrm>
            <a:off x="5112911" y="1358833"/>
            <a:ext cx="1376737" cy="13681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9B441B2-D43F-BD27-A383-A42650F2154A}"/>
                  </a:ext>
                </a:extLst>
              </p:cNvPr>
              <p:cNvSpPr txBox="1"/>
              <p:nvPr/>
            </p:nvSpPr>
            <p:spPr>
              <a:xfrm>
                <a:off x="6852863" y="626386"/>
                <a:ext cx="3945276" cy="1337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𝐼𝑐𝑜𝑠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r>
                  <a:rPr lang="en-FR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𝐼𝑐𝑜𝑠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b="0" dirty="0"/>
              </a:p>
              <a:p>
                <a:r>
                  <a:rPr lang="en-FR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𝐼𝑐𝑜𝑠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FR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𝐼𝑐𝑜𝑠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/2)</m:t>
                    </m:r>
                  </m:oMath>
                </a14:m>
                <a:endParaRPr lang="en-FR" dirty="0"/>
              </a:p>
            </p:txBody>
          </p:sp>
        </mc:Choice>
        <mc:Fallback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9B441B2-D43F-BD27-A383-A42650F215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2863" y="626386"/>
                <a:ext cx="3945276" cy="1337867"/>
              </a:xfrm>
              <a:prstGeom prst="rect">
                <a:avLst/>
              </a:prstGeom>
              <a:blipFill>
                <a:blip r:embed="rId9"/>
                <a:stretch>
                  <a:fillRect b="-2830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1553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graph&#10;&#10;AI-generated content may be incorrect.">
            <a:extLst>
              <a:ext uri="{FF2B5EF4-FFF2-40B4-BE49-F238E27FC236}">
                <a16:creationId xmlns:a16="http://schemas.microsoft.com/office/drawing/2014/main" id="{430DBAF5-7F9C-0667-81B0-ABA0A4C66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74" y="1822939"/>
            <a:ext cx="11894852" cy="42764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2F44C0-C12A-4E19-2BB3-E4B1AC29A243}"/>
              </a:ext>
            </a:extLst>
          </p:cNvPr>
          <p:cNvSpPr txBox="1"/>
          <p:nvPr/>
        </p:nvSpPr>
        <p:spPr>
          <a:xfrm>
            <a:off x="170820" y="178327"/>
            <a:ext cx="6517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2000" u="sng" dirty="0"/>
              <a:t>Metrology data: </a:t>
            </a:r>
            <a:r>
              <a:rPr lang="en-FR" sz="2000" dirty="0"/>
              <a:t>Phase computation from ABCD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719D8C-25B1-409A-533B-801D5B96A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A8262-28CB-D745-A869-9CDF86F5C42D}" type="slidenum">
              <a:rPr lang="en-FR" smtClean="0"/>
              <a:t>5</a:t>
            </a:fld>
            <a:endParaRPr lang="en-F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77C273-2FD7-104A-0863-6E208016A821}"/>
              </a:ext>
            </a:extLst>
          </p:cNvPr>
          <p:cNvSpPr txBox="1"/>
          <p:nvPr/>
        </p:nvSpPr>
        <p:spPr>
          <a:xfrm>
            <a:off x="10711733" y="6024671"/>
            <a:ext cx="1284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Mathias.N</a:t>
            </a:r>
          </a:p>
        </p:txBody>
      </p:sp>
    </p:spTree>
    <p:extLst>
      <p:ext uri="{BB962C8B-B14F-4D97-AF65-F5344CB8AC3E}">
        <p14:creationId xmlns:p14="http://schemas.microsoft.com/office/powerpoint/2010/main" val="2871852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29926A-F7BC-7F2B-7CD6-700F3F45F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E20D3F-F04A-2D25-FD65-0118327B4DB5}"/>
              </a:ext>
            </a:extLst>
          </p:cNvPr>
          <p:cNvSpPr/>
          <p:nvPr/>
        </p:nvSpPr>
        <p:spPr>
          <a:xfrm>
            <a:off x="88960" y="1775012"/>
            <a:ext cx="887925" cy="656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DF3FF9-AC04-DB1E-73FD-66DC47891D0F}"/>
              </a:ext>
            </a:extLst>
          </p:cNvPr>
          <p:cNvSpPr txBox="1"/>
          <p:nvPr/>
        </p:nvSpPr>
        <p:spPr>
          <a:xfrm>
            <a:off x="164263" y="1918454"/>
            <a:ext cx="737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Laser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267641-80F2-A87B-05F3-63BC46CAC9AC}"/>
              </a:ext>
            </a:extLst>
          </p:cNvPr>
          <p:cNvCxnSpPr>
            <a:stCxn id="4" idx="3"/>
          </p:cNvCxnSpPr>
          <p:nvPr/>
        </p:nvCxnSpPr>
        <p:spPr>
          <a:xfrm>
            <a:off x="976885" y="2103120"/>
            <a:ext cx="47539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939FB74-E4C5-491F-5905-601C6014645D}"/>
              </a:ext>
            </a:extLst>
          </p:cNvPr>
          <p:cNvSpPr/>
          <p:nvPr/>
        </p:nvSpPr>
        <p:spPr>
          <a:xfrm>
            <a:off x="1452282" y="1963270"/>
            <a:ext cx="247427" cy="25459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44374B-D327-B0DA-D653-F254DF6CE60D}"/>
              </a:ext>
            </a:extLst>
          </p:cNvPr>
          <p:cNvCxnSpPr>
            <a:stCxn id="8" idx="3"/>
          </p:cNvCxnSpPr>
          <p:nvPr/>
        </p:nvCxnSpPr>
        <p:spPr>
          <a:xfrm flipV="1">
            <a:off x="1699709" y="2090565"/>
            <a:ext cx="117258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1F5CE0-6AF7-67DE-A7C0-9C13AC34E7EE}"/>
              </a:ext>
            </a:extLst>
          </p:cNvPr>
          <p:cNvCxnSpPr>
            <a:stCxn id="8" idx="2"/>
          </p:cNvCxnSpPr>
          <p:nvPr/>
        </p:nvCxnSpPr>
        <p:spPr>
          <a:xfrm flipH="1">
            <a:off x="1575995" y="2217861"/>
            <a:ext cx="1" cy="998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089795A-ED76-D802-27C8-DFBB8705B139}"/>
              </a:ext>
            </a:extLst>
          </p:cNvPr>
          <p:cNvSpPr/>
          <p:nvPr/>
        </p:nvSpPr>
        <p:spPr>
          <a:xfrm>
            <a:off x="1452282" y="3229079"/>
            <a:ext cx="247427" cy="25459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8DC2AD1-35E8-63F1-01EA-03F94644A310}"/>
              </a:ext>
            </a:extLst>
          </p:cNvPr>
          <p:cNvCxnSpPr/>
          <p:nvPr/>
        </p:nvCxnSpPr>
        <p:spPr>
          <a:xfrm flipH="1">
            <a:off x="1565237" y="3483670"/>
            <a:ext cx="1" cy="998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BC3E86D-58A0-B9FF-6102-BAE2A4FBF764}"/>
              </a:ext>
            </a:extLst>
          </p:cNvPr>
          <p:cNvCxnSpPr>
            <a:cxnSpLocks/>
          </p:cNvCxnSpPr>
          <p:nvPr/>
        </p:nvCxnSpPr>
        <p:spPr>
          <a:xfrm>
            <a:off x="1699709" y="3356374"/>
            <a:ext cx="1181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AA13BE4-35A5-9F46-8A1B-99AA037ED039}"/>
              </a:ext>
            </a:extLst>
          </p:cNvPr>
          <p:cNvSpPr/>
          <p:nvPr/>
        </p:nvSpPr>
        <p:spPr>
          <a:xfrm>
            <a:off x="2880989" y="1963270"/>
            <a:ext cx="1681283" cy="3245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8E061DB-41FC-D013-AAF2-1EB60531608B}"/>
              </a:ext>
            </a:extLst>
          </p:cNvPr>
          <p:cNvSpPr txBox="1"/>
          <p:nvPr/>
        </p:nvSpPr>
        <p:spPr>
          <a:xfrm>
            <a:off x="2912336" y="1963270"/>
            <a:ext cx="16030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1400" dirty="0"/>
              <a:t>Optical modulator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ACC301B-63EC-ED25-EDCA-C5641C4811F1}"/>
              </a:ext>
            </a:extLst>
          </p:cNvPr>
          <p:cNvSpPr/>
          <p:nvPr/>
        </p:nvSpPr>
        <p:spPr>
          <a:xfrm>
            <a:off x="2873309" y="3187600"/>
            <a:ext cx="1681283" cy="3245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537946-90F8-23A9-35FD-E1C66B33B6D2}"/>
              </a:ext>
            </a:extLst>
          </p:cNvPr>
          <p:cNvSpPr txBox="1"/>
          <p:nvPr/>
        </p:nvSpPr>
        <p:spPr>
          <a:xfrm>
            <a:off x="2904656" y="3199632"/>
            <a:ext cx="16030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1400" dirty="0"/>
              <a:t>Optical modulator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2B0CCD5-8889-B2E2-B208-7705961B3B9F}"/>
              </a:ext>
            </a:extLst>
          </p:cNvPr>
          <p:cNvCxnSpPr/>
          <p:nvPr/>
        </p:nvCxnSpPr>
        <p:spPr>
          <a:xfrm flipV="1">
            <a:off x="4570969" y="2090564"/>
            <a:ext cx="117258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4AFAAF76-30BE-C81B-91E4-4D96FFD7B1B0}"/>
              </a:ext>
            </a:extLst>
          </p:cNvPr>
          <p:cNvSpPr/>
          <p:nvPr/>
        </p:nvSpPr>
        <p:spPr>
          <a:xfrm>
            <a:off x="5716578" y="1268003"/>
            <a:ext cx="1052325" cy="1031729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4B7210A-4C4D-0978-52DD-03BBE4A6580F}"/>
              </a:ext>
            </a:extLst>
          </p:cNvPr>
          <p:cNvSpPr txBox="1"/>
          <p:nvPr/>
        </p:nvSpPr>
        <p:spPr>
          <a:xfrm>
            <a:off x="5868182" y="898671"/>
            <a:ext cx="531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VLT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ED71A81-DDC5-8C39-207E-27A1EFA228FA}"/>
              </a:ext>
            </a:extLst>
          </p:cNvPr>
          <p:cNvCxnSpPr>
            <a:cxnSpLocks/>
            <a:stCxn id="20" idx="3"/>
            <a:endCxn id="26" idx="2"/>
          </p:cNvCxnSpPr>
          <p:nvPr/>
        </p:nvCxnSpPr>
        <p:spPr>
          <a:xfrm>
            <a:off x="4554592" y="3349858"/>
            <a:ext cx="431618" cy="15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16A9028A-379C-F99A-5F8E-AECC84B22601}"/>
              </a:ext>
            </a:extLst>
          </p:cNvPr>
          <p:cNvSpPr/>
          <p:nvPr/>
        </p:nvSpPr>
        <p:spPr>
          <a:xfrm>
            <a:off x="4986210" y="3190097"/>
            <a:ext cx="342097" cy="322643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8B2AFAB-0B2A-9EA2-C425-A75946EC614C}"/>
              </a:ext>
            </a:extLst>
          </p:cNvPr>
          <p:cNvCxnSpPr>
            <a:cxnSpLocks/>
            <a:stCxn id="26" idx="6"/>
          </p:cNvCxnSpPr>
          <p:nvPr/>
        </p:nvCxnSpPr>
        <p:spPr>
          <a:xfrm>
            <a:off x="5328307" y="3351419"/>
            <a:ext cx="1964868" cy="159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6E9BA2B-BE38-FCB7-65D1-3108D4F3D6A2}"/>
              </a:ext>
            </a:extLst>
          </p:cNvPr>
          <p:cNvCxnSpPr>
            <a:cxnSpLocks/>
          </p:cNvCxnSpPr>
          <p:nvPr/>
        </p:nvCxnSpPr>
        <p:spPr>
          <a:xfrm>
            <a:off x="7293175" y="2090965"/>
            <a:ext cx="2975" cy="12901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22AF4EB-6758-827A-BB96-1B66944CCAEE}"/>
              </a:ext>
            </a:extLst>
          </p:cNvPr>
          <p:cNvCxnSpPr>
            <a:cxnSpLocks/>
          </p:cNvCxnSpPr>
          <p:nvPr/>
        </p:nvCxnSpPr>
        <p:spPr>
          <a:xfrm flipV="1">
            <a:off x="6607390" y="2086432"/>
            <a:ext cx="688760" cy="73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2148819-C8C5-997D-8C4C-327739800135}"/>
              </a:ext>
            </a:extLst>
          </p:cNvPr>
          <p:cNvCxnSpPr>
            <a:cxnSpLocks/>
          </p:cNvCxnSpPr>
          <p:nvPr/>
        </p:nvCxnSpPr>
        <p:spPr>
          <a:xfrm flipH="1">
            <a:off x="5163951" y="3507409"/>
            <a:ext cx="1" cy="9749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9C5ABCF-689D-0014-BA58-DE4C1F684E3E}"/>
              </a:ext>
            </a:extLst>
          </p:cNvPr>
          <p:cNvCxnSpPr>
            <a:cxnSpLocks/>
          </p:cNvCxnSpPr>
          <p:nvPr/>
        </p:nvCxnSpPr>
        <p:spPr>
          <a:xfrm>
            <a:off x="3201361" y="4482345"/>
            <a:ext cx="0" cy="5035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5797BED-A195-F787-15F5-521064EF4CB5}"/>
              </a:ext>
            </a:extLst>
          </p:cNvPr>
          <p:cNvCxnSpPr>
            <a:cxnSpLocks/>
          </p:cNvCxnSpPr>
          <p:nvPr/>
        </p:nvCxnSpPr>
        <p:spPr>
          <a:xfrm>
            <a:off x="1565237" y="4482345"/>
            <a:ext cx="16267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48D5895-9D6B-45D9-1401-F8105D608205}"/>
              </a:ext>
            </a:extLst>
          </p:cNvPr>
          <p:cNvCxnSpPr>
            <a:cxnSpLocks/>
          </p:cNvCxnSpPr>
          <p:nvPr/>
        </p:nvCxnSpPr>
        <p:spPr>
          <a:xfrm>
            <a:off x="3201361" y="4482345"/>
            <a:ext cx="19625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Left Bracket 65">
            <a:extLst>
              <a:ext uri="{FF2B5EF4-FFF2-40B4-BE49-F238E27FC236}">
                <a16:creationId xmlns:a16="http://schemas.microsoft.com/office/drawing/2014/main" id="{64E14B0B-2B89-07FE-22DD-70B2D1E5BC5C}"/>
              </a:ext>
            </a:extLst>
          </p:cNvPr>
          <p:cNvSpPr/>
          <p:nvPr/>
        </p:nvSpPr>
        <p:spPr>
          <a:xfrm rot="5400000">
            <a:off x="3111493" y="4697912"/>
            <a:ext cx="177809" cy="753758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80D2E5B-3FDB-4913-813E-AB3B715203A2}"/>
              </a:ext>
            </a:extLst>
          </p:cNvPr>
          <p:cNvSpPr/>
          <p:nvPr/>
        </p:nvSpPr>
        <p:spPr>
          <a:xfrm>
            <a:off x="2351377" y="5218227"/>
            <a:ext cx="1681283" cy="3245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D404092-166A-87C9-4D4A-B6A16DDFE1C2}"/>
              </a:ext>
            </a:extLst>
          </p:cNvPr>
          <p:cNvSpPr txBox="1"/>
          <p:nvPr/>
        </p:nvSpPr>
        <p:spPr>
          <a:xfrm>
            <a:off x="2429657" y="5234966"/>
            <a:ext cx="1420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1400" dirty="0"/>
              <a:t>Balanced Diode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5F29222-086D-C0F4-8CB4-2FA0D241FD33}"/>
              </a:ext>
            </a:extLst>
          </p:cNvPr>
          <p:cNvSpPr/>
          <p:nvPr/>
        </p:nvSpPr>
        <p:spPr>
          <a:xfrm>
            <a:off x="9213922" y="1975824"/>
            <a:ext cx="247427" cy="25459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dirty="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33D218D3-AF24-F266-92BE-CA522BFC375D}"/>
              </a:ext>
            </a:extLst>
          </p:cNvPr>
          <p:cNvSpPr/>
          <p:nvPr/>
        </p:nvSpPr>
        <p:spPr>
          <a:xfrm>
            <a:off x="9166586" y="2876989"/>
            <a:ext cx="342097" cy="322643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D42DA96-FA94-7DAF-85EB-51AB8CCD627D}"/>
              </a:ext>
            </a:extLst>
          </p:cNvPr>
          <p:cNvSpPr txBox="1"/>
          <p:nvPr/>
        </p:nvSpPr>
        <p:spPr>
          <a:xfrm>
            <a:off x="9549058" y="1922638"/>
            <a:ext cx="730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1400" dirty="0"/>
              <a:t>splitter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AF8893C-9F86-E26A-FEBE-A6B0D486A21D}"/>
              </a:ext>
            </a:extLst>
          </p:cNvPr>
          <p:cNvSpPr txBox="1"/>
          <p:nvPr/>
        </p:nvSpPr>
        <p:spPr>
          <a:xfrm>
            <a:off x="9669536" y="2876989"/>
            <a:ext cx="931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1400" dirty="0"/>
              <a:t>circulator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F8A6B7C8-85F9-F9E9-4C30-A0665B81B446}"/>
              </a:ext>
            </a:extLst>
          </p:cNvPr>
          <p:cNvCxnSpPr/>
          <p:nvPr/>
        </p:nvCxnSpPr>
        <p:spPr>
          <a:xfrm>
            <a:off x="1041863" y="2299732"/>
            <a:ext cx="344842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539A39C6-A5B8-3220-B68D-07FF4AECFAE4}"/>
              </a:ext>
            </a:extLst>
          </p:cNvPr>
          <p:cNvCxnSpPr/>
          <p:nvPr/>
        </p:nvCxnSpPr>
        <p:spPr>
          <a:xfrm>
            <a:off x="1041863" y="1963270"/>
            <a:ext cx="344842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5CE4CB10-AC8D-D43C-2F07-6AE368359945}"/>
              </a:ext>
            </a:extLst>
          </p:cNvPr>
          <p:cNvCxnSpPr/>
          <p:nvPr/>
        </p:nvCxnSpPr>
        <p:spPr>
          <a:xfrm>
            <a:off x="2084815" y="1975824"/>
            <a:ext cx="344842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02DBBA65-A4B5-76A9-05C7-CA0E5237D577}"/>
              </a:ext>
            </a:extLst>
          </p:cNvPr>
          <p:cNvCxnSpPr/>
          <p:nvPr/>
        </p:nvCxnSpPr>
        <p:spPr>
          <a:xfrm>
            <a:off x="4819109" y="1975216"/>
            <a:ext cx="344842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B3FE0A75-893F-52C3-AE4E-780E6CF3BB8E}"/>
              </a:ext>
            </a:extLst>
          </p:cNvPr>
          <p:cNvCxnSpPr/>
          <p:nvPr/>
        </p:nvCxnSpPr>
        <p:spPr>
          <a:xfrm>
            <a:off x="6779349" y="1975216"/>
            <a:ext cx="344842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33A4E822-E0F9-C6E3-CF9F-BCD2681044FF}"/>
              </a:ext>
            </a:extLst>
          </p:cNvPr>
          <p:cNvCxnSpPr>
            <a:cxnSpLocks/>
          </p:cNvCxnSpPr>
          <p:nvPr/>
        </p:nvCxnSpPr>
        <p:spPr>
          <a:xfrm>
            <a:off x="7420069" y="2230415"/>
            <a:ext cx="0" cy="30958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2B94EB8C-ECA6-6DBA-1293-02D1805B7FF2}"/>
              </a:ext>
            </a:extLst>
          </p:cNvPr>
          <p:cNvCxnSpPr>
            <a:cxnSpLocks/>
          </p:cNvCxnSpPr>
          <p:nvPr/>
        </p:nvCxnSpPr>
        <p:spPr>
          <a:xfrm>
            <a:off x="7420069" y="2802352"/>
            <a:ext cx="0" cy="39728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D6DED534-C9D8-BC3A-2187-E8626869E0F4}"/>
              </a:ext>
            </a:extLst>
          </p:cNvPr>
          <p:cNvCxnSpPr>
            <a:cxnSpLocks/>
          </p:cNvCxnSpPr>
          <p:nvPr/>
        </p:nvCxnSpPr>
        <p:spPr>
          <a:xfrm flipH="1">
            <a:off x="6454218" y="3483670"/>
            <a:ext cx="347549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41E4C011-D58F-5AF8-4D40-517FBB163F67}"/>
              </a:ext>
            </a:extLst>
          </p:cNvPr>
          <p:cNvCxnSpPr>
            <a:cxnSpLocks/>
          </p:cNvCxnSpPr>
          <p:nvPr/>
        </p:nvCxnSpPr>
        <p:spPr>
          <a:xfrm flipH="1">
            <a:off x="5783371" y="3507409"/>
            <a:ext cx="347549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0826CCC0-D2FB-F159-7890-3209C237F417}"/>
              </a:ext>
            </a:extLst>
          </p:cNvPr>
          <p:cNvCxnSpPr>
            <a:cxnSpLocks/>
          </p:cNvCxnSpPr>
          <p:nvPr/>
        </p:nvCxnSpPr>
        <p:spPr>
          <a:xfrm>
            <a:off x="5351896" y="3784367"/>
            <a:ext cx="0" cy="39728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A5D12E7D-0321-D5EB-0636-E7191D16127A}"/>
              </a:ext>
            </a:extLst>
          </p:cNvPr>
          <p:cNvCxnSpPr>
            <a:cxnSpLocks/>
          </p:cNvCxnSpPr>
          <p:nvPr/>
        </p:nvCxnSpPr>
        <p:spPr>
          <a:xfrm flipH="1">
            <a:off x="4648720" y="4604689"/>
            <a:ext cx="347549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FCD6AB12-1CFD-2B54-04E8-11CA5429BCD1}"/>
              </a:ext>
            </a:extLst>
          </p:cNvPr>
          <p:cNvCxnSpPr>
            <a:cxnSpLocks/>
          </p:cNvCxnSpPr>
          <p:nvPr/>
        </p:nvCxnSpPr>
        <p:spPr>
          <a:xfrm flipH="1">
            <a:off x="3685111" y="4627218"/>
            <a:ext cx="347549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3F8A8E85-C76A-1351-2173-436FD3AAA917}"/>
              </a:ext>
            </a:extLst>
          </p:cNvPr>
          <p:cNvCxnSpPr>
            <a:cxnSpLocks/>
          </p:cNvCxnSpPr>
          <p:nvPr/>
        </p:nvCxnSpPr>
        <p:spPr>
          <a:xfrm>
            <a:off x="3401176" y="4611674"/>
            <a:ext cx="0" cy="24488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0EBC3BF6-DBDE-7B1D-FB0B-2C839202A2E9}"/>
              </a:ext>
            </a:extLst>
          </p:cNvPr>
          <p:cNvCxnSpPr>
            <a:cxnSpLocks/>
          </p:cNvCxnSpPr>
          <p:nvPr/>
        </p:nvCxnSpPr>
        <p:spPr>
          <a:xfrm>
            <a:off x="1435231" y="2647559"/>
            <a:ext cx="0" cy="30958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78156017-153C-C813-07CC-3995D8127064}"/>
              </a:ext>
            </a:extLst>
          </p:cNvPr>
          <p:cNvCxnSpPr/>
          <p:nvPr/>
        </p:nvCxnSpPr>
        <p:spPr>
          <a:xfrm>
            <a:off x="2096691" y="3229079"/>
            <a:ext cx="344842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4A97AB4C-031F-A93F-5596-02857FBB7CD8}"/>
              </a:ext>
            </a:extLst>
          </p:cNvPr>
          <p:cNvCxnSpPr/>
          <p:nvPr/>
        </p:nvCxnSpPr>
        <p:spPr>
          <a:xfrm>
            <a:off x="4570969" y="3229079"/>
            <a:ext cx="344842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32375525-0B0C-CBF4-92DA-4C295B8F1B44}"/>
              </a:ext>
            </a:extLst>
          </p:cNvPr>
          <p:cNvCxnSpPr/>
          <p:nvPr/>
        </p:nvCxnSpPr>
        <p:spPr>
          <a:xfrm>
            <a:off x="5438529" y="3257758"/>
            <a:ext cx="344842" cy="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AE9A0701-919C-B67A-43DB-0365DA9CDEFC}"/>
              </a:ext>
            </a:extLst>
          </p:cNvPr>
          <p:cNvCxnSpPr/>
          <p:nvPr/>
        </p:nvCxnSpPr>
        <p:spPr>
          <a:xfrm>
            <a:off x="5922982" y="3257758"/>
            <a:ext cx="344842" cy="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D73B43EC-75A2-8B74-1D0A-120057F1FE4A}"/>
              </a:ext>
            </a:extLst>
          </p:cNvPr>
          <p:cNvCxnSpPr/>
          <p:nvPr/>
        </p:nvCxnSpPr>
        <p:spPr>
          <a:xfrm>
            <a:off x="6434507" y="3274476"/>
            <a:ext cx="344842" cy="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EB407AC4-D0E2-144F-37BC-F45C05CF794F}"/>
              </a:ext>
            </a:extLst>
          </p:cNvPr>
          <p:cNvCxnSpPr>
            <a:cxnSpLocks/>
          </p:cNvCxnSpPr>
          <p:nvPr/>
        </p:nvCxnSpPr>
        <p:spPr>
          <a:xfrm>
            <a:off x="1444793" y="3840084"/>
            <a:ext cx="0" cy="30958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476C4690-2540-01CA-9F41-9B6F8B3D3A4B}"/>
              </a:ext>
            </a:extLst>
          </p:cNvPr>
          <p:cNvCxnSpPr/>
          <p:nvPr/>
        </p:nvCxnSpPr>
        <p:spPr>
          <a:xfrm>
            <a:off x="1575995" y="4627218"/>
            <a:ext cx="344842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3B1A8E5C-1756-9C68-39C9-371D0D83623B}"/>
              </a:ext>
            </a:extLst>
          </p:cNvPr>
          <p:cNvCxnSpPr/>
          <p:nvPr/>
        </p:nvCxnSpPr>
        <p:spPr>
          <a:xfrm>
            <a:off x="2378628" y="4627218"/>
            <a:ext cx="344842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BCD91E1B-9496-6294-4389-AE5C9B7536F3}"/>
              </a:ext>
            </a:extLst>
          </p:cNvPr>
          <p:cNvCxnSpPr>
            <a:cxnSpLocks/>
          </p:cNvCxnSpPr>
          <p:nvPr/>
        </p:nvCxnSpPr>
        <p:spPr>
          <a:xfrm>
            <a:off x="3039913" y="4611674"/>
            <a:ext cx="0" cy="30958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1F89FEBF-9CF1-21B6-2486-43C496E738E6}"/>
              </a:ext>
            </a:extLst>
          </p:cNvPr>
          <p:cNvCxnSpPr>
            <a:cxnSpLocks/>
          </p:cNvCxnSpPr>
          <p:nvPr/>
        </p:nvCxnSpPr>
        <p:spPr>
          <a:xfrm flipV="1">
            <a:off x="7117300" y="2798623"/>
            <a:ext cx="0" cy="401009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0E4C2AC8-05E9-A766-433A-F9DA381C26BF}"/>
              </a:ext>
            </a:extLst>
          </p:cNvPr>
          <p:cNvCxnSpPr>
            <a:cxnSpLocks/>
          </p:cNvCxnSpPr>
          <p:nvPr/>
        </p:nvCxnSpPr>
        <p:spPr>
          <a:xfrm flipH="1">
            <a:off x="6769751" y="2230415"/>
            <a:ext cx="347549" cy="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2E0E4F6B-FDFA-0A6D-331A-338E56131FB6}"/>
              </a:ext>
            </a:extLst>
          </p:cNvPr>
          <p:cNvCxnSpPr>
            <a:cxnSpLocks/>
          </p:cNvCxnSpPr>
          <p:nvPr/>
        </p:nvCxnSpPr>
        <p:spPr>
          <a:xfrm>
            <a:off x="4996269" y="3840084"/>
            <a:ext cx="0" cy="39728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32EF0252-4D0D-903F-76B6-6991FBD735DC}"/>
              </a:ext>
            </a:extLst>
          </p:cNvPr>
          <p:cNvCxnSpPr>
            <a:cxnSpLocks/>
          </p:cNvCxnSpPr>
          <p:nvPr/>
        </p:nvCxnSpPr>
        <p:spPr>
          <a:xfrm flipH="1">
            <a:off x="4425632" y="4340529"/>
            <a:ext cx="347549" cy="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D605B664-C24E-2ABA-D08C-005B964E1096}"/>
              </a:ext>
            </a:extLst>
          </p:cNvPr>
          <p:cNvCxnSpPr>
            <a:cxnSpLocks/>
          </p:cNvCxnSpPr>
          <p:nvPr/>
        </p:nvCxnSpPr>
        <p:spPr>
          <a:xfrm flipH="1">
            <a:off x="3722245" y="4340529"/>
            <a:ext cx="347549" cy="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Oval 109">
            <a:extLst>
              <a:ext uri="{FF2B5EF4-FFF2-40B4-BE49-F238E27FC236}">
                <a16:creationId xmlns:a16="http://schemas.microsoft.com/office/drawing/2014/main" id="{A521C65E-60D0-8EE3-26FF-F838BA27CE23}"/>
              </a:ext>
            </a:extLst>
          </p:cNvPr>
          <p:cNvSpPr/>
          <p:nvPr/>
        </p:nvSpPr>
        <p:spPr>
          <a:xfrm>
            <a:off x="9914254" y="3507409"/>
            <a:ext cx="509906" cy="531315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41E6F965-0A51-7F09-6294-A28CC87D81D8}"/>
              </a:ext>
            </a:extLst>
          </p:cNvPr>
          <p:cNvCxnSpPr>
            <a:cxnSpLocks/>
            <a:endCxn id="110" idx="2"/>
          </p:cNvCxnSpPr>
          <p:nvPr/>
        </p:nvCxnSpPr>
        <p:spPr>
          <a:xfrm>
            <a:off x="9461349" y="3773066"/>
            <a:ext cx="452905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A8235F65-EA41-3866-A726-81C2CA89E8D6}"/>
              </a:ext>
            </a:extLst>
          </p:cNvPr>
          <p:cNvCxnSpPr>
            <a:cxnSpLocks/>
          </p:cNvCxnSpPr>
          <p:nvPr/>
        </p:nvCxnSpPr>
        <p:spPr>
          <a:xfrm>
            <a:off x="10424160" y="3773066"/>
            <a:ext cx="452905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89288DAE-1233-3650-3E1A-5E5B9B7EB2D2}"/>
              </a:ext>
            </a:extLst>
          </p:cNvPr>
          <p:cNvCxnSpPr>
            <a:stCxn id="110" idx="4"/>
          </p:cNvCxnSpPr>
          <p:nvPr/>
        </p:nvCxnSpPr>
        <p:spPr>
          <a:xfrm>
            <a:off x="10169207" y="4038724"/>
            <a:ext cx="0" cy="4436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CCE4266B-A624-4C26-6B58-030194439120}"/>
              </a:ext>
            </a:extLst>
          </p:cNvPr>
          <p:cNvCxnSpPr/>
          <p:nvPr/>
        </p:nvCxnSpPr>
        <p:spPr>
          <a:xfrm>
            <a:off x="9549058" y="3429000"/>
            <a:ext cx="1328007" cy="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Curved Connector 128">
            <a:extLst>
              <a:ext uri="{FF2B5EF4-FFF2-40B4-BE49-F238E27FC236}">
                <a16:creationId xmlns:a16="http://schemas.microsoft.com/office/drawing/2014/main" id="{110D2627-B114-0C80-B9A8-94672651954D}"/>
              </a:ext>
            </a:extLst>
          </p:cNvPr>
          <p:cNvCxnSpPr/>
          <p:nvPr/>
        </p:nvCxnSpPr>
        <p:spPr>
          <a:xfrm rot="10800000" flipV="1">
            <a:off x="10357152" y="4010865"/>
            <a:ext cx="701567" cy="499338"/>
          </a:xfrm>
          <a:prstGeom prst="curvedConnector3">
            <a:avLst>
              <a:gd name="adj1" fmla="val 95757"/>
            </a:avLst>
          </a:prstGeom>
          <a:ln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02E74CC6-9C0D-3776-B2C3-15577E20F2D0}"/>
              </a:ext>
            </a:extLst>
          </p:cNvPr>
          <p:cNvSpPr txBox="1"/>
          <p:nvPr/>
        </p:nvSpPr>
        <p:spPr>
          <a:xfrm>
            <a:off x="340468" y="184826"/>
            <a:ext cx="2383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2000" u="sng" dirty="0"/>
              <a:t>Metrology bench:</a:t>
            </a:r>
          </a:p>
        </p:txBody>
      </p:sp>
      <p:pic>
        <p:nvPicPr>
          <p:cNvPr id="133" name="Picture 132" descr="A close-up of a digital oscilloscope&#10;&#10;AI-generated content may be incorrect.">
            <a:extLst>
              <a:ext uri="{FF2B5EF4-FFF2-40B4-BE49-F238E27FC236}">
                <a16:creationId xmlns:a16="http://schemas.microsoft.com/office/drawing/2014/main" id="{B5FD3F4A-65D9-8244-0FFA-34F2BF963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441" y="4734114"/>
            <a:ext cx="3111500" cy="1752600"/>
          </a:xfrm>
          <a:prstGeom prst="rect">
            <a:avLst/>
          </a:prstGeom>
        </p:spPr>
      </p:pic>
      <p:cxnSp>
        <p:nvCxnSpPr>
          <p:cNvPr id="136" name="Elbow Connector 135">
            <a:extLst>
              <a:ext uri="{FF2B5EF4-FFF2-40B4-BE49-F238E27FC236}">
                <a16:creationId xmlns:a16="http://schemas.microsoft.com/office/drawing/2014/main" id="{A4539632-CF19-72F9-65BD-45D8F3059B10}"/>
              </a:ext>
            </a:extLst>
          </p:cNvPr>
          <p:cNvCxnSpPr>
            <a:cxnSpLocks/>
            <a:stCxn id="69" idx="2"/>
          </p:cNvCxnSpPr>
          <p:nvPr/>
        </p:nvCxnSpPr>
        <p:spPr>
          <a:xfrm rot="16200000" flipH="1">
            <a:off x="4392387" y="4290303"/>
            <a:ext cx="196576" cy="2701455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9961133D-E937-FDFB-9884-A5D5F82B9AE1}"/>
              </a:ext>
            </a:extLst>
          </p:cNvPr>
          <p:cNvCxnSpPr/>
          <p:nvPr/>
        </p:nvCxnSpPr>
        <p:spPr>
          <a:xfrm>
            <a:off x="6769751" y="1905898"/>
            <a:ext cx="344842" cy="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E3FD94C9-1E1B-D791-E9BA-9EB44EDC3DE6}"/>
              </a:ext>
            </a:extLst>
          </p:cNvPr>
          <p:cNvCxnSpPr>
            <a:cxnSpLocks/>
          </p:cNvCxnSpPr>
          <p:nvPr/>
        </p:nvCxnSpPr>
        <p:spPr>
          <a:xfrm>
            <a:off x="7540995" y="2019221"/>
            <a:ext cx="0" cy="39728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1627C612-88B7-AF40-B7AD-CA0B0FB8D855}"/>
              </a:ext>
            </a:extLst>
          </p:cNvPr>
          <p:cNvCxnSpPr>
            <a:cxnSpLocks/>
          </p:cNvCxnSpPr>
          <p:nvPr/>
        </p:nvCxnSpPr>
        <p:spPr>
          <a:xfrm>
            <a:off x="7540995" y="2860478"/>
            <a:ext cx="0" cy="39728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3C31B941-DFD8-AD93-2059-E77CF4FB3832}"/>
              </a:ext>
            </a:extLst>
          </p:cNvPr>
          <p:cNvCxnSpPr>
            <a:cxnSpLocks/>
          </p:cNvCxnSpPr>
          <p:nvPr/>
        </p:nvCxnSpPr>
        <p:spPr>
          <a:xfrm flipH="1">
            <a:off x="6986323" y="3669354"/>
            <a:ext cx="347549" cy="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9113BAEF-CD55-7470-728A-2DB2AA46A968}"/>
              </a:ext>
            </a:extLst>
          </p:cNvPr>
          <p:cNvCxnSpPr>
            <a:cxnSpLocks/>
          </p:cNvCxnSpPr>
          <p:nvPr/>
        </p:nvCxnSpPr>
        <p:spPr>
          <a:xfrm flipH="1">
            <a:off x="6422202" y="3669354"/>
            <a:ext cx="347549" cy="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F27E739C-8670-C042-8BFB-039DEF0AEF6F}"/>
              </a:ext>
            </a:extLst>
          </p:cNvPr>
          <p:cNvCxnSpPr>
            <a:cxnSpLocks/>
          </p:cNvCxnSpPr>
          <p:nvPr/>
        </p:nvCxnSpPr>
        <p:spPr>
          <a:xfrm flipH="1">
            <a:off x="5752249" y="3691741"/>
            <a:ext cx="347549" cy="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D30AB5A4-32F1-3818-74F7-EAFB594CE7ED}"/>
              </a:ext>
            </a:extLst>
          </p:cNvPr>
          <p:cNvCxnSpPr>
            <a:cxnSpLocks/>
          </p:cNvCxnSpPr>
          <p:nvPr/>
        </p:nvCxnSpPr>
        <p:spPr>
          <a:xfrm flipH="1">
            <a:off x="5236866" y="3713006"/>
            <a:ext cx="347549" cy="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9" name="Slide Number Placeholder 148">
            <a:extLst>
              <a:ext uri="{FF2B5EF4-FFF2-40B4-BE49-F238E27FC236}">
                <a16:creationId xmlns:a16="http://schemas.microsoft.com/office/drawing/2014/main" id="{233D647D-483D-6461-7BED-A9062A419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A8262-28CB-D745-A869-9CDF86F5C42D}" type="slidenum">
              <a:rPr lang="en-FR" smtClean="0"/>
              <a:t>6</a:t>
            </a:fld>
            <a:endParaRPr lang="en-FR"/>
          </a:p>
        </p:txBody>
      </p: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3D6CAF4A-6F05-83A9-E421-E8C1B8AEAD1D}"/>
              </a:ext>
            </a:extLst>
          </p:cNvPr>
          <p:cNvCxnSpPr>
            <a:cxnSpLocks/>
            <a:endCxn id="164" idx="7"/>
          </p:cNvCxnSpPr>
          <p:nvPr/>
        </p:nvCxnSpPr>
        <p:spPr>
          <a:xfrm flipH="1">
            <a:off x="6640274" y="1149502"/>
            <a:ext cx="483917" cy="9173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2" name="TextBox 151">
            <a:extLst>
              <a:ext uri="{FF2B5EF4-FFF2-40B4-BE49-F238E27FC236}">
                <a16:creationId xmlns:a16="http://schemas.microsoft.com/office/drawing/2014/main" id="{E666D4C4-24CE-8986-38D2-DE2B6ABDE567}"/>
              </a:ext>
            </a:extLst>
          </p:cNvPr>
          <p:cNvSpPr txBox="1"/>
          <p:nvPr/>
        </p:nvSpPr>
        <p:spPr>
          <a:xfrm>
            <a:off x="6584934" y="861838"/>
            <a:ext cx="1497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1600" dirty="0"/>
              <a:t>FC/PC fiber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2D267CAC-D5B8-C2A3-463E-D6351A6F8700}"/>
              </a:ext>
            </a:extLst>
          </p:cNvPr>
          <p:cNvSpPr txBox="1"/>
          <p:nvPr/>
        </p:nvSpPr>
        <p:spPr>
          <a:xfrm>
            <a:off x="2741228" y="2709522"/>
            <a:ext cx="1949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FR" dirty="0"/>
              <a:t>Track 2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BF8A20AB-CA9F-896E-8D0F-159994D8FB6D}"/>
              </a:ext>
            </a:extLst>
          </p:cNvPr>
          <p:cNvSpPr txBox="1"/>
          <p:nvPr/>
        </p:nvSpPr>
        <p:spPr>
          <a:xfrm>
            <a:off x="2731325" y="1483100"/>
            <a:ext cx="1949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FR" dirty="0"/>
              <a:t>Track 1</a:t>
            </a:r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11E393C0-D5FA-B5C5-DA94-7F16A536D978}"/>
              </a:ext>
            </a:extLst>
          </p:cNvPr>
          <p:cNvSpPr/>
          <p:nvPr/>
        </p:nvSpPr>
        <p:spPr>
          <a:xfrm>
            <a:off x="5735985" y="2071725"/>
            <a:ext cx="60852" cy="5532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B87B5A63-8D9A-852B-9116-55EA2FE9D607}"/>
              </a:ext>
            </a:extLst>
          </p:cNvPr>
          <p:cNvCxnSpPr>
            <a:cxnSpLocks/>
          </p:cNvCxnSpPr>
          <p:nvPr/>
        </p:nvCxnSpPr>
        <p:spPr>
          <a:xfrm flipV="1">
            <a:off x="5784724" y="1845023"/>
            <a:ext cx="172421" cy="25809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Arc 157">
            <a:extLst>
              <a:ext uri="{FF2B5EF4-FFF2-40B4-BE49-F238E27FC236}">
                <a16:creationId xmlns:a16="http://schemas.microsoft.com/office/drawing/2014/main" id="{53922F37-8E5A-0BC8-6AF6-86A078C6DCF6}"/>
              </a:ext>
            </a:extLst>
          </p:cNvPr>
          <p:cNvSpPr/>
          <p:nvPr/>
        </p:nvSpPr>
        <p:spPr>
          <a:xfrm rot="18535367">
            <a:off x="5875522" y="1378572"/>
            <a:ext cx="574882" cy="541292"/>
          </a:xfrm>
          <a:prstGeom prst="arc">
            <a:avLst>
              <a:gd name="adj1" fmla="val 15021519"/>
              <a:gd name="adj2" fmla="val 223561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999D51D2-B1C3-C569-A861-F00D631F5D5F}"/>
              </a:ext>
            </a:extLst>
          </p:cNvPr>
          <p:cNvCxnSpPr>
            <a:cxnSpLocks/>
          </p:cNvCxnSpPr>
          <p:nvPr/>
        </p:nvCxnSpPr>
        <p:spPr>
          <a:xfrm flipV="1">
            <a:off x="5958499" y="1559474"/>
            <a:ext cx="172421" cy="25809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378CE029-B0F7-5224-FEE6-8A4FB3501063}"/>
              </a:ext>
            </a:extLst>
          </p:cNvPr>
          <p:cNvCxnSpPr>
            <a:cxnSpLocks/>
          </p:cNvCxnSpPr>
          <p:nvPr/>
        </p:nvCxnSpPr>
        <p:spPr>
          <a:xfrm>
            <a:off x="6151552" y="1464644"/>
            <a:ext cx="230576" cy="25743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731679AE-01C0-41A6-5B41-5683AB82AB4F}"/>
              </a:ext>
            </a:extLst>
          </p:cNvPr>
          <p:cNvCxnSpPr>
            <a:cxnSpLocks/>
          </p:cNvCxnSpPr>
          <p:nvPr/>
        </p:nvCxnSpPr>
        <p:spPr>
          <a:xfrm>
            <a:off x="6380842" y="1779064"/>
            <a:ext cx="230576" cy="25743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" name="Oval 163">
            <a:extLst>
              <a:ext uri="{FF2B5EF4-FFF2-40B4-BE49-F238E27FC236}">
                <a16:creationId xmlns:a16="http://schemas.microsoft.com/office/drawing/2014/main" id="{1E0FFD07-AC44-2713-4826-FC9E638248E3}"/>
              </a:ext>
            </a:extLst>
          </p:cNvPr>
          <p:cNvSpPr/>
          <p:nvPr/>
        </p:nvSpPr>
        <p:spPr>
          <a:xfrm>
            <a:off x="6588334" y="2058772"/>
            <a:ext cx="60852" cy="5532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pic>
        <p:nvPicPr>
          <p:cNvPr id="168" name="Picture 167" descr="A yellow cable with a black round end&#10;&#10;AI-generated content may be incorrect.">
            <a:extLst>
              <a:ext uri="{FF2B5EF4-FFF2-40B4-BE49-F238E27FC236}">
                <a16:creationId xmlns:a16="http://schemas.microsoft.com/office/drawing/2014/main" id="{4002180A-8660-8F3C-C4F3-B3DD67506C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3061" y="72376"/>
            <a:ext cx="2062243" cy="1546682"/>
          </a:xfrm>
          <a:prstGeom prst="rect">
            <a:avLst/>
          </a:prstGeom>
          <a:ln>
            <a:noFill/>
          </a:ln>
        </p:spPr>
      </p:pic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B1650E31-479A-DA66-280C-DD7833610D56}"/>
              </a:ext>
            </a:extLst>
          </p:cNvPr>
          <p:cNvCxnSpPr>
            <a:stCxn id="168" idx="1"/>
            <a:endCxn id="164" idx="7"/>
          </p:cNvCxnSpPr>
          <p:nvPr/>
        </p:nvCxnSpPr>
        <p:spPr>
          <a:xfrm flipH="1">
            <a:off x="6640274" y="845717"/>
            <a:ext cx="1432787" cy="12211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279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1422</TotalTime>
  <Words>158</Words>
  <Application>Microsoft Macintosh PowerPoint</Application>
  <PresentationFormat>Widescreen</PresentationFormat>
  <Paragraphs>55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Amira Bouikni</dc:creator>
  <cp:lastModifiedBy>Amira Bouikni</cp:lastModifiedBy>
  <cp:revision>5</cp:revision>
  <dcterms:created xsi:type="dcterms:W3CDTF">2026-01-11T09:35:04Z</dcterms:created>
  <dcterms:modified xsi:type="dcterms:W3CDTF">2026-01-12T09:17:34Z</dcterms:modified>
</cp:coreProperties>
</file>