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715"/>
  </p:normalViewPr>
  <p:slideViewPr>
    <p:cSldViewPr snapToGrid="0">
      <p:cViewPr>
        <p:scale>
          <a:sx n="102" d="100"/>
          <a:sy n="102" d="100"/>
        </p:scale>
        <p:origin x="114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bouikni/Downloads/26s05-03-01%20pertes_amira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bouikni/Downloads/26s05-03-01%20pertes_amira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bouikni/Downloads/26s05-03-01%20pertes_amira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bouikni/Downloads/26s05-03-01%20pertes_amira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Total</a:t>
            </a:r>
            <a:r>
              <a:rPr lang="en-GB" baseline="0"/>
              <a:t> transmission: 71,90%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F7-DE4C-A9CE-1D3470DCCA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F7-DE4C-A9CE-1D3470DCCA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F7-DE4C-A9CE-1D3470DCCAB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F7-DE4C-A9CE-1D3470DCCA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FF7-DE4C-A9CE-1D3470DCCAB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FF7-DE4C-A9CE-1D3470DCCAB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FF7-DE4C-A9CE-1D3470DCCAB9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FF7-DE4C-A9CE-1D3470DCCAB9}"/>
              </c:ext>
            </c:extLst>
          </c:dPt>
          <c:val>
            <c:numRef>
              <c:f>'1083 sans colle'!$V$53:$AC$53</c:f>
              <c:numCache>
                <c:formatCode>0.00</c:formatCode>
                <c:ptCount val="8"/>
                <c:pt idx="0">
                  <c:v>71.556329244561084</c:v>
                </c:pt>
                <c:pt idx="1">
                  <c:v>67.96684856463294</c:v>
                </c:pt>
                <c:pt idx="2">
                  <c:v>73.779171792913573</c:v>
                </c:pt>
                <c:pt idx="3">
                  <c:v>75.727412081209209</c:v>
                </c:pt>
                <c:pt idx="4">
                  <c:v>74.526864355502596</c:v>
                </c:pt>
                <c:pt idx="5">
                  <c:v>69.38548474488438</c:v>
                </c:pt>
                <c:pt idx="6">
                  <c:v>74.320625728823842</c:v>
                </c:pt>
                <c:pt idx="7">
                  <c:v>68.357086591421108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FF7-DE4C-A9CE-1D3470DCC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413839"/>
        <c:axId val="749519264"/>
      </c:barChart>
      <c:catAx>
        <c:axId val="10984138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 Input</a:t>
                </a:r>
                <a:r>
                  <a:rPr lang="en-GB" baseline="0"/>
                  <a:t> guides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749519264"/>
        <c:crosses val="autoZero"/>
        <c:auto val="1"/>
        <c:lblAlgn val="ctr"/>
        <c:lblOffset val="100"/>
        <c:noMultiLvlLbl val="0"/>
      </c:catAx>
      <c:valAx>
        <c:axId val="74951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Transmission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098413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Total</a:t>
            </a:r>
            <a:r>
              <a:rPr lang="en-GB" baseline="0"/>
              <a:t> transmission 45,29%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BC-DE4A-B1D6-F2781C0451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BC-DE4A-B1D6-F2781C0451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BC-DE4A-B1D6-F2781C04517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BC-DE4A-B1D6-F2781C04517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9BC-DE4A-B1D6-F2781C04517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9BC-DE4A-B1D6-F2781C04517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9BC-DE4A-B1D6-F2781C04517F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9BC-DE4A-B1D6-F2781C04517F}"/>
              </c:ext>
            </c:extLst>
          </c:dPt>
          <c:val>
            <c:numRef>
              <c:f>'1310 sans colle'!$V$53:$AC$53</c:f>
              <c:numCache>
                <c:formatCode>0.00</c:formatCode>
                <c:ptCount val="8"/>
                <c:pt idx="0">
                  <c:v>73.641051773016926</c:v>
                </c:pt>
                <c:pt idx="1">
                  <c:v>56.001662433142862</c:v>
                </c:pt>
                <c:pt idx="2">
                  <c:v>55.221064468946409</c:v>
                </c:pt>
                <c:pt idx="3">
                  <c:v>42.164646941289924</c:v>
                </c:pt>
                <c:pt idx="4">
                  <c:v>41.034615324521837</c:v>
                </c:pt>
                <c:pt idx="5">
                  <c:v>49.219759566305591</c:v>
                </c:pt>
                <c:pt idx="6">
                  <c:v>51.012047876578059</c:v>
                </c:pt>
                <c:pt idx="7">
                  <c:v>28.861746755447697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9BC-DE4A-B1D6-F2781C045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264880"/>
        <c:axId val="379123184"/>
      </c:barChart>
      <c:catAx>
        <c:axId val="37926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Input</a:t>
                </a:r>
                <a:r>
                  <a:rPr lang="en-GB" baseline="0"/>
                  <a:t> guides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379123184"/>
        <c:crosses val="autoZero"/>
        <c:auto val="1"/>
        <c:lblAlgn val="ctr"/>
        <c:lblOffset val="100"/>
        <c:noMultiLvlLbl val="0"/>
      </c:catAx>
      <c:valAx>
        <c:axId val="37912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Transmission</a:t>
                </a:r>
                <a:r>
                  <a:rPr lang="en-GB" baseline="0"/>
                  <a:t> (%)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37926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Total</a:t>
            </a:r>
            <a:r>
              <a:rPr lang="en-GB" baseline="0"/>
              <a:t> transmission : 59%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FE-0642-AC4E-6E2813A5DD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FE-0642-AC4E-6E2813A5DD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FE-0642-AC4E-6E2813A5DDB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FE-0642-AC4E-6E2813A5DD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4FE-0642-AC4E-6E2813A5DD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4FE-0642-AC4E-6E2813A5DDB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4FE-0642-AC4E-6E2813A5DDB6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4FE-0642-AC4E-6E2813A5DDB6}"/>
              </c:ext>
            </c:extLst>
          </c:dPt>
          <c:val>
            <c:numRef>
              <c:f>'1310 avec colle'!$V$53:$AC$53</c:f>
              <c:numCache>
                <c:formatCode>0.00</c:formatCode>
                <c:ptCount val="8"/>
                <c:pt idx="0">
                  <c:v>59.525355349359863</c:v>
                </c:pt>
                <c:pt idx="1">
                  <c:v>62.918684446971497</c:v>
                </c:pt>
                <c:pt idx="2">
                  <c:v>63.485531898800232</c:v>
                </c:pt>
                <c:pt idx="3">
                  <c:v>61.362633360811699</c:v>
                </c:pt>
                <c:pt idx="4">
                  <c:v>57.215897778279</c:v>
                </c:pt>
                <c:pt idx="5">
                  <c:v>53.554026904949069</c:v>
                </c:pt>
                <c:pt idx="6">
                  <c:v>61.934045016149767</c:v>
                </c:pt>
                <c:pt idx="7">
                  <c:v>58.391108363185836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4FE-0642-AC4E-6E2813A5D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693152"/>
        <c:axId val="216063263"/>
      </c:barChart>
      <c:catAx>
        <c:axId val="1016693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 input</a:t>
                </a:r>
                <a:r>
                  <a:rPr lang="en-GB" baseline="0"/>
                  <a:t> guides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216063263"/>
        <c:crosses val="autoZero"/>
        <c:auto val="1"/>
        <c:lblAlgn val="ctr"/>
        <c:lblOffset val="100"/>
        <c:noMultiLvlLbl val="0"/>
      </c:catAx>
      <c:valAx>
        <c:axId val="21606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Transmission</a:t>
                </a:r>
                <a:r>
                  <a:rPr lang="en-GB" baseline="0"/>
                  <a:t> (%)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01669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Total</a:t>
            </a:r>
            <a:r>
              <a:rPr lang="en-GB" baseline="0"/>
              <a:t> transmission (guide 1-4): 58.73%</a:t>
            </a:r>
          </a:p>
          <a:p>
            <a:pPr>
              <a:defRPr/>
            </a:pP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B5-E24D-9560-9F946E99D22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B5-E24D-9560-9F946E99D2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B5-E24D-9560-9F946E99D22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B5-E24D-9560-9F946E99D22B}"/>
              </c:ext>
            </c:extLst>
          </c:dPt>
          <c:val>
            <c:numRef>
              <c:f>'1083 avec colle'!$V$53:$Y$53</c:f>
              <c:numCache>
                <c:formatCode>0.00</c:formatCode>
                <c:ptCount val="4"/>
                <c:pt idx="0">
                  <c:v>57.751424023235408</c:v>
                </c:pt>
                <c:pt idx="1">
                  <c:v>60.806451702162256</c:v>
                </c:pt>
                <c:pt idx="2">
                  <c:v>58.996373218726397</c:v>
                </c:pt>
                <c:pt idx="3">
                  <c:v>55.93810399891921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B5-E24D-9560-9F946E99D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676527"/>
        <c:axId val="330557903"/>
      </c:barChart>
      <c:catAx>
        <c:axId val="1886765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Input</a:t>
                </a:r>
                <a:r>
                  <a:rPr lang="en-GB" baseline="0"/>
                  <a:t> guides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330557903"/>
        <c:crosses val="autoZero"/>
        <c:auto val="1"/>
        <c:lblAlgn val="ctr"/>
        <c:lblOffset val="100"/>
        <c:noMultiLvlLbl val="0"/>
      </c:catAx>
      <c:valAx>
        <c:axId val="330557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Transmission</a:t>
                </a:r>
                <a:r>
                  <a:rPr lang="en-GB" baseline="0"/>
                  <a:t> (%)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8867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2:4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3:56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24575,'5'0'0,"1"0"0,1 0 0,1 0 0,0 0 0,1 0 0,0 0 0,-1 0 0,0 0 0,-2 0 0,0 0 0,-1 0 0,-1 0 0,0 0 0,0 0 0,0 0 0,1 0 0,-1 0 0,2 0 0,0 0 0,0 0 0,1 0 0,-2 0 0,-1 0 0,1 0 0,0 0 0,0 0 0,-1 0 0,1 0 0,0 0 0,-1 0 0,0 0 0,0 0 0,1 0 0,-1 0 0,1 0 0,-1 0 0,-1 0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3:58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24575,'9'0'0,"1"0"0,-3 0 0,2 0 0,0 0 0,0 0 0,-1 0 0,0 0 0,-2 0 0,1 0 0,0 1 0,1 0 0,-1 0 0,0 0 0,0 0 0,0-1 0,0 2 0,1-1 0,0 0 0,-1-1 0,1 1 0,1 1 0,-1-1 0,-1 0 0,-1 0 0,-2 0 0,0 1 0,0-1 0,1-1 0,-1 0 0,1 0 0,0 0 0,-1 0 0,1 0 0,0 0 0,0 1 0,-1 0 0,1 0 0,0 0 0,0-1 0,-1 1 0,1 0 0,-1 1 0,0-1 0,1-1 0,-3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0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24575,'7'0'0,"0"0"0,0 0 0,2 0 0,-1 0 0,0 0 0,0 0 0,-1 0 0,0 0 0,0 0 0,1 0 0,-1 0 0,0 0 0,-1 0 0,-1 2 0,1-1 0,0 0 0,1-1 0,-1 1 0,0 0 0,0 0 0,1 1 0,-1-2 0,-2 0 0,1 0 0,0 0 0,-1 0 0,0 1 0,0 0 0,0 0 0,1 0 0,-1-1 0,1 0 0,0 0 0,0 0 0,-1 0 0,1 1 0,0 0 0,-1 0 0,1 1 0,-1-2 0,0 0 0,0 0 0,0 0 0,1 0 0,-1 2 0,1-1 0,0 0 0,-1-1 0,1 0 0,-2 1 0,0 0 0,0 0 0,-2 0 0,1-1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03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24575,'8'0'0,"0"0"0,0 0 0,1 0 0,-1 0 0,0 0 0,-1 0 0,-2 0 0,2 0 0,-1 0 0,2 0 0,-1 0 0,1 0 0,0 0 0,-1 0 0,1 0 0,0 0 0,-1 0 0,0 0 0,0 0 0,-1 0 0,1 0 0,-1 0 0,-2 0 0,1 0 0,-1 0 0,0 0 0,0 0 0,1 0 0,-1 0 0,2 0 0,0 1 0,0 0 0,0 1 0,-1-1 0,0-1 0,-1 0 0,-1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05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24575,'5'0'0,"2"0"0,2 0 0,0 0 0,1 0 0,-1 0 0,1 0 0,-1 0 0,-2 0 0,1 0 0,-2 0 0,0 0 0,0 0 0,-1 0 0,0 0 0,1 0 0,-1 0 0,0 0 0,0 0 0,0 0 0,1 0 0,0 0 0,0 0 0,1 0 0,0 0 0,-1 0 0,1 0 0,0 0 0,-1 0 0,0 0 0,-1 0 0,0 0 0,-1 0 0,0 0 0,0 0 0,0 0 0,1 1 0,-1 0 0,1 1 0,-1-1 0,1-1 0,0 1 0,0 0 0,0 0 0,-1 0 0,1-1 0,-2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07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24575,'8'0'0,"1"0"0,-2 0 0,1 0 0,0 0 0,1 0 0,0 0 0,0 0 0,1 0 0,0 0 0,1 0 0,-2 0 0,0 0 0,0 0 0,-1 0 0,-1 0 0,-2 0 0,0 0 0,0 0 0,1 0 0,0 0 0,-1 0 0,0 0 0,0 0 0,-1 0 0,1 0 0,0 0 0,0 0 0,0 0 0,-1 0 0,1 0 0,0 0 0,-1 0 0,0 0 0,1 0 0,1 0 0,0 0 0,0 0 0,-2 0 0,1 0 0,-1 0 0,0 0 0,0 0 0,0 0 0,1 0 0,-1 0 0,1 0 0,0 0 0,-3 0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09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24575,'8'0'0,"1"0"0,1 0 0,3 0 0,-1 0 0,-2 0 0,-1 0 0,-4 0 0,0 0 0,0 0 0,-1 0 0,1 0 0,0 0 0,0 0 0,-1 0 0,1 0 0,-1 0 0,1 0 0,0 0 0,0 0 0,1 0 0,-1 0 0,0 0 0,0 0 0,0 0 0,0 0 0,-1 0 0,1 0 0,0 0 0,0 0 0,0 0 0,-1 0 0,1 0 0,-1 0 0,0 0 0,0 0 0,0 0 0,1 0 0,-1 0 0,1 0 0,-2 0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12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24575,'12'0'0,"1"0"0,-1 0 0,-1 0 0,0 0 0,-3 0 0,0 0 0,0 0 0,-2 0 0,0 0 0,-1 0 0,0 0 0,-1 0 0,1 0 0,0 0 0,0 0 0,1 0 0,0 0 0,1 0 0,1 0 0,-2 0 0,1 0 0,-1 0 0,-1 0 0,1 0 0,-2 0 0,0 0 0,1 0 0,0 0 0,0 0 0,0 0 0,-1 0 0,0 0 0,0 0 0,0 0 0,0 0 0,1 0 0,0 0 0,0 0 0,-1 0 0,1 0 0,0 0 0,-1 0 0,1 0 0,-1 0 0,-1 0 0,1 0 0,1 0 0,-3 0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13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24575,'6'0'0,"-1"0"0,1 0 0,1 0 0,1 0 0,0 0 0,-1 0 0,0 0 0,1 0 0,-1 0 0,1 0 0,1 0 0,0 0 0,0 0 0,0 0 0,0 0 0,0 0 0,2 0 0,-1 0 0,1 0 0,-2 0 0,-1 0 0,0 0 0,-1 0 0,-1 0 0,1 0 0,-1 0 0,0 0 0,0 0 0,0 0 0,-1 0 0,0 0 0,-1 0 0,1 0 0,0 0 0,0 0 0,0 0 0,-1 0 0,1 0 0,0 0 0,-1 0 0,1 0 0,-1 0 0,0 0 0,-2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16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24575,'12'0'0,"-2"0"0,-1 0 0,-2 0 0,-1 0 0,1 0 0,0 0 0,1 0 0,2 0 0,-2 0 0,1 0 0,0 0 0,0 0 0,2 0 0,-1 0 0,1 0 0,-2 0 0,0 0 0,0 0 0,-1 0 0,-1 0 0,-1 0 0,-2 0 0,1 0 0,1 0 0,-1 0 0,1 0 0,-1 0 0,0 0 0,0 0 0,0 0 0,0 0 0,-1 0 0,1 0 0,0 0 0,-1 0 0,1 0 0,-1 0 0,0 0 0,0 0 0,0 0 0,1 0 0,-1 0 0,1 0 0,-2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2:51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0 931 24575,'13'-5'0,"0"-1"0,-1-3 0,4-1 0,-1 0 0,-2 2 0,-1 1 0,-3 2 0,-1 1 0,-1 0 0,-2 1 0,0 1 0,-1-1 0,1 1 0,0 1 0,-1-1 0,1 1 0,-1 0 0,-1-1 0,0-1 0,1 0 0,3 0 0,2-1 0,1-1 0,0 1 0,0 0 0,-1 1 0,-1 1 0,-2-1 0,-1 2 0,0-1 0,-1 1 0,-1 0 0,0-1 0,0 0 0,5 1 0,1-1 0,3-1 0,1 1 0,-2-1 0,0 1 0,-2-1 0,-1 2 0,0 0 0,-2 0 0,0 0 0,-1 0 0,-1-1 0,0-1 0,-1-1 0,0 0 0,1 0 0,2-1 0,1 0 0,1 0 0,0-1 0,-1-1 0,0 2 0,-1 0 0,0 1 0,-2 1 0,-1-1 0,-1 1 0,-1 0 0,1-1 0,0-1 0,2-3 0,2-2 0,1-2 0,1 1 0,0 0 0,-2 4 0,0 0 0,-1 2 0,-1 1 0,-1 1 0,-1 0 0,1-1 0,-2 0 0,2-1 0,0 0 0,0 1 0,2-2 0,0-1 0,0 1 0,-2 0 0,1 2 0,-1 1 0,0 0 0,0 1 0,-1-2 0,0 2 0,1 1 0,1-1 0,0-1 0,1 0 0,1-2 0,1 0 0,2 0 0,0 0 0,-1 1 0,-3 1 0,-1 1 0,0 1 0,1 0 0,-2-1 0,1 1 0,0-2 0,-1 1 0,2-1 0,0 0 0,0 0 0,2 0 0,-1 0 0,0 0 0,1-1 0,-1 0 0,1 1 0,-1 1 0,-1 0 0,-1-1 0,0 1 0,0-1 0,0 0 0,0-1 0,1-1 0,1 2 0,0-1 0,1 1 0,1-1 0,-2-1 0,1 2 0,-2 0 0,1 1 0,-2-1 0,0 0 0,0 1 0,-1-2 0,2 1 0,1-3 0,1-2 0,1 0 0,1 1 0,-2 1 0,-2 0 0,1 1 0,-2 0 0,1 2 0,-1 1 0,-1-1 0,0 1 0,0-2 0,0 0 0,1 0 0,0-1 0,1-1 0,0 0 0,1 0 0,0-1 0,-1 2 0,1 0 0,-2 1 0,1 0 0,-1 0 0,1 1 0,0 0 0,-1 1 0,-1-1 0,1 1 0,-1-2 0,3 1 0,1-2 0,-1 0 0,0 1 0,-2 1 0,0 0 0,1 0 0,1 0 0,-1 0 0,1 0 0,-1-1 0,0 1 0,0 0 0,0 0 0,0 1 0,-1 0 0,1-2 0,0 2 0,-1-2 0,-1 1 0,1 0 0,-1-1 0,2 1 0,0 0 0,-1 0 0,0 1 0,0-2 0,0 1 0,0 0 0,1-1 0,0 1 0,-1 0 0,1-1 0,0 2 0,0-2 0,-1 1 0,1 0 0,0 0 0,-1 0 0,1 1 0,0-1 0,0 0 0,0 1 0,0 0 0,2 1 0,-1-1 0,2-1 0,-1 1 0,0 0 0,0 0 0,-1 1 0,1 0 0,0-1 0,0 1 0,-1-1 0,1 0 0,0 0 0,-1 0 0,1 0 0,-1 0 0,0 1 0,-1-1 0,-1 0 0,0 0 0,1 0 0,-1-1 0,1 1 0,0 0 0,0 0 0,0 1 0,-1-2 0,1 1 0,0 0 0,0 0 0,-1 1 0,2-2 0,1 1 0,-1-1 0,0 1 0,0-1 0,-1 1 0,1 0 0,0-1 0,0 1 0,1-1 0,0 0 0,-1 0 0,1-1 0,-2 2 0,0-2 0,0 2 0,-1 0 0,1 0 0,0 0 0,0 0 0,-1 0 0,1-1 0,-1 1 0,1 1 0,-1-1 0,0 1 0,0 0 0,1-1 0,-1 0 0,1 1 0,-1 0 0,1 1 0,0-1 0,-1 1 0,1 0 0,-1-1 0,-1 0 0,0 0 0,0 0 0,1 1 0,0 0 0,1 0 0,-1 0 0,1 0 0,0 0 0,-1 0 0,1 0 0,0 0 0,0 0 0,-1 0 0,1 0 0,0 0 0,-1 0 0,0 0 0,1 0 0,-1 0 0,0 0 0,0 0 0,1 0 0,0 0 0,-1 0 0,1 0 0,0 0 0,-1 0 0,1 0 0,-1 0 0,1 0 0,-1 0 0,0 0 0,0 0 0,1 0 0,-1 0 0,1 0 0,0 0 0,-1 0 0,1 0 0,0 0 0,-1 0 0,1 0 0,0 0 0,-1 0 0,1 0 0,-1 0 0,0 0 0,0 0 0,0 0 0,1 0 0,0 0 0,-1 0 0,1 0 0,0 0 0,0 0 0,-1 0 0,1 0 0,0 0 0,0 0 0,-1 0 0,1 0 0,0 0 0,-1 0 0,2 0 0,0 0 0,-1 0 0,1 0 0,-1 0 0,1 0 0,0 0 0,0 0 0,0 1 0,0 1 0,1-1 0,-1-1 0,-1 0 0,0 0 0,-1 0 0,1 1 0,0 0 0,-1 1 0,1-1 0,-1-1 0,0 0 0,-1 0 0,0 1 0,1 1 0,-1-1 0,2-1 0,-1 0 0,1 0 0,0 0 0,-1 0 0,1 0 0,0 0 0,-1 0 0,1 0 0,-1 0 0,0 0 0,1 0 0,-1 0 0,0 0 0,1 0 0,0 1 0,-1 0 0,1 0 0,-1 0 0,1-1 0,0 0 0,0 0 0,-1 0 0,1 0 0,0 1 0,-1 1 0,1-1 0,-1 0 0,0-1 0,0 0 0,0 1 0,1 0 0,0 0 0,-1 0 0,1-1 0,0 1 0,0-1 0,0 0 0,-1 0 0,1 0 0,-1 0 0,0 0 0,0 0 0,0 0 0,1 0 0,-1 0 0,1 0 0,-1 0 0,1 0 0,0 0 0,0 0 0,-1 0 0,1 0 0,0 0 0,1 0 0,0 0 0,0 0 0,0 0 0,-1 0 0,-1 0 0,0 0 0,0 0 0,0 0 0,1 0 0,-1 0 0,1 0 0,0 0 0,0 0 0,0 0 0,-1 0 0,1 0 0,0 0 0,0 0 0,-1 0 0,0 0 0,0 0 0,0 0 0,0 0 0,1 0 0,0 0 0,-1 0 0,1 0 0,0 0 0,0 0 0,-1 0 0,1 0 0,0 0 0,-1 0 0,1 0 0,-1 0 0,0 0 0,0 0 0,0 0 0,1 0 0,-1 0 0,1 0 0,0 0 0,-1 0 0,1 0 0,0 0 0,-1 0 0,1 0 0,0 1 0,0 0 0,0 0 0,-1 0 0,1-1 0,-1 1 0,1 0 0,-1 1 0,0-1 0,0 1 0,0-1 0,1 0 0,0 0 0,0 0 0,-1 1 0,1 1 0,0-2 0,0 1 0,-1 0 0,0 0 0,-1 0 0,0 1 0,-2-1 0,2-1 0,-1 1 0,2-1 0,-1 1 0,1 1 0,0 1 0,1 0 0,-1 0 0,0-1 0,-1-1 0,-1 1 0,1-1 0,0-1 0,-1 1 0,1-1 0,-1 1 0,0 0 0,2 1 0,-1 0 0,1 0 0,0 0 0,-1-1 0,1 1 0,0-1 0,-1 0 0,1 1 0,-1-1 0,1 0 0,-1 0 0,0 0 0,0 0 0,0 0 0,1 0 0,1 1 0,-2-1 0,1 0 0,-2 0 0,1 1 0,-1-1 0,0 0 0,2 1 0,-1-1 0,1 0 0,-1 1 0,0-1 0,0 1 0,1 0 0,-1-1 0,1 0 0,-1 1 0,1 0 0,0 0 0,1 0 0,0 0 0,-1 0 0,1 0 0,0 1 0,-1-2 0,1 1 0,-1 0 0,0 0 0,0 1 0,0-1 0,1-1 0,0 1 0,-1 0 0,1 0 0,0 0 0,0-1 0,-2 1 0,1-1 0,0 1 0,-1 0 0,2 0 0,0 0 0,-1-1 0,0 1 0,-1-1 0,0 0 0,0 0 0,1 0 0,0 0 0,0 0 0,-1 1 0,1-1 0,0 0 0,-1 1 0,1-1 0,-1 0 0,1 1 0,1-1 0,-1 1 0,1-1 0,0 1 0,-1 0 0,1 0 0,-1 0 0,0 0 0,0 0 0,0-1 0,1-1 0,-1 1 0,1 0 0,0 1 0,-1 0 0,1 0 0,0 0 0,0 0 0,0 0 0,-1-1 0,1 0 0,0 1 0,-1-1 0,1-1 0,-1 1 0,0-1 0,0 1 0,0 0 0,1 0 0,-1 1 0,1-1 0,0 1 0,0 0 0,0-1 0,-1 1 0,1-2 0,0 0 0,-1 1 0,-1 0 0,0 0 0,1 0 0,0 1 0,-1-1 0,0 0 0,0 0 0,0 0 0,0 0 0,1-1 0,-2 1 0,2 0 0,-1-1 0,0 1 0,0 0 0,0 0 0,1 0 0,1 0 0,-1 1 0,1-1 0,-1 0 0,0 0 0,0 1 0,0 0 0,1-1 0,-1 0 0,-1-1 0,0 2 0,1-1 0,0 0 0,1 2 0,0-2 0,-1 1 0,1 1 0,-2-1 0,0 0 0,0-1 0,-1 0 0,2 0 0,-1 1 0,0 1 0,2-1 0,0 0 0,-2-1 0,1 1 0,-1 0 0,0 0 0,0 0 0,-1-1 0,0 0 0,0 0 0,0 0 0,1 0 0,1 1 0,0 0 0,1 0 0,0 1 0,-1-1 0,1 2 0,-1-2 0,1 1 0,-1-1 0,-1 0 0,0 0 0,0 0 0,0-1 0,0 1 0,0-1 0,0 1 0,1-1 0,-2 1 0,1-1 0,0 0 0,1 0 0,-1 1 0,1-1 0,-1-1 0,0 1 0,0 0 0,-1 0 0,0 0 0,1 0 0,0-1 0,0 0 0,0 1 0,0-1 0,2 1 0,-1 0 0,1 0 0,0-1 0,-2 1 0,1 0 0,-1-1 0,1 1 0,1-1 0,-1 1 0,1-1 0,-1-1 0,1 0 0,-1 0 0,0 0 0,0 0 0,0 0 0,2 0 0,0 0 0,1 0 0,1 0 0,-1 1 0,1 0 0,0 0 0,-1 1 0,0-2 0,-1 0 0,-1 0 0,0 0 0,0 0 0,-1 0 0,1 0 0,-1 0 0,0 0 0,0 0 0,1 0 0,-1 0 0,1 0 0,-1 0 0,1 0 0,0 0 0,-1 0 0,1 0 0,-1 0 0,0 1 0,-2-1 0,-1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18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24575,'9'0'0,"1"0"0,0 0 0,0 0 0,0 0 0,-2 0 0,-1 0 0,0 0 0,0 0 0,0 0 0,-1 0 0,1 0 0,0 0 0,-1 0 0,2 0 0,0 0 0,-1 0 0,1 0 0,0 0 0,-1 0 0,0 0 0,-2 0 0,1 0 0,0 0 0,0 0 0,-1 0 0,-1 0 0,0 0 0,1 0 0,-1 0 0,1 0 0,0 0 0,0 0 0,0 0 0,0 0 0,-1 0 0,1 0 0,0 0 0,0 0 0,0 0 0,-1 0 0,1 0 0,-1 0 0,0 0 0,0 0 0,-2 0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26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24575,'13'0'0,"1"3"0,3 3 0,5 5 0,3 6 0,0-1 0,-5-1 0,-4-4 0,-5-1 0,0-2 0,1 2 0,-2-2 0,-1-1 0,-1-1 0,0 0 0,0-1 0,-2 0 0,2 0 0,-2 0 0,2 0 0,-1 0 0,1 0 0,0 0 0,-1 0 0,0-1 0,1 1 0,-1 0 0,-2-1 0,1 0 0,-2 0 0,0 1 0,1-2 0,0 1 0,-1-1 0,0-1 0,0 1 0,0-2 0,-1 0 0,1-1 0,0 1 0,0 0 0,2 1 0,1 2 0,2-1 0,3 2 0,1 1 0,2-1 0,3 3 0,1 1 0,-3 0 0,-2 0 0,-6-3 0,-1-1 0,0-1 0,-1 1 0,1-1 0,-2 0 0,0-1 0,-1 0 0,1 0 0,0 1 0,1 0 0,1 0 0,3 2 0,0-1 0,2 0 0,0 1 0,0-1 0,0 1 0,0 1 0,-2-1 0,0 0 0,-1-2 0,-2 0 0,0 1 0,0 0 0,0 0 0,-1 0 0,1-1 0,-2 0 0,0-2 0,-1 1 0,1 0 0,1 1 0,0 1 0,1-1 0,-1 1 0,0 0 0,0-1 0,-1-1 0,1-1 0,-3 1 0,2 0 0,-1 0 0,0 1 0,0 0 0,-1-1 0,-1 1 0,1-2 0,1 1 0,0 0 0,0 0 0,0 1 0,1 0 0,-1 1 0,1 0 0,0-1 0,-1 1 0,1 0 0,0 0 0,0-1 0,-1 1 0,0 0 0,-1-2 0,0 0 0,0 0 0,1 1 0,0 0 0,1 1 0,1-1 0,-3 1 0,1-1 0,-1-1 0,1 1 0,1-1 0,-1 1 0,-1-1 0,0 0 0,0-1 0,1 1 0,0 1 0,1-1 0,-1 2 0,1-1 0,0 1 0,-1 0 0,1-1 0,-1 1 0,0-2 0,-1 1 0,0 0 0,0-1 0,0 0 0,0-1 0,0 0 0,0 0 0,1 1 0,1 2 0,1 0 0,2 0 0,0-1 0,0 1 0,0 0 0,-2 0 0,0 0 0,-1 0 0,0-1 0,0 0 0,-1-2 0,1-1 0,0 1 0,1 0 0,1 1 0,1 2 0,1 0 0,1 0 0,1 2 0,-2-1 0,-2 0 0,0-1 0,-2-1 0,1 1 0,-1-2 0,0 0 0,0-1 0,0-2 0,0 1 0,-1 1 0,1 0 0,0 0 0,-1 0 0,0 0 0,0 0 0,0 1 0,1 0 0,1 0 0,0-1 0,0 0 0,-1-1 0,0 0 0,0-1 0,0 0 0,0 0 0,0 0 0,-1 0 0,0 0 0,1 0 0,1 1 0,3 0 0,-1 0 0,1 1 0,-1 0 0,-1-1 0,-1 0 0,0 1 0,1-1 0,-1 1 0,0-1 0,-1-1 0,0 0 0,-1 0 0,1 1 0,1 0 0,0 0 0,0 1 0,1-1 0,-1 1 0,1 0 0,0-1 0,-1 0 0,0 1 0,0 0 0,1-1 0,-1 0 0,-1 0 0,0-1 0,0 0 0,0 0 0,-1 0 0,1 0 0,0 0 0,-1 1 0,1 0 0,0 0 0,0 0 0,1 0 0,-1 0 0,1 0 0,0 0 0,1 0 0,-1 0 0,-1 0 0,0 0 0,0 0 0,-1-1 0,1 0 0,0 1 0,0 1 0,-1-1 0,1 0 0,0-1 0,-1 0 0,0 1 0,0 1 0,0-1 0,0 0 0,1 0 0,0 0 0,0 0 0,-1 0 0,1-1 0,0 0 0,0 0 0,0 0 0,-1 0 0,1 0 0,0 0 0,0 0 0,-1 0 0,1 0 0,-1 0 0,0 0 0,0 0 0,0 0 0,1 0 0,-1 0 0,1 0 0,0 0 0,0 0 0,-1 0 0,1 0 0,0 0 0,0 0 0,0 0 0,-1 0 0,1 0 0,-1 0 0,1 0 0,-1 0 0,0 0 0,0 0 0,0 0 0,1 0 0,0 0 0,-1 0 0,1 0 0,0 0 0,-1 0 0,1 0 0,0 0 0,-1 0 0,1 0 0,0 0 0,-1 0 0,0 0 0,0 0 0,0 0 0,1 0 0,-1 0 0,1 0 0,0 0 0,0 0 0,-1 0 0,1 0 0,0 0 0,0 0 0,-1 0 0,1 0 0,0 0 0,-1 0 0,1 0 0,-1 0 0,0 0 0,0 0 0,1-1 0,-1 0 0,1 0 0,-1 0 0,1 0 0,0 1 0,-1 0 0,1 0 0,0 0 0,0 0 0,-1 0 0,1 0 0,-1 0 0,1 0 0,-2 0 0,1-1 0,-1 0 0,0 0 0,1 0 0,0 1 0,1-1 0,0 1 0,-1 0 0,1 0 0,0 0 0,-1 0 0,1 0 0,0 0 0,-1 0 0,1 0 0,-1 0 0,0 0 0,0-1 0,0 0 0,1 0 0,-1 0 0,1 1 0,0-1 0,0 1 0,-1 0 0,1 0 0,0 0 0,0 0 0,-1 0 0,1 0 0,0 0 0,-1 0 0,0-1 0,0 0 0,0 0 0,1 0 0,-1 1 0,1-1 0,0 1 0,-1 0 0,1 0 0,0 0 0,0 0 0,-1 0 0,1 0 0,0 0 0,-1 0 0,1 0 0,-1 0 0,0 0 0,0 0 0,0 0 0,1 0 0,0 0 0,-1 0 0,1 0 0,0 0 0,-1 0 0,1 0 0,0 0 0,0 0 0,-1 0 0,1 0 0,0 0 0,-1-1 0,0 0 0,0-1 0,0 1 0,1 1 0,-1 0 0,1 0 0,0 0 0,-1-1 0,-1 0 0,0 0 0,1 0 0,0 1 0,0-1 0,1 1 0,-1 0 0,0 0 0,1 0 0,-1 0 0,1 0 0,-1 0 0,1 0 0,-1 0 0,0 0 0,0 0 0,0 0 0,1 0 0,-1 0 0,1 0 0,-1 0 0,1 0 0,-1 0 0,1 0 0,-1 0 0,0 0 0,1 0 0,0 0 0,1 0 0,-1 0 0,-2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32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0 382 24575,'5'0'0,"0"0"0,0 0 0,-1 0 0,1 0 0,0 0 0,0 0 0,-1 0 0,1 0 0,0 0 0,0-1 0,2 0 0,3 0 0,0-1 0,1 2 0,-1 0 0,-2-1 0,-1 0 0,-2 0 0,0 0 0,-1-1 0,-1 1 0,1-1 0,0 1 0,2 1 0,2-2 0,1 1 0,1-1 0,0 0 0,-1 1 0,1 0 0,-2-1 0,-1 1 0,-1 0 0,-1 0 0,0 0 0,0 0 0,0 0 0,-1-1 0,1-1 0,0 1 0,-1-1 0,0 2 0,0-1 0,0 0 0,1 0 0,-1-1 0,1 0 0,0 1 0,-1-1 0,1 2 0,-1-1 0,0-1 0,-1 1 0,0-2 0,0 2 0,1 0 0,-2 0 0,2 1 0,-1-2 0,1 0 0,0 0 0,0 0 0,0 1 0,0 0 0,0-1 0,1 0 0,0 0 0,0 0 0,-1 0 0,1 0 0,0-1 0,0 1 0,-1 1 0,0 0 0,-1 0 0,1 0 0,-1 0 0,2-1 0,-1 1 0,-1 0 0,0 0 0,0 1 0,1-1 0,0 0 0,0 0 0,-1 0 0,1-1 0,0 1 0,0 0 0,0 0 0,-1 1 0,1-1 0,-2 0 0,2 1 0,-2 0 0,1-1 0,0 1 0,-1-1 0,2 0 0,1 1 0,-2-1 0,1-1 0,-1 2 0,1 0 0,-1 0 0,1-1 0,-1 0 0,0 0 0,1 0 0,0-1 0,1 2 0,-2-1 0,1 1 0,-1-1 0,-1 0 0,2 1 0,-1-1 0,1-1 0,0 2 0,0-1 0,0 1 0,0-1 0,1 0 0,-2 0 0,1-1 0,-1 2 0,0-1 0,0 0 0,0 0 0,1-1 0,0 0 0,1 0 0,-1 1 0,-1 0 0,0 0 0,-1-1 0,1 1 0,0 1 0,-1-2 0,2 2 0,-1 0 0,0-2 0,0 2 0,1 0 0,-2-1 0,2 0 0,-1 0 0,0 0 0,2 0 0,-1 1 0,0-1 0,0 1 0,1-1 0,-1 1 0,1-1 0,-1-1 0,1 2 0,0-1 0,0 0 0,0 1 0,-1-1 0,1 0 0,-1 0 0,-1-1 0,0 2 0,1 0 0,0 0 0,0 0 0,0-1 0,0 0 0,1 0 0,0 1 0,0 0 0,-1 0 0,1-1 0,0 0 0,0 1 0,-1-1 0,1 0 0,0 1 0,0 0 0,-1-1 0,1 1 0,0 0 0,-1 0 0,0 0 0,0 0 0,0 0 0,0 0 0,1-1 0,0 2 0,-1 0 0,1 0 0,0-1 0,0 0 0,-1-1 0,1 1 0,0 1 0,0-1 0,0 0 0,-1-1 0,1 1 0,0 1 0,-1 0 0,0-1 0,-1 0 0,2 0 0,-1 0 0,0 0 0,0-1 0,-1 1 0,1 0 0,0 0 0,1 0 0,0-1 0,0 1 0,-1 0 0,1 0 0,-1-1 0,0 0 0,0 1 0,0 0 0,0-1 0,-1 1 0,1-1 0,-2 0 0,2 1 0,-1-1 0,1 1 0,-1 0 0,0 0 0,0 0 0,0 0 0,1 0 0,-1 0 0,-1-2 0,0 2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38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24575,'8'0'0,"2"0"0,-1 0 0,1 0 0,2 0 0,2 0 0,1 0 0,-1 0 0,-3-1 0,-1-2 0,-2 1 0,-1-1 0,1 0 0,0 1 0,0-1 0,1 0 0,-1 1 0,1-1 0,-1 0 0,0 2 0,0-2 0,-2 2 0,2 0 0,-2-2 0,1 2 0,-1 0 0,-2-1 0,1 0 0,0 1 0,0 0 0,0 1 0,1-1 0,-1 0 0,1 0 0,0 0 0,1 0 0,2 1 0,0 0 0,0 0 0,0 0 0,0 0 0,1 0 0,-1 0 0,0 0 0,-2 0 0,0 0 0,-2 0 0,0-1 0,-1 0 0,2 0 0,0 0 0,1 1 0,1-1 0,0 1 0,1 0 0,1 0 0,0 0 0,-1 0 0,0 0 0,-1 0 0,1 0 0,-1 0 0,0 0 0,1 0 0,0 0 0,1 0 0,0 0 0,-1 0 0,0 0 0,-1 0 0,1 0 0,1 0 0,-1 0 0,2 0 0,-2 0 0,1 0 0,1 0 0,-1 0 0,1 0 0,0 0 0,1 0 0,0 0 0,0 0 0,0 0 0,0 0 0,0 0 0,-1 0 0,0 0 0,-3 0 0,2 0 0,2 0 0,0 0 0,0 0 0,-2 0 0,1 0 0,-1 0 0,-1 0 0,2 0 0,-3 0 0,0 0 0,-1 0 0,0 0 0,-1 0 0,0 0 0,-1 0 0,-1 0 0,0 0 0,0 0 0,0 0 0,1 0 0,-1 0 0,1 0 0,0 0 0,0 0 0,-1 0 0,1 0 0,0 0 0,0 0 0,-1 0 0,2 0 0,1 0 0,-1 0 0,0 0 0,-1 0 0,-1 0 0,0 0 0,0 0 0,1 0 0,0 0 0,1 0 0,1 0 0,0 0 0,0 0 0,2 0 0,0 0 0,0 0 0,0 0 0,0 0 0,1 0 0,0 0 0,1 0 0,-1 1 0,-1 0 0,0 1 0,-1-1 0,-1 1 0,1-1 0,0 0 0,1-1 0,0 2 0,1-1 0,-1 0 0,1 0 0,-1 0 0,0 0 0,0 0 0,0 0 0,0 1 0,1-1 0,0 0 0,0 1 0,1 0 0,-2-1 0,-1 2 0,0-1 0,0 0 0,0 0 0,0-1 0,1 0 0,0 1 0,0 0 0,0 0 0,0 1 0,-1-2 0,0 1 0,-1 0 0,0 0 0,-1 0 0,0 0 0,-1 0 0,0-1 0,0 2 0,2-1 0,-1-1 0,-1 1 0,-1-1 0,0 1 0,1 0 0,1 1 0,1-1 0,0 0 0,-1 1 0,1-1 0,0 1 0,-1-2 0,1 1 0,-1 0 0,-1 0 0,0 0 0,-1 0 0,1-1 0,0 0 0,-1 0 0,1 0 0,0 1 0,1-1 0,-1 1 0,0 0 0,0 0 0,0 0 0,0-1 0,0 1 0,-1 1 0,1-2 0,0 1 0,0 0 0,-1-1 0,1 1 0,0-1 0,-1 1 0,1 0 0,-1-1 0,0 0 0,0 1 0,1-1 0,-2 1 0,1 0 0,-1 0 0,1-1 0,0-1 0,0 1 0,-1 0 0,1 0 0,-1 0 0,2 0 0,0 1 0,-1-1 0,0 1 0,0-1 0,0 0 0,-1 1 0,1-1 0,-1 0 0,1 1 0,1 0 0,0 0 0,-1 0 0,1 0 0,0 0 0,-1-1 0,1 0 0,-2 1 0,0 0 0,0 0 0,0 0 0,1 0 0,-1 0 0,0-1 0,1 1 0,0 0 0,0 0 0,-1 0 0,1 0 0,-1 2 0,1-2 0,0 1 0,-1-1 0,-1 0 0,0 0 0,0 1 0,0-1 0,1 0 0,-1 1 0,1-1 0,1 1 0,1-1 0,-2 1 0,1 0 0,-1-1 0,0 0 0,0 0 0,0 0 0,0 1 0,1 0 0,0 0 0,1 0 0,-1 1 0,-1-2 0,0 2 0,-1-2 0,2 1 0,-1 0 0,2 0 0,-2 0 0,1-1 0,-2 0 0,0 1 0,0-1 0,0 0 0,1 0 0,0 1 0,2 0 0,-1 2 0,-1-1 0,0-1 0,1 0 0,1 1 0,-1 0 0,1 1 0,-1-1 0,0-1 0,-1 0 0,0-1 0,-1 0 0,1 1 0,0-1 0,0 1 0,0 0 0,-1 0 0,1 0 0,0-1 0,1 1 0,-1 1 0,1 0 0,-1-1 0,1 0 0,0 0 0,0 2 0,0-2 0,0 0 0,0 0 0,1 0 0,0 2 0,0-1 0,-1-1 0,1 1 0,0-2 0,0 2 0,-1-2 0,0 0 0,-1 1 0,1-1 0,-1 1 0,1 0 0,0 0 0,0-1 0,1 0 0,-1 0 0,1-1 0,0 1 0,0 0 0,2 0 0,-1 0 0,0 1 0,-1-1 0,0 0 0,0 1 0,-1-1 0,2 0 0,1 1 0,-1-1 0,0-1 0,-2 0 0,0-1 0,0 0 0,0 1 0,0 0 0,1 0 0,-1 1 0,0 0 0,-1 0 0,1 0 0,0 0 0,1 0 0,0-1 0,0 0 0,-1 0 0,1-1 0,-1 0 0,-1 1 0,0 0 0,0 0 0,0 1 0,2 0 0,-1-1 0,0 1 0,0-1 0,-1 0 0,1 1 0,0 0 0,1-1 0,-1 0 0,1-1 0,-1 1 0,0 0 0,0 0 0,0 0 0,1 0 0,0 0 0,-1 2 0,1-1 0,0-1 0,-1 0 0,1-1 0,0 1 0,0 1 0,-1-1 0,1 0 0,0-1 0,-1 0 0,0 0 0,0 0 0,0 0 0,1 0 0,0 0 0,1 0 0,1 0 0,-1 0 0,0 0 0,0 0 0,0 0 0,1 0 0,-3-1 0,1 0 0,-2-1 0,-1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41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0 448 24575,'10'0'0,"0"0"0,-3-1 0,0-1 0,0 0 0,0 0 0,0-1 0,-1 1 0,2-1 0,-1 1 0,0-1 0,-1 0 0,-1 1 0,2-1 0,-1 0 0,0 0 0,0 0 0,1 0 0,-1 0 0,0 0 0,1 1 0,-1-1 0,0 1 0,1-2 0,-1 1 0,-1 0 0,-1 0 0,1 0 0,0 0 0,-1 0 0,0 1 0,0-1 0,0 1 0,1-1 0,-1 0 0,2 1 0,0-1 0,0 0 0,0 1 0,-1-1 0,0 1 0,0 0 0,1-1 0,0 1 0,0-1 0,0 1 0,-1-1 0,0 1 0,0 0 0,-2 0 0,0 0 0,0 0 0,0 0 0,1-1 0,0 0 0,1 0 0,-1 0 0,0 0 0,-1 1 0,1-1 0,0 1 0,1-2 0,0 2 0,-2-2 0,1 2 0,-1 0 0,0 0 0,1 0 0,-1-1 0,0 1 0,1-2 0,-1 1 0,2-1 0,-1-1 0,-1 2 0,0-1 0,1 1 0,0-1 0,-1 0 0,-1 1 0,1 1 0,-1 0 0,0 0 0,0 0 0,0 0 0,0-1 0,0 1 0,1-1 0,-1 1 0,2-1 0,-2 0 0,2-1 0,-1 1 0,0-1 0,2 1 0,-1 0 0,-1 0 0,0 1 0,0 0 0,0-1 0,2 0 0,0-1 0,-1 1 0,1 0 0,0 1 0,-1-2 0,1 2 0,0-2 0,0 2 0,-1-1 0,1 1 0,0-1 0,-1 1 0,1 1 0,-1-1 0,0 1 0,0 0 0,0-1 0,1 0 0,-1 1 0,1-1 0,0 0 0,0 1 0,-1 0 0,1-1 0,0 1 0,0 0 0,0 0 0,-1 0 0,1 1 0,0 0 0,-1 0 0,1-1 0,-1 0 0,1 0 0,-1 0 0,0 1 0,0 0 0,1 0 0,0 0 0,2 0 0,-1 0 0,0 0 0,0 0 0,0 0 0,1 0 0,0 0 0,-1 0 0,1 0 0,0 0 0,-1 0 0,0 0 0,0 0 0,-1 0 0,0 0 0,1 0 0,0 0 0,1 0 0,-1 0 0,1 0 0,-1 0 0,1 0 0,0 0 0,0 0 0,-1 0 0,0 0 0,-1 0 0,0 0 0,1 0 0,0 0 0,0 0 0,0 0 0,-2 0 0,0 0 0,0 0 0,0 0 0,1 0 0,0 0 0,0 0 0,-1 0 0,1 0 0,0-1 0,0-1 0,-1 0 0,1 0 0,0-1 0,0 1 0,-1 0 0,1-1 0,1 1 0,-1-1 0,1-1 0,0 1 0,0 0 0,1 0 0,0 1 0,-1-1 0,2 1 0,-2-1 0,1 1 0,-1 1 0,-1 0 0,0-1 0,0 1 0,-1 0 0,1 1 0,0-1 0,-1-1 0,1 1 0,0 0 0,-1 0 0,0 0 0,0 0 0,0 0 0,1 0 0,-1 1 0,1 0 0,0-1 0,-1 0 0,1 0 0,0 0 0,0 0 0,-1 1 0,1 0 0,0 0 0,0 0 0,-2-1 0,1 0 0,-1 0 0,0-1 0,1 2 0,0 0 0,0 0 0,1 0 0,0 0 0,-1 0 0,1 0 0,0 0 0,0-2 0,1 1 0,0 0 0,0 1 0,0 0 0,-1 0 0,0-2 0,0 1 0,-1 0 0,1 0 0,-1 1 0,0 0 0,0 0 0,0 0 0,1-1 0,0 0 0,-1 0 0,1-1 0,0 2 0,-1-1 0,1 0 0,0 0 0,0-2 0,0 2 0,-1 0 0,1-1 0,0 0 0,-1 1 0,2 0 0,0 0 0,-1-1 0,1 0 0,-2-1 0,1 0 0,1 1 0,1 0 0,2 0 0,-5 1 0,1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45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24575,'5'-3'0,"0"1"0,1 2 0,0 0 0,2 0 0,1 0 0,2 0 0,0 0 0,0 0 0,-1 0 0,1 0 0,1 0 0,-1 0 0,-2 0 0,-1 0 0,0 0 0,0 0 0,-1 0 0,-1 0 0,0 0 0,0 0 0,1 0 0,-1 0 0,0 0 0,0 0 0,2 0 0,-1 0 0,-1 0 0,1 0 0,-1 0 0,1 0 0,1 0 0,-1 0 0,1 0 0,-1 0 0,1 0 0,0 0 0,-2 0 0,2 0 0,-2 0 0,1 0 0,-1 0 0,-1 0 0,-1 0 0,2 0 0,0 0 0,0 0 0,-1 0 0,0 0 0,1 0 0,1 0 0,1 0 0,0 0 0,0 0 0,-1 0 0,0 0 0,-1 0 0,0 0 0,-1 0 0,0 0 0,0 0 0,0 0 0,0 0 0,-1 0 0,1 0 0,-1 0 0,0 0 0,0 0 0,0 0 0,0 0 0,1 0 0,0 0 0,0 0 0,-1 1 0,-1 0 0,1 0 0,-1 1 0,2 0 0,0 0 0,0 0 0,-1 0 0,1-1 0,0 0 0,-1 0 0,1 1 0,-1 1 0,0-2 0,0 1 0,1-1 0,-1 1 0,1 0 0,0 0 0,-1 1 0,0-1 0,-1 1 0,1 0 0,0 0 0,-1 1 0,1-2 0,-1 2 0,0-1 0,0 0 0,0 0 0,1 0 0,0 0 0,0 0 0,-1 0 0,0 0 0,1 1 0,-1-1 0,2 1 0,-1-1 0,1 1 0,0 1 0,0-2 0,0 1 0,-1-1 0,1 1 0,0 1 0,-1-1 0,1 1 0,-1-2 0,-1 0 0,0 0 0,0 0 0,1 2 0,0-1 0,0 1 0,0-1 0,-2-1 0,0 0 0,2-1 0,-1 1 0,2 1 0,0 1 0,-1-1 0,1 0 0,-1-1 0,1 0 0,-1 0 0,0 1 0,1 0 0,0 1 0,2 0 0,1 0 0,-1 0 0,1 0 0,0 0 0,0 0 0,-1 0 0,1 0 0,0 0 0,0-1 0,-1 0 0,1-1 0,-1 1 0,1 1 0,-2-1 0,2-1 0,-2 0 0,2 0 0,0 1 0,0-1 0,-1 1 0,1-1 0,0 0 0,-1-1 0,1 0 0,-1 0 0,0 0 0,-1 0 0,1-1 0,0 0 0,1 1 0,-1-1 0,2 0 0,0-1 0,-2 0 0,1 0 0,-1 0 0,1 0 0,1 0 0,3 0 0,0 0 0,0 0 0,0 0 0,-1 0 0,0 0 0,0 0 0,-2 0 0,0 0 0,-1 0 0,-1 0 0,-1 0 0,0 0 0,0 0 0,-1 0 0,2 0 0,-2 0 0,1 0 0,3 0 0,-1 0 0,0 0 0,0 0 0,0 0 0,1 0 0,-1 0 0,1 0 0,-2 1 0,0 0 0,0 1 0,0 0 0,-1-1 0,1 0 0,-1 1 0,1 0 0,-1 0 0,-1 0 0,1-1 0,1 1 0,0-1 0,2 2 0,0-1 0,2 1 0,1-1 0,1 1 0,-1 1 0,-1-1 0,0 0 0,-2-1 0,0-1 0,-1 1 0,-2-1 0,0-1 0,-1 0 0,-1 0 0,1 1 0,-3-1 0,1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54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24575,'9'0'0,"-1"0"0,2 0 0,1 0 0,0 0 0,0 0 0,0 0 0,-2 0 0,1 0 0,-1 0 0,0 1 0,1 0 0,1 0 0,-1 1 0,0-1 0,-2 0 0,1 0 0,-2 0 0,1 0 0,-2 0 0,0 0 0,1 1 0,1 0 0,0-1 0,-1 0 0,0 0 0,-1 0 0,1 0 0,-1 0 0,-1 0 0,0-1 0,0 0 0,-1 0 0,1 0 0,-1 1 0,-2 0 0,1 1 0,0-1 0,1-1 0,1 0 0,0 1 0,-1 0 0,1 0 0,0 0 0,0-1 0,-1 0 0,1 1 0,0 0 0,0 1 0,0-1 0,-1-1 0,1 0 0,0 0 0,-1 1 0,0 0 0,0 0 0,1 0 0,-1-1 0,0 0 0,1 1 0,-1 0 0,1 0 0,0 0 0,-1 0 0,1 0 0,0 0 0,0 0 0,0 0 0,-1-1 0,1 1 0,-1 0 0,0 1 0,0-1 0,1-1 0,-1 2 0,0-1 0,1 0 0,0-1 0,-1 1 0,1 0 0,0 0 0,0 0 0,0 0 0,-1 1 0,1-1 0,0 0 0,-1-1 0,1 1 0,-1 0 0,0 1 0,0-1 0,0 0 0,1 1 0,-1-1 0,1-1 0,0 0 0,0 1 0,0 0 0,-1 0 0,1 0 0,0-1 0,0 0 0,-1 0 0,1 0 0,0 0 0,0 1 0,-1 1 0,0-1 0,0 0 0,1 0 0,1 0 0,1 0 0,1 1 0,0 0 0,0-1 0,-2 1 0,-1-1 0,0 0 0,0 0 0,0 0 0,0-1 0,0 0 0,1 0 0,0 1 0,0 1 0,0 0 0,-2 0 0,1 0 0,-1-1 0,0 0 0,0 0 0,0 0 0,1 0 0,-1 0 0,0 0 0,-2 1 0,0 1 0,0 1 0,0 0 0,0 0 0,1-1 0,0 1 0,-1-1 0,1 1 0,0 0 0,0 0 0,-1-1 0,0 1 0,0-1 0,-1 2 0,0-1 0,0 0 0,-1 0 0,0 1 0,0-1 0,1 0 0,0 1 0,2 0 0,0-1 0,-1 1 0,2 0 0,-1-1 0,0 1 0,1-1 0,-1-1 0,-1 0 0,0 0 0,2-2 0,-1 1 0,2 1 0,-1 0 0,1 2 0,0-1 0,-1 1 0,1 0 0,0-1 0,-1 0 0,1-1 0,-1-1 0,0-1 0,0 1 0,1 1 0,0-1 0,-1 1 0,1 0 0,1 1 0,0 1 0,2 0 0,-1 0 0,1 0 0,-1-2 0,-1 1 0,1-2 0,-2 1 0,1-1 0,-1 0 0,0-2 0,0 1 0,0 0 0,0 2 0,1 0 0,1 1 0,4 1 0,1 0 0,0 0 0,-2 0 0,-2-1 0,0-1 0,-1 0 0,-1 0 0,0-1 0,-1 0 0,0-2 0,0 0 0,0 0 0,0 0 0,0 0 0,-1 0 0,0 0 0,1 1 0,2 1 0,1 0 0,2 0 0,0 1 0,1-1 0,-1 1 0,0 0 0,-2-2 0,-2 1 0,-1 0 0,0-1 0,-1 0 0,1-1 0,-1 0 0,0 0 0,1 1 0,2 0 0,0 1 0,2 1 0,-1-1 0,2 2 0,-1-1 0,0 0 0,-1 0 0,-1 0 0,-1-1 0,-2 0 0,1-1 0,0-1 0,-1 0 0,-1 0 0,0 1 0,0 1 0,1-1 0,0 0 0,1 0 0,0 1 0,1 0 0,2 1 0,-1 0 0,1-1 0,0 1 0,-2-2 0,0 2 0,-1-2 0,-1 0 0,0 0 0,0-1 0,1 0 0,0 0 0,2 0 0,2 0 0,0 0 0,0 0 0,-2 0 0,0 1 0,-1 0 0,-1 1 0,0-1 0,-1-1 0,0 0 0,0 0 0,1 0 0,0 0 0,3 0 0,4 0 0,1 1 0,-2 0 0,-2 0 0,-3 0 0,-2-1 0,0 0 0,0 0 0,1 0 0,-1 0 0,1 0 0,1 0 0,1 0 0,2 0 0,1 0 0,1 0 0,-2 0 0,0 0 0,-2 0 0,-1 0 0,0 0 0,-2 0 0,0 0 0,1 0 0,-1 0 0,1 0 0,0 0 0,3 0 0,1 0 0,1 0 0,1 0 0,-1 0 0,-1 0 0,0 0 0,0 0 0,-2 0 0,0 0 0,-1 0 0,-1 0 0,1 0 0,1 0 0,0 0 0,0 0 0,2 0 0,-1 0 0,1-1 0,0 0 0,-1 0 0,1-1 0,-2 1 0,0 0 0,-1-1 0,-1 0 0,-1 1 0,0-1 0,0 0 0,0 1 0,0-1 0,1 0 0,1 0 0,0 0 0,1-1 0,2 0 0,-1 1 0,0-1 0,0 1 0,0-1 0,0 1 0,-1-1 0,1 1 0,-2-2 0,2 2 0,-2-2 0,0 1 0,0 0 0,-1 1 0,2 0 0,-1 1 0,2-2 0,0 1 0,-2 0 0,0 0 0,0 1 0,-1-2 0,-1 1 0,1 0 0,0-1 0,0 2 0,-1-1 0,1 0 0,0 1 0,-1-1 0,1 0 0,-1 1 0,0-1 0,0 1 0,1 0 0,1-1 0,0 1 0,0-1 0,-1 0 0,0 1 0,0-1 0,0 0 0,0 1 0,-1-1 0,1 1 0,0 0 0,0 0 0,-1 0 0,1-1 0,0 2 0,-1-1 0,1 0 0,-1-1 0,0 0 0,0 0 0,0-1 0,1 2 0,-1-1 0,-1 0 0,1 1 0,0 0 0,-1 0 0,1-1 0,-1 1 0,0-1 0,0 1 0,1-1 0,-1 0 0,2 1 0,-1-1 0,0 1 0,0 0 0,1-1 0,1 0 0,1 1 0,0 0 0,0-1 0,-1 2 0,-1 0 0,0 0 0,0 0 0,0 0 0,-2 0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4:58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0 452 24575,'9'0'0,"-1"-1"0,1 0 0,-2-1 0,1-2 0,-1 0 0,1-1 0,-1 2 0,-2-1 0,2 1 0,-2 1 0,1-1 0,0-1 0,-1 1 0,0 0 0,0 0 0,0 1 0,-1-2 0,1 2 0,-1-2 0,0 2 0,-1-1 0,1 0 0,0 0 0,1 0 0,0 0 0,-1 1 0,1-1 0,-1 1 0,-1-1 0,0 0 0,0-1 0,0 0 0,0-1 0,0 0 0,-1 1 0,1-1 0,0 0 0,0 1 0,0 1 0,0-1 0,0 1 0,0-1 0,0 1 0,1 0 0,0 0 0,1-1 0,0-1 0,-1 1 0,1-1 0,0 0 0,0 1 0,-2 0 0,1 1 0,-1-1 0,1 0 0,1 1 0,-1-1 0,1 1 0,0-2 0,-1 1 0,0 0 0,-1 0 0,1 1 0,1-1 0,0 1 0,-1-1 0,1-1 0,0 1 0,0-1 0,0 1 0,-1 0 0,1 1 0,0 0 0,0-1 0,0 2 0,-1-1 0,1 1 0,0 0 0,-1-1 0,0 1 0,0 0 0,0 0 0,1 0 0,-2-1 0,1 1 0,0-1 0,-1 1 0,2-1 0,-1 0 0,1 0 0,0 0 0,-1 0 0,1 0 0,-2 0 0,1 0 0,-1 1 0,0 0 0,1 0 0,0 0 0,0 0 0,1-1 0,1 0 0,0-1 0,0 2 0,0-1 0,-1 1 0,1-1 0,1 1 0,-1-1 0,1-1 0,0 2 0,0-2 0,1 1 0,-2 1 0,0 0 0,1 1 0,-1-1 0,1 0 0,0 0 0,0-1 0,-1 2 0,0-2 0,-1 2 0,1-1 0,1 1 0,0 1 0,1 0 0,-2-1 0,0 0 0,-1-1 0,1 1 0,0 1 0,0 0 0,0 0 0,-2-1 0,0-1 0,0 0 0,1 1 0,-1-1 0,0 0 0,-1 1 0,1-1 0,0 1 0,0 1 0,0-1 0,0 0 0,-1-2 0,1 1 0,0 0 0,1-1 0,0 2 0,-1-1 0,0 1 0,0-1 0,0 0 0,1 0 0,-1-1 0,2 2 0,0-2 0,0 2 0,2 0 0,-2-2 0,1 2 0,1 0 0,0-1 0,-1 0 0,1 0 0,1 0 0,0 1 0,1-1 0,0 1 0,0 1 0,-1 0 0,1 0 0,0 0 0,2 0 0,1 0 0,0 0 0,-2 0 0,0 0 0,-1 0 0,-1 0 0,0 0 0,-1 0 0,0 0 0,-2 0 0,2 0 0,-1 0 0,1 0 0,-1 0 0,0 0 0,-1 0 0,0 0 0,1 0 0,0 0 0,-1 0 0,-1 0 0,1 0 0,1 0 0,-1 0 0,0 0 0,0 0 0,1 1 0,-1 0 0,1 1 0,0-1 0,-1 0 0,0 0 0,-2 0 0,1 0 0,-1 0 0,0 0 0,0 0 0,1 1 0,1-1 0,1 2 0,1-1 0,-1 0 0,2 0 0,-1 0 0,1 0 0,0 1 0,0-1 0,2 2 0,-2-1 0,2 1 0,-2-1 0,2-1 0,-1 2 0,-1-1 0,-1 0 0,0 1 0,2-1 0,2 2 0,0-1 0,2 0 0,-2 0 0,2 0 0,1 2 0,0-1 0,0 2 0,0 0 0,1 0 0,2 2 0,-2-2 0,-1 0 0,-1 1 0,-1-1 0,0-1 0,-3 0 0,0-2 0,-1 0 0,1 1 0,1-1 0,-2-1 0,1 0 0,-1-1 0,0 1 0,1 0 0,1-1 0,0 1 0,-2-1 0,0 1 0,0-1 0,0 1 0,1-2 0,-2 1 0,0 0 0,-3-1 0,2 0 0,-2-1 0,1 0 0,2 0 0,-2 0 0,1 0 0,0 0 0,0 0 0,1 0 0,0 0 0,-1 0 0,0 0 0,-1 0 0,-1 0 0,0 0 0,-1 0 0,1 0 0,-1 0 0,1 0 0,-1 0 0,0 0 0,0 0 0,0 0 0,1 0 0,-1 0 0,1 0 0,0 0 0,0 0 0,0 0 0,0 0 0,-1 0 0,1 0 0,0 0 0,1 0 0,0 0 0,0 0 0,0 0 0,0 0 0,0 0 0,-1 0 0,2 0 0,-2 0 0,2 0 0,0 0 0,1 0 0,0 0 0,-1 0 0,1 0 0,-1 0 0,-1 0 0,-1 0 0,0 0 0,-1 0 0,1 0 0,0 0 0,-3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5:17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24575,'5'0'0,"2"0"0,2 0 0,1 0 0,1 0 0,2 0 0,-3 0 0,0 0 0,0 0 0,-1 0 0,1 0 0,0 0 0,-1 0 0,-2 0 0,1 0 0,-1 0 0,-1 0 0,-1 0 0,-1 0 0,1 0 0,0 0 0,-1 0 0,1 0 0,-1 0 0,0 0 0,0 0 0,0-2 0,-1-1 0,0 1 0,0 0 0,1 2 0,2 0 0,1 0 0,2 0 0,1 0 0,1 0 0,-1 0 0,1 0 0,-1 0 0,0 0 0,-1 0 0,-2 0 0,-2 0 0,-1 0 0,0 0 0,1 0 0,-1 0 0,1 0 0,1 0 0,1 0 0,2 0 0,1 1 0,1 0 0,1 1 0,2-1 0,0 0 0,0 1 0,-1-1 0,-1 0 0,-1 0 0,-2 0 0,-2 1 0,-1-1 0,1-1 0,-1 0 0,1 0 0,-2 0 0,0 0 0,0 0 0,-1 0 0,1 0 0,0 0 0,0 0 0,-1 0 0,1 0 0,0 0 0,0 0 0,-1 0 0,1 1 0,-1 0 0,0 0 0,0 0 0,0-1 0,0 0 0,2 0 0,0 0 0,1 0 0,1 1 0,0 0 0,-1 0 0,1 0 0,0 0 0,-1-1 0,1 0 0,-1 1 0,0 0 0,-1 0 0,0 0 0,0-1 0,-2 0 0,1 0 0,1 0 0,-1 1 0,1 0 0,-1 0 0,1 0 0,0 0 0,1-1 0,0 0 0,-1 0 0,1 0 0,0 0 0,1 0 0,0 0 0,0 0 0,0 1 0,0 0 0,-1 0 0,-1 0 0,1-1 0,-2 0 0,0 0 0,1 0 0,-1 0 0,-1 0 0,1 0 0,1 0 0,0 0 0,1 0 0,0 0 0,0 0 0,1 0 0,1 0 0,0 0 0,-1 0 0,1 0 0,-2 0 0,1 0 0,-1 0 0,-2 0 0,2 0 0,-2 0 0,2 0 0,0 0 0,1 0 0,0 0 0,-1 0 0,1 0 0,0 0 0,-1 0 0,0 0 0,-1 0 0,0 0 0,0 0 0,1 0 0,-1 0 0,-2 0 0,0 0 0,0 0 0,1 0 0,0 0 0,1 0 0,1 0 0,1 0 0,0 0 0,0 0 0,1 0 0,0 0 0,2 0 0,-1 0 0,1 0 0,0 0 0,-1 0 0,1 0 0,-1 0 0,0 0 0,1 0 0,-2 0 0,0 0 0,-1 0 0,0 0 0,-1 0 0,1-1 0,0 0 0,0 0 0,-1-1 0,1 1 0,1 0 0,0-1 0,1 0 0,0 0 0,0 0 0,1-2 0,0 1 0,2 0 0,-1 1 0,-1 0 0,-1 1 0,-1-1 0,0 1 0,1-1 0,-1 0 0,1 1 0,-2-1 0,0 1 0,0 1 0,-2 0 0,2-1 0,-2 1 0,1 0 0,0 0 0,-1 0 0,1 0 0,0 0 0,-1-1 0,0 0 0,-1 0 0,0 0 0,0 1 0,1 0 0,1 0 0,0 0 0,-1 0 0,1 0 0,0 0 0,0 0 0,1 0 0,0 0 0,-1 0 0,1 0 0,0 0 0,-1 0 0,1 0 0,-1 0 0,2 0 0,-2 0 0,1 0 0,-1 0 0,1 0 0,1 0 0,0 0 0,0 0 0,0 0 0,0 0 0,0 0 0,0 0 0,-1 0 0,1 0 0,-1 0 0,-2 0 0,2 0 0,-2-2 0,0 1 0,0 0 0,-1 0 0,0 1 0,2 0 0,-1 0 0,1 0 0,-1 0 0,0 0 0,1 0 0,-1 0 0,0 0 0,-1 0 0,1 0 0,0 0 0,1 0 0,-1 0 0,-1 0 0,-1 0 0,2 0 0,1 0 0,-1 0 0,0 0 0,-1 0 0,0 0 0,2 0 0,0 0 0,2 0 0,0 0 0,0 0 0,0 0 0,0 0 0,2 0 0,-1 0 0,1 0 0,-1 0 0,1 0 0,-1 0 0,1 0 0,-1 0 0,0 0 0,0 0 0,-1 0 0,-1 0 0,-1 0 0,1 0 0,2 0 0,0 0 0,0 0 0,1 0 0,-2 0 0,1 0 0,-1 0 0,0 0 0,1 0 0,1 0 0,-2 0 0,0 0 0,0 0 0,0 0 0,0 0 0,-1 0 0,-1 0 0,-1 0 0,2 0 0,1 0 0,-1 0 0,1 0 0,0 0 0,-1 0 0,1 0 0,-1 0 0,-2 0 0,2 0 0,-2 0 0,1 0 0,0 0 0,-1 0 0,1 0 0,-1 0 0,-2 0 0,2 0 0,-1 0 0,0 0 0,1 0 0,-1 0 0,-1 0 0,1 0 0,0 0 0,0 0 0,0 0 0,-1 0 0,2 0 0,0 0 0,1 0 0,0 0 0,-1 0 0,1 0 0,-2 0 0,1 0 0,0 0 0,0 0 0,0 0 0,-1 0 0,2 0 0,1 0 0,-1 0 0,2 0 0,-1 0 0,0 0 0,1 0 0,1 0 0,-1 0 0,0 0 0,0 0 0,1 0 0,0 0 0,-1 0 0,0 0 0,-1 0 0,0 0 0,0 0 0,0 0 0,-1 0 0,0 0 0,1 0 0,0 0 0,-1 0 0,1 0 0,0 0 0,-1 0 0,1 0 0,0 0 0,-1 0 0,0 0 0,-1 0 0,0 0 0,0 0 0,0 0 0,0 0 0,0 0 0,-1 0 0,0 0 0,1 0 0,-2 0 0,1 0 0,0 0 0,0 0 0,0 0 0,0 0 0,2 0 0,-1 0 0,0 0 0,0 0 0,1 0 0,0 0 0,1 0 0,-1 0 0,0 0 0,0 0 0,0 0 0,1 0 0,0 0 0,1 0 0,0 0 0,-1 0 0,1 0 0,0 0 0,-1 0 0,1 0 0,0 0 0,0 0 0,0 0 0,0 0 0,0 0 0,0 0 0,0 0 0,0 0 0,-2 0 0,0 0 0,-1 0 0,-1 0 0,2 0 0,0 0 0,-1 0 0,1 0 0,0 0 0,0 0 0,1 0 0,0 0 0,-1 0 0,1 0 0,0 0 0,-1 0 0,1 0 0,0 0 0,-1 1 0,-1 0 0,0 1 0,0 1 0,0-1 0,1 1 0,0 0 0,1-1 0,-1 2 0,1-1 0,-1 0 0,0 0 0,0-1 0,0 2 0,1-1 0,-1 2 0,2 0 0,-1-1 0,1 0 0,0 0 0,-1 0 0,0 1 0,-1-1 0,0-1 0,-1 0 0,0 0 0,2 1 0,-1-1 0,1 1 0,-1 0 0,1-1 0,0 2 0,1 0 0,-1 0 0,1 0 0,-2 0 0,1-2 0,0 1 0,0 0 0,-1 1 0,0 0 0,0-1 0,0-1 0,-1 0 0,0 0 0,1 1 0,-1 0 0,2-1 0,-1 1 0,0 0 0,-1 0 0,0-1 0,0 1 0,1-1 0,-1 0 0,0 0 0,0-1 0,1 0 0,-2 1 0,0-1 0,1 0 0,0 1 0,-1-1 0,1 0 0,-1-1 0,0 1 0,1 0 0,1 1 0,0-1 0,0 0 0,1 1 0,0-1 0,-1 2 0,1-1 0,1 0 0,0 1 0,0-2 0,0 1 0,0 1 0,0-1 0,1 0 0,0 1 0,-1-2 0,-1 1 0,2 0 0,0-1 0,0 1 0,1 0 0,-2-1 0,0 1 0,0 0 0,1 0 0,-1 1 0,-1-1 0,-1-2 0,0 1 0,0-1 0,1 2 0,-2-1 0,0-1 0,-1 0 0,-1-1 0,1 1 0,0 0 0,1 1 0,0-1 0,-1-1 0,0 0 0,0 0 0,-1 0 0,1 0 0,1 0 0,0 0 0,1 0 0,0 0 0,-1 0 0,2 0 0,-1 0 0,1 0 0,0 0 0,0 0 0,-1 0 0,0 0 0,0 0 0,1 0 0,0 0 0,0 0 0,0 0 0,0-1 0,0 0 0,-1 0 0,1-1 0,0 1 0,0-1 0,1 1 0,-1 0 0,0 1 0,-1 0 0,1-1 0,-2-1 0,1 1 0,-1 0 0,1 1 0,0-1 0,1 0 0,-1-1 0,1 1 0,-1 1 0,-1 0 0,0 0 0,1-1 0,-1-1 0,1 1 0,0 0 0,-1 1 0,0 0 0,-1 0 0,1 0 0,0 0 0,-1 0 0,1 0 0,-1 0 0,0 0 0,1 0 0,0-1 0,0 0 0,1-1 0,0 1 0,0 0 0,0 0 0,0-1 0,0 0 0,0 1 0,1 0 0,-2-1 0,2 0 0,-2 1 0,0 0 0,-1 0 0,-1 0 0,0 0 0,0-1 0,1 1 0,-1-1 0,-1 1 0,-1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5:24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24575,'8'0'0,"2"0"0,2 0 0,6 0 0,0 0 0,-2 0 0,-3 0 0,-2 0 0,-1 0 0,0 0 0,-1 0 0,-2 0 0,1 0 0,-1 0 0,-1 0 0,1 0 0,-2 0 0,0 0 0,0 0 0,1 0 0,-2 0 0,1 0 0,0 0 0,0 0 0,0 0 0,0 0 0,-1 0 0,1 0 0,0 0 0,0 0 0,-2 1 0,1 1 0,-1-1 0,1 0 0,0-1 0,1 0 0,-1 0 0,0 0 0,0 1 0,0 0 0,1 0 0,0 0 0,0-1 0,-1 0 0,1 0 0,0 0 0,0 0 0,-1 0 0,1 0 0,0 0 0,-1 0 0,1 1 0,0 1 0,-1-1 0,0 0 0,0-1 0,1 0 0,1 0 0,0 0 0,0 0 0,-1 0 0,0 0 0,0 0 0,-1 0 0,1 0 0,1 0 0,1 0 0,-1 1 0,0 0 0,-1 1 0,-1-1 0,1-1 0,-1 0 0,0 0 0,0 0 0,0 1 0,1 1 0,0-1 0,-1 0 0,2 0 0,0 0 0,1 0 0,-1-1 0,-1 1 0,0 1 0,1-1 0,0 0 0,0 0 0,0 0 0,0 0 0,0 2 0,1-2 0,-1 1 0,0 0 0,1-1 0,0 1 0,1-1 0,-1 1 0,1 0 0,0-1 0,1 2 0,0-1 0,0 1 0,0-1 0,0 1 0,1-1 0,0 1 0,1 0 0,-1 0 0,0 1 0,0 0 0,0-2 0,-1 2 0,-2-1 0,1-1 0,0 1 0,-1 0 0,0-1 0,0 2 0,-1-1 0,2 0 0,-2 1 0,1 0 0,2-1 0,0 1 0,2 0 0,-1 0 0,-1 0 0,0 0 0,0-1 0,-1 1 0,0-1 0,-1 1 0,0-1 0,0 0 0,-1 0 0,0 0 0,0-1 0,1 1 0,-1 0 0,0 1 0,0-1 0,2 0 0,-1 1 0,0-1 0,0 0 0,0-1 0,0 0 0,1 0 0,-1 0 0,0 1 0,-1 0 0,0 0 0,-1-1 0,2 1 0,1-1 0,-1 1 0,1 0 0,0 0 0,-1 1 0,1-2 0,1 1 0,-1 0 0,1 0 0,-2 0 0,1 0 0,0-1 0,-1 2 0,0-2 0,0 1 0,-1 0 0,0-1 0,0 1 0,1 0 0,0 0 0,1 1 0,-2 0 0,1-1 0,0 1 0,-1-1 0,2 0 0,-2 0 0,1 1 0,-1-1 0,-2 0 0,1-1 0,1 1 0,0-1 0,0 0 0,-1 0 0,-1-1 0,0 1 0,1 0 0,0-1 0,-1 1 0,1-1 0,0 1 0,0 0 0,-1-1 0,1 1 0,1 1 0,0-2 0,1 1 0,-1-1 0,0 1 0,0-1 0,0 0 0,0 0 0,-1 0 0,0 1 0,0-1 0,2 0 0,-1 1 0,0-1 0,1 2 0,0-1 0,1 0 0,-1 0 0,0-1 0,0 2 0,0-1 0,-1-1 0,0 1 0,0-1 0,1 0 0,-1 1 0,0-1 0,-2-1 0,0 1 0,1 0 0,0 0 0,1 1 0,0-1 0,-1 1 0,0 0 0,0 0 0,0 0 0,0-1 0,1 1 0,0 0 0,0-1 0,0 0 0,-1 0 0,0-1 0,0 1 0,-1 1 0,1 0 0,-1 0 0,0-1 0,0 0 0,0 0 0,1 0 0,-1 0 0,1 0 0,0 0 0,0-1 0,-1 0 0,1 0 0,0 0 0,0 0 0,-1 0 0,1 0 0,0 0 0,-1 0 0,0 0 0,0 0 0,0 0 0,0 0 0,1 0 0,0 0 0,-1 0 0,1 0 0,0 0 0,0 0 0,-1 0 0,1 0 0,0 0 0,0 0 0,0 0 0,-1 0 0,1 0 0,-1 0 0,1 0 0,-2 0 0,1 0 0,1 0 0,-1 0 0,1 0 0,0 0 0,-1 0 0,1 0 0,0 0 0,0 0 0,-1 0 0,1 0 0,0 0 0,-1 0 0,1 0 0,0 0 0,-1 0 0,0 0 0,0 0 0,0 0 0,1 1 0,0 0 0,-1 0 0,1 0 0,0-1 0,-1 0 0,1 0 0,0 0 0,-1 0 0,1 0 0,0 0 0,0 0 0,-1 0 0,1 0 0,-1 0 0,0 0 0,0 0 0,0 0 0,2 0 0,0 0 0,1 0 0,0 0 0,1 0 0,0 0 0,-2 0 0,1 0 0,0 0 0,-1 0 0,2 0 0,-2 0 0,1 0 0,0 0 0,-1 0 0,1 0 0,0 0 0,0 0 0,-1 0 0,1 0 0,0 0 0,0 0 0,0 0 0,-1 0 0,1 0 0,-1 0 0,0 0 0,0 0 0,1 0 0,-1 0 0,0 0 0,0 0 0,0 0 0,2-1 0,-2-1 0,0 1 0,0 0 0,-1 1 0,1 0 0,-1 0 0,1-1 0,0 0 0,1-1 0,-1 1 0,-1 1 0,0-1 0,0-1 0,0 1 0,-1-1 0,1 1 0,0-1 0,0 1 0,-1 1 0,1 0 0,0 0 0,-1 0 0,0-1 0,0 0 0,0 0 0,0 0 0,1 0 0,0 1 0,0 0 0,-1 0 0,1 0 0,1 0 0,0 0 0,1 0 0,-1 0 0,-1 0 0,-1 0 0,1 0 0,0 0 0,-1 0 0,0 0 0,0 0 0,0 0 0,1-1 0,-1 0 0,1 0 0,0 0 0,-1 0 0,1 0 0,0 0 0,0 0 0,-1 0 0,2 0 0,1 1 0,0 0 0,1 0 0,-1 0 0,2-1 0,-1 0 0,1-1 0,-2 1 0,1 1 0,1-1 0,-1 0 0,1 0 0,0-1 0,-1 1 0,1 0 0,0-1 0,-1 1 0,1 0 0,0 0 0,-1-1 0,1 1 0,0 1 0,-1-1 0,1-1 0,-2 1 0,1 0 0,-2 1 0,0 0 0,0-1 0,0 0 0,0-1 0,0 1 0,-1 1 0,0 0 0,-1 0 0,1 0 0,0-1 0,0 1 0,0 0 0,1 0 0,0 0 0,0 0 0,0 0 0,-1 0 0,1 0 0,0 0 0,0 0 0,-1 0 0,-1 0 0,0 0 0,1 0 0,-1 0 0,1 0 0,0 0 0,-1 0 0,1 0 0,0 0 0,0 0 0,0 0 0,-1 0 0,2 0 0,1 0 0,0 0 0,1 1 0,-1 1 0,0 0 0,-1 0 0,2 0 0,-1 1 0,1-1 0,0 1 0,0-1 0,-1 0 0,1 0 0,0 0 0,-1-1 0,1 1 0,0 1 0,1-1 0,-1 1 0,1-1 0,-2 1 0,1-1 0,-1 1 0,-1-2 0,1 1 0,-1-1 0,1 0 0,1 0 0,-1 0 0,1-1 0,-1 0 0,1 0 0,0 0 0,-1 0 0,1 0 0,-1 0 0,0 0 0,-1 0 0,1 0 0,-1 0 0,0 0 0,0 0 0,0 0 0,-1 0 0,-1 0 0,0 0 0,0 0 0,1 0 0,0 0 0,-2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2:57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1 389 24575,'4'0'0,"2"0"0,1 0 0,2 0 0,3 0 0,0 0 0,2 0 0,-2-1 0,-1 0 0,2-1 0,-1-1 0,0 1 0,-1 1 0,-3 0 0,0-1 0,0 0 0,-1 0 0,-1 0 0,0 0 0,0 0 0,2 1 0,0-1 0,2-1 0,0 0 0,0 1 0,-1 0 0,-3 1 0,-1 0 0,-1 0 0,1 0 0,-2 0 0,1 0 0,0 0 0,0-1 0,0 1 0,2 0 0,1 0 0,1 0 0,1-1 0,0 1 0,-2-1 0,0 1 0,-2 1 0,-1 0 0,0-2 0,1 1 0,0 0 0,0 1 0,0 0 0,1-1 0,1 1 0,2-1 0,3 0 0,-1-1 0,-1 1 0,0 1 0,-2 0 0,-1 0 0,-2 0 0,-1 0 0,0-1 0,0 0 0,-1 0 0,1-1 0,0 0 0,2 0 0,2-1 0,0 1 0,0-1 0,0 2 0,-2-1 0,-1 1 0,-1-1 0,0 0 0,-1 1 0,-1-1 0,1 0 0,0-1 0,1 1 0,0 0 0,1-2 0,0 1 0,1 0 0,0-1 0,0 1 0,0 0 0,-1 1 0,-1 0 0,0 0 0,0 0 0,0-1 0,0 1 0,-1-1 0,1 0 0,0 0 0,0-1 0,1 1 0,-1 0 0,1-1 0,0 2 0,0-2 0,-2 1 0,1-1 0,-1 0 0,1 1 0,0 0 0,0-1 0,0 1 0,0 0 0,1 1 0,-1-1 0,1 0 0,0-1 0,-1 1 0,0-1 0,0 2 0,-1-1 0,1 0 0,0-1 0,1 1 0,-1 0 0,0 1 0,0 0 0,-1-1 0,1 0 0,-1 0 0,1 0 0,-1 0 0,1 1 0,-1 0 0,1-1 0,1 1 0,-1-2 0,1 2 0,0-1 0,0 1 0,-1 0 0,0-1 0,0 0 0,0 1 0,0 0 0,1-1 0,0 1 0,-1-1 0,1 1 0,0 1 0,-1-2 0,1 1 0,0-1 0,0 1 0,-1 0 0,0 0 0,0-1 0,1 1 0,-1 1 0,0-1 0,1 1 0,-1-1 0,1 1 0,0 0 0,-1 0 0,1-1 0,0 0 0,-1 1 0,1-1 0,0 1 0,0 0 0,-1 0 0,0 0 0,0 0 0,0 1 0,-1-1 0,1 0 0,-1-1 0,1 1 0,0 1 0,1-1 0,0 0 0,0 0 0,0-1 0,-1 1 0,1 0 0,0 0 0,-1 0 0,1 1 0,0 0 0,-1 0 0,0 0 0,0 0 0,0-1 0,1-1 0,-1 1 0,1 0 0,0 1 0,-1 0 0,1 0 0,0 0 0,0 0 0,-1-2 0,1 1 0,0 0 0,-1 0 0,0 1 0,0 0 0,0 0 0,0 0 0,1 0 0,-1 0 0,1 0 0,0 0 0,0 0 0,-1 0 0,1 0 0,0 0 0,0 0 0,0 0 0,-1 0 0,1 0 0,0 0 0,-1 0 0,1 0 0,-1 0 0,0 0 0,0 0 0,0 0 0,1 0 0,0 0 0,0 0 0,-1 0 0,1 0 0,0 0 0,-2-1 0,1-1 0,-1 1 0,1 0 0,1 0 0,0 0 0,-1-1 0,1 1 0,-1 1 0,0 0 0,0-1 0,0 0 0,1 0 0,-1 0 0,1 1 0,0-1 0,0-1 0,-1 1 0,1 0 0,0 1 0,0 0 0,-1 0 0,1-1 0,0 1 0,1-1 0,0 0 0,0-2 0,0 1 0,-1 0 0,2 0 0,-1 0 0,1 1 0,-3 1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5:33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24575,'17'0'0,"4"0"0,7 0 0,-1 0 0,14 0 0,-2 0 0,5 0 0,-2 0 0,-9 0 0,2 0 0,-1 0 0,-2 0 0,-2 0 0,-3 0 0,-2 0 0,-2 0 0,-2 0 0,-3 0 0,-2 0 0,-1 0 0,1 0 0,-2 0 0,-1 0 0,0 0 0,-3 0 0,0 0 0,0 0 0,-2 0 0,-1 0 0,-1 0 0,-1 0 0,0 0 0,0 0 0,-1 0 0,1 0 0,-1 0 0,0-1 0,0 0 0,0 0 0,1 0 0,0 1 0,-1-1 0,1 1 0,0 0 0,-1 0 0,1 0 0,-1-1 0,1 0 0,-1 0 0,1-1 0,1 2 0,1 0 0,1 0 0,1 0 0,-1 0 0,1 0 0,-1 0 0,0 0 0,1 0 0,-1 0 0,-1 0 0,1 0 0,-2 0 0,1 0 0,-1 0 0,-2 0 0,2 0 0,0 0 0,-1 0 0,2 0 0,-2 0 0,2 0 0,1 0 0,1 0 0,2 0 0,-1 0 0,2 0 0,-1 0 0,0 0 0,-1 0 0,0 0 0,1 0 0,-2 0 0,0 0 0,-1 0 0,1 0 0,0 0 0,-2 0 0,1 0 0,0 0 0,1 0 0,1 0 0,0 0 0,1 0 0,0 0 0,-1 0 0,2-1 0,1 0 0,-1-1 0,0 0 0,-1 0 0,0 0 0,1-1 0,0 0 0,0 1 0,-1 0 0,-1 0 0,0 1 0,1 0 0,1-1 0,0 2 0,0 0 0,-1-1 0,0 1 0,-1 0 0,-2 0 0,1 0 0,0 0 0,-1 0 0,1 0 0,0 0 0,-1 0 0,1 0 0,-1 0 0,1 0 0,0 0 0,0 0 0,0 0 0,0 0 0,1 0 0,0 0 0,1 0 0,0 0 0,-2 0 0,1 0 0,-1 0 0,0 0 0,2 0 0,-2 0 0,0 0 0,0 0 0,0 0 0,1 0 0,1 0 0,-1 0 0,-1 0 0,0 0 0,0 0 0,0 0 0,1 0 0,1 0 0,-1 0 0,1 0 0,-1 0 0,1 0 0,0 0 0,-1 0 0,0 0 0,-1 0 0,0 0 0,0 0 0,1 1 0,-1 1 0,0-1 0,-1 0 0,-1-1 0,2 1 0,0 0 0,1 0 0,1 1 0,-2-2 0,1 0 0,-1 1 0,-1 0 0,1 1 0,-1-1 0,0-1 0,-1 0 0,1 0 0,0 0 0,-1 0 0,2 0 0,-1 0 0,0 1 0,0 0 0,0 1 0,1 0 0,0-1 0,0 0 0,0 0 0,0 0 0,2-1 0,1 0 0,0 1 0,0 0 0,-1 1 0,0-1 0,1-1 0,0 0 0,1 0 0,-2 0 0,1 0 0,0 0 0,-1 0 0,1 0 0,-2 0 0,1 0 0,1 0 0,-2 0 0,1 0 0,0 0 0,-1 0 0,1 0 0,0 0 0,-1 0 0,1 0 0,0 0 0,-1 0 0,2 0 0,1 0 0,-1 0 0,-1 0 0,-2 0 0,0 0 0,0 0 0,0 0 0,-1 0 0,1 0 0,1 0 0,0 0 0,0 0 0,1 0 0,-1 0 0,1 0 0,-2-1 0,2 0 0,-2-2 0,1 1 0,0 0 0,-1 0 0,2 1 0,-2-1 0,0 1 0,0 0 0,-1 0 0,1 0 0,-1-1 0,-1 0 0,1 1 0,-1-1 0,-1 0 0,0 1 0,0-1 0,1 0 0,-1 1 0,0 0 0,1 0 0,-1-1 0,0 1 0,-2 0 0,1 0 0,-1 0 0,0-1 0,0 1 0,0 0 0,1 0 0,0 0 0,-1 0 0,1 1 0,0 0 0,0-1 0,-1 1 0,1 0 0,0 0 0,0 0 0,-1 0 0,1 0 0,0 0 0,0 0 0,-1 0 0,0 0 0,0 0 0,0 0 0,0 0 0,1 0 0,-1 0 0,1 0 0,0 0 0,0 0 0,0 0 0,-1 1 0,1 0 0,0 0 0,-1 1 0,-1 0 0,1 0 0,-1 0 0,2 0 0,-1 0 0,1-1 0,-1 1 0,0 0 0,0-1 0,1 0 0,-1 0 0,1-1 0,0 0 0,-1 0 0,1 0 0,-1 1 0,-1 0 0,-2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5:3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 24575,'6'0'0,"1"0"0,0 0 0,2 0 0,4 0 0,-1 0 0,2 0 0,-2 0 0,-2 0 0,-1 0 0,-1 0 0,0 0 0,-1 0 0,0 0 0,0 0 0,-1 0 0,2 0 0,-1 0 0,0 0 0,-1 0 0,-1 0 0,2 0 0,-1 0 0,0 0 0,0 0 0,-1 0 0,0 0 0,0 0 0,0 0 0,0 0 0,0 0 0,0 0 0,-1 0 0,1 0 0,-1 0 0,0 0 0,0 0 0,0 0 0,1-2 0,-1 0 0,1-1 0,0 1 0,0 2 0,-1-1 0,1 1 0,0 0 0,-1 0 0,1 0 0,-1 0 0,0 0 0,1 0 0,-1 0 0,-1-1 0,0 0 0,1 0 0,-1 0 0,2 0 0,-1-1 0,0 1 0,0 0 0,0 1 0,1 0 0,-1 0 0,1 0 0,-1 0 0,1-1 0,-1 0 0,0 0 0,1 0 0,-1 1 0,-1-1 0,0 0 0,0-1 0,1 1 0,0 1 0,0-1 0,-1 0 0,0-1 0,0 0 0,1 1 0,0 0 0,1 0 0,-2 0 0,1-1 0,-2-2 0,0 1 0,0 0 0,0 0 0,-2 0 0,0 1 0,-1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5:44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1 216 24575,'6'0'0,"1"0"0,-1 0 0,1 0 0,-1 0 0,1 0 0,0 0 0,0 0 0,0 0 0,-3 0 0,0 0 0,0 0 0,0 0 0,2 0 0,0 0 0,0 0 0,1 0 0,-1 0 0,2 0 0,-1 0 0,1 0 0,1 0 0,-1 0 0,1 0 0,-1 0 0,-2 0 0,1 0 0,-1 0 0,0 0 0,-1 0 0,-1 0 0,0 0 0,1 0 0,-1 0 0,1 0 0,0 0 0,0 0 0,-1-1 0,1 0 0,0-1 0,0-2 0,0 2 0,-1-2 0,1 2 0,0 0 0,-1-1 0,0 1 0,0 0 0,0 0 0,1-1 0,-1 0 0,1 0 0,0 0 0,-1 0 0,1-1 0,0 1 0,0 0 0,-1 0 0,1-1 0,0 2 0,-1-2 0,-1 1 0,0 0 0,1-1 0,0 1 0,-1 0 0,-1 0 0,1 1 0,1 0 0,1-1 0,0 0 0,-1-1 0,0 1 0,0 0 0,-1 1 0,1-1 0,1 1 0,-2-2 0,1 2 0,-1-2 0,1 1 0,0 0 0,0 0 0,-2 1 0,1 0 0,1 0 0,-1-1 0,0 1 0,1-1 0,0 0 0,0-1 0,1 1 0,-1 0 0,1 0 0,-1 1 0,1-1 0,-1 2 0,0-1 0,0 0 0,0 1 0,1-1 0,-1 0 0,1-1 0,0 1 0,-1 0 0,1-1 0,0 1 0,1-1 0,2 1 0,-1 0 0,2 0 0,-1 0 0,0-1 0,-1 1 0,1 0 0,-1 1 0,-1 1 0,1-1 0,-1 0 0,1 0 0,0 0 0,-1 1 0,-1-1 0,1 1 0,0 0 0,1 0 0,-1 0 0,-1-1 0,0 0 0,-1 0 0,1-1 0,1 2 0,0 0 0,0 0 0,0 0 0,-1 0 0,-2 0 0,1 0 0,0 0 0,1 0 0,0 0 0,-1 0 0,1 0 0,0 0 0,0 0 0,0 0 0,-1 0 0,1 0 0,0 0 0,0 0 0,-1 0 0,1 0 0,0 0 0,-1 0 0,1 1 0,-1 0 0,0 0 0,0 1 0,1-1 0,-1 1 0,1 0 0,-1-1 0,1 1 0,0-1 0,-1 0 0,-1 0 0,1 0 0,-1 0 0,2-1 0,-1 0 0,0 0 0,1 0 0,-1 1 0,0 0 0,0 0 0,1 0 0,-1 0 0,1-1 0,0 1 0,0 0 0,-1 0 0,1 1 0,0-1 0,0 1 0,0-1 0,1-1 0,0 0 0,0 0 0,1 0 0,-1 0 0,0 0 0,2 0 0,-1 0 0,1 0 0,1 0 0,0 1 0,0 0 0,0 0 0,-1 0 0,-1 0 0,-1-1 0,-1 1 0,0 0 0,0 1 0,-2 1 0,0 1 0,-2-1 0,-1-1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5:48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24575,'6'0'0,"0"1"0,0 1 0,1 0 0,-1 1 0,1 1 0,-1 0 0,-1-1 0,0 1 0,-1-2 0,1 0 0,0 1 0,-1-2 0,1 1 0,-1-1 0,0 1 0,0 0 0,0 0 0,1 1 0,0-1 0,-1 1 0,1 0 0,-1 0 0,0 0 0,-1-1 0,0 1 0,0 0 0,0 0 0,1-1 0,0 1 0,1 0 0,-1-1 0,-1 1 0,1-1 0,0 0 0,0 0 0,-1 1 0,1-1 0,0 1 0,-1-1 0,1 0 0,-1 1 0,1-1 0,0 0 0,-1 1 0,1-1 0,0 1 0,1-1 0,-2 0 0,0 1 0,-1-1 0,0 0 0,1 0 0,1 0 0,0 0 0,1 1 0,0-1 0,-1 0 0,0 1 0,-1-1 0,1-1 0,0 1 0,0 0 0,1 0 0,-1 0 0,1 0 0,-1 1 0,0-2 0,-1 0 0,0 1 0,1 0 0,-1 0 0,2 0 0,-1 1 0,1-2 0,-1 1 0,-1-1 0,1 1 0,-2 0 0,1-1 0,1 0 0,-1 1 0,1-1 0,0 1 0,0 0 0,1 0 0,0 1 0,-1-2 0,0 1 0,-1-1 0,1 1 0,-1 0 0,2-1 0,-1 0 0,0 0 0,0 0 0,-1 0 0,-1 0 0,2 0 0,0 0 0,1 0 0,0 1 0,-1-1 0,1 0 0,0 0 0,0 0 0,-1 1 0,1 0 0,0-1 0,0 1 0,-1-1 0,1 1 0,0 0 0,-1-1 0,0 0 0,-1 1 0,0-1 0,1 0 0,-1 0 0,2 0 0,-2 0 0,1 0 0,-1 0 0,1 0 0,1-1 0,-1 0 0,1 0 0,0 0 0,0 1 0,-1 1 0,1-1 0,0 0 0,-1-1 0,0 0 0,0 0 0,0 0 0,1 0 0,-1 1 0,1 0 0,-1 0 0,1 0 0,0-1 0,0 0 0,-1 0 0,1 0 0,0 0 0,-1 0 0,1 0 0,-1 0 0,0 0 0,0 0 0,0 0 0,1 0 0,0 0 0,-1 0 0,1 0 0,0 0 0,-1 0 0,1 0 0,-1 0 0,1 0 0,-1 0 0,0 0 0,1 0 0,-1 0 0,0 0 0,1 0 0,0 0 0,-1 0 0,0 1 0,-1 0 0,0 1 0,1-1 0,0-1 0,1 0 0,-1 0 0,0 0 0,0 0 0,0 1 0,1 0 0,0 0 0,0 0 0,-1-1 0,1 0 0,0 0 0,0 0 0,-1 1 0,1 0 0,0 1 0,0-1 0,-1-1 0,2 1 0,0 0 0,0 1 0,-1-1 0,-1-1 0,1 1 0,1 0 0,0 0 0,0 1 0,-1-1 0,0 1 0,0-1 0,0-1 0,0 0 0,0 0 0,-1 0 0,1 0 0,0 0 0,0 0 0,-1 0 0,1 0 0,-1 0 0,0 0 0,0 0 0,1 0 0,-1 0 0,1 0 0,-1 0 0,1 0 0,0 0 0,-1 0 0,1 0 0,0 0 0,-1 0 0,0 0 0,0 0 0,0 0 0,1 0 0,-1 0 0,1 0 0,-2-1 0,0 0 0,-1-1 0,0 0 0,1 1 0,0-2 0,0 2 0,0 0 0,1-1 0,0 2 0,0 0 0,0 0 0,0 0 0,1 0 0,-1 0 0,0 0 0,-2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5:58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24575,'19'0'0,"3"0"0,5 1 0,-4 0 0,-3 2 0,-8 0 0,-3-2 0,-2 1 0,-3-2 0,1 0 0,0 0 0,-1 0 0,0 0 0,1 0 0,1 0 0,4 0 0,1 0 0,2 2 0,1-1 0,0 0 0,0 0 0,-1 1 0,-3-1 0,-2 0 0,-1-1 0,-2 0 0,-1 0 0,1 0 0,0 1 0,1 0 0,2 1 0,2-1 0,0 0 0,1 1 0,-2-1 0,-1 0 0,-1-1 0,-2 0 0,0 0 0,-1 0 0,1 0 0,-1 0 0,0 0 0,0 0 0,1 0 0,2 0 0,2 0 0,1 0 0,1 1 0,-1 1 0,0-1 0,-1 0 0,-2-1 0,0 0 0,-1 0 0,-2 0 0,0 0 0,0 0 0,1 0 0,-1 0 0,1 0 0,0 0 0,0 0 0,3 0 0,1 0 0,0 0 0,0 0 0,-1 0 0,1 0 0,2 0 0,-3 0 0,-1 0 0,-2-1 0,-1 0 0,1 0 0,-1-1 0,-1 0 0,-2-2 0,1 1 0,0 1 0,1 0 0,1 1 0,0-2 0,1 1 0,0 0 0,3-2 0,1 1 0,0 1 0,0-1 0,0 1 0,-1 0 0,1-1 0,-2 2 0,0 0 0,1 0 0,-2 0 0,1-1 0,-1 1 0,1 1 0,0-1 0,2 0 0,-1 0 0,1-1 0,-1 2 0,-1 0 0,1 0 0,-1 0 0,-1 0 0,-1 0 0,0 0 0,0 0 0,-1 0 0,1 0 0,-1 0 0,1 0 0,-1 0 0,0 0 0,1 0 0,1 0 0,0 0 0,0 0 0,0 0 0,0 0 0,1 0 0,-1 0 0,-1 0 0,0 0 0,-1 0 0,1 1 0,0 1 0,-1 0 0,1 2 0,-1-1 0,0-1 0,0 2 0,0 0 0,1 1 0,-1 0 0,1-1 0,0 1 0,-1 0 0,1 0 0,0-1 0,0 0 0,0 0 0,-1-1 0,-1 1 0,1 0 0,-1-1 0,1 1 0,-1-1 0,0 1 0,1-1 0,0-1 0,-1 0 0,0 0 0,0-1 0,1 2 0,1-2 0,-1 1 0,1 1 0,0-1 0,-1 0 0,1-1 0,0 0 0,-2 0 0,1 1 0,-1-1 0,0 0 0,1-1 0,0 0 0,0 0 0,1 0 0,-1 0 0,1 0 0,0 1 0,0 0 0,-1 0 0,1 0 0,0-1 0,0 0 0,-1 1 0,-1 1 0,1-1 0,-1 0 0,1-1 0,0 1 0,0 0 0,0 1 0,1 0 0,0-1 0,-1 0 0,1-1 0,0 1 0,0-1 0,-1 0 0,1 0 0,0 0 0,0 0 0,1 0 0,0 0 0,0 1 0,0 0 0,-1 0 0,-1 0 0,0-1 0,0 0 0,0 0 0,0 0 0,1 0 0,0 0 0,0 0 0,0 0 0,-1 0 0,1 0 0,0 0 0,-1 0 0,1 0 0,-1 0 0,0 0 0,0 0 0,0 0 0,1 0 0,-1 0 0,1 0 0,0 0 0,-1 0 0,1 0 0,0 0 0,0 0 0,-1 0 0,1 0 0,0 0 0,-1 0 0,1 0 0,0 0 0,-1 0 0,0 0 0,0 0 0,0 0 0,0 0 0,1 0 0,0 0 0,0 0 0,0 0 0,-1 0 0,1 0 0,0 0 0,0 0 0,-1 0 0,1 0 0,0 0 0,-1 0 0,0 0 0,0 0 0,0 0 0,0 0 0,1 0 0,0 0 0,-1 0 0,1 1 0,0 0 0,0 0 0,-1 0 0,1 0 0,0-1 0,0 0 0,-1 0 0,1 0 0,0 0 0,-1 0 0,1 0 0,-1 0 0,-1 0 0,2 0 0,-1 0 0,1 0 0,-1 0 0,1 0 0,0 2 0,0-1 0,1 0 0,0-1 0,1 0 0,1 0 0,0 0 0,-1 0 0,1 0 0,-1 0 0,1 0 0,1 0 0,-2 0 0,1 0 0,-1 0 0,0 0 0,1 0 0,0 0 0,0 0 0,-1 0 0,1 0 0,1 0 0,-1 0 0,1 0 0,-1 0 0,-1 0 0,1 0 0,-2 0 0,2 0 0,-2 0 0,0 0 0,0 0 0,-2 0 0,0 0 0,0 0 0,0 0 0,1 0 0,0 0 0,-1 0 0,1 0 0,0 0 0,0 0 0,-1 0 0,1 0 0,0 0 0,-2 0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6:0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91 24575,'11'0'0,"0"0"0,-1 0 0,0 0 0,1 0 0,-2 0 0,-2 0 0,-1 0 0,-1 0 0,1 0 0,-2 0 0,0 0 0,1 0 0,-1 0 0,0 0 0,1 0 0,-1 0 0,1 0 0,-1 0 0,1 0 0,0 0 0,0 0 0,-1 0 0,1 0 0,0 0 0,-1 0 0,0-2 0,0 0 0,0 0 0,1-1 0,-1 1 0,1 0 0,-2-1 0,0-1 0,-2 0 0,-2 0 0,-1 0 0,-2 2 0,-2 1 0,0 1 0,0-1 0,1 0 0,1 0 0,0 0 0,-1 1 0,0-1 0,1 1 0,-1 0 0,0 0 0,0 0 0,0 0 0,0 0 0,0 0 0,1 0 0,-1 0 0,1 0 0,0 0 0,-1 0 0,1 0 0,0 0 0,-1 0 0,0-1 0,0 0 0,1 0 0,-1 0 0,-1 0 0,0-1 0,0 0 0,0 0 0,1 0 0,1 0 0,-1 1 0,1-1 0,0 1 0,1 0 0,0-1 0,-1 1 0,1 0 0,0-1 0,2-2 0,2 0 0,2 1 0,1 1 0,2 1 0,-1 0 0,0 1 0,0 0 0,0 0 0,-1 0 0,1 0 0,0 0 0,-1 0 0,0 0 0,0-1 0,0 0 0,0-1 0,1 2 0,-1-1 0,2 0 0,1-1 0,1 1 0,1 1 0,0 0 0,-1 0 0,1 0 0,-2 0 0,0 0 0,0 0 0,0 0 0,-1 0 0,1 0 0,-1 0 0,0 0 0,0 0 0,0 0 0,-1 0 0,2 0 0,0 0 0,-1 0 0,1 0 0,0 0 0,-1 0 0,1 0 0,0 0 0,-1 0 0,1 0 0,0 0 0,-1 0 0,0 0 0,0 0 0,0 0 0,0 0 0,-1 0 0,-1 0 0,0 0 0,1 0 0,-1 0 0,1 0 0,0 0 0,0 0 0,-1 0 0,1 0 0,0 0 0,0 0 0,0 0 0,-1 0 0,1 0 0,0 0 0,0 0 0,-1 0 0,0 0 0,0 0 0,0 0 0,0 0 0,1 0 0,0 0 0,-1 0 0,1 0 0,0 0 0,0 0 0,-1 0 0,1 2 0,0-1 0,0 0 0,-1-1 0,1 0 0,0 0 0,0 1 0,-1 0 0,0 1 0,0-1 0,0-1 0,0 0 0,1 0 0,0 1 0,-1 1 0,2-1 0,0-1 0,0 0 0,2 0 0,-2 0 0,1 1 0,-1 0 0,-1 0 0,-1 0 0,1 0 0,0-1 0,-1 0 0,1 1 0,-1 0 0,0 0 0,0 0 0,0-1 0,1 0 0,0 0 0,-1 0 0,1 0 0,0 0 0,1 0 0,0 1 0,0 0 0,0 0 0,-1 0 0,1 0 0,1-1 0,-1 0 0,1 0 0,-1 0 0,2 1 0,-1 0 0,-2 1 0,1-1 0,0-1 0,-1 0 0,1 0 0,-1 0 0,0 0 0,0 0 0,0 0 0,0 0 0,0 0 0,0 0 0,0 0 0,-1 0 0,1 0 0,0 0 0,-1 0 0,1 0 0,-1 0 0,0 0 0,0 0 0,0 0 0,1 0 0,0 0 0,0 0 0,1 0 0,1 0 0,-1 0 0,-1 1 0,0 0 0,-1 0 0,1 1 0,0-1 0,0 1 0,-1 0 0,1-1 0,0 0 0,-1 0 0,0-1 0,0 1 0,0 0 0,0 0 0,1 0 0,0-1 0,-1 1 0,1-1 0,0 0 0,0 0 0,0 0 0,-1 0 0,1 0 0,0 1 0,0 0 0,-1 0 0,1 0 0,-1-1 0,0 0 0,0 0 0,0 0 0,1 0 0,-1 0 0,1 0 0,0 0 0,0 0 0,-1 1 0,1 0 0,0 1 0,0-1 0,-1-1 0,1 0 0,0 0 0,-1 0 0,0 0 0,0 0 0,0 0 0,0 0 0,1 0 0,0 0 0,-1 0 0,1 0 0,0 0 0,0 2 0,-1-1 0,1 0 0,0-1 0,0 0 0,0 0 0,-1 0 0,1 0 0,0 0 0,-1 0 0,1 0 0,-1 0 0,0 0 0,0 0 0,0 0 0,1 0 0,0 0 0,-1 0 0,1 0 0,0 0 0,0 0 0,1 0 0,0 0 0,0 0 0,1 0 0,0 0 0,-1 0 0,0 0 0,0 0 0,0 0 0,0 0 0,-1 0 0,-1 0 0,1 0 0,1 0 0,1 1 0,0 0 0,1 0 0,0 1 0,-1 0 0,2 0 0,-1 1 0,1-1 0,-1 1 0,0-2 0,1 2 0,-1-2 0,0 2 0,0-1 0,-3 0 0,2 0 0,-2-1 0,0 0 0,1 1 0,-1-1 0,0 1 0,0-1 0,0 0 0,0 0 0,-1 0 0,1 0 0,0 0 0,0 1 0,-1-1 0,1 0 0,-1 0 0,-1 0 0,0 1 0,0-1 0,1-1 0,0 0 0,1 0 0,0 0 0,-1 0 0,1 1 0,0 0 0,-1 0 0,1 0 0,0-1 0,-1 0 0,1 0 0,0 0 0,1 0 0,0 0 0,1 0 0,0 0 0,1 0 0,0 0 0,1 0 0,0 0 0,0 0 0,1 0 0,-1 0 0,0 0 0,-1 0 0,-1 0 0,0 0 0,0 0 0,-1 0 0,0 0 0,-1 0 0,0 0 0,-1 0 0,1 0 0,0 0 0,1 0 0,-1 0 0,0 0 0,0 0 0,0 0 0,0 0 0,0 0 0,0 0 0,-1 0 0,1 0 0,0 0 0,0 0 0,-1 0 0,1 0 0,0 0 0,-1 0 0,1 0 0,-1 0 0,0 0 0,0 0 0,0-1 0,2 0 0,0 0 0,0-1 0,1 1 0,0-1 0,-1 0 0,0 1 0,-1-1 0,0 1 0,0 1 0,0-1 0,-1 0 0,1-1 0,0 1 0,-1 1 0,1 0 0,-1 0 0,0 0 0,0 0 0,1 0 0,-2-1 0,1 0 0,0-1 0,-1-1 0,1-1 0,0 0 0,-2 1 0,1 0 0,1 0 0,-2 1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6:11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24575,'7'0'0,"-1"0"0,2 0 0,4 0 0,3 0 0,1 0 0,-1 0 0,-4 0 0,1 0 0,-1 0 0,1 0 0,-1 0 0,0 0 0,1 0 0,-3 0 0,2 0 0,-2 0 0,0 0 0,1 0 0,2 0 0,-1 0 0,0 0 0,-1 0 0,-1 0 0,0 0 0,0 0 0,-1 0 0,1 0 0,0 0 0,0 0 0,0 0 0,0 0 0,0 0 0,-2 0 0,1 0 0,-1 0 0,-2 0 0,0 0 0,0 0 0,0 0 0,3 0 0,0 0 0,1 0 0,-1 0 0,0 0 0,0 0 0,0 1 0,0 0 0,-2 0 0,1 0 0,-1-1 0,0 0 0,1 0 0,-1 0 0,-1 0 0,1 0 0,-1 0 0,1 0 0,0 0 0,1 0 0,-1 0 0,1 0 0,0 0 0,0 0 0,-1 0 0,1 0 0,0 1 0,-1 1 0,1-1 0,1 0 0,0-1 0,0 0 0,-1 0 0,0 0 0,-1 0 0,1 1 0,1 0 0,1 0 0,0 0 0,2 0 0,-1-1 0,1 0 0,-1 0 0,0 0 0,-1 1 0,-1 0 0,0 1 0,1-1 0,-1-1 0,1 0 0,-1 0 0,0 1 0,0 0 0,-2 0 0,1 0 0,-1-1 0,2 0 0,1 0 0,-1 0 0,-1 0 0,0 1 0,-2 0 0,0 1 0,0-1 0,0-1 0,-1 0 0,1 0 0,0 0 0,-1 0 0,1 0 0,1 0 0,0 0 0,-1 0 0,0 0 0,0 0 0,1 0 0,1 0 0,1 0 0,-1 0 0,1 0 0,0 0 0,1 0 0,0 0 0,0 0 0,0 0 0,0 0 0,0 0 0,2 0 0,-1 0 0,0 0 0,-1 0 0,-1 0 0,0 0 0,0 0 0,0 0 0,0 0 0,0 0 0,-1 0 0,0 0 0,0 0 0,0 0 0,1 0 0,0 0 0,1 0 0,-1 0 0,0 0 0,1 0 0,-1 0 0,1 0 0,-2 0 0,-2 0 0,2 0 0,-2 0 0,2 0 0,0 0 0,0 0 0,-1 0 0,0 0 0,1 0 0,-1 0 0,0 0 0,-1 0 0,0 0 0,0 0 0,1 0 0,0 0 0,0 0 0,0 0 0,0 0 0,0 0 0,-1 0 0,1 0 0,0 0 0,1 0 0,0 0 0,0 0 0,0 0 0,0 0 0,-1 0 0,1 0 0,0-1 0,0 0 0,1-1 0,0 1 0,1 0 0,-2-1 0,2 1 0,0 0 0,0 0 0,1 0 0,0 0 0,2-1 0,1 2 0,0-1 0,1 1 0,0 0 0,1 0 0,0 0 0,-1 0 0,0 0 0,-2 0 0,1 0 0,-1 0 0,0 0 0,1 0 0,-1 0 0,-1 0 0,0 0 0,-2 0 0,0 0 0,-1 0 0,0 0 0,1 0 0,0 0 0,0 0 0,0 0 0,-1 0 0,0 0 0,-1 0 0,1 0 0,1 0 0,-1 0 0,1 1 0,0 0 0,-1 1 0,0-1 0,1 0 0,-1 0 0,1 1 0,0-1 0,0-1 0,1 1 0,0 0 0,2 0 0,0 0 0,0 0 0,1 1 0,-1-1 0,1 1 0,-1 0 0,1 0 0,-3-1 0,1-1 0,-1 0 0,0 0 0,1 0 0,-2 0 0,-1 0 0,-1 0 0,0 0 0,0 0 0,0 0 0,-1 0 0,1 0 0,-1 0 0,-1 0 0,1 0 0,0 0 0,1 0 0,-1 0 0,-1 0 0,0 0 0,-1 0 0,1 0 0,-1 0 0,2 0 0,0 0 0,0 0 0,-1 0 0,0 0 0,1 0 0,0 0 0,1 0 0,-1 0 0,2 0 0,1 0 0,0-1 0,0-1 0,0 1 0,0-1 0,0 0 0,1 0 0,-2 0 0,0 1 0,-1-1 0,0 1 0,0 0 0,-1 0 0,1 0 0,1-1 0,0 2 0,1 0 0,-2 0 0,0 0 0,0 0 0,0 0 0,-1 0 0,2 0 0,-2 0 0,1 0 0,-1 0 0,-2 0 0,1 0 0,0 0 0,-1 0 0,0 0 0,0 0 0,0 0 0,1 0 0,-1 0 0,1 0 0,0 0 0,-1 0 0,1 0 0,0 0 0,0-1 0,-1-1 0,1 1 0,0 0 0,-1 0 0,1-1 0,-1 1 0,1 0 0,0 1 0,2 0 0,0-1 0,1 0 0,-1 0 0,1-1 0,0 0 0,-1 1 0,2-2 0,0 2 0,0-1 0,0 0 0,0 0 0,-1 1 0,1 0 0,-1 1 0,-1-1 0,1-1 0,-1 1 0,1 0 0,0 1 0,0 0 0,0 0 0,-1 0 0,1 0 0,0 0 0,-1 0 0,1 0 0,-1 0 0,-1 0 0,-1 0 0,0 0 0,-1 0 0,1 0 0,0 0 0,-3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6:20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24575,'5'2'0,"0"1"0,-1 2 0,1-1 0,-1 1 0,1-1 0,0 1 0,1 0 0,0 0 0,0 0 0,0 0 0,0 0 0,1-1 0,0 1 0,1 0 0,-1 0 0,1 1 0,-1 1 0,0-1 0,0 0 0,0-1 0,-1 1 0,1 0 0,0-1 0,0 0 0,0 0 0,-1 0 0,0 0 0,-1 0 0,0 0 0,0-1 0,0 1 0,0-1 0,-1-1 0,1 0 0,0-1 0,-1 1 0,0 0 0,0 1 0,0-1 0,1 0 0,-1-1 0,1 2 0,0-2 0,-1 0 0,1 1 0,0-2 0,-1 1 0,1 0 0,0-1 0,-1 0 0,0 0 0,0 0 0,0 0 0,0 0 0,1-1 0,0 0 0,0 1 0,-1 0 0,2 1 0,0-1 0,2-1 0,1 0 0,-1 0 0,1 1 0,-2 0 0,1 1 0,-1-1 0,1-1 0,-1 0 0,-2 1 0,0 0 0,-1 1 0,1-2 0,-1 0 0,1 1 0,0 0 0,0 0 0,0 0 0,-1 0 0,1-1 0,0 0 0,0 0 0,0 0 0,-1 1 0,1 0 0,0 0 0,-1 0 0,1-1 0,-1 1 0,0 0 0,0 0 0,1 0 0,-1-1 0,1 1 0,0-1 0,-1 0 0,1 0 0,0 1 0,-1 0 0,1 0 0,0 0 0,-1 0 0,0 0 0,0 1 0,0-1 0,0-1 0,1 0 0,0 0 0,-1 0 0,1 0 0,0 0 0,-1 0 0,1 0 0,0 0 0,0 0 0,-1 0 0,1 0 0,-1 0 0,0 0 0,0 0 0,0 0 0,1 0 0,-1 0 0,1 0 0,0 0 0,-1 0 0,1 0 0,0 0 0,0 0 0,-1 0 0,1 0 0,0 0 0,-1 0 0,-1 0 0,1 0 0,1 0 0,-1 0 0,1 0 0,0 0 0,-1 0 0,1 0 0,0 0 0,0 0 0,-1 0 0,1 0 0,0 0 0,-1 0 0,1 0 0,0 0 0,-1 0 0,0 0 0,0 0 0,0 0 0,1 0 0,-1 0 0,1 0 0,0 0 0,0 0 0,-1 0 0,1-1 0,0-1 0,0 1 0,-1 0 0,1 1 0,0 0 0,-1 0 0,1 0 0,-1 0 0,0 0 0,0 0 0,0 0 0,1 0 0,-1 0 0,1 0 0,0 0 0,0 0 0,-1 0 0,1 0 0,0 0 0,0 0 0,0 0 0,-1 0 0,1 0 0,0 0 0,-1 0 0,0 0 0,0 0 0,0 0 0,1 0 0,-1 0 0,1 0 0,0 0 0,-1 0 0,1 0 0,0 0 0,-1 0 0,1 0 0,-1 0 0,0 0 0,0 0 0,1 0 0,-3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6:14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24575,'5'0'0,"0"0"0,-1 0 0,1 0 0,0 0 0,-1 0 0,0 0 0,2 0 0,3 0 0,4 0 0,2 0 0,2 0 0,0 0 0,1 0 0,-2 0 0,-2 0 0,-1 0 0,-3 0 0,-2 0 0,-2 0 0,0 0 0,1 0 0,0 0 0,0 0 0,1 0 0,0 0 0,-1 0 0,2 0 0,0 0 0,1 0 0,0 0 0,1 0 0,-1 0 0,1 0 0,-1 0 0,-1 2 0,0-1 0,-1 0 0,1-1 0,-1 0 0,0 0 0,1 1 0,0 1 0,1-1 0,-1 1 0,0-1 0,1 1 0,1 0 0,1 0 0,-1 1 0,-1-2 0,0 1 0,-1-1 0,0 0 0,0 1 0,0-1 0,-1 0 0,0 1 0,1-1 0,-1 0 0,1 2 0,-2-2 0,1 1 0,1-1 0,-2-1 0,1 0 0,-2 0 0,1 1 0,1 1 0,0-1 0,1-1 0,0 0 0,0 0 0,0 0 0,0 0 0,-2 0 0,1 0 0,0 0 0,-1 0 0,0 0 0,-1 0 0,2 0 0,-1 0 0,-1 0 0,0 0 0,-1 0 0,1 0 0,0 0 0,0 0 0,0 0 0,2 0 0,-1 0 0,1 0 0,1 0 0,0 0 0,0 0 0,0 0 0,-1 0 0,-2 0 0,0 0 0,-1 0 0,0 0 0,-1 0 0,0 0 0,0 0 0,0 0 0,1 0 0,-1 0 0,1 0 0,-1 0 0,1 0 0,0 0 0,0 0 0,-1 0 0,1 0 0,0 0 0,-1 0 0,1 0 0,-1 0 0,0 0 0,0 0 0,0 0 0,1 0 0,1 0 0,0-1 0,0 0 0,1 0 0,-1 0 0,2 0 0,-1 1 0,1 0 0,1 0 0,0 0 0,0-1 0,0 0 0,0-1 0,0 1 0,-1 1 0,0 0 0,0 0 0,-1-1 0,3 0 0,-1 0 0,0 0 0,0 0 0,-1 0 0,1 0 0,-1 0 0,-1 0 0,0 0 0,0 1 0,-1 0 0,0 0 0,-1 0 0,0 0 0,-1 0 0,1-1 0,-1 0 0,0 0 0,0 0 0,0 1 0,1-1 0,0 0 0,-1 0 0,1 0 0,0 0 0,0 1 0,0-2 0,-1 1 0,1 0 0,0 0 0,-1 1 0,1 0 0,0 0 0,-1 0 0,0 0 0,0 0 0,0 0 0,0 0 0,1 0 0,0 0 0,0 0 0,0 0 0,1 0 0,1 0 0,-1 0 0,-1 0 0,1 0 0,0 0 0,0 0 0,0 0 0,-1 0 0,0 0 0,-1 0 0,1 0 0,-1 0 0,0 0 0,0 0 0,0 0 0,1 0 0,0 0 0,0 0 0,-1 0 0,1 0 0,0 0 0,0 0 0,-1 0 0,1 0 0,0 0 0,0 0 0,-1 0 0,1 0 0,-1 0 0,0 0 0,0 0 0,1 0 0,-1 0 0,1 0 0,-1 0 0,1 0 0,-1 0 0,1 0 0,-1 0 0,0 0 0,0 0 0,-1 0 0,1 1 0,-1 1 0,1-1 0,0-1 0,1 0 0,-1 0 0,1 1 0,-1 0 0,0 1 0,1-1 0,-1-1 0,0 0 0,0 0 0,1 0 0,-1 0 0,1 0 0,1 0 0,1 0 0,2 0 0,1 0 0,1 0 0,-2-1 0,0-1 0,0 0 0,0-1 0,0 1 0,0-1 0,-2 1 0,-1 0 0,1 0 0,-2 0 0,1 0 0,-1-1 0,0 2 0,0-1 0,0 0 0,0 0 0,0-1 0,-1 1 0,1-1 0,-2-1 0,0 0 0,-1 0 0,-1 0 0,1 1 0,-2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6:17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1 143 24575,'7'-1'0,"0"-1"0,0 0 0,1-1 0,-1 1 0,0 0 0,-1-1 0,-1 1 0,-1 1 0,1-1 0,0 1 0,-2-2 0,1 1 0,-1-1 0,1 1 0,1 0 0,-1-1 0,0 1 0,-1-1 0,1 2 0,-1-1 0,1 1 0,0-1 0,0 0 0,0 0 0,-1-1 0,1 1 0,0-1 0,0 1 0,1 0 0,-1-1 0,1 1 0,-2 0 0,0-1 0,0 1 0,0 0 0,1 0 0,1-1 0,-1 0 0,1 0 0,1 1 0,0-1 0,1 1 0,1 0 0,-2 0 0,0 0 0,-1 1 0,0-1 0,0 1 0,0-1 0,-1 0 0,1 1 0,-1-1 0,0 1 0,0 0 0,0-1 0,1 1 0,-1-1 0,1 1 0,0-1 0,0 2 0,-1-1 0,1 0 0,0-1 0,0 1 0,0 1 0,-1 0 0,1 0 0,0-1 0,0-1 0,-1 1 0,0 0 0,0 1 0,0 0 0,0-1 0,1 0 0,1 0 0,0 0 0,1 1 0,0-1 0,1 1 0,1-1 0,-1 0 0,1-1 0,-2 1 0,1 1 0,0 0 0,-2 0 0,0 0 0,-1 0 0,-1 0 0,1 0 0,-1 0 0,0 0 0,1 0 0,0 0 0,1 0 0,0 0 0,1 0 0,-1 0 0,0 0 0,2 0 0,-2 0 0,1 0 0,-1 0 0,-1 0 0,1 0 0,0 0 0,0 0 0,0 0 0,-2 0 0,0 0 0,1 0 0,1 0 0,0 0 0,0 0 0,-1 0 0,0 0 0,-1 0 0,1 0 0,0 0 0,0 0 0,-1 0 0,1 0 0,0 0 0,1 0 0,0 0 0,1 0 0,-2 0 0,0 0 0,-1 0 0,0 0 0,0 0 0,1 0 0,-1 0 0,1 0 0,-1 0 0,1 0 0,0 0 0,0 0 0,-1 0 0,1 0 0,0 0 0,0 0 0,0 0 0,-1 0 0,1 0 0,-1 0 0,1 0 0,-1 0 0,1 0 0,0 0 0,2 0 0,0 0 0,1 0 0,1 0 0,-1 0 0,-1 0 0,1 0 0,-2 0 0,1 0 0,-1 0 0,-1 0 0,0 0 0,-1 0 0,0 0 0,0 0 0,0 0 0,-2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3:02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0 207 24575,'5'0'0,"0"0"0,0 0 0,0 0 0,1 0 0,1 0 0,2 0 0,-2 0 0,2 0 0,-1 0 0,-2 0 0,0 0 0,-2 0 0,0 0 0,0 0 0,0 0 0,1 0 0,0 0 0,0 0 0,-1 0 0,1 0 0,0 0 0,-1 0 0,0 0 0,0 0 0,0 0 0,0 0 0,1-2 0,0-1 0,0 1 0,0-1 0,0 3 0,0-1 0,2 1 0,2 0 0,2 0 0,0 0 0,-1 0 0,-1 0 0,-1 0 0,-1 0 0,-1 0 0,-1-2 0,1 1 0,-2 0 0,1 1 0,0-1 0,0-1 0,-1 1 0,1-1 0,1 1 0,0-1 0,1 1 0,-1 1 0,-2 0 0,1 0 0,-1 0 0,0-1 0,0-1 0,0 1 0,1 0 0,-1 0 0,1-1 0,0 1 0,-1 1 0,1 0 0,0-1 0,0 0 0,0 0 0,-1 0 0,0-1 0,-1 1 0,1-1 0,-1 0 0,1 1 0,0 0 0,0-1 0,1 1 0,-1-2 0,1 1 0,0 1 0,-1-1 0,1 0 0,0 1 0,-1-1 0,1 0 0,0 1 0,-1-1 0,-1 0 0,0 0 0,0-1 0,1 1 0,0 0 0,0 1 0,1-1 0,0 1 0,0-2 0,-1 1 0,1 0 0,0-1 0,0 1 0,-1 0 0,1-1 0,0 1 0,0 0 0,-1 0 0,1 1 0,0-2 0,-1 1 0,0 1 0,-1-1 0,0 1 0,1-1 0,-1 0 0,2-1 0,-1 1 0,1-1 0,-1 1 0,1 1 0,0 0 0,-1-1 0,-1 1 0,0-1 0,1-1 0,0 2 0,0-1 0,0 1 0,0-1 0,1 0 0,-1-1 0,1 1 0,-1 0 0,0-1 0,-1 2 0,0-1 0,0 0 0,1 1 0,-1-1 0,1 1 0,0-1 0,0 0 0,0 1 0,1-1 0,0 0 0,-1 1 0,1 0 0,0-1 0,-1 1 0,1-1 0,-1-1 0,1 1 0,-1 0 0,1-1 0,-1 1 0,0 0 0,0 0 0,1 0 0,-1 1 0,1 1 0,0 0 0,-1 0 0,1-1 0,0-1 0,0 1 0,-1 0 0,1 1 0,0 0 0,-1 0 0,0 0 0,0 0 0,0 0 0,1 0 0,-1 0 0,1 0 0,0 0 0,0 0 0,-1 0 0,1 0 0,0 0 0,-1 0 0,1 0 0,-1 0 0,1 0 0,-2 0 0,1 0 0,1 0 0,-1 0 0,1 0 0,0 0 0,0 0 0,-1 0 0,1 0 0,-1 0 0,1 0 0,0 0 0,-1 0 0,1 0 0,-1 0 0,0 0 0,0 0 0,0 0 0,1 0 0,0 0 0,-1 0 0,1 0 0,0 0 0,-1 0 0,1 0 0,0 0 0,0 0 0,-1 0 0,1 0 0,0 0 0,-1 0 0,0 0 0,0 0 0,0 0 0,1 0 0,-1 0 0,1 0 0,-1 0 0,1 0 0,0 0 0,0 0 0,-1 0 0,1 0 0,0 0 0,-1 0 0,0 0 0,0 0 0,0 0 0,1 0 0,-1 0 0,1 0 0,0 0 0,-1 0 0,1 0 0,-1 0 0,1 0 0,0 0 0,-1 0 0,1 0 0,-1 0 0,0 0 0,0 0 0,0 0 0,1 0 0,-1 0 0,1 0 0,0 0 0,0 0 0,-1 0 0,1 0 0,0 0 0,0 0 0,-1 0 0,1 0 0,0 0 0,-1 0 0,1 0 0,-1 0 0,0 0 0,0 0 0,1 0 0,-1 0 0,1 0 0,-1 0 0,1 0 0,-1 0 0,1 0 0,0 0 0,0 0 0,-1 0 0,1 0 0,-1 0 0,0 0 0,0 0 0,0 0 0,0 0 0,1 0 0,0 0 0,0 0 0,-1 0 0,1 0 0,0 0 0,0 0 0,0 0 0,-1 0 0,1 0 0,0 0 0,0 0 0,-1 0 0,1 0 0,-1 0 0,0 0 0,0 0 0,0 0 0,1 0 0,-1 0 0,1 0 0,0 0 0,0 0 0,-1 0 0,1 0 0,0 0 0,0 0 0,-1 0 0,-1 0 0,-1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6:26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24575,'5'0'0,"1"0"0,-1 0 0,4 0 0,2 0 0,-1 0 0,-1 0 0,-3 0 0,2 0 0,1 0 0,3 0 0,0 0 0,-1 0 0,0 0 0,-2 0 0,0 0 0,1 0 0,-2 0 0,-1 0 0,0 0 0,0 0 0,1 0 0,-1 0 0,1 0 0,-1 0 0,1 0 0,-2 0 0,1 0 0,-1 0 0,0 0 0,1 0 0,-1 0 0,-2 0 0,1 0 0,1 0 0,0 0 0,2 0 0,-2 0 0,0 0 0,1 0 0,-1 0 0,1 0 0,0 0 0,-1 0 0,1 0 0,-1 0 0,0 0 0,1 0 0,-1 0 0,2 0 0,-1 0 0,2 0 0,-1 0 0,1 0 0,-1 0 0,2 0 0,0 0 0,0 0 0,-1 0 0,0 0 0,0 0 0,1 0 0,1 0 0,-1 0 0,-1 1 0,0 0 0,0 0 0,0 0 0,1 1 0,0-1 0,1 0 0,0 1 0,-2-2 0,0 0 0,0 0 0,-1 0 0,1 1 0,0 0 0,0 1 0,-1 0 0,1-1 0,0 2 0,0 0 0,0-2 0,-1 1 0,-1-1 0,1 1 0,0 0 0,0 1 0,0-1 0,0 0 0,-1 1 0,1-1 0,0 0 0,0 1 0,0-1 0,1 1 0,-1 1 0,0-2 0,1 2 0,-2 0 0,1-2 0,-1 2 0,-1-2 0,-1 0 0,0-1 0,-1-1 0,1 1 0,0 1 0,0 0 0,1-1 0,1 1 0,0 0 0,0-1 0,-1 1 0,1 0 0,0 0 0,-1-1 0,1 1 0,0 0 0,0-1 0,1 1 0,-2 0 0,1-1 0,-1 1 0,1-1 0,0 0 0,1 0 0,0 0 0,0-1 0,1 0 0,0 0 0,0 0 0,0 0 0,1 0 0,0 0 0,1 0 0,-1 0 0,1 0 0,-2 0 0,0 0 0,-2 0 0,0 0 0,0 0 0,1 0 0,0 0 0,0 0 0,1 0 0,-1 0 0,1 0 0,0 0 0,-1 0 0,1 0 0,-1 0 0,0 0 0,0 0 0,-2 0 0,0 0 0,0 0 0,0 0 0,1 0 0,-2 0 0,-1 0 0,0 0 0,1 1 0,1 0 0,0 0 0,0 0 0,-1 0 0,0 0 0,0 0 0,0 0 0,0 0 0,-1 0 0,1 0 0,0 1 0,0-1 0,-1-1 0,1 0 0,1 0 0,0 0 0,-1 0 0,0 0 0,-1 0 0,1 0 0,-1 0 0,1 0 0,0 0 0,0 0 0,0 1 0,-1 0 0,2 0 0,1 0 0,-1-1 0,0 0 0,-1 0 0,0 0 0,-1 0 0,1 0 0,-1 0 0,0 0 0,0 0 0,0 0 0,1 0 0,-1 0 0,1 0 0,0 0 0,0 0 0,-1 0 0,1 0 0,0 0 0,0 0 0,0 0 0,-1 0 0,1 0 0,0 0 0,-1 0 0,1 0 0,0 0 0,0 0 0,0 0 0,1 0 0,0 0 0,0 0 0,1 0 0,1 0 0,-2 0 0,0 0 0,1 0 0,-1 0 0,1 0 0,0 0 0,-1 0 0,1 0 0,0 0 0,-1 0 0,1 0 0,0 0 0,-2 0 0,2 0 0,-1 0 0,1 0 0,0 0 0,1 0 0,-1 0 0,0 0 0,0 0 0,0 0 0,-1 0 0,0 0 0,-1 0 0,0 0 0,0 0 0,0 0 0,-1 0 0,-1 0 0,-2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6:30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24575,'6'0'0,"2"0"0,-1 0 0,0 0 0,0 0 0,-1 0 0,2 0 0,-1 0 0,1 0 0,3 0 0,0 0 0,1 0 0,-1 0 0,-1 0 0,-1 0 0,-1 0 0,0 0 0,-1 0 0,0 0 0,1 0 0,-1 0 0,0 0 0,0 0 0,-1 0 0,2 0 0,-1 0 0,-1 0 0,1 0 0,-1 0 0,2 0 0,0 0 0,1 0 0,0 0 0,-1 0 0,1 0 0,-2 0 0,0 0 0,0 0 0,0 0 0,-1 0 0,0 0 0,-1 0 0,0 0 0,-1 0 0,1 0 0,0 0 0,0 0 0,0 0 0,1 0 0,-1 0 0,0 0 0,0 0 0,0 0 0,-1 0 0,1 0 0,0 0 0,0 0 0,0 0 0,-1 0 0,1 0 0,0 0 0,0 0 0,-1 0 0,1 0 0,-1 0 0,0 0 0,0 0 0,0 0 0,1 0 0,0 0 0,-1 0 0,1 0 0,0 0 0,-1 0 0,1 0 0,0 0 0,0 0 0,-1 0 0,2 0 0,1 0 0,-1 0 0,1 0 0,-1 0 0,-1 0 0,0 0 0,0 0 0,1 0 0,0 0 0,1 0 0,0 0 0,-1 0 0,0 0 0,1 0 0,-1 0 0,0 0 0,2 0 0,-2 0 0,1 0 0,0 0 0,-1 0 0,0 0 0,0 0 0,-2 0 0,0 0 0,0 0 0,0 0 0,1 0 0,0 0 0,0 0 0,0 0 0,-1 0 0,1 0 0,0 0 0,-1 0 0,1 1 0,-1 0 0,0 1 0,0 0 0,-1 0 0,0 0 0,1 0 0,-1 0 0,2-1 0,-1 2 0,1-1 0,0 0 0,0 1 0,-1-1 0,2 0 0,1 1 0,-1-1 0,0-1 0,0 2 0,0-2 0,1 0 0,-1 1 0,0-1 0,-1 0 0,1 1 0,0 0 0,1-1 0,-1 1 0,0 0 0,0 0 0,1 0 0,0 0 0,-1 0 0,2 0 0,-1 1 0,1 1 0,1-2 0,-1 1 0,0-1 0,0 0 0,-2 1 0,1 0 0,-1 0 0,1-1 0,-1 0 0,0 0 0,0 0 0,0-1 0,0 0 0,0 0 0,0 0 0,-1 1 0,0-1 0,0-1 0,1 1 0,0 0 0,1 1 0,-1-1 0,-1 0 0,1 0 0,0 1 0,0-1 0,0 0 0,2 0 0,0 0 0,1 1 0,-1 0 0,1-1 0,-1 1 0,0-2 0,-1 0 0,1 0 0,0 0 0,-1 0 0,1 0 0,0 0 0,-1 0 0,0 0 0,1 0 0,0 0 0,0 0 0,-1 0 0,2 0 0,0 0 0,1 0 0,0 0 0,1 0 0,-1 0 0,1 0 0,0 1 0,-2 0 0,1 1 0,-2-1 0,-1-1 0,1 0 0,0 0 0,-1 0 0,0 0 0,0 0 0,0 0 0,-1 0 0,0 0 0,0 0 0,0 0 0,0 0 0,1 0 0,-1 0 0,-1 0 0,0 0 0,1 0 0,0 0 0,0 0 0,1 0 0,0 0 0,0 0 0,1 0 0,-1 0 0,1-1 0,-3 0 0,2-2 0,-2 1 0,1 1 0,1 0 0,0-1 0,-1 1 0,-1 0 0,0 0 0,0 0 0,0 1 0,0-1 0,-1 0 0,1-1 0,0 1 0,0 1 0,-1 0 0,1 0 0,0 0 0,-1 0 0,0 0 0,0 0 0,0-1 0,1 0 0,0 0 0,-1 0 0,1 1 0,-1-1 0,-2 0 0,-1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6:54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24575,'13'0'0,"1"0"0,3 0 0,0 0 0,0 0 0,-3 0 0,-2 0 0,-1 0 0,-2 0 0,0 0 0,-2 0 0,-2 0 0,0 0 0,-1 0 0,1 0 0,-1 0 0,0 0 0,0 0 0,1 0 0,1 0 0,1 0 0,1 0 0,0 0 0,1 0 0,1 0 0,-1 0 0,0 0 0,-2 0 0,0 0 0,-2 0 0,0 0 0,0 0 0,1 0 0,-1 0 0,1 0 0,0 0 0,1 0 0,0 0 0,-1 0 0,2 0 0,0 0 0,-1 0 0,2 0 0,-1 0 0,1 0 0,0 0 0,-1 0 0,1 0 0,-1 0 0,0 0 0,-1 0 0,0 0 0,-2 0 0,2 0 0,0 0 0,0 0 0,1 0 0,-1 0 0,2 0 0,0 0 0,0 0 0,0 0 0,0 0 0,-1 0 0,1 0 0,0 0 0,0 0 0,2 0 0,-2 0 0,-2 0 0,1 0 0,-2 0 0,2 0 0,1 0 0,-1 0 0,0 0 0,1 0 0,0 0 0,0 0 0,0 0 0,0 0 0,1 0 0,1 0 0,0 0 0,-1 0 0,1 0 0,-1 0 0,0 0 0,-1 0 0,0 0 0,0 0 0,-1 0 0,1 0 0,0 0 0,-1 0 0,1 0 0,0 0 0,-1 0 0,1 0 0,0 0 0,-1 0 0,1 0 0,-1 0 0,-1 0 0,1 0 0,0 0 0,0 0 0,0 0 0,-1 0 0,0 0 0,-1 0 0,1 0 0,0 0 0,1 0 0,0 0 0,-1 0 0,1 0 0,1 0 0,-1 0 0,1 0 0,0 0 0,0 0 0,1 0 0,-1 0 0,-1 0 0,0 0 0,1 0 0,-2 0 0,-1 0 0,2 0 0,-1 0 0,1 0 0,0 0 0,0 0 0,-1 0 0,1 0 0,0 0 0,-2 0 0,2 0 0,-2 0 0,0 0 0,0 0 0,-1 0 0,0 0 0,0 0 0,-1 0 0,1-2 0,0 0 0,0 0 0,1-1 0,-1 2 0,0 1 0,0 0 0,0-1 0,-1 1 0,1 0 0,0 0 0,1 0 0,0 0 0,1 0 0,-1 0 0,-1 0 0,-1 0 0,2-1 0,1 0 0,0-1 0,0 1 0,-1 1 0,1 0 0,0-1 0,1 0 0,1-1 0,1 1 0,0 1 0,1 0 0,-1 0 0,1 0 0,-1-1 0,1 1 0,0 0 0,-1 0 0,1 0 0,-1 0 0,0 0 0,-1 0 0,-1 0 0,-1 0 0,1 0 0,1 0 0,1 0 0,-1 0 0,0 0 0,1 0 0,-2 0 0,1 0 0,-1 0 0,-1 0 0,0 0 0,0 0 0,0 0 0,1 0 0,-1 0 0,1 0 0,-2 0 0,1 0 0,-1 0 0,0 0 0,1 0 0,-2 0 0,1 0 0,0 0 0,1 0 0,0 0 0,1 0 0,-1 0 0,1 0 0,0 0 0,-1 0 0,1 0 0,0-1 0,-1 0 0,1 0 0,-1 0 0,1 1 0,-2 0 0,1 0 0,-1 0 0,1 0 0,-1 0 0,0 0 0,1 0 0,-1 0 0,0 0 0,0 0 0,0 0 0,1 0 0,-1 0 0,0 0 0,0 0 0,1 0 0,-1 0 0,1 0 0,-1 0 0,0 0 0,-1 0 0,0 0 0,1 0 0,1 0 0,0 0 0,1 0 0,-1 0 0,1 0 0,-1 0 0,0 0 0,-1 0 0,-1 0 0,1 0 0,1 0 0,-1 0 0,0 0 0,-1 0 0,-1 0 0,1 0 0,-1 0 0,0 0 0,1 0 0,0 0 0,1 0 0,0 0 0,-1 0 0,0 0 0,1 0 0,0 0 0,1 0 0,-1 0 0,-1 0 0,1 0 0,0 0 0,1 0 0,0 0 0,-1 0 0,0 0 0,0 0 0,-1 0 0,0 0 0,0 0 0,2 0 0,0 0 0,-1 0 0,0 0 0,0 0 0,1 0 0,0 0 0,1 0 0,-1 0 0,2 0 0,0 0 0,1 0 0,-2 0 0,1 0 0,-1 0 0,0 0 0,-2 0 0,-1 0 0,2 0 0,-1 0 0,0 0 0,0 0 0,0 0 0,-1 0 0,1 0 0,0 0 0,0 0 0,1 0 0,0 0 0,-1 0 0,0 0 0,-1 0 0,0 0 0,1 0 0,0 0 0,0 0 0,-1 0 0,0 0 0,0 0 0,1 0 0,0 0 0,0 0 0,1 0 0,-1 0 0,0 0 0,-1 0 0,0 0 0,0 0 0,1 0 0,0 0 0,0 0 0,0 0 0,-1 0 0,1 0 0,0 0 0,0 0 0,1 0 0,-2 0 0,2 0 0,-1 0 0,1 0 0,-1 0 0,-1 0 0,0 0 0,0 0 0,-1 0 0,1 0 0,0 0 0,0 0 0,1 0 0,0 0 0,0 0 0,0 0 0,-1 0 0,-1 0 0,0 0 0,1 0 0,0 0 0,1 0 0,0 0 0,-1 0 0,1 0 0,0 0 0,1 0 0,-1 0 0,0 0 0,0 0 0,2 0 0,1 0 0,-1 0 0,4 0 0,2 0 0,-6 0 0,2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7:02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24575,'8'0'0,"3"0"0,0 0 0,1 0 0,2 0 0,1 0 0,2 0 0,1 0 0,-1 0 0,-4 0 0,-2 0 0,-1 0 0,0 0 0,1 0 0,1 1 0,1 0 0,1 0 0,1 1 0,0-2 0,-1 0 0,0 0 0,-1 1 0,-1 1 0,-1-1 0,-1 0 0,-1-1 0,0 0 0,-1 0 0,-1 0 0,0 0 0,-1 0 0,0 0 0,-1 0 0,-1 0 0,1 0 0,-1 0 0,1 0 0,0 0 0,-1 1 0,1 0 0,0 0 0,1 0 0,0 1 0,0-1 0,0 0 0,1 0 0,-1 0 0,1 0 0,1 1 0,-2-1 0,1-1 0,-2 0 0,1 0 0,0 0 0,1 1 0,0 1 0,-1-1 0,2-1 0,-1 0 0,1 0 0,0 0 0,0 0 0,-1 0 0,1 0 0,0 0 0,-2 0 0,1 0 0,0 0 0,0 0 0,0 0 0,-1 0 0,0 0 0,-1 0 0,1 0 0,1 0 0,0 0 0,-1 0 0,0 0 0,-1 0 0,1 0 0,1 0 0,-1 0 0,0 0 0,0 0 0,1 0 0,-1 0 0,1 0 0,-1 0 0,1 0 0,-1 0 0,-1 0 0,2 0 0,-1 0 0,1 0 0,2 0 0,0 0 0,0 0 0,0 0 0,0 0 0,-1 0 0,1 0 0,-1 0 0,0 0 0,0 0 0,-2 0 0,1 0 0,-1 0 0,1 0 0,-1 0 0,-1 0 0,1 0 0,1 0 0,1 0 0,-1 0 0,1 0 0,0 0 0,-1 0 0,1 0 0,0 0 0,-1 0 0,1 0 0,0 0 0,0 0 0,-1 0 0,-1 0 0,0 0 0,0 0 0,0 0 0,-1 0 0,1 0 0,-2 0 0,0 0 0,1 0 0,0 0 0,-1 0 0,1 0 0,0 0 0,0 0 0,0 0 0,-1 0 0,1 0 0,0 0 0,0 0 0,0 0 0,-1 0 0,1 0 0,-1 0 0,0 0 0,0 0 0,0 0 0,1 0 0,-1 0 0,1-1 0,0 0 0,0 0 0,-1 0 0,1 1 0,0-1 0,-1 1 0,1 0 0,1 0 0,0 0 0,0 0 0,1 0 0,-2 0 0,0 0 0,2 0 0,-1 0 0,0 0 0,1 0 0,-2 0 0,0 0 0,0 0 0,-1 0 0,1 0 0,0 0 0,0 0 0,-1 0 0,1 0 0,0 0 0,-1 0 0,1 0 0,-1 0 0,0 0 0,0 0 0,0 0 0,1 0 0,0 0 0,-1 0 0,1 0 0,0 0 0,-1 0 0,1 0 0,0 0 0,0 0 0,1 0 0,0 0 0,0 0 0,0 0 0,-1 0 0,0 0 0,-1 0 0,1 0 0,-1 0 0,0 0 0,0 0 0,0 0 0,1 0 0,0 0 0,-1 0 0,1 0 0,0 0 0,0 0 0,0 0 0,-1 0 0,1 0 0,0 0 0,0 0 0,-1 0 0,1 0 0,-1 0 0,1 0 0,-1 0 0,0 0 0,0 0 0,0 0 0,1 0 0,0 0 0,0 0 0,-1 0 0,1 0 0,1 0 0,0 0 0,2 0 0,-1 0 0,1 0 0,1 0 0,-1 0 0,0 0 0,1 0 0,-1 0 0,-1 0 0,0 0 0,-1 0 0,1 0 0,0 0 0,1 0 0,-1 0 0,0 0 0,-1 0 0,2 0 0,0 0 0,-1 0 0,2 0 0,-1 0 0,1 0 0,0 0 0,0 0 0,1 0 0,1 0 0,-3 0 0,0 0 0,-2 0 0,1 0 0,0 0 0,0 0 0,0 0 0,-1 0 0,1 0 0,-1 0 0,-1 0 0,0 0 0,0 0 0,0 0 0,0 0 0,2 0 0,-1 0 0,1 0 0,-1 0 0,1 0 0,-1 0 0,-1 0 0,1 0 0,1 0 0,1 0 0,-1 0 0,1 0 0,1 0 0,-1 0 0,1 0 0,0 0 0,0 0 0,1 0 0,0 0 0,-1 0 0,0 0 0,0 0 0,1 0 0,-1 0 0,-2 0 0,1 0 0,-1 0 0,-1 0 0,2 0 0,-2 0 0,1 0 0,-1 0 0,-1 0 0,0 0 0,0 0 0,0 0 0,-1 0 0,1 0 0,0 0 0,0 0 0,1 0 0,0 0 0,0 0 0,-1 0 0,0 0 0,1 0 0,0 0 0,1 0 0,1 0 0,-1 0 0,1 0 0,0 0 0,2 0 0,0 0 0,1 0 0,-1 0 0,1-1 0,-1 0 0,1-1 0,-2 1 0,0 1 0,0 0 0,-2-1 0,1 0 0,0-1 0,-2 1 0,2 1 0,1 0 0,0 0 0,0-1 0,0 0 0,-1 0 0,0 0 0,1 0 0,-1 1 0,1 0 0,-1 0 0,-1-1 0,1 0 0,0-1 0,-1 1 0,0 1 0,0-1 0,0 0 0,-1 0 0,1 0 0,0 1 0,0-1 0,0 1 0,-1 0 0,1 0 0,-1 0 0,0-1 0,1-1 0,-1 1 0,0 0 0,-1 1 0,1-1 0,0 1 0,0 0 0,0 0 0,0 0 0,0 0 0,-1 0 0,1 0 0,-1 0 0,1 0 0,0 0 0,0 0 0,0 0 0,1 0 0,-1 0 0,0 0 0,-1 0 0,0 0 0,-1 0 0,1 0 0,0 0 0,0 0 0,1 0 0,0 0 0,-1 0 0,1 0 0,-1 0 0,0 0 0,1 0 0,1 0 0,-1 0 0,2 0 0,-1 0 0,1 0 0,0 0 0,-1 0 0,1 0 0,0 0 0,0 0 0,-2 0 0,1 0 0,0 0 0,-1 0 0,1 0 0,-1 0 0,0 0 0,1 0 0,-1 0 0,1 0 0,2-1 0,-1 0 0,0-1 0,1 1 0,-1 1 0,0 0 0,1 0 0,0 0 0,-1 0 0,1-1 0,0 0 0,0-1 0,0 1 0,0 1 0,-1 0 0,-2 0 0,2 0 0,-1 0 0,0 0 0,2 0 0,-1 0 0,0 0 0,-1 0 0,0 0 0,0 0 0,1 0 0,0 0 0,-1 0 0,0 0 0,0 0 0,-1 0 0,1 0 0,0 0 0,-1 0 0,0 0 0,0 0 0,-1 0 0,2 0 0,1 0 0,0 0 0,0 0 0,0 0 0,0 0 0,0 0 0,0 0 0,-1 0 0,0 0 0,0 0 0,0 0 0,-1 0 0,0 0 0,-2 0 0,2 0 0,0 0 0,0 0 0,-1 0 0,-1 0 0,1 0 0,1 0 0,0 0 0,2 0 0,-2 0 0,1 0 0,0 0 0,-1 0 0,2 0 0,1 0 0,-1 0 0,1 0 0,-1 0 0,0 0 0,1 0 0,0 0 0,-2 0 0,1 0 0,-1 0 0,0 0 0,1 0 0,1 0 0,-1 0 0,1 0 0,-1 0 0,0 0 0,1 0 0,0 0 0,0 0 0,0 0 0,-1 0 0,-1 0 0,2 0 0,-1 0 0,1 0 0,-2 0 0,0 0 0,1 0 0,-1 0 0,2 0 0,1 0 0,0 0 0,1 0 0,0 0 0,-1 0 0,1 0 0,-1 0 0,1 0 0,0 0 0,-1 0 0,1 0 0,-1 0 0,1 0 0,-1 0 0,0 0 0,-1 0 0,-2 0 0,0 0 0,-1 0 0,2 0 0,-1 0 0,2 0 0,-1 0 0,1 0 0,-2 0 0,0 0 0,0 0 0,0 0 0,1 0 0,0 0 0,0 0 0,1 0 0,-1 0 0,-1 0 0,0 0 0,-1 0 0,1 0 0,0 0 0,0 0 0,0 0 0,1 0 0,0 0 0,0 0 0,0 0 0,1 0 0,-1 0 0,0 0 0,-1 0 0,1 0 0,0 0 0,-2 0 0,1 0 0,-1 0 0,2 0 0,-1 0 0,1 0 0,0 0 0,0 0 0,1 0 0,0 0 0,1 0 0,1 0 0,-1 0 0,1 0 0,-1 0 0,1 0 0,0 0 0,-1 0 0,1 0 0,1 0 0,0 0 0,0 0 0,0 0 0,-3 0 0,1 0 0,0 0 0,1 0 0,0 0 0,1 0 0,1 1 0,-1 0 0,1 1 0,-2-1 0,-1-1 0,1 0 0,0 0 0,-1 0 0,1 0 0,0 1 0,-1 0 0,0 1 0,1-1 0,-2-1 0,0 0 0,0 0 0,0 0 0,1 0 0,0 0 0,2 0 0,0 0 0,1 0 0,-1 0 0,-1 0 0,-1 0 0,1 0 0,1 0 0,0 0 0,1 0 0,-1 0 0,-2 0 0,0 0 0,0 1 0,-2 0 0,1 0 0,1 0 0,1 0 0,1-1 0,1 0 0,-2 0 0,0 0 0,-1 1 0,1 0 0,-1 0 0,-1 1 0,0-2 0,1 0 0,0 0 0,-1 0 0,0 0 0,0 0 0,-1 0 0,-1 1 0,0 0 0,-1 0 0,1 0 0,0-1 0,1 1 0,0-1 0,-1 1 0,1 0 0,0 0 0,-1 0 0,1-1 0,0 0 0,-1 0 0,1 0 0,0 1 0,-1 0 0,1 1 0,-1-1 0,0-1 0,0 0 0,-1 0 0,1 2 0,1-1 0,0 0 0,1-1 0,-1 0 0,2 0 0,-1 0 0,0 0 0,0 1 0,-1 0 0,1 1 0,0-1 0,-1-1 0,0 0 0,-1 0 0,-1 0 0,0 0 0,0 0 0,-1 0 0,1 0 0,0 0 0,1 0 0,-1 0 0,1 0 0,0 0 0,-1 0 0,0 0 0,-1 0 0,0 0 0,0 0 0,0 0 0,0 0 0,-1 0 0,1 0 0,0 0 0,-1 0 0,0 0 0,0 0 0,0 0 0,1 0 0,-1 0 0,1 0 0,-2 0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7:05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24575,'8'0'0,"1"0"0,6 0 0,3 0 0,-1 0 0,0 0 0,-1 0 0,-3 0 0,0 0 0,1 0 0,-2 0 0,-1 0 0,-1 0 0,-1 0 0,1 0 0,1 0 0,-1 0 0,1 0 0,-1 0 0,0 0 0,0 0 0,-1 0 0,0 0 0,-1 0 0,0 0 0,-1 0 0,1 0 0,0 0 0,-1 0 0,-1 0 0,0 0 0,0 0 0,-1 0 0,2 0 0,-2 0 0,1 0 0,1 0 0,0 0 0,-1 0 0,0 0 0,0 0 0,1 0 0,-1 1 0,1 0 0,0 0 0,-1 0 0,1-1 0,-1 0 0,1 0 0,-1 1 0,-2 1 0,2-1 0,-1 0 0,1 0 0,0 0 0,2 0 0,-1 0 0,1 1 0,0-1 0,-2 0 0,1 0 0,-2 0 0,1-1 0,0 1 0,2 0 0,-1 0 0,1 1 0,1 0 0,-2-1 0,1 1 0,-1-1 0,1 0 0,1 1 0,0 0 0,0-1 0,0 1 0,0-2 0,0 1 0,-2 0 0,1 1 0,1-1 0,-1-1 0,1 0 0,0 0 0,0 0 0,0 0 0,0 0 0,-1 0 0,-1 0 0,0 0 0,-1 0 0,1 0 0,-2 0 0,1 0 0,0 0 0,0 0 0,1 0 0,0 0 0,0 0 0,-1 0 0,1 0 0,0 0 0,-1 0 0,0 0 0,1 0 0,-1 0 0,0 0 0,0 0 0,0 0 0,-1 0 0,1 0 0,-1 0 0,0 0 0,1 0 0,1 0 0,-1 0 0,-1 0 0,0 0 0,-1 0 0,1 0 0,0 0 0,0 0 0,-1 0 0,1 0 0,0 0 0,0 0 0,0 0 0,2 0 0,-2 0 0,1 0 0,-3 0 0,2 0 0,-1 0 0,1 0 0,-1 0 0,1 0 0,0 0 0,0 0 0,0 0 0,-1 0 0,1 0 0,0 0 0,0 0 0,0 0 0,-1 0 0,1 0 0,-1 0 0,1 0 0,-1 0 0,0 0 0,0 0 0,0 0 0,1 0 0,0 0 0,0 0 0,-1 0 0,1-1 0,0 0 0,0 0 0,-1 0 0,1 1 0,0-2 0,0 1 0,-1 0 0,1 0 0,0 1 0,-1 0 0,0 0 0,0-1 0,0 0 0,1 0 0,-1 0 0,1 0 0,0 1 0,-1 0 0,1 0 0,0-1 0,0 0 0,-1-1 0,1 1 0,0 1 0,0 0 0,-1-1 0,1 0 0,0-1 0,-1 1 0,0 0 0,0 0 0,-1-1 0,1 0 0,-1 0 0,1-1 0,0 2 0,1-1 0,1 0 0,0 0 0,1-1 0,1 1 0,-1 0 0,2-1 0,-1 1 0,1-1 0,-1 0 0,-1 2 0,0-1 0,0 0 0,-1 0 0,0-1 0,-1 0 0,0 1 0,-2 1 0,-1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3:08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24575,'6'0'0,"-1"0"0,2 0 0,1 0 0,0 1 0,1 1 0,0 0 0,-1 0 0,0 0 0,1 1 0,0-1 0,0 2 0,0-1 0,-1 0 0,-1 1 0,1-2 0,-1 2 0,-1-2 0,-2 0 0,1-1 0,-1 0 0,-1 0 0,0 0 0,0 0 0,1 0 0,0 1 0,1 0 0,0 1 0,2 1 0,0-1 0,1 0 0,-1 0 0,1-1 0,-2 1 0,1-2 0,-3 1 0,1-1 0,-1 0 0,1 1 0,-1-2 0,0 0 0,0 1 0,1 2 0,-1 0 0,2-1 0,1 2 0,1-1 0,0 0 0,-1 1 0,0-2 0,-1 0 0,0 0 0,-2-1 0,1 0 0,-1 0 0,-1-1 0,2 0 0,-1 0 0,1 1 0,0 0 0,2 0 0,0 1 0,0 0 0,1 0 0,1 1 0,-1-2 0,1 1 0,-1-2 0,-2 1 0,0 0 0,-1 0 0,0 0 0,-1-1 0,1 0 0,0 0 0,0 1 0,1 0 0,0 0 0,1 0 0,-1 0 0,0-1 0,-1 0 0,0 0 0,0 1 0,0 0 0,-1 0 0,1 0 0,0-1 0,0 0 0,-1 0 0,0 0 0,1 0 0,-2 0 0,1 1 0,1 0 0,0 0 0,-1 1 0,1 0 0,0 0 0,0 0 0,-1 0 0,1 0 0,0-1 0,-1 0 0,-1 1 0,0-1 0,0 1 0,1 0 0,0 1 0,0-1 0,1-1 0,0 1 0,-1-1 0,1 1 0,-1-1 0,-1 0 0,0 0 0,0 0 0,0 0 0,2 0 0,0 0 0,-1 0 0,1 0 0,-1-1 0,1 1 0,-1-1 0,0 0 0,0 0 0,0 0 0,1 1 0,-1 1 0,1-1 0,0 0 0,-1 0 0,1 0 0,0 0 0,-1 1 0,1-1 0,0 0 0,-1 0 0,0-1 0,-1 0 0,1 0 0,1 0 0,0 1 0,0 0 0,-1 0 0,1 0 0,0-1 0,-1 1 0,1-1 0,-1 1 0,0 0 0,-1 0 0,1 0 0,0-1 0,1 1 0,-1 0 0,0 1 0,1-1 0,-1-1 0,0 0 0,1 0 0,-1 0 0,1 2 0,0-1 0,-1 0 0,1-1 0,0 0 0,-1 1 0,0 0 0,0 0 0,0 0 0,1-1 0,-1 0 0,1 0 0,-1 0 0,1 0 0,0 1 0,-1 1 0,1-1 0,0 0 0,0-1 0,-1 0 0,1 0 0,-1 0 0,0 0 0,0 0 0,0 0 0,1 0 0,-1 0 0,1 0 0,0 0 0,-1 0 0,1 0 0,0 0 0,-1 0 0,1 0 0,0 0 0,0 0 0,-1 0 0,0 0 0,0 0 0,0 0 0,1 0 0,-1 0 0,1 0 0,-1 0 0,1 0 0,0 0 0,-1 0 0,1 0 0,0 0 0,-1 0 0,0 0 0,1 0 0,-1 0 0,0 0 0,0 0 0,1 0 0,0 0 0,-1 0 0,1 0 0,-1 0 0,1 0 0,0 0 0,-1 0 0,0 0 0,0 0 0,0 0 0,1 0 0,-1 0 0,1 0 0,0 0 0,-1 0 0,1 0 0,-1 0 0,0 0 0,0 0 0,1 0 0,-1 0 0,1 0 0,-1 0 0,1 0 0,-1 0 0,1 0 0,-1 0 0,0 0 0,0 0 0,0 0 0,1 0 0,-1 0 0,1 0 0,-1 0 0,1 0 0,-1 0 0,0 0 0,0 0 0,1 0 0,-1 0 0,0 0 0,1 0 0,-1 0 0,1 0 0,-1 0 0,1 0 0,0 0 0,-1 0 0,0 0 0,0 0 0,0 0 0,1 0 0,-1 0 0,1 0 0,-1 0 0,1 0 0,0 0 0,-1 0 0,1 0 0,-1 0 0,0 0 0,0 0 0,1 0 0,-2-1 0,0 0 0,-1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3:16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24575,'5'0'0,"1"0"0,1 0 0,2 0 0,1 0 0,-1 0 0,-3 0 0,0 0 0,-1 0 0,0 0 0,-1 0 0,0 0 0,0 0 0,0 0 0,0 0 0,1 0 0,0 0 0,0 0 0,2 0 0,-1 0 0,0 0 0,0 0 0,0 0 0,1 0 0,-1 0 0,-1 0 0,-1 0 0,1 0 0,0 0 0,-1 0 0,0 0 0,1 0 0,1 0 0,0 0 0,1 0 0,0 0 0,1 0 0,0 0 0,-1 0 0,0 0 0,-1 0 0,1 0 0,-1 0 0,1 0 0,0 0 0,1 0 0,-1 0 0,2 0 0,-2 0 0,-1 0 0,0 0 0,0 0 0,-1 0 0,1 0 0,-1 0 0,0 0 0,0-1 0,0 0 0,-1 0 0,1 0 0,0 1 0,0-1 0,-1 0 0,1 0 0,0 0 0,0 0 0,-1 1 0,0 0 0,1 0 0,-2-1 0,1 0 0,1 0 0,-1-1 0,1 2 0,0 0 0,-1 0 0,1 0 0,1 0 0,0 0 0,1-1 0,-1-1 0,-1 1 0,0 0 0,-1 1 0,1 0 0,0 0 0,-1 0 0,0 0 0,0 0 0,1 0 0,1 0 0,0-1 0,0 0 0,-1 0 0,0-1 0,0 2 0,0 0 0,-1 0 0,1 0 0,0 0 0,0 0 0,-1 0 0,1 0 0,0 0 0,-1 0 0,1 0 0,-1 0 0,0 0 0,0 0 0,0 0 0,1 0 0,-1 0 0,1 0 0,0 0 0,1 0 0,0 0 0,0 0 0,2 0 0,-2 0 0,0 0 0,2 0 0,-2 0 0,0 0 0,0 0 0,-1 0 0,0 0 0,0 0 0,1 0 0,-1 0 0,0 0 0,0 0 0,0 0 0,-1 0 0,1 0 0,0 0 0,0 0 0,0 0 0,-1 0 0,1 0 0,-1 0 0,1 0 0,-1 0 0,0 0 0,0 0 0,0 0 0,1 0 0,-1 0 0,1 1 0,0 0 0,0 0 0,-1 0 0,1-1 0,0 1 0,0 0 0,0 1 0,-1-1 0,1 0 0,-1 0 0,0 0 0,0 1 0,0-1 0,1 0 0,-1 0 0,2 1 0,0-1 0,0 1 0,0 1 0,-1-2 0,0 1 0,0 0 0,0-1 0,0 1 0,-1-1 0,1 1 0,0 0 0,-1-1 0,1 1 0,-1 0 0,0 0 0,0 1 0,0-2 0,1 0 0,-1 1 0,1-1 0,0 1 0,0 0 0,0 0 0,-1 0 0,1 0 0,0 0 0,-1-1 0,0 1 0,0 0 0,1-1 0,-1 1 0,0-1 0,1 0 0,1 1 0,0-1 0,0 1 0,-2 0 0,1-1 0,0 1 0,-1 1 0,1-2 0,0 0 0,-2 0 0,1 0 0,-2 1 0,2-1 0,0-1 0,0 0 0,0 1 0,1 1 0,0-1 0,0 1 0,2 0 0,-1 0 0,1 0 0,0 0 0,-1-1 0,0 0 0,-1 1 0,0-2 0,-1 0 0,1 1 0,0 0 0,-1 0 0,0 0 0,0-1 0,0 1 0,1 0 0,1 0 0,0 0 0,0 0 0,0 1 0,-2-1 0,1 0 0,0-1 0,0 0 0,0 0 0,0 0 0,1 0 0,0 0 0,0 0 0,0 1 0,0 0 0,0 1 0,-1-1 0,0-1 0,0 0 0,-1 2 0,1-1 0,0 0 0,-1-1 0,1 0 0,0 0 0,0 0 0,-1 0 0,1 0 0,0 0 0,0 0 0,-1 0 0,1 0 0,0 0 0,0 1 0,1 1 0,0-1 0,-1 0 0,-1-1 0,2 0 0,0 0 0,0 0 0,0 0 0,-1 0 0,0 0 0,1 0 0,0 0 0,0 0 0,0 0 0,1 0 0,-1 0 0,0 0 0,0 0 0,0 0 0,0 0 0,0 0 0,-1 0 0,0 0 0,1 0 0,0 0 0,0 0 0,-1 0 0,1 0 0,0 0 0,0 0 0,0 0 0,-1 0 0,0 0 0,0 0 0,0 0 0,-1-1 0,1 0 0,0-1 0,-1 1 0,1 1 0,-1-2 0,0 1 0,0-1 0,0 1 0,1 0 0,0-1 0,-1 0 0,1 1 0,0 0 0,-1 0 0,-1 0 0,0-1 0,1 1 0,1 0 0,-1 0 0,1-1 0,-1 1 0,0 0 0,0 0 0,0 0 0,1 0 0,-1 1 0,1 0 0,0 0 0,0 0 0,0 0 0,-1 0 0,1 0 0,0 0 0,-1 0 0,1 0 0,0 0 0,-1 0 0,1 0 0,-1 0 0,0 0 0,0 0 0,1 0 0,-1 0 0,1 0 0,0 0 0,-1 0 0,1 0 0,0 0 0,0 0 0,-1 0 0,1 0 0,0 0 0,0 0 0,-1 0 0,1 0 0,0 0 0,-1 0 0,0 0 0,0 0 0,1 0 0,-1 0 0,0 0 0,1 0 0,0 0 0,-1 0 0,1 0 0,0 0 0,-1 0 0,1 0 0,-1 0 0,1 0 0,-1 0 0,0 0 0,0 0 0,0 0 0,1 0 0,0 0 0,0 0 0,-1 0 0,1 0 0,0 0 0,-1 0 0,1 0 0,-1 0 0,0 0 0,0 0 0,0 0 0,1 0 0,-1 0 0,1 0 0,0 0 0,-1 0 0,1 0 0,0 0 0,0 0 0,-1 0 0,1 0 0,0 0 0,-1 0 0,1 0 0,0 0 0,-1 0 0,0 0 0,0 0 0,0 0 0,0 0 0,1 0 0,0 0 0,0 0 0,-1 0 0,1 0 0,0 0 0,0 0 0,-1 0 0,1 0 0,0 0 0,-1 0 0,1 0 0,-1 0 0,0 0 0,0 0 0,1 0 0,-1 0 0,1 0 0,-1 0 0,1 0 0,0 0 0,0 0 0,-1 0 0,1 0 0,0 0 0,0 1 0,-1 0 0,1 0 0,-1 0 0,1-1 0,-1 0 0,0 0 0,0 0 0,0 0 0,1 0 0,0 0 0,-1 0 0,1 1 0,0 0 0,0 0 0,0 0 0,-1 0 0,1-1 0,0 0 0,0 0 0,-1 0 0,1 0 0,0 0 0,-1 0 0,0 0 0,0 0 0,1 0 0,-1 0 0,1 0 0,-1 0 0,1 0 0,-1 0 0,1 0 0,0 0 0,0 0 0,-1 0 0,1 0 0,0 0 0,-1 0 0,1 0 0,-1 0 0,0 0 0,0 0 0,0 0 0,1 0 0,0 0 0,-1 0 0,1 0 0,0 0 0,0 0 0,-1 0 0,1 0 0,0 0 0,0 0 0,-1 0 0,1 0 0,0 0 0,-1 0 0,1 0 0,0 0 0,-1 0 0,0 0 0,0 0 0,0 0 0,1 0 0,-1 0 0,1 0 0,0 0 0,0 0 0,-1 0 0,1 0 0,0 0 0,0 0 0,0 0 0,-1 0 0,1 0 0,-1 0 0,1 0 0,-1 0 0,0 0 0,0 0 0,0 0 0,1 0 0,0 0 0,-1 0 0,1 0 0,0 0 0,0 0 0,-1 0 0,1 0 0,0 0 0,-1 0 0,1 0 0,0 0 0,-1 0 0,1 0 0,-1 0 0,-2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3:22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24575,'7'0'0,"-1"0"0,0 0 0,-1 0 0,0 0 0,-1 0 0,0 0 0,0 0 0,0 0 0,0 0 0,1 0 0,0 0 0,0 0 0,1-1 0,2-1 0,2-1 0,1 1 0,0 0 0,-1 0 0,0 0 0,-2-1 0,0 2 0,-2 0 0,0 0 0,-2-1 0,0 1 0,0-1 0,0 1 0,1 0 0,-1 0 0,1 0 0,0 1 0,-1-1 0,1 0 0,0 0 0,0 0 0,0 0 0,0 1 0,-1 0 0,1-1 0,0 0 0,-1-1 0,1 1 0,0 1 0,1-1 0,-1-1 0,0 1 0,0 1 0,1 0 0,0 0 0,1 0 0,-1-1 0,-1 1 0,0 0 0,-1 0 0,1-1 0,0 0 0,0 0 0,-1 0 0,1 1 0,0 0 0,-1 0 0,1-1 0,0 0 0,1-1 0,-1 1 0,0 1 0,0-1 0,0-1 0,0 1 0,-1 0 0,1 1 0,0-1 0,0 1 0,0 0 0,1 0 0,0 0 0,0 0 0,0 0 0,-1 0 0,0 0 0,-1 0 0,0 0 0,0 0 0,0 0 0,1 0 0,1 0 0,1 0 0,0 0 0,-1 0 0,1 0 0,0 0 0,-1 0 0,1 0 0,-1 0 0,-1 0 0,1 0 0,0 0 0,0 0 0,0 0 0,-2 0 0,0 0 0,0 0 0,0 0 0,1 0 0,-1 0 0,1 0 0,0 0 0,0 0 0,0 1 0,2 0 0,-1 1 0,0 0 0,0-1 0,1 2 0,-1-1 0,0 0 0,-1 1 0,-1-1 0,2 0 0,0 0 0,0 0 0,-1 0 0,-1 0 0,1 1 0,-1-1 0,1-1 0,0 2 0,-1-2 0,1 0 0,0 1 0,0 0 0,-1 0 0,-1 0 0,1 1 0,-1-1 0,1-1 0,-1 1 0,0-1 0,0 1 0,0 1 0,0 0 0,1-1 0,-2 0 0,1-1 0,1 1 0,-1 1 0,1 1 0,0-1 0,0 0 0,1-1 0,-1 1 0,-1-1 0,0 0 0,1 0 0,1 1 0,-1-1 0,1-1 0,-1 1 0,1 0 0,0-1 0,-1 0 0,0 0 0,0 0 0,0 1 0,0 1 0,1-1 0,0 1 0,0-1 0,-1-1 0,1 1 0,0 1 0,0-2 0,-1 1 0,1-1 0,0 1 0,-1-1 0,1-1 0,-1 0 0,0 1 0,0 0 0,0 0 0,1 0 0,0-1 0,-1 0 0,1 1 0,0 0 0,0 0 0,1 0 0,0 0 0,0-1 0,0 0 0,-1 0 0,0 0 0,0 1 0,-1 0 0,1 0 0,-1 0 0,0-1 0,0 0 0,0 0 0,2 0 0,-1 0 0,2 0 0,-1 0 0,-1 0 0,0 0 0,0 0 0,-1 0 0,1 0 0,0 0 0,0 0 0,0 0 0,-1 0 0,1 0 0,0 0 0,-1 0 0,0 0 0,1 0 0,-1 0 0,0 0 0,0 0 0,1 0 0,0 0 0,0 0 0,-1 0 0,1 0 0,0 0 0,-1 0 0,1 0 0,0 0 0,-1 0 0,0 0 0,1 0 0,-1 0 0,-1 0 0,2 0 0,0 0 0,-1 0 0,1 0 0,0 0 0,0 0 0,-1 0 0,1 0 0,0 0 0,-1 0 0,0 0 0,0 0 0,0 0 0,0 0 0,1 0 0,0 0 0,-1 0 0,1 0 0,0 0 0,-1 0 0,1 0 0,0 0 0,-1 0 0,0 0 0,0 0 0,0 0 0,1 0 0,-1 0 0,1 0 0,0 0 0,-1 0 0,1 0 0,0 0 0,-1 0 0,1 0 0,0 0 0,-1 0 0,1 0 0,-1 0 0,0 0 0,0 0 0,0 0 0,1 0 0,0 0 0,-1 0 0,1 0 0,0 0 0,-1 0 0,1 0 0,0 0 0,0 0 0,-1 0 0,1 0 0,0 0 0,-1 0 0,1 0 0,-1 0 0,0 0 0,0 0 0,0 0 0,1 0 0,0 0 0,-1 0 0,1 0 0,0 0 0,0 0 0,-1 0 0,1 0 0,0 0 0,0-1 0,-1 0 0,1 0 0,-1 0 0,1 1 0,-1 0 0,-1-1 0,0 0 0,0 0 0,1-1 0,1 1 0,-1 0 0,1 0 0,0-1 0,-1 2 0,0-1 0,-1 0 0,1-1 0,-1 1 0,1 1 0,0 0 0,-2-2 0,1 1 0,1 0 0,0 1 0,1 0 0,0 0 0,-1-1 0,1 1 0,0 0 0,-1 0 0,1 0 0,-1 0 0,0 0 0,0 0 0,0 0 0,1 0 0,-1 0 0,1 0 0,0 0 0,-1 0 0,1-1 0,0 0 0,-1 0 0,1 0 0,0 1 0,0 0 0,-1-1 0,0 1 0,1 0 0,-1 0 0,0 0 0,0 0 0,1 0 0,-1 0 0,1 0 0,0 0 0,0 0 0,-1 0 0,1 0 0,0 0 0,0 0 0,0 0 0,-1 0 0,1 0 0,0 0 0,-1 0 0,0 0 0,0 0 0,0 0 0,0 0 0,1 0 0,0 0 0,0 0 0,0 0 0,-1 0 0,1 0 0,0 0 0,-1 0 0,1 0 0,-1 0 0,0 0 0,0 0 0,0 0 0,1 0 0,-1 0 0,1 0 0,0 0 0,-1 0 0,1 0 0,-1 0 0,1 0 0,0 0 0,-1 0 0,0 0 0,1 0 0,-1 0 0,0 0 0,0 0 0,1 0 0,0 0 0,-1 0 0,1 0 0,0 0 0,0 0 0,-1 0 0,1 0 0,-1 0 0,1 0 0,-1 0 0,0 0 0,0 0 0,-1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3:27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24575,'6'0'0,"-3"0"0,-1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06:53: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24575,'6'0'0,"0"0"0,-1 0 0,0 0 0,0 0 0,1 0 0,0 0 0,-1 0 0,0 0 0,-1 0 0,0 0 0,1 0 0,0 0 0,0 0 0,0 0 0,-1 0 0,1 0 0,0 0 0,0 0 0,-1 0 0,1 0 0,0 0 0,-1 0 0,0 0 0,0 0 0,0 0 0,1 0 0,-1 0 0,1 0 0,0 0 0,-1 0 0,1 0 0,0 0 0,-1 0 0,1 0 0,0 0 0,-3 0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A360-C26A-04F5-95FF-5DE7B7703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84F57-7F75-B0B4-1886-EDB1FCDF4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A52C0-86AE-EAEF-A2A5-155D83B9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95AC-0BBB-2641-9AB2-68B698D0F44F}" type="datetimeFigureOut">
              <a:rPr lang="en-FR" smtClean="0"/>
              <a:t>09/03/2026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D75D9-3696-6FE5-44F0-58890D3C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01AA-B22C-5FAB-CC81-2A168C70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4162-10B2-DE42-82F6-3247FA404FA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6275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98F3-CE74-A681-E3B6-923D9F38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839ED-71AC-9508-B177-23116660A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70A13-4EAF-215D-D612-9A2B74D8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95AC-0BBB-2641-9AB2-68B698D0F44F}" type="datetimeFigureOut">
              <a:rPr lang="en-FR" smtClean="0"/>
              <a:t>09/03/2026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5C482-2287-19CD-E470-705F4E1B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9D0C-8715-3CAA-8CB0-02F22F73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4162-10B2-DE42-82F6-3247FA404FA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031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CE024E-D2AF-D961-AD22-0B045D48D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8FCA-2239-61A4-D0AD-821034572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64F7F-B854-93CC-B9C3-7F397BD3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95AC-0BBB-2641-9AB2-68B698D0F44F}" type="datetimeFigureOut">
              <a:rPr lang="en-FR" smtClean="0"/>
              <a:t>09/03/2026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3E7A4-CCDF-381C-397F-18F24D87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9B47B-C6B2-96D0-B4DF-7495A6E4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4162-10B2-DE42-82F6-3247FA404FA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1649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C4F8-0248-66AE-E420-363FA8FC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0456-1299-12E7-67D8-4086A977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1B0BB-31FD-4FE1-181A-E218FD08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95AC-0BBB-2641-9AB2-68B698D0F44F}" type="datetimeFigureOut">
              <a:rPr lang="en-FR" smtClean="0"/>
              <a:t>09/03/2026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BA4A5-4806-7C14-A1FA-2D7B89715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C84A0-F632-8629-871A-68B1C978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4162-10B2-DE42-82F6-3247FA404FA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9407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0F6F-F38D-051C-E09A-9EFA9221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5709C-22A5-46AB-A509-A213F092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EF73F-CCB1-1777-A19F-5C7369D5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95AC-0BBB-2641-9AB2-68B698D0F44F}" type="datetimeFigureOut">
              <a:rPr lang="en-FR" smtClean="0"/>
              <a:t>09/03/2026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5E45-82E6-F0B3-E903-F098E920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EC1F2-50DC-CE6D-F3A3-5AC2A994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4162-10B2-DE42-82F6-3247FA404FA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4565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7C50-FB41-EB11-6A7A-E9548A12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49346-BD98-4A40-B006-9DA94B3F8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00684-D877-4A5E-D5F8-DADB9DADA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30E8C-590A-7662-E6CE-FA45D68B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95AC-0BBB-2641-9AB2-68B698D0F44F}" type="datetimeFigureOut">
              <a:rPr lang="en-FR" smtClean="0"/>
              <a:t>09/03/2026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B8B96-02E4-8439-198D-A8F889C7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2BB37-AD4C-A33D-A39F-D51B146F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4162-10B2-DE42-82F6-3247FA404FA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3316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C540-164F-2F27-4829-83DF9545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D6747-5DF9-B4F7-ED0F-D212BD0E4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B1B8F-14F6-63F1-9BFF-0ADECC724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48E9C-1DF0-F24D-189B-0AC223154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9686B-2027-F8A3-6915-2853AEF95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816D9C-F27D-E2E7-6EB8-F1586888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95AC-0BBB-2641-9AB2-68B698D0F44F}" type="datetimeFigureOut">
              <a:rPr lang="en-FR" smtClean="0"/>
              <a:t>09/03/2026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9314D-A1B3-5684-6BEA-BA1DAF4D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A7A7A-CB2D-2D87-A203-8AB09BDC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4162-10B2-DE42-82F6-3247FA404FA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381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FE4E-742E-2704-DF4E-9F87D307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5EBC7-E1E6-8C2F-279D-1A724B38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95AC-0BBB-2641-9AB2-68B698D0F44F}" type="datetimeFigureOut">
              <a:rPr lang="en-FR" smtClean="0"/>
              <a:t>09/03/2026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750FE-B128-3D64-35E1-63BD6650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7220F-2251-0C78-04EB-C6DFFEF5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4162-10B2-DE42-82F6-3247FA404FA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02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D5957-4F04-B744-B8DB-E177B6C8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95AC-0BBB-2641-9AB2-68B698D0F44F}" type="datetimeFigureOut">
              <a:rPr lang="en-FR" smtClean="0"/>
              <a:t>09/03/2026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AEF6C-C80D-57B4-B6F4-23E19E05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D4921-F761-5E7C-3424-5B9ECEE5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4162-10B2-DE42-82F6-3247FA404FA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4021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24E0-0920-2CB1-37E2-8B706C7D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E779A-A49B-2543-A9E4-D8F6C7EF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BFED5-5FF0-1486-84A0-4D17DA1D5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74AE7-198E-CF6F-24A0-CFAF6B25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95AC-0BBB-2641-9AB2-68B698D0F44F}" type="datetimeFigureOut">
              <a:rPr lang="en-FR" smtClean="0"/>
              <a:t>09/03/2026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54217-1E20-8469-529C-37E810C0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4AE5D-E833-44B5-4820-88F2B953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4162-10B2-DE42-82F6-3247FA404FA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8815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AE17-4D54-2FB3-930E-3E3B73A0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E1ADD-8A95-01EE-7C6F-5271B87AF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0F2B1-8FB3-FE8C-B7B7-6F83FDA5B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20893-2FA4-A6CF-BCED-62A28245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95AC-0BBB-2641-9AB2-68B698D0F44F}" type="datetimeFigureOut">
              <a:rPr lang="en-FR" smtClean="0"/>
              <a:t>09/03/2026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79E2A-5E5C-5EBC-1ABB-88889766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6B388-4580-F734-ABC0-1D1448D1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4162-10B2-DE42-82F6-3247FA404FA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3241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9BCB3-41AF-381C-EE4A-E9554471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D38C6-322E-6021-066E-BD4EEDDA7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716AE-B1C6-64CE-3184-A401C33E3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0995AC-0BBB-2641-9AB2-68B698D0F44F}" type="datetimeFigureOut">
              <a:rPr lang="en-FR" smtClean="0"/>
              <a:t>09/03/2026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5F0D7-8879-78F6-AFDC-F94F36964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8C194-999D-FA81-2119-8617E4FEA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E24162-10B2-DE42-82F6-3247FA404FA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9866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image" Target="../media/image8.png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customXml" Target="../ink/ink2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image" Target="../media/image4.png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image" Target="../media/image10.png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image" Target="../media/image19.png"/><Relationship Id="rId34" Type="http://schemas.openxmlformats.org/officeDocument/2006/relationships/image" Target="../media/image17.png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customXml" Target="../ink/ink3.xml"/><Relationship Id="rId71" Type="http://schemas.openxmlformats.org/officeDocument/2006/relationships/image" Target="../media/image35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customXml" Target="../ink/ink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C52A-160E-EF25-1C36-7139693C1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Teems photonics PIC</a:t>
            </a:r>
          </a:p>
        </p:txBody>
      </p:sp>
    </p:spTree>
    <p:extLst>
      <p:ext uri="{BB962C8B-B14F-4D97-AF65-F5344CB8AC3E}">
        <p14:creationId xmlns:p14="http://schemas.microsoft.com/office/powerpoint/2010/main" val="139779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91955-C4CC-EF27-2BC8-51232F0E4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>
            <a:extLst>
              <a:ext uri="{FF2B5EF4-FFF2-40B4-BE49-F238E27FC236}">
                <a16:creationId xmlns:a16="http://schemas.microsoft.com/office/drawing/2014/main" id="{FE5197EE-5154-B8A2-FB7E-256C1362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2" y="856913"/>
            <a:ext cx="11098495" cy="5144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6F29BC-6F42-1211-A74B-72917CAD6E80}"/>
              </a:ext>
            </a:extLst>
          </p:cNvPr>
          <p:cNvSpPr txBox="1"/>
          <p:nvPr/>
        </p:nvSpPr>
        <p:spPr>
          <a:xfrm>
            <a:off x="217714" y="119743"/>
            <a:ext cx="50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FR" dirty="0"/>
              <a:t>esign of the PIC tested</a:t>
            </a:r>
          </a:p>
        </p:txBody>
      </p:sp>
    </p:spTree>
    <p:extLst>
      <p:ext uri="{BB962C8B-B14F-4D97-AF65-F5344CB8AC3E}">
        <p14:creationId xmlns:p14="http://schemas.microsoft.com/office/powerpoint/2010/main" val="33088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60D4A-62B3-A0AC-09E7-6DFFEC5A6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>
            <a:extLst>
              <a:ext uri="{FF2B5EF4-FFF2-40B4-BE49-F238E27FC236}">
                <a16:creationId xmlns:a16="http://schemas.microsoft.com/office/drawing/2014/main" id="{F9F4B52E-194A-4DAE-930D-C79078366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2" y="856913"/>
            <a:ext cx="11098495" cy="5144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81C373-035C-190C-0B06-E207CD340BE8}"/>
              </a:ext>
            </a:extLst>
          </p:cNvPr>
          <p:cNvSpPr txBox="1"/>
          <p:nvPr/>
        </p:nvSpPr>
        <p:spPr>
          <a:xfrm>
            <a:off x="217714" y="119743"/>
            <a:ext cx="50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FR" dirty="0"/>
              <a:t>esign of the PIC tested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32F2BEC-D056-705D-0D1D-1CDACBB69E25}"/>
                  </a:ext>
                </a:extLst>
              </p14:cNvPr>
              <p14:cNvContentPartPr/>
              <p14:nvPr/>
            </p14:nvContentPartPr>
            <p14:xfrm>
              <a:off x="2371203" y="1537955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32F2BEC-D056-705D-0D1D-1CDACBB69E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2563" y="15293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D5BFC4F-1CEE-96EE-7793-3C1D0EB92093}"/>
                  </a:ext>
                </a:extLst>
              </p14:cNvPr>
              <p14:cNvContentPartPr/>
              <p14:nvPr/>
            </p14:nvContentPartPr>
            <p14:xfrm>
              <a:off x="2377683" y="1208555"/>
              <a:ext cx="1272240" cy="335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D5BFC4F-1CEE-96EE-7793-3C1D0EB920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8683" y="1199915"/>
                <a:ext cx="128988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FCDF12D-9773-B943-0D21-6316B103F48E}"/>
                  </a:ext>
                </a:extLst>
              </p14:cNvPr>
              <p14:cNvContentPartPr/>
              <p14:nvPr/>
            </p14:nvContentPartPr>
            <p14:xfrm>
              <a:off x="5488048" y="1296644"/>
              <a:ext cx="495360" cy="1400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FCDF12D-9773-B943-0D21-6316B103F4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9408" y="1288004"/>
                <a:ext cx="5130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220507-6F88-6104-940C-220249EEB708}"/>
                  </a:ext>
                </a:extLst>
              </p14:cNvPr>
              <p14:cNvContentPartPr/>
              <p14:nvPr/>
            </p14:nvContentPartPr>
            <p14:xfrm>
              <a:off x="6439710" y="1234090"/>
              <a:ext cx="518040" cy="74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220507-6F88-6104-940C-220249EEB7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30710" y="1225090"/>
                <a:ext cx="5356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786A346-A9CF-4809-36FD-48C1CC93A56D}"/>
                  </a:ext>
                </a:extLst>
              </p14:cNvPr>
              <p14:cNvContentPartPr/>
              <p14:nvPr/>
            </p14:nvContentPartPr>
            <p14:xfrm>
              <a:off x="6511350" y="1309330"/>
              <a:ext cx="501480" cy="799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786A346-A9CF-4809-36FD-48C1CC93A5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02350" y="1300330"/>
                <a:ext cx="5191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A593B1-1D39-BBFA-7656-641CD3F95BF7}"/>
                  </a:ext>
                </a:extLst>
              </p14:cNvPr>
              <p14:cNvContentPartPr/>
              <p14:nvPr/>
            </p14:nvContentPartPr>
            <p14:xfrm>
              <a:off x="6927272" y="1231489"/>
              <a:ext cx="938520" cy="50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A593B1-1D39-BBFA-7656-641CD3F95B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18272" y="1222849"/>
                <a:ext cx="9561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A9DC30-1688-E0F7-B13E-990EAC2C9BCD}"/>
                  </a:ext>
                </a:extLst>
              </p14:cNvPr>
              <p14:cNvContentPartPr/>
              <p14:nvPr/>
            </p14:nvContentPartPr>
            <p14:xfrm>
              <a:off x="6961472" y="1380529"/>
              <a:ext cx="713880" cy="53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A9DC30-1688-E0F7-B13E-990EAC2C9B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52472" y="1371529"/>
                <a:ext cx="7315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BEFF418-1636-61FB-B75C-B44BE599B867}"/>
                  </a:ext>
                </a:extLst>
              </p14:cNvPr>
              <p14:cNvContentPartPr/>
              <p14:nvPr/>
            </p14:nvContentPartPr>
            <p14:xfrm>
              <a:off x="7850632" y="1281884"/>
              <a:ext cx="432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BEFF418-1636-61FB-B75C-B44BE599B8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41632" y="1273244"/>
                <a:ext cx="21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32D0112-E6C4-10BC-0775-CB257D02014B}"/>
                  </a:ext>
                </a:extLst>
              </p14:cNvPr>
              <p14:cNvContentPartPr/>
              <p14:nvPr/>
            </p14:nvContentPartPr>
            <p14:xfrm>
              <a:off x="11029072" y="2578964"/>
              <a:ext cx="6408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32D0112-E6C4-10BC-0775-CB257D02014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20072" y="2570324"/>
                <a:ext cx="81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C1F05F-CA95-3FBC-77E3-04F0BBFBEB19}"/>
                  </a:ext>
                </a:extLst>
              </p14:cNvPr>
              <p14:cNvContentPartPr/>
              <p14:nvPr/>
            </p14:nvContentPartPr>
            <p14:xfrm>
              <a:off x="11029432" y="2614964"/>
              <a:ext cx="7524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C1F05F-CA95-3FBC-77E3-04F0BBFBEB1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020792" y="2605964"/>
                <a:ext cx="928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2587C53E-067F-EB38-9D67-381E674E33AF}"/>
              </a:ext>
            </a:extLst>
          </p:cNvPr>
          <p:cNvGrpSpPr/>
          <p:nvPr/>
        </p:nvGrpSpPr>
        <p:grpSpPr>
          <a:xfrm>
            <a:off x="11038072" y="2643764"/>
            <a:ext cx="106560" cy="40320"/>
            <a:chOff x="11038072" y="2643764"/>
            <a:chExt cx="106560" cy="4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0303534-2399-F9BB-4701-E6548DE4FAD9}"/>
                    </a:ext>
                  </a:extLst>
                </p14:cNvPr>
                <p14:cNvContentPartPr/>
                <p14:nvPr/>
              </p14:nvContentPartPr>
              <p14:xfrm>
                <a:off x="11040592" y="2643764"/>
                <a:ext cx="104040" cy="10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0303534-2399-F9BB-4701-E6548DE4FA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31952" y="2634764"/>
                  <a:ext cx="121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86F78A-1C6A-FF21-5475-87B923A319BC}"/>
                    </a:ext>
                  </a:extLst>
                </p14:cNvPr>
                <p14:cNvContentPartPr/>
                <p14:nvPr/>
              </p14:nvContentPartPr>
              <p14:xfrm>
                <a:off x="11038072" y="2674364"/>
                <a:ext cx="105120" cy="9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86F78A-1C6A-FF21-5475-87B923A319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29072" y="2665724"/>
                  <a:ext cx="12276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5DF9E1-A2CC-F66A-8D12-754A5BD7510B}"/>
                  </a:ext>
                </a:extLst>
              </p14:cNvPr>
              <p14:cNvContentPartPr/>
              <p14:nvPr/>
            </p14:nvContentPartPr>
            <p14:xfrm>
              <a:off x="11041672" y="2719724"/>
              <a:ext cx="87120" cy="1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5DF9E1-A2CC-F66A-8D12-754A5BD7510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033032" y="2710724"/>
                <a:ext cx="10476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599D8F09-57ED-CA23-8663-F121A2A6B171}"/>
              </a:ext>
            </a:extLst>
          </p:cNvPr>
          <p:cNvGrpSpPr/>
          <p:nvPr/>
        </p:nvGrpSpPr>
        <p:grpSpPr>
          <a:xfrm>
            <a:off x="11035552" y="2764364"/>
            <a:ext cx="111240" cy="75960"/>
            <a:chOff x="11035552" y="2764364"/>
            <a:chExt cx="111240" cy="7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FD75625-FF45-C7B3-0F53-8988CB8834E1}"/>
                    </a:ext>
                  </a:extLst>
                </p14:cNvPr>
                <p14:cNvContentPartPr/>
                <p14:nvPr/>
              </p14:nvContentPartPr>
              <p14:xfrm>
                <a:off x="11035552" y="2764364"/>
                <a:ext cx="100440" cy="3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FD75625-FF45-C7B3-0F53-8988CB8834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26552" y="2755364"/>
                  <a:ext cx="118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1700A9D-037C-DE18-6C5B-16E3555363E8}"/>
                    </a:ext>
                  </a:extLst>
                </p14:cNvPr>
                <p14:cNvContentPartPr/>
                <p14:nvPr/>
              </p14:nvContentPartPr>
              <p14:xfrm>
                <a:off x="11038792" y="2800724"/>
                <a:ext cx="10800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1700A9D-037C-DE18-6C5B-16E3555363E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29792" y="2792084"/>
                  <a:ext cx="12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9F73723-D1AF-C622-7FB8-57B9A23A7412}"/>
                    </a:ext>
                  </a:extLst>
                </p14:cNvPr>
                <p14:cNvContentPartPr/>
                <p14:nvPr/>
              </p14:nvContentPartPr>
              <p14:xfrm>
                <a:off x="11047432" y="2839964"/>
                <a:ext cx="8352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9F73723-D1AF-C622-7FB8-57B9A23A74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38432" y="2831324"/>
                  <a:ext cx="101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8E7DF9-08E2-DC12-3F0C-96659E31CEC9}"/>
              </a:ext>
            </a:extLst>
          </p:cNvPr>
          <p:cNvGrpSpPr/>
          <p:nvPr/>
        </p:nvGrpSpPr>
        <p:grpSpPr>
          <a:xfrm>
            <a:off x="11035912" y="2994404"/>
            <a:ext cx="121680" cy="124200"/>
            <a:chOff x="11035912" y="2994404"/>
            <a:chExt cx="12168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4B6E9ED-499F-F675-0988-F4B8FC5254A6}"/>
                    </a:ext>
                  </a:extLst>
                </p14:cNvPr>
                <p14:cNvContentPartPr/>
                <p14:nvPr/>
              </p14:nvContentPartPr>
              <p14:xfrm>
                <a:off x="11039152" y="2994404"/>
                <a:ext cx="10440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4B6E9ED-499F-F675-0988-F4B8FC5254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30512" y="2985404"/>
                  <a:ext cx="122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FCE8E97-3B7B-925D-2F0E-1B26505D8A2E}"/>
                    </a:ext>
                  </a:extLst>
                </p14:cNvPr>
                <p14:cNvContentPartPr/>
                <p14:nvPr/>
              </p14:nvContentPartPr>
              <p14:xfrm>
                <a:off x="11039152" y="3032564"/>
                <a:ext cx="108720" cy="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FCE8E97-3B7B-925D-2F0E-1B26505D8A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30152" y="3023924"/>
                  <a:ext cx="126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13614F3-E1E6-5CF2-FA4C-E94C245A8A1C}"/>
                    </a:ext>
                  </a:extLst>
                </p14:cNvPr>
                <p14:cNvContentPartPr/>
                <p14:nvPr/>
              </p14:nvContentPartPr>
              <p14:xfrm>
                <a:off x="11035912" y="3073604"/>
                <a:ext cx="108360" cy="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13614F3-E1E6-5CF2-FA4C-E94C245A8A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26912" y="3064964"/>
                  <a:ext cx="126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9CD65B3-455F-2E19-43E5-5CC291B36E67}"/>
                    </a:ext>
                  </a:extLst>
                </p14:cNvPr>
                <p14:cNvContentPartPr/>
                <p14:nvPr/>
              </p14:nvContentPartPr>
              <p14:xfrm>
                <a:off x="11054992" y="3118244"/>
                <a:ext cx="10260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9CD65B3-455F-2E19-43E5-5CC291B36E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46352" y="3109244"/>
                  <a:ext cx="1202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5CA9369-AEC7-E823-5097-EA7398B2991D}"/>
                  </a:ext>
                </a:extLst>
              </p14:cNvPr>
              <p14:cNvContentPartPr/>
              <p14:nvPr/>
            </p14:nvContentPartPr>
            <p14:xfrm>
              <a:off x="2402650" y="1561437"/>
              <a:ext cx="888480" cy="3168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5CA9369-AEC7-E823-5097-EA7398B2991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93650" y="1552437"/>
                <a:ext cx="9061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DF198E2-A37D-EB01-2BEF-6D9586F1C4B7}"/>
                  </a:ext>
                </a:extLst>
              </p14:cNvPr>
              <p14:cNvContentPartPr/>
              <p14:nvPr/>
            </p14:nvContentPartPr>
            <p14:xfrm>
              <a:off x="3256291" y="1742192"/>
              <a:ext cx="370440" cy="137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DF198E2-A37D-EB01-2BEF-6D9586F1C4B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47291" y="1733192"/>
                <a:ext cx="3880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BDC2CFC-BC1D-3F6D-E1CE-A367EFE03FFD}"/>
                  </a:ext>
                </a:extLst>
              </p14:cNvPr>
              <p14:cNvContentPartPr/>
              <p14:nvPr/>
            </p14:nvContentPartPr>
            <p14:xfrm>
              <a:off x="3244411" y="1855952"/>
              <a:ext cx="902520" cy="1904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BDC2CFC-BC1D-3F6D-E1CE-A367EFE03FF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35411" y="1847312"/>
                <a:ext cx="9201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9488E1-87CD-5023-B84D-2B4326D9E928}"/>
                  </a:ext>
                </a:extLst>
              </p14:cNvPr>
              <p14:cNvContentPartPr/>
              <p14:nvPr/>
            </p14:nvContentPartPr>
            <p14:xfrm>
              <a:off x="3393811" y="1672712"/>
              <a:ext cx="489960" cy="161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9488E1-87CD-5023-B84D-2B4326D9E92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84811" y="1664072"/>
                <a:ext cx="5076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318EB3D-3B44-9183-878D-C80D86EB31A5}"/>
                  </a:ext>
                </a:extLst>
              </p14:cNvPr>
              <p14:cNvContentPartPr/>
              <p14:nvPr/>
            </p14:nvContentPartPr>
            <p14:xfrm>
              <a:off x="4112731" y="2052872"/>
              <a:ext cx="547200" cy="133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318EB3D-3B44-9183-878D-C80D86EB31A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04091" y="2043872"/>
                <a:ext cx="5648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D014701-BA0C-55BD-04F7-9AC98C863F99}"/>
                  </a:ext>
                </a:extLst>
              </p14:cNvPr>
              <p14:cNvContentPartPr/>
              <p14:nvPr/>
            </p14:nvContentPartPr>
            <p14:xfrm>
              <a:off x="4533257" y="2192354"/>
              <a:ext cx="864000" cy="172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D014701-BA0C-55BD-04F7-9AC98C863F9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24257" y="2183714"/>
                <a:ext cx="881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051490C-3182-E13C-136C-C582174A3CAE}"/>
                  </a:ext>
                </a:extLst>
              </p14:cNvPr>
              <p14:cNvContentPartPr/>
              <p14:nvPr/>
            </p14:nvContentPartPr>
            <p14:xfrm>
              <a:off x="3857897" y="1529594"/>
              <a:ext cx="752760" cy="1630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051490C-3182-E13C-136C-C582174A3C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48897" y="1520594"/>
                <a:ext cx="770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1C60F55-7700-C3A7-B088-E0D6E03F84F9}"/>
                  </a:ext>
                </a:extLst>
              </p14:cNvPr>
              <p14:cNvContentPartPr/>
              <p14:nvPr/>
            </p14:nvContentPartPr>
            <p14:xfrm>
              <a:off x="4430190" y="1589506"/>
              <a:ext cx="1653480" cy="114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1C60F55-7700-C3A7-B088-E0D6E03F84F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21550" y="1580866"/>
                <a:ext cx="1671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CD2FB83-3BF3-E47B-AF37-1D9CBB373C90}"/>
                  </a:ext>
                </a:extLst>
              </p14:cNvPr>
              <p14:cNvContentPartPr/>
              <p14:nvPr/>
            </p14:nvContentPartPr>
            <p14:xfrm>
              <a:off x="5385990" y="2303746"/>
              <a:ext cx="1139040" cy="151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CD2FB83-3BF3-E47B-AF37-1D9CBB373C9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6990" y="2294746"/>
                <a:ext cx="11566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432749-B55F-1C9F-D477-CB93DA259E6B}"/>
                  </a:ext>
                </a:extLst>
              </p14:cNvPr>
              <p14:cNvContentPartPr/>
              <p14:nvPr/>
            </p14:nvContentPartPr>
            <p14:xfrm>
              <a:off x="6505910" y="2427825"/>
              <a:ext cx="1065960" cy="205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432749-B55F-1C9F-D477-CB93DA259E6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96910" y="2418825"/>
                <a:ext cx="1083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DD4842E-92D9-54E0-E296-799EE293072F}"/>
                  </a:ext>
                </a:extLst>
              </p14:cNvPr>
              <p14:cNvContentPartPr/>
              <p14:nvPr/>
            </p14:nvContentPartPr>
            <p14:xfrm>
              <a:off x="7556390" y="2420985"/>
              <a:ext cx="164520" cy="21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DD4842E-92D9-54E0-E296-799EE293072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547390" y="2412345"/>
                <a:ext cx="1821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598723F-D7F2-EAE0-0568-DDFA395BDB85}"/>
                  </a:ext>
                </a:extLst>
              </p14:cNvPr>
              <p14:cNvContentPartPr/>
              <p14:nvPr/>
            </p14:nvContentPartPr>
            <p14:xfrm>
              <a:off x="7638470" y="2359425"/>
              <a:ext cx="381960" cy="781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598723F-D7F2-EAE0-0568-DDFA395BDB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29830" y="2350425"/>
                <a:ext cx="3996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5C741EE-524D-AE8B-9ABA-831118B6170C}"/>
                  </a:ext>
                </a:extLst>
              </p14:cNvPr>
              <p14:cNvContentPartPr/>
              <p14:nvPr/>
            </p14:nvContentPartPr>
            <p14:xfrm>
              <a:off x="7677710" y="2436825"/>
              <a:ext cx="380880" cy="99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5C741EE-524D-AE8B-9ABA-831118B6170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669070" y="2428185"/>
                <a:ext cx="398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C7F3898-1A91-D18C-540D-7A5E92226D6D}"/>
                  </a:ext>
                </a:extLst>
              </p14:cNvPr>
              <p14:cNvContentPartPr/>
              <p14:nvPr/>
            </p14:nvContentPartPr>
            <p14:xfrm>
              <a:off x="7964990" y="2357265"/>
              <a:ext cx="686160" cy="54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C7F3898-1A91-D18C-540D-7A5E92226D6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956350" y="2348625"/>
                <a:ext cx="7038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A8D93D9-5B86-B7C1-D499-4413BE16FD55}"/>
                  </a:ext>
                </a:extLst>
              </p14:cNvPr>
              <p14:cNvContentPartPr/>
              <p14:nvPr/>
            </p14:nvContentPartPr>
            <p14:xfrm>
              <a:off x="8032670" y="2525745"/>
              <a:ext cx="693360" cy="439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A8D93D9-5B86-B7C1-D499-4413BE16FD5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024030" y="2517105"/>
                <a:ext cx="7110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A8FC8B2-823A-D0A9-1FFC-730355E78899}"/>
                  </a:ext>
                </a:extLst>
              </p14:cNvPr>
              <p14:cNvContentPartPr/>
              <p14:nvPr/>
            </p14:nvContentPartPr>
            <p14:xfrm>
              <a:off x="6065427" y="1681210"/>
              <a:ext cx="1009440" cy="205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A8FC8B2-823A-D0A9-1FFC-730355E7889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56787" y="1672570"/>
                <a:ext cx="1027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0072C78-900B-52C1-76C6-426B2FBBADC4}"/>
                  </a:ext>
                </a:extLst>
              </p14:cNvPr>
              <p14:cNvContentPartPr/>
              <p14:nvPr/>
            </p14:nvContentPartPr>
            <p14:xfrm>
              <a:off x="7682547" y="1679770"/>
              <a:ext cx="361440" cy="89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0072C78-900B-52C1-76C6-426B2FBBADC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73547" y="1671130"/>
                <a:ext cx="37908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FA8BF281-E833-3DA7-DC04-3387838785F7}"/>
              </a:ext>
            </a:extLst>
          </p:cNvPr>
          <p:cNvGrpSpPr/>
          <p:nvPr/>
        </p:nvGrpSpPr>
        <p:grpSpPr>
          <a:xfrm>
            <a:off x="7074507" y="1604530"/>
            <a:ext cx="1555144" cy="92880"/>
            <a:chOff x="7074507" y="1604530"/>
            <a:chExt cx="1555144" cy="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1955945-6E9D-71F9-A22C-1B855DFF7AB2}"/>
                    </a:ext>
                  </a:extLst>
                </p14:cNvPr>
                <p14:cNvContentPartPr/>
                <p14:nvPr/>
              </p14:nvContentPartPr>
              <p14:xfrm>
                <a:off x="7074507" y="1665730"/>
                <a:ext cx="640440" cy="31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1955945-6E9D-71F9-A22C-1B855DFF7AB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65867" y="1657090"/>
                  <a:ext cx="658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14490E-3530-4651-DCC1-A8AE47C59EAC}"/>
                    </a:ext>
                  </a:extLst>
                </p14:cNvPr>
                <p14:cNvContentPartPr/>
                <p14:nvPr/>
              </p14:nvContentPartPr>
              <p14:xfrm>
                <a:off x="7714587" y="1614610"/>
                <a:ext cx="316080" cy="51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14490E-3530-4651-DCC1-A8AE47C59EA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05947" y="1605970"/>
                  <a:ext cx="333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F5BA55-FD30-3F00-90F1-BB25D7665798}"/>
                    </a:ext>
                  </a:extLst>
                </p14:cNvPr>
                <p14:cNvContentPartPr/>
                <p14:nvPr/>
              </p14:nvContentPartPr>
              <p14:xfrm>
                <a:off x="7988491" y="1604530"/>
                <a:ext cx="641160" cy="47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F5BA55-FD30-3F00-90F1-BB25D766579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79491" y="1595530"/>
                  <a:ext cx="65880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C535C77-56D0-F913-BDC7-1AD94A6F8D4E}"/>
                  </a:ext>
                </a:extLst>
              </p14:cNvPr>
              <p14:cNvContentPartPr/>
              <p14:nvPr/>
            </p14:nvContentPartPr>
            <p14:xfrm>
              <a:off x="8018371" y="1769770"/>
              <a:ext cx="587880" cy="464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C535C77-56D0-F913-BDC7-1AD94A6F8D4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009371" y="1760770"/>
                <a:ext cx="605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2C3DA87-8CFB-7DE7-C322-9F198B807E3F}"/>
                  </a:ext>
                </a:extLst>
              </p14:cNvPr>
              <p14:cNvContentPartPr/>
              <p14:nvPr/>
            </p14:nvContentPartPr>
            <p14:xfrm>
              <a:off x="1447961" y="1536490"/>
              <a:ext cx="982800" cy="97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2C3DA87-8CFB-7DE7-C322-9F198B807E3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439321" y="1527850"/>
                <a:ext cx="10004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DA0A05-3F8A-5A64-1605-1FB5D4A542CC}"/>
                  </a:ext>
                </a:extLst>
              </p14:cNvPr>
              <p14:cNvContentPartPr/>
              <p14:nvPr/>
            </p14:nvContentPartPr>
            <p14:xfrm>
              <a:off x="3631361" y="1420570"/>
              <a:ext cx="1898640" cy="169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DA0A05-3F8A-5A64-1605-1FB5D4A542C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22721" y="1411570"/>
                <a:ext cx="19162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F275765-5B64-1984-7556-9AC412D3D423}"/>
                  </a:ext>
                </a:extLst>
              </p14:cNvPr>
              <p14:cNvContentPartPr/>
              <p14:nvPr/>
            </p14:nvContentPartPr>
            <p14:xfrm>
              <a:off x="5984321" y="1293130"/>
              <a:ext cx="500040" cy="277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F275765-5B64-1984-7556-9AC412D3D42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75321" y="1284490"/>
                <a:ext cx="517680" cy="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878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26D1C-DA42-2E53-5177-47E7FF640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76771E-C572-84D1-80FC-EB2F9BFCC617}"/>
              </a:ext>
            </a:extLst>
          </p:cNvPr>
          <p:cNvSpPr txBox="1"/>
          <p:nvPr/>
        </p:nvSpPr>
        <p:spPr>
          <a:xfrm>
            <a:off x="217714" y="119743"/>
            <a:ext cx="50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Transmission at 1083 nm without protective blade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97A8BC-BFF5-9955-D715-F5DB6C85D0DB}"/>
              </a:ext>
            </a:extLst>
          </p:cNvPr>
          <p:cNvCxnSpPr/>
          <p:nvPr/>
        </p:nvCxnSpPr>
        <p:spPr>
          <a:xfrm>
            <a:off x="5921829" y="272143"/>
            <a:ext cx="0" cy="63681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3BD782C-9929-0EED-CFF7-83554DC758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735087"/>
              </p:ext>
            </p:extLst>
          </p:nvPr>
        </p:nvGraphicFramePr>
        <p:xfrm>
          <a:off x="0" y="3516086"/>
          <a:ext cx="5803389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04C90CA-4C3D-2756-2730-6BB0BC7A3BFB}"/>
              </a:ext>
            </a:extLst>
          </p:cNvPr>
          <p:cNvSpPr txBox="1"/>
          <p:nvPr/>
        </p:nvSpPr>
        <p:spPr>
          <a:xfrm>
            <a:off x="6901543" y="119743"/>
            <a:ext cx="50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Transmission at 1310 nm without protective blade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844819A-F9EB-5DC4-49AA-94E4C6B727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270881"/>
              </p:ext>
            </p:extLst>
          </p:nvPr>
        </p:nvGraphicFramePr>
        <p:xfrm>
          <a:off x="6040270" y="3795966"/>
          <a:ext cx="5885732" cy="269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B949DBF-8450-C2BA-C500-B8E474A6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89136"/>
              </p:ext>
            </p:extLst>
          </p:nvPr>
        </p:nvGraphicFramePr>
        <p:xfrm>
          <a:off x="6270172" y="1055495"/>
          <a:ext cx="5588000" cy="237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1250">
                  <a:extLst>
                    <a:ext uri="{9D8B030D-6E8A-4147-A177-3AD203B41FA5}">
                      <a16:colId xmlns:a16="http://schemas.microsoft.com/office/drawing/2014/main" val="286530321"/>
                    </a:ext>
                  </a:extLst>
                </a:gridCol>
                <a:gridCol w="3036750">
                  <a:extLst>
                    <a:ext uri="{9D8B030D-6E8A-4147-A177-3AD203B41FA5}">
                      <a16:colId xmlns:a16="http://schemas.microsoft.com/office/drawing/2014/main" val="32931263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TAP (dBm) :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2,02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6608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REF (dBm) :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1,57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655605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REF(mW) :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1,4355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312851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 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 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50954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F/SWG(bas)/F (dBm)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0,06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914108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Power difference (dB)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-1,51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123301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transmission(%)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70,63175543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99365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 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 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54161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F/SWG(haut)/F (dBm)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-1,17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954778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Power difference (dB)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-2,74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157217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transmission(%)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53,21082593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17722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5B9D098-B736-8148-1BFB-F2CF54A09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34517"/>
              </p:ext>
            </p:extLst>
          </p:nvPr>
        </p:nvGraphicFramePr>
        <p:xfrm>
          <a:off x="18143" y="1005114"/>
          <a:ext cx="5588000" cy="233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1250">
                  <a:extLst>
                    <a:ext uri="{9D8B030D-6E8A-4147-A177-3AD203B41FA5}">
                      <a16:colId xmlns:a16="http://schemas.microsoft.com/office/drawing/2014/main" val="2671822903"/>
                    </a:ext>
                  </a:extLst>
                </a:gridCol>
                <a:gridCol w="3036750">
                  <a:extLst>
                    <a:ext uri="{9D8B030D-6E8A-4147-A177-3AD203B41FA5}">
                      <a16:colId xmlns:a16="http://schemas.microsoft.com/office/drawing/2014/main" val="291109399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TAP (dBm) :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2,02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796969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REF (dBm) :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-3,88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61705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REF(mW) :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0,4093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812139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 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 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41380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F/SWG(bas)/F (dBm)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-4,42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250455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Power difference (dB)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-0,54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806557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transmission(%)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88,30799004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860932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 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 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43779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F/SWG(haut)/F (dBm)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-4,42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053951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Power difference (dB)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-0,54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797836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transmission(%)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88,30799004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41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0E520-485F-3457-2A5C-760DDC030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E7A1D930-5D32-9107-9C72-8524AED93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99" y="0"/>
            <a:ext cx="11819801" cy="68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30FFD-EE4F-5DE4-283A-86FFFF91D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87022E-405F-ABAD-E649-EF461C298CE1}"/>
              </a:ext>
            </a:extLst>
          </p:cNvPr>
          <p:cNvCxnSpPr/>
          <p:nvPr/>
        </p:nvCxnSpPr>
        <p:spPr>
          <a:xfrm>
            <a:off x="6096000" y="244928"/>
            <a:ext cx="0" cy="63681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4E78A3-0110-122E-8DFD-C53AB96DB594}"/>
              </a:ext>
            </a:extLst>
          </p:cNvPr>
          <p:cNvSpPr txBox="1"/>
          <p:nvPr/>
        </p:nvSpPr>
        <p:spPr>
          <a:xfrm>
            <a:off x="462425" y="364600"/>
            <a:ext cx="50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Transmission at 1083 nm with protective blade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A7050-CE85-A93A-6853-43D705C5D69C}"/>
              </a:ext>
            </a:extLst>
          </p:cNvPr>
          <p:cNvSpPr txBox="1"/>
          <p:nvPr/>
        </p:nvSpPr>
        <p:spPr>
          <a:xfrm>
            <a:off x="6901545" y="140732"/>
            <a:ext cx="50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Transmission at 1310 nm with protective blade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7CFCBBD-2C35-FBD3-CFAD-550EF67C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442307"/>
              </p:ext>
            </p:extLst>
          </p:nvPr>
        </p:nvGraphicFramePr>
        <p:xfrm>
          <a:off x="6442507" y="3951643"/>
          <a:ext cx="5478057" cy="266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22C1CB5-4894-D337-5D3F-02F9E8FF2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066372"/>
              </p:ext>
            </p:extLst>
          </p:nvPr>
        </p:nvGraphicFramePr>
        <p:xfrm>
          <a:off x="87019" y="3641513"/>
          <a:ext cx="5876795" cy="321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04BA06B-5B50-B239-3EA2-EE8717947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249266"/>
              </p:ext>
            </p:extLst>
          </p:nvPr>
        </p:nvGraphicFramePr>
        <p:xfrm>
          <a:off x="353570" y="1199896"/>
          <a:ext cx="5588000" cy="233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1250">
                  <a:extLst>
                    <a:ext uri="{9D8B030D-6E8A-4147-A177-3AD203B41FA5}">
                      <a16:colId xmlns:a16="http://schemas.microsoft.com/office/drawing/2014/main" val="1515241454"/>
                    </a:ext>
                  </a:extLst>
                </a:gridCol>
                <a:gridCol w="3036750">
                  <a:extLst>
                    <a:ext uri="{9D8B030D-6E8A-4147-A177-3AD203B41FA5}">
                      <a16:colId xmlns:a16="http://schemas.microsoft.com/office/drawing/2014/main" val="5806215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TAP (dBm) :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2,02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734966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REF (dBm) :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-3,32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65683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REF(</a:t>
                      </a:r>
                      <a:r>
                        <a:rPr lang="en-GB" sz="1100" u="none" strike="noStrike" dirty="0" err="1">
                          <a:effectLst/>
                        </a:rPr>
                        <a:t>mW</a:t>
                      </a:r>
                      <a:r>
                        <a:rPr lang="en-GB" sz="1100" u="none" strike="noStrike" dirty="0">
                          <a:effectLst/>
                        </a:rPr>
                        <a:t>) :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0,4656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436434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 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 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99211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F/SWG(bas)/F (dBm)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-4,4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85904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Power difference (dB)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-1,08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34621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transmission(%)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77,98301105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40507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 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 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50399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F/SWG(haut)/F (dBm)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-4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969924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Power difference (dB)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-0,68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088715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transmission(%)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85,50667129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624434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70F6F78-3561-F5C0-E766-C1731D50B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00860"/>
              </p:ext>
            </p:extLst>
          </p:nvPr>
        </p:nvGraphicFramePr>
        <p:xfrm>
          <a:off x="6502403" y="1199899"/>
          <a:ext cx="5471878" cy="2336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8233">
                  <a:extLst>
                    <a:ext uri="{9D8B030D-6E8A-4147-A177-3AD203B41FA5}">
                      <a16:colId xmlns:a16="http://schemas.microsoft.com/office/drawing/2014/main" val="3368520562"/>
                    </a:ext>
                  </a:extLst>
                </a:gridCol>
                <a:gridCol w="2973645">
                  <a:extLst>
                    <a:ext uri="{9D8B030D-6E8A-4147-A177-3AD203B41FA5}">
                      <a16:colId xmlns:a16="http://schemas.microsoft.com/office/drawing/2014/main" val="3326944968"/>
                    </a:ext>
                  </a:extLst>
                </a:gridCol>
              </a:tblGrid>
              <a:tr h="2124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TAP (dBm) :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2,03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42476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REF (dBm) :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1,32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4178235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REF(mW) :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1,3552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6368756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 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 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4964077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F/SWG(bas)/F (dBm)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0,42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0696604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Power difference (dB)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-0,9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6893663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transmission(%)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81,28305162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9107358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 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 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760202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F/SWG(haut)/F (dBm)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-0,06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6345678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Power difference (dB)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>
                          <a:effectLst/>
                        </a:rPr>
                        <a:t>-1,38</a:t>
                      </a:r>
                      <a:endParaRPr lang="en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8106063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transmission(%)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FR" sz="1100" u="none" strike="noStrike" dirty="0">
                          <a:effectLst/>
                        </a:rPr>
                        <a:t>72,77798045</a:t>
                      </a:r>
                      <a:endParaRPr lang="en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570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74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347</Words>
  <Application>Microsoft Macintosh PowerPoint</Application>
  <PresentationFormat>Widescreen</PresentationFormat>
  <Paragraphs>107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Aptos Narrow</vt:lpstr>
      <vt:lpstr>Arial</vt:lpstr>
      <vt:lpstr>Office Theme</vt:lpstr>
      <vt:lpstr>Teems photonics PIC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Amira Bouikni</dc:creator>
  <cp:lastModifiedBy>Amira Bouikni</cp:lastModifiedBy>
  <cp:revision>1</cp:revision>
  <dcterms:created xsi:type="dcterms:W3CDTF">2026-03-09T06:45:49Z</dcterms:created>
  <dcterms:modified xsi:type="dcterms:W3CDTF">2026-03-09T09:17:12Z</dcterms:modified>
</cp:coreProperties>
</file>