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71" r:id="rId3"/>
    <p:sldId id="265" r:id="rId4"/>
    <p:sldId id="270" r:id="rId5"/>
    <p:sldId id="272" r:id="rId6"/>
    <p:sldId id="273" r:id="rId7"/>
    <p:sldId id="276" r:id="rId8"/>
    <p:sldId id="277" r:id="rId9"/>
    <p:sldId id="278" r:id="rId10"/>
    <p:sldId id="279" r:id="rId11"/>
    <p:sldId id="280" r:id="rId12"/>
    <p:sldId id="282" r:id="rId13"/>
    <p:sldId id="283" r:id="rId14"/>
    <p:sldId id="284" r:id="rId15"/>
    <p:sldId id="286" r:id="rId16"/>
    <p:sldId id="287" r:id="rId17"/>
    <p:sldId id="281" r:id="rId18"/>
    <p:sldId id="2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>
        <p:scale>
          <a:sx n="83" d="100"/>
          <a:sy n="83" d="100"/>
        </p:scale>
        <p:origin x="30" y="48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2/3/2020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0T15:07:43.920"/>
    </inkml:context>
    <inkml:brush xml:id="br0">
      <inkml:brushProperty name="width" value="0.05" units="cm"/>
      <inkml:brushProperty name="height" value="0.05" units="cm"/>
      <inkml:brushProperty name="color" value="#FFFFFF"/>
    </inkml:brush>
    <inkml:brush xml:id="br1">
      <inkml:brushProperty name="width" value="0.05" units="cm"/>
      <inkml:brushProperty name="height" value="0.05" units="cm"/>
      <inkml:brushProperty name="color" value="#004F8B"/>
    </inkml:brush>
    <inkml:brush xml:id="br2">
      <inkml:brushProperty name="width" value="0.35" units="cm"/>
      <inkml:brushProperty name="height" value="0.35" units="cm"/>
      <inkml:brushProperty name="color" value="#004F8B"/>
    </inkml:brush>
    <inkml:brush xml:id="br3">
      <inkml:brushProperty name="width" value="0.05" units="cm"/>
      <inkml:brushProperty name="height" value="0.05" units="cm"/>
      <inkml:brushProperty name="color" value="#66CC00"/>
    </inkml:brush>
    <inkml:brush xml:id="br4">
      <inkml:brushProperty name="width" value="0.35" units="cm"/>
      <inkml:brushProperty name="height" value="0.35" units="cm"/>
      <inkml:brushProperty name="color" value="#E71225"/>
    </inkml:brush>
    <inkml:brush xml:id="br5">
      <inkml:brushProperty name="width" value="0.05" units="cm"/>
      <inkml:brushProperty name="height" value="0.05" units="cm"/>
      <inkml:brushProperty name="color" value="#E71225"/>
    </inkml:brush>
    <inkml:brush xml:id="br6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912 1701 2368,'-9'-1'3509,"8"1"-3414,0-1-1,0 0 0,0 1 1,0-1-1,0 1 1,0-1-1,0 0 0,0 0 1,0 0-1,0 0 1,0 0-1,0 0 0,1 0 1,-1 0-1,0 0 1,1 0-1,-1 0 0,1 0 1,-1 0-1,1 0 0,0-1 1,-1 1-1,1 0 1,0 0-1,0-1 0,0 1 1,0 0-1,0 0 1,0-1-1,0 1-94,-4 1 715,4 0-704,-1 0 1,0 0 0,0 0-1,1 0 1,-1 0 0,0 0-1,0 0 1,1 0 0,-1-1-1,0 1 1,1 0 0,-1 0-1,0-1 1,0 1 0,1 0-1,-1-1 1,1 1 0,-1-1-1,0 1 1,1-1 0,-1 1-1,1-1 1,-1 1 0,1-1-1,-1 1 1,1-1 0,0 0-1,-1 1 1,1-1 0,0 1-1,-1-1 1,1 0-1,0 0 1,0 1 0,0-1-1,-1 0 1,1 1 0,0-1-1,0 0 1,0 0 0,0 1-1,0-1 1,1 0 0,-1 0-1,0 1 1,0-1 0,0 0-1,1 1 1,-1-1-12,0-7 21,21-6-224,-20 14 155,1 1 16,-2-1 34,1 1 1,0-1-1,0 1 1,0-1-1,-1 1 0,1-1 1,0 1-1,-1-1 1,1 1-1,0 0 0,-1-1 1,1 1-1,-1 0 1,1-1-1,-1 1 0,0 0 1,1 0-1,-1 0 1,0-1-1,1 1 0,-1 0 1,0 0-1,0 0 1,0 0-1,1 0 0,-1-1 1,0 1-1,0 0 0,-1 0 1,1 0-1,0 0 1,0 0-1,0 0 0,0-1 1,-1 1-1,1 0 1,0 0-1,-1 0 0,1-1 1,-1 1-1,1 0 1,-1 0-1,1-1 0,-1 1 1,0 0-1,1-1 1,-1 1-1,0-1 0,0 1-2,-1 0 24,1-1-1,-1 0 1,1 0 0,-1 0-1,0 0 1,1 0-1,-1 0 1,1 0-1,-1 0 1,1-1 0,-1 1-1,0-1 1,1 1-1,-1-1 1,1 1-1,0-1 1,-1 0 0,1 0-1,-1 0 1,1 0-1,0 0 1,0 0-1,0 0 1,0 0-1,0 0 1,0-1 0,0 1-1,0 0 1,0-1-1,0 1 1,0 0-1,1-1 1,-1 1 0,1-1-1,-1 1 1,1-1-1,0 0 1,0 1-1,-1-1 1,1 1 0,0-1-1,0 0 1,1 0-24,12 14-240,-13-11 248,0 1 0,0 0-1,-1 0 1,1-1 0,0 1 0,-1 0 0,0-1 0,1 1 0,-1 0 0,0-1 0,0 1 0,1-1 0,-1 1 0,0-1 0,-1 0 0,1 1-1,0-1 1,0 0 0,-1 0 0,1 0 0,0 1 0,-1-2 0,1 1 0,-1 0 0,0 0 0,1 0 0,-1-1 0,1 1 0,-1-1 0,0 1-1,0-1 1,1 0 0,-1 1 0,0-1 0,0 0 0,1 0 0,-2-1-8,2 0 12,-1-1-1,1 1 1,-1-1-1,1 1 1,0-1-1,0 0 1,0 0-1,0 0 1,0 0 0,0 0-1,1 0 1,-1 0-1,0 0 1,1 0-1,0 0 1,-1 0-1,1 0 1,0 0 0,0 0-1,0 0 1,1-1-1,-1 1 1,0 0-1,1 0 1,-1 0-1,1 0 1,0 0 0,0 0-1,-1 0 1,2 0-12,-1 0-3,0-1 1,0 1 0,0 0-1,0 0 1,1 0 0,-1 0 0,1 0-1,0 0 1,-1 0 0,1 0-1,0 1 1,0-1 0,0 1-1,0-1 1,0 1 0,0 0 0,1 0-1,-1 0 1,0 0 0,1 0-1,-1 0 1,0 1 0,1-1-1,-1 1 1,1 0 0,-1 0 0,1 0-1,-1 0 1,1 0 0,-1 0-1,1 0 1,-1 1 0,1 0-1,-1-1 1,0 1 0,1 0 0,-1 0-1,0 0 1,0 0 0,0 1-1,1-1 1,-1 1 0,-1-1-1,1 1 1,0 0 0,0-1 0,-1 1-1,1 0 1,-1 0 0,1 0-1,0 1 3,-3 0-44,1-1 0,0 1 0,-1-1 0,1 1 0,-1-1 0,0 1 0,0-1 0,0 1 0,0-1-1,0 0 1,0 0 0,-1 1 0,1-1 0,-1 0 0,0 0 0,1-1 0,-1 1 0,0 0 0,0-1 0,0 1-1,0-1 1,-1 1 0,1-1 0,0 0 0,0 0 0,-1 0 0,1 0 0,-1 0 0,1-1 0,-2 1 44,5-10-6059,6-4 3702</inkml:trace>
  <inkml:trace contextRef="#ctx0" brushRef="#br0" timeOffset="2357.517">826 1677 3520,'0'0'187,"13"-9"207,-12 9-358,-1-1 0,1 0 0,-1 0 0,1 1 0,-1-1 0,1 0 0,0 1 0,-1-1 0,1 1 0,0-1 0,-1 1 0,1-1 0,0 1-1,0-1 1,-1 1 0,1-1 0,0 1 0,0 0 0,0 0 0,0 0 0,-1-1 0,1 1 0,0 0 0,0 0 0,0 0 0,0 0 0,0 0 0,0 0 0,-1 1 0,1-1 0,0 0-1,0 0 1,0 1 0,0-1 0,-1 0 0,1 1 0,0-1 0,0 1 0,-1-1 0,1 1 0,0-1 0,-1 1 0,1-1 0,0 1 0,-1 0 0,1-1 0,-1 1 0,1 0 0,-1 0-1,1 0-35,-2 1 32,1 1-1,-1-1 1,0 0-1,0 1 1,0-1-1,0 0 0,0 1 1,0-1-1,-1 0 1,1 0-1,-1 0 1,1 0-1,-1 0 0,0-1 1,0 1-1,0 0 1,0-1-1,0 1 1,0-1-1,0 0 0,-1 0 1,1 0-1,0 0 1,-1 0-1,1 0 1,0 0-1,-1-1 0,0 1-31,0 0 94,-1-1 0,0 1-1,1-1 1,-1 1 0,0-1 0,1 0-1,-1 0 1,1 0 0,-1-1-1,0 1 1,1-1 0,-1 0-1,1 0 1,-1 0 0,1-1-1,0 1 1,-1-1 0,1 0-1,0 0 1,0 0 0,0 0-1,0 0 1,0-1-94,26-30 560,30 26-688,-52 7 64,-1 1 71,1 0 0,-1 0 0,1 0-1,-1 1 1,0-1 0,0 0 0,1 0 0,-1 0 0,0 1 0,0-1-1,0 0 1,0 0 0,-1 0 0,1 1 0,0-1 0,0 0 0,-1 0-1,1 0 1,-1 0 0,1 1 0,-1-1 0,1 0 0,-1 0 0,0 0-1,0 0 1,1 0 0,-1-1 0,0 1 0,0 0 0,0 0 0,0 0-1,0-1 1,0 1 0,0 0 0,0-1 0,0 1 0,0-1 0,0 1-1,-1-1 1,1 0 0,0 0 0,0 1 0,0-1 0,-1 0 0,1 0-1,0 0 1,0 0 0,0 0 0,-2-1-7,2 0 14,0-1-1,0 0 0,0 1 1,0-1-1,0 0 1,0 0-1,1 1 1,-1-1-1,1 0 1,-1 0-1,1 0 1,0 0-1,0 0 1,0 0-1,0 0 1,0 0-1,0 0 1,0 0-1,1 0 1,-1 0-1,1 0 1,-1 1-1,1-1 1,0 0-1,0 0 1,0 0-1,0 1 1,0-1-1,0 0 0,0 1 1,0-1-1,1 1 1,-1 0-1,0-1 1,1 1-1,0 0-13,-1 0-2,0 0-1,0 0 1,1 0-1,-1 0 1,0 0-1,1 0 1,-1 0-1,0 1 1,1-1-1,-1 1 1,1-1-1,-1 1 1,1 0-1,0-1 1,-1 1-1,1 0 0,-1 0 1,1 0-1,0 0 1,-1 0-1,1 0 1,-1 1-1,1-1 1,-1 0-1,1 1 1,-1 0-1,1-1 1,-1 1-1,1 0 1,-1-1-1,0 1 1,1 0-1,-1 0 1,0 0-1,0 0 1,0 0-1,0 1 1,1-1-1,-2 0 1,1 0-1,0 1 0,0-1 1,0 1-1,-1-1 1,1 1-1,-1-1 1,1 1-1,-1-1 1,1 1-1,-1-1 1,0 1-1,0-1 1,0 1-1,0 0 1,0-1 2,-2 4 4,-1-1 1,0 0 0,0 1-1,0-1 1,0 0-1,-1-1 1,0 1 0,0-1-1,0 1 1,0-1 0,0 0-1,0-1 1,-1 1-1,0-1 1,-2 2-5,5-4 9,1 1 1,0 0-1,-1 0 1,1 0-1,0-1 0,-1 1 1,1-1-1,-1 1 0,1-1 1,-1 1-1,1-1 1,-1 0-1,1 0 0,-1 0 1,1 0-1,-1 0 0,0 0 1,1 0-1,-1 0 1,1-1-1,-1 1 0,1-1 1,-1 1-1,1-1 0,0 0 1,-1 1-1,1-1 1,0 0-1,-1 0 0,1 0 1,0 0-1,0 0 1,0 0-1,0 0 0,0 0 1,0-1-1,0 1 0,0 0 1,0 0-1,0-1 1,1 1-1,-1-1 0,1 1 1,-1-1-1,1 1 0,-1-1 1,1 1-1,0-1 1,0 1-1,0-1 0,0 1 1,0-1-1,0 0 0,0 1 1,1-1-1,-1 1 1,0-1-1,1 1-9,2-4-5,0 1 1,0 0-1,0 0 1,1 0-1,0 1 1,-1-1-1,1 1 1,1 0-1,-1 0 1,0 0-1,1 1 1,-1-1-1,1 1 1,0 0-1,0 1 1,0-1-1,0 1 1,0 0-1,0 0 1,0 0-1,0 1 1,0 0-1,1 0 1,-1 0-1,0 1 1,1 0 4,-5-1-70,4 9 38,-6-7 39,1 1 0,-1-1 0,0 1 1,0-1-1,0 1 0,0-1 0,0 0 0,0 1 0,-1-1 0,1 0 0,-1 0 0,0 0 0,1 0 0,-1 0 0,0 0 0,0-1 0,0 1 0,0-1 0,-1 1 0,1-1 0,0 0 0,-1 0 0,1 0 0,0 0 0,-3 1-7,3-2 8,0 1 0,0 0-1,1-1 1,-1 1-1,0-1 1,0 0-1,0 0 1,0 0 0,0 0-1,0 0 1,0 0-1,0 0 1,0-1 0,0 1-1,0 0 1,0-1-1,1 0 1,-1 0 0,0 1-1,0-1 1,0 0-1,1 0 1,-1 0-1,1-1 1,-1 1 0,0-1-8,2 2-5,0-1 0,0 1 0,0-1 0,1 0 1,-1 1-1,0-1 0,0 1 0,0-1 0,0 0 0,1 1 1,-1-1-1,0 1 0,1-1 0,-1 1 0,0-1 0,1 1 1,-1-1-1,0 1 0,1 0 0,-1-1 0,1 1 1,-1-1-1,1 1 0,-1 0 0,1-1 0,-1 1 0,1 0 1,-1 0-1,1-1 0,0 1 0,-1 0 0,1 0 0,-1 0 1,1 0-1,0 0 0,-1 0 0,1 0 0,-1 0 0,1 0 1,0 0-1,-1 0 0,1 0 5,30 3-101,-30-3-539,-6 0-1840</inkml:trace>
  <inkml:trace contextRef="#ctx0" brushRef="#br0" timeOffset="28584.963">606 925 4640,'12'-3'3737,"12"-20"-3362,-14 12-119,91-85 805,-25 39 246,-76 57-1304,1 0 0,-1-1 0,0 1 0,1-1 0,-1 1 1,1 0-1,-1-1 0,1 1 0,-1 0 0,1 0 0,-1-1 0,1 1 1,-1 0-1,1 0 0,-1 0 0,1 0 0,-1 0 0,1-1 0,0 1 1,-1 0-1,1 0 0,-1 0 0,1 0 0,-1 1 0,1-1 0,-1 0 1,1 0-1,-1 0 0,1 0 0,-1 1 0,1-1 0,-1 0 0,1 0 1,-1 1-1,1-1 0,-1 0 0,1 1 0,-1-1 0,1 0 0,-1 1 1,0-1-1,1 1 0,-1-1 0,0 1 0,0-1 0,1 1 0,-1-1 1,0 1-1,0-1 0,0 1 0,1-1 0,-1 1 0,0-1 1,0 1-1,0 0 0,0-1 0,0 1 0,0-1 0,0 1 0,0-1 1,0 1-1,-1-1 0,1 1 0,0-1 0,0 1-3,-9 38 41,-34 59 92,29-64-4,3 1 0,0 0 0,3 1-1,1 0 1,1 0 0,2 1 0,2 3-129,1-36 49,1 0 1,0 0-1,0 0 1,1 0-1,-1 0 0,1 0 1,0 0-1,0-1 1,0 1-1,0 0 1,1 0-1,0-1 1,-1 1-1,1-1 1,1 1-1,-1-1 1,0 0-1,1 0 1,-1 0-1,1 0 1,0-1-1,0 1 1,0-1-1,1 1 1,-1-1-1,0 0 1,1-1-1,0 1 1,-1 0-1,1-1 0,0 0 1,0 0-1,-1 0 1,1 0-1,0-1 1,1 1-50,5-2 13,-1 0 0,0-1 0,1 0 0,-1 0 1,0-1-1,0 0 0,-1 0 0,1-1 0,-1-1 0,1 1 0,-1-1 0,3-3-13,4-1-125,141-108-5416,-113 77 2405</inkml:trace>
  <inkml:trace contextRef="#ctx0" brushRef="#br0" timeOffset="28883.705">862 363 11040,'0'-9'672,"0"6"96,0-2-160,0 2-896,0-2-256,0-2-2080,0-2-896,3-2 864,-3-3 544</inkml:trace>
  <inkml:trace contextRef="#ctx0" brushRef="#br0" timeOffset="29572.007">1348 173 4192,'10'-32'3893,"-7"40"-3301,-6 98 1509,-16 78-991,-3 38-1564,21-191-2874,2-29 161,3-2 308</inkml:trace>
  <inkml:trace contextRef="#ctx0" brushRef="#br0" timeOffset="29856.923">1116 403 6368,'11'-11'3638,"42"5"-3068,-53 6-533,60 1 638,0 0-169,0-2-1,-1-3 1,38-8-506,-60 4-1893</inkml:trace>
  <inkml:trace contextRef="#ctx0" brushRef="#br1" timeOffset="102353.313">169 8969 2688,'10'4'64,"-10"-4"-1504</inkml:trace>
  <inkml:trace contextRef="#ctx0" brushRef="#br2" timeOffset="171658.403">5 9142 8768,'0'-3'512,"-5"6"576,5-3 128,0 0-288,0 0-64,0 0-128,0 0-96,0 0-320,0 0 0,0 0 32,0 0-288,0 0-64,0-3-1792,11 0-736</inkml:trace>
  <inkml:trace contextRef="#ctx0" brushRef="#br3" timeOffset="-42923.543">675 4716 6560,'-4'7'410,"30"44"1084,-12-68-454,23-24-1030,7 9 294,-42 32-284,-1-1 0,1 0 0,-1 1 0,1-1 0,0 1 0,0-1 0,-1 1 0,1 0 0,0-1 0,0 1 0,-1 0-1,1 0 1,0 0 0,0 1 0,-1-1 0,1 0 0,0 1 0,0-1 0,-1 1 0,1 0 0,0-1 0,-1 1 0,1 0 0,-1 0-1,1 0 1,-1 0 0,0 0 0,1 0 0,0 1-20,-1-1-2,1 1 33,-1-1-1,1 1 0,0 0 0,-1 0 0,1 0 1,-1 0-1,0 0 0,0 0 0,0 0 1,0 0-1,0 0 0,0 1 0,0-1 0,-1 0 1,1 0-1,-1 1 0,0-1 0,0 1 1,0-1-1,0 0 0,0 1 0,0-1 0,0 0 1,-1 1-1,0-1 0,1 0 0,-1 1 1,0-1-1,0 0 0,0 0 0,0 0 0,0 0 1,-1 0-1,1 0 0,0 0 0,-2 1-30,2-3 45,-1-1-1,1 1 1,0 0-1,-1-1 1,1 1-1,0-1 0,0 1 1,0-1-1,-1 0 1,1 1-1,0-1 1,0 0-1,0 0 1,0 0-1,0 0 0,0 0 1,1 0-1,-1 0 1,0 0-1,0 0 1,1 0-1,-1 0 1,0-1-1,1 1 0,0 0 1,-1 0-1,1-1 1,0 1-1,-1 0 1,1-1-1,0 1 0,0 0 1,0-1-1,0 1 1,0 0-1,1-1-44,-3-8 42,2 0-1,-1-1 1,1 1-1,1 0 0,0 0 1,0 0-1,1 0 1,0 1-1,1-1 1,0 0-1,1 1 0,0-1 1,4-6-42,-6 13-10,1 0 1,0 0-1,-1 1 0,1 0 1,0-1-1,1 1 0,-1 0 1,0 0-1,0 1 0,1-1 1,-1 1-1,1-1 0,0 1 1,-1 0-1,1 1 0,0-1 1,-1 1-1,1-1 0,0 1 1,0 0-1,-1 0 0,1 1 1,0-1-1,0 1 0,-1 0 1,1 0-1,0 0 0,-1 0 1,1 1-1,-1 0 0,0-1 1,1 1-1,-1 0 0,0 1 1,0-1-1,0 0 0,-1 1 1,1 0-1,-1 0 0,1-1 1,-1 1-1,0 1 0,0-1 1,0 0-1,0 0 0,-1 1 1,1-1-1,0 4 10,-1-3 12,0 0 1,0-1-1,-1 1 0,1 0 1,-1 0-1,0 0 0,0 0 1,0 0-1,-1-1 1,1 1-1,-1 0 0,0 0 1,0 0-1,0-1 0,-1 1 1,1-1-1,-1 1 0,0-1 1,0 1-1,0-1 0,0 0 1,-1 0-1,1 0 1,-1 0-1,0-1 0,1 1 1,-1-1-1,-1 1 0,1-1 1,0 0-1,0 0 0,-1-1 1,1 1-1,-1-1 0,0 1 1,1-1-1,-1 0 1,0 0-1,0-1 0,0 1 1,-1-1-13,-61-13 922,64 12-628</inkml:trace>
  <inkml:trace contextRef="#ctx0" brushRef="#br3" timeOffset="-38627.074">811 4587 15104,'6'-46'-130,"-6"45"126,0 0 0,0 0 0,1 0 0,-1 0 0,0 1 0,1-1-1,-1 0 1,1 0 0,-1 0 0,1 1 0,-1-1 0,1 0 0,0 0 0,-1 1-1,1-1 1,0 0 0,0 1 0,-1-1 0,1 1 0,0-1 0,0 1 0,0 0-1,0-1 1,0 1 0,-1 0 0,1-1 0,0 1 0,0 0 0,0 0 0,0 0 0,0 0-1,0 0 1,0 0 0,0 0 0,0 0 0,0 0 0,0 1 0,0-1 0,-1 0-1,1 0 1,0 1 0,0-1 0,0 1 0,0-1 0,0 1 4,3 3-14,0-1 0,-1 1 0,1 0 0,-1 0 0,0 0 0,0 1 0,-1-1 0,1 1 1,-1-1-1,0 1 0,0 0 0,0 0 0,-1 0 0,0 0 0,0 0 0,0 0 0,0 0 0,-1 3 14,0 0 16,1 0 0,-2 0-1,1 1 1,-1-1 0,-1 0-1,1 0 1,-1 0 0,-1 0 0,1 0-1,-1 0 1,-1-1 0,1 1-1,-1-1 1,-1 0 0,1 0-1,-1-1 1,-1 1 0,0-1-16,5-4 8,-1 0 0,0 0 1,0 0-1,0-1 0,0 1 1,0-1-1,-1 0 0,1 0 1,0 0-1,-1 0 0,1 0 0,-1 0 1,1 0-1,-1-1 0,1 1 1,-1-1-1,1 0 0,-2 0-8,-5-4 6,7-1-6,1-1 1,0 0 0,0 0 0,0 0 0,1 1 0,0-1 0,0 0 0,1 0 0,-1 0-1,1 0 1,1 0 0,0-4-1,39-69-5,-37 74-7,0 0 1,-1 0 0,2 1-1,-1-1 1,0 1-1,1 0 1,0 1-1,0-1 1,0 1-1,0 0 1,1 0-1,-1 0 1,1 1-1,0 0 1,3-1 11,-7 2-5,1 0-1,0 1 1,0-1 0,0 1 0,-1 0-1,1-1 1,0 1 0,0 1-1,0-1 1,0 0 0,-1 1-1,1-1 1,0 1 0,0 0 0,-1 0-1,1 0 1,-1 0 0,1 0-1,-1 1 1,1-1 0,-1 1-1,0 0 1,1 0 0,-1 0 0,0 0-1,0 0 1,-1 0 0,1 0-1,0 0 1,-1 1 0,1-1 0,-1 1-1,1 2 6,0 0 8,0 1 0,0 0 0,-1 0 0,1-1 0,-2 1-1,1 0 1,-1 0 0,1 0 0,-2 0 0,1 0 0,-1 0 0,1 0-1,-2 0 1,1 0 0,-1 0 0,0-1 0,0 1 0,0-1 0,-1 1 0,0-1-1,0 0 1,0 0 0,-1 0 0,0 0 0,1-1 0,-2 1 0,1-1-1,0 0 1,-1-1 0,0 1 0,0-1 0,0 0 0,0 0 0,-1 0 0,1-1-1,-1 0 1,1 0 0,-1 0 0,0 0 0,-5-1-8,9-1 7,-1 0 1,1 0-1,-1-1 1,1 1-1,0-1 1,-1 0-1,1 0 1,-1 0-1,1 0 1,0 0-1,0 0 1,0-1-1,0 1 1,0-1-1,0 1 1,0-1-1,0 0 1,0 0-1,1 0 1,-1 0-1,1 0 1,-1 0-1,1 0 1,0-1-1,0 1 1,0 0-1,0-1 1,1 1-1,-2-3-7,-7-73-25,9 68 7,0-1 0,1 2 0,0-1 0,1 0 0,0 0-1,1 0 1,0 1 0,1-1 0,-1 1 0,2 0 0,-1 0 0,4-3 18,-5 8-15,-1 0 0,2 0 0,-1 0 0,0 1 0,1-1 0,-1 1 0,1 0 0,0 0 0,0 1 0,1-1 0,-1 1 0,0 0-1,1 0 1,-1 0 0,1 0 0,0 1 0,-1 0 0,1 0 0,0 0 0,0 1 0,0-1 0,0 1 0,0 1 0,0-1 0,-1 0 0,2 1 15,-1 0-1,0 0 1,1 0 0,-1 0-1,0 1 1,0 0-1,0 0 1,0 0-1,-1 1 1,1-1-1,0 1 1,-1 0 0,0 0-1,0 1 1,0-1-1,0 1 1,0 0-1,-1 0 1,0 1-1,1-1 1,-2 0 0,1 1-1,0 0 1,-1 0-1,0 0 1,0 0-1,-1 0 1,1 0-1,-1 0 1,0 0 0,0 1-1,-1-1 1,0 0-1,0 1 1,0-1-1,0 0 1,-2 5 0,-1-2 5,-1 1 1,0-1 0,-1 0-1,1 0 1,-2 0-1,1-1 1,-1 0 0,0 0-1,0 0 1,-1-1-1,0 0 1,0 0 0,-1 0-1,0-1 1,1 0-1,-2-1 1,1 0-1,0 0 1,-1-1 0,0 0-1,-4 1-5,9-2 7,0 0-1,-1 0 1,1-1 0,0 0-1,-1 1 1,1-1 0,-1 0-1,0-1 1,1 1 0,-1-1-1,0 0 1,1 0-1,-1-1 1,1 1 0,-1-1-1,0 0 1,1-1 0,0 1-1,-1 0 1,1-1-1,0 0 1,0 0 0,0-1-1,0 1 1,0-1 0,0 0-1,1 0 1,-1 0 0,1 0-1,0-1 1,0 1-1,0-1 1,0 0 0,1 0-1,-1 0 1,1 0 0,0-1-7,1-1-13,-1 0 1,2-1 0,-1 1 0,1 0-1,0-1 1,0 1 0,1 0 0,-1-1 0,2 1-1,-1 0 1,1 0 0,-1 0 0,2 0-1,-1 0 1,1 0 0,0 0 0,0 1 0,0-1-1,1 1 1,0 0 0,0 0 0,0 1-1,1-1 1,0 1 12,-4 2-5,1 0 0,0 1 0,0 0-1,0-1 1,0 1 0,0 0 0,0 0-1,0 0 1,0 0 0,0 0 0,0 0 0,1 1-1,-1-1 1,0 1 0,0 0 0,1 0-1,-1-1 1,0 1 0,1 1 0,-1-1 0,0 0-1,1 1 1,-1-1 0,0 1 0,0-1 0,1 1-1,-1 0 1,0 0 0,0 0 0,0 0-1,0 1 1,0-1 0,0 0 0,-1 1 0,1 0-1,0-1 1,-1 1 0,1 0 0,-1 0-1,1-1 1,-1 1 0,0 0 0,0 1 0,0-1-1,0 0 1,0 0 0,0 1 5,1 2 8,0 0 1,0-1-1,-1 1 1,1 0-1,-1 0 1,0 0-1,0 0 0,0 0 1,-1 0-1,0 0 1,0 1-1,0-1 1,-1 0-1,0 0 1,0 0-1,0 0 0,0 0 1,-1-1-1,0 1 1,0 0-1,0-1 1,0 1-1,-1-1 1,0 1-1,0-1 0,0 0 1,0 0-1,-1-1 1,0 1-1,1-1 1,-1 0-1,-1 0 1,1 0-1,0 0 0,-1-1 1,0 1-9,3-2 6,-1-1 0,1 1 0,-1-1 0,0 1 0,1-1 1,-1 0-1,0 0 0,1 0 0,-1 0 0,0 0 0,1-1 0,-1 1 0,0-1 1,1 0-1,-1 0 0,1 0 0,-1 0 0,1 0 0,-1-1 0,1 1 0,0 0 1,0-1-1,0 0 0,0 0 0,0 0 0,0 0 0,0 0 0,1 0 0,-2-1-6,-1-3 1,0 0 0,0 0 0,0-1 0,1 1 0,0-1 0,0 0 0,1 0 0,0 0 0,0 0 0,0-3-1,1 2-15,0 0 0,1 0 1,0 0-1,0 0 0,1 0 1,0 0-1,0 0 0,1 0 1,0 1-1,0-2 15,-1 6-11,0 1-1,1-1 1,-1 0 0,0 1-1,1-1 1,-1 1 0,1-1-1,0 1 1,0 0 0,0 0-1,0 0 1,0 0 0,0 0-1,0 0 1,1 0 0,-1 1-1,1-1 1,-1 1 0,1 0-1,0 0 1,0 0 0,-1 0-1,1 0 1,0 0 0,0 1-1,0 0 1,0-1 0,2 1 11,-1 2-1,1-1 0,-1 1 1,0 0-1,0 0 0,0 0 1,-1 1-1,1-1 0,0 1 1,-1 0-1,0 0 0,1 0 1,-1 1-1,-1-1 0,1 1 1,0 0-1,-1-1 0,0 1 1,0 0-1,0 0 0,0 1 1,0-1-1,-1 0 0,0 1 1,0-1-1,0 0 0,-1 1 1,1-1-1,-1 1 0,0-1 1,-1 1-1,1-1 0,-1 2 1,1-1 9,-1 1 1,1 0-1,-2 0 0,1 0 0,0-1 0,-1 1 0,0-1 1,-1 1-1,1-1 0,-1 0 0,0 0 0,0 0 0,-1 0 1,1 0-1,-1-1 0,0 0 0,0 1 0,-1-2 1,1 1-1,-1 0 0,0-1 0,0 0 0,0 0 0,0 0 1,-4 0-10,6-1 1,-1 0 1,0 0 0,1-1 0,-1 1 0,0-1 0,0 0 0,0 0-1,0-1 1,0 1 0,0-1 0,0 0 0,0 0 0,0 0 0,0 0-1,0-1 1,0 0 0,0 1 0,0-2 0,0 1 0,0 0 0,1-1-1,-1 0 1,-3-1-2,4-2-18,0 1-1,0-1 1,0 0 0,1 0-1,-1 0 1,1 0 0,0 0-1,1-1 1,-1 1 0,1-1-1,0 1 1,1-1-1,-1 1 1,1-1 0,0 0-1,1 1 1,-1-1 0,1 1-1,0-1 1,0 1-1,1-1 1,-1 1 0,1 0-1,1 0 1,-1 0 0,1 0-1,2-5 19,-4 8-5,-1-1-1,1 1 1,0-1-1,0 1 1,0-1-1,0 1 0,0-1 1,0 1-1,1 0 1,-1 0-1,1-1 1,0 1-1,0 0 1,-1 1-1,1-1 1,0 0-1,1 0 1,-1 1-1,0-1 0,0 1 1,1 0-1,-1 0 1,0 0-1,1 0 1,0 0-1,-1 0 1,1 1-1,-1-1 1,1 1-1,0 0 1,-1-1-1,1 1 0,0 1 1,-1-1-1,1 0 1,0 1-1,-1-1 1,1 1-1,-1 0 1,1-1-1,-1 1 1,1 1-1,-1-1 1,0 0-1,1 1 0,-1-1 1,0 1-1,0-1 1,0 1-1,0 0 1,0 0-1,0 1 6,3 6 1,-1 1-1,1 0 1,-2 0-1,1 0 1,-2 1-1,1-1 0,-2 1 1,1 0-1,-1-1 1,-1 1-1,0 1 0,0-7 8,0-1 1,-1 1-1,1-1 0,-1 1 0,0-1 0,0 1 0,-1-1 0,0 0 0,1 1 0,-1-1 1,-1 0-1,1 0 0,-1 0 0,1-1 0,-1 1 0,0-1 0,0 1 0,-1-1 0,1 0 0,-1 0 1,1 0-1,-1-1 0,0 1 0,0-1 0,0 0 0,-1 0 0,0 0-8,2-1 4,1 0-1,0-1 1,-1 1-1,1-1 1,-1 1-1,1-1 1,0 0-1,-1 0 1,1 0-1,-1 0 1,1-1-1,0 1 1,-1 0-1,1-1 1,0 0-1,-1 0 1,1 0-1,0 0 1,0 0-1,0 0 1,-1 0 0,1 0-1,0-1 1,1 1-1,-1-1 1,0 0-1,0 0 1,1 1-1,-1-1 1,1 0-1,0 0 1,-1 0-1,1-1 1,0 1-1,0 0 1,0 0-1,1-1 1,-1 1-1,0 0 1,1-1-1,0 0-3,-1-4-14,1 0 0,1 0-1,0 0 1,0 0 0,0 0-1,1 0 1,0 0 0,0 0 0,1 0-1,-1 1 1,2-1 0,-1 1-1,1 0 1,0 0 0,0 0-1,0 0 1,1 1 0,0 0-1,0 0 1,0 0 0,1 0 0,2 0 14,-6 2-9,1 0 1,0 1-1,0-1 1,0 1-1,1-1 1,-1 1 0,1 0-1,-1 0 1,1 1-1,0-1 1,-1 1 0,1-1-1,0 1 1,0 1-1,0-1 1,0 0-1,0 1 1,0 0 0,0 0-1,0 0 1,0 1-1,0-1 1,0 1-1,0 0 1,0 0 0,0 0-1,0 0 1,-1 1-1,1 0 1,-1 0 0,1 0-1,-1 0 1,1 0-1,-1 1 1,0-1-1,0 1 1,0 0 0,2 3 8,-3-3 7,0 1-1,0 0 1,0 0 0,0 0 0,-1 0 0,1 1 0,-1-1 0,0 0 0,-1 1 0,1-1 0,-1 0 0,1 1 0,-1-1 0,-1 1 0,1-1 0,-1 0 0,1 1 0,-1-1 0,-1 0 0,1 0 0,-1 1-1,1-1 1,-1 0 0,0 0 0,0-1 0,-1 1 0,1 0 0,-1-1 0,0 0 0,0 1 0,0-1 0,0 0 0,-3 1-7,1 0 10,0 0 1,-1 0-1,0 0 0,0-1 1,0 0-1,0 0 1,0-1-1,-1 1 0,1-2 1,-1 1-1,1-1 0,-1 0 1,0 0-1,0 0 0,1-1 1,-1 0-1,0-1 1,-3 0-11,8 0 4,0 0 1,0 0 0,0 0-1,0 0 1,0-1 0,0 1-1,0-1 1,1 1 0,-1-1-1,0 0 1,1 0 0,0 0-1,-1 0 1,1 0-1,0 0 1,0 0 0,0 0-1,0 0 1,0 0 0,0-1-1,1 1 1,-1 0 0,1-1-1,0 1 1,-1 0 0,1-1-1,1-1-4,2-68-99,-2 66 90,1 1 0,-1-1-1,1 1 1,0-1 0,0 1-1,1 0 1,-1 0 0,1 0-1,1 0 1,-1 0 0,0 0-1,1 1 1,0 0 0,0 0-1,0 0 1,1 0 0,0 1-1,-1-1 1,1 1 0,0 0-1,0 1 1,1-1 0,-1 1-1,0 0 1,1 0 0,0 1-1,-1 0 1,1 0 0,0 0-1,-1 1 1,1-1 0,0 1-1,0 1 1,0-1 0,-1 1-1,2 0 10,-3 3-1,0-1-1,0 1 1,0 0-1,-1 0 1,0 0-1,0 0 0,0 1 1,0-1-1,0 1 1,-1 0-1,0 0 1,0 0-1,-1 0 1,1 0-1,-1 0 0,0 0 1,0 0-1,-1 1 1,1-1-1,-1 0 1,-1 1-1,1-1 1,-1 0-1,1 0 1,-2 1-1,1-1 0,0 0 1,-1 0-1,0 0 1,0 0-1,-2 1 2,1 0 14,-1 0 0,0-1 1,0 1-1,0-1 0,-1 0 0,0 0 0,0-1 0,0 1 0,0-1 0,-1 0 0,0-1 0,1 1 0,-1-1 1,-1 0-1,1-1 0,0 1 0,-1-1 0,1-1 0,-1 1 0,0-1 0,1 0 0,-1 0 0,0-1 1,0 0-1,0 0 0,1-1 0,-1 0 0,-3-1-14,7 1-1,1 0 1,0 0 0,0 0-1,0 0 1,1 0-1,-1 0 1,0-1-1,0 1 1,1-1-1,-1 1 1,1-1 0,-1 0-1,1 0 1,0 1-1,-1-1 1,1 0-1,0 0 1,0 0-1,1 0 1,-1-1-1,0 1 1,1 0 0,-1 0-1,1 0 1,0 0-1,-1-1 1,1 1-1,0 0 1,1 0-1,-1-1 1,0 0 0,19-67-210,-15 64 196,0-1-1,0 1 1,0 0 0,1 0 0,0 0 0,0 0-1,0 1 1,1 0 0,-1 0 0,1 1-1,1-1 1,-1 1 0,1 1 0,-1-1 0,1 1-1,0 0 1,0 1 0,2-1 14,-5 4-1,0 0-1,0 0 1,1 1-1,-1 0 1,0-1-1,0 1 1,-1 1 0,1-1-1,0 1 1,-1-1-1,1 1 1,-1 0-1,0 0 1,0 0 0,0 1-1,0-1 1,-1 1-1,0-1 1,1 1-1,-1 0 1,0 0 0,-1 0-1,1 0 1,-1 0-1,0 1 1,0-1 0,0 0-1,0 1 1,-1-1-1,0 5 2,1-5 12,0 1 0,-1 0 0,0 0 0,0-1 0,0 1 0,-1 0 0,1 0 0,-1-1 0,0 1 0,0 0 0,-1-1 0,0 1 0,1-1 0,-2 0 0,1 1 0,0-1 0,-1 0 0,0 0 0,0-1 0,0 1 0,0 0 0,0-1 0,-1 0-1,0 0 1,1 0 0,-1 0 0,0-1 0,-1 1 0,1-1 0,0 0 0,-1 0 0,1-1 0,-1 0 0,1 1 0,-1-1 0,0-1 0,0 1 0,1-1 0,-1 1 0,0-1 0,-2-1-12,4 0-1,1-1 0,0 1 1,0 0-1,0-1 0,0 0 0,0 0 1,0 1-1,0-1 0,1 0 0,-1 0 0,1-1 1,-1 1-1,1 0 0,0 0 0,0-1 1,0 1-1,0-1 0,0 1 0,0-1 0,1 1 1,-1-1-1,1 0 0,0 1 0,0-1 1,0 1-1,0-1 1,6-72 31,-4 69-39,-1 0 0,1 0 0,0 0 0,0 0 1,1 0-1,0 1 0,0-1 0,0 1 0,1 0 0,-1-1 1,1 2-1,1-1 0,-1 0 0,1 1 0,-1 0 1,1 0-1,0 0 0,1 1 0,-1-1 0,1 1 1,-1 1-1,1-1 0,0 1 0,0 0 0,0 0 1,0 1-1,1-1 0,2 1 8,-5 2-7,0 1 1,-1-1-1,1 1 0,0 0 1,0 0-1,-1 0 0,1 1 1,-1-1-1,0 1 0,0 0 1,0 0-1,0 0 0,0 0 1,-1 1-1,1-1 0,-1 1 1,0-1-1,0 1 0,0 0 1,-1 0-1,1 0 0,-1 0 1,0 0-1,0 0 0,0 0 1,-1 0-1,1 0 0,-1 0 1,0 1-1,0-1 0,-1 0 1,1 0-1,-1 0 0,0 0 1,0 0-1,-2 4 7,2-2 13,-1 1 1,0-1-1,0 1 1,-1-1-1,0 0 0,0 0 1,-1 0-1,1 0 1,-1-1-1,0 1 1,-1-1-1,1 0 0,-1-1 1,0 1-1,0-1 1,-1 0-1,1 0 0,-1 0 1,0-1-1,0 0 1,0 0-1,-1 0 1,1-1-1,0 0 0,-1-1 1,0 1-1,1-1 1,-1 0-1,0-1 0,0 1 1,-5-2-14,8 0-3,1 0 0,0 0-1,0 0 1,1-1 0,-1 1 0,0-1 0,0 0 0,1 0-1,-1 0 1,1 0 0,-1 0 0,1-1 0,0 1 0,0-1-1,0 0 1,0 1 0,1-1 0,-1 0 0,1 0 0,0 0-1,-1 0 1,1 0 0,1 0 0,-1 0 0,0 0 0,1-1-1,-1 1 1,1 0 0,0 0 0,0-1 0,1 1 0,-1-2 3,1-2-7,0-1 1,1 1-1,0 0 1,0-1-1,0 1 0,1 0 1,0 0-1,1 0 1,-1 1-1,1-1 1,0 1-1,1 0 1,0 0-1,0 0 1,0 1-1,1 0 1,-1 0-1,5-3 7,-7 6-6,0-1 0,0 0 0,0 1 0,0 0 0,1 0 0,-1 0 0,0 0 0,1 0 0,0 1 0,-1-1 0,1 1 0,0 0 0,0 0 0,0 1 0,0-1 0,0 1 0,0 0 0,-1 0 0,1 0 0,0 0 0,0 1 0,0-1 0,0 1 0,0 0 0,0 0 0,-1 1 0,1-1 0,0 1 0,-1 0 0,0 0 0,1 0 0,-1 0 0,0 0 0,0 1 0,0 0 0,0-1 0,0 1 0,-1 0 0,2 2 6,-2-1 10,0 1 1,0-1 0,-1 1-1,1-1 1,-1 1 0,0-1-1,0 1 1,-1 0 0,1 0-1,-1-1 1,0 1 0,0 0-1,-1 0 1,1-1 0,-1 1-1,0 0 1,0-1 0,-1 1-1,1-1 1,-1 1 0,0-1-1,0 0 1,-1 0 0,1 0-1,-1 0 1,0 0 0,0 0-1,0-1 1,0 0 0,-1 1-1,0-1 1,1 0 0,-1-1-1,0 1 1,0-1 0,-1 0-1,1 0 1,-2 1-11,3-1 9,0-1 1,0 1-1,0-1 0,0 1 1,0-1-1,0 0 0,-1-1 1,1 1-1,0 0 1,0-1-1,-1 0 0,1 0 1,0 0-1,-1 0 0,1 0 1,0-1-1,-1 1 1,1-1-1,0 0 0,0 0 1,0 0-1,0 0 0,0-1 1,0 1-1,0-1 1,0 0-1,0 0 0,1 0 1,-1 0-1,1 0 0,0-1 1,-1 1-1,1-1 0,0 1 1,0-1-1,1 0 1,-2-2-10,0-1-6,0-1 0,0 1 1,1-1-1,0 0 1,0 0-1,1 0 1,0 0-1,0 0 1,0 0-1,1 0 1,0 0-1,1 0 1,-1 0-1,1 0 0,1 0 1,-1 0-1,1 0 1,0 0-1,1 1 1,0-1-1,0 1 1,0 0-1,1-1 1,0 2-1,0-1 1,4-4 5,-4 8-9,-1 1 0,1 0 1,-1 0-1,1 0 0,-1 0 1,1 0-1,0 1 0,-1 0 1,1-1-1,0 2 0,0-1 1,-1 0-1,1 1 0,0-1 1,-1 1-1,1 0 0,-1 0 1,1 1-1,-1-1 1,1 1-1,-1-1 0,0 1 1,0 0-1,0 1 0,0-1 1,0 0-1,0 1 0,-1 0 1,1-1-1,-1 1 0,1 0 1,-1 0-1,0 0 0,-1 1 1,1-1-1,0 0 0,-1 1 1,0-1-1,0 1 0,0 0 1,0-1-1,0 1 1,-1 0-1,0-1 0,0 5 9,1-3 15,-1 1-1,0-1 0,0 0 0,-1 1 1,0-1-1,0 1 0,0-1 0,0 0 1,-1 0-1,0 0 0,0 0 1,-1 0-1,1 0 0,-1 0 0,0-1 1,0 1-1,0-1 0,-1 0 1,0 0-1,0 0 0,0-1 0,0 1 1,0-1-1,-1 0 0,1 0 0,-1 0 1,0-1-1,0 0 0,0 0 1,0 0-1,-4 1-14,7-3 5,-1 1-1,0 0 1,1-1 0,-1 1 0,0-1-1,0 0 1,1 0 0,-1 0-1,0 0 1,0-1 0,0 1 0,1-1-1,-1 1 1,0-1 0,1 0-1,-1 0 1,1 0 0,-1-1 0,1 1-1,-1 0 1,1-1 0,0 0 0,0 0-1,-1 1 1,1-1 0,1 0-1,-1-1 1,0 1 0,0 0 0,1 0-1,0-1 1,-1 1 0,1-1-1,0 1 1,0-1-5,-1-3-9,1 0 1,0 0-1,0 0 0,1 1 0,0-1 0,0 0 1,0 0-1,1 0 0,0 0 0,0 0 0,0 0 1,1 0-1,-1 1 0,2-1 0,-1 1 0,0-1 1,1 1-1,0 0 0,1 0 0,-1 0 0,1 1 0,-1-1 1,2 1-1,-1-1 0,0 1 0,1 1 0,0-1 1,-1 1-1,2 0 0,-1 0 0,0 0 0,0 1 1,1-1-1,0 1 0,-1 1 0,1-1 0,0 1 1,0 0-1,0 0 0,0 1 0,-1-1 0,1 2 1,3-1 8,-4 2-5,0 0 1,0 1 0,0-1 0,0 1-1,-1 0 1,0 0 0,1 0-1,-1 1 1,0-1 0,-1 1 0,1 0-1,-1 1 1,1-1 0,-1 0 0,0 1-1,-1 0 1,1-1 0,-1 1 0,0 0-1,0 0 1,-1 1 0,0-1-1,1 0 1,-2 0 0,1 1 0,-1-1-1,1 1 1,-1-1 0,-1 0 0,1 1 4,-1 2 13,0 0 0,-1-1 0,1 1 1,-1 0-1,-1-1 0,1 0 0,-1 0 1,-1 0-1,1 0 0,-1 0 0,0-1 1,-1 1-1,0-1 0,0 0 0,0-1 1,0 1-1,-1-1 0,0 0 0,0 0 1,-1-1-1,1 0 0,-1 0 0,0 0 1,0-1-1,0 0 0,0-1 0,-1 1 1,1-1-1,-1-1 0,0 1 0,1-1 1,-1-1-1,-1 1-13,7-2 2,0 1 0,0-1 0,1 0 0,-1 1 1,0-1-1,0 0 0,0 0 0,0 0 0,1 0 0,-1 0 0,0-1 0,1 1 0,-1 0 1,1-1-1,0 1 0,-1-1 0,1 0 0,0 1 0,0-1 0,0 0 0,0 0 1,0 1-1,1-1 0,-1 0 0,0 0 0,1 0 0,0 0 0,-1 0 0,1 0 1,0 0-1,0 0 0,0 0 0,0-1-2,9-66-193,-4 57 157,0 0-1,0 0 0,1 1 0,0 0 1,1 0-1,1 1 0,-1 0 1,6-5 36,-9 11-4,-1 0-1,1 1 1,0-1 0,0 1 0,0 0 0,1 0 0,-1 1 0,1-1 0,0 1 0,-1 0 0,1 0 0,0 0 0,0 1 0,0 0 0,0 0 0,0 0 0,1 1 0,-1-1 0,0 1 0,0 1 0,5-1 4,-7 2-7,1 0 0,-1 1 0,0-1 0,0 0 0,0 1 0,0 0 0,0-1 0,-1 1 0,1 0 0,-1 1 0,0-1 0,0 0 0,0 1 0,0-1 0,-1 1 0,1-1 0,-1 1 1,0 0-1,0 0 0,0-1 0,-1 1 0,1 0 0,-1 0 0,0 0 0,0 0 0,0 0 0,-1 0 0,1-1 0,-1 1 0,0 0 0,0 0 0,0 0 0,-1 0 7,-1 2 24,1-1-1,-1 0 1,0 1-1,0-1 1,-1-1-1,1 1 1,-1 0 0,0-1-1,0 0 1,-1 0-1,1 0 1,-1-1-1,0 1 1,0-1-1,0 0 1,0 0-1,-1-1 1,1 0 0,-1 0-1,1 0 1,-1-1-1,0 1 1,0-1-1,0-1 1,0 1-1,1-1 1,-1 0-1,0 0 1,-3-1-24,5-2-5,0 1 0,1-1-1,-1 0 1,1 0 0,0 0 0,-1 0 0,2 0 0,-1-1 0,0 0 0,1 1-1,-1-1 1,1 0 0,0 0 0,0 0 0,1-1 0,-1 1 0,1 0-1,0-1 1,0 1 0,0-1 0,1 1 0,0-1 0,0 1 0,0-1 0,0 1-1,0-1 1,2-3 5,-1-2-21,0 1 0,0-1-1,1 0 1,0 1 0,1-1-1,0 1 1,1 0 0,-1 0 0,2 0-1,0 0 22,-3 6-4,0-1-1,0 1 0,0 1 0,1-1 0,-1 0 1,1 0-1,-1 1 0,1 0 0,0-1 1,0 1-1,0 0 0,1 1 0,-1-1 0,0 0 1,1 1-1,-1 0 0,1 0 0,-1 0 1,1 0-1,-1 0 0,1 1 0,0 0 0,-1 0 1,1 0-1,0 0 0,-1 0 0,1 1 1,1 0 4,-1-1-3,-1 1 0,1 0 0,0 1 0,-1-1 0,1 1 0,-1 0 0,1-1 0,-1 2 0,0-1 0,0 0 0,0 0 0,0 1 0,0 0 1,-1 0-1,1 0 0,-1 0 0,0 0 0,1 0 0,-2 0 0,1 1 0,0-1 0,-1 1 0,1-1 0,-1 1 0,0 0 0,0-1 0,0 1 0,-1 0 0,0 0 1,1 0-1,-1 0 3,0 3 11,0 0 0,0 0 1,-1 0-1,0-1 0,0 1 0,0 0 1,-1 0-1,0-1 0,0 1 1,-1-1-1,0 0 0,0 0 1,-1 0-1,1 0 0,-1 0 1,0-1-1,-3 3-11,3-3 13,0 0 0,-1 0 0,0-1 0,0 1 0,0-1 0,-1 0 0,1-1 0,-1 1 0,0-1 0,0 0 0,0-1 0,0 1 0,-1-1 0,1 0 0,-1-1 1,1 0-1,-1 0 0,0 0 0,1-1 0,-1 1 0,0-2 0,1 1 0,-1-1 0,0 0 0,1 0 0,-1-1 0,0 0-13,4-2-32,0 1-1,0-1 1,0 0 0,0 1 0,0-1-1,1-1 1,-1 1 0,1 0 0,0-1-1,1 1 1,-1-1 0,1 1-1,0-1 1,0 0 0,0 0 0,1 1-1,-1-1 1,1 0 0,0 0 0,1-4 32,1 1-23,1 1 0,-1 0 1,1 0-1,0 0 0,1 0 1,0 0-1,0 1 0,0-1 1,1 1-1,0 0 0,0 1 1,0-1-1,1 1 0,0 0 1,0 0-1,0 1 0,1-1 1,-1 2-1,1-1 0,0 1 1,0 0-1,0 0 0,1 1 1,5-2 22,-10 4-6,0-1 1,0 1 0,0 0 0,0 0-1,1 0 1,-1 0 0,0 1-1,0-1 1,0 1 0,0 0 0,0 0-1,0 0 1,0 0 0,-1 1 0,1-1-1,0 1 1,0 0 0,-1-1 0,1 1-1,-1 0 1,0 0 0,0 1 0,0-1-1,0 0 1,0 1 0,0 0-1,0-1 1,-1 1 0,1 0 0,-1 0-1,0-1 1,1 4 5,1 1 1,-1 1 0,0-1-1,0 1 1,-1 0 0,0 0-1,0-1 1,0 1 0,-1 0-1,-1 0 1,1 0 0,-1 0 0,-2 4-1,1-5 19,-1 1 0,0-1 0,0 0 0,0 0 0,-1 0 0,0-1 1,-1 1-1,0-1 0,0 0 0,0-1 0,0 1 0,-1-1 0,0 0 1,0 0-1,-1-1 0,1 1 0,-6 1-19,9-4 7,1-1 0,-1 0 0,0 0 0,0 0 0,0 0 1,0 0-1,0-1 0,0 1 0,0-1 0,0 0 0,-1 0 0,1 0 0,0 0 0,0-1 1,0 1-1,0-1 0,0 0 0,0 1 0,0-1 0,0-1 0,0 1 0,1 0 0,-1-1 1,0 0-1,1 1 0,-1-1 0,1 0 0,0 0 0,-1 0 0,1-1 0,0 1 0,0 0 1,1-1-1,-1 0 0,0 1 0,1-1 0,0 0 0,-1 0 0,1 0 0,0 0 0,0 0 1,1 0-8,-2-4-15,1 1 1,0 0 0,0-1 0,1 1 0,-1 0 0,2-1-1,-1 1 1,1-1 0,0 1 0,0 0 0,0 0 0,1-1-1,0 1 1,1 0 0,-1 0 0,1 1 0,0-1 0,0 1-1,1-1 1,0 1 0,0 0 0,0 0 0,0 1 0,1-1-1,0 1 1,0 0 0,0 0 0,0 0 0,1 1 0,-1 0-1,1 0 1,5-1 14,-7 3 6,0 1-1,1 1 0,-1-1 0,0 1 0,1-1 1,-1 1-1,0 0 0,0 1 0,0-1 1,0 1-1,0 0 0,0 0 0,-1 0 1,1 0-1,-1 1 0,1-1 0,-1 1 1,0 0-1,0 0 0,0 0 0,0 0 0,0 1 1,-1-1-1,0 1 0,1 0 0,-1-1 1,-1 1-1,1 0 0,-1 0 0,1 0 1,-1 1-1,0-1 0,-1 0 0,1 0 1,-1 1-1,1-1 0,-1 0 0,-1 1 0,1-1 1,-1 0-1,1 0 0,-1 0 0,0 1 1,-1-1-1,1 0 0,-1 0 0,0 0 1,0-1-1,0 1 0,0 0 0,-1-1 1,1 1-1,-1-1 0,0 0 0,-2 2-5,1-1 26,-1 0 0,0 0-1,1 0 1,-2-1 0,1 1-1,0-1 1,-1-1 0,1 1-1,-1-1 1,0 0 0,0 0-1,0 0 1,0-1 0,0 0-1,0 0 1,0-1 0,0 0-1,0 0 1,0 0 0,0-1-1,-1 1 1,1-2 0,0 1 0,0-1-1,1 1 1,-1-2 0,-3-1-26,5 0-14,0-1 0,0 0 0,1 0 0,0 0 0,0-1 0,0 1 0,0-1 0,1 1 0,0-1 0,0 0 0,1 0 0,0 0 0,0 0 0,0 0 0,1-1 0,0 1 0,0 0 1,0 0-1,1 0 0,0 0 0,0 0 0,0 0 0,1 0 0,0 0 0,0 0 0,2-1 14,-2 1-10,0 1 0,1 0-1,0 0 1,0 1 0,0-1 0,0 0-1,1 1 1,0 0 0,0 0 0,0 0 0,0 0-1,1 1 1,-1 0 0,1 0 0,0 0 0,0 0-1,0 1 1,0 0 0,1 0 0,-1 0 0,1 0-1,-1 1 1,1 0 0,-1 0 0,1 1-1,0 0 1,-1 0 0,1 0 0,0 0 0,-1 1-1,1 0 1,-1 0 0,1 1 0,-1 0 0,5 1 10,-8 0 6,1-1 0,-1 1 0,1-1 0,-1 1 0,0 0 0,0 0 0,0 0 0,-1 1 0,1-1 0,-1 0 0,1 1 0,-1-1 0,0 0 0,0 1 0,-1-1 0,1 1 0,-1 0 0,0-1 0,0 1 0,0-1 0,0 1 0,-1 0 0,1-1 0,-1 1 0,0-1 0,0 1 0,0-1 0,-1 0 0,1 1 0,-1-1 0,0 0 0,0 0 0,0 0 0,0 0 0,0 0 0,0-1 0,-1 1 0,0-1 0,-1 2-6,-7 3 17,1 0 1,-1-1-1,1 0 0,-2-1 0,1 0 0,-1-1 1,1-1-1,-1 1 0,-1-1-17,-15-1-1421,-11-15-5936,28-8 4402</inkml:trace>
  <inkml:trace contextRef="#ctx0" brushRef="#br4" timeOffset="14027.835">1849 9640 2496,'26'-11'3589,"-47"16"4710,16 21-8346,5-24 42,-1 0 1,0 0-1,0 0 0,1-1 1,-1 1-1,1 0 1,0 0-1,-1 0 0,1 0 1,0 0-1,0 0 0,0 0 1,0 0-1,1 0 1,-1 0-1,0 0 0,1 0 1,0-1-1,-1 1 1,1 0-1,0 0 0,0 0 1,0-1-1,0 1 0,0 0 1,0-1-1,1 1 1,0 0 4,3 2 13,0-1 1,0 0 0,0 0 0,1 0 0,-1-1 0,1 0 0,0 0 0,-1 0 0,1-1 0,0 0 0,0 0 0,0 0-1,0-1 1,0 0 0,0 0 0,0 0 0,0-1 0,0 0 0,0 0 0,0 0 0,0-1 0,-1 0 0,5-2-14,-7 1-5,-1 0 0,1 1 0,-1-1 0,0 0 0,0 0 0,0-1 0,0 1 0,0 0 0,-1-1 0,1 1 1,-1-1-1,0 1 0,0-1 0,-1 0 0,1 1 0,-1-1 0,0 0 0,0 1 0,0-1 0,0 0 0,0 0 0,-1 1 1,0-1-1,0 1 0,0-1 0,0 0 0,0 1 0,-1 0 0,0-1 0,1 1 0,-1 0 0,-1 0 0,1 0 1,0 0-1,-1 0 0,1 0 0,-1 1 0,-2-2 5,-2 1-8,0 1-1,0 0 1,-1 0 0,1 0-1,-1 1 1,1 0 0,-1 1 0,1 0-1,-1 0 1,1 0 0,-1 1-1,0 0 1,1 1 0,0 0-1,-1 0 1,1 0 0,0 1 0,-3 2 8,5-3-15,1 0 0,-1 0 0,1 0 0,0 1 1,-1 0-1,1 0 0,0 0 0,1 0 0,-1 1 1,1-1-1,-1 1 0,1 0 0,0 0 1,1 0-1,-1 0 0,1 1 0,0-1 0,0 1 1,0 0-1,0-1 0,1 1 0,-1 1 15,3-3 4,0 1-1,0-1 1,0 1-1,1-1 1,-1 1 0,1-1-1,0 0 1,0 0-1,0 1 1,0-1-1,1-1 1,-1 1-1,1 0 1,-1-1 0,1 1-1,0-1 1,0 0-1,0 0 1,0 0-1,1 0 1,-1 0-1,0-1 1,1 0 0,-1 1-1,1-1 1,0-1-1,2 2-3,-1-1 14,-1-1 0,1 1 0,0 0 0,0-1-1,-1 0 1,1 0 0,0-1 0,0 1 0,-1-1-1,1 0 1,0 0 0,-1-1 0,1 1 0,-1-1 0,0 0-1,1 0 1,-1-1 0,0 1 0,0-1 0,0 0-1,-1 0 1,3-1-14,2-8 14,-6 10-11,1-1 0,-1 1 0,0-1 0,0 0 0,0 0 0,-1 0 0,1 0 0,-1 0 0,1 0 0,-1-1 0,0 1 0,0 0 0,-1-1 0,1 1 1,-1-1-1,1 1 0,-1 0 0,0-1 0,-1 1 0,1-3-3,-1 3-9,0 0 0,0 1-1,0-1 1,-1 1 0,1 0 0,-1-1 0,1 1 0,-1 0-1,0 0 1,1 0 0,-1 0 0,0 0 0,-1 1-1,1-1 1,0 0 0,0 1 0,-1 0 0,1-1 0,-1 1-1,1 0 1,-1 0 0,1 1 0,-1-1 0,0 0 0,-2 1 9,0-1-29,0 1 0,0-1 0,0 1 0,0 1 1,0-1-1,0 1 0,0 0 0,0 0 0,0 0 1,1 1-1,-1 0 0,0 0 0,1 0 0,-1 0 1,1 1-1,0 0 0,0 0 0,0 0 0,0 0 1,0 0-1,1 1 0,-1 0 0,1 0 0,0 0 1,0 0 28,3 0 2,0-1 0,0 1 0,0-1 0,1 1 0,-1-1 0,1 0 0,0 1 0,0-1 0,0 0 1,1 1-1,-1-1 0,1 0 0,-1 0 0,1 0 0,0 0 0,0-1 0,1 1 0,-1 0 0,1-1 1,-1 0-1,1 1 0,0-1 0,-1 0 0,1 0 0,0-1 0,0 1 0,1-1 0,2 2-2,-1-1 11,1 0-1,-1 0 1,1 0 0,0-1-1,0 0 1,-1 0 0,1-1-1,0 0 1,0 0-1,0 0 1,0 0 0,-1-1-1,1 0 1,5-2-11,-9 3 8,1-1 1,-1 1-1,0-1 1,1 0-1,-1 0 1,0 0 0,0 0-1,0 0 1,0 0-1,0 0 1,0-1-1,0 1 1,0-1-1,-1 0 1,1 1-1,-1-1 1,1 0-1,-1 0 1,1 0-1,-1 0 1,0 0-1,0 0 1,0-1-1,0 1 1,-1 0-1,1 0 1,0-1 0,-1 1-1,0 0 1,1-1-1,-1 1 1,0-1-1,0 1 1,-1 0-1,1-1 1,0 1-1,-1-1-8,0-1-15,-1 0 0,0 0 0,-1 0-1,1 0 1,-1 0 0,1 0 0,-1 0 0,0 1-1,-1 0 1,1-1 0,0 1 0,-1 0-1,0 1 1,0-1 0,0 1 0,0-1 0,0 1-1,0 0 1,-1 1 0,1-1 0,0 1-1,-1 0 1,0 0 0,1 0 0,-1 1 0,1 0-1,-1-1 1,0 2 0,1-1 0,-1 0 0,0 1-1,1 0 1,-1 0 0,0 1 15,-1-2-6,-1 0 0,0 1 1,1-1-1,-1 2 0,0-1 0,1 1 1,-1 0-1,1 0 0,0 1 0,0 0 1,0 0-1,0 0 0,0 1 1,1 0-1,0 0 0,-1 0 0,1 1 1,1-1-1,-1 1 0,1 1 0,0-1 1,0 0-1,0 1 0,1 0 0,0 0 1,0 1 5,4-4-10,0 0 1,0 1 0,0-1 0,1 0 0,0 0 0,-1-1-1,1 1 1,0 0 0,1 0 0,-1-1 0,0 0 0,1 1-1,-1-1 1,1 0 0,0 0 0,0 0 0,-1 0-1,1-1 1,0 1 0,1-1 0,-1 0 0,0 0 0,0 0-1,1 0 1,1 0 9,6 3 28,1 0 0,0-1 0,0 0 0,0-1 0,0 0 0,0-1 0,0 0-1,0-1 1,0-1 0,1 0 0,-1 0 0,0-1 0,0-1-28,-7 2-12,-1 1 0,0-1 0,1-1 0,-1 1-1,0-1 1,1 1 0,-1-1 0,0-1 0,0 1 0,-1 0 0,1-1 0,0 0 0,-1 0 0,0 0 0,1 0 0,-1 0-1,-1-1 1,1 0 0,0 1 0,-1-1 0,0 0 0,0 0 0,0 0 0,0 0 0,0-1 0,-1 1 0,0 0-1,0-1 1,0 1 0,0-5 12,-1 6-15,1-1 0,-1 1 0,0-1-1,0 0 1,0 1 0,0-1 0,-1 1-1,1-1 1,-1 1 0,0-1 0,0 1-1,0-1 1,-1 1 0,1 0 0,-1 0-1,0-1 1,0 1 0,0 0 0,0 1 0,0-1-1,-1 0 1,1 1 0,-1-1 0,0 1-1,0 0 1,0 0 0,0 0 0,0 0-1,0 0 1,0 1 0,0-1 0,-1 1-1,1 0 1,-1 0 0,0 0 15,-9 0-60,-1 0 0,1 0 0,-1 1-1,1 1 1,-1 0 0,1 1 0,0 1 0,0 0 0,0 1-1,0 0 1,0 1 0,1 0 0,0 1 0,0 0 0,0 1 0,1 1-1,0-1 1,-1 3 60,10-9 2,0 0 0,1 1 0,-1-1-1,0 1 1,0 0 0,1 0 0,-1-1 0,1 1-1,0 0 1,-1 0 0,1 0 0,0 0-1,0 1 1,0-1 0,1 0 0,-1 0 0,0 1-1,1-1 1,-1 0 0,1 1 0,0-1-1,0 0 1,0 1 0,0-1 0,0 0 0,1 1-1,-1-1 1,1 0 0,-1 1 0,1-1-1,0 0 1,0 0 0,0 0 0,0 1 0,0-1-1,0 0 1,1-1 0,-1 1 0,1 0-1,0 0 1,-1 0 0,1-1 0,0 1 0,0-1-1,0 1-1,7 2 22,1 1 0,-1-2 0,1 1 0,0-1 0,-1-1 0,1 0 0,0 0 0,1-1 0,-1 0 0,0-1 0,0 0 0,0 0 0,0-1 0,1-1 0,-1 0 0,0 0 0,-1-1 0,1 0 0,0-1 0,-1 0 0,0 0 0,0-1 0,0 0 0,-1-1 0,6-4-22,-11 8 5,0 0 0,0-1 0,0 1 0,-1-1 1,1 0-1,-1 0 0,1 0 0,-1 0 0,0 0 0,0 0 1,-1-1-1,1 1 0,-1-1 0,0 1 0,1-1 1,-2 1-1,1-1 0,0 0 0,-1 1 0,1-1 0,-1 0 1,0 0-1,0 0 0,-1 1 0,1-1 0,-1 0 1,0 1-1,0-1 0,0 0 0,0 1 0,-1-1 0,1 1 1,-1 0-1,0-1 0,-1 0-5,-1-2-13,-1-1 0,-1 1 0,1 0 0,-1 0 1,0 1-1,0-1 0,0 1 0,-1 1 0,0-1 0,0 1 0,0 0 0,0 1 1,-1 0-1,0 0 0,1 0 0,-1 1 0,0 1 0,0-1 0,0 1 0,0 0 1,0 1-1,-1 0 0,1 0 0,0 1 0,0 0 0,0 0 0,0 1 1,0 0-1,-6 3 13,3-2-16,1 1 1,-1 0-1,1 1 1,0 0 0,1 0-1,-1 1 1,1 1-1,0-1 1,1 1 0,-1 1-1,1 0 1,1 0-1,0 0 1,0 1 0,0 0-1,1 0 1,1 1-1,-2 4 16,5-10 6,1-1 0,0 1-1,0 0 1,0 0 0,1 0-1,0 0 1,-1 0-1,1 0 1,1-1 0,-1 1-1,0 0 1,1 0 0,0 0-1,0 0 1,0-1 0,0 1-1,1 0 1,0-1 0,-1 1-1,1-1 1,0 1 0,1-1-1,-1 0 1,1 0-1,-1 0 1,1 0 0,0-1-1,0 1 1,0-1 0,0 0-1,0 1 1,1-2 0,-1 1-1,2 1-5,7 2 29,0 1 0,0-2 0,0 1 0,0-2-1,1 1 1,-1-2 0,1 0 0,0 0-1,0-1 1,1-1-29,-4 0 40,0 0 1,0-1-1,0 0 0,0-1 0,0 0 0,0 0 0,-1-1 0,1-1 0,-1 1 1,1-2-1,-1 1 0,-1-1 0,1 0 0,-1-1 0,0 0 0,0-1 0,0 1 1,-1-1-1,0-1 0,-1 0 0,3-3-40,-5 6-4,-1 0 0,0-1 0,0 0 0,0 0 1,-1 0-1,1 0 0,-1 0 0,-1 0 0,1 0 0,-1-1 0,0 1 0,-1-1 1,0 1-1,0 0 0,0-1 0,-1 1 0,1-1 0,-2 1 0,1 0 0,-1-1 0,0 1 1,0-1 3,1 5 1,-1-1 1,1 0 0,-1 1 0,1-1 0,-1 1-1,0 0 1,0 0 0,0 0 0,0 0 0,-1 0 0,1 0-1,0 0 1,-1 1 0,1-1 0,-1 1 0,0 0-1,1-1 1,-1 1 0,0 0 0,0 1 0,0-1-1,1 1 1,-1-1 0,0 1 0,0 0 0,-1 0-2,-76 9-362,72-7 349,0 0 0,-1 1 0,1 1 0,1-1 0,-1 1 0,0 0-1,1 1 1,0 0 0,0 0 0,0 0 0,1 1 0,-1 0 0,1 0 0,1 1 0,-1 0 0,1 0 0,1 0 0,-1 0 0,1 1 0,-1 2 13,5-7-3,0 0 0,-1 1 0,1-1 0,1 0 1,-1 1-1,0-1 0,1 0 0,-1 0 0,1 1 1,0-1-1,0 0 0,0 0 0,1 0 0,-1 0 1,1 0-1,0 0 0,0-1 0,0 1 0,0 0 1,0-1-1,0 1 0,1-1 0,-1 0 0,1 0 1,-1 0-1,1 0 0,1 0 3,83 40 81,-80-39-60,1-1 0,-1 1 0,1-2 0,-1 1 0,1-1 0,0 0 0,0 0 0,-1-1 0,1 0 0,0-1 0,0 0 0,0 0 0,-1 0 0,1-1 0,-1 0 0,1-1 0,-1 0 0,0 0 0,0 0 0,0-1 0,0 0 0,-1 0 0,0-1 0,1 0 0,-2 0 0,1 0 0,-1-1 0,1 0 0,-1 0 0,-1 0 0,4-7-21,-6 8 7,-1-1 1,-1 0 0,1 0-1,-1 0 1,0 0 0,0 0-1,-1 0 1,1 1 0,-1-1-1,-1 0 1,1 0 0,-1 1 0,0-1-1,0 1 1,-1-1 0,1 1-1,-1 0 1,0 0 0,-1 0-1,1 0 1,-1 1 0,0-1-1,0 1 1,-1 0 0,1 0-1,-1 1 1,0-1 0,0 1 0,0 0-1,0 0 1,0 1 0,-1 0-1,1 0 1,-3-1-8,-7 1-55,0 1 0,1 0 1,-1 1-1,0 0 0,1 2 0,-1-1 0,1 2 1,-1 0-1,1 1 0,0 0 0,-12 6 55,18-9-15,1 1 0,0 0 0,0 0 0,0 1 0,0 0-1,1 0 1,-1 1 0,1 0 0,0 0 0,0 0 0,0 1 0,0 0-1,1 0 1,0 1 0,0-1 0,0 1 0,1 0 0,0 0 0,0 1-1,0-1 1,1 1 0,0 0 0,0 0 0,1 0 0,-1 2 15,3-6-4,0 1 1,0-1 0,1 1 0,-1-1-1,1 0 1,0 1 0,0-1 0,0 0-1,0 1 1,0-1 0,1 0 0,-1 0-1,1 0 1,0 0 0,0 0-1,0-1 1,1 1 0,-1-1 0,0 1-1,1-1 1,0 0 0,-1 0 0,4 2 3,72 36-43,-70-37 65,0-1 0,1 0 0,-1 0 0,0 0 0,1-1 0,-1-1 0,1 1 0,-1-1 0,1-1 0,-1 0-1,0 0 1,1 0 0,-1-1 0,0 0 0,0-1 0,0 0 0,0 0 0,6-4-22,1-18-2939,-19 18 129</inkml:trace>
  <inkml:trace contextRef="#ctx0" brushRef="#br1" timeOffset="81822.491">37 9038 4640,'0'-12'4032,"0"-13"-2779,0 22-1002</inkml:trace>
  <inkml:trace contextRef="#ctx0" brushRef="#br5" timeOffset="94148.33">1917 9484 3936,'4'0'100,"-4"0"-7,1 0 0,0 0 0,-1 0 1,1 0-1,0 0 0,0 0 0,-1 0 0,1 0 0,0 0 1,0 0-1,-1 0 0,1-1 0,0 1 0,-1 0 0,1 0 0,0-1 1,-1 1-1,1-1 0,-1 1 0,1 0 0,0-1 0,-1 1 0,1-1 1,-1 1-1,1-1 0,-1 0 0,0 1 0,1-1 0,-1 1 0,0-1 1,1 0-1,-1 1 0,0-1 0,0 0 0,1 0 0,-1 1 0,0-1-93,20-47 267,-3-1 144,-9-7 554,-3-85 475,-10 88-363,-23 5-239,22 40-812,0 1 1,-1 0-1,0 1 1,0-1-1,0 1 1,-1 1-1,0-1 1,0 1-1,-1 1 1,1-1-1,-3 1-26,-11-8 114,-77-36-157,-20-34-133,28 18 822,-23-37-316,45 48-570,-35-12 614,-69 1-321,33 7-48,-8-12 123,12 13-5,23 7-86,26 8-79,16 6 47,63 31-5,0 1-1,1-1 1,0-1 0,0 1-1,0-1 1,0-1 0,1 1 0,0-1-1,0 0 1,0-1 0,1 1-1,0-1 1,0 0 0,1 0-1,0-1 1,0 1 0,1-1 0,-2-6 0,1 3-31,1-1-1,1 0 1,0 0 0,1-1 0,0 1 0,1 0 0,0 0 0,1-1 0,1 1 0,0 0 0,0 0 0,1 0 0,1 1 0,0-1 0,0 1 0,1-1 0,3-2 31,48-76-230,51-2 90,-75 68-162,28-25 184,4 4 294,67-36-208,21 1 54,60-39-108,-98 47 209,-99 64-115,-1-1 1,0 0 0,0-1-1,0-1 1,-2 0-1,1-1 1,-1-1-1,-1 1 1,0-2-1,5-9-8,39-63-133,-19 1 544,-30-2-144,-7 57-204,0-1-58,-1 1-1,-1-1 0,-2 1 0,-1 0 1,-8-21-5,7 23 48,-2 1 1,0 0 0,-2 1 0,-1 0-1,0 0 1,-3 1 0,-11-16-49,16 31-18,0 1-1,0 0 1,-1 1 0,0 0 0,0 1-1,-1 0 1,-11-4 18,6 2 5,-205-80 177,205 82-182,-1-2 1,2 0 0,-1-1 0,1-1 0,1 0 0,-4-4-1,-94-74 0,55 16-5,46 53 5,-68-102 37,77 118-46,1 0 0,0 0 0,0 0 1,0 0-1,0 0 0,1-1 0,0 1 0,0 0 1,0-1-1,0 1 0,1-1 0,-1 1 0,1-1 0,0 1 1,1-1-1,-1 1 0,1 0 0,0-1 0,0 1 1,0-1-1,1 1 0,-1 0 0,1 0 0,0 0 0,0 0 1,2-2 8,10-10-31,0 0 1,2 1 0,0 1 0,0 1-1,1 0 1,1 1 0,0 0 0,1 2 0,5-2 30,68-38-48,-75 44 65,0-1 0,0-1 0,-1 0 0,0-1 0,-1-1 0,0-1 0,-1 0 0,0-1 0,0 0 0,-2-1 0,1 0 0,-2-1 0,0-1 1,0 0-1,3-7-17,31-70 133,-30-2-112,-15 91-29,1 0-1,-1 0 1,0 0-1,0-1 1,0 1-1,-1 0 1,1 0-1,-1 0 1,0 0 0,0 0-1,0 0 1,0 0-1,0 0 1,-1 0-1,1 0 1,-1 1-1,-1-3 9,-29-60 246,-41-4-241,42 40 171,-20-10 267,7 12-1432,24 18-3340,12 4 1311</inkml:trace>
  <inkml:trace contextRef="#ctx0" brushRef="#br1" timeOffset="110172.37">88 9142 3040,'0'2'-363,"2"1"7948,0-3-6711,7-16-154,19-8-118,39-25-356,61-8-140,-69 36 2,-41 16-120,1-1 0,-1-1 1,-1-1-1,0-1 0,0 0 1,1-2 11,90-71 181,-87 60-188,0 0 0,-1-2 0,-2-1-1,0 0 1,-2-1 0,11-23 7,74-91 38,-70 93-177,-9 15 75,20-32 592,-33 23-496,-6 35 1,0-1 0,0 1 0,-1-1 0,1 0 0,-2 0 0,1 0 0,-1 0 0,0 0 0,0 0 0,-1 0 1,0 0-1,0 0 0,-1-3-33,1-8-142,5-32 355,-10-39-74,-14 13 208,-18-29-251,2 36 272,12 29-230,-9-1-84,10 9-102,3 12-38,4 3 102,-11-10 155,7-2-267,-26-47 219,40 68-130,1 0 0,0 0 0,0-1 0,1 1 0,0-1 1,0 0-1,1 0 0,0 0 0,0 0 0,1 0 1,1-3 6,-4-10 5,-46-254-26,48 258-7,0 0 1,1 0-1,1 0 1,0 0-1,1 0 1,2-5 27,2 0 0,1 0 0,1 0 0,1 1 1,0 0-1,2 1 0,1 0 1,0 0-1,10-11 0,-20 31-2,72-129 12,-60 113 1,-2 2-14,0 2 0,0-1 0,2 2 0,-1-1 0,2 2 0,0-1 0,1 1 3,71-53-80,9 7-64,-22 5 197,-59 43-62,-3 3 16,-1 0 0,0-1 0,0 0 0,-1-1 1,1 0-1,-2-1 0,1 1 0,6-11-7,16-45 5,-27 50 8,-2 0-1,0 1 1,0-1-1,-1 0 0,-1 0 1,0 0-1,-1 0 1,-1 1-1,-1-8-12,-16-71-122,-17 2 383,32 82-253,0 0 0,-1 0 1,-1 0-1,1 1 0,-1 0 1,-1 0-1,1 0 0,-1 1 1,-7-5-9,-36-21 90,-36-25 17,41 18-208,-2 5 186,-34-35 38,49 40-54,5-26-218,22 38 165</inkml:trace>
  <inkml:trace contextRef="#ctx0" brushRef="#br1" timeOffset="110411.731">747 5315 13664,'5'0'832,"-5"-8"-256,0-1-288</inkml:trace>
  <inkml:trace contextRef="#ctx0" brushRef="#br1" timeOffset="110580.845">761 5272 15360,'27'-74'-70,"1"25"28,0-24 260,-10 33-10,-1-3-2181,12 29-6112,-13 11 4773</inkml:trace>
  <inkml:trace contextRef="#ctx0" brushRef="#br6" timeOffset="152288.422">2658 8414 5120,'5'0'4197,"-7"-9"-3983,1 1-1,0 0 1,0-1-1,1 1 1,0-1-1,1 1 1,0-1-1,0 1 1,0 0-1,1-1 1,1 1-1,0 0 1,3-7-214,1-7 253,56-135 739,-61 150-981,1 0 0,-1 1-1,2-1 1,-1 1 0,1-1-1,0 1 1,0 0 0,1 1-1,0-1 1,0 1 0,0 0-1,0 0 1,1 0 0,0 1-1,0 0 1,0 0 0,1 0-1,-1 1 1,1 0 0,3-1-11,6-1 33,1 1 1,0 0 0,0 1 0,0 1-1,0 0 1,0 1 0,0 1 0,0 1 0,17 3-34,94 17 37,-37-25 646,-89 4-657,-1 0 0,1 0 0,0-1 0,0 1 0,0 0 0,0-1 0,-1 1 0,1-1 0,0 0 0,0 1 0,-1-1 0,1 0 0,0 0 0,-1 0 0,1 0 0,-1 0 1,0-1-1,1 1 0,-1 0 0,0-1 0,1 1 0,-1-1 0,0 1 0,0-1 0,-1 0 0,1 1 0,0-1 0,0 0 0,-1 1 0,1-1 0,-1 0 0,1 0 0,-1 0 0,0 0 1,0 0-27,33-208 1146,-25 173-1129,-6 25-18,0 1 0,0 0 0,1 0 0,1 0 0,0 1 0,0-1 0,1 1 0,0 0 0,1 0 0,0 0 0,2-1 0,-3 7-5,1 1 0,-1-1-1,1 1 1,0 1 0,0-1-1,0 1 1,0 0 0,0 1-1,0-1 1,0 1 0,1 0-1,-1 1 1,0-1 0,1 1-1,-1 0 1,0 1 0,1 0-1,-1 0 1,0 0 0,6 3 6,37 1-71,-12-4-63,-29 0 158,0 0 0,-1 0 1,1-1-1,0 0 1,0-1-1,0 1 0,0-1 1,0-1-1,-1 0 1,1 0-1,-1 0 1,1-1-1,-1 0 0,0-1 1,0 1-1,3-3-24,12-22 133,29-28 70,35 10-875,-35 2-4005,-28 24 1152</inkml:trace>
  <inkml:trace contextRef="#ctx0" brushRef="#br6" timeOffset="153027.827">3821 7115 6688,'-14'-11'4170,"13"11"-3311,1 0-80,0 0-326,0 0-138,0 0-91,24 4-11,1-1-76,0-2 1,0 0-1,0-1 1,0-2-1,0 0 1,0-2-1,-1-1 1,1 0-1,22-10-137,36-9-90,-63 24-33,-16 20 187,-19 49 315,-26 92 325,-13 57-304,40-182-4368,13-35 1194,1-1-484</inkml:trace>
  <inkml:trace contextRef="#ctx0" brushRef="#br6" timeOffset="155164.849">2586 7464 4064,'5'-5'667,"-5"6"-257,0-1 91,0 0 86,0 0 101,0 0 48,0 0 27,0 0-65,0 0-266,-23-39 2715,23-43-2070,0-47-821,0 124-258,1 0 0,1 0-1,-1 0 1,1 1 0,0-1 0,0 1-1,0-1 1,0 1 0,1 0 0,0 0-1,0 0 1,0 0 0,0 0 0,1 1-1,-1-1 1,1 1 0,0 0 0,0 0-1,0 0 1,1 1 0,-1-1-1,0 1 1,1 0 0,0 1 0,-1-1-1,1 1 1,0 0 0,0 0 0,0 0-1,0 1 1,0-1 0,0 1 0,0 1 2,118-5-118,-56-17 700,-63 19-561,0 0 0,-1 0 1,1 0-1,-1 0 0,0-1 1,0 1-1,0-1 0,0 0 1,0 1-1,0-1 0,-1-1 1,1 1-1,-1 0 0,0-1 1,0 1-1,0-1 0,-1 0 1,1 1-1,-1-1 0,0 0 1,1-3-22,-7-67 144,-4 27-70,4 6-148,6 39 70,-1 1 0,1-1 1,-1 1-1,1 0 0,0-1 1,-1 1-1,1 0 1,0 0-1,0 0 0,0-1 1,0 1-1,0 0 1,0 0-1,1 1 0,-1-1 1,0 0-1,0 0 1,1 0-1,-1 1 0,0-1 1,1 1-1,-1-1 1,1 1-1,-1 0 0,1-1 1,-1 1-1,0 0 0,1 0 1,-1 0-1,1 0 1,-1 0-1,2 0 4,-1 0 14,13-1 21,112-1-187,45 22 83,-135-16 261,-18-36 5,-11-66-69,15 22-133,36 14-123,22-18 666,-35 44-388,-38 20-780,-6 3-4335,-2 9 2224</inkml:trace>
  <inkml:trace contextRef="#ctx0" brushRef="#br6" timeOffset="155684.449">3325 6380 9408,'0'-2'78,"1"1"1,0-1 0,0 0-1,0 1 1,0-1 0,0 1-1,0-1 1,1 1 0,-1 0 0,0-1-1,1 1 1,-1 0 0,1 0-1,-1 0 1,1 0 0,0 0-1,-1 0 1,1 1 0,0-1-1,0 1 1,0-1 0,-1 1-1,1-1 1,0 1 0,0 0-1,0 0 1,0 0 0,0 0-79,3-2 58,188-35 1318,-93 21-1003,-10 9-309,-89 7-90,-1 0 90,-28 44 1061,16-21-1006,1 0 0,1 1 0,1 1 0,1-1 0,1 1 1,1 6-120,-9 15-2806,12-37 652</inkml:trace>
  <inkml:trace contextRef="#ctx0" brushRef="#br6" timeOffset="157412.512">2223 6530 4768,'-10'3'4213,"9"-6"-4032,-1 0-1,1 1 1,0-1 0,-1 0-1,1 0 1,0 0-1,1 0 1,-1 0 0,0 0-1,1-1 1,0 1 0,0 0-1,0 0 1,0 0 0,0 0-1,1 0 1,0-3-181,-1-6 225,-1 3-168,0 0 0,1 0 1,0 0-1,1 0 0,0 0 0,0 0 0,0 1 0,1-1 1,1 0-1,0 1 0,0-1 0,0 1 0,1 0 1,0 0-1,1 0 0,0 0 0,0 1 0,2-1-57,-2 4 17,1 0-1,-1 0 1,1 1-1,0 0 1,0 0-1,0 1 0,1-1 1,-1 1-1,1 1 1,-1-1-1,1 1 1,0 0-1,-1 1 1,1 0-1,0 0 0,-1 0 1,5 1-17,31-2 163,167-18 98,-206 19-230,-1 0-1,1 0 0,-1 0 1,1 0-1,-1 0 0,1-1 1,-1 1-1,1-1 0,-1 0 1,1 0-1,-1 1 0,0-2 1,1 1-1,-1 0 0,0 0 1,0-1-1,0 1 0,0-1 1,0 1-1,0-1 0,-1 0 1,1 0-1,0 0 0,-1 0 1,1 0-1,-1 0 0,0-1 1,0 1-1,0 0 0,0-1 1,0 1-1,0-2-30,4-29 149,-14-79-15,8 10-182,19 73-54,-13 24 89,0 0 0,0 1-1,0-1 1,0 1 0,1 0-1,0 1 1,-1-1 0,1 1-1,1 0 1,-1 0 0,0 1-1,1 0 1,-1 0 0,1 1-1,-1 0 1,1 0 0,0 0-1,0 1 1,-1 0 0,1 0-1,0 0 1,0 1 0,-1 0-1,1 1 1,0 0 0,-1 0-1,1 0 1,1 1 13,4 3 16,-9-4-6,0 0-1,0 0 0,0 0 0,0-1 0,0 1 0,1-1 1,-1 0-1,0 0 0,1 0 0,-1-1 0,1 1 0,-1-1 0,1 0 1,0 0-1,-1 0 0,1 0 0,-1 0 0,3-1-9,3-3-46,-8 4 66,0 0 0,-1 0 0,1 0 0,-1 0 0,1 0 0,0 0-1,-1-1 1,1 1 0,-1 0 0,1 0 0,-1-1 0,1 1 0,0 0 0,-1-1-1,0 1 1,1-1 0,-1 1 0,1-1 0,-1 1 0,1-1 0,-1 1 0,0-1-1,1 1 1,-1-1 0,0 1 0,0-1 0,1 1 0,-1-1 0,0 0 0,0 1-1,0-1 1,0 0 0,0 1 0,0-1 0,0 1 0,0-1 0,0 0 0,0 0-20,23-88-571,13 44-3978,-26 37 2485</inkml:trace>
  <inkml:trace contextRef="#ctx0" brushRef="#br6" timeOffset="157935.473">2845 5684 5536,'-5'-1'17,"10"-3"5955,301-24-3929,-148 9-1979,-157 19-66,-1 0 1,1 1-1,-1-1 0,1 1 1,-1-1-1,0 0 1,0 1-1,1-1 1,-1 1-1,0-1 1,1 1-1,-1-1 1,0 1-1,0-1 1,0 1-1,0 0 1,0-1-1,0 1 1,0-1-1,0 1 1,0-1-1,0 1 1,0-1-1,0 1 1,0 0-1,0-1 0,0 1 1,0-1-1,0 1 1,-1-1-1,1 1 1,0-1-1,-1 1 1,1-1-1,0 1 1,-1-1-1,1 0 1,0 1-1,-1-1 1,1 1-1,-1-1 1,1 0 1,-107 128 1434,20-10-2831,73-93-3883,9-22 2139</inkml:trace>
  <inkml:trace contextRef="#ctx0" brushRef="#br6" timeOffset="159868.808">1790 5598 5888,'19'-49'5588,"41"-33"-5300,-49 68 54,99-115 560,-102 121-901,0 0 0,0 1 0,1 0 1,0 0-1,1 0 0,-1 2 0,1-1 0,0 1 1,1 0-1,-1 1 0,1 1 0,0-1 1,10 0-2,93-10-43,-109 14 87,0 0 1,0 1-1,1-2 1,-1 1-1,0-1 1,0 1-1,0-1 0,0-1 1,0 1-1,0-1 1,0 0-1,0 0 1,0 0-1,-1-1 1,1 1-1,-1-1 0,0 0 1,0-1-1,0 1 1,0-1-1,0 1 1,-1-1-1,0 0 1,0-1-1,0 1 0,0 0 1,1-5-45,0-3 83,-2 1 0,0-1 0,0 0 0,-1 0 0,0 0 0,-1 0 1,-1 0-1,0-2-83,0-19 50,0 30-55,1 0 0,0 1 0,0-1 1,-1 1-1,1-1 0,1 1 0,-1-1 0,0 0 1,1 1-1,-1-1 0,1 1 0,0-1 1,0 1-1,0 0 0,0-1 0,0 1 1,1 0-1,-1 0 0,1 0 0,-1 0 1,1 0-1,0 0 0,0 0 0,0 0 1,0 1-1,0-1 0,0 1 0,0-1 1,0 1-1,1 0 0,-1 0 0,0 0 1,1 0-1,-1 0 0,1 1 0,-1-1 1,2 1 4,155-9-155,-95 0 374,-64 9-282,43-18 1104,-32 3-2723,-20-5-7417,-1 13 6166</inkml:trace>
  <inkml:trace contextRef="#ctx0" brushRef="#br6" timeOffset="160391.147">2509 4826 5184,'-26'-17'4928,"25"17"-4571,1 0-26,0 0 42,0 0-90,8 0 170,29-1-119,-2-1 0,1-2 0,0-2-1,-1-1 1,9-4-334,75-2-10,-118 13 10,-1 0 1,1 0 0,0 0 0,-1 0-1,1 0 1,0 0 0,-1 0 0,1 0 0,-1 0-1,1 0 1,0 0 0,-1 0 0,1 1-1,0-1 1,-1 0 0,1 0 0,-1 1 0,1-1-1,-1 0 1,1 1 0,-1-1 0,1 1 0,-1-1-1,1 1 1,-1-1 0,1 1 0,-1-1-1,0 1 1,1-1 0,-1 1 0,0-1 0,1 1-1,-1-1 1,0 1 0,0 0 0,0-1-1,1 1 1,-1 0 0,0-1 0,0 1 0,0 0-1,0-1 1,0 1 0,0 0 0,0-1-1,-1 1 0,1 0-3,-1 15 111,-1 1 0,-1-1 0,0 0 0,-1 0 0,-1-1 0,0 1 0,-1-1 0,-1 1-108,-11 29 330,-32 55-1695,40-87 96</inkml:trace>
  <inkml:trace contextRef="#ctx0" brushRef="#br6" timeOffset="167687.443">4936 5692 6496,'0'9'384,"-5"-9"448,5 0 192,0 0-96,0 6 32,0-1-288,0-1-64,0 1-352,0-2-32,0-3 0,-5 0-32,5 0 32,0 0-704,0 0-288,0 0-896,0 0-384,10 0-672</inkml:trace>
  <inkml:trace contextRef="#ctx0" brushRef="#br0" timeOffset="-80236.556">8896 9856 6816,'-4'-6'3381,"7"0"-3264,1 0-1,0 0 1,0 1 0,1-1 0,-1 1-1,1 0 1,0 0 0,1 1-1,-1-1 1,1 1 0,0 1-1,0-1 1,0 1 0,0 0 0,1 0-1,-1 0 1,6 0-117,-10 3 22,-1 0 1,1 1-1,-1-1 0,1 0 1,-1 1-1,1 0 1,-1-1-1,1 1 0,-1 0 1,1 0-1,-1 0 0,0-1 1,0 2-1,1-1 1,-1 0-1,0 0 0,0 0 1,0 0-1,0 1 0,0-1 1,0 0-1,-1 1 1,1-1-1,0 1 0,-1-1 1,1 1-1,-1-1 0,1 1 1,-1 0-1,0-1 1,0 1-1,0-1 0,0 1 1,0 0-1,0-1 0,0 1 1,0 0-1,0-1 1,-1 1-1,1-1 0,-1 1-22,-43 327 2411,42-320-2376,0 1-1,0 0 1,1 0 0,0 0-1,1 0 1,0 0 0,1 1-1,0-1 1,0 0 0,1-1-1,1 1 1,0 0 0,0 0-1,0-1 1,1 0 0,5 8-35,-6-14-128,0 0 0,1 0 0,-1-1 1,1 1-1,-1-1 0,1 0 1,0 0-1,0 0 0,0-1 1,0 1-1,0-1 0,0 0 1,0 0-1,0-1 0,1 1 1,-1-1-1,0 0 0,0 0 1,1 0-1,-1 0 0,0-1 1,0 0-1,5-1 128,92-40-8146,-64 20 5213</inkml:trace>
  <inkml:trace contextRef="#ctx0" brushRef="#br0" timeOffset="-70288.419">8978 9560 14240,'0'5'832,"0"-14"-192,0 4-352,0 5-640,0-3-160,6-1-896,-3-1-352,2-3-1984,8 5-864</inkml:trace>
  <inkml:trace contextRef="#ctx0" brushRef="#br0" timeOffset="-69754.979">9211 9746 10784,'0'3'21,"0"0"-1,1 0 1,-1 0 0,1 0 0,0 0 0,0 0 0,0-1 0,0 1 0,1 0 0,-1-1 0,1 1 0,0-1-1,-1 1 1,1-1 0,0 0 0,0 0 0,1 0 0,-1 0 0,0 0 0,1 0 0,-1-1 0,1 1-1,-1-1 1,1 1 0,0-1 0,2 0-21,78 16-234,-74-17 362,1-1-1,0 0 1,-1 0-1,1-1 1,-1 0 0,1 0-1,-1-1 1,0-1-1,0 1 1,-1-1-1,1-1 1,-1 0 0,0 0-1,0-1 1,0 0-1,-1 0 1,0 0 0,0-1-1,0 0 1,-1-1-1,0 1 1,-1-1-1,0 0 1,0-1 0,0 1-1,0-6-127,-4 12 42,0 0 1,0 0-1,0 0 0,-1 0 0,1 0 1,-1-1-1,1 1 0,-1 0 0,0 0 1,0-1-1,0 1 0,0 0 0,-1 0 1,1 0-1,0-1 0,-1 1 0,0 0 1,1 0-1,-1 0 0,0 0 0,0 0 1,0 0-1,0 0 0,-1 0 0,1 0 1,-1 0-1,1 1 0,-1-1 0,1 1 1,-1-1-1,0 1 0,0-1 0,1 1 1,-1 0-1,0 0 0,0 0 0,0 0 1,-1 0-1,1 1 0,0-1 0,0 1 1,0-1-1,-1 1 0,1 0 0,0 0 1,0 0-1,-1 0 0,1 0 0,0 0 1,0 0-1,-1 1-42,-32 7 64,2 5-54</inkml:trace>
  <inkml:trace contextRef="#ctx0" brushRef="#br0" timeOffset="-69492.566">9355 9815 128</inkml:trace>
  <inkml:trace contextRef="#ctx0" brushRef="#br0" timeOffset="-68630.599">9488 9661 3936,'-14'5'4192,"-151"11"-567,72-3-3896,72-8-1552,21-5 1727,0 0 0,-1 0 0,1 0 1,0 1-1,-1-1 0,1 0 0,0 0 0,0 0 0,-1 0 0,1 0 1,0 0-1,-1 1 0,1-1 0,0 0 0,0 0 0,0 0 1,-1 1-1,1-1 0,0 0 0,0 0 0,0 1 0,-1-1 1,1 0-1,0 0 0,0 1 0,0-1 0,0 0 0,0 1 1,0-1-1,0 0 0,0 0 0,0 1 0,0-1 0,0 0 0,0 1 1,0-1-1,0 0 0,0 1 0,0-1 0,0 0 0,0 0 1,0 1-1,0-1 0,0 0 0,1 1 0,-1-1 0,0 0 1,0 0-1,0 1 0,0-1 0,1 0 0,-1 0 0,0 0 0,0 1 1,1-1-1,-1 0 0,0 0 0,0 0 0,1 1 0,-1-1 1,0 0-1,0 0 0,1 0 0,-1 0 0,0 0 96,17 7-2149</inkml:trace>
  <inkml:trace contextRef="#ctx0" brushRef="#br6" timeOffset="-7441.201">6509 6321 1408,'0'8'608,"0"-13"-480,-5 14 192,5-9 96,0 0-160,0 0-64,0 0 160,0 0 96,0 0-160,0 0-32,0 0 64,0 0 128</inkml:trace>
  <inkml:trace contextRef="#ctx0" brushRef="#br6" timeOffset="76755.245">2237 1999 2304,'4'7'7208,"-2"-5"-7510,20 36 1561,-21-36-1056,12 12 101,14 7 53,-8-3 64,-11-4-517,-8-12 155,0-2 37,0 0 16,6 4 101,7 23-309,-13-26 155,0-1 26,0 0-21,0 1-32,5 11 464,3 9-378,-7-18-177,25 36 144,-26-38-143,19 23 127,-16-23-69,-1 1 0,1-1-1,0 1 1,-1-1 0,1 0 0,0 0 0,0 0-1,0 0 1,0-1 0,0 1 0,0-1 0,0 0-1,0 0 1,0 0 0,0 0 0,1 0 0,-1-1-1,0 1 1,0-1 0,-1 0 0,1 0 0,0 0-1,0 0 1,0-1 0,-1 1 0,1-1 0,0 0 0,122-63-16,10 9 42,-136 57-26,1-1 0,0 0 0,0 1 0,0-1-1,0 0 1,0 1 0,0-1 0,0 0 0,-1 1-1,1-1 1,0 0 0,0 1 0,0-1 0,0 0-1,0 1 1,0-1 0,1 1 0,-1-1 0,0 0-1,0 1 1,0-1 0,0 0 0,0 1 0,0-1 0,1 0-1,-1 0 1,0 1 0,0-1 0,1 0 0,-1 1-1,0-1 1,0 0 0,1 0 0,-1 0 0,0 1-1,0-1 1,1 0 0,-1 0 0,0 0 0,1 0-1,-1 1 1,0-1 0,1 0 0,-1 0 0,0 0 0,1 0-1,-1 0 1,1 0 0,-1 0 0,0 0 0,1 0-1,-1 0 1,0 0 0,1 0 0,-1 0 0,0-1 0,-28 41 85,-34 42-42,34-45-43,-17 31-128,36-7 112,4-50 186,5-10-239,0 12-102,18 4 232,-3-10-84,39-9 200,-36-2-194,30-10 6,-9-4-170,-21 11 170,0-5 203,-3-4-277,12 3 250,-14-2-138,0-2-166,6-3 86,-6 1 26,8-23 384,12-15-757,-5 16 534,36-35-342,-5 14 405,-13 27-208,77-42 193,18 12-374,-18-19 394,-10-23-495,-36 15 240,-4 23 90,-6 13 176,-11 15-314,-93 70 64,-108 125 330,50-33-714,74-93 455,-1-1 0,-1-1 0,-2-1 1,0-1-1,-2-1 0,0-1 1,-4 1-35,-37 17 0,-73 57-96,68-28 277,60-56-199,0 1 0,0 0 0,1 0-1,1 1 1,-9 17 18,-13 21-48,-2-1 0,-2-2 0,-21 21 48,-34 26 448,-13-17-789,19-14 634,-28 26-154,42-30-112,21 18-305,-13 41 518,38-72-826,31-42 1162,145-143-640,30-1 26,44-49 28,-179 143-18,-1-2 0,29-41 28,-48 56-30,98-106 217,-28 62-315,-96 74 126,1 0-1,0 1 1,-1-1 0,1 0-1,0 0 1,-1 0 0,1 0-1,0 1 1,-1-1 0,1 0-1,0 0 1,0 1-1,-1-1 1,1 0 0,0 0-1,0 1 1,0-1 0,-1 0-1,1 1 1,0-1 0,0 0-1,0 1 1,0-1 0,0 0-1,0 1 1,0-1 0,0 0-1,0 1 1,-1-1 0,2 1-1,-1-1 1,0 0 0,0 1-1,0-1 1,0 0 0,0 1-1,0-1 1,0 0 0,0 1-1,0-1 1,1 0 0,-1 1-1,0-1 1,0 0 0,0 1-1,1-1 1,-1 0-1,0 0 1,0 1 0,1-1-1,-1 0 1,0 0 0,1 0-1,-1 1 1,0-1 0,1 0-1,-1 0 1,0 0 0,1 0-1,-1 0 1,0 0 0,1 0-1,-1 0 1,0 1 0,1-1-1,-1 0 1,1-1 2,-4 10 168,-38 79-67,-96 91-533,74-75 629,35-18-47,28-30-545,0-56 470,5 19-257,-5-18 252,19-1 228,77-52-399,-60 33 89,1 1 0,1 2 0,1 1 0,32-7 12,53-26-16,-10-4 91,27-37-6,-82 58-192,-58 31 123,0 1-1,-1 0 1,1-1-1,0 1 1,-1 0-1,1-1 1,0 1-1,-1 0 1,0 0-1,1 0 1,-1 0-1,1 0 1,-1 0-1,0-1 1,1 1-1,-1 0 1,0 0-1,0 0 1,0 0-1,0 0 1,0 0-1,0 0 1,0 0-1,0 0 1,0 0-1,-1 0 1,1 0-1,0 0 1,-1 0-1,1 0 1,0 0-1,-1-1 1,1 1-1,-1 0 0,1 0 1,-1 0-1,0-1 1,1 1-1,-1 0 1,0-1-1,0 1 1,1 0 0,-82 91 171,-78 58 239,29-45-260,-14 40-214,97-51 104,36-63-182,8 17 14,4-47 176,14 8 32,-4-10-80,-1 0-1,1-1 1,-1 0 0,0-1-1,0 0 1,0 0 0,0 0-1,8-6 1,15-5 41,-9 3-46,0-1 0,-1-1 0,-1-1 0,0-1 0,0-1 0,10-12 5,34-24-114,52-41 274,-16 20-352,-97 69 192,-3 0 10,-15 29-319,-3 0 503,-103 176-57,72-89-143,47-80-719,1-31 698,0-1 198,0 0 85,2 1-149,3-1-103,0-1 0,1 1 0,-1-1 0,0 0 0,0 0 0,1-1 1,-1 1-1,0-1 0,0 0 0,0-1 0,-1 1 0,1-1 1,-1 0-1,1 0 0,-1 0 0,0-1 0,0 0 0,2-2-4,179-138-309,-169 130 467,-6 6-33,-17 23-195,-51 64-164,-15 22 426,5 4-219,55-78 27,31-29-309,67-35 207,124-39-180,-140 56 111,-60 24 166,-117 72 106,101-70-100,-9 7-22,0 1 1,2 0-1,-1 1 1,2 0 0,-11 17 20,-27 58-86,39-29 44,24-51 42,62-21 10,71-26-143,-74 13 176,-2-3-1,63-34-42,-90 36 38,-33 26 20,-10 4-32,-1 1 0,0-1-1,0 0 1,0 1 0,-1-1 0,1 0-1,-1-1 1,-1 1 0,1 0-1,-1-1 1,1 0 0,-4 2-26,-11 17-69,-77 106 155,19-23-86,13-26-86,61-78 85,1-1 0,-1 1-1,1-1 1,-1 1 0,1 0-1,0-1 1,0 1 0,0 0-1,0 0 1,0 0 0,0 0-1,0 0 1,1 0 0,-1 0-1,1 0 1,0 0 0,-1 0-1,1 1 1,0-1 0,0 0-1,0 0 1,0 0 0,1 0-1,-1 0 1,1 0 0,-1 1-1,1-1 1,0 0 0,0 0-1,-1 0 1,1-1 0,1 2 1,8-2-2,0 0 1,0 0-1,1-1 1,-1-1 0,0 0-1,0 0 1,0-1-1,0 0 1,0-1-1,-1 0 1,1 0 0,-1-1-1,0 0 1,0-1-1,8-5 2,91-72 28,-93 67-42,1 1 0,0 1-1,1 1 1,0 0-1,1 1 1,2 0 14,-4 11 5,-25 21 63,2-9-67,-57 101-123,-13 8 143,19-25 0,57-95-23,0 0-1,0-1 1,1 1-1,-1 0 1,1 0-1,-1 0 0,1-1 1,-1 1-1,1 0 1,-1 0-1,1 0 1,0 0-1,-1 0 1,1 0-1,0 0 1,0 0-1,0 0 0,0 0 1,0 0-1,0 0 1,0 0-1,0 0 1,0 0-1,0 0 1,0 0-1,1 0 1,-1 0-1,0 0 0,1 0 1,-1 0-1,1 0 1,-1 0-1,1-1 1,0 1-1,-1 0 1,1 0-1,0 0 1,-1-1-1,1 1 0,0-1 1,0 1-1,0 0 1,0-1-1,-1 1 1,1-1-1,0 0 1,0 1-1,0-1 0,0 0 1,0 1-1,0-1 1,0 0-1,0 0 1,0 0-1,0 0 1,0 0-1,0 0 1,0 0-1,0 0 0,0-1 1,0 1-1,0 0 1,0 0-1,0-1 1,0 1-1,0-1 1,0 1 2,68-29 10,84-52 92,-17 37-332,-136 44 231,0 0 0,0 1 0,0-1 0,0 1 0,0-1 0,0 1 0,0-1 0,0 0 0,0 1 0,0-1 0,0 1 0,0-1 0,1 1 0,-1-1 0,0 0 0,0 1 0,0-1 0,1 1 0,-1-1 0,0 0 0,0 1 0,1-1 0,-1 0 0,0 0 0,1 1 0,-1-1 0,0 0 0,1 1 0,-1-1 0,0 0 0,1 0 0,-1 0 0,1 0 0,-1 1 0,1-1 0,-1 0 0,0 0 0,1 0 0,-1 0 0,1 0 0,-1 0 0,1 0-1,-1 0 1,0 0 0,1 0 0,-1 0 0,1 0 0,-1-1 0,1 1 0,-1 0 0,0 0 0,1 0 0,-1 0 0,0-1 0,1 1-1,-25 30 69,-56 70-240,37-10 43,43-82 139,5-4-6,53-11-111,133-47-22,-113 39 128,-83 27 0,-103 77 0,87-68-4,2 1 1,0 1 0,2 0 0,1 2 0,-10 19 3,25-44 0,0 1 1,1-1-1,-1 0 1,1 1-1,-1-1 1,1 1-1,-1-1 1,1 1 0,-1-1-1,1 1 1,0-1-1,-1 1 1,1 0-1,0-1 1,-1 1-1,1 0 1,0-1-1,0 1 1,0 0-1,-1-1 1,1 1 0,0 0-1,0-1 1,0 1-1,0 0 1,0-1-1,0 1 1,1 0-1,-1-1 1,0 1-1,0 0 1,0-1-1,0 1 1,1 0 0,-1-1-1,0 1 1,1-1-1,-1 1 1,1-1-1,-1 1 1,0 0-1,1-1 1,-1 0-1,1 1 1,0-1 0,-1 1-1,1-1 1,-1 0-1,1 1 1,-1-1-1,1 0 1,0 1-1,-1-1 1,1 0-1,0 0 1,-1 0-1,1 0 1,0 0 0,-1 1-1,1-1 1,0 0-1,-1-1 1,1 1-1,0 0 1,0 0-1,-1 0 1,1 0-1,-1 0 1,1-1-1,198-83 21,-168 79-159,-34 25 212,-36 53-148,38-72 71,-2 4-2,0 0-1,1 0 1,-1 1-1,1-1 1,1 1-1,-1 0 1,1-1-1,-1 1 1,2 0-1,-1 0 0,1 0 1,-1 0-1,2 0 1,-1 0-1,2 5 6,-1-9-1,1-1-1,-1 1 1,1-1-1,0 0 1,0 1-1,0-1 1,0 0-1,-1 0 1,2 0-1,-1 0 1,0 0-1,0-1 1,0 1-1,0 0 1,0-1-1,1 0 1,-1 0-1,0 1 1,0-1-1,1-1 1,-1 1-1,0 0 1,0 0-1,1-1 1,1 0 1,8-2 3,0 0 0,0 0-1,0-1 1,0-1 0,-1 0 0,0-1 0,0 0-1,10-7-2,13-7-59,-33 20 61,-1 0 1,1 0 0,-1-1 0,1 1 0,-1 0-1,1 0 1,-1-1 0,1 1 0,-1 0 0,1 0 0,0 0-1,-1 0 1,1 0 0,-1 0 0,1 0 0,-1 0-1,1 0 1,0 0 0,-1 0 0,1 1 0,-1-1-1,1 0 1,-1 0 0,1 0 0,-1 1 0,1-1-1,-1 0 1,1 1 0,-1-1 0,1 0 0,-1 1-1,1-1 1,-1 1 0,0-1 0,1 1 0,-1-1-1,0 1 1,1-1 0,-1 1 0,0-1 0,0 1-1,0-1 1,1 1 0,-1-1 0,0 1 0,0-1-1,0 1 1,0 0 0,0-1 0,0 1 0,0-1 0,0 1-1,0-1 1,0 1 0,0 0 0,-1-1 0,1 1-1,0-1 1,0 1-3,-6 35 48,-48 89 80,31-72-213,23-52 84,-1-1 0,1 0 0,-1 1 0,1-1 0,0 1 0,-1-1 0,1 0 0,0 1 0,0-1 0,-1 1 0,1-1 0,0 1 0,0-1 0,0 1 0,-1-1 0,1 1 0,0-1 0,0 1 0,0-1 0,0 1 0,0-1 0,0 1 0,0-1 0,0 1-1,0-1 1,0 1 0,0-1 0,1 1 0,-1-1 0,0 1 0,0-1 0,0 1 0,1-1 0,-1 1 0,0-1 0,1 1 0,-1-1 0,0 0 0,1 1 0,-1-1 0,0 0 0,1 1 0,-1-1 0,1 0 0,-1 1 0,1-1 0,-1 0 0,0 0 0,1 1 0,-1-1 0,1 0 0,-1 0 0,1 0 0,0 0 0,-1 0 0,1 0 0,-1 0 1,33-2-65,73-45 188,-88 41-209,-14 23 150,-25 66 11,20-54-246,28-24 161,2-15 24,55-5 68,-79 37-45,-27 62 64,14-49-72,5-25-55,1-1 1,-1 0-1,2 1 0,0-1 1,0 1-1,0-1 0,1 1 0,1 0 1,1 6 25,-1-14 13,1-1 1,0 1 0,0-1-1,0 1 1,0-1 0,0 0-1,0 0 1,0 0 0,0 0-1,0 0 1,0 0 0,1-1-1,-1 1 1,0-1 0,1 0-1,-1 1 1,0-1 0,1 0-1,-1-1 1,0 1 0,1 0-1,-1 0 1,0-1 0,1 0-1,-1 1 1,0-1 0,0 0-1,0 0 1,0 0 0,0 0-1,0-1 1,2 0-14,195-67 53,-198 68-48,-1 1-1,1-1 0,-1 1 1,1-1-1,-1 1 0,1-1 1,0 1-1,-1-1 0,1 1 1,0 0-1,-1-1 0,1 1 1,0 0-1,-1 0 0,1-1 1,0 1-1,0 0 0,-1 0 1,1 0-1,0 0 0,0 0 1,-1 0-1,1 0 0,0 0 1,0 0-1,-1 0 0,1 1 1,0-1-1,0 0 0,-1 0 1,1 1-1,0-1 0,-1 0 1,1 1-1,0-1 0,-1 1 1,1-1-1,-1 1 1,1-1-1,-1 1 0,1-1 1,-1 1-1,1 0 0,-1-1 1,1 1-1,-1 0 0,0-1 1,1 1-1,-1 0 0,0-1 1,0 1-1,0 0 0,1 0 1,-1-1-1,0 1 0,0 0 1,0 0-1,0 0 0,0 0-4,-54 84-10,-46 104 42,100-187-36,-1 0 1,1 0 0,-1-1 0,1 1-1,0 0 1,0 0 0,-1 0 0,1 0-1,1-1 1,-1 1 0,0 0 0,0 0-1,1 0 1,-1-1 0,1 1 0,-1 0-1,1 0 1,0-1 0,0 1 0,0 0-1,0-1 1,0 1 0,0-1 0,0 0-1,0 1 1,1-1 0,-1 0 0,0 1-1,1-1 1,-1 0 0,1 0 0,-1 0 0,1-1-1,0 1 1,-1 0 0,1 0 0,0-1-1,0 1 1,0-1 0,-1 0 0,1 0-1,0 1 1,0-1 0,0 0 0,0 0-1,0-1 4,171 14 123,-170-13-122,-1 0-1,1 1 1,-1-1 0,1 0 0,-1 1-1,1 0 1,-1 0 0,1 0 0,-1 0-1,0 0 1,1 0 0,-1 1 0,0-1-1,0 1 1,0-1 0,0 1 0,0 0-1,0 0 1,-1 0 0,1 0 0,-1 0-1,1 0 1,-1 0 0,0 0-1,0 1 1,0-1 0,0 0 0,0 1-1,0-1 1,-1 1 0,1-1 0,-1 1-1,0 0 1,1-1 0,-1 1 0,-1 0-1,16 95 26,-14-93-13,0 0-1,1 0 1,0 0-1,0 0 1,0 0-1,0-1 0,1 1 1,0-1-1,0 1 1,0-1-1,0 0 1,1 0-1,0-1 1,-1 1-1,4 2-12,30 38 576,-35-42-1184,5 6-7578,-3-6 5599</inkml:trace>
  <inkml:trace contextRef="#ctx0" brushRef="#br6" timeOffset="94817.791">6367 5503 3200,'5'11'5642,"4"-14"-3720,8-18-1124,-12 7-392,-1 1-1,-1-1 0,0 0 1,-1-1-1,0 1 0,-1 0 1,-1-8-406,0 17 87,0 0 1,0 1 0,-1-1 0,0 0 0,1 1-1,-2-1 1,1 1 0,0-1 0,-1 1-1,0 0 1,0-1 0,0 1 0,-2-2-88,3 6-117,16 9-70,-3-6 198,0 0 0,0 0 1,0-1-1,0-1 0,0 0 0,0 0 1,0-1-1,1-1 0,3-1-11,5 1-5,30-1 35,0-3 0,0-2-1,-1-2 1,0-3 0,45-16-30,-58 15 448,-47 22-352,-2 1-109,0 0-1,1 1 0,1 0 1,0 0-1,0 1 1,1 1-1,1-1 1,0 1-1,1 1 0,0-1 1,-1 6 13,-61 271 0,36-148 45,5-17 71,-6-1 0,-30 68-116,60-178 84,-1 0-1,-1-1 1,0 1-1,0-1 1,-1-1-1,-1 1 1,0-1 0,-1 0-1,0-1 1,-1 0-1,0-1 1,-1 0-1,0 0 1,-1-1-1,1-1 1,-2 0 0,1 0-1,-12 4-83,20-11 18,1 0-1,-1 0 1,0-1-1,0 1 1,0-1 0,1 0-1,-1 0 1,0-1-1,0 1 1,0-1-1,1 1 1,-1-1 0,0 0-1,1-1 1,-1 1-1,1 0 1,-1-1-1,1 0 1,0 0-1,0 0 1,0 0 0,0-1-1,0 1 1,0-1-1,0 0 1,1 0-1,0 0 1,-1 0 0,1 0-1,0 0 1,0 0-1,1-1 1,-1 1-1,0-2-17,-1-1-7,0 0-1,0 0 0,0-1 0,1 1 0,-1 0 1,2-1-1,-1 0 0,1 1 0,0-1 0,0 0 1,1 0-1,0 1 0,0-1 0,0 0 1,1 0-1,0 0 0,1 1 0,-1-1 0,1 1 1,1-1-1,-1 1 0,1 0 0,0 0 0,0 0 1,1 0-1,3-4 8,0 3-7,1 0 1,0 1 0,0 0 0,0 1-1,1-1 1,0 1 0,0 1-1,0 0 1,1 0 0,-1 1-1,1 0 1,0 1 0,0 0-1,0 1 1,0 0 0,0 0-1,0 1 1,0 0 0,0 1-1,0 0 1,0 0 0,0 1-1,0 1 1,-1 0 0,1 0-1,-1 1 1,2 1 6,149 105 320,-33-23 613,-115-80-863,-1 0-8,0-1 1,0 0-1,0 0 1,0-1-1,1 0 0,0-1 1,0-1-1,0 0 0,1 0 1,9-1-63,-17-3-262,0-1 1,0-1-1,0 1 0,0-1 1,-1 0-1,1 0 0,-1 0 1,0-1-1,0 0 1,0 1-1,0-1 0,0-1 1,-1 1-1,0 0 1,0-1-1,0 0 0,-1 0 1,1 0-1,-1 0 1,0 0-1,-1 0 0,1-2 262,-1 6-36,21-55-3505,1-7-235</inkml:trace>
  <inkml:trace contextRef="#ctx0" brushRef="#br6" timeOffset="95523.215">7424 4859 4096,'3'-22'1363,"1"-13"-328,-3 8 3628,-10 71-3591,-32 174 1435,-18 81-1889,41-212-6346,14-77 1760,-1-9 614</inkml:trace>
  <inkml:trace contextRef="#ctx0" brushRef="#br6" timeOffset="95917.474">7227 5086 6784,'-12'-23'2879,"11"34"-510,3-9-2312,0 0 0,0 0 0,0 0 0,0 0 1,0-1-1,1 1 0,-1-1 0,0 1 0,1-1 0,-1 0 1,1 0-1,-1 0 0,1 0 0,0-1 0,-1 1 1,1-1-1,0 1 0,0-1 0,-1 0 0,1 0 0,1 0-57,11 2 384,42 7 277,1-3 0,0-2 1,1-3-1,-1-2 0,36-6-661,-25-5-1748,-29-4-4360,-30 7 2578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5:14:21.8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11 3072,'0'12'2949,"28"7"-357,10-16-1835,1-2 1,-1-2-1,0-2 0,0-1 1,0-2-1,10-4-757,43-5-627,-55 10-2213,-27 3-13,1 4 880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10:30.6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242 200 4736,'56'-45'2325,"-51"41"-2087,-1 1 1,0-1-1,0 0 0,0 0 0,-1 0 0,1-1 1,-1 1-1,0-1 0,0 0 0,-1 0 0,0 0 1,0 0-1,0-1 0,0 1 0,-1 0 1,0-1-1,0 1 0,0-1 0,-1 1 0,1-1 1,-1 0-1,-1 1 0,1-1 0,-1 0-238,-1 4 55,0-1 0,0 1 0,0 0 0,0 0-1,0 0 1,0 0 0,0 0 0,-1 0 0,1 1 0,-1-1-1,0 1 1,1-1 0,-1 1 0,0 0 0,0 0 0,1 0-1,-1 1 1,0-1 0,0 1 0,0 0 0,0-1 0,0 1-1,0 1 1,0-1 0,0 0 0,0 1 0,0-1 0,0 1-1,1 0 1,-1 0 0,0 0 0,0 1-55,-8 1 0,1 1-1,0 0 1,0 1 0,1 0 0,-1 0-1,1 1 1,0 0 0,1 1 0,0 0-1,0 0 1,0 1 0,1 0-1,0 1 1,-5 7 0,-3 7 17,1 0 0,1 2-1,1-1 1,1 1 0,-1 8-17,3-15 6,2 1-1,0 0 1,1 0 0,0 0-1,2 1 1,1 0 0,0 0-1,1 0 1,1 0 0,1 1-1,1-1 1,1 0 0,1 0-1,0 0 1,2-1 0,5 18-6,-2-26-1,0-1 0,0 0 1,1 0-1,0 0 1,0-1-1,1-1 0,1 0 1,-1 0-1,1-1 1,1 0-1,-1-1 0,1 0 1,0-1-1,0 0 1,1-1-1,0 0 0,-1-1 1,7 0 0,0 1 28,-1-1 0,1 0 1,0-1-1,0-2 0,0 1 0,0-2 1,0-1-1,0 0 0,-1-2 1,18-4-29,-5-4 0,-21 9 0</inkml:trace>
  <inkml:trace contextRef="#ctx0" brushRef="#br0" timeOffset="262.769">506 698 9728,'-3'0'3680,"11"3"-2848</inkml:trace>
  <inkml:trace contextRef="#ctx0" brushRef="#br0" timeOffset="599.42">503 686 9856,'-42'-33'5517,"-27"-5"-6017,33 20 891,-9-14-365,43 31-28,-1 0 0,1 0 0,0 0-1,-1-1 1,1 1 0,0-1 0,0 1-1,0-1 1,0 1 0,0-1 0,0 0 0,1 0-1,-1 0 1,1 0 0,-1 0 0,1 0-1,0-1 1,-1 1 0,1 0 0,1-1 0,-1 1-1,0-1 1,0 1 0,1-2 2,7-33-5,-2 8 42,-2 22-135,14-7 41,68 28 858,-73-10-613,0-1 0,0-1 0,0 0 0,0-1 0,0 0-1,1-1 1,-1 0 0,9-2-188,75-15-112,-92 1-5130,-8 4 1466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10:44.8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1 2816,'-55'26'5034,"54"-25"-4463,16 7 810,3-3-1013,-1-1 0,1-1 0,0-1 0,1 0 0,-1-1 0,0-1 0,12-2-368,18 1 198,116 1-28,-251 19-5162,24-7 1078,31-8 1738</inkml:trace>
  <inkml:trace contextRef="#ctx0" brushRef="#br0" timeOffset="792.246">7 93 3072,'-7'-10'1642,"10"13"3276,1 2-4666,-1 1 0,1 0 0,-1 0 0,0 0 0,0 0 0,-1 1 0,0-1 1,0 1-1,0 0 0,-1-1 0,1 8-252,-1 499 1393,-5-235-1175,10 37 459,24 118-677,-17-267 32,-13-148-22,1-14-3,0 1 1,-1 0-1,0 0 1,0-1-1,0 1 1,-1 0-1,0 0 1,0 0-1,0-1 1,0 1-1,-1-1 1,1 1 0,-1-1-1,0 1 1,-2 1-8,-9 46 0,13-8 325,0-44-240,0 0-10,0 0 5,0 1-37,-5 22 149,5-22-208,0-1 58,364 3 886,-338-6-2112,-6-5-634</inkml:trace>
  <inkml:trace contextRef="#ctx0" brushRef="#br0" timeOffset="2039.687">650 696 4608,'0'-2'391,"0"-32"3943,0 34-3395,0 0-102,0 2-85,17 227 315,23 18-684,-20-147-505,-16-60-326,-13-57 112,-42-218 571,13 57 261,-12-54-155,47 181-383,3 49 43,0 1 0,0 0-1,0-1 1,0 1 0,0 0 0,1 0-1,-1-1 1,0 1 0,1 0 0,-1 0-1,1 0 1,0 0 0,-1-1 0,1 1-1,0 0 1,0 0 0,0 0-1,-1 0 1,1 1 0,0-1 0,0 0-1,0 0 1,0 1 0,1-1 0,-1 0-1,0 1 1,0-1 0,0 1 0,0-1-1,1 1 1,-1 0 0,0-1-1,1 1 1,-1 0 0,1 0-1,11 2 41,0 0 1,0 1 0,-1 0-1,1 1 1,-1 1-1,0 0 1,0 0-1,0 1-41,12 5 4,6 0 12,-1 2 0,0 0 0,-1 2 0,0 1 0,-1 2 0,-1 0 0,-1 2 0,-1 1 0,0 0 0,-2 2 0,-1 1 0,0 0 0,3 9-16,-13-19 51,-2 0 0,0 0 1,0 1-1,-1 0 0,-1 0 0,-1 1 1,0 0-1,-1 0 0,-1 0 0,0 1 1,-2-1-1,1 1 0,-2 0 1,0 0-1,-1 0 0,-1 0 0,-1 0 1,-1 5-52,0-15 29,0-1 1,0 1 0,-1-1 0,1 0 0,-1 0 0,-1 0 0,1 0-1,-1-1 1,0 1 0,-1-1 0,1-1 0,-1 1 0,0-1 0,0 0 0,0 0-1,-1-1 1,-5 3-30,-123 36 504,119-38-481,-78 9-424,32-11-5523,44-5 63,17 2 3781</inkml:trace>
  <inkml:trace contextRef="#ctx0" brushRef="#br0" timeOffset="3032.97">1291 1274 4736,'0'0'1530,"0"0"-831,0 0 138,0 0 139,0 0-186,0 0-97,1 9 235,3 90 1045,-4 160-39,0-212-5514,0-8-4069,0-58 5286</inkml:trace>
  <inkml:trace contextRef="#ctx0" brushRef="#br0" timeOffset="3812.478">1291 1331 3328,'-15'-12'8532,"17"0"-8680,1 6 233,0-1-1,0 1 1,0 0 0,1 0 0,0 0 0,0 0 0,1 1 0,-1 0 0,1 0 0,0 0 0,0 0-1,1 1 1,0 0 0,-1 0 0,1 0 0,1 1 0,-1 0 0,0 0 0,1 1 0,-1-1 0,1 1 0,0 1-1,0 0 1,0-1 0,3 2-85,-8 0 8,0 0-1,0 0 0,0 1 0,0-1 1,1 1-1,-1-1 0,0 1 1,0 0-1,-1 0 0,1 0 1,0 0-1,0 0 0,0 0 0,-1 1 1,1-1-1,0 0 0,-1 1 1,0 0-1,1-1 0,-1 1 0,0 0 1,0-1-1,0 1 0,0 0 1,0 0-1,0 0 0,0 0 1,-1 0-1,1 0 0,-1 0 0,1 0 1,-1 1-1,0 0-7,-15 70 373,9-61-340,0-1 1,0 1 0,-1-1 0,0-1-1,-1 1 1,0-1 0,-1-1 0,0 0 0,-3 2-34,-1-10-48,18-3-118,2 1 174,1 0 0,0 0 0,0 1 0,0 0 0,1 0 0,-1 1 0,0 0 0,-1 0 0,1 1 0,0 0 0,0 0 0,-1 1 0,1 0 0,-1 0 0,0 1 0,0 0 0,0 0 0,0 1 0,-1 0 0,0 0 0,0 0 0,0 1 0,-1 0 0,2 2-8,-3-4 75,-1 1 0,1-1 0,-1 1 0,0 0-1,0 0 1,0 0 0,-1 1 0,0-1 0,0 1 0,0-1-1,-1 1 1,0 0 0,0-1 0,0 1 0,-1 0 0,0 0-1,0 0 1,0-1 0,-1 1 0,0 0 0,0 0 0,0-1-1,-1 1 1,0-1 0,0 1 0,0-1 0,-1 0 0,1 1-1,-1-1 1,-1-1 0,-3 5-75,3-4 72,-1 0 1,1 0-1,-1-1 0,0 0 0,-1 0 0,1 0 1,-1-1-1,0 0 0,0 0 0,0 0 0,0-1 1,0 0-1,-5 1-72,-25 6 52,-2 0-1815,11-7-5454,22-2 3788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10:51.7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181 20 4096,'5'-20'1365,"-17"55"4131,-16 26-4140,10-24-747,-9 29-86,2 2 0,-14 64-523,26-64-5,2 2 0,4-1 0,2 1 1,4 0-1,3-1 0,3 1 0,2-1 1,4 0-1,18 62 5,18 35-2219,-2-64-2522,-18-59 2608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10:52.6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374 546 4480,'45'-41'6490,"-45"40"-6420,0 0-1,0 1 0,0-1 1,0 0-1,0 0 0,0 0 1,-1 1-1,1-1 1,0 0-1,0 0 0,-1 0 1,1 1-1,0-1 0,-1 0 1,1 1-1,-1-1 0,1 0 1,-1 1-1,1-1 0,-1 0 1,1 1-1,-1-1 1,1 1-1,-1-1 0,0 1 1,1-1-1,-1 1 0,0 0 1,0-1-1,1 1 0,-1 0 1,0-1-1,0 1 0,0 0 1,1 0-1,-1 0 1,0 0-1,0 0 0,0 0 1,1 0-1,-1 0 0,0 0 1,0 0-1,0 0 0,1 1 1,-2-1-70,-40 7 233,-72 60 139,107-62-333,-17 17 2,1 0-1,1 1 1,1 1 0,2 2-1,0 0 1,1 0 0,2 2-1,-5 12-40,14-27 20,0 0 1,1 1-1,0-1 0,1 1 0,1 0 0,0 0 0,1 1 0,1-1 1,-1 10-21,7-9 368,6 8-244,0 0 0,1-1 1,2-1-1,0 0 1,1-1-1,1 0 1,1-1-1,1-1 0,7 7-124,-6-13-2,-1 0 0,2-1-1,0-1 1,0-1-1,1 0 1,0-2-1,0 0 1,1-1-1,-1-2 1,1 0-1,1-1 1,-1 0-1,0-2 1,1-1-1,0-1 3,3 1-682,0-1-1,-1-1 0,1-1 1,0-1-1,-1-1 0,0-1 1,0-2-1,7-3 683,12-10-4651,2 3 1457</inkml:trace>
  <inkml:trace contextRef="#ctx0" brushRef="#br0" timeOffset="483.702">301 215 3712,'-3'-40'6197,"42"8"-4053,-38 32-2105,1 1 0,-1 0 0,0-1 0,0 1 1,0 0-1,0-1 0,0 1 0,0 0 0,0 0 0,0 0 0,-1 0 0,1 0 0,0 0 1,0 0-1,-1 0 0,1 1 0,-1-1 0,1 0 0,-1 0 0,0 0 0,1 1 0,-1-1 0,0 0 1,0 0-1,0 1 0,0-1 0,0 0 0,0 1 0,0-1 0,0 0 0,0 0 0,-1 1 1,1-1-1,0 0 0,-1 0 0,0 1-39,1 3 135,-1 0 0,-1-1 0,1 1 0,-1 0 0,0-1 1,0 1-1,0-1 0,0 0 0,-1 1 0,0-1 0,0 0 0,0-1 0,0 1 0,-1 0 1,0-1-136,-1 1 160</inkml:trace>
  <inkml:trace contextRef="#ctx0" brushRef="#br0" timeOffset="777.016">269 174 10368,'8'-21'4079,"2"-6"-2948,-10 25-1126,1 0 0,0 1 0,0-1 1,0 0-1,0 1 0,0-1 0,0 1 0,0 0 0,1-1 0,-1 1 0,1 0 0,-1 0 0,1-1 0,-1 1 0,1 1 0,-1-1 1,1 0-1,0 0 0,0 0 0,-1 1 0,1-1 0,0 1 0,0 0 0,0-1 0,0 1 0,-1 0 0,1 0 0,0 0 0,0 0 1,0 1-1,0-1 0,0 0 0,-1 1 0,1-1 0,0 1 0,0 0 0,-1-1 0,1 1 0,0 0 0,-1 0 0,1 0 1,-1 0-1,1 1 0,-1-1 0,0 0 0,1 0 0,-1 1 0,0-1 0,0 1 0,0-1 0,0 1 0,0 0 0,0-1 0,0 1 1,-1 0-1,1 0 0,-1-1 0,1 1 0,-1 0 0,0 0 0,0 0 0,1 0 0,-1 0-5,0 3-110,1 0 1,-1 0-1,0 0 0,0 0 0,0 0 1,-1 0-1,0 0 0,0 0 0,0 0 1,-1 0-1,1 0 0,-1-1 0,0 1 1,-1 0-1,1-1 0,-1 0 0,0 1 1,0-1-1,-1 1 110,-5 4-1909</inkml:trace>
  <inkml:trace contextRef="#ctx0" brushRef="#br0" timeOffset="2793.125">766 218 5376,'0'-23'5888,"0"22"-5355,0 1-117,0 2-181,-2 19-51,0 0 1,-2-1-1,0 0 1,-1 0-1,-6 15-184,-16 80 475,26-94-662,-3 16-788,-5-14-2626,6-22 172,2-5 176</inkml:trace>
  <inkml:trace contextRef="#ctx0" brushRef="#br0" timeOffset="3706.8">734 206 3584,'-3'2'209,"-1"-4"4274,6-14-2546,-1 7-1733,0 0-1,1 0 1,1 1 0,-1-1-1,1 1 1,1 0-1,-1-1 1,2 1 0,-1 1-1,1-1 1,4-4-204,-4 4 29,0 1 0,1 0 0,0 0 0,0 1 0,1-1 0,0 1 0,0 1 0,0-1 0,1 1-1,0 1 1,0-1 0,0 2 0,0-1 0,8-2-29,-12 6 10,-1 1-1,1-1 1,-1 0-1,0 1 1,1 0-1,-1 0 1,0 0-1,0 0 1,0 1-1,0-1 1,0 1-1,0 0 1,0 0-1,0 0 0,0 0 1,-1 0-1,1 1 1,-1-1-1,0 1 1,0 0-1,0-1 1,0 1-1,0 0 1,-1 0-1,1 0 1,-1 0-1,0 1 1,0-1-1,0 0 1,0 0-1,0 1 1,-1-1-1,0 1 1,1-1-1,-1 0 1,-1 4-10,2 10 8,-2 0 1,0 0-1,-1 0 1,0-1-1,-1 1 1,-1 0-1,-1-1 1,-1 0-1,0 0 1,-4 6-9,8-18 24,0-1 0,0 0 0,0 0 1,0 0-1,-1 0 0,1 0 0,-1 0 0,0-1 0,0 1 0,0-1 1,0 0-1,0 0 0,-1 0 0,1 0 0,-1 0 0,1-1 1,-1 0-25,0 0-16,3-1-54,20-3 28,-14 2 36,1 1 0,-1 1 1,1-1-1,-1 1 1,1 0-1,-1 0 1,1 0-1,-1 1 0,0 0 1,0 0-1,0 0 1,0 1-1,0 0 1,-1 0-1,1 0 1,-1 0-1,1 1 0,-1 0 1,0 0-1,-1 0 1,1 0-1,-1 0 1,1 2 5,-4-3 50,0 0 0,1 0 0,-2-1 1,1 1-1,0 0 0,0 0 0,-1 0 1,0 0-1,1 0 0,-1 0 0,0-1 0,-1 1 1,1 0-1,0-1 0,-1 1 0,1-1 1,-1 1-1,0-1 0,0 0 0,0 0 1,0 0-1,0 0 0,0 0 0,-1 0 1,1-1-1,-1 1 0,1-1 0,-1 1 1,1-1-1,-1 0 0,0 0 0,0 0-50,-11 9 137,-29 2-298,23-12-2648,5 0-2099,15 0 2711,0-1 219,5-2 159</inkml:trace>
  <inkml:trace contextRef="#ctx0" brushRef="#br0" timeOffset="4447.818">1444 73 3840,'27'-33'4213,"-17"19"448,-78 74-3391,6-11-1058,25-22-107,2 2 0,1 1 1,-19 24-106,48-49 69,0 1-40,0-1 1,0 0-1,0 1 1,1 0-1,-1 0 1,2 1 0,-1-1-1,1 1 1,0-1-1,0 1 1,0 0-1,1 1 1,-1 6-30,5-9 48,-1 0 0,1 0 1,0 0-1,0 0 0,1 0 0,-1 0 1,1-1-1,0 1 0,1-1 0,-1 0 1,1 0-1,0 0 0,0 0 0,0 0 0,0-1 1,0 0-1,1 0 0,0 0 0,-1-1 1,1 1-1,0-1 0,2 0-48,13 5-123,1-1-1,0-1 1,-1-1-1,1-1 0,1-1 1,16 0 123,-30-2-930,0 0 1,0-1-1,0 0 1,0 0-1,0-1 0,-1 0 1,1 0-1,0-1 1,-1 0-1,4-2 930,10-4-2277</inkml:trace>
  <inkml:trace contextRef="#ctx0" brushRef="#br0" timeOffset="5515.736">2196 511 3328,'23'-6'2208,"-20"5"-1892,0 1 1,0-1-1,0 1 0,0-1 1,0 0-1,0 0 0,0 0 0,0-1 1,0 1-1,0-1 0,0 0 1,-1 1-1,1-1 0,-1 0 1,1-1-1,-1 1-316,-2 1 104,-1 0-1,1 1 1,-1-1-1,0 0 1,1 1-1,-1-1 1,0 0 0,0 1-1,1-1 1,-1 1-1,0-1 1,0 1 0,0 0-1,1-1 1,-1 1-1,0 0 1,0-1-1,0 1 1,0 0 0,0 0-1,0 0 1,0 0-1,0 0 1,0 0-1,1 0 1,-1 0 0,0 0-1,0 1 1,0-1-1,0 0 1,0 1-1,0-1 1,1 0 0,-1 1-1,0-1 1,0 1-1,0-1 1,0 1-104,-122 37 576,73-18-462,22-9-15,0 0-1,1 2 1,0 1 0,1 1 0,0 2-1,2 0 1,-7 7-99,-2 9 177,1 2 0,2 1 0,1 1 0,2 1 0,1 4-177,19-30 34,0 0 0,0 1 0,1 0-1,1 0 1,1 0 0,0 1-1,0 0 1,1 0 0,-1 13-34,4-21 30,0 1 0,0-1 0,0 1 0,1-1 0,0 0 0,0 1 0,0-1 0,1 0 1,0 1-1,0-1 0,1 0 0,0 0 0,0-1 0,0 1 0,1-1 0,-1 1 0,1-1 0,1 0 1,-1-1-1,1 1 0,-1-1 0,5 3-30,9 5 29,1-2 0,1 0 0,0-1 0,0-1 0,1 0 0,-1-2-1,19 3-28,148 13 662,-42-23-1494,-50-15-5456,-76 13 2747</inkml:trace>
  <inkml:trace contextRef="#ctx0" brushRef="#br0" timeOffset="7686.314">2746 1130 3456,'14'-4'3550,"-23"-1"1710,-6 5-5209,1 0 1,0 1-1,0 1 0,1 0 0,-1 1 0,0 0 0,1 1 1,-1 1-1,1 0 0,0 1 0,1 0 0,-1 1 0,1 0 1,1 1-1,-1 0 0,1 1 0,1 0 0,0 1 0,0 0 1,1 1-1,0 0 0,1 0 0,0 1 0,1 0 0,0 0 1,1 1-1,0 0 0,1 0 0,1 0 0,0 1 0,0-1 1,1 9-52,3-15 40,0 0 0,1 0 0,0 0 1,0 0-1,1 0 0,0 0 1,0 0-1,1 0 0,-1-1 0,2 1 1,-1-1-1,1 0 0,0 0 1,0 0-1,0 0 0,1-1 0,0 0 1,0 0-1,0 0 0,1 0 1,0-1-1,0 0 0,0 0 0,0-1 1,0 0-1,5 2-40,-6-3-580,0 0-1,0-1 1,1 0-1,-1 0 1,0 0 0,1 0-1,-1-1 1,1 0-1,-1 0 1,1-1 0,-1 1-1,0-1 1,1 0 0,-1-1-1,0 1 581,28-10-3717</inkml:trace>
  <inkml:trace contextRef="#ctx0" brushRef="#br0" timeOffset="8374.128">2941 1259 3712,'-4'12'4373,"-68"197"-1834,31-75-1723,41-134-779,0 0 0,1 0 0,-1 0 1,0 0-1,0 0 0,0 0 0,1 0 0,-1 0 1,0 0-1,0 0 0,0 0 0,1 0 0,-1 0 1,0 0-1,0 1 0,0-1 0,1 0 1,-1 0-1,0 0 0,0 0 0,0 1 0,0-1 1,0 0-1,1 0 0,-1 0 0,0 1-37,12-25 94,25-108 29,44-90 543,-30 121-458,-51 100-200,0 0-1,1 0 1,-1 1-1,1-1 1,-1 0-1,1 0 1,-1 1 0,1-1-1,-1 1 1,1-1-1,-1 0 1,1 1-1,0-1 1,-1 1-1,1-1 1,0 1-1,0 0 1,-1-1-1,1 1 1,0 0-1,0-1 1,0 1 0,-1 0-1,1 0 1,0 0-1,0 0 1,0 0-1,0 0 1,-1 0-1,1 0 1,0 0-1,0 0 1,0 0-1,-1 1 1,1-1-1,0 0 1,0 0 0,0 1-1,-1-1 1,1 1-1,0-1 1,-1 1-1,1-1 1,0 1-1,-1-1 1,1 1-1,-1-1 1,1 1-1,-1 0 1,1-1-1,-1 1 1,1 0 0,-1 0-1,1-1 1,-1 1-1,0 0 1,0 0-1,1 0-7,12 49 254,-13-49-262,4 220-1160,-17-99-2667,12-117-895</inkml:trace>
  <inkml:trace contextRef="#ctx0" brushRef="#br0" timeOffset="8663.687">2837 1412 3968,'-5'4'1568,"5"-4"-1216,10 0 384,-2 0 96,2 0 96,-1 0 160,4-4-256,6-4-96,-1 5-416,1-6-192,2 6-96,-21 3-2592</inkml:trace>
  <inkml:trace contextRef="#ctx0" brushRef="#br0" timeOffset="9937.514">2892 1436 3072,'0'0'107,"1"0"0,-1 0 0,0-1 0,0 1 0,1 0 0,-1 0 0,0 0 0,0 0 0,1 0 0,-1 0 0,0 0 0,0 0 0,1 0 1,-1 0-1,0 0 0,0 0 0,1 0 0,-1 1 0,0-1 0,0 0 0,1 0 0,-1 0 0,0 0 0,0 0 0,1 0 0,-1 1 0,0-1 0,0 0 0,0 0 0,1 0 0,-1 0 0,0 1 0,0-1 0,0 0 0,0 0 1,0 1-1,1-1 0,-1 0 0,0 0 0,0 1 0,0-1 0,0 0 0,0 0 0,0 1 0,0-1 0,0 0 0,0 0 0,0 1 0,0-1 0,0 0 0,0 0 0,0 1 0,0-1 0,0 0 0,0 0 0,0 1-107,136-52 3376,-82 33-4933,-48 15-1552,-2 3 613</inkml:trace>
  <inkml:trace contextRef="#ctx0" brushRef="#br0" timeOffset="11083.572">3293 215 4608,'-10'-19'2218,"25"29"92,44 16-710,-39-17-1398,-1 1 0,0 1 0,0 1-1,-1 1 1,-1 0 0,0 1 0,-1 1 0,0 1 0,-1 0 0,-1 1 0,-1 0 0,0 1 0,-2 1 0,0 0 0,1 3-202,8 31 161,-2 0 0,-2 1 0,-3 0-1,-2 2 1,-3-1 0,0 24-161,-6-29 243,-2 1 0,-2-1-1,-2 1 1,-2-1 0,-3 0-1,-9 28-242,13-58-9,-1 0 0,-1 0 0,-1-1 0,-1 0 0,0-1 0,-2 0 0,-10 14 9,14-23-359,0 0 0,-2 0-1,1-1 1,-1 0 0,0 0 0,0-1 0,-1 0-1,0 0 1,-2-1 359,-14 9-2416,10-6-922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16:17.5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16 190 3584,'-15'0'2373,"15"0"-1669,0 0 32,0 0 0,0 0-96,71 12 2384,158-6-67,-143-7-2885,29-8-1581,-83 1-1830,-22 5 1201</inkml:trace>
  <inkml:trace contextRef="#ctx0" brushRef="#br0" timeOffset="282.066">371 24 4480,'-5'-20'1664,"0"20"-1312,2-4 576,3 4 160</inkml:trace>
  <inkml:trace contextRef="#ctx0" brushRef="#br0" timeOffset="567.198">358 0 10272,'0'0'1120,"0"12"-576,0 8 0,0 5 0,0-1-32,3 5 32,-3 3-160,0 0-64,5 1-192,-5-6-32,5 2-32,-5-4-64,0-5-768,0 0-288,0-5-672,3-1-256,2-2-1152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16:18.7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13 401 4992,'-12'-9'2357,"12"-5"-1530,0 11-631,1-1 1,0 1 0,0 0-1,1 0 1,-1-1 0,1 1-1,-1 0 1,1 0 0,0 0-1,0 1 1,1-1 0,-1 0-1,0 1 1,1 0-1,2-3-196,-3 4 91,12-13 174,2 1 1,0 1 0,0 1 0,1 0 0,1 1-1,16-7-265,-31 15 19,0 0 1,0 0-1,-1 1 0,1-1 0,0 1 1,0 0-1,1 0 0,-1 0 0,0 0 1,0 1-1,0-1 0,1 1 0,-1 0 0,0 0 1,0 0-1,1 0 0,-1 1 0,0-1 1,0 1-1,1 0 0,-1 0 0,0 0 0,0 0 1,0 0-1,0 1 0,0-1 0,-1 1 1,1 0-1,0 0 0,-1 0 0,1 0 0,-1 1 1,0-1-1,0 1 0,0-1 0,0 1 1,0 0-1,0-1 0,-1 1 0,0 0 0,1 0 1,-1 0-1,1 3-19,-3 17 24,0 0 0,-1 1 1,-2-1-1,0 0 0,-1-1 0,-1 1 0,-2-1 1,0 0-1,-1-1 0,-1 0 0,-1 0 0,-1-1 1,-8 9-25,9-13 1,-1 0 1,-1-1-1,0 0 1,-1-1-1,-1 0 1,-7 4-2,-7 8-4,27-25 11,1 0 0,0 0 0,-1 0 0,1 0 0,0 0-1,0 0 1,0 1 0,0-1 0,0 0 0,0 1 0,0-1 0,1 1 0,-1-1 0,0 1 0,1-1 0,-1 1 0,1-1-1,0 1 1,-1 0 0,1-1 0,0 1 0,0 0 0,0-1 0,0 1 0,0-1 0,1 1 0,-1 0 0,0-1 0,1 1 0,-1-1-1,1 1 1,0-1 0,-1 1 0,1-1 0,0 1 0,0-1 0,0 0 0,0 1 0,0-1 0,0 0 0,0 0 0,1 0 0,-1 0-1,0 0 1,0 0 0,1 0 0,0 0-7,7 2 166,-1 0 0,1-1 0,0 0 0,0-1 0,0 0 0,0-1 0,0 1-1,0-2 1,0 1 0,0-1 0,0-1 0,0 1 0,5-3-166,56-5 488,57 9-717,-76 14-5584,-38-11 2480</inkml:trace>
  <inkml:trace contextRef="#ctx0" brushRef="#br0" timeOffset="3044.313">659 769 9856,'-45'-12'3680,"36"7"-2848,4 2-960,2 3-544,3-4-1088,3 4-256</inkml:trace>
  <inkml:trace contextRef="#ctx0" brushRef="#br0" timeOffset="19801.088">587 138 3328,'4'-13'1984,"10"-27"1653,-36-45 16,40 167-2581,23 185-312,-38-241-709,3 206 189,-9-187 38,1-1-4924,3-48 2406,3 0-469</inkml:trace>
  <inkml:trace contextRef="#ctx0" brushRef="#br0" timeOffset="20400.117">523 57 4224,'-36'-16'3968,"35"16"-3860,1 0 1,-1 0 0,0 0-1,1 0 1,-1-1-1,1 1 1,-1 0-1,0 0 1,1 0 0,-1 0-1,1-1 1,-1 1-1,1 0 1,-1 0 0,1-1-1,-1 1 1,1 0-1,-1-1 1,1 1-1,-1-1 1,1 1 0,0 0-1,-1-1 1,1 1-1,0-1 1,-1 1 0,1-1-1,0 1 1,0-1-1,-1 0 1,1 1-1,0-1 1,0 1 0,0-1-1,0 1 1,0-1-1,0 0 1,0 1 0,0-1-1,0 1 1,0-1-1,0 1 1,0-1-1,0 0 1,0 1 0,1-1-1,-1 1 1,0-1-1,0 1 1,1-1-109,11-2 100,1 0 1,-1 1-1,1 1 0,-1 0 1,1 1-1,0 0 0,-1 1 1,1 0-1,-1 1 1,1 1-1,4 1-100,4 1 55,1 1 1,-1 1-1,0 0 1,0 2-1,-1 0 1,0 2-1,-1 0 1,0 1-1,-1 1 1,11 10-56,-10-7 20,-1 1 0,-1 1 0,-1 1 0,0 0 0,-2 1 0,0 1 1,-1 0-1,-1 1 0,7 19-20,-10-20 38,-2 2 0,-1-1 1,0 1-1,-2 0 0,-1 1 0,0 9-38,-6-22 326,-2 0-245,-1 0 0,0-1 0,-1 1 0,0-2 0,0 1 0,-1-1 0,-1 0 0,1 0 0,-1-1 0,-1 0 0,0-1 0,0 0 0,0 0 0,-1-1 0,-5 2-81,-10 0-2,0-1-1,-1-1 1,0-1-1,0-2 0,-27 0 3,53-2-3,-87 18-2935,88-19 2715,1 0 0,-1 0-1,0 0 1,0 0 0,0 0 0,0 1 0,0-1 0,1 0 0,-1 0-1,0 0 1,0 1 0,0-1 0,0 0 0,0 0 0,0 0 0,0 1-1,0-1 1,0 0 0,0 0 0,0 1 0,0-1 0,0 0 0,0 0-1,0 0 1,0 1 0,0-1 0,0 0 0,0 0 0,0 1 0,0-1-1,0 0 1,0 0 0,0 0 0,0 1 0,0-1 0,0 0 0,-1 0-1,1 0 1,0 0 0,0 1 0,0-1 0,0 0 0,-1 0 0,1 0 223,13 4-2347</inkml:trace>
  <inkml:trace contextRef="#ctx0" brushRef="#br0" timeOffset="22922.209">1139 628 4224,'0'0'1445,"0"4"1771,3 137 437,7 0-2842,-8-86-724,-1-1-2755,-1-49 220</inkml:trace>
  <inkml:trace contextRef="#ctx0" brushRef="#br0" timeOffset="23692.058">1075 720 4480,'-10'-7'2218,"10"6"-1439,0-15 2544,2 9-3195,0 1 0,1-1 0,0 1 0,0 0 0,1-1 0,-1 2 0,2-1 0,-1 0 0,0 1 0,1 0 0,0 0 0,0 0 0,1 1 0,-1 0 0,1 0 0,0 0 0,0 0 0,0 1 0,1 0 0,-1 1 0,5-2-128,-2 0 20,0 1 0,0 0 0,1 1 0,-1 0 0,0 1 1,1-1-1,0 2 0,-1-1 0,1 2 0,-1-1 0,1 1 1,0 1-1,-1-1 0,0 2 0,1-1 0,-1 1 1,0 1-1,0 0 0,-1 0 0,1 0 0,-1 1 0,0 1 1,0 0-21,-5-4 5,-1 0 1,0 1 0,1-1 0,-1 1 0,0-1-1,-1 1 1,1 0 0,0 0 0,-1 0 0,0 0 0,0 0-1,1 0 1,-2 1 0,1-1 0,0 0 0,-1 0-1,1 1 1,-1-1 0,0 0 0,0 1 0,-1-1 0,1 0-1,-1 1 1,1-1 0,-1 0 0,0 0 0,0 0-1,0 1 1,-1-1 0,1 0 0,-1-1 0,0 1 0,0 1-6,-4 5 21,-1 0 0,0 0 1,0 0-1,-1-1 0,0 0 1,-1-1-1,1 0 0,-1 0 1,-4 1-22,10-5 1,0-1 1,0-1 0,0 1 0,-1 0 0,1-1 0,0 1 0,-1-1 0,1 0 0,-1 0-1,0 0 1,1-1 0,-1 1 0,0-1 0,1 0 0,-1 0 0,0 0 0,-2-1-2,6 0-7,0 0 0,0 0 1,0 1-1,0-1 0,0 0 1,1 0-1,-1 1 0,0-1 1,0 0-1,0 0 1,1 1-1,-1-1 0,0 0 1,1 0-1,-1 1 0,1-1 1,-1 0-1,1 1 0,-1-1 1,1 1-1,-1-1 1,1 1-1,-1-1 0,1 1 1,0-1-1,-1 1 0,1-1 1,0 1-1,0 0 0,-1-1 1,1 1-1,0 0 1,0 0-1,-1 0 0,1-1 1,0 1-1,0 0 0,0 0 1,-1 0-1,1 0 0,0 0 1,0 1-1,-1-1 1,1 0-1,0 0 7,-1 0 0,10-3-6,0 1 0,0-1-1,1 2 1,-1-1 0,0 2 0,1-1 0,-1 1 0,1 1-1,-1 0 1,0 0 0,0 1 0,1 1 0,-1-1-1,-1 2 1,1-1 0,0 1 0,-1 1 0,0 0 0,9 5 6,-14-7 25,0 0-1,0 0 1,0 0 0,0 1 0,0-1 0,-1 1 0,0 0 0,0 0 0,0 0 0,0 1 0,0-1 0,-1 1 0,0-1 0,0 1 0,0 0 0,0 0 0,-1-1 0,0 1 0,0 0 0,0 1 0,-1-1 0,0 0-1,1 0 1,-2 0 0,1 0 0,-1 0 0,0 0 0,0 2-25,-1-3 52,1 1-1,-1-1 0,0 0 1,0-1-1,-1 1 1,1 0-1,-1-1 1,0 1-1,0-1 0,0 0 1,0 0-1,-1 0 1,1 0-1,-1 0 1,1-1-1,-1 0 0,0 0 1,0 0-1,0 0 1,0 0-1,-1-1 1,1 0-1,0 0 0,-1 0 1,1 0-1,-1-1 1,1 0-1,-1 0-51,-10 1 84,1-2 0,-1 0 0,0-1-1,1 0 1,-1-1 0,1 0 0,-8-4-84,-54-25-2533,66 24 463,1 2-532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16:43.2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476 567 3584,'52'-28'4480,"-35"12"-811,-34 16-1829,-47 24-352,30-11-1426,1 2 1,0 1 0,0 2-1,2 1 1,1 1-1,0 2 1,1 1-1,2 1 1,0 1-1,2 2 1,1 0-63,11-10 0,1 0 0,0 0 0,2 1 0,0 0 0,1 1 0,1 0 0,1 1 0,0 0 0,-1 10 0,5-21 27,1-1 1,0 0-1,0 1 1,1 0-1,0-1 1,0 1-1,1 0 1,0-1-1,1 1 1,0 0-1,0-1 1,1 1-1,0-1 1,0 1-1,1-1 1,0 0-1,1 0 1,0 0-1,0 0 1,0-1-1,1 0 1,0 0-1,1 0 1,-1 0-1,1-1 1,3 2-28,10 2 35,1-1 1,0 0 0,0-2 0,1 0 0,0-1 0,0-2 0,0 0 0,0-1 0,1-1 0,0-1 0,-1-1 0,3-1-36,15 0-590,0-1-1,0-3 0,0-1 0,0-1 0,29-11 591,-35 9-1269</inkml:trace>
  <inkml:trace contextRef="#ctx0" brushRef="#br0" timeOffset="569.242">380 296 4480,'-1'0'141,"-1"0"0,1-1 0,0 1 1,0-1-1,0 1 0,-1-1 0,1 0 0,0 0 1,0 1-1,0-1 0,0 0 0,0 0 0,0 0 1,1 0-1,-1 0 0,0 0 0,0 0 0,1 0 1,-1 0-1,0-1 0,1 1 0,0 0 0,-1 0 0,1 0 1,-1-1-1,1 1 0,0 0 0,0-1 0,0 1 1,0 0-1,0-1 0,0 1 0,0 0 0,0 0 1,1-1-1,-1 1 0,0 0 0,1 0 0,-1-1 1,1 1-1,0 0-141,-1-14 680,0 12-613,0-1 0,0 1 0,0-1 0,0 1 1,1-1-1,0 1 0,-1-1 0,1 1 0,0-1 0,1 1 0,-1 0 0,1 0 1,-1 0-1,1 0 0,0 0 0,0 0 0,0 0 0,0 0 0,1 1 0,-1-1 1,1 1-1,0 0 0,-1-1 0,1 1 0,0 0 0,0 1 0,1-1 0,-1 1 1,3-2-68,-4 4 47,0 0 1,0 0 0,0 0-1,0 0 1,0 0 0,0 1-1,0-1 1,-1 1 0,1-1-1,0 1 1,-1-1 0,1 1 0,-1 0-1,0 0 1,0 0 0,1 0-1,-1 0 1,-1 0 0,1 0-1,0 0 1,0 0 0,-1 0-1,1 0 1,-1 1 0,0-1-1,1 0 1,-1 0 0,0 1-1,-1-1 1,1 0 0,0 0 0,0 1-1,-1-1 1,0 1-48,0 2 78,1 0-1,-1-1 1,0 1-1,-1-1 1,1 0 0,-1 1-1,0-1 1,0 0 0,0 0-1,-1 0 1,0 0 0,1 0-1,-1-1 1,0 1 0,-1-1-1,1 0 1,-1 0 0,1 0-1,-1 0 1,0-1 0,0 1-1,0-1 1,0 0 0,-1 0-1,0 0-77,4-2 5,-1-1 0,1 1 0,0 0 0,0 0-1,0-1 1,-1 1 0,1-1 0,0 1 0,0-1 0,0 1 0,0-1 0,0 0-1,0 1 1,0-1 0,0 0 0,0 0 0,0 0 0,0 0 0,1 0-1,-1 0 1,0 0 0,1 0 0,-1 0 0,0 0 0,1 0 0,-1 0-1,1 0 1,0-1 0,-1 1 0,1 0 0,0 0 0,0 0 0,0-1 0,0 1-1,0 0 1,0 0 0,0-1-5,4-51-121,8 29 195,-12 23-120,0 1-1,0 0 1,0-1-1,0 1 1,0 0 0,1-1-1,-1 1 1,0 0-1,0-1 1,0 1 0,0 0-1,0-1 1,0 1-1,1 0 1,-1-1 0,0 1-1,0 0 1,0 0-1,1-1 1,-1 1 0,0 0-1,0 0 1,1 0-1,-1-1 1,0 1 0,1 0-1,-1 0 1,0 0-1,1 0 1,-1 0 0,0 0-1,1-1 1,-1 1-1,0 0 1,1 0 0,-1 0-1,0 0 1,1 0-1,-1 0 1,0 0 0,1 0-1,-1 1 1,0-1-1,1 0 1,-1 0 0,0 0-1,1 0 1,-1 0-1,0 0 1,0 1 0,1-1-1,-1 0 1,0 0-1,1 1 1,-1-1 0,0 0-1,0 0 1,0 1-1,1-1 1,-1 0 0,0 0-1,0 1 1,0-1-1,0 0 1,0 1 0,1-1-1,-1 0 47,4 11-1354</inkml:trace>
  <inkml:trace contextRef="#ctx0" brushRef="#br0" timeOffset="3133.75">812 78 4480,'5'-12'1760,"4"7"-1376,-9 5 512,0 0 160</inkml:trace>
  <inkml:trace contextRef="#ctx0" brushRef="#br0" timeOffset="3396.594">826 61 9760,'8'0'672,"-6"0"-283,-2 8 16,-5 250 1915,-5-46-2016,-2-176-4176,7-32 870</inkml:trace>
  <inkml:trace contextRef="#ctx0" brushRef="#br0" timeOffset="4324.723">758 78 3840,'-18'0'5045,"23"-13"-2186,8 7-2766,0 0 1,0 1-1,1 1 1,-1 0-1,1 1 1,0 0-1,1 1 1,-1 1-1,0 0 1,0 1 0,1 0-1,-1 1 1,1 1-94,-14-2 3,1 0 0,-1 0 1,1 0-1,0 1 1,-1-1-1,1 0 1,-1 1-1,1-1 0,-1 1 1,1 0-1,-1-1 1,1 1-1,-1 0 1,1 0-1,-1 0 1,0 0-1,0 0 0,0 0 1,1 0-1,-1 1 1,0-1-1,0 0 1,0 1-1,-1-1 0,1 0 1,0 1-1,-1-1 1,1 1-1,0-1 1,-1 1-1,0 0 0,1-1 1,-1 1-1,0-1 1,0 1-1,0 1-3,-19 55 197,-67 67-37,21-73-662,94-42 956,119 25-396,-144-34-27,-1 0 0,1 0 0,0 1-1,-1-1 1,1 1 0,-1 0 0,1 0 0,-1 0-1,0 0 1,0 0 0,0 1 0,0-1-1,0 1 1,-1 0 0,1 0 0,-1 0 0,0 0-1,0 1 1,0-1 0,0 1 0,0-1-1,-1 1 1,1-1 0,-1 1 0,0 0 0,-1 0-1,1 0 1,0-1 0,-1 1 0,0 0-1,0 0 1,0 0 0,-1 0 0,1 0 0,-2 3-31,-4 0 26,0 0 0,-1 0 0,0-1 0,-1 0 0,1-1 1,-1 1-1,0-2 0,-1 1 0,1-1 0,-1 0 1,0-1-1,0 0 0,0 0 0,0-1 0,0 0 0,-1-1 1,1 0-1,0 0 0,-1-1 0,1 0 0,-1-1 1,-7-1-27,-34-5-8214,45 9 5932</inkml:trace>
  <inkml:trace contextRef="#ctx0" brushRef="#br0" timeOffset="5159.501">1396 9 3456,'24'-8'2534,"-16"7"2180,-52 34-1962,-14 28-2299,47-47-482,1 2 0,0 0 0,1 0 0,0 0 0,2 1 0,0 0 0,-3 12 29,-19 82 352,28-108-272,0 1 1,0 0-1,1 0 0,-1 0 0,1 0 1,0 0-1,0 0 0,1 0 0,-1 0 0,1-1 1,0 1-1,0 0 0,0 0 0,0 0 1,1-1-1,-1 1 0,1-1 0,0 1 0,0-1 1,1 0-1,-1 0 0,1 0 0,-1 0 1,3 2-81,3 1 70,0-1 0,1 0 0,-1-1 0,1 0 0,-1 0 0,1-1 0,0 0 0,1 0 0,-1-1 0,0 0 0,9 0-70,9 3 72,22 2-945,-26-5-3539,-9 1 1831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16:51.0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608 50 3328,'2'0'247,"-1"0"0,1 0 0,-1 1 0,1-1 0,-1 0 0,0-1 0,1 1 0,-1 0 0,1 0 0,-1-1 0,1 1 0,-1 0-1,0-1 1,1 1 0,-1-1 0,0 0 0,1 0 0,-1 1 0,0-1 0,0 0 0,0 0 0,0 0 0,0 0 0,0 0 0,0 0 0,0-1 0,0 1 0,0 0 0,0 0 0,-1-1 0,1 1 0,-1 0 0,1-1 0,-1 1 0,1-1 0,-1 1 0,0-1 0,0 1 0,0-2-247,-2 2 84,0-1 0,-1 0 0,0 0 0,1 1 0,-1 0 0,0-1 1,0 1-1,0 0 0,0 0 0,0 1 0,0-1 0,0 1 1,0-1-1,0 1 0,0 0 0,0 0 0,0 0 0,-2 1-84,-94 11 400,73-6-384,0 1 0,1 1 0,-1 1 0,2 1 0,-1 2 0,2 0 0,-1 2 0,2 0 0,0 2 0,0 0 0,2 1 0,0 2 0,-11 13-16,14-11 42,0 2-1,2 0 0,0 0 1,2 2-1,0-1 0,2 2 1,1 0-1,1 0 0,1 1 1,1 0-1,1 0 0,1 4-41,4-14 22,-2-8 30,1 1 1,0 0-1,0 0 1,1 0-1,1 0 1,0 0 0,0 0-1,1 0 1,0-1-1,0 1 1,1 0-1,1 0 1,0-1-1,0 1 1,1-1 0,0 0-1,0 0 1,1 0-1,1-1 1,-1 1-1,6 5-52,6-4 128,1 0 0,0 0-1,1-2 1,-1 0 0,2-1-1,-1-1 1,1-1-1,0-1 1,0 0 0,0-2-1,0 0 1,1-1-1,18-2-127,-15 2 32,124-4-622,-51-6-3838,-65 5 1292,-4 4-480</inkml:trace>
  <inkml:trace contextRef="#ctx0" brushRef="#br0" timeOffset="843.144">992 741 5248,'16'-19'3274,"-15"18"-2420,-1 1 15,0 0-16,-9 5 694,-95 76-598,91-70-769,3-2-150,0-1-1,1 1 1,0 1-1,1-1 1,-1 1-1,2 1 1,0 0-1,-6 10-29,-1 19 182,9-19-102</inkml:trace>
  <inkml:trace contextRef="#ctx0" brushRef="#br0" timeOffset="1157.178">840 1126 10368,'32'4'3872,"-32"-4"-3040,37 8-192,-23-8-352,4 5-288,1-10-576,-2 5 320,-2-3-2144,2-2 1312,-2-2-3264,-2 2 2464</inkml:trace>
  <inkml:trace contextRef="#ctx0" brushRef="#br0" timeOffset="1536.399">1241 810 5248,'-9'1'2501,"9"-2"-1856,0 15 417,23 43-124,-78 96-223,16-61-587,15-36 539,183-351 1215,-63 155-1498,-96 139-381,1 0 0,-1 1 0,0-1-1,1 0 1,-1 1 0,1-1 0,-1 1 0,1-1 0,-1 1-1,1-1 1,0 1 0,-1-1 0,1 1 0,0 0-1,-1-1 1,1 1 0,0 0 0,-1-1 0,1 1 0,0 0-1,0 0 1,-1 0 0,1 0 0,0-1 0,0 1-1,-1 0 1,1 0 0,0 1 0,0-1 0,0 0-1,-1 0 1,1 0 0,0 0 0,-1 1 0,1-1 0,0 0-1,0 1 1,-1-1 0,1 0 0,-1 1 0,1-1-1,0 1 1,-1-1 0,1 1 0,-1 0 0,1-1-1,-1 1 1,1-1 0,-1 1 0,0 0 0,1-1 0,-1 1-1,0 0 1,1 0 0,-1-1 0,0 1 0,0 0-1,0 0-2,12 47 558,-12-46-543,5 121 87,-3-95-167,0-2-980,-1 0-1,0 0 1,-2 0 0,-5 25 1045,3-25-5711,3-22 2772</inkml:trace>
  <inkml:trace contextRef="#ctx0" brushRef="#br0" timeOffset="1837.629">1227 953 5760,'-13'0'2176,"13"3"-1664,0-3 448,0 0 128,10 0-192,-2 0 0,6 0-128,-1 0-96,6 0-352,8-3-128,1 3-64,-1-5-160,-5 2-32,2-6-672,-6 4-256,-1 2-1472,-2-1-1824,-6-1 992</inkml:trace>
  <inkml:trace contextRef="#ctx0" brushRef="#br0" timeOffset="2326.536">931 741 4608,'-5'3'5433,"-21"23"-5005,16-15-305,0 0 1,1 1-1,1 1 0,0 0 1,0 0-1,1 0 1,1 1-1,1 0 0,0 0 1,0 0-1,2 1 0,-1-1 1,2 1-1,0 0 0,1 0 1,1 0-1,0 0 0,0 0 1,2 0-1,0 0 1,1-1-1,0 1 0,2 3-123,-4-15-149,0 0 0,1 0-1,-1 0 1,1 0 0,-1-1-1,1 1 1,0 0 0,0-1-1,0 1 1,0-1 0,1 1-1,-1-1 1,1 0 0,-1 0-1,1 0 1,0-1 0,0 1-1,0 0 1,0-1 0,0 0-1,1 1 150,10-2-3034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16:54.779"/>
    </inkml:context>
    <inkml:brush xml:id="br0">
      <inkml:brushProperty name="width" value="0.05" units="cm"/>
      <inkml:brushProperty name="height" value="0.05" units="cm"/>
      <inkml:brushProperty name="color" value="#008C3A"/>
    </inkml:brush>
    <inkml:brush xml:id="br1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28 46 6016,'-26'-11'3648,"25"11"-2806,15-4 1185,88-13-901,-59 14-727,-26 1-196,-10 0-156,1 0-1,-1 0 1,0 1 0,1 0 0,-1 0 0,1 1 0,-1 0 0,1 0-1,-1 1 1,1 0 0,-1 1 0,1-1 0,-1 1 0,0 1-1,0-1 1,0 1 0,0 0 0,0 1 0,-1 0 0,0 0 0,1 0-1,-1 1 1,4 4-47,3 13 94,-1 0 0,-1 1 0,-1 1 0,-1 0-1,-1 0 1,-1 1 0,-1 0 0,-1 0 0,1 19-94,3 5 147,25 180 201,-3 79-348,-14-121 89,42 443-78,-37-428 112,-23-124 149,0-75-242,-1-1 1,1 1-1,-1 0 1,0 0-1,0-1 1,0 1-1,0-1 1,0 1-1,-1-1 1,1 0-1,-1 0 1,0 0-1,1-1 1,-1 1-1,0 0 1,0-1-1,0 0 1,0 0-1,0 0 1,0 0-1,-1 0 1,1 0-1,0-1 1,0 0-1,-1 0 1,1 0-1,0 0 1,0 0-1,-1 0 1,1-1-1,0 0 1,-2 0-31,-3 1-16,-336 23 656,332-23-861,-1 0-199,-4 0-5760,-5 0 1113,3-3 774</inkml:trace>
  <inkml:trace contextRef="#ctx0" brushRef="#br1" timeOffset="616.555">716 977 4736,'-5'0'342,"5"1"5715,9 2-4574,65-6 283,143-2 452,-23-3-1869,-111 8-3071,-81-8-6264,-3 4 5919</inkml:trace>
  <inkml:trace contextRef="#ctx0" brushRef="#br1" timeOffset="893.334">1002 726 8320,'-5'0'3168,"5"8"-2464,5-8 64,-5 0-128,0 0-160,5 12 128,0 8-64,-2 9 32,2 8-288,0 7-32,-5 10 63,0 1-191,0-1 0,0-7-64,0-2-64,0-45-4063,0 44-385,0-7-480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16:59.9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0 4992,'-9'0'1589,"8"0"-901,1 0-69,0 0 58,13 4 1126,57 7 895,93-8 188,82 15-2886,-95-8 879,148-8-879,54-10-698,-313 3-1111,-19-5-2617,-18 9 1056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5:14:24.1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246 83 3072,'9'1'2656,"-8"-1"-2508,0 1 1,-1-1-1,1 0 1,0 0-1,0 1 0,0-1 1,0 0-1,0 0 1,0 0-1,0 0 0,0 0 1,-1 0-1,1 0 0,0-1 1,0 1-1,0 0 1,0 0-1,0-1 0,0 1 1,-1-1-1,1 1 0,0-1 1,0 1-1,-1-1 1,1 1-1,0-1 0,-1 1 1,1-1-1,0 0 0,-1 0 1,1 1-1,-1-1 1,1 0-1,-1 0-148,1-2 100,-1 0 1,0 0-1,0 0 1,-1-1-1,1 1 1,-1 0-1,1 0 1,-1 0-1,0 0 1,0 0-1,0 0 1,-1 0-1,1 1 1,-1-1-1,0 0 1,1 1-1,-1-1 1,0 1-1,0-1 1,-1 1-1,1 0 0,0 0 1,-1 0-1,0 0 1,0 0-101,-2 1 25,0 0-1,0 0 1,0 1-1,0 0 1,0 0 0,0 0-1,0 0 1,0 1-1,0 0 1,0 0 0,0 0-1,0 0 1,1 1 0,-1 0-1,1 0 1,-1 1-1,1-1 1,0 1 0,0 0-1,0 0 1,0 0-1,0 0 1,0 1 0,1-1-1,0 1 1,-3 4-25,-7 7 2,1 0-1,1 1 1,0 1-1,1 0 1,1 0 0,0 1-1,2 0 1,0 1-1,1-1 1,0 5-2,3-15 21,-1 3 70,1 0-1,-1 1 0,2-1 0,-1 1 1,2 0-1,0 0 0,0 0 0,1 0 1,0-1-1,1 1 0,0 0 0,1 0 1,4 10-91,-2-15 56,1 0 0,0 0 1,0-1-1,1 0 1,0 0-1,0 0 1,0-1-1,1 0 1,-1 0-1,1 0 1,1-1-1,-1 0 1,1-1-1,-1 0 1,1 0-1,0 0 1,0-1-57,2 1-286,1-1 1,-1-1-1,1 0 1,0 0-1,-1-1 1,1 0-1,-1-1 1,6-1 285,48-16-7060,-41 10 4884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16:58.4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236 547 3456,'13'-1'875,"0"-2"-1,-1 0 1,1 0-1,-1-1 1,1-1 0,-1 0-1,5-3-874,-16 7 48,0 1 0,0-1 0,0 1 0,0-1 0,0 1 0,0-1 0,-1 0 0,1 1 0,0-1 0,0 0 0,0 0 0,-1 0 0,1 1 0,-1-1 0,1 0 0,0 0 0,-1 0 0,1 0 0,-1 0 0,0 0 0,1 0 0,-1 0 0,0 0 0,0 0 0,0-1 0,0 1 0,1 0 0,-2 0 0,1 0 0,0 0 0,0 0 0,0 0 0,0 0 0,-1 0 0,1 0 0,0 0 0,-1 0 0,1 0 0,-1 0 0,1 0 0,-1 0 0,1 0 0,-1 0 0,0 0 0,0 1 0,1-1 0,-1 0 0,0 1 0,0-1 0,0 0 0,0 1 0,0-1 0,0 1 0,0-1 0,0 1 0,0-1-48,-8 1 32,-1 1 0,1 0 0,0 0 0,-1 1 0,1 0 0,0 0 0,0 1 0,0 0 0,1 1 0,-6 2-32,-1 0-3,1 1-1,0 0 1,0 1-1,0 1 1,1 0-1,0 1 0,1 0 1,0 1-1,1 0 1,0 1-1,0 1 1,-1 3 3,-43 80 59,52-90-20,1-1 0,0 0 0,1 1 0,-1-1 0,1 1-1,0-1 1,0 1 0,1 0 0,0-1 0,0 1 0,0 0-1,0-1 1,1 1 0,0 0 0,0-1 0,1 1 0,2 4-39,1-2 61,2-1 0,-1 0 0,1 0 1,0 0-1,0-1 0,1-1 0,0 1 0,0-1 1,0 0-1,1-1 0,-1 0 0,1 0 1,0-1-1,1 0 0,-1-1 0,0 1 0,2-2-61,7 5 32,2 1-753,0-1 1,1-1-1,-1-1 1,1-1-1,0-1 1,0 0 0,0-2-1,0 0 1,0-1-1,0-2 1,-1 0-1,4-1 721,4-5-3354</inkml:trace>
  <inkml:trace contextRef="#ctx0" brushRef="#br0" timeOffset="821.998">710 66 4992,'22'-65'4218,"-31"88"-2013,-35 83-1892,-21 32 769,64-135-1064,1 0 1,-1 1-1,0-1 0,1 0 0,0 0 1,-1 0-1,1 0 0,1 0 0,-1 1 0,0-1 1,1 0-1,0 0 0,-1 0 0,1 0 1,0 0-1,1 0 0,-1 0 0,0 0 0,1-1 1,0 1-1,0 0 0,-1-1 0,1 0 1,1 1-1,-1-1 0,0 0 0,1 0 0,-1 0 1,1 0-1,-1 0 0,1-1 0,0 1 1,0-1-1,0 0 0,0 0 0,2 1-18,5 1-45,-1 0-1,1 0 1,0-1-1,-1 0 1,1-1-1,0 0 1,0-1-1,0 0 1,0 0-1,0-1 1,0-1-1,-1 1 1,1-2-1,0 1 1,5-3 45,-9-5-3176,-6-10 2655,0 17 255,-18-42 842,17 41-97,1 4-436,0 0-1,0 0 1,0 0-1,0 1 1,-1-1-1,1 0 1,0 0-1,0 0 1,0 0-1,0 0 1,0 0-1,-1 1 1,1-1-1,0 0 1,0 0-1,0 0 1,-1 0-1,1 0 1,0 0-1,0 0 1,0 0-1,-1 0 1,1 0 0,0 0-1,0 0 1,0 0-1,-1 0 1,1 0-1,0 0 1,0 0-1,0 0 1,-1 0-1,1 0 1,0-1-1,0 1 1,0 0-1,0 0 1,-1 0-1,1 0 1,0 0-1,0 0 1,0-1-1,0 1 1,0 0-1,-1 0 1,1 0-1,0 0 1,0-1-1,0 1 1,0 0-1,0 0 1,0 0-1,0 0 1,0-1-1,0 1 1,0 0-1,0 0 1,0 0-1,0-1 1,0 1-1,0 0 1,0 0-1,0 0 1,0-1-43,-18 69 1739,-14 86-1793,23-130-3396,4-15 170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17:03.3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153 84 4480,'27'-56'4709,"-22"29"-2389,-20 48-1584,-44 107-779,24-49 211,3 1 0,-6 34-168,38-113 20,-1 0-1,1-1 0,-1 1 1,1 0-1,-1 0 1,1-1-1,-1 1 0,1 0 1,0 0-1,-1 0 1,1-1-1,0 1 1,0 0-1,0 0 0,0 0 1,-1 0-1,1 0 1,0 0-1,0-1 0,1 1 1,-1 0-1,0 0 1,0 0-1,0 0 0,1 0 1,-1-1-1,0 1 1,1 0-1,-1 0 0,1 0 1,-1-1-1,1 1 1,-1 0-1,1-1 0,-1 1 1,1 0-1,0-1 1,-1 1-1,1-1 0,0 1 1,-1-1-1,1 1 1,0-1-1,0 1 0,0-1 1,-1 0-1,1 0 1,0 1-1,0-1 0,0 0 1,0 0-1,0 0 1,0 0-1,-1 0 0,1 0 1,0 0-1,0 0 1,1 0-20,61-21 1312,14 1-1046,-20 20-527,-55 0-288,-2 0-299,0 0-134,0 0-36,-5-18-2975,1 8 3820,3-96 4344,-16 300-502,-2-50-3519,14-111-853,1 7-3720,4-38 1933,0-2-246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17:04.7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210 141 3712,'-5'19'1818,"47"-54"3516,-40 30-5158,1 1 0,0 0 0,-1-1 0,0 1 0,0-1 0,0 0 0,-1 0 0,1 0 0,-1 0 0,0 0 0,-1 0 0,1 0 0,-1 0 0,0 0 0,0 0 0,-1-3-176,-19-31 1536,13 39-1062,-5 5-343,1-1-105,-1 0-1,0 1 1,1 1-1,0 0 1,0 0-1,1 1 1,0 1-1,0 0 1,1 0-1,0 1 1,0 0 0,-4 6-26,1 4-1,0 1 1,1 1 0,1 0 0,1 0-1,1 1 1,1 0 0,1 0 0,1 1-1,1 0 1,1 0 0,1 0 0,1 0-1,1 0 1,1 0 0,1 0 0,1 0-1,1 0 1,1 0 0,1-1 0,0 0-1,2 0 1,3 3 0,-6-15 22,2 0 0,-1-1 0,2 0 0,-1 0 0,1 0 0,0-1 0,1 0 0,0-1 0,0 0 0,1 0 0,0-1 0,0 0 0,0-1-1,1 0 1,-1 0 0,1-1 0,0-1 0,1 0 0,-1 0 0,1-1 0,-1-1 0,1 0 0,-1 0 0,1-1 0,0-1 0,8-1-22,58-7 304,-54 6-313,-22 3 13,1 0 1,-1 0-1,1-1 1,0 1-1,-1 0 1,1-1-1,-1 0 1,1 1-1,-1-1 1,1 0-1,-1 0 1,0-1-1,1 1 1,-1 0-1,0-1 1,0 1-1,0-1 1,0 0-1,0 0 1,0 0-1,1-2-4,-8-32 971,-40-53-1163,32 66 207,-1 0 0,-1 2 0,-1 0 0,-1 0-1,-6-3-14,-15-13-160,1 14 134,33 14-60,1 6 70,-12-14 208,11 3-480,8 13 304,-1-1 0,1 1 0,0-1 0,-1 1-1,1 0 1,0 1 0,0-1 0,0 1 0,0-1-1,-1 1 1,1 0 0,0 1 0,0-1 0,0 1-1,0 0-15,12-1 270,301 0-270,-315 0-6058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17:08.2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179 545 5248,'0'-2'309,"0"2"-234,0-1-1,0 0 1,0 1 0,0-1-1,0 1 1,0-1 0,-1 1-1,1-1 1,0 1 0,0-1-1,0 1 1,0-1 0,-1 1-1,1-1 1,0 1 0,0-1-1,-1 1 1,1-1 0,0 1-1,-1 0 1,1-1 0,0 1-1,-1-1 1,1 1 0,-1 0-1,1-1 1,-1 1 0,1 0-1,-1 0 1,1-1 0,-1 1-1,1 0 1,-1 0 0,1 0-1,-1 0 1,1 0 0,-1 0-1,1 0 1,-1 0 0,1 0-1,-1 0-74,-3 7 3670,-10 156-2070,49 376 21,-39-408-2320,4-131 619,-1 1 1,1-1-1,-1 1 0,1-1 1,-1 0-1,1 1 0,-1-1 0,1 1 1,-1-1-1,0 0 0,1 0 1,-1 1-1,0-1 0,1 0 0,-1 0 1,0 0-1,1 0 0,-1 0 0,0 0 1,1 0-1,-1 0 0,0 0 1,1 0-1,-1 0 0,0 0 0,1 0 1,-1 0-1,0-1 0,1 1 1,-1 0-1,1-1 0,-1 1 0,0 0 1,1-1-1,-1 1 0,1-1 0,-1 1 1,1 0-1,-1-1 0,1 0 1,-1 1-1,1-1 0,0 1 0,-1-1 1,1 1-1,0-1 0,0 0 1,-1 1-1,1-1 0,0 0 0,0 1 1,0-1-1,0 0 0,0 1 0,0-1 1,0 0-1,0 1 0,0-2 80,-12-30-577,2 0 0,1-1 0,1 0 0,2-1 0,2 0 0,0-8 577,-16-96 460,-7-5 190,-22-184 2049,48 230-1792,2 96-851,0 0 1,0 0-1,1 0 0,-1 1 1,0-1-1,1 0 1,-1 0-1,1 1 1,-1-1-1,1 1 1,-1 0-1,1-1 0,-1 1 1,1 0-1,-1 0 1,1 0-1,-1 0 1,1 0-1,-1 0 1,1 0-1,-1 0 0,1 1 1,-1-1-1,2 1-56,97 31 683,-76-26-608,-1 2 1,1 1 0,-1 1-1,-1 1 1,0 1-1,16 12-75,-10-2 43,-1 1 0,-1 1-1,-1 1 1,-1 1 0,-1 2-1,-2 0 1,-1 1 0,-1 1-1,1 6-42,-11-18 32,-1 0 0,-1 1 0,-1-1 0,-1 1 0,0 0 0,-1 1 0,-1-1 0,-1 1 0,-1 0 0,-1-1 0,-1 3-32,1-13 76,0 0-1,-1 0 0,0 0 1,0 0-1,-1 0 0,0 0 1,-1 0-1,0 0 1,-1-1-1,1 1 0,-2-1 1,1 0-1,-1-1 0,0 1 1,-5 4-76,-36 33 181,-8-13 45,3 0-113,-2-3 0,-1-2 0,-16 3-113,2 0-410,50-28-1814,14-2 187</inkml:trace>
  <inkml:trace contextRef="#ctx0" brushRef="#br0" timeOffset="1002.334">473 82 3968,'5'9'5407,"6"21"-4452,-11 227 2160,-6-203-2881,2-3-2959,3-51 763,-4-7-822</inkml:trace>
  <inkml:trace contextRef="#ctx0" brushRef="#br0" timeOffset="1889.945">351 104 4480,'4'-16'2853,"-3"15"-2160,-1 1-138,14-8 778,176-69 1654,-186 76-2980,-1 1-1,1 0 1,0 0-1,-1 0 1,1 0 0,0 1-1,-1 0 1,1-1 0,-1 1-1,1 1 1,-1-1 0,1 0-1,-1 1 1,0 0-1,0-1 1,0 1 0,0 0-1,0 1 1,0-1 0,0 1-1,-1-1 1,1 1 0,-1 0-1,0 0 1,0 0-1,0 0 1,0 0 0,0 0-1,-1 0 1,1 1 0,-1-1-1,0 1 1,0-1 0,0 1-1,-1-1 1,1 1-1,-1 0 1,0-1 0,0 1-1,0 0 1,0-1 0,-1 1-1,0 0 1,1-1 0,-2 3-7,-3 4 106,0 0 1,0 0 0,-1-1-1,0 0 1,-1 0 0,0 0-1,-1-1 1,-7 7-107,-16 16 629,30-30-586,1-1 0,0 0-59,0 0-22,37 9-106,-19-1 269,-11-6-115,0 1-1,-1 0 1,1 0 0,-1 1-1,0-1 1,0 1-1,0 1 1,0-1-1,-1 1 1,0 0 0,0 0-1,1 1-9,-4-2 32,1-1 0,-1 0-1,0 1 1,0-1 0,0 1 0,0 0-1,-1 0 1,1 0 0,-1 0-1,0 0 1,0 0 0,0 0 0,-1 0-1,0 0 1,0 0 0,0 1-1,0-1 1,0 0 0,-1 2-32,-2-1 51,1-1 0,-1 0-1,-1 0 1,1 0 0,0 0 0,-1-1 0,0 1 0,0-1 0,0 0 0,0 0-1,0 0 1,-1-1 0,-1 2-51,-64 14 818,41-16-3198,19-8-4330,9 5 2428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17:12.9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192 208 4992,'4'-11'1669,"-3"9"-618,-2 10 2511,-54 91-1551,37-66-1723,1 0 0,2 1 0,1 1 0,-7 29-288,6-9 359,2 1 0,2 1 0,3 0 0,3 0 0,2 1 0,3 31-359,8 0 189,3-1 0,4 0 0,4-1 0,4 0-1,19 42-188,-28-91-547,1 0 0,2-1 0,1-1 0,2 0 0,19 25 547,-34-55-668,0 1 0,1-1 0,-1 0 0,1 0 0,1-1 0,-1 1 0,1-2 0,0 1 0,0-1 0,0 0 0,1 0 0,3 1 668,47 10-4032</inkml:trace>
  <inkml:trace contextRef="#ctx0" brushRef="#br0" timeOffset="8606.59">496 681 4224,'0'-17'1445,"-9"5"1888,12 10-2512,2 8 1110,-4 1-1845,4 113 655,45 163-416,-9-123-410,-18-88 474,-40-107-495,-15-76 314,3 3-208,-13-142 5,-6 61 603,47 188-610,1 0 1,0 1 0,-1-1-1,1 0 1,0 0-1,0 0 1,0 0-1,0 1 1,-1-1-1,1 0 1,0 0-1,0 0 1,1 0 0,-1 0-1,0 1 1,0-1-1,0 0 1,1 0-1,-1 0 1,0 1-1,1-1 1,-1 0-1,0 0 1,1 1 0,-1-1-1,1 0 1,-1 1-1,1-1 1,0 0-1,-1 1 1,1-1-1,0 1 1,-1-1-1,1 1 1,0 0 0,0-1-1,-1 1 1,1-1-1,0 1 1,0 0-1,0 0 1,-1 0-1,1-1 1,0 1-1,0 0 1,0 0 0,0 0-1,-1 0 1,1 0-1,0 1 1,0-1-1,0 0 1,0 0-1,-1 0 1,1 1-1,0-1 1,0 0 0,0 1-1,0 0 2,13-1 43,3 0 21,1 0 0,-1 1 0,0 0 0,1 2 0,-1 0 0,0 1 0,11 4-64,-7-1 6,0 1-1,-1 1 0,0 1 1,0 1-1,-1 0 0,0 2 1,-1 0-1,-1 1 0,0 1 1,-1 0-1,0 1 0,6 9-5,-18-19 1,14 16 52,0-1 0,-2 2-1,-1 0 1,0 1 0,-2 1 0,-1 0-1,0 1 1,-3 0 0,0 0 0,-1 1 0,1 13-53,-7-29 141,-1 1 0,0-1 0,-1 0 0,-1 0 0,0 0 0,0 0 1,-1 0-1,0 0 0,-1 0 0,0-1 0,-1 1 0,0-1 1,0 0-1,-1 0 0,-5 7-141,4-10 63,-1 0 0,0 0-1,0 0 1,0-1 0,-1 0 0,0-1 0,0 0 0,-1 0-1,1 0 1,-1-1 0,0-1 0,0 1 0,-1-1 0,1-1 0,-9 2-63,-37 13 593,22 2-817,-12 6-3787,39-16 1617</inkml:trace>
  <inkml:trace contextRef="#ctx0" brushRef="#br0" timeOffset="10567.463">1070 1398 3968,'0'-9'1568,"5"6"-1216,-5-2 320,0 13 64,0-8-160,0 0 0</inkml:trace>
  <inkml:trace contextRef="#ctx0" brushRef="#br0" timeOffset="11009.028">1080 1418 9056,'-2'43'346,"-1"0"1,-3-1 0,-1 1-1,-2-2 1,-10 26-347,-12 69 416,30-123 388,5-29 243,2-5-1122,98-264 1051,-36 163-672,-66 120-293,-2 0-13,0 0 0,1 0 0,-1 0 1,1 0-1,0 0 0,-1 0 0,1 0 0,0 0 0,0 1 0,0-1 0,0 0 0,1 1 0,-1-1 0,0 1 0,1-1 1,-1 1-1,1-1 0,0 1 0,-1 0 0,1 0 0,0 0 0,-1 0 0,1 0 0,0 0 0,0 1 0,0-1 0,0 1 0,0-1 1,0 1-1,0-1 0,0 1 0,0 0 0,0 0 0,0 0 0,0 0 0,0 1 0,0-1 0,0 1 0,0-1 0,0 1 0,0-1 1,1 2 1,1 4 12,0 0 0,0 0 0,-1 0 1,1 1-1,-2 0 0,1 0 0,-1 0 0,0 0 1,0 0-1,-1 0 0,1 4-12,7 29-54,17 50 148,0-3-558,-4-26-5289,-15-41 1988,-2 1 917</inkml:trace>
  <inkml:trace contextRef="#ctx0" brushRef="#br0" timeOffset="11295.63">1097 1677 3456,'-14'2'1792,"14"-1"-987,0-1 219,0 0-69,0 0-54,2 0-122,174-7 2783,-62-1-4922,-91 4-565,1 3-1088</inkml:trace>
  <inkml:trace contextRef="#ctx0" brushRef="#br0" timeOffset="12271.872">1566 753 5248,'13'-4'5110,"15"29"-4375,-5 69-26,4 84-469,1-18-181,-25-96 810,-21-271-42,-44-227-150,34 285-623,28 149-57,0 0 0,0-1 1,0 1-1,0 0 0,0 0 1,1-1-1,-1 1 0,0 0 1,0 0-1,0-1 0,1 1 1,-1 0-1,0 0 0,0-1 1,1 1-1,-1 0 0,0 0 1,0 0-1,1 0 0,-1-1 1,0 1-1,1 0 0,-1 0 1,0 0-1,1 0 0,-1 0 1,0 0-1,1 0 0,-1 0 1,0 0-1,0 0 0,1 0 1,-1 0-1,0 0 0,1 0 1,-1 0-1,0 0 0,1 1 1,-1-1-1,0 0 0,1 0 1,-1 0-1,0 0 0,0 0 1,1 1-1,-1-1 0,0 0 1,0 0-1,0 1 0,1-1 0,-1 0 1,0 0-1,0 1 3,0-1-8,79 61-114,80 96 102,-87-81 2,-20-19 59,-3 2 0,-2 3 0,20 36-41,-64-94 46,0 1 1,0 0-1,-1 0 0,1-1 1,-1 2-1,0-1 1,0 0-1,-1 0 0,0 0 1,0 1-1,0-1 1,0 1-1,-1-1 0,0 1 1,0-1-1,0 1 1,-1-1-1,0 1 0,0-1 1,0 0-1,-1 1 1,0-1-1,0 0 0,0 0 1,0 0-1,-1 0 1,0-1-1,0 1 0,0-1 1,-1 1-47,-4 3 114,-1 0 0,1-1 0,-1 0 0,-1-1 0,0 0 0,1 0 0,-2-1 0,1 0 0,-1-1 0,1 0 0,-5 1-114,-11 5 84,-2 0-133,-1-1 0,0-1-1,0-2 1,-20 2 49,-41 20-5296,71-19 2006</inkml:trace>
  <inkml:trace contextRef="#ctx0" brushRef="#br0" timeOffset="14533.949">2263 50 4224,'23'-12'3386,"-19"8"-2527,14-29 4325,-40 42-4224,-47 63-747,-25 66 166,90-130-363,1-1 0,-1 1 0,2-1 0,-1 1 0,1 0 0,0 0 0,1 1 0,0-1 0,0 0 0,0 0 0,1 1 0,1 4-16,1-8 76,-1 0-1,1 0 1,0 0 0,1 0-1,-1 0 1,1-1 0,0 1-1,0-1 1,1 0 0,-1 0 0,1 0-1,0 0 1,0-1 0,0 0-1,0 0 1,0 0 0,1 0-1,0 0 1,-1-1 0,1 0 0,0 0-1,0 0 1,0-1 0,1 1-1,-1-1 1,0-1 0,0 1-1,1-1 1,-1 0 0,0 0-1,3 0-75,156-12 448,-157 12-996,22 1-1479,-17 6-5840,-11 5 3254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19:34.8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36 300 3840,'-26'-4'2421,"25"4"-1738,-8 0 2890,84 1-2002,0-4-1,34-8-1570,154-41 496,-198 39-2742,-22 7-3493,-37 5 4450,5 1-727,-8 0 304</inkml:trace>
  <inkml:trace contextRef="#ctx0" brushRef="#br0" timeOffset="524.164">436 17 4096,'-7'-17'1365,"-7"21"1142,-4 49 1109,6 192-726,-27 111-2858,22-304-1952,2-21-3210,10-20 2714,4-2-448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17:36.5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407 507 3840,'0'0'1285,"19"4"4240,-34 2-980,-38 36-4482,2-1 44,-17 42 37,14 9-108,21-26 77,-43 57-65,11 2 48,63-120-91,0 0 0,1 0 1,-1 0-1,1 0 0,0 0 0,0 1 0,1-1 0,0 0 0,0 1 0,0-1 1,0 0-1,1 0 0,0 1 0,0-1 0,0 0 0,1 0 0,0 0 0,0 0 0,0 0 1,0 0-1,1-1 0,0 1 0,0-1 0,0 0 0,4 5-5,84 104 320,-82-104-260,0-2 0,1 1-1,0-1 1,0-1 0,0 0 0,1 0 0,0-1-1,0 0 1,0-1 0,1 0 0,1-1-60,28 12 169,60-10 103,80-25 144,-59 0-310,-113 14-2673,-23-2-3185,-7 1 2184</inkml:trace>
  <inkml:trace contextRef="#ctx0" brushRef="#br0" timeOffset="3961.671">954 1348 3968,'-2'-8'3178,"5"9"2038,0 7-5044,-1 0 0,1 0 0,-1 0 0,-1 1 0,1-1 0,-1 0 0,-1 0 0,0 1 1,0-1-1,0 1 0,-1 0-172,0 16 214,1 189 463,0-121-4709,-4-84-741,3-5 2784</inkml:trace>
  <inkml:trace contextRef="#ctx0" brushRef="#br0" timeOffset="4851.1">913 1429 4480,'0'-14'1530,"0"11"-852,0 3 95,0 0 235,0-11 1456,1 4-2206,1 0 1,-1 0-1,1 0 1,0 0-1,1 1 1,-1-1-1,1 0 1,1 1-1,-1 0 1,1 0-1,0 0 1,5-5-259,-8 10 2,2-4-5,1 0 0,1 0 0,-1 0 1,1 1-1,-1 0 0,1 0 0,1 0 0,-1 0 0,0 1 0,1 0 1,0 0-1,0 0 0,0 1 0,0 0 0,1 0 3,27 0 48,-23 7-33,-8-4-10,0 1-1,1-1 0,-1 1 0,0-1 1,0 1-1,0 0 0,-1 0 0,1 0 1,0 1-1,-1-1 0,1 1 0,-1-1 1,0 1-1,0 0 0,0 0 0,0 0 1,0 0-1,-1 0 0,2 3-4,-1 7 26,0 1-1,-1 0 1,0-1 0,-1 1-1,0 0 1,-2 0-1,1-1 1,-1 1 0,-1-1-1,-1 0 1,0 1-1,0-1 1,-2-1 0,1 1-1,-2-1 1,1 0-1,-2 0 1,1-1 0,-2 0-1,-8 9-25,-1 8 118,19-29-116,0 0 0,0 0 1,-1 0-1,1 0 0,0 0 1,0 0-1,0 1 1,0-1-1,0 0 0,0 1 1,1-1-1,-1 1 1,0-1-1,0 1 0,0-1 1,1 1-1,-1 0 0,0 0 1,0-1-1,1 1 1,-1 0-1,0 0 0,0 0 1,1 1-1,-1-1 1,0 0-3,0 0-9,6 2 7,1 1 1,-1 0-1,0 0 1,0 0-1,0 1 1,0 0-1,-1 0 1,0 1-1,0 0 1,0 0-1,0 0 1,-1 1-1,0 0 1,0 0-1,0 0 1,-1 0-1,0 1 0,0 0 1,-1 0-1,1 0 1,1 7 1,-4-11 52,-1 0-1,1 1 1,0-1-1,-1 0 1,0 1 0,0-1-1,0 0 1,0 1 0,0-1-1,-1 0 1,1 1 0,-1-1-1,0 0 1,0 0-1,0 1 1,-1-1 0,1 0-1,-1 0 1,0 0 0,1-1-1,-1 1 1,0 0-1,-1-1 1,1 1 0,0-1-1,-1 0 1,0 0 0,1 0-1,-1 0 1,0 0 0,0 0-1,0-1 1,0 1-1,0-1 1,0 0 0,0 0-1,-1 0 1,1-1 0,0 1-1,-1-1 1,1 1 0,0-1-1,-1 0 1,-2-1-52,-61 2-1099,52-5-4863,12 4 2618</inkml:trace>
  <inkml:trace contextRef="#ctx0" brushRef="#br0" timeOffset="5689.482">1573 1337 5888,'17'-21'5706,"-16"21"-4719,-8-6 1484,-26 25-2227,-132 129 412,145-129-600,2 0 1,0 1-1,1 1 1,1 1-1,-9 16-56,22-35 21,1 1 0,0 0 0,0 0 0,0 0 0,1 0 0,-1 0 0,1 0 0,0 1 0,0-1 0,0 0 0,1 1 0,-1-1 0,1 0 0,0 1 0,1-1 0,-1 1-1,1-1 1,-1 0 0,2 1 0,-1-1 0,0 0 0,1 0 0,-1 0 0,1 0 0,0 0 0,1 0 0,-1 0 0,1-1 0,-1 1 0,1-1 0,0 0 0,1 0 0,-1 0 0,0 0 0,1 0 0,-1-1 0,1 0 0,0 0 0,0 0 0,0 0 0,0 0 0,0-1-1,1 1-20,15 3 173,0 0 0,0-1 0,0-1 0,1-1 0,-1 0 0,1-2 0,-1 0 0,1-2 0,19-3-173,57-12-3731,-54 9-292,-28 8-643</inkml:trace>
  <inkml:trace contextRef="#ctx0" brushRef="#br0" timeOffset="-64343.841">1869 1098 3328,'0'0'2794,"0"0"-2122,0 0 32,0 0-69,0 0-59,0 0-213,0 0 15,6-5 1164,226-23 3028,-62 7-4266,-114 15-803,-20 5-5028,-34 2 1724,1 2 294</inkml:trace>
  <inkml:trace contextRef="#ctx0" brushRef="#br0" timeOffset="-43644.292">2592 603 3968,'27'-28'4784,"-17"13"-2651,-10 14-1578,0 1-65,0 0-79,0 0-187,0 0-75,1 2 38,5 11-26,-1 1 0,-1 0 0,0 0 0,-1 0 0,0 0 1,-1 1-1,-1-1 0,0 11-161,1-4 108,7 251 671,17 37-907,-25-246-3045,3-58 1173,-3-4-992</inkml:trace>
  <inkml:trace contextRef="#ctx0" brushRef="#br0" timeOffset="-42937.345">2533 583 4096,'-12'-2'2747,"16"1"1727,28-16-3018,30-3-693,35 16-363,49 19 122,-94-5-516,-38-8-5,1 0-1,-1 0 1,0 1 0,0 1 0,-1 1 0,1 0 0,-1 0 0,0 2 0,0-1-1,-1 2 1,0-1 0,10 10-1,-9-3 13,-2 1-1,0 0 1,0 1-1,-2 0 1,0 0 0,-1 1-1,0 0 1,-2 1-1,0-1 1,-1 1-1,0 1 1,-2-1-1,0 0 1,-1 1-1,-1 0 1,-1-1 0,-1 14-13,-4 0 160,-4-3 0</inkml:trace>
  <inkml:trace contextRef="#ctx0" brushRef="#br0" timeOffset="-42638.403">3057 1190 10368,'-114'47'5809,"86"-33"-5512,16-10-346,-1 1 1,0-2-1,-1 0 0,1-1 1,-1 0-1,1-1 0,-1 0 1,1-1-1,-5-1 49,10 1-351,-14-4-3745,21 0 731</inkml:trace>
  <inkml:trace contextRef="#ctx0" brushRef="#br0" timeOffset="-40456.426">3011 1360 2688,'-18'-17'3136,"5"11"986,13 17-3727,6 17 187,-1 0-1,-1 0 1,-1 0-1,-2 0 0,-1 15-581,3 47 709,10-12-378,2-21-2065,-11-53-1514,0-3 438</inkml:trace>
  <inkml:trace contextRef="#ctx0" brushRef="#br0" timeOffset="-39408.035">2920 1397 3200,'-9'-8'3152,"32"-16"961,1-1-3512,-10 15-513,0 1 0,1 1-1,0 0 1,1 1-1,0 1 1,0 0 0,0 2-1,1-1 1,-1 2-1,1 0 1,0 1 0,0 1-1,0 0 1,12 2-88,-26-1 9,-1 1 1,0-1-1,0 0 0,1 1 0,-1 0 1,0-1-1,0 1 0,0 0 0,0 0 1,0 0-1,0 0 0,0 1 1,0-1-1,0 0 0,-1 1 0,1 0 1,0-1-1,-1 1 0,0 0 0,1 0 1,-1-1-1,0 1 0,0 0 1,0 0-1,0 1 0,0-1 0,0 0 1,-1 0-1,1 0 0,-1 0 0,1 1 1,-1-1-1,0 1-9,-13 76 521,7-62-469,-1 0 0,0-1 1,-2 0-1,0 0 0,-1-1 1,0-1-1,-1 1 0,-1-2 1,0 1-1,-1-2 0,0 0 1,-1 0-1,0-1 0,-1-1 1,0 0-1,-2-1-52,2-4 176,26-9-59,133-29-255,-131 31 129,-8 1 8,1-1 0,-1 1 0,1 1 0,0-1 0,-1 1 0,1 0-1,0 0 1,-1 0 0,1 1 0,0 0 0,-1 0 0,1 0 0,-1 1 0,1 0-1,-1 0 1,0 0 0,0 1 0,0 0 0,0 0 0,0 0 0,0 1 1,-3-2 27,0 1 1,0-1-1,0 1 1,0 0-1,0 0 1,-1 0-1,1 0 1,-1 0-1,0 0 1,0 0-1,0 0 1,0 1-1,0-1 1,-1 0-1,0 1 1,0-1 0,0 0-1,0 1 1,0-1-1,0 0 1,-1 1-1,0-1 1,1 0-1,-1 0 1,-1 0-1,1 1 1,0-1-1,-1 0 1,1-1-1,-1 1 1,-2 2-28,1 0 51,0 0 1,-1-1-1,1 1 1,-1-1-1,-1 0 1,1 0-1,0 0 0,-1-1 1,0 1-1,0-1 1,0 0-1,0-1 1,0 1-1,-1-1 1,1 0-1,-1 0 1,-4 0-52,-49 10 197,8-15-1303,18-6-3884,29 5 1011,10 0 513</inkml:trace>
  <inkml:trace contextRef="#ctx0" brushRef="#br0" timeOffset="-38155.245">3454 724 4480,'0'-25'1258,"0"11"2684,3 159-3324,2 177 604,0-191-790,-19-153 288,-14-123-544,-34-192 544,43 153-848,20 182 125,1 0 1,-1 1 0,0-1 0,1 1 0,-1-1 0,1 1 0,-1-1 0,1 1-1,0 0 1,0-1 0,-1 1 0,1 0 0,0 0 0,0 1 0,0-1 0,0 0-1,0 1 1,0-1 0,1 1 0,-1 0 0,0-1 0,0 1 0,0 0 0,0 0-1,0 1 1,1-1 0,-1 0 0,0 1 0,0-1 0,1 1 2,6 0 42,20-1 4,0 2-1,-1 1 0,1 1 1,-1 1-1,0 2 0,-1 0 1,1 2-1,-1 2 0,-1 0 1,0 2-1,-1 0 0,22 17-45,-36-21-9,-1 1 0,0 0 0,-1 1 0,0 0 0,0 0 0,-1 1 0,-1 1 9,-3-8-11,10 19 19,-1-1 0,-1 2 1,-1 0-1,-1 0 0,-2 1 1,0 0-1,-1 1-8,-5-19 72,0 1-1,0-1 1,-1 1-1,0 0 1,-1-1-1,0 1 0,0 0 1,-1 0-1,0-1 1,-1 1-1,1 0 1,-2-1-1,1 0 1,-1 1-1,0-1 1,-1 0-1,0-1 1,0 1-1,-1-1 1,0 1-1,0-1 0,-1-1 1,0 1-1,0-1 1,0 0-1,-1 0 1,0-1-1,0 0 1,0 0-1,-8 3-71,-10 3 148,-1-2 1,0 0-1,-1-1 0,0-2 0,-3-1-148,-102 20 16,67 3-1868,33 4-2717,23-15 1343</inkml:trace>
  <inkml:trace contextRef="#ctx0" brushRef="#br0" timeOffset="-35651.079">3953 295 3712,'64'-27'4544,"-51"22"-3755,-12 5-304,-20 6 1195,-143 85-677,122-71-917,32-17-17,1 1-1,-1-1 1,1 1 0,0 0 0,0 1 0,0 0 0,1 0 0,-1 0 0,1 1 0,0 0-1,1 0 1,0 1 0,-1 0-69,5-5 24,0-1 0,1 1 0,-1 0 0,0 0 0,1-1 0,0 1 0,-1 0 0,1 0 0,0 0 0,0 0 0,0-1 0,0 1 0,0 0 0,0 0 0,0 0 0,1 0 0,-1 0 0,1-1 0,-1 1 0,1 0 0,0 0 0,0-1 0,-1 1 0,1-1 0,0 1-1,1-1 1,-1 1 0,0-1 0,0 1 0,1-1 0,-1 0 0,0 0 0,1 0 0,0 0 0,-1 0 0,2 1-24,64 26 1308,55-24-364,36-26-3665,-152 21 2322,17-4-1494</inkml:trace>
  <inkml:trace contextRef="#ctx0" brushRef="#br0" timeOffset="-32890.951">4586 487 3712,'73'-33'8330,"-73"33"-8301,0 0-1,0 0 0,0 0 0,0-1 1,-1 1-1,1 0 0,0 0 0,0 0 1,0 0-1,0 0 0,0 0 0,-1 0 1,1 0-1,0 0 0,0-1 0,0 1 1,0 0-1,0 0 0,0 0 0,0 0 1,0-1-1,-1 1 0,1 0 0,0 0 1,0 0-1,0 0 0,0 0 0,0-1 0,0 1 1,0 0-1,0 0 0,0 0 0,0-1 1,0 1-1,0 0 0,0 0 0,0 0 1,0 0-1,0-1 0,0 1 0,1 0 1,-1 0-1,0 0 0,0 0 0,0 0 1,0-1-1,0 1 0,0 0-28,-19 6 78,16-5-82,-114 48 62,92-39-5,2 1 0,-1 2 0,2 0 0,0 1 0,0 1 0,2 1-1,0 1 1,0 1 0,2 0 0,0 2 0,1 0 0,-6 11-53,22-29-3,-27 40-18,2 1 1,2 1-1,1 2 1,-10 34 20,29-67 64,0 0 0,1 0 0,0 0 0,2 1 0,-1-1 0,2 0 0,0 1 1,0 4-65,1-13 54,-1 0 1,1 1-1,0-1 0,1-1 1,-1 1-1,1 0 1,0 0-1,0 0 1,1-1-1,-1 0 1,1 1-1,0-1 0,0 0 1,0 0-1,1 0 1,-1-1-1,1 1 1,0-1-1,0 0 1,0 0-1,1 0 0,-1-1 1,2 2-55,16 3 112,0 0 0,1-1 0,-1-1 0,1-2 0,0 0 0,0-1 0,1-1 0,-1-2 0,13-1-112,114-13-123,-65-6-3311,-71 16 1332,-3-2-1220</inkml:trace>
  <inkml:trace contextRef="#ctx0" brushRef="#br0" timeOffset="-29738.599">4646 1300 3328,'13'-32'6266,"-12"32"-5332,-20 73-636,-49 172 396,41-156-529,26-88-32,1-1 54,10-14 336,24-104 373,-19 48-624,36-95 154,-49 154-452,0 1-1,0 0 0,2 1 1,-1-1-1,1 0 0,1 1 1,-1 0-1,2 0 0,-1 0 1,1 1-1,5-6 27,-9 14 6,-1 0 1,0 0-1,1 0 1,-1 0-1,1 0 0,-1 0 1,1 0-1,-1 1 1,1-1-1,-1 1 0,1-1 1,-1 1-1,0-1 1,1 1-1,-1 0 0,0-1 1,0 1-1,0 0 0,1 0 1,-1 0-1,0 0 1,0 0-1,0 0 0,0 1 1,-1-1-1,1 0 1,0 0-1,0 1 0,-1-1 1,1 0-1,-1 1 1,1-1-1,-1 1 0,0-1 1,1 1-1,-1-1 1,0 1-1,0-1 0,0 0 1,0 1-1,0 1-6,2 4 69,6 17-26,-2 0 0,-1 1 0,-1 0 0,-1 0 0,0 11-43,1 4-7,22 163-1204,-25-170-995,-2-21-863,1-11 115,0-1 138</inkml:trace>
  <inkml:trace contextRef="#ctx0" brushRef="#br0" timeOffset="-29456.374">4582 1473 6272,'-10'13'2368,"10"-9"-1856,0-4 224,0 0 32,0 0-352,10 8-64,-1-8 64,4 0 64,1-5-256,4 5-128,6-3 0,-2-6 0,1 6 96,4-5-608,-3-1-256,-3 1-704,3 1-352,-7-1-1120</inkml:trace>
  <inkml:trace contextRef="#ctx0" brushRef="#br0" timeOffset="-28875.715">5151 1296 4608,'72'-28'6197,"-86"28"-5376,-80 44 230,78-34-891,1 1-1,0 0 1,1 1 0,1 1-1,-1 0 1,2 1 0,0 0-1,1 1 1,0 1 0,2-1-1,-1 2 1,2-1 0,0 1-1,1 0 1,1 1 0,-4 16-160,9-30 30,0 1 1,0-1 0,1 1 0,-1 0 0,1 0 0,0-1 0,0 1 0,1 0 0,-1-1 0,1 1-1,0 0 1,1-1 0,-1 1 0,1-1 0,-1 0 0,1 1 0,1-1 0,-1 0 0,0 0 0,1 0 0,0-1-1,0 1 1,0-1 0,1 1 0,-1-1 0,1 0 0,-1 0 0,1 0 0,0-1 0,0 0 0,1 1 0,-1-1-1,0-1 1,1 1 0,-1-1 0,1 1 0,-1-1 0,1-1 0,0 1-31,11 3-616,1-2 1,-1 1-1,1-2 0,-1 0 1,1-1-1,0-1 1,0-1 615,43-10-7387,-28 4 4438</inkml:trace>
  <inkml:trace contextRef="#ctx0" brushRef="#br0" timeOffset="-18113.115">5055 1 2048,'5'0'2197,"-5"0"-1605,0 0-21,-10 7 4757,10-6-5232,0-1-43,0 0 22,18 9 53,56 64 496,49 84 213,-46-28-464,-66-111-327,0 0 0,-2 0-1,0 1 1,-2 1 0,0-1 0,-1 1-1,2 12-45,34 256 32,-34-174-112,-7-70 112,-1 0-1,-3 0 0,-1-1 0,-6 22-31,-1 12 158,-12 64 253,15-90-219,-3 0 0,-1 0 0,-3-1 0,-16 34-192,-50 66-2251,80-150 1788,-1 6-333,2-4-4638,11-2 2058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3:22:06.9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58 16 2432,'-56'12'4848,"55"-12"-4773,1 0 41,0 0 0,0 1 0,0-1 1,0 0-1,0 0 0,0 0 0,0 0 0,0 1 0,0-1 0,0 0 1,0 0-1,0 0 0,0 0 0,0 1 0,0-1 0,0 0 0,0 0 1,0 0-1,0 1 0,-1-1 0,1 0 0,0 0 0,0 0-116,46 1 1062,191-14 948,-71-3-1327,-112 12-3675,-51 5 2474,-1 0-3641,-6 1 799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3:22:07.7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34 3968,'0'-2'2902,"13"4"-898,228 13 903,-216-14-2628,-1-2 0,1 0 0,-1-1 0,0-2 0,0 0 1,22-8-280,54-12 48,-84 23-1312,-14 1-939,-3 1-2336,-2 6 1217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3:22:15.3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14 327 3968,'0'-1'26,"0"1"0,0 0-1,0 0 1,0-1 0,0 1 0,0 0 0,0-1 0,0 1 0,-1 0 0,1 0-1,0-1 1,0 1 0,0 0 0,0 0 0,0-1 0,0 1 0,-1 0-1,1 0 1,0-1 0,0 1 0,0 0 0,-1 0 0,1 0 0,0 0-1,0-1 1,0 1 0,-1 0 0,1 0 0,0 0 0,0 0 0,-1 0 0,1 0-1,0 0 1,-1-1 0,1 1 0,0 0 0,0 0 0,-1 0 0,1 0-1,0 0 1,-1 0 0,1 0 0,0 1 0,0-1 0,-1 0 0,1 0-1,0 0 1,0 0 0,-1 0 0,1 0 0,0 0 0,0 1 0,-1-1 0,1 0-1,0 0 1,0 0 0,0 0 0,-1 1 0,1-1 0,0 0 0,0 0-1,0 1 1,0-1 0,-1 0 0,1 0 0,0 1 0,0-1 0,0 0-26,0-33 3073,4 16-2782,1 0 1,1 1 0,0 0-1,1 0 1,1 1 0,1-1 0,0 2-1,1-1 1,0 2 0,1-1-1,1 1 1,0 1 0,10-8-292,-13 10 24,2 1 0,-1 0 0,1 1 0,0 0 0,1 1 0,0 0 0,0 1 0,8-3-24,-16 8 9,-1 0 1,1 1-1,0-1 1,-1 1-1,1-1 1,0 1-1,-1 0 1,1 0-1,0 1 1,-1-1-1,1 1 1,0 0-1,-1 0 1,1 0-1,-1 0 1,1 1-1,-1-1 1,0 1-1,0 0 1,0 0-1,0 0 1,0 1-1,0-1 1,0 1 0,1 2-10,4 3-7,-2 0 1,1 1-1,-1-1 1,0 2-1,-1-1 1,0 0 0,-1 1-1,1 3 7,6 21-65,-2 0 0,-1 1 0,-2-1 0,-1 6 65,-5-38-1,5 42 47,-2 0-1,-2 0 1,-1 0 0,-3 1 0,-2-1-1,-1-1 1,-6 15-46,7-37 47,-1-1 0,-1 0 0,0 0 0,-2 0 0,0-1 0,-1-1 0,-1 0 0,-1 0 0,0-1 0,-1 0 0,-7 5-47,16-17 26,-1-1 1,-1 1-1,1 0 0,-1-1 0,1 0 0,-1-1 0,0 1 0,-1-1 1,1 0-1,-1-1 0,1 1 0,-1-1 0,0-1 0,1 1 0,-1-1 1,0 0-1,0-1 0,0 0 0,0 0 0,0 0 0,0-1 1,0 0-1,0 0 0,0-1 0,1 0 0,-1 0 0,1 0 0,-1-1 1,1 0-1,0-1 0,-5-2-26,7 3 11,-1 0 0,1 0 0,0-1 0,0 1 0,0-1 0,1 0 1,-1 0-1,1 0 0,0-1 0,0 1 0,1-1 0,-1 1 0,1-1 0,0 0 0,0 0 0,1 0 0,-1 0 0,1 0 1,0-1-1,1 1 0,-1 0 0,1-1 0,0 1 0,0 0 0,1 0 0,-1-1 0,1 1 0,1 0 0,-1 0 1,1 0-1,-1 0 0,1 0 0,1 0 0,-1 1 0,1-1 0,0 0 0,0 1 0,2-3-11,5-4 6,-1 0 0,2 0 0,-1 1 0,2 0 0,-1 1 0,1 0 0,0 1 0,1 1 0,0 0 0,1 0 0,-1 1 0,1 1 0,0 0 0,0 1 0,1 1 0,-1 0 0,6 0-6,99-1-950,-103 4-884,-6 5-1622</inkml:trace>
  <inkml:trace contextRef="#ctx0" brushRef="#br0" timeOffset="1597.975">328 1193 2560,'0'0'832,"0"0"-235,9-8 3478,15-40-1910,11-70-746,-22-31-651,-13 151-768,-1 30-6,1 1 1,1-1 0,2 1-1,2-1 1,0 0 0,2 0-1,10 25 6,-3-36 96,-10-23-79,-1 0-1,1 0 1,-1-1-1,0 0 1,1 1-1,-1-1 1,-1 0-1,1-1 1,0 1-1,-1 0 0,0-1 1,0 1-1,0-1 1,0 0-1,0 0 1,-1 0-1,1 0 1,-1 0-1,0-3-16,0 3 55,8-19 176,-1 5-317,-2 1 1,0-1-1,-1 0 1,-1 0-1,-1 0 1,1-19 85,1 19 224,-5 46-112,0-1-182,9 79 353,-9-102-265,1 0-1,0 1 1,0-1-1,0 0 1,1 0-1,0 0 1,-1 0 0,1 0-1,1-1 1,-1 1-1,0-1 1,1 1-1,0-1 1,0 0 0,0 0-1,0 0 1,0 0-1,0-1 1,1 1 0,0-1-1,-1 0 1,1 0-1,0 0 1,0 0-1,0-1 1,0 0 0,4 1-18,-5-1-46,1 0 0,-1-1 0,1 1 0,-1-1 0,1 0 0,-1 0 0,1 0 0,-1-1 0,0 1 0,1-1 0,-1 0 0,1 0 0,-1 0 0,0 0 0,0-1 0,0 1 0,0-1 0,0 0 0,0 0 0,0 0 0,0 0 0,-1 0 0,1-1 0,0-1 46,18-26-5872,-13 24 3968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5:14:23.0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68 121 4224,'-10'-4'5968,"11"-2"-5875,1 1 1,-1-1 0,1 1-1,1 0 1,-1 0-1,1 0 1,0 0 0,0 0-1,0 1 1,1-1 0,0 1-1,0 0 1,0 0-1,0 0 1,0 0 0,1 1-1,0 0 1,2-2-94,53-13 277,-57 20-272,-1-1 0,1 1 0,-1 0-1,0 0 1,1 0 0,-1 1-1,0-1 1,0 0 0,-1 1 0,1-1-1,0 1 1,-1 0 0,1 0 0,-1-1-1,0 1 1,0 0 0,0 0 0,-1 0-1,1 0 1,0 0 0,-1 0 0,0 1-1,0-1 1,0 0 0,0 0 0,-1 0-1,1 1-4,-2 26 16,-1 1-1,-1-1 0,-2 1 0,-1-1 0,-1-1 1,-2 0-1,-7 13-15,10-22-5,-1-1-1,-1 0 1,0-1 0,-2 0-1,0-1 1,-1 0 0,-1-1-1,-10 11 6,21-25 0,0 0 0,-1 0 0,1 0 0,0-1 0,-1 1 0,1-1 0,-1 1 0,0-1 0,1 0 0,-1 0 0,0 0 0,0 0 0,1-1 0,-1 1 0,0-1 0,0 0 0,0 0 0,0 0 0,-2 0 0,9-23 59,2 21 68,0 0 0,1 1 0,-1-1 0,1 1 0,0 0 0,-1 1 0,1 0 0,0 0 0,-1 0 0,1 1 0,-1 0 0,1 0 0,-1 1 0,1 0 0,-1 0 0,0 0 0,0 1 0,0 0 0,0 0 0,0 1 1,-1-1-1,4 4-127,28 11 245,-27-14-326,0-1-1,1 0 1,-1 0-1,1-1 1,0 0 0,0-1-1,0 0 1,-1-1 0,6 0 81,29-10-10510,-32 6 8355</inkml:trace>
  <inkml:trace contextRef="#ctx0" brushRef="#br0" timeOffset="1942.331">167 0 3072,'0'0'1061,"-4"8"3739,-56 56-1941,18-14-2534,35-38-508,0 0 1,0 1-1,1 0 1,1 0-1,0 0 1,1 1-1,0 0 1,1 0-1,-1 6 183,1 25-3578,6-25 1834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3:22:18.8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19 214 4352,'-18'-8'2656,"17"8"-2048,1 0-118,10-4 1548,331-8 1487,-159 2-3317,-105 9-3173,-76 3-1485,-1 2 2954,0-3 855,0 7-2020</inkml:trace>
  <inkml:trace contextRef="#ctx0" brushRef="#br0" timeOffset="436.969">419 0 5120,'5'41'4709,"0"-20"-4016,-5 117 1153,0 51-417,-2-165-1134,0-12-1320,1 1-3632,2-15 498,3-5 1444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3:22:09.3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551 207 3968,'8'-68'6314,"-16"227"-5210,-7-1-1,-19 75-1103,20-139 92,8-57-377,-6 42-1124,-4-29-3430,9-36 2092,1-6 982</inkml:trace>
  <inkml:trace contextRef="#ctx0" brushRef="#br0" timeOffset="587.464">17 158 3968,'-14'0'1285,"12"0"-720,2 0-10,0 0 218,1 0-202,316-18 4320,-242 15-4490,422-32 216,-445 31-2851,-34 4 1114</inkml:trace>
  <inkml:trace contextRef="#ctx0" brushRef="#br0" timeOffset="1819.979">1197 155 3328,'4'-20'2456,"-10"33"-518,-27 58-818,18-17-656,-22 79 486,6 1 1,-2 51-951,27-129-1131,2 1-1,2 0 1,3 0 0,5 34 1131,0-39-2538,2-10 858</inkml:trace>
  <inkml:trace contextRef="#ctx0" brushRef="#br0" timeOffset="2401.292">1365 582 4480,'-11'-17'1445,"8"14"-768,3 3 257,0 0 180,0 0-431,1 1-219,41 18-21,-14-7-175,-1 0 1,-1 2 0,0 1-1,-1 1 1,-1 1 0,0 1-1,-1 1 1,18 21-269,-17-16 67,-13-14-97,-1 0 0,0 1 0,-1 0 1,0 1-1,-1 0 0,6 11 30,22 65-4736,-35-75 2230,-1-1 831</inkml:trace>
  <inkml:trace contextRef="#ctx0" brushRef="#br0" timeOffset="2718.285">1802 559 5248,'-8'4'4210,"-14"27"-3120,1 0-598,-75 77 873,18-28-1070,-10 13-3705,70-75-1128,13-12 2730</inkml:trace>
  <inkml:trace contextRef="#ctx0" brushRef="#br0" timeOffset="3543.835">2107 12 7040,'10'-12'2624,"-10"12"-2048,5 0-224</inkml:trace>
  <inkml:trace contextRef="#ctx0" brushRef="#br0" timeOffset="3544.835">2184 138 7040,'10'40'2624,"-10"-40"-2048,0 61-128,0-32-128,0-6-256,0 14 32,5 0-32,-5-2-192,4 2 64,-4-5-960,0 0 576,-4-6-2784,4-6 1792</inkml:trace>
  <inkml:trace contextRef="#ctx0" brushRef="#br0" timeOffset="4617.816">2440 89 4992,'-1'-7'3472,"1"7"-2469,10 8-337,-4-2-533,0 0 1,0 1-1,-1-1 0,1 1 1,-1 0-1,-1 1 0,0-1 1,0 1-1,0 0 0,-1 0 1,0 0-1,1 5-133,13 40 293,-3 1-1,-2 1 1,-2 0-1,-3 0 1,-2 1-1,-2 0 1,-4 35-293,0-70-5,0 0 1,-1-1-1,-1 1 1,-1-1-1,-1 0 1,-1 0-1,-1-1 1,0 1-1,-1-1 1,-1-1-1,-1 0 1,-1 0-1,-11 14 5,15-24-112,-2 5-541,-1-1-1,0 0 1,-1-1 0,0-1 0,0 1-1,-13 7 654,-1-7-2938</inkml:trace>
  <inkml:trace contextRef="#ctx0" brushRef="#br0" timeOffset="80870.965">2107 101 2432,'0'0'832,"0"4"-230,0-4 2129,37-25 480,-33 22-3003,-1 0 0,0-1 0,0 1 0,0-1 0,0 1 0,-1-1 0,1 0 0,-1 0 0,0 0 0,0 0 0,0 0 0,-1-1 0,1 1 0,0-5-208,-2 9 16,0 0 1,-1-1-1,1 1 1,0 0-1,0 0 1,0-1-1,-1 1 1,1 0-1,0-1 1,0 1-1,0 0 1,-1 0-1,1 0 1,0-1-1,-1 1 1,1 0-1,0 0 1,0 0-1,-1 0 1,1-1-1,0 1 1,-1 0-1,1 0 1,0 0-1,-1 0 1,1 0-1,0 0 1,-1 0-1,1 0 1,0 0-1,-1 0 1,1 0-1,0 0 1,-1 0-1,1 1 1,0-1-1,-1 0 1,1 0-1,0 0 1,-1 0-1,1 0 1,0 1-1,0-1 1,-1 0-1,1 0 1,0 1-1,0-1 1,-1 0-1,1 0 1,0 1-1,0-1 1,0 0 0,-1 0-1,1 1 1,0-1-1,0 0 1,0 1-1,0-1 1,0 0-1,0 1 1,0-1-1,0 0 1,0 1-17,-27 32 186,1 1 1,3 1 0,0 1-1,3 0 1,-9 24-187,7-12 75,-20 54-3558,33-82-1568,8-16 2945</inkml:trace>
  <inkml:trace contextRef="#ctx0" brushRef="#br0" timeOffset="81343.459">1989 236 4736,'67'-1'10139,"112"-12"-8460,-15-3-3241,-147 15-1568,3-1-3169,-11 1 3840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3:23:39.8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834 383 128,'0'0'0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3:28:02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49 209 2560,'-1'-8'5209,"-5"-30"-4461,-14-37 873,2 3 683,14 57-1742,4 21-62,2 26-322,2-1 0,1 0-1,1 0 1,9 28-178,-6-28 73,31 93 689,24 7-452,-54-112-300,-10-18 38,0-1 0,0 0 16,0 0-74,3 24 111,-3-23-74,0-1-118,0 0 16,0 0 97,0 0-22,0 0 53,0 0 32,0 0-37,0 0-85,0 0 16,0 0 63,0 0-4,0 0-28,0 0-74,0 0 38,0 0 68,0 0-4,0 0-1,0 0 6,0 0-59,0 0-22,0 0-20,0 0-12,0 0-10,0 0 32,0 0-21,0 0-32,0 0 63,0 0 60,0 0 10,0 0-32,0 0-123,0 0-10,0 0-1,11 12-218,3-4 443,-11-8-46,-1 0 0,1-1 0,0 1 1,-1-1-1,1 1 0,-1-1 0,1 0 0,-1 0 0,1 0 1,-1 0-1,1-1 0,-1 1 0,0-1 0,0 1 0,0-1 0,0 0 1,0 0-1,1-1-45,5-4 147,6-9-1,0-1 1,-2-1 0,0 1-1,-1-2 1,0 0-1,-2 0 1,0 0-1,-2-1 1,5-18-147,-1 9 99,76-217-994,-73 226-3207,-1 16 428</inkml:trace>
  <inkml:trace contextRef="#ctx0" brushRef="#br0" timeOffset="808.879">222 537 5120,'0'6'10043,"0"16"-9760,0-8 175,-3 426 1483,3-439-1888,0-1 22,0 0-22,0 0-5,0 0-133,-4-4-8379,8 3 4923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3:28:18.2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152 103 4608,'14'-41'4106,"-24"46"-2250,-2 9-1764,1 0-1,0 1 0,1 1 0,1-1 1,1 2-1,0-1 0,0 1 1,2 0-1,0 1 0,-2 15-91,6-26 31,-11 32 222,1 2 0,2-1 0,3 2 0,0-1 0,3 1 0,2-1 1,1 1-1,2 0 0,3 12-253,0-27-24,1 1 0,1-1 0,1 0 0,1 0 0,2-1 0,0 0 0,2 0 0,13 20 24,10-9-1977,8-17-3796,-16-17 2323</inkml:trace>
  <inkml:trace contextRef="#ctx0" brushRef="#br0" timeOffset="782.323">302 685 5888,'-1'-2'236,"0"0"1,0-1-1,0 1 0,0 0 1,0-1-1,0 1 1,1-1-1,-1 1 0,1 0 1,0-1-1,0 1 1,-1-1-1,2 1 0,-1-1 1,0 1-1,0-1 1,1 1-1,0-1 0,0 0-236,37-70 1919,-34 67-1870,0 1 0,0-1 0,1 1 0,0 0 0,0 0 0,0 0 0,1 1 0,-1 0 0,1 0-1,0 0 1,0 1 0,0 0 0,1 0 0,-1 0 0,1 1 0,0 0 0,0 0 0,-1 1 0,1 0 0,0 0 0,0 1-1,0-1 1,0 2 0,0-1 0,0 1 0,0 0 0,0 0 0,0 1 0,1 0-49,15 10 151,-1 0 1,-1 2-1,0 0 1,-1 1 0,-1 1-1,0 1 1,6 8-152,-17-17 64,129 148 182,-90-103-470,14 16-265,-20-24-6606,-35-36 2887</inkml:trace>
  <inkml:trace contextRef="#ctx0" brushRef="#br0" timeOffset="1283.127">859 460 5632,'13'-25'3573,"-13"24"-2517,-11 6 1072,-17 36-1658,16-17-252,-14 13 158,-1-2 0,-2-1-1,-1-1 1,-1-1 0,-15 9-376,-59 61 228,14-2-1471,68-79-3498,24-26 720,10-9 890</inkml:trace>
  <inkml:trace contextRef="#ctx0" brushRef="#br0" timeOffset="2341.267">1086 147 5504,'26'-40'4325,"-21"42"-3509,-67 291 160,38-172-661,21-110 1071,6-107-202,5 40-1130,2 1-1,3 1 0,2 0 1,21-50-54,-35 102-1,2-8-11,1 0 0,0 1 0,0-1 1,1 1-1,1 0 0,-1 1 0,1-1 0,7-6 12,-11 15-13,1 0 1,-1 0-1,0 0 1,1 1-1,-1-1 1,0 1-1,0 0 1,1 0 0,-1 0-1,0 0 1,0 0-1,0 0 1,0 0-1,0 0 1,0 1-1,-1-1 1,1 1 0,0 0-1,-1-1 1,1 1-1,-1 0 1,0 0-1,1 0 1,-1 0-1,0 0 1,0 0 0,0 0-1,0 1 1,-1-1-1,1 2 13,90 245 86,-82-224-543,-1 0 0,-1 0 0,-1 1 0,-1 0 0,-2 0 0,1 23 457,-4-47-218,1 0 0,-1-1 1,0 1-1,0 0 0,0-1 0,0 1 0,0 0 0,-1-1 0,1 1 0,0-1 0,-1 1 0,0 0 0,1-1 0,-1 1 0,0-1 0,1 1 0,-1-1 1,0 0-1,0 1 0,0-1 0,0 0 0,-1 1 218,-10-1-2192</inkml:trace>
  <inkml:trace contextRef="#ctx0" brushRef="#br0" timeOffset="2626.251">999 345 6400,'2'9'2795,"11"-6"-145,-11-2-2581,0 0 1,0-1-1,0 1 0,0-1 0,0 0 1,0 1-1,0-1 0,0 0 0,0 0 1,0 0-1,0-1 0,0 1 0,0 0 1,0-1-1,0 1 0,0-1 0,0 0 1,0 1-1,0-1 0,-1 0 1,3-1-70,16-6 118,64-12 352,0 3-1,41-1-469,-97 20-3749,-27-1 1237</inkml:trace>
  <inkml:trace contextRef="#ctx0" brushRef="#br0" timeOffset="2961.941">1537 14 7552,'0'0'76,"1"0"0,-1 0 0,0 0 1,1-1-1,-1 1 0,0 0 0,0 0 0,1 0 0,-1 0 1,0 0-1,1 0 0,-1-1 0,0 1 0,0 0 1,1 0-1,-1 0 0,0-1 0,0 1 0,1 0 0,-1 0 1,0-1-1,0 1 0,0 0 0,0 0 0,1-1 1,-1 1-1,0 0 0,0-1 0,0 1 0,0 0 1,0-1-1,0 1 0,0 0 0,0-1 0,0 1 0,0 0 1,0-1-1,0 1 0,0 0 0,0-1 0,0 1 1,0 0-1,0 0 0,-1-1 0,1 1 0,0 0 1,0-1-1,0 1 0,0 0 0,-1 0 0,1-1 0,0 1-76,23 23-116,-6 5 225,-2 2-1,0 0 1,-2 1 0,-2 0 0,0 1-1,-2 0 1,-2 1 0,-1-1-1,-1 1 1,-2 1 0,-1-1 0,-2 0-1,-2 6-108,1-4 86,-2-1 0,-1 1 0,-2-1-1,-1 0 1,-2-1 0,-1 1-1,-2-2 1,-1 0 0,-2 0 0,-1-1-1,-1-1 1,-1-1 0,-4 3-86,-6 3-827,5-9-367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3:28:16.4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29 138 3328,'-4'-5'1069,"-2"-6"3504,6 11-3805,0 0-197,0 0-235,0 0 32,0 0 43,0 0 5,0 0-16,0 0-59,0 21-69,0 297 1291,0-318-1686,0 1 0,-1-1 1,1 1-1,0-1 1,0 1-1,0 0 1,0-1-1,0 1 1,0-1-1,0 1 1,0 0-1,0-1 1,0 1-1,0-1 1,0 1-1,0 0 0,1-1 1,-1 1-1,0-1 1,0 1-1,1-1 1,-1 1-1,0-1 1,1 1-1,-1-1 1,1 1-1,-1-1 1,0 1-1,1-1 1,-1 0-1,1 1 0,-1-1 1,1 0-1,-1 1 1,1-1-1,0 0 1,-1 1-1,1-1 1,-1 0-1,1 0 1,0 0 122,7-7-3056</inkml:trace>
  <inkml:trace contextRef="#ctx0" brushRef="#br0" timeOffset="1006.911">11 170 2816,'-10'-8'1941,"10"8"-1237,0 0 261,0-12 3265,-1 6-4021,1 0 1,1 0-1,-1 0 0,1 0 1,0 0-1,0 0 1,1 0-1,0 0 0,0 1 1,0-1-1,0 1 1,1-1-1,0 1 0,0 0 1,3-2-210,-3 2-4,0 1 1,1 0 0,-1 0-1,1 0 1,0 0-1,0 0 1,0 1-1,1 0 1,-1 0-1,1 0 1,0 1-1,0-1 1,0 1-1,0 0 1,0 1-1,0-1 1,0 1 0,1 0-1,-1 0 1,5 0 3,49 1-91,-57 0 94,0 0 0,0 1 0,0-1 0,0 1 0,0-1 0,-1 1 1,1-1-1,0 1 0,0 0 0,0 0 0,-1 0 0,1 0 0,-1 0 0,1 0 0,-1 0 0,1 1 0,-1-1 0,0 1 1,1-1-1,-1 1 0,0-1 0,0 1 0,0 0 0,0-1 0,-1 1 0,1 0 0,0 0 0,-1-1 0,1 1 1,-1 0-1,1 0 0,-1 0 0,0 0 0,0 0 0,0 0 0,0 0 0,0 0 0,-1 1-3,-3 5 25,-1-1 0,1 0 0,-2 0 0,1 0 0,-1 0 0,0-1 0,0 0 0,0 0 0,-4 1-25,-9 10 63,-39 27-41,57-44-92,47 12 28,-30-8 30,1 0 0,-1 2 1,0-1-1,0 2 0,-1 0 1,0 1-1,0 1 0,-1 0 1,0 1-1,0 0 1,6 8 11,-19-17 17,0 0 0,0 0 1,0 0-1,0 0 0,0 1 1,0-1-1,0 0 0,-1 0 1,1 1-1,0-1 0,-1 1 1,1-1-1,-1 1 0,0-1 1,1 0-1,-1 1 1,0-1-1,0 1 0,0-1 1,0 1-1,0-1 0,0 1 1,-1-1-1,1 1 0,0-1 1,-1 1-1,1-1 0,-1 0 1,0 1-1,1-1 0,-1 0 1,0 1-1,0-1 0,0 0 1,0 0-1,0 0 0,0 0 1,0 0-1,0 0 1,0 0-1,0 0 0,-1 0-17,-60 25 1474,-37-21-1138,83-2-2525,10 8-5334,6-10 3625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3:28:25.0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140 218 2304,'3'-2'1866,"-2"10"4236,-13 1-2102,6-4-3211,21-45 869,21-13-1610,42-24-42,-70 69-18,1 1 1,0 1 0,0 0-1,0 0 1,1 1-1,0 0 1,0 0 0,0 1-1,0 0 1,1 1-1,-1 1 1,1-1 0,0 2-1,0-1 1,0 2 0,0-1-1,0 1 1,0 1-1,0 0 1,0 1 0,-1 0-1,12 3 12,-13-2-6,0 0-1,0 0 1,-1 1-1,1 0 1,-1 1-1,0-1 1,0 2-1,0-1 0,-1 1 1,1 0-1,-2 1 1,1 0-1,-1 0 1,0 0-1,0 1 1,-1-1-1,0 1 1,2 5 6,2 10 15,-1 0 0,-2 1-1,0 0 1,-1 0 0,-2 0 0,0 0 0,-2 1 0,-1-1 0,0 0-1,-2 1 1,-1-1 0,-1 0 0,-1 0 0,-3 8-15,-2-4 49,-2 0 1,0-1-1,-2 0 1,-1-1-1,-1 0 1,-1-2-1,-14 17-49,-89 82 123,81-88-128,20-19 40,-1 0 0,-1-1 0,0-1 1,-1-1-1,-7 2-35,17-9 3,0-1 1,1-1-1,-2 1 1,1-2 0,0 0-1,-1 0 1,1-1-1,-1-1 1,0 0-1,0-1 1,1 0-1,-3-1-3,10-1 4,1 1-1,-1-1 1,1-1-1,0 1 1,-1 0-1,1-1 0,0 0 1,1 0-1,-1 0 1,1-1-1,-1 1 0,1-1 1,0 0-1,0 0 1,0 0-1,1 0 0,0 0 1,-1 0-1,2-1 1,-1 1-1,0-1 0,1 0 1,0 1-1,0-1 1,0 0-1,1 0 0,-1 0 1,1 1-1,0-1 1,1 0-1,-1 0 1,1 0-1,0 0 0,0 1 1,0-1-1,2-3-3,2-3-13,0 1-1,1-1 1,0 2 0,0-1-1,1 1 1,0 0 0,1 0-1,3-3 14,2 2 8,1 0 0,0 0 0,1 1 0,0 1 0,0 0 0,1 1 0,0 1 0,0 1 0,0 0 0,14-2-8,65-6 571,-64 6-384,-25-2-3393,-10 5-2543,-1 4 2315</inkml:trace>
  <inkml:trace contextRef="#ctx0" brushRef="#br0" timeOffset="2049.361">682 837 4224,'0'-4'2533,"0"-25"1451,1 31-862,6 36-2697,17 391 1356,-29-413-2922,1-20-2107,-2-9 933,-3-6-714</inkml:trace>
  <inkml:trace contextRef="#ctx0" brushRef="#br0" timeOffset="3218.238">623 844 4352,'4'-3'7114,"-3"3"-6607,-1 0-91,0 0-16,12-9 832,-5 3-1186,0 1 0,1 0 0,-1 0 0,1 1 0,0 0 0,1 0 0,-1 1 0,0 0 0,1 0 0,4 0-46,41-16-7,-44 15 22,-1 1-1,1-1 0,0 1 1,0 1-1,1 0 0,-1 1 1,0 0-1,1 0 0,-1 1 1,1 0-1,-1 1 1,1 0-1,2 2-14,-11-3 7,0 1 1,0 0-1,-1 0 1,1 1 0,-1-1-1,1 0 1,-1 1-1,1-1 1,-1 1-1,0-1 1,1 1-1,-1-1 1,0 1-1,0 0 1,0 0-1,-1-1 1,1 1 0,0 0-1,-1 0 1,1 0-1,-1 0 1,0 0-1,1 0 1,-1 0-1,0 0 1,0 0-1,0 0 1,0 0-1,-1 0 1,1 0-1,-1 0 1,1 0 0,-1 0-1,0 0 1,1-1-1,-1 1 1,0 0-1,0 0 1,0-1-1,0 1 1,-1-1-1,1 1 1,0-1-1,-1 1 1,1-1 0,-1 0-8,-2 4 59,-1 2 12,-1-1-1,1 0 0,-2 0 0,1 0 0,0-1 0,-1 0 0,0 0 0,0-1 1,-1 1-1,1-2 0,-1 1 0,-6 1-70,-16 4 213,26-9-207,12 3-92,-1-3 80,-1 0 0,1 0 0,-1 1 0,0 0 1,1 0-1,-1 1 0,0-1 0,0 1 0,0 1 0,0-1 0,0 1 0,0 0 0,-1 0 0,1 1 0,-1 0 0,0 0 0,0 0 1,2 3 5,30 46 37,-36-50-5,1 1-1,-1 0 1,-1 0 0,1 0-1,0 0 1,-1 0 0,0 0-1,0 0 1,0 0 0,-1 0 0,1 0-1,-1 0 1,0 0 0,0 0-1,0 0 1,-1-1 0,1 1-1,-3 3-31,0 1 85,-1 0-1,0 0 0,0 0 0,-1-1 0,0 1 0,0-1 0,-1-1 0,0 1 0,0-1 1,-1-1-1,0 1 0,0-1 0,-5 2-84,-63 39 224,35-22-43,-15 11-506,57-38-3110,8-2-575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3:21:58.4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353 821 9728,'-5'13'3584,"5"-13"-2784,0 7-224</inkml:trace>
  <inkml:trace contextRef="#ctx0" brushRef="#br0" timeOffset="40176.564">30 86 2560,'0'-26'5555,"0"-33"-2124,0 58-3361,0 14 10,-5 81 458,10 58 65,2-112-412,-6-28-220,1 0 1,0 0 0,0 0 0,2 0 0,0-1 0,0 1 0,1-1 0,0 0-1,1 0 1,2 3 28,-5-9 51,1-1-1,-1 1 0,1-1 0,0 0 1,0 0-1,0 0 0,1-1 1,-1 0-1,1 1 0,0-2 0,0 1 1,0 0-1,0-1 0,2 0-50,12 3 138,0-2 0,0 0 1,-1-1-1,1-1 0,0-1 0,0-1 0,15-2-138,-8 1 20,-6-1-7,-1 0-1,0-1 1,0-1 0,0-1-1,-1 0 1,0-2 0,0 0-1,14-10-12,-26 15 14,0-1-1,-1 0 1,1-1 0,-1 0-1,0 0 1,-1 0-1,1 0 1,-1 0 0,0-1-1,0 0 1,0 0-1,-1 0 1,0-1 0,0 1-1,-1 0 1,0-1-1,0 0 1,0 0 0,-1 0-1,0-5-13,-5-61 70,-24-20-92,23 82 2,4 9 21,0 0-1,1 0 0,-1 0 0,0 0 0,0 0 0,0 1 1,-1-1-1,1 0 0,0 1 0,-1-1 0,1 0 0,-1 1 1,1 0-1,-1-1 0,1 1 0,-1 0 0,0 0 0,0 0 1,0 0-1,0 0 0,0 0 0,0 0 0,-1 1 0,-1 1-13,-1 0 1,1 0-1,0 1 0,0-1 0,0 1 0,0 0 1,0 1-1,0-1 0,1 1 0,-1-1 0,1 1 1,-1 0-1,1 0 0,0 1 0,0-1 1,0 1-1,1-1 13,-18 18-33,-35 29 118,18-1-138,6-9 453,-1 15-390,28-50 16,1 0-1,0-1 0,0 2 1,1-1-1,-1 0 0,1 0 1,0 1-1,0-1 0,1 1 1,0 0-1,0 0 0,0 4-25,-12 18 139,12-27-192,2 15 79,57 25 209,29-1-182,23 8-47,-51-31-1,-23-9-10,-14-8 15,-21 0 49,-1 0 10,-6 4-50,0 0 1,-1 0-1,1 0 0,-1-1 0,0 0 1,0-1-1,0 1 0,0-1 0,0-1 0,0 1 1,-7-1-20,-32 10-89,-15 7 99,39-12-15,0 0 1,1 1-1,0 1 1,0 1-1,1 1 1,0 1 0,-3 3 4,12-6-25,-59 54-76,68-60 97,0 1 1,1-1-1,-1 1 0,0 0 0,1-1 0,-1 1 0,1 0 0,0 0 1,0 0-1,0 0 0,0 0 0,1 1 0,-1-1 0,1 0 0,0 0 1,0 0-1,0 0 0,0 1 0,1-1 0,-1 0 0,1 0 0,0 0 1,0 0-1,0 0 0,0 0 0,0 0 0,1 0 4,3 3 1,1-1-1,-1 0 1,1 0 0,0 0-1,0-1 1,1 0-1,-1-1 1,1 1-1,0-1 1,0 0 0,0-1-1,0 1 1,0-2-1,1 1 1,-1-1-1,1 0 1,-1 0 0,1-1-1,5 0 0,-2 1-16,88 6 43,-92-6-22,1-1 1,0 2-1,0-1 1,0 1 0,-1 0-1,1 0 1,-1 1 0,0 0-1,0 1 1,0-1-1,0 1 1,0 1 0,-1-1-1,0 1 1,0 0 0,0 1-1,0-1 1,3 7-6,-8-8 3,0 0 1,0 0 0,0 1-1,-1-1 1,0 0-1,0 1 1,0-1-1,0 0 1,-1 1-1,1-1 1,-1 0 0,-1 0-1,1 1 1,0-1-1,-1 0 1,0 0-1,0 0 1,0-1-1,0 1 1,-1 0 0,1-1-1,-1 0 1,0 1-1,0-1 1,0 0-1,-1-1 1,1 1-1,-1 0 1,1-1 0,-4 2-4,-153 71 1147,39-22-593,46-17-374,-60 33-2792,130-64-257,10 0-1899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3:36:03.2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24 426 3968,'-10'-32'7093,"10"31"-6948,0 0 0,1 0 0,-1 0 0,0 0 0,0 1 0,0-1 0,0 0 0,-1 0 0,1 0 0,0 0 0,0 0 0,-1 0 0,1 0 0,0 0 0,-1 0 0,1 1 0,-1-1 0,1 0 0,-1 0 0,1 0 0,-1 1 0,1-1 0,-1 0 0,0 1 0,0-1 0,1 1 0,-1-1 0,0 0 0,0 1 0,0 0 0,1-1 0,-2 1-145,3 34 43,12 38 63,6-7 17,9 57-38,-20-62-138,-3-11 48,3-37-27,-7-12 69,-1 0 16,0 0-5,0 0 27,0 0-48,0 0-70,9-8 6,17-38 295,-15 17-143,111-208 727,-81 152-2532,-38 65-1690,-3 13 126,-1 14-2229,0 4 3739</inkml:trace>
  <inkml:trace contextRef="#ctx0" brushRef="#br0" timeOffset="454.198">115 694 4224,'0'-12'4853,"0"12"-3706,0 0 10,4 8 710,-7 41-758,-28 233-10,29-105-4433,3-159-90,3-2 1030</inkml:trace>
  <inkml:trace contextRef="#ctx0" brushRef="#br0" timeOffset="1151.867">510 98 4736,'18'-34'3333,"-19"34"-3272,1 1-1,0-1 1,0 0 0,-1 0 0,1 0-1,0 1 1,0-1 0,0 0-1,0 0 1,0 1 0,-1-1-1,1 0 1,0 1 0,0-1-1,0 0 1,0 0 0,0 1-1,0-1 1,0 0 0,0 1-1,0-1 1,0 0 0,0 0 0,0 1-1,0-1 1,0 0 0,0 1-1,0-1 1,1 0 0,-1 0-1,0 1 1,0-1 0,0 0-1,0 0 1,0 1 0,1-1-1,-1 0 1,0 0 0,0 0-1,0 1 1,1-1 0,-1 0 0,0 0-1,0 0 1,1 0 0,-1 1-1,0-1 1,0 0 0,1 0-1,-1 0 1,0 0 0,1 0-1,-1 0 1,0 0 0,0 0-1,1 0 1,-1 0 0,0 0-1,1 0 1,-1 0 0,0 0 0,1 0-1,-1 0 1,0 0 0,0 0-1,1-1-60,-20 114 443,-34 101-160,39-161 442,17-130 395,37-176-869,-37 240-230,0-1 0,1 1 1,0 0-1,1 0 0,1 1 1,0-1-1,1 1 0,4-6-21,-10 17 1,0 1 0,1-1 0,-1 1 0,0-1 0,0 1 0,1 0 0,-1 0 0,0 0 0,0 0 0,1 0-1,-1 0 1,0 0 0,1 0 0,-1 0 0,0 1 0,0-1 0,1 0 0,-1 1 0,0-1 0,0 1 0,0 0 0,0-1 0,0 1 0,0 0-1,0-1 1,0 1 0,0 0 0,0 0 0,0 0 0,0 0 0,0 0 0,-1 0 0,1 0 0,0 0 0,-1 1 0,1-1 0,-1 0 0,1 0 0,-1 0-1,1 1 0,0 1 1,14 22-361,-1 0 1,-2 1 0,-1 0 0,-1 1 0,-1 0 0,4 21 359,13 37-1221,-13-43-3825,-9-26 2908</inkml:trace>
  <inkml:trace contextRef="#ctx0" brushRef="#br0" timeOffset="1599.889">526 302 4608,'-20'0'1530,"20"0"-1437,-1 0-1,1 1 0,0-1 0,-1 0 0,1 0 0,0 0 0,-1 0 0,1 1 1,0-1-1,-1 0 0,1 0 0,0 0 0,-1 0 0,1 0 0,-1 0 0,1 0 0,0 0 1,-1 0-1,1 0 0,0 0 0,-1 0 0,1 0 0,-1-1 0,1 1 0,0 0 1,-1 0-1,1 0 0,0 0 0,-1-1 0,1 1 0,0 0 0,0 0 0,-1-1 1,1 1-1,0 0 0,0 0 0,-1-1 0,1 1 0,0 0 0,0-1 0,0 1 0,-1 0 1,1-1-1,0 1 0,0 0 0,0-1 0,0 1 0,0 0 0,0-1 0,0 1 1,0-1-1,0 1 0,0 0 0,0-1 0,0 1 0,0 0 0,0-1 0,0 1 0,0-1 1,0 1-1,1 0 0,-1-1 0,0 1 0,0 0 0,0-1 0,1 1-92,71-18 4517,36-30-4543,-85 37-2059,-9 4-2385,-4 5 1836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3:36:07.4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81 4992,'-4'-5'5676,"11"3"-3330,21 1-2665,-5 1 898,337-36 3346,-214 8-5919,-136 23 517,1 1-4310,-10 4 2838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5:14:30.5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59 671 3968,'0'5'2469,"-28"55"1099,24-54-3506,0 0-1,1 0 1,-1 1-1,2-1 1,-1 1-1,1 0 1,-1 0-1,2 0 1,-1 0-1,1 0 1,0 0-1,1 0 1,0 1-1,0-1 1,0 0-1,1 0 1,0 0-1,0 1 1,1-1-1,0 0 1,0-1 0,1 1-1,0 0 1,0-1-1,0 1 1,1-1-1,0 0 1,3 3-62,-4-6 46,0 0 0,0 1 0,1-1 0,-1-1 0,1 1 0,0 0 0,0-1 0,0 0 0,0 0 0,0 0 0,0 0 0,1-1 0,-1 0 0,1 0 0,-1 0 0,1 0 0,-1 0 0,1-1 0,-1 0 0,1 0 0,0-1 0,-1 1 0,1-1 0,-1 0 0,1 0 0,-1 0 0,0-1 0,1 1 0,-1-1 0,0 0 0,0-1 0,2-1-46,4-6 66,-1-2 0,0 0 1,-1 0-1,0 0 0,-1-1 1,-1 0-1,0-1 0,0 1 1,-2-1-1,0 0 0,0 0 1,-1-1-1,-1 1 0,0-1 1,-1 1-1,-1-15-66,2 15 17,-1 0 0,-1 1 0,0-1-1,0 1 1,-2-1 0,0 0 0,0 1 0,-1 0 0,-1-1 0,0 1 0,-1 1 0,-3-8-17,7 18-9,0 0 1,0 0-1,0 1 1,0-1 0,0 0-1,0 1 1,0-1-1,-1 1 1,1-1 0,0 1-1,-1 0 1,1 0-1,-1-1 1,0 1 0,1 0-1,-1 0 1,0 0-1,0 1 1,0-1 0,1 0-1,-1 1 1,0-1-1,0 1 1,0 0 0,0 0-1,0-1 1,0 1-1,0 0 1,0 1 0,0-1-1,0 0 1,0 1 0,0-1-1,0 1 1,1-1-1,-1 1 1,0 0 0,0 0-1,0 0 1,1 0-1,-1 0 1,1 0 0,-1 0-1,1 1 1,-1-1-1,1 0 1,-1 1 0,1-1-1,0 1 1,0 0-1,0-1 1,0 1 0,0 0-1,0 0 9,-4 12-1106,-1 1 0,2 0 0,0 0 0,1 0 0,0 0 0,1 1 0,1-1 1,0 4 1105,5 10-1835</inkml:trace>
  <inkml:trace contextRef="#ctx0" brushRef="#br0" timeOffset="850.843">309 181 4224,'1'-60'2085,"4"-61"3867,-15 655-5440,9-309-523,28-66-95,-17-110-278,0-32 58,7-17-5780,-12 0 4906</inkml:trace>
  <inkml:trace contextRef="#ctx0" brushRef="#br0" timeOffset="2093.423">473 1011 2048,'0'0'752,"1"1"-373,6 5 293,-5-5 384,-2-1-289,8 0 663,0-3-1156,-1-1 1,1 1-1,-1-1 1,-1 0-1,1-1 1,0 1-1,-1-2 1,0 1-1,0 0 1,-1-1-1,1 0 1,-1-1-1,-1 1 1,1-1-1,-1 0 1,0 0-1,0-1-274,3-6 109,-1-1-1,-1-1 1,0 1-1,-1-1 1,0 0-1,-1 0 1,-1 0-1,-1 0 1,0 0-1,-1-6-108,3-23 201,-2 28-9,-2-75 981,0 92-1175,1-1 1,-1 1 0,0 0-1,1-1 1,-1 1 0,1 0-1,-1-1 1,0 1-1,1 0 1,-1 0 0,0 0-1,1-1 1,-1 1-1,0 0 1,1 0 0,-1 0-1,0 0 1,1 0-1,-1 0 1,0 1 0,1-1-1,-1 0 1,0 0-1,1 0 1,-1 1 0,0-1-1,1 0 1,-1 1-1,1-1 1,-1 0 0,1 1-1,-1-1 1,0 1-1,1-1 1,0 1 0,-1-1-1,1 1 1,-1-1-1,1 1 1,0-1 0,-1 1-1,1 0 1,0-1-1,-1 1 1,1 0 0,0-1-1,0 1 1,0 0-1,0-1 1,0 1 0,0 0-1,0-1 1,0 1-1,0 0 1,0-1 0,0 1-1,0 0 1,0-1-1,0 1 1,1 0 0,-1-1 1,-6 21-73,1-1 0,1 1 1,0 0-1,2 0 0,0 0 1,2 0-1,0 0 1,1 1-1,1-1 0,2 0 1,0-1-1,0 1 1,7 14 72,-8-26-49,0 0 0,1 0-1,-1 0 1,1 0 0,1 0-1,0 0 1,0-1-1,0 0 1,1 0-1,1-1 1,-1 0 0,6 5 49,-4-6-18,-6-3-5,0-1-1,1 0 0,-1 0 1,0 0-1,1-1 1,-1 1-1,1-1 0,0 1 1,-1-1-1,1 0 0,0 0 1,0 0-1,0 0 1,0 0-1,0-1 0,0 1 1,0-1-1,0 0 0,0 0 1,0 0-1,0 0 1,0-1-1,0 1 0,0-1 1,1 0 23,1-3 7,1 1 0,-2-1 0,1 0 0,0 0 0,-1 0 1,0-1-1,0 0 0,0 0 0,-1 0 0,1 0 0,-1 0 1,0-1-1,-1 1 0,1-1 0,0-6-7,9-13 90,-5 8-68,0 0-1,-1 0 1,-2-1 0,1 0 0,-2 0-1,-1 0 1,1-5-22,5-38 61,1-130 1299,-9 417-1002,-1-214-358,1-1 0,0 1 1,1 0-1,1 0 0,0-1 1,0 1-1,1-1 0,0 0 1,1 0-1,1 0 0,-1 0 1,2-1-1,0 0 0,0 0 1,0 0-1,6 5 0,-11-15-56,0 1 1,0 0-1,1 0 0,-1 0 0,1-1 1,-1 1-1,0 0 0,1-1 1,-1 0-1,1 1 0,0-1 1,-1 0-1,1 0 0,-1 0 1,1 1-1,-1-2 0,1 1 0,-1 0 1,1 0-1,-1 0 0,1-1 1,-1 1-1,1-1 0,-1 1 1,1-1-1,-1 0 0,0 0 1,1 1-1,-1-1 0,0 0 0,1 0 1,-1 0-1,0 0 0,0 0 1,0-1-1,0 1 0,0 0 1,0 0-1,-1-1 0,1 1 1,0-1-1,-1 1 0,1 0 1,-1-1-1,1 1 0,-1-1 0,0 0 1,1 1-1,-1-1 0,0 1 1,0-1-1,0 0 56,13-33-6789,-7 28 5029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3:36:07.9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70 4480,'-16'5'1530,"4"-10"2076,13 5-2678,-1 0-256,1 0 229,145-23 2950,117-13-2369,-234 33-1901,-3 0-2105,-10-1-2639,-14 4-1061,-2 0 4288</inkml:trace>
  <inkml:trace contextRef="#ctx0" brushRef="#br0" timeOffset="1823.275">29 119 2688,'-14'0'2720,"14"0"-2080,0 0 186,0 0-239,2 0 96,143-12 2239,81-44-1338,-106 24-1381,-112 31-987,-4 2-3307,-8 2 529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3:36:54.93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320 652 2944,'68'-14'6320,"-58"12"-5800,73-32 2901,-83 34-3409,0 0 1,0 0-1,0-1 1,0 1-1,0 0 1,0 0-1,0-1 1,0 1-1,0 0 1,0-1-1,0 1 1,0 0-1,0 0 1,0-1-1,0 1 1,0 0-1,0 0 1,0-1-1,-1 1 1,1 0-1,0 0 1,0-1-1,0 1 1,-1 0-1,1 0 1,0 0-1,0-1 1,0 1 0,-1 0-1,1 0 1,0 0-1,0 0 1,-1 0-1,1 0 1,0-1-1,-1 1 1,1 0-1,0 0 1,0 0-1,-1 0 1,1 0-1,0 0 1,0 0-1,-1 0 1,1 0-1,0 0 1,-1 0-1,1 0 1,0 1-1,0-1 1,-1 0-1,1 0 1,0 0-1,0 0 1,-1 0-1,1 1 1,0-1-1,0 0 1,-1 0-1,1 0 1,0 1-13,-19 3 30,-1 2 0,2 0 0,-1 1 0,1 1 0,0 1 0,0 1 0,1 0 0,1 1 0,-1 1 0,2 0 0,-5 6-30,2-3-5,0 0 0,1 1 1,1 1-1,1 0 0,0 1 0,1 1 0,1 0 0,1 1 0,1 1 0,0-1 0,2 2 1,-7 20 4,14-34 37,0 0 0,1 0 1,-1 0-1,1 1 0,1-1 1,0 0-1,0 1 0,1-1 1,0 0-1,0 1 0,1-1 1,0 0-1,0 0 0,1 0 1,0 0-1,0-1 0,2 3-37,2-2 23,0-2 0,1 1 0,-1-1-1,1 0 1,1-1 0,-1 0 0,1 0 0,-1-1-1,1 0 1,5 1-23,-1 1 2,5 1-596,-1 0 1,1-1 0,-1-1 0,2-1 0,-1-1 0,0 0 0,1-1 0,-1-1 0,1-1 0,14-2 593,18-2-2357</inkml:trace>
  <inkml:trace contextRef="#ctx0" brushRef="#br0" timeOffset="346.03">14 983 6400,'-13'-7'2464,"13"7"-1920,5-5 416,-5 2 512,8 6-832,21-11 1120,30-7-960,-9-2-448,4 8-256,-4-2-1664,1 2 864,-2-3-3872,-2 4 2560</inkml:trace>
  <inkml:trace contextRef="#ctx0" brushRef="#br0" timeOffset="1363.446">684 214 4608,'5'-31'3125,"-10"36"3,-14 35-2880,-5 24-111,-4-1 0,-2-2 0,-36 53-137,15-40 501,51-65 507,67-104-384,-2-72-299,-21 44 75,48-87-400,-81 193-91,-3 26 70,22 204 5,-8 3-3529,-16-149-1182,-5-40 2013,-1-1 986</inkml:trace>
  <inkml:trace contextRef="#ctx0" brushRef="#br0" timeOffset="1632.989">425 429 4480,'-14'-8'1760,"14"8"-1376,0 5 384,0-5 640,5 0-800,4 0 928,4 3-896,14-3 448,10 0-608,8-3-64,1-2-256,4-10-32,-4 1-64,-1-6-1184,6 5 608,-6-5-3584,-5 3 2272</inkml:trace>
  <inkml:trace contextRef="#ctx0" brushRef="#br0" timeOffset="2005.571">1025 78 4864,'-2'74'8552,"-5"62"-8481,4-76 490,-6 52-1004,-1-38-6021,9-57 4219</inkml:trace>
  <inkml:trace contextRef="#ctx0" brushRef="#br0" timeOffset="2774.155">998 162 4736,'-8'-1'3168,"8"2"-2107,0-1-368,0 0 22,0 0-272,0 0-11,4-16 1269,0 10-1682,0 1-1,0 0 1,1 0-1,0 0 1,0 1-1,0-1 1,0 1-1,1 0 1,-1 0 0,1 1-1,0 0 1,0 0-1,0 0 1,1 1-1,-1 0 1,1 0 0,-1 1-1,1 0 1,0 0-1,-1 0 1,1 1-1,0 0 1,0 0 0,-1 1-1,1-1 1,0 2-1,0-1-18,-5-1 7,-1 0 0,0 0 0,1 1 0,-1-1 0,0 0 0,1 1 0,-1-1-1,0 0 1,1 1 0,-1 0 0,0-1 0,0 1 0,0 0 0,0-1 0,1 1 0,-1 0-1,0 0 1,0 0 0,-1 0 0,1 0 0,0 0 0,0 0 0,0 0 0,-1 1 0,1-1-1,-1 0 1,1 0 0,-1 1 0,1-1 0,-1 0 0,1 1 0,-1-1 0,0 0 0,0 1-1,0-1 1,0 0 0,0 1 0,0-1 0,0 1 0,-1-1 0,1 0 0,0 1 0,-1-1 0,1 0-1,-1 0 1,0 1-7,-33 53 297,26-46-257,-6 9 94,-1-2-1,-1 1 1,0-2 0,-1 0 0,-8 4-134,-33 26-48,49-45 43,46-13 5,-24 8-19,1 1 1,1 0 0,-1 1 0,0 0 0,1 1 0,0 1 0,-1 0 0,1 1 0,0 1 0,-1 0 0,1 1 0,0 0 0,-1 1 0,0 1-1,0 1 1,0 0 0,0 0 0,4 4 18,-15-8 45,1 0-1,-1 1 1,0-1 0,1 1-1,-1 0 1,0 0-1,0 0 1,0 1-1,-1-1 1,1 1 0,0-1-1,-1 1 1,0 0-1,0 0 1,0 0 0,0 0-1,0 1 1,0-1-1,-1 0 1,1 1-1,-1-1 1,0 1 0,0-1-1,-1 1 1,1 0-1,-1-1 1,0 1-1,0 0 1,0 0 0,0-1-1,0 1 1,-1 0-1,0-1 1,0 1 0,0-1-1,0 1 1,0-1-1,-1 1 1,1-1-45,-60 28 832,53-28-768,-11 2-63,-1-1 1,1 0 0,0-2-1,-1 0 1,0-1-1,1-1 1,-5-1-2,-79-16-4699,70 6-1141,21 9 3467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3:37:02.51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23 490 3712,'-14'2'4704,"14"-26"-2582,24-83 65,14-1-1671,-37 104-517,1 1 1,0 0-1,0 0 1,0-1-1,0 2 1,1-1-1,-1 0 1,1 0-1,0 1 1,0-1-1,0 1 1,0 0-1,0 0 1,0 0-1,0 1 1,1-1-1,-1 1 1,1-1-1,-1 1 1,1 0-1,-1 0 1,1 1-1,0-1 1,0 1-1,-1 0 1,1 0-1,0 0 1,-1 0-1,3 1 1,6 3-38,-1 1 1,0-1-1,-1 2 0,1-1 0,-1 2 0,0-1 1,0 1-1,-1 1 0,0 0 0,-1 0 0,3 4 38,7 6 6,-1 2 0,-1 0 0,0 1 0,-2 0 0,-1 1 0,0 1 0,-2 0 0,3 9-6,-8-14 12,-1 1 0,0 1-1,-2-1 1,0 1-1,-2-1 1,0 19-12,-1-35 0,2 24 52,-2 1 0,-1-1 0,-1 1 0,-1-1 0,-2 0 0,-1 0 1,-1 0-1,-1-1 0,-9 21-52,13-35 16,0 1-1,-1-1 1,-1 0 0,0 0 0,0-1-1,-1 0 1,-1 0 0,0 0-1,0-1 1,-1 0 0,0-1 0,-1 0-1,0 0 1,-1-1 0,1 0-1,-1-1 1,-1-1 0,1 1 0,-13 3-16,18-9 20,1 0 0,-1-1 0,0 1 0,0-1 1,0-1-1,1 1 0,-1-1 0,0 0 0,0 0 0,1-1 1,-1 1-1,1-1 0,-1 0 0,1-1 0,0 0 1,0 1-1,0-2 0,0 1 0,0 0 0,1-1 1,0 0-1,0 0 0,0 0 0,0-1 0,0 0 0,1 1 1,-2-4-21,-7-11 76,1-1 0,1 1 0,1-2 1,1 0-1,0 0 0,-1-12-76,7 28 18,1 0-1,-1 0 1,1 0-1,1 0 1,-1 0-1,1-1 1,0 1-1,0 0 0,1 0 1,-1-1-1,1 1 1,0 0-1,1 0 1,-1 0-1,1 0 1,0 0-1,0 1 1,1-1-1,-1 1 1,1-1-1,0 1 1,0 0-1,0 0 1,1 0-1,0 0 0,0 1 1,0-1-1,0 1 1,0 0-18,10-3 36,1 1 0,-1 1 1,1 0-1,-1 1 0,1 0 0,0 1 1,0 1-1,0 1 0,0 0 0,0 0 1,10 3-37,27-1-15,3 2-1970,-19 7-5923,-26-6 5540</inkml:trace>
  <inkml:trace contextRef="#ctx0" brushRef="#br0" timeOffset="1092.779">534 1057 3712,'0'13'5674,"3"91"-3007,-5-76-2246,-15 145-191,18-103-3526,-1-55 1760</inkml:trace>
  <inkml:trace contextRef="#ctx0" brushRef="#br0" timeOffset="1866.186">529 1157 3584,'-13'-8'3562,"13"8"-2596,0 0 63,-5-9 662,5 4-1621,1-1 0,1 0 0,-1 1 0,1 0 0,0-1-1,0 1 1,1 0 0,-1 0 0,1 0 0,0 1 0,1-1 0,-1 1 0,1-1 0,0 1 0,0 0 0,0 0 0,0 1 0,1-1 0,-1 1 0,1 0 0,0 1 0,0-1 0,0 1 0,1 0 0,1-1-70,-4 1 2,0 0 0,0 0 1,0 1-1,-1-1 0,1 1 0,1-1 1,-1 1-1,0 0 0,0 0 0,0 1 1,1-1-1,-1 1 0,0-1 0,0 1 0,1 0 1,-1 0-1,0 1 0,1-1 0,-1 1 1,0-1-1,0 1 0,1 0 0,-1 0 1,0 1-1,0-1 0,0 1 0,0-1 1,-1 1-1,1 0 0,0 0 0,1 2-2,-2-1 20,-1 0 0,1 0-1,-1 0 1,0 0-1,0 0 1,0 0 0,-1 0-1,1 0 1,-1 0 0,1 0-1,-1 1 1,0-1 0,0 0-1,-1 0 1,1 0-1,-1 1 1,1-1 0,-1 0-1,0 0 1,0 0 0,-1 0-1,0 2-19,-3 5 65,0 0-1,-1 0 0,0 0 1,-1-1-1,0 0 1,0 0-1,-1 0 0,0-1 1,-1-1-1,1 1 0,-2-1 1,1-1-1,-1 0 1,-8 4-65,-11-1 309,29-9-315,1-1 0,-1 1 1,0 0-1,0 0 0,0 0 0,1 0 1,-1-1-1,0 1 0,0 0 0,0 0 0,0-1 1,0 1-1,0 0 0,0 0 0,0 0 1,0-1-1,1 1 0,-1 0 0,0 0 1,0-1-1,0 1 0,0 0 0,0 0 1,0-1-1,-1 1 0,1 0 0,0 0 0,0-1 1,0 1-1,0 0 0,0 0 0,0-1 1,0 1-1,0 0 0,-1 0 0,1 0 1,0-1 5,6-1-4,1-1 1,-1 1 0,0 0 0,1 0 0,0 0 0,-1 1 0,1 0-1,0 1 1,0 0 0,0 0 0,-1 0 0,1 1 0,0 0-1,0 0 1,-1 0 0,1 1 0,-1 0 0,1 0 0,-1 1 0,0 0-1,0 0 1,4 3 3,13 14 123,-14-8-80</inkml:trace>
  <inkml:trace contextRef="#ctx0" brushRef="#br0" timeOffset="2115.703">697 1391 10880,'-18'9'4032,"18"-9"-3136,-19 8-161,11-5-351,8 3-320,-14-6 32,4 3-64,-3-3-384,5 0 224,-6-3-1247,9 3 767,-8-6-3040,8 6 2016,-4-3-2720,9 3 2496</inkml:trace>
  <inkml:trace contextRef="#ctx0" brushRef="#br0" timeOffset="6265.2">975 1391 6400,'-14'0'2368,"14"5"-1856,0-5 512,0 0 128,6 0-160,2 0-32,10 0-320,4-5-64</inkml:trace>
  <inkml:trace contextRef="#ctx0" brushRef="#br0" timeOffset="11266.127">953 663 3712,'-42'9'3888,"39"-8"-3820,0 1-1,0 0 1,0-1 0,0 1-1,1 0 1,-1 0 0,0 0 0,1 1-1,0-1 1,-1 1 0,1-1 0,0 1-1,0 0 1,1-1 0,-1 1-1,0 0 1,1 0 0,0 1 0,0-1-1,0 0 1,0 0 0,0 1 0,1-1-1,-1 0 1,1 1 0,0-1 0,0 0-1,0 1 1,0-1 0,1 0-1,-1 1 1,1-1 0,0 0 0,0 0-1,0 1 1,1-1 0,-1 0 0,1 0-1,-1 0 1,2 0-68,5 4 110,1-1 0,-1-1 1,2 0-1,-1 0 0,0-1 0,1 0 1,0 0-1,0-1 0,0 0 0,0-1 0,0 0 1,1-1-1,-1 0 0,1-1 0,-1 0 1,0 0-1,1-1 0,-1 0 0,0-1 0,1-1 1,3-1-111,3 0 140,0 0 0,0-2 1,0 0-1,-1-1 1,0-1-1,7-5-140,-17 10 93,0-2 0,0 1 0,0-1-1,-1 0 1,0 0 0,0 0 0,0-1 0,0 1-1,-1-1 1,0 0 0,0-1 0,-1 1 0,0-1-1,0 0 1,2-6-93,-7-73 400,0 82-399,1-1-1,-1 1 1,0-1 0,-1 1-1,1 0 1,-1 0 0,0 0-1,0 1 1,0-1-1,0 1 1,0-1 0,-1 1-1,0 0 1,0 0-1,0 1 1,0-1 0,0 1-1,0 0 1,-1 0 0,1 0-1,-1 1 1,1-1-1,-1 1 1,1 0 0,-1 0-1,-5 1 0,-6-3-70,-1 2-1,1 0 1,-1 1 0,1 1-1,-1 0 1,0 2-1,1-1 1,0 2 0,0 0-1,0 1 1,0 1-1,1 0 1,0 1 0,0 1-1,-12 8 71,20-9-532,-1 0 1,1 0-1,1 1 0,0-1 0,0 2 0,0-1 1,1 0-1,0 1 0,1 0 0,0 0 1,0 1-1,1-1 0,0 1 0,0 3 532,-2 24-2101</inkml:trace>
  <inkml:trace contextRef="#ctx0" brushRef="#br0" timeOffset="12429.464">1212 219 4480,'-8'-48'1530,"-6"14"-207,14 33-1268,0 1 0,-1-1 1,1 0-1,-1 1 0,1-1 0,-1 1 0,1-1 0,-1 1 0,0-1 1,1 1-1,-1-1 0,1 1 0,-1-1 0,0 1 0,0 0 0,1-1 0,-1 1 1,0 0-1,1 0 0,-1-1 0,0 1 0,0 0 0,0 0 0,1 0 1,-1 0-1,0 0 0,0 0 0,0 0 0,1 0 0,-1 0 0,0 1 1,0-1-1,1 0 0,-1 0 0,0 1 0,1-1 0,-1 0 0,0 1 1,1-1-1,-1 1 0,0-1 0,1 1 0,-1-1 0,1 1 0,-1 0 1,1-1-1,-1 1 0,1-1 0,-1 1 0,1 0 0,0 0 0,-1-1 1,1 1-1,0 0 0,0 0 0,-1-1 0,1 1 0,0 0 0,0 0-55,-8 183 886,-20 69-577,10-58-131,11-90-112,-6-1-1,-10 35-65,12-65-16,1-31-144,7 11 336,-2-34-16,0-13-122,-50 10-28,6 1 421,27-7-184,89-17 1763,78 3-1535,-55-4-1193,-34-15-7497,-47 14 4503</inkml:trace>
  <inkml:trace contextRef="#ctx0" brushRef="#br0" timeOffset="13070.687">825 121 4480,'-26'0'3136,"32"-4"370,42-15-1722,146-16 373,-37 7-2998,-52 2-4811,-71 17 3066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3:37:25.80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17 187 2048,'-13'7'1717,"13"-6"-954,-3-1 666,4 0 2171,57 3-2139,4-6-594,-1-3-1,0-2 1,13-6-867,118-15 1486,-47 9-4233,-132 16 918</inkml:trace>
  <inkml:trace contextRef="#ctx0" brushRef="#br0" timeOffset="674.072">414 52 4608,'-24'-15'4880,"-12"-22"-2422,32 79 108,3-5-1804,-24 284 262,1-155-469,20-129-598,5-45-3850,2 0 576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3:37:33.463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20 595 3072,'-11'-10'9482,"6"4"-9018,2 7 843,4-1-1211,0 12-64,84 141 464,-11 36-539,-53-114 102,-3 0 0,-3 1-1,-3 1 1,-4 0 0,-3 0-1,-5 51-58,1-122 10,-1-1-1,0 1 1,0 0-1,-1 0 0,0 0 1,0-1-1,0 1 1,0 0-1,-1-1 1,0 1-1,0-1 1,-1 1-1,1-1 1,-1 0-1,-1 0 0,1 0 1,0-1-1,-1 1 1,0-1-1,0 0 1,-1 0-1,1 0-9,0-4 29,-1 0 0,1-1 0,0 1 0,-1-1 1,1 0-1,0 0 0,0 0 0,0-1 0,0 0 0,0 1 0,0-1 0,1-1 0,-1 1 0,0 0 0,1-1 0,0 0 0,-1 0 0,1 0 0,1 0 1,-2-1-30,-2-5 31,0 0 0,1 0 1,0 0-1,0-1 1,1 1-1,0-1 1,1-1-1,0 1 0,0 0 1,1-1-1,1 1 1,0-1-1,0 1 1,1-1-1,0 0 1,1 1-1,0-1 0,1 0 1,1-2-32,4-13 32,2 1 0,1 0-1,0 1 1,2 0 0,13-19-32,1-5 70,79-187 746,-69 138-677,-3-1-1,7-52-138,-29 92-1207,1-1-6273,-11 51 4077,-1 4 1174</inkml:trace>
  <inkml:trace contextRef="#ctx0" brushRef="#br0" timeOffset="1369.12">493 232 2560,'36'-36'5856,"-36"36"-5828,0 1 0,0-1 0,0 0 0,-1 0 0,1 0 0,0 1 0,0-1 0,0 0 0,-1 0 1,1 1-1,0-1 0,0 0 0,0 1 0,0-1 0,0 0 0,0 0 0,0 1 0,-1-1 0,1 0 0,0 1 0,0-1 0,0 0 1,0 1-1,0-1 0,1 0 0,-1 1 0,0-1 0,0 0 0,0 0 0,0 1 0,0-1 0,0 0 0,0 1 0,1-1 1,-1 0-1,0 0 0,0 1 0,0-1 0,0 0 0,1 0 0,-1 0 0,0 1 0,0-1 0,1 0 0,-1 0 0,0 0 0,0 0 1,1 1-1,-1-1 0,0 0 0,1 0 0,-1 0 0,0 0 0,1 0 0,-1 0 0,0 0 0,0 0 0,1 0 0,-1 0 0,1 0-28,-11 31 220,3-11-153,1 1 1,1 0 0,1 0-1,1 1 1,1-1-1,0 20-67,-11 69 133,10-84 70,3-98 714,7-26-767,26-228-76,-20 281-234,-12 44 165,0 1-1,0 0 0,1 0 0,-1-1 1,0 1-1,0 0 0,0 0 0,0 0 0,0 0 1,0 1-1,0-1 0,0 0 0,0 0 1,0 1-1,0-1 0,0 0 0,0 1 1,0-1-1,0 1 0,0-1 0,0 1 1,-1 0-1,1-1 0,0 1 0,0 0 1,-1 0-1,1-1 0,0 1 0,-1 0 1,1 0-1,-1 0 0,1 0 0,-1 0 1,1 0-1,-1 0 0,1 0 0,-1 0 0,0 0 1,0 0-1,0 0 0,0 0 0,0 0 1,0 0-1,0 1-4,12 33 59,-3 1-1,0 0 1,-3 0 0,-1 1 0,0 13-59,5 41-123,3 54-3659,-13-120 2396</inkml:trace>
  <inkml:trace contextRef="#ctx0" brushRef="#br0" timeOffset="1631.712">429 402 3456,'-9'-5'1781,"9"5"-954,0 0 399,0 0-298,10-3 2182,139-44-374,-54 17-5467,-31 6-1909,-37 15 2587</inkml:trace>
  <inkml:trace contextRef="#ctx0" brushRef="#br0" timeOffset="2035.722">797 77 3456,'9'-11'2335,"-9"11"-2259,0 0 1,0-1-1,0 1 0,0 0 0,0-1 0,1 1 0,-1 0 1,0-1-1,0 1 0,0 0 0,1-1 0,-1 1 1,0 0-1,0 0 0,1-1 0,-1 1 0,0 0 1,0 0-1,1 0 0,-1-1 0,0 1 0,1 0 0,-1 0 1,0 0-1,1 0 0,-1 0 0,0-1 0,1 1 1,-1 0-1,0 0 0,1 0 0,-1 0 0,1 0 1,-1 0-1,0 0 0,1 1 0,-1-1 0,0 0 0,1 0 1,-1 0-1,0 0 0,1 0 0,-1 0 0,0 1 1,1-1-1,-1 0 0,0 0 0,0 0 0,1 1 0,-1-1 1,0 0-1,0 0 0,1 1-76,12 42 3392,20 167-2496,-22-122-1341,-9-50-7713,-2-38 6356</inkml:trace>
  <inkml:trace contextRef="#ctx0" brushRef="#br0" timeOffset="3012.235">752 77 3712,'-4'-1'-1048,"-6"-10"10992,42-6-9235,47-5-485,23 17-91,-7 13 86,-93-8-214,-1 0 0,1 1 0,-1 0 0,0-1 1,0 1-1,1 0 0,-1-1 0,0 1 0,0 0 0,0 0 1,0 0-1,0 0 0,0 0 0,0 1 0,0-1 0,0 0 0,0 0 1,-1 0-1,1 1 0,-1-1 0,1 0 0,-1 1 0,1-1 0,-1 1 1,0-1-1,1 0 0,-1 1 0,0-1 0,0 1 0,0-1 0,0 1 1,0-1-1,-1 1 0,1-1 0,0 0 0,-1 2-5,-19 47 60,-23 14 148,36-55-165,0 0 0,0 0-1,-1 0 1,0-1 0,0 0-1,-1-1 1,0 0 0,-1 0-1,1-1 1,-1 0 0,0-1-1,-1 0 1,1 0 0,-1-1-1,-8 1-42,11 0 177,15-13-28,-1 3-153,0 0 0,0 1 1,0 0-1,1 0 1,-1 0-1,1 1 1,0 0-1,-1 1 1,2-1-1,-1 1 0,0 0 1,0 1-1,1 0 1,-1 0-1,0 1 1,1 0-1,-1 0 1,1 0-1,-1 1 0,0 1 1,1-1-1,-1 1 1,0 0-1,4 2 4,-6-3 44,0 1 0,0 0 0,0-1 0,-1 2 0,1-1 0,0 0-1,-1 1 1,0 0 0,0 0 0,0 0 0,0 1 0,0-1 0,-1 1 0,1 0 0,-1 0 0,0 0-1,0 0 1,-1 1 0,1-1 0,-1 1 0,0 0 0,0 0 0,-1-1 0,1 1 0,-1 0 0,0 0-1,0 1 1,-1-1 0,0 0 0,0 0 0,0 0 0,0 0 0,-1 0 0,1 0 0,-2 0-1,1 0 1,0 0 0,-1 0 0,-2 4-44,-43 28 811,35-31-747,0 0 0,-1-1 0,1 0 1,-1-2-1,0 1 0,-1-1 0,1-1 0,0 0 0,-8-1-64,-4 2-145,-18-4-1990,1-9-5122,32 5 4612</inkml:trace>
  <inkml:trace contextRef="#ctx0" brushRef="#br0" timeOffset="6542.656">1285 546 3328,'-13'0'2362,"13"0"-1402,0 0 6,0-9 1583,49-167 507,-46 162-2965,2 0 1,0 0-1,0 1 0,2 0 1,-1 0-1,2 0 0,-1 1 1,10-11-92,-15 21 0,0-1 0,0 1 1,1 0-1,-1 0 0,0 0 1,1 0-1,-1 0 0,1 1 0,0-1 1,0 1-1,-1 0 0,1-1 1,0 1-1,0 0 0,0 1 1,0-1-1,0 1 0,0-1 1,1 1-1,-1 0 0,0 0 1,0 0-1,0 1 0,0-1 1,0 1-1,0-1 0,0 1 1,0 0-1,0 0 0,0 1 1,0-1-1,-1 0 0,3 2 0,6 7-3,-1 0 0,-1 0-1,1 1 1,-2 1 0,1-1-1,-2 1 1,1 0 0,-2 1-1,0 0 1,0 0 0,-1 0-1,-1 1 1,0 0 0,-1 0-1,0 0 1,-1 8 3,-1-2 5,-1 0-1,-1 1 1,-1-1 0,-1 0-1,0 0 1,-2 0 0,0-1-1,-2 1 1,-5 11-5,5-10 1,-12 40 41,-4 0 1,-2-1 0,-3-2-1,-2 0 1,-12 13-43,30-54 19,-1-1-1,0 0 1,-1 0 0,-1-1-1,0-1 1,-4 1-19,17-12 9,-1-1 0,0 1 0,0-1 0,0 0 0,0 0 0,-1 0 0,1-1 1,0 1-1,-1-1 0,0 0 0,1 0 0,-1 0 0,1 0 0,-1 0 0,0-1 0,0 0 0,1 0 0,-1 0 0,0 0 0,0 0 1,1-1-1,-1 0 0,0 1 0,1-2 0,-1 1 0,1 0 0,-1-1 0,1 1 0,0-1 0,-1 0 0,1 0 0,0 0 0,0-1 1,1 1-1,-1-1 0,0 1 0,1-1 0,-1 0 0,1 0 0,0 0 0,0 0 0,0-1 0,1 1 0,-1 0 0,1-1 0,0 0 1,-1-2-10,2-5 8,0-1 0,1 0 0,1 0 0,0 0 0,1 1 1,0-1-1,0 1 0,1-1 0,1 1 0,0 1 1,0-1-1,1 1 0,1 0 0,0 0 0,2-3-8,1 5 13,-1 1 0,1 0 0,1 1 0,-1 0 0,1 0 0,0 1-1,0 1 1,0 0 0,1 0 0,0 1 0,-1 0 0,1 1 0,0 1 0,0 0 0,12 0-13,-16 0 14,96 1 50,-27 0-1669,-68 0-432</inkml:trace>
  <inkml:trace contextRef="#ctx0" brushRef="#br0" timeOffset="7099.664">1694 1056 3328,'0'-6'647,"0"6"-591,0 0 0,0 1 0,0-1 0,1 0-1,-1 0 1,0 0 0,0 0 0,0 0-1,1 1 1,-1-1 0,0 0 0,0 0 0,0 0-1,1 0 1,-1 0 0,0 0 0,0 0-1,1 0 1,-1 0 0,0 0 0,0 0 0,1 0-1,-1 0 1,0 0 0,0 0 0,1 0-1,-1 0 1,0 0 0,0 0 0,0 0 0,1-1-1,-1 1 1,0 0 0,0 0 0,0 0 0,1 0-1,-1 0 1,0-1 0,0 1 0,0 0-1,0 0 1,1 0 0,-1 0 0,0-1 0,0 1-1,0 0 1,0 0-56,1 0 784,-1 0-75,0 9 609,-2 19-581,-2 1 1,0-1 0,-2 1 0,-1-1-1,-6 13-737,-6 26 632,-17 37-990,25-80-4404,10-19 2998,-1-5-1432,-2-3 1084</inkml:trace>
  <inkml:trace contextRef="#ctx0" brushRef="#br0" timeOffset="7597.601">1627 1142 4352,'-5'0'3034,"5"0"-1946,0-8 2187,10-9-2246,-1 2-527,-7 11-452,1 1-1,0 0 1,0 0 0,0 0 0,0 0 0,0 0 0,1 1 0,-1-1 0,1 1 0,0 0 0,-1 0 0,1 1 0,0-1 0,0 1 0,0-1 0,2 1-50,10-5 1,-9 3-9,0 1 0,0 0 1,1 0-1,-1 1 0,0 0 1,0 0-1,1 1 0,-1 0 1,0 0-1,1 1 0,-1 0 1,0 0-1,0 0 0,1 1 1,-1 0-1,4 3 8,-9-4 8,0 0 0,0 1 1,0-1-1,0 1 0,0-1 0,-1 1 1,1 0-1,-1-1 0,1 1 0,-1 0 1,0 0-1,0 0 0,0 0 0,0 0 1,0 0-1,0 1 0,0-1 0,-1 0 1,1 0-1,-1 1 0,0-1 0,0 0 1,1 0-1,-1 1 0,-1-1 1,1 0-1,0 1 0,-1-1 0,1 0 1,-1 0-1,1 1 0,-1-1 0,0 0 1,0 0-1,-1 1-8,-1 4 56,0 0 1,-1 0-1,0-1 1,0 1-1,-1-1 0,1 0 1,-2 0-1,1 0 1,0-1-1,-2 1-56,-7 6 38</inkml:trace>
  <inkml:trace contextRef="#ctx0" brushRef="#br0" timeOffset="7800.637">1704 1243 9984,'5'-4'3680,"-5"4"-2848</inkml:trace>
  <inkml:trace contextRef="#ctx0" brushRef="#br0" timeOffset="7801.637">1763 1214 9984,'13'-3'3776,"-13"3"-2944,19-5-288,-11 1-448,2 8-192,-1-4 0,4 5 32,16 7 256</inkml:trace>
  <inkml:trace contextRef="#ctx0" brushRef="#br0" timeOffset="8016.95">1881 1340 10752,'-5'6'2275,"-6"10"1172,-20 14-2215,27-28-1239,0 0-1,0-1 1,0 1-1,0-1 1,-1 0-1,1 0 1,0 0 0,-1 0-1,1-1 1,0 0-1,-1 0 1,1 0-1,0 0 1,-1-1-1,1 1 1,0-1-1,-1 0 1,1-1 0,0 1-1,-2-2 8,-53-24-4603,30 13-1642,22 12 3920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3:37:43.102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3 204 6400,'-1'-3'212,"1"-1"1,-1 1 0,1-1-1,0 1 1,0-1 0,0 1-1,0-1 1,1 1 0,-1 0-1,1-1 1,0 1 0,0 0-1,0-1 1,1 1-1,-1 0 1,1 0 0,0 0-1,-1 0 1,1 0 0,1 0-1,-1 1 1,0-1 0,1 1-1,-1-1 1,1 1 0,0 0-1,0 0 1,2-1-213,4-3 6,0 1 0,0 0 1,0 0-1,1 1 0,0 0 0,0 1 1,0 0-1,0 0 0,1 1-6,-8 1 20,0 1 0,0 0 0,1-1 0,-1 1 0,0 0 0,0 1 0,0-1 0,0 0 0,0 1 0,0 0 0,0 0 0,0 0 0,0 0 0,0 0 0,0 0 0,0 1 0,-1 0 0,1-1 0,-1 1 0,1 0-1,-1 0 1,1 0 0,-1 1 0,0-1 0,0 0 0,0 1 0,-1 0 0,1-1 0,-1 1 0,1 0 0,-1 0 0,0 0 0,0 0 0,0 0 0,0 1-20,25 96-37,-19-68 94,1 0-1,1 0 0,2-1 1,1 0-1,8 12-56,-18-39 41,-1 0 0,1-1 0,0 1 1,0-1-1,0 0 0,1 1 0,-1-1 0,1 0 0,-1 0 0,1-1 0,0 1 0,1 0 0,-1-1 0,0 0 0,0 0 0,1 0 0,0 0 0,-1-1 0,1 1 1,0-1-1,0 0 0,0 0 0,-1 0 0,1 0 0,0-1 0,0 0 0,0 0 0,0 0 0,0 0 0,2-1-41,7-5 131,0-2 0,0 1-1,-1-2 1,0 0 0,0 0-1,-1-1 1,-1 0 0,1-1-1,-2 0 1,1-1 0,-2 0-1,1 0 1,-2-1 0,0 0-1,0-1 1,1-4-131,1 1-75,0 0-1,-1-1 1,-1 0 0,-1 0 0,-1-1-1,0 0 1,-1 1 0,-1-2 0,0-12 75,-4-24-5184,-3 46 1792</inkml:trace>
  <inkml:trace contextRef="#ctx0" brushRef="#br0" timeOffset="934.996">425 144 4224,'4'-47'2112,"1"13"773,-4 17-735,-1 21-967,-6 157-433,-6 0-1,-34 151-749,-8-69 59,18-134 250,-4-100-404,34-9 99,-17 3-121,127-22 1237,-73 14-1044,46-10-415,-34-9-5062,-35 15 1641,-2-2 315</inkml:trace>
  <inkml:trace contextRef="#ctx0" brushRef="#br0" timeOffset="1687.788">476 38 2176,'0'0'752,"-9"-4"2528,-41 12-1643,42-4-1375,1-1 1,-1 0-1,0 0 1,0-1-1,0 0 0,0-1 1,0 0-1,0 0 1,0 0-1,-3-1-262,10 0 368,1 0-32,0 0 0,9-9 603,123-40-715,-110 45-4251,-12 4 1078</inkml:trace>
  <inkml:trace contextRef="#ctx0" brushRef="#br0" timeOffset="2327.106">566 70 2944,'-1'0'8761,"3"0"-9282,104-4 3059,-77 4-2556,38 0 637,-24 0-3668,-41 0-193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3:59:59.4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211 632 3456,'-54'71'5941,"54"-70"-5525,0-1 128,9-13 1061,24-28-1489,2 2 0,2 2 0,1 1 0,10-4-116,56-37 75,-100 74-72,0 0 0,0 0 1,1 1-1,-1-1 0,1 1 0,-1 0 0,1 0 1,0 1-1,0-1 0,-1 1 0,1 0 0,0 0 1,0 1-1,0-1 0,0 1 0,1 0 0,-1 1 1,0-1-1,0 1 0,-1 0 0,1 0 0,0 1 1,0-1-1,0 1 0,-1 0 0,1 0 0,-1 1 1,0 0-1,1-1 0,0 3-3,5 9 108,-2 1 0,0 0 0,0 1 0,-2 0-1,0 0 1,-1 1 0,0 0 0,-2-1 0,0 1 0,0 1 0,-2-1 0,0 0 0,-1 8-108,-3 14 298,-1 0 0,-1 0 0,-3 0 0,-1-1 0,-2 0 0,-1-1 0,-2 0 0,-2-1 0,-6 9-298,9-21 35,0 0 0,-2-1 0,0-1 0,-2 0 0,0-1 0,-2-1 0,0 0 0,-1-2 0,-9 7-35,7-7-663,-1-1 1,0-1 0,-2-1-1,1 0 1,-9 1 662,-2-9-8410,24-13 5119</inkml:trace>
  <inkml:trace contextRef="#ctx0" brushRef="#br0" timeOffset="1001.343">624 692 4736,'-21'60'5253,"12"-46"-5059,0-1 0,0 0 1,-1-1-1,-1 0 0,0-1 0,0 0 0,-1 0 1,0-1-1,-1-1 0,-1 0 0,1-1 0,-1-1 1,0 0-1,-1 0 0,0-2 0,0 0 0,-6 1-194,-1 2 180,1-2-1,-1-1 1,0 0 0,0-2-1,-1-1 1,1 0-1,-10-2-179,24 0 26,-1 0 0,1-1 0,0-1 0,0 1-1,0-1 1,0-1 0,0 1 0,1-1-1,-1-1 1,1 1 0,0-1 0,0 0-1,0-1 1,0 0 0,1 0 0,0-1-1,0 1 1,0-1 0,1 0 0,0-1-1,0 1 1,0-2-26,-1-6 7,1 0 0,0-1-1,1 1 1,1-1 0,0 1 0,1-1-1,1 0 1,0 0 0,1 0 0,1 0 0,0 0-1,1 0 1,1 0 0,0 1 0,3-8-7,-1 3-7,0 1 0,1-1 0,2 1 0,-1 1 0,2-1 0,0 2 0,1-1 0,1 1 0,1 1 0,0 0 0,1 0 0,0 1 0,1 1 0,1 0 0,0 1 0,8-4 7,-18 12-1,108-78-175,82-43 176,-156 103-22,1 2 1,0 1 0,2 3 0,0 1 0,1 2-1,0 2 1,13 0 21,-38 6-1,0 2 0,0 0 0,0 2 0,0-1 0,1 2 0,-1 1 0,0 0 0,0 1 0,0 1 0,0 1 0,0 1 0,0 0 0,-1 1 0,0 1 0,0 0 0,12 9 1,-24-13 44,0 1 0,-1 0 0,1 0-1,-1 0 1,0 1 0,0 0 0,-1-1-1,1 1 1,-1 1 0,0-1 0,-1 0 0,1 1-1,-1-1 1,0 1 0,0 0 0,-1 0-1,0 0 1,0 0 0,0 0 0,-1 0 0,1 0-1,-1 0 1,-1 0 0,0 2-44,-3 11 108,0 0 0,-2 0 0,0-1 0,-1 1 0,-1-2 0,-1 1 0,0-1 1,-1 0-1,-1-1 0,-1 0 0,0-1 0,-1 0 0,0-1 0,-2-1 0,1 0-108,-9 11 24,0-1 0,-1-2 0,-1 0 0,-1-1 0,-1-2 0,0-1 0,-2-1 0,0-1 0,0-1 0,-2-2 0,1-1 0,-10 0-24,39-10-115,-1 0-1,0 0 1,0-1-1,1 1 1,-1 0 0,0-1-1,0 0 1,0 1-1,0-1 1,0 0-1,0 0 1,1 0-1,-1 0 1,0-1 0,0 1-1,0 0 1,0-1-1,0 1 1,1-1-1,-1 0 1,0 0 0,0 0-1,1 1 1,-1-1-1,1-1 1,-1 1-1,1 0 1,-1 0 0,1-1-1,-1 1 1,1 0-1,0-1 1,0 1-1,0-1 1,0 0 0,0 1-1,0-1 1,1 0-1,-1 0 1,0 1-1,1-1 1,-1 0-1,1 0 1,0 0 0,0-1 115,1-29-3083,10-9-314</inkml:trace>
  <inkml:trace contextRef="#ctx0" brushRef="#br0" timeOffset="6359.663">1112 1367 4736,'1'2'2304,"3"-11"-480,-4 9-1732,0 0 0,0 0 0,0 0 0,0 0 0,0 0-1,0 0 1,0 0 0,1 0 0,-1 0 0,0 1 0,0-1 0,0 0 0,0 0-1,0 0 1,1 0 0,-1 0 0,0 0 0,0 0 0,0 0 0,0 0 0,0 0-1,1 0 1,-1 0 0,0 0 0,0 0 0,0-1-92,10 86 2224,-5 149-112,-4-145-2995,-1-55-2783,0-32 338</inkml:trace>
  <inkml:trace contextRef="#ctx0" brushRef="#br0" timeOffset="6977.606">931 1360 4992,'-6'-2'560,"5"2"-480,1 1 0,0-1 0,-1 0 0,1 0 1,-1 0-1,1 0 0,0 0 0,-1 0 0,1 1 0,-1-1 1,1 0-1,-1 0 0,1-1 0,-1 1 0,1 0 0,0 0 1,-1 0-1,1 0 0,-1 0 0,1 0 0,-1 0 1,1-1-1,0 1 0,-1 0 0,1 0 0,0-1 0,-1 1 1,1 0-1,0 0 0,-1-1 0,1 1 0,0 0 1,-1-1-1,1 1 0,0-1 0,0 1 0,0 0 0,-1-1 1,1 1-1,0-1 0,0 1 0,0 0 0,0-1 0,0 1 1,0-1-1,0 1 0,0-1 0,0 1 0,0-1 1,0 1-1,0 0 0,0-1 0,0 1 0,0-1 0,0 1 1,0-1-1,1 1 0,-1 0 0,0-1 0,0 1-80,29-1 758,139 18 2122,15-30-960,-66-7-4160,-96 20-3243,-20 8 2406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0:54.3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75 3328,'85'-73'3146,"-74"72"-390,-14 20-486,1-11-2549,-33 179 2994,30-159-1627,-4 57-1173,4 0 1,3 0-1,5 1 1,2-1-1,5 0 1,9 32 84,-8-81-2059,2-7-1567</inkml:trace>
  <inkml:trace contextRef="#ctx0" brushRef="#br0" timeOffset="1218.318">260 824 4224,'-5'48'6053,"18"-68"-4805,25-167 597,-2 10-1887,-32 125 799,-5 105-437,12 205-107,-8-226-143,-3-23-70,0 0 1,0 0 0,1-1-1,1 1 1,-1-1 0,1 1 0,1-1-1,-1 1 1,1-1 0,1 0-1,0 0 1,0-1 0,0 1 0,1-1-1,2 2 0,-6-8 9,0 0 0,0 0 0,0-1 0,0 1-1,0-1 1,0 1 0,0-1 0,1 1 0,-1-1-1,0 0 1,0 1 0,0-1 0,0 0 0,1 0 0,-1 0-1,0 0 1,0 0 0,0 0 0,0 0 0,1-1 0,-1 1-1,0 0 1,0-1 0,0 1 0,0 0 0,0-1 0,0 0-1,0 1 1,0-1 0,0 1 0,0-1 0,0 0-1,0 0 1,0 0 0,0 0 0,0 1 0,-1-1 0,1 0-1,0 0 1,-1 0 0,1-1-9,25-47 225,5-42-86,-16 57-43</inkml:trace>
  <inkml:trace contextRef="#ctx0" brushRef="#br0" timeOffset="1503.538">633 507 9856,'9'110'5248,"-6"-93"-5245,1 11 33,1 1 0,2-1-1,1 0 1,1 0 0,1-1 0,8 13-36,-17-37 20,0 0-1,0 0 1,1 0-1,-1 0 1,1 0-1,0 0 0,0-1 1,0 1-1,0-1 1,0 0-1,0 1 1,1-1-1,-1 0 1,1 0-1,0-1 1,0 1-1,-1 0 1,1-1-1,0 0 1,0 1-1,0-1 0,0-1 1,1 1-1,-1 0 1,0-1-1,0 1 1,0-1-1,1 0 1,-1 0-1,0 0 1,0-1-1,0 1 1,1-1-1,-1 0 1,0 0-1,0 0 0,0 0 1,0 0-1,0-1 1,0 0-20,4-3-53,0 0 0,-1-1 1,0 0-1,0 0 0,0-1 1,-1 0-1,0 0 0,-1 0 0,1 0 1,-1-1-1,-1 0 0,1 1 1,-1-2 52,14-70-5806,-16 51 2436</inkml:trace>
  <inkml:trace contextRef="#ctx0" brushRef="#br0" timeOffset="2526.67">655 568 2304,'-7'0'2027,"6"0"-907,3-2 3998,4-7-4066,-1 10-49,-7 8-771,0 1 0,-1 0 0,0-1 0,0 1 1,-1-1-1,0 0 0,-1 0 0,0 0 1,-1-1-1,1 0 0,-2 0 0,-6 7-232,-3 6 104,-79 111-34,72-99-513,-7 12-4026,26-32 1562,7-2 6</inkml:trace>
  <inkml:trace contextRef="#ctx0" brushRef="#br0" timeOffset="3031.048">938 131 8192,'-13'-7'4346,"12"7"-3967,1 0-342,2 0-106,4 3 46,-1 0 0,1 0 1,-1 1-1,0 0 0,0 0 0,-1 0 0,1 0 0,-1 1 1,0-1-1,0 1 0,0 0 0,0 0 0,0 3 23,7 7 20,4 4 255,-2 0 0,0 1 0,-1 1 1,-1 0-1,0 1 0,-2 0 1,-1 0-1,-1 1 0,-1 0 0,0 0 1,-2 0-1,-1 1 0,0 22-275,-2-11-24,-3 0 0,0-1-1,-3 1 1,0-1 0,-3 0 0,-1 0-1,-1-1 1,-1-1 0,-2 1 0,-2-2 0,-13 23 24,7-22-2091,6-7-794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0:58.7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4224,'6'5'5824,"66"4"-2731,-64-8-2911,78 5 698,0-2-1,0-5 1,73-10-880,-103 6-3797,-43 14-3371,-16-1 4123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0:59.2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4992,'6'4'4394,"52"13"-1156,118 10-92,42-23-2325,-178-7-1424,-16-6-2537,-18 1-3938,-6 8 3644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5:14:33.42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88 804 4736,'-3'2'214,"0"0"1,-1-1 0,1 1-1,0 0 1,0 0-1,0 1 1,0-1-1,0 1 1,1-1-1,-1 1 1,1 0 0,0 0-1,0 0 1,0 0-1,0 1 1,0-1-1,1 0 1,-1 1-1,1-1 1,0 1 0,0-1-1,0 1 1,1 0-1,-1-1 1,1 1-1,0 2-214,1 0 33,1 0-1,-1 0 0,2 0 1,-1 0-1,1 0 0,-1-1 1,2 1-1,-1-1 0,1 0 1,-1 0-1,1 0 0,1 0 1,-1-1-1,1 0 0,-1 0 1,1 0-1,0 0 1,1-1-1,-1 0 0,1 0 1,-1 0-1,1-1 0,0 1 1,0-2-1,0 1 0,0-1 1,0 1-1,1-2 0,-1 1 1,0-1-1,1 0-32,-3 0 89,1 0 1,-1 0-1,1-1 0,-1 0 1,0 0-1,1 0 1,-1 0-1,0-1 0,0 1 1,0-1-1,0 0 0,0 0 1,0-1-1,-1 1 1,1-1-1,-1 0 0,1 0 1,-1 0-1,0 0 0,0-1 1,-1 1-1,1-1 1,-1 0-1,1 1 0,-1-1 1,-1 0-1,1 0 0,0-1 1,0-2-90,2-8 191,0-1 0,-1 0 1,-1 0-1,-1 0 0,0 0 0,-1 0 1,-1-9-192,1 13 20,-2 0 1,1 0-1,-2 0 1,1 0-1,-2 1 1,1-1-1,-6-10-20,7 18 2,0 0 0,0 0 0,0 1-1,0-1 1,-1 1 0,0-1 0,1 1 0,-1 0-1,0 0 1,0 0 0,-1 1 0,1-1 0,-1 1-1,1-1 1,-1 1 0,0 0 0,0 1-1,0-1 1,0 1 0,0 0 0,0 0 0,0 0-1,0 0 1,-2 0-2,-1 1-107,0 0 0,0 0 1,0 1-1,0 0 0,0 0 0,0 1 0,0 0 0,0 0 0,0 0 1,1 1-1,-1 0 0,1 0 0,0 1 0,0 0 0,0 0 0,1 0 0,-1 1 1,1-1-1,0 1 0,0 1 0,1-1 0,-1 1 0,1 0 0,0-1 0,1 2 1,-1 1 106,-1 0-573,1 1 1,0 0-1,0 0 0,1 1 1,0-1-1,1 1 1,0-1-1,1 1 1,0 0-1,0-1 1,1 1-1,0 0 0,1 0 1,1 6 572,6 5-1568</inkml:trace>
  <inkml:trace contextRef="#ctx0" brushRef="#br0" timeOffset="486.474">339 39 5120,'-14'-38'3498,"15"51"873,-1 29-4407,0-21 320,-20 363 281,26-154-661,12 20 214,-4-116-1638,-14-128 452,0-6-3528,2-2 2121,5-2 678</inkml:trace>
  <inkml:trace contextRef="#ctx0" brushRef="#br0" timeOffset="5223.436">526 598 2944,'-11'40'3498,"12"-13"300,0-33-3691,1-1 1,0 1 0,0 0 0,1 0 0,-1 0-1,1 0 1,1 0 0,-1 0 0,1 1-1,0 0 1,0 0 0,1 0 0,0-1-108,15-18 199,-14 14-172,0 1 1,0 0-1,1 0 1,1 1-1,0 0 1,0 0 0,0 1-1,1 0 1,0 0-1,0 1 1,1 0-1,9-4-27,-18 10 10,0-1 0,0 1 0,0-1 0,0 1 0,0 0 0,0-1 0,0 1 0,0 0 0,1 0 0,-1 0 0,0 0 0,0 0 0,0 0 0,0 0 0,0 0 0,0 0 0,0 1 0,0-1 0,0 0 0,0 1 0,0-1 0,0 1 0,0-1 0,0 1 0,0-1 0,0 1 0,0 0-1,0-1 1,-1 1 0,1 0 0,0 0 0,0 0 0,-1 0 0,1-1 0,-1 1 0,1 0 0,-1 0 0,1 0 0,-1 0 0,1 1-10,1 46 312,-2-41-287,-8 56 55,-2 0 0,-3-1 0,-12 34-80,15-58 86,-22 54-1807,7-34-3129,19-38 2989</inkml:trace>
  <inkml:trace contextRef="#ctx0" brushRef="#br0" timeOffset="5639.726">689 784 4224,'2'-13'4822,"8"0"-3169,1 1-1014,70-72 748,43-24 554,-82 76-1733,-21 23-138</inkml:trace>
  <inkml:trace contextRef="#ctx0" brushRef="#br0" timeOffset="5893.536">1089 465 8064,'-3'3'2976,"3"-3"-2304,0 8-2304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0:59.6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 0 3968,'-14'11'1505,"14"-12"-1466,0 1-1,0 0 1,0 0 0,0-1 0,0 1-1,0 0 1,0 0 0,0 0-1,0-1 1,0 1 0,0 0-1,0 0 1,-1 0 0,1-1-1,0 1 1,0 0 0,0 0 0,0 0-1,0-1 1,-1 1 0,1 0-1,0 0 1,0 0 0,0 0-1,0 0 1,-1-1 0,1 1 0,0 0-1,0 0 1,-1 0 0,1 0-1,0 0 1,0 0 0,0 0-1,-1 0 1,1 0 0,0 0-1,0 0 1,-1 0 0,1 0 0,0 0-1,0 0 1,-1 0 0,1 0-1,0 0 1,0 0 0,0 0-1,-1 0 1,1 1 0,0-1-39,0-1 880,0 1 112,0 0-342,23 12 1777,13-1-1697,0-2-1,1-2 1,0 0-1,0-3 1,2-1-730,124-11 720,-131 4-835,28-6-293,-29-5-3752,-25 12 1211,2 5-320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1:00.2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14 306 7424,'15'-45'4000,"12"-57"-2886,-24-38-788,-10 122 199,-4 28-352,7 84 19,0-16-29,-6 97 977,-7-58-6059,13-94 967,3-2 358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1:00.6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 46 7808,'-3'-4'3266,"16"-1"-2436,56-6 695,68 6 640,271-11-1168,-349 11-4527,-40 5-283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1:01.2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160 81 6400,'14'-5'4336,"-12"4"-4267,-1 0 1,1 0-1,-1 0 0,0-1 1,0 1-1,1-1 1,-1 1-1,0-1 0,0 1 1,-1-1-1,1 1 1,0-1-1,0 0 1,-1 0-1,1 1 0,-1-1 1,0 0-1,1 0 1,-1 0-1,0 1 0,0-1 1,0 0-1,0 0 1,-1 0-1,1 0 1,0 1-1,-1-1 0,1 0 1,-1 0-1,0 1 1,1-1-1,-1 0 0,0 1 1,0-1-1,0 1 1,0-1-1,0 1 1,-1 0-1,1-1 0,0 1 1,-1 0-1,1 0 1,-1 0-1,1 0 1,-1 0-1,1 0 0,-1 0 1,0 0-1,1 1 1,-1-1-1,0 1 0,0-1 1,0 1-1,1 0 1,-1-1-1,0 1 1,0 0-1,0 0 0,1 1 1,-1-1-1,-1 0-69,-6 4-10,1 1 0,-1 0 0,1 0-1,0 1 1,1 0 0,-1 0 0,1 0 0,1 1 0,-1 0-1,1 1 1,-3 5 10,2-4 107,1 0 0,1 1-1,0 0 1,0 0 0,1 1-1,0-1 1,1 1 0,0 0-1,1 0 1,0 0 0,0 0-1,1 0 1,1 0 0,0 1-1,1-1 1,0 0-1,0 0 1,1 0 0,1 0-1,0 0 1,0-1 0,1 1-1,1-1 1,-1 0 0,2 0-1,4 7-106,-7-12-12,0-1-1,0 0 1,1 0-1,-1 0 0,1 0 1,0-1-1,0 1 1,1-1-1,-1 0 0,1 0 1,-1-1-1,1 1 1,0-1-1,0 0 0,0 0 1,0-1-1,0 1 1,1-1-1,-1 0 0,0-1 1,0 1-1,1-1 1,-1 0-1,1-1 0,-1 1 1,0-1-1,0 0 1,1 0-1,-1-1 0,0 1 1,0-1-1,0 0 0,0-1 13,69-33-4485,-26 17 587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1:02.5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445 276 8960,'-4'-17'2774,"4"18"-2723,0-1 1,0 0-1,0 0 0,-1 0 0,1 0 0,0 0 0,0 0 0,-1 1 0,1-1 1,0 0-1,0 0 0,-1 0 0,1 0 0,0 0 0,0 0 0,-1 0 0,1 0 0,0 0 1,0 0-1,-1 0 0,1 0 0,0 0 0,0-1 0,0 1 0,-1 0 0,1 0 1,0 0-1,0 0 0,-1 0 0,1 0 0,0-1 0,0 1 0,0 0 0,-1 0 1,1 0-1,0-1 0,0 1 0,0 0 0,0 0 0,0 0 0,0-1 0,-1 1 0,1 0 1,0 0-52,-23 84-390,18-56 371,1-1-1,1 1 1,1 1-1,2-1 1,0 0 0,2 0-1,3 12 20,-2-9 35,54 401 436,-19-178-345,-35-232-124,13 76 54,-4 1 0,-5 1-1,-4-1 1,-4 1 0,-5-1-1,-5 11-55,10-103 25,0 4 55,0 0 0,0 0 0,-1 0 0,0-1 1,-1 1-1,0-1 0,-1 0 0,0 0 0,-1 0 0,0 0 0,0-1 0,-1 1 0,0-2 0,-1 1 0,0-1 1,0 1-1,-1-2 0,0 1 0,-3 1-80,-2-6 37,0 0 1,-1 0 0,1-1-1,-1-1 1,1 0 0,-1-1-1,0-1 1,1 0-1,-1-1 1,1 0 0,-1-1-1,1-1 1,0 0-1,0 0 1,1-1 0,-1-1-1,1 0 1,1-1-1,-6-4-37,-106-74 144,86 48-1578,63 18-2434,-16 14 2435,-1-2-125,1-2-932</inkml:trace>
  <inkml:trace contextRef="#ctx0" brushRef="#br0" timeOffset="438.108">469 1093 8448,'-4'4'383,"1"1"0,0-1 0,0 1 1,0 0-1,0-1 0,1 1 0,-1 0 0,1 1 1,1-1-1,-1 0 0,1 0 0,-1 6-383,1 1-31,1-1 0,1 0 0,0 0 0,0 0 0,1 0 0,1 0 0,-1 0 0,2 0 0,0-1 0,0 1 0,1-1 0,0 0 0,0 0 0,1-1 0,3 4 31,41 23 1771,-43-41-833,1-8-753,0 0 0,-1-1 0,0 0 1,-2 0-1,1-1 0,-2 0 0,1-4-185,-4 13 27,1-1 1,-1 1-1,-1 0 1,0-1-1,0 1 1,0-1 0,0 1-1,-1-1 1,0 1-1,-1 0 1,1 0-1,-1-1 1,0 1-1,-1 0 1,1 0-1,-1 1 1,-1-1-1,1 1 1,-4-5-28,4 7-3,0 0 0,0 0 0,0 1 0,0-1 0,-1 1 0,1 0 0,-1 0 0,1 0 0,-1 1 0,0-1 0,1 1 0,-1 0 0,0 0 0,0 0 0,0 1 0,0-1 0,0 1 0,0 0 0,0 0 0,0 0 0,0 1 0,0-1 0,0 1 0,0 0 0,0 0 0,-3 2 3,-5 1-22,1 0-1,0 1 1,0 1 0,1 0 0,-1 0-1,1 1 1,0 0 0,-3 4 22,6-4-141,0 0 0,0 0 1,1 0-1,0 1 0,1 0 0,-1 0 1,2 1-1,-1 0 0,1 0 0,0 0 1,1 0-1,0 0 0,1 1 1,-1-1-1,2 1 0,0 0 0,0-1 141,0-1-558,2-1-1,-1 0 0,1 0 1,0 0-1,0 0 0,0 0 0,1 0 1,1 0-1,-1 0 0,1-1 1,0 1-1,0-1 0,1 1 1,0-1-1,0 0 559,28 29-3648</inkml:trace>
  <inkml:trace contextRef="#ctx0" brushRef="#br0" timeOffset="1665.509">291 498 3072,'0'-4'2906,"18"-13"97,28-51 144,-14 10-2726,-5-6 38,-14 24-26,-7 20-289,0 1 0,2-1 0,0 1-1,1 1 1,1-1 0,0 1 0,2 1 0,11-15-144,-9 16-39,-12 13 26,1-1 0,-1 1 0,0 0 0,1-1 0,0 1 0,-1 1 0,1-1-1,1 0 1,-1 1 0,0-1 0,0 1 0,1 0 0,-1 0 0,1 0 0,0 1 0,0-1 0,0 1 0,-1 0 0,1 0 0,0 0 0,0 1 0,0 0 0,0-1 0,3 1 13,-4 2-52,0-1 0,-1 0 0,1 1 0,0-1 1,-1 1-1,1 0 0,-1 0 0,1 0 0,-1 0 0,0 0 1,0 1-1,0-1 0,0 1 0,-1-1 0,1 1 1,0 0-1,-1 0 0,0 0 0,0-1 0,0 1 1,1 2 51,-2 4-1312</inkml:trace>
  <inkml:trace contextRef="#ctx0" brushRef="#br0" timeOffset="3757.617">896 2099 3968,'2'1'143,"0"-1"0,0 1 0,0-1-1,0 0 1,0 1 0,0-1 0,0 0 0,0 0 0,0-1 0,0 1 0,0 0-1,0-1 1,0 1 0,0-1 0,-1 1 0,1-1 0,0 0 0,0 0 0,0 0 0,-1 0-1,1 0 1,-1 0 0,1-1 0,-1 1 0,1 0 0,-1-1 0,0 1 0,1-1-1,-1 0 1,0 1 0,0-1 0,0 0 0,0 0 0,-1 1 0,1-1 0,0 0-1,-1 0 1,1 0 0,-1 0 0,0 0 0,0 0 0,0 0 0,0 0 0,0 0 0,0 0-1,0 0 1,0 0 0,-1 0 0,1 0 0,-1 0 0,0 1 0,1-1 0,-1 0-1,0 0 1,0 0 0,0 1 0,0-1 0,-1 1 0,1-1 0,0 1 0,-1-1 0,1 1-1,-1 0 1,1-1 0,-1 1 0,0 0 0,0 0-143,-3-2 41,-1 0 0,1 1 0,-1 0-1,0 0 1,0 1 0,0-1 0,0 1 0,0 0 0,0 1 0,0 0 0,-1 0 0,1 0-1,0 0 1,0 1 0,0 0 0,0 1 0,0-1 0,0 1 0,0 0 0,1 0 0,-1 1-1,0 0 1,1 0 0,-3 2-41,2-2-12,1 0-1,-1 1 0,0-1 1,1 1-1,0 1 0,0-1 1,0 1-1,1-1 0,0 1 1,-1 0-1,2 1 0,-1-1 1,1 1-1,-1 0 0,2 0 1,-1 0-1,1 0 0,0 0 1,0 1-1,0-1 0,1 1 1,0-1-1,0 1 0,1 0 13,2-3 4,0 0 1,0 1-1,0-1 0,0 0 0,1 0 1,0-1-1,0 1 0,0 0 0,0-1 0,0 0 1,1 0-1,0 0 0,-1 0 0,1 0 1,0-1-1,0 0 0,1 0 0,-1 0 0,0 0 1,1-1-1,-1 1 0,1-1 0,-1 0 1,2-1-5,161 37-112,-110-23 134,-42-12-22,1 1 1,0 1-1,-1 0 1,0 1-1,0 1 0,0 0 1,-1 1-1,0 1 0,0 0 1,-1 1-1,7 5 0,-19-13 27,1 0-1,-1 0 1,0 0-1,0 0 1,0 1 0,0-1-1,0 0 1,0 1-1,0-1 1,0 1-1,-1-1 1,1 1-1,0-1 1,-1 1-1,1-1 1,-1 1 0,0 0-1,0-1 1,1 1-1,-1 0 1,0-1-1,0 1 1,0 0-1,-1-1 1,1 1 0,0-1-1,-1 1 1,1 0-1,-1-1 1,1 1-1,-1-1 1,0 1-1,0-1 1,1 1-1,-1-1 1,0 0 0,0 1-1,-1-1 1,1 0-27,-57 33 794,19-25-650,0-2 1,0-2 0,-1-1 0,1-2 0,-1-2 0,-14-2-145,-19 1-1749,33-2-4993,34 6 3708</inkml:trace>
  <inkml:trace contextRef="#ctx0" brushRef="#br0" timeOffset="4861.614">1051 1759 5504,'0'0'1834,"10"-7"657,57-65-731,-62 66-1701,1 1-1,-1 1 1,1-1 0,0 1-1,0 0 1,0 0 0,0 1-1,1 0 1,-1 0 0,1 0-1,0 1 1,0 0 0,0 0-1,0 1 1,0 0-59,-4 1 11,0 1 0,0-1 0,-1 1 0,1 0-1,0 0 1,-1 0 0,1 0 0,-1 1 0,1-1 0,-1 1 0,0-1 0,1 1 0,-1 0-1,0 0 1,0 0 0,0 0 0,-1 0 0,1 1 0,0-1 0,-1 0 0,0 1-1,1-1 1,-1 1 0,0 0 0,0-1 0,0 1 0,-1 0 0,1-1 0,-1 1 0,1 0-1,-1 0 1,0 0 0,0 0 0,0-1 0,-1 1 0,1 0 0,-1 0 0,1 0 0,-1-1-1,0 1 1,0 0 0,0-1 0,0 1 0,-1-1 0,1 1 0,-1-1 0,1 0 0,-3 2-11,-9 13 121,-1 0 0,-1-1 1,0-1-1,-1 0 0,-1-2 1,0 1-1,-1-2 0,-14 8-121,-23 20-128,46-32 214,9-7-49,0-1 38,0 0 58,0 0-26,0 0-33,0 0-79,0 2-16,0-1-49,0-1 44,8 4 186,64 8 1424,-59-9-1396,0-2 0,0 1-1,0-2 1,0 0 0,0 0 0,0-2 0,0 1 0,3-2-188,56-17-544,-59 8-2117,-13 4-6672,-4 3 6160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1:09.4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284 101 7040,'5'-14'1912,"12"-9"1616,-17 23-3054,1 1-442,15 74-430,-14-52 434,6 296 2127,-8-242-1788,0 333 41,-8-345-5072,3-61 2000,5-6-266</inkml:trace>
  <inkml:trace contextRef="#ctx0" brushRef="#br0" timeOffset="500.292">106 23 5120,'-86'-11'3690,"67"14"-1130,148-3-236,393-6-141,-437-2-6482,-70 10 849</inkml:trace>
  <inkml:trace contextRef="#ctx0" brushRef="#br0" timeOffset="1544.913">944 178 7808,'8'-33'4074,"-8"33"-3322,0 4-352,-41 136 75,-30 142 1344,63-241-1854,1 1 1,2 0 0,2 1 0,1-1 0,3 1 0,1-1 0,2 0-1,2 0 1,2 0 0,9 24 34,-15-60-431,0 0 1,0-1-1,0 0 0,1 1 0,0-1 0,0 0 0,0 0 0,1-1 1,0 1-1,0-1 0,0 1 0,0-1 0,1 0 0,1 0 431,15 9-3066</inkml:trace>
  <inkml:trace contextRef="#ctx0" brushRef="#br0" timeOffset="2146.993">1093 461 7552,'6'-3'5509,"23"41"-3536,105 113-655,34 19-1191,-90-85-3214,-74-57-2129,-7-19 2544</inkml:trace>
  <inkml:trace contextRef="#ctx0" brushRef="#br0" timeOffset="2463.663">1422 510 6912,'-39'-5'3994,"19"13"-2532,11-1-1307,1 0 0,0 0 0,0 0 0,1 1 0,0 0 0,0 1 0,1 0 0,0 0 0,0 0 0,1 1 0,0-1 0,-2 8-155,5-11 44,-108 248 494,82-203-1579,2-9-4302,22-33 2613</inkml:trace>
  <inkml:trace contextRef="#ctx0" brushRef="#br0" timeOffset="3111.91">1531 351 7296,'0'0'71,"-1"0"0,1 0 1,0-1-1,0 1 0,0 0 1,0-1-1,0 1 0,0 0 1,-1-1-1,1 1 0,0-1 1,0 1-1,0 0 0,0-1 1,0 1-1,0 0 0,0-1 1,0 1-1,1 0 0,-1-1 1,0 1-1,0 0 0,0-1 1,0 1-1,0 0 0,1-1 1,-1 1-1,0 0 0,0-1 1,0 1-1,1 0 0,-1 0 1,0-1-1,0 1 0,1 0 1,-1 0-1,0 0 0,1-1 1,-1 1-1,0 0 0,1 0 1,-1 0-1,0 0 0,1 0 1,-1 0-1,0-1 0,1 1 1,-1 0-1,0 0 0,1 0 1,-1 0-1,0 0 0,1 1 1,-1-1-1,1 0 0,-1 0-71,1 1 363,2 15-182,-25 106 145,12-63 372,20-72-143,0-17-333,-1 0 0,-1 0 0,-2-1 0,0-14-222,1 6 88,43-248 19,-42 264-203,-2 31 186,49 139 1005,-30-65-883,-7-25-340,-17-18-2475,-14 59-8404,8-81 9620</inkml:trace>
  <inkml:trace contextRef="#ctx0" brushRef="#br0" timeOffset="3365.867">1499 363 7168,'-14'5'2720,"14"-13"-2112,5 8 160,-5 0 32</inkml:trace>
  <inkml:trace contextRef="#ctx0" brushRef="#br0" timeOffset="3532.647">1499 360 12704,'10'0'512,"-2"0"-288,6-5 160,-1 5 32,1 0 0,1 0 0,-2-4-224,1 4-128,-1-3-32,1 3-32,-1 0-640,1 0-224,-1 0-960,-3 0-384,-1 0-1088</inkml:trace>
  <inkml:trace contextRef="#ctx0" brushRef="#br0" timeOffset="3813.115">1859 84 7296,'5'-27'4090,"9"26"-2938,-10 4-1098,0 0-1,0 0 0,0 1 1,0-1-1,0 1 0,-1 0 1,0 0-1,0 0 1,0 1-1,0-1 0,-1 1 1,1-1-1,1 6-53,-2-6 69,75 167 1995,-72-147-1653,1 31-193,-3 1 1,-2 0 0,-4 20-219,-1-38-160,-2 0 0,-2 0 0,-1 0 0,-2-1 0,-2 0 0,-1-1 0,-10 15 160,-36 35-7275,42-64 4102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1:17.5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66 628 2432,'-5'0'991,"0"-3"1547,2-7-1678,-24-87 3172,17 43-3540,3-2-1,2 1 1,3 0 0,2-27-492,0 77 1,-1-5 45,0-1-1,1 0 1,0 1-1,1-1 1,0 1 0,1-1-1,0 1 1,0-1-1,1 1 1,1 0 0,-1 0-1,2 0 1,-1 1-1,1 0 1,1 0 0,0 0-1,0 0 1,1 1-1,0 0 1,5-5-46,-8 13 16,0-1 0,0 1 1,0-1-1,0 1 0,0 0 0,0 1 1,0-1-1,0 1 0,0 0 0,0 0 1,0 0-1,0 0 0,0 1 0,0-1 1,-1 1-1,1 0 0,-1 0 0,1 1 1,-1-1-1,0 1 0,0-1 0,0 1 1,0 0-1,-1 0 0,1 0 0,-1 1 1,2 1-17,0-1 36,87 117 396,-76-98-375,-1 1 1,-1 0 0,-1 1 0,-2 0 0,0 1 0,-2 0 0,1 4-58,4 13 144,-7-12 229,-15-44 171,-18-145-512,25 144-39,2 0 0,0 0 0,0 0 0,1 0 0,1 0 0,1 1-1,0-1 1,0 1 0,1-1 0,1 1 0,1 0 0,0 0 7,-5 11-4,-1 0 0,1 0-1,0 0 1,0 0 0,0 0 0,0 0 0,0 1 0,1-1 0,-1 0 0,0 1 0,1-1-1,0 1 1,-1-1 0,1 1 0,0 0 0,-1 0 0,1 0 0,0 0 0,0 0-1,0 0 1,0 0 0,0 1 0,0-1 0,0 1 0,0-1 0,0 1 0,0 0-1,0 0 1,1 0 0,-1 0 0,0 0 0,0 0 0,0 1 0,0-1 0,0 1-1,0-1 1,0 1 0,0 0 0,0 0 0,0 0 0,0 0 0,-1 0 0,1 0 0,0 1 4,18 13-12,-1 1 0,0 1 0,-2 1 1,0 1-1,-1 0 0,0 1 0,-2 1 1,-1 0-1,0 1 0,9 22 12,24 76 182,-38-103 93,-11-33 105,-14-116-204,15 108-216,2 1-1,1 0 0,0-1 0,2 1 0,1 0 0,1-3 41,-5 25-6,0-1-1,0 1 1,0-1-1,1 1 1,-1-1 0,0 1-1,0 0 1,1-1-1,-1 1 1,1 0 0,-1-1-1,1 1 1,0 0-1,0 0 1,-1-1-1,1 1 1,0 0 0,0 0-1,0 0 1,0 0-1,0 0 1,0 0 0,0 0-1,1 0 1,-1 1-1,0-1 1,0 0-1,1 1 1,-1-1 0,0 1-1,1 0 1,-1-1-1,1 1 1,-1 0-1,0 0 1,1-1 0,-1 1-1,1 0 1,-1 1-1,1-1 1,-1 0 0,0 0-1,1 1 1,-1-1-1,0 0 1,1 1-1,-1 0 1,0-1 0,1 1-1,-1 0 1,0-1-1,0 1 1,0 0 0,1 0 6,47 80 126,-39-61-23,53 168 739,-51-147-875,43 103-1043,-31-120-3681,-10-30 1024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1:18.5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57 219 8448,'0'-5'3069,"-1"23"-1616,-17 84-1143,4-27 626,4 1 0,0 47-936,7-83 189,2 1 0,2-1 1,2 0-1,2 0 0,1-1 1,2 0-1,1 0 0,3 0 0,1-1 1,1-1-1,3 0 0,11 18-189,33 13-2571,-7-43-2516,-23-23 1690</inkml:trace>
  <inkml:trace contextRef="#ctx0" brushRef="#br0" timeOffset="1058.236">252 1065 4608,'0'0'1530,"7"0"-84,-4-1-1265,0-1 0,-1 1 0,1-1 0,0 0 0,0 0 0,-1 0 0,1 0 1,-1 0-1,0-1 0,0 1 0,0-1 0,0 0 0,0 0 0,0 1 0,-1-1 0,1 0 0,-1 0 0,0 0 1,0-1-1,0 1 0,0 0 0,-1 0 0,1-1 0,-1 1 0,0 0 0,0 0 0,0-1 0,0 1 0,-1 0 1,1-1-1,-2-1-181,4-12 258,3-41-49,-3 0 1,-2 0 0,-7-50-210,-13 7 27,20 102-32,0-1 1,0 0-1,0 1 1,0-1-1,0 0 1,0 0 0,0 1-1,0-1 1,0 0-1,0 0 1,0 1-1,0-1 1,0 0 0,-1 0-1,1 1 1,0-1-1,0 0 1,0 0-1,0 1 1,-1-1 0,1 0-1,0 0 1,0 0-1,0 1 1,-1-1 0,1 0-1,0 0 1,0 0-1,-1 0 1,1 0-1,0 0 1,0 0 0,-1 1-1,1-1 1,0 0-1,-1 0 1,1 0-1,0 0 1,0 0 0,-1 0-1,1 0 1,0 0-1,-1-1 1,1 1-1,0 0 1,0 0 4,1 37-68,8 26 63,2 0 1,4-2 0,1 0 0,4 0-1,9 16 5,-27-71 42,-1-1-1,1 0 1,1 0 0,-1 0-1,1 0 1,0 0-1,0 0 1,0-1 0,1 0-1,-1 1 1,1-1-1,0 0 1,0-1 0,1 1-1,3 2-41,-5-7 39,-1 1 1,0-1-1,0 0 0,1 1 0,-1-1 0,0 0 0,0 0 1,0-1-1,0 1 0,0 0 0,0-1 0,0 1 0,0-1 1,-1 0-1,1 1 0,-1-1 0,1 0 0,-1 0 0,0 0 1,0 0-1,1 0 0,-1 0 0,-1-1 0,1 1 1,0 0-1,0 0 0,-1-1 0,1-1-39,-1 4 7,23-125 401,-19 85-389,1-102 50,-3 162-303,4 3 195,1 8 115,1 0 1,2-1-1,2 0 0,12 25-76,-21-51 28,1 7 33,1-2 0,0 1 0,1 0 0,1-1 0,-1 0 0,1 0 0,1-1 0,-1 0 0,1 0 0,1-1 0,0 0 0,0-1 0,7 5-61,-13-10 19,0 0-1,0 0 0,0-1 0,0 1 0,0-1 0,0 1 0,0-1 0,0 0 0,0 0 0,1 0 0,-1 0 0,0-1 1,0 0-1,0 1 0,0-1 0,0 0 0,0 0 0,0-1 0,0 1 0,-1 0 0,1-1 0,0 0 0,-1 0 0,1 0 1,-1 0-1,0 0 0,0 0 0,0 0 0,0-1 0,0 1 0,1-3-18,3-3 21,-1-2-1,0 1 1,-1-1-1,0 1 1,-1-1 0,0-1-1,0 1 1,1-7-21,6-167-2487,-10 158 665,-1 15-509,-3 5-1066</inkml:trace>
  <inkml:trace contextRef="#ctx0" brushRef="#br0" timeOffset="1463.686">958 1040 8576,'-8'-3'3232,"8"3"-2496,8 0 0,-8 0-192,14 3-384,-1 6-32,1 2 64,-4 3 1088,-23 46-672,-3-7-289,0-8-351,-8-10-95,2-6-929,-1-9-352,1-12-2304,-2-8-1024,11-5 1952,3-10 1056</inkml:trace>
  <inkml:trace contextRef="#ctx0" brushRef="#br0" timeOffset="2296.269">1177 685 3968,'-5'-36'9008,"5"35"-8278,0 1-74,0 0-101,0 0-267,6 6-69,166 115 1514,-111-75-1778,-1 2 1,-3 3-1,8 14 45,-58-57-4568,-5-2 2691,0-1 323,4 8-3598</inkml:trace>
  <inkml:trace contextRef="#ctx0" brushRef="#br0" timeOffset="2766.351">1463 653 6400,'0'-41'6538,"0"40"-6068,0 3-97,-59 103 1819,18-15-1299,4 1 0,-2 20-893,-18 35-1295,41-108-1276,14-18-5120,3-19 3985</inkml:trace>
  <inkml:trace contextRef="#ctx0" brushRef="#br0" timeOffset="3699.095">1709 337 7040,'-13'-1'3802,"12"2"-3530,-2 11-314,-16 58 506,-12 122 1397,26-163-1024,5-78-42,6 6-587,-4 22-213,9-101 55,5 0 1,8-9-51,4 59 11,-28 72-14,1 0 0,0-1 1,0 1-1,0 0 1,0 0-1,0 0 0,0 0 1,-1 0-1,1 0 0,0 0 1,0 0-1,0 1 1,0-1-1,0 0 0,0 0 1,-1 1-1,1-1 1,0 0-1,0 1 0,-1-1 1,1 1-1,0-1 1,0 1-1,-1 0 0,1-1 1,-1 1-1,1-1 1,0 1-1,-1 0 0,1 0 1,-1-1-1,0 1 1,1 0-1,-1 0 0,0 0 1,1-1-1,-1 1 1,0 0-1,0 0 0,0 0 1,1 0-1,-1 0 1,0 0 2,41 159 154,-29-98-47,39 190-1787,-46-215-2816,-5-23 1387</inkml:trace>
  <inkml:trace contextRef="#ctx0" brushRef="#br0" timeOffset="4000.014">1578 421 8832,'-7'18'2896,"7"-18"-2842,1 1 0,-1-1 0,1 0 0,0 1 0,-1-1 0,1 0 1,0 1-1,-1-1 0,1 0 0,0 0 0,0 1 0,-1-1 0,1 0 0,0 0 1,0 0-1,-1 0 0,1 0 0,0 0 0,0 0 0,-1-1 0,1 1 1,0 0-1,-1 0 0,1-1 0,0 1 0,0 0 0,-1-1 0,1 1 0,-1 0 1,1-1-1,0 1 0,-1-1 0,1 1 0,-1-1 0,1 1 0,-1-1 0,1 0 1,-1 1-1,0-1 0,1 0-54,110-70 1141,55 14-1743,-125 44-1872,4 10-3490,-17 6 2434</inkml:trace>
  <inkml:trace contextRef="#ctx0" brushRef="#br0" timeOffset="4353.258">2092 1 8704,'6'1'3738,"8"9"-3279,-8-5-160,6 5-133,-1 1 1,-1 0-1,0 1 1,0 0-1,-2 0 1,1 1-1,-1 0 0,-1 1 1,-1 0-1,0 0 1,0 0-1,-2 1 1,1-1-1,0 14-166,2-7 80,6 24 178,-1 0-1,-2 1 0,-3 1 0,-1-1 1,-2 1-1,-3 0 0,-1 0 1,-3 0-1,-1 0 0,-3 0 1,-2-1-1,-9 30-257,9-53-517,0 1 1,-2-1-1,0-1 0,-2 0 0,0-1 0,-1 0 1,-1-1-1,-1-1 0,-1 0 0,-13 11 517,-38 35-4122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3:39.37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48 1 6656,'0'0'65,"-1"0"1,1 0-1,-1 0 1,1 0-1,0 0 1,-1 1-1,1-1 0,0 0 1,0 0-1,-1 0 1,1 1-1,0-1 1,-1 0-1,1 0 1,0 1-1,0-1 0,0 0 1,-1 1-1,1-1 1,0 0-1,0 1 1,0-1-1,0 0 1,-1 1-1,1-1 1,0 0-1,0 1 0,0-1 1,0 0-1,0 1 1,0-1-1,0 1 1,0-1-1,0 0 1,0 1-1,0-1 1,1 0-1,-1 1 0,0-1 1,0 0-1,0 1 1,0-1-1,0 0 1,1 1-1,-1-1 1,0 0-1,0 1 1,1-1-1,-1 0 0,0 0 1,0 1-1,1-1 1,-1 0-1,0 0 1,1 1-66,1 0 17,0 1 0,0-1 1,0 1-1,0 0 1,0 0-1,0 0 0,0 0 1,-1 0-1,1 0 1,-1 1-1,0-1 0,0 0 1,1 1-1,-1-1 1,-1 1-1,1-1 0,0 1 1,-1 0-1,1-1 1,-1 1-1,0 0 0,0-1 1,0 3-18,0 40 513,-3 0 0,-1 0 1,-3 0-1,-1-1 1,-6 15-514,-22 158 1491,35-156-1515,2-1 0,3 1 0,2-1 0,6 18 24,-10-68-461,0-1 0,0 0-1,0 0 1,1 0 0,1 0-1,0 0 1,0-1 0,0 0-1,1 1 1,0-2 461,9 7-3157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3:41.72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45 17 3456,'-45'-11'5376,"68"25"-2027,99 2-1061,55-20-1189,-89-2-1115,-48-15-8582,-31 16 4716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4:57:27.998"/>
    </inkml:context>
    <inkml:brush xml:id="br0">
      <inkml:brushProperty name="width" value="0.05" units="cm"/>
      <inkml:brushProperty name="height" value="0.05" units="cm"/>
      <inkml:brushProperty name="color" value="#FFFFFF"/>
    </inkml:brush>
    <inkml:context xml:id="ctx1">
      <inkml:inkSource xml:id="inkSrc3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1" timeString="2020-01-21T14:56:12.064"/>
    </inkml:context>
    <inkml:brush xml:id="br1">
      <inkml:brushProperty name="width" value="0.05" units="cm"/>
      <inkml:brushProperty name="height" value="0.05" units="cm"/>
      <inkml:brushProperty name="color" value="#008C3A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FFFFFF"/>
      <inkml:brushProperty name="ignorePressure" value="1"/>
    </inkml:brush>
    <inkml:brush xml:id="br3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0 688 6528,'10'-15'3510,"2"-5"-2962,-9 16-539,5-8 10,1 0 0,0 0 0,1 0 0,0 1 0,1 1 0,0 0-1,0 0 1,2 0-19,-12 10 3,-1-1-1,1 1 0,0-1 1,-1 1-1,1-1 0,0 1 1,0-1-1,-1 1 0,1 0 1,0-1-1,0 1 0,-1 0 1,1 0-1,0-1 0,0 1 1,0 0-1,0 0 0,-1 0 1,1 0-1,0 0 0,0 0 1,0 0-1,0 0 1,-1 1-1,1-1 0,0 0 1,0 0-1,0 1 0,-1-1 1,1 1-1,0-1 0,0 0 1,-1 1-1,1 0 0,-1-1 1,1 1-1,0-1 0,-1 1 1,1 0-1,-1-1 0,1 1 1,-1 0-1,1-1 0,-1 1 1,0 0-1,1 0 0,-1-1 1,0 1-1,0 1-2,4 44 563,-42 108 334,4-36-520,35-25 487,-1-91-827,1 1 0,-1-1 0,1 1 0,0-1 0,-1 0 0,1 1 0,1-1 0,-1 0 0,0 0 0,0 1 0,1-1 0,-1 0 0,1 0 0,0-1 0,0 1 0,0 0 0,0 0 0,0-1 0,0 1 0,0-1 0,0 0 0,0 0 0,1 0 0,-1 0 1,0 0-1,1 0 0,-1 0 0,1-1 0,-1 1 0,1-1 0,-1 0 0,1 0 0,-1 0 0,2 0-37,3-1-40,1 0 1,-1-1-1,0 1 1,1-2-1,-1 1 1,0-1-1,-1 0 1,1 0-1,0-1 1,2-2 39,60-50-3893,-37 24 624</inkml:trace>
  <inkml:trace contextRef="#ctx0" brushRef="#br0" timeOffset="608.013">545 27 5632,'-2'-26'4501,"-3"76"-3924,-1-29-221,-26 129 1378,0-42-2102,28-99-34,-8 15-654,1-17-3982,3-11 1662</inkml:trace>
  <inkml:trace contextRef="#ctx0" brushRef="#br0" timeOffset="892.872">241 225 3968,'-27'0'3269,"27"0"-2421,0 0 64,0 0-91,9 0 294,69-12 378,77-3-414,152-18-3912,-279 29 481</inkml:trace>
  <inkml:trace contextRef="#ctx1" brushRef="#br1">243 1476,'5534'5534,"-5531"-5531,-8-8,-9-9</inkml:trace>
  <inkml:trace contextRef="#ctx1" brushRef="#br2" timeOffset="24164.89">234 1537,'0'4,"0"9383,0-9351,0 1231,0-1258,0-1,0-1,0 1,0 29,0-20,0-10</inkml:trace>
  <inkml:trace contextRef="#ctx1" brushRef="#br1" timeOffset="44071.649">5637 6921,'-2'3,"-2"0,-5418 5420,5419-5420</inkml:trace>
  <inkml:trace contextRef="#ctx0" brushRef="#br3" timeOffset="-23716.155">3515 9836 3072,'0'0'109,"1"1"-1,-1-1 1,1 0 0,-1 1 0,1-1-1,0 0 1,-1 0 0,1 1-1,0-1 1,-1 0 0,1 0 0,0 0-1,-1 0 1,1 0 0,0 0 0,0 0-1,-1 0 1,1 0 0,0 0 0,-1 0-1,1 0 1,0 0 0,-1-1-1,1 1 1,0 0 0,-1-1 0,1 1-1,-1 0 1,1-1 0,-1 1 0,1-1-1,-1 1 1,1 0 0,-1-1-1,1 1 1,-1-1 0,1 0 0,-1 1-1,0-1 1,1 1 0,-1-1 0,0 0-1,1 1 1,-1-1 0,0 0-1,0 1 1,0-1 0,0 0 0,0 1-1,0-1 1,0 0 0,0 1 0,0-1-1,0 0-108,10-44 2234,-10 44-2174,3-20 155,-1 0-1,0 0 1,-2 0 0,-1 0-1,0 0 1,-2 0 0,0 0-1,-4-12-214,-16-1-165,28 42 64,0-4 144,0-1 1,0 0-1,1 0 1,-1 0 0,1-1-1,0 0 1,0 0 0,0 0-1,0-1 1,0 1-1,0-2 1,0 1 0,1-1-1,-1 0 1,2 0-44,-7 0 2,23 1 72,1-1 0,-1-1 0,0-1 0,0-1 0,0-1 0,0-1 0,0-2 0,22-8-74,50-25 336,-70 36-112,-26 5-214,1-1 0,-1 1 1,0 0-1,1-1 0,-1 1 1,0 0-1,0 0 0,1 0 1,-1-1-1,0 1 1,0 0-1,0 0 0,0 0 1,0-1-1,0 1 0,0 0 1,0 0-1,0 0 0,-1-1 1,1 1-1,0 0 1,0 0-1,-1-1 0,1 1 1,-1 0-1,1-1 0,0 1 1,-1 0-1,1-1 1,-1 1-1,0 0 0,1-1 1,-1 1-1,1-1 0,-1 1 1,0-1-1,1 0 0,-1 1 1,0-1-1,0 0 1,1 1-1,-1-1 0,0 0-10,0 1 3,-19 25-6,1 0 0,1 2 0,1 0 1,2 0-1,1 2 0,1 0 1,1 0-1,2 1 0,2 1 0,0-1 1,-1 22 2,-5 5 8,-20 77 168,25-105-213,7-24 33,-31 87 277,-4-1 1,-3-2-1,-9 7-273,46-90 42,-1 1-1,0-1 1,0 0 0,0 1 0,-1-2 0,0 1 0,-1-1-1,1 1 1,-1-2 0,0 1 0,-1-1 0,1 1-1,-1-2 1,0 1 0,-1-1 0,1 0 0,-1-1-1,1 1 1,-1-2 0,0 1 0,0-1 0,0 0 0,0-1-1,-1 0 1,-6 1-42,10-3 24,0-1 1,-1 1-1,1-1 0,0 0 1,0 0-1,0 0 0,0-1 1,0 0-1,1 0 0,-1 0 1,1 0-1,0-1 0,0 0 0,0 1 1,0-2-1,1 1 0,-1 0 1,1-1-1,0 1 0,0-1 1,1 0-1,0 0-24,0 1-3,0 1-1,1 0 1,-1-1 0,1 1-1,0-1 1,0 0 0,0 1-1,1-1 1,0 0 0,-1 0-1,1 1 1,0-1 0,1 0 0,-1 0-1,1 1 1,-1-1 0,1 0-1,0 1 1,1-1 0,-1 1-1,1-1 1,-1 1 0,1 0-1,0-1 1,0 1 0,0 0-1,1 0 1,-1 0 0,1 1-1,0-1 1,2-1 3,16-9-24,1 1 0,0 1 0,0 1 0,1 1 1,1 1-1,-1 1 0,1 1 0,18-2 24,-20 3-38,-18 4 61,0 0 0,0 1 0,0 0 0,0 0 0,0 0 0,0 0 0,0 1 0,0-1 0,0 1 0,-1 0 0,1 0 0,0 0 0,0 1 0,-1 0 1,1-1-1,-1 1 0,1 0 0,-1 1 0,0-1 0,0 1 0,0-1 0,0 1 0,0 0 0,0 0 0,-1 0 0,0 0 0,1 1 0,-1 0-23,8 9 86,0 0 0,0-1-1,2 0 1,-1-1 0,1-1-1,1 0 1,-1 0 0,2-1 0,-1-1-1,1 0 1,1-1 0,-1-1-1,1 0 1,13 3-86,-17-6-31,0-1 0,1-1-1,-1 0 1,1 0 0,-1-1 0,1-1 0,-1 0-1,1 0 1,-1-1 0,0-1 0,11-3 31,-14 3-399,0 0-1,0-1 1,0 0 0,0-1 0,-1 0-1,0 0 1,0 0 0,0-1-1,-1 0 1,3-3 399,41-69-8597,-26 27 4896</inkml:trace>
  <inkml:trace contextRef="#ctx0" brushRef="#br3" timeOffset="-23092.909">4369 9245 6400,'-17'-8'4922,"35"5"-2666,175 4 1196,0 1-6418,-157-3-2624,-26-1 2428</inkml:trace>
  <inkml:trace contextRef="#ctx0" brushRef="#br3" timeOffset="-20405.614">3208 3006 1792,'0'-1'1216,"0"2"-939,19-2 3515,48-64-417,-51 45-2835,1-1-396,-1-1 1,0-1 0,-2 0 0,-1-1-1,-1-1 1,-1 0 0,3-11-145,31-118 363,-30 18 47,26 184-644,-35-39 235,1-1 0,-1 0 0,2 0 0,-1-1 1,1 0-1,0 0 0,1-1 0,-1 0 1,1 0-1,1-1 0,-1 0 0,1-1 0,-1 0 1,1 0-1,0-1 0,1-1 0,-1 1 0,0-2 1,1 1-1,-1-2 0,1 1 0,5-2-1,15-6 36,1-2-1,-2-2 1,1 0-1,-2-2 1,1-2-1,-2 0 1,26-20-36,-33 22 13,13-13 152,-49 40-442,-58 121 106,37-70 169,3 2 0,3 1 1,-21 71 1,5 8 261,-41 81-261,75-200 11,-1 0-1,-2-1 1,0 0 0,-2-1-1,-18 20-10,31-41 35,0-1 0,0 0 0,-1 0 0,1 0 0,-1 0 0,0-1 0,0 0 0,0 0 0,-1 0 0,1-1 0,-1 0 0,1 0 0,-1 0 0,0-1 0,0 0 0,0 0 0,0 0 0,1-1 0,-1 1 0,0-2 0,0 1 0,0-1 0,0 1 0,0-2 0,-2 0-35,0 1 20,0-1 0,0 0 0,0-1 0,1 0 0,-1 0-1,1-1 1,0 0 0,0 0 0,0-1 0,0 0 0,1 0 0,0 0 0,0-1 0,0 0 0,1 0 0,0 0 0,0-1 0,0 0 0,-1-4-20,2 3-14,0 1-1,1-1 1,1 0 0,-1 0 0,1 0 0,1 0 0,-1 0 0,1 0 0,1 0 0,0-1 0,0-5 14,2 10-4,0 0 0,0 0-1,1 0 1,-1 1 0,1-1 0,0 1 0,0 0 0,0 0-1,0 0 1,0 0 0,1 0 0,-1 1 0,1 0 0,0 0-1,0 0 1,0 0 0,0 0 0,0 1 0,0-1 0,1 1-1,-1 0 1,0 1 0,0-1 0,1 1 0,-1 0 0,1 0-1,-1 0 1,0 0 0,1 1 0,-1 0 0,0 0 0,2 0 4,10 4 7,0 0 0,-1 1 1,0 0-1,0 2 0,0-1 0,-1 2 1,0 0-1,-1 1 0,0 0 1,0 1-1,-1 0 0,6 9-7,12 7 94,16 18 42,-39-36-79,0 0 0,1 0 0,1-1-1,0 0 1,0-1 0,0 0 0,1-1 0,0 1-1,0-2 1,0 0 0,1 0 0,0-1 0,9 3-57,-14-6-136,-1 0 1,0 0-1,0 0 1,1-1-1,-1 0 1,1 0-1,-1-1 1,0 1-1,0-1 1,1 0-1,-1-1 1,0 1 0,0-1-1,0 0 1,0 0-1,0-1 1,-1 1-1,1-1 1,-1 0-1,3-2 136,38-41-7109,-27 12 4032</inkml:trace>
  <inkml:trace contextRef="#ctx0" brushRef="#br3" timeOffset="-19592.025">4105 2183 4736,'1'1'1589,"6"13"-550,-7-13-989,1 0 0,-1 0 0,0-1 0,0 1 1,1 0-1,-1 0 0,0 0 0,1 0 0,-1 0 0,1-1 0,-1 1 0,1 0 0,0 0 0,-1-1 1,1 1-1,0 0 0,-1-1 0,1 1 0,0-1 0,0 1 0,0-1 0,-1 1 0,1-1 0,0 1 0,0-1 1,0 0-1,0 0 0,0 1 0,0-1 0,0 0 0,0 0-50,162-5 2325,-14-6-906,-21 7-1446,-113-3-2897,-39 0-2034,11 7 2835,-2 0 550</inkml:trace>
  <inkml:trace contextRef="#ctx0" brushRef="#br3" timeOffset="-19213.949">4383 2047 5120,'0'-15'3168,"0"13"-2400,0 2-283,0 2-229,3 6-31,-1 0 0,0 0 0,0 0 0,-1 0 0,0 1 0,0-1 0,-1 1 0,0-1 0,-1 0 1,0 1-1,-1 5-225,0 8 329,-13 221 866,15-199-3574,0-31-655</inkml:trace>
  <inkml:trace contextRef="#ctx0" brushRef="#br3" timeOffset="-16842.029">4460 3110 2560,'-5'-14'573,"0"-2"-394,7 14 5570,67 5-4188,-46-5-1122,331-19 889,-314 18-1441,130-10 301,-57-3-3340,-92 11 1296,-6 2-544</inkml:trace>
  <inkml:trace contextRef="#ctx0" brushRef="#br3" timeOffset="-16098.045">4383 3280 2816,'-1'0'23,"0"0"1,1-1-1,-1 1 1,1 0-1,-1 0 1,0 0-1,1 0 1,-1 0-1,1 0 1,-1 0-1,0 0 1,1 0-1,-1 0 1,0 1-1,1-1 1,-1 0-1,1 0 1,-1 0-1,1 1 1,-1-1-1,0 0 1,1 1-1,-1-1 0,1 0 1,-1 1-1,1-1 1,0 1-1,-1-1 1,1 1-1,-1-1 1,1 1-1,0-1 1,-1 1-1,1-1 1,0 1-1,0 0 1,0-1-1,-1 1 1,1-1-1,0 1 1,0 0-1,0-1 1,0 1-1,0 0 1,0-1-1,0 1 1,0-1-1,0 1 1,0 0-1,0-1 1,1 1-1,-1-1 0,0 1 1,0 0-1,1-1 1,-1 1-1,0-1 1,1 1-1,-1-1 1,0 1-1,1-1 1,-1 1-1,1-1 1,-1 0-1,1 1 1,-1-1-1,1 1-23,8 14 363,-8-13-209,0 0-1,-1 0 1,1 0 0,1 0-1,-1-1 1,0 1 0,0 0-1,1 0 1,-1-1 0,1 1-1,-1-1 1,1 1 0,0-1-1,-1 0 1,1 0 0,0 0-1,0 0 1,0 0 0,0 0-1,0 0 1,0 0 0,0-1-1,0 1 1,0-1 0,1 0-1,-1 1 1,1-1-154,302 7 2283,-193-8-1745,125-3-95,-83-8-1984,-139 8-1723</inkml:trace>
  <inkml:trace contextRef="#ctx0" brushRef="#br3" timeOffset="-15276.162">4447 2828 5632,'14'-25'3813,"32"-32"-3066,18-4-75,-56 55-581,0 1-51,-1-1 0,1 1 0,0 1 0,0 0 0,1 0-1,-1 0 1,1 1 0,0 1 0,-1-1 0,1 1 0,0 1 0,1 0-40,4 3-4,0 1 1,-1 0-1,1 2 0,-1-1 0,0 2 0,0 0 0,-1 0 0,1 1 0,-1 0 1,-1 1-1,6 5 4,56 32 400,-62-38-233,0-1 1,0 0-1,1-1 1,0-1-1,0 0 1,0 0-1,0-1 1,1 0-1,0-2 1,-1 1-1,1-1 1,0-1-1,-1 0 1,1-1 0,0-1-1,-1 0 1,8-2-168,-13 2-2,0-1 1,0 1 0,0-2 0,-1 1-1,1-1 1,-1 0 0,0 0 0,0-1 0,0 1-1,-1-1 1,0-1 0,0 1 0,0-1 0,0 0-1,-1 0 1,0 0 0,-1 0 0,1-1 0,-1 0-1,0 1 1,-1-1 0,2-7 1,15-58-2448,-14 44-117</inkml:trace>
  <inkml:trace contextRef="#ctx0" brushRef="#br3" timeOffset="-14172.366">5772 2686 3712,'-10'-28'1472,"15"7"-1120,-10-7 448,5 16 192,0-5-64,-3 9 32</inkml:trace>
  <inkml:trace contextRef="#ctx0" brushRef="#br3" timeOffset="-13959.199">5759 2560 9696,'-10'41'234,"-4"121"465,5 143 304,10-215-827,16 146 74,-16-173-2735,-1-53 656</inkml:trace>
  <inkml:trace contextRef="#ctx0" brushRef="#br3" timeOffset="-13318.135">5882 2715 2176,'0'-86'2629,"0"86"-2586,0 0 0,0 0 0,1 0 0,-1 0-1,0 1 1,1-1 0,-1 0 0,0 0 0,1 0 0,-1 0-1,0 0 1,1-1 0,-1 1 0,0 0 0,1 0 0,-1 0 0,0 0-1,1 0 1,-1 0 0,0 0 0,0-1 0,1 1 0,-1 0-1,0 0 1,0 0 0,1-1 0,-1 1 0,0 0 0,0 0-1,0-1 1,1 1 0,-1 0 0,0 0 0,0-1 0,0 1 0,0 0-1,0-1 1,1 1 0,-1 0 0,0 0 0,0-1 0,0 1-1,0 0 1,0-1 0,0 1 0,0 0 0,0-1 0,0 1-1,0 0 1,0-1 0,0 1 0,-1 0 0,1-1 0,0 1 0,0 0-1,0 0 1,0-1 0,0 1 0,-1 0 0,1-1-43,5 12 185,-1 0 0,-1 1 1,1-1-1,-2 1 1,1 0-1,-2-1 0,0 1 1,0 0-1,-1 4-185,0-14 22,8 241 1866,-3-178-1594,-2-3-221,3 0 0,2-1 1,4 0-1,4 10-73,2-30-1184,-14-28-213</inkml:trace>
  <inkml:trace contextRef="#ctx0" brushRef="#br3" timeOffset="-12327.245">5804 2698 4480,'-2'6'315,"-4"11"684,-4-24-308,-14-58 8,-2-93 2655,25 155-3330,0-1-1,1 1 0,0-1 1,-1 0-1,1 1 0,0-1 1,1 0-1,-1 1 1,1-1-1,-1 1 0,1-1 1,0 1-1,0-1 0,1 1 1,-1-1-1,1 1 0,0 0 1,0 0-1,0 0 0,0 0 1,0 0-1,0 0 0,1 1 1,0-1-1,-1 1 0,1 0 1,0-1-1,0 1 1,0 0-1,1 1 0,-1-1 1,0 1-1,1-1 0,-1 1 1,1 0-1,-1 0 0,3 0-23,12 1-8,-1 1-1,1 0 0,0 2 1,-1-1-1,1 2 0,-1 1 1,0 0-1,0 1 0,0 1 1,-1 0-1,0 1 0,-1 1 1,0 0-1,0 2 0,-1-1 1,2 4 8,17 11 0,-1 2 0,-2 1 0,-1 1 0,20 26 0,-42-46 2,-3-5 3,0-1 0,-1 1 0,1 0 0,-1 0 0,0 0 0,0 1 0,0-1 0,0 1 0,-1-1 0,0 1 0,0 0 0,0 0 0,0 0 1,-1 0-1,0 0 0,0 1 0,0-1 0,-1 0 0,0 0 0,0 1 0,0-1 0,0 0 0,-1 0 0,0 1 0,0-1 0,-1 0 0,0 3-5,-7 1 14,0 0 0,0 0 0,-1-1 0,0 0 0,0-1 0,-1 0-1,1-1 1,-2 0 0,1 0 0,-1-1 0,0-1 0,-4 1-14,8-2 20,-314 100 711,258-80-827,95-25 261,10-4-102,0 3 0,0 1 0,0 2 0,1 2 1,-1 1-1,26 7-63,-58-8 26,0 0-1,0 1 1,0 0 0,0 0 0,0 1 0,-1 0 0,1 1 0,-1 0 0,-1 0 0,1 1 0,-1-1-1,1 2 1,-2-1 0,1 1 0,-1 0 0,0 1 0,0-1 0,-1 1 0,0 0 0,-1 0 0,2 5-26,6 14 92,81 153 1064,-37-124-2202,-47-52-5458,0-3 5257,-7-1 252,13-3-2077</inkml:trace>
  <inkml:trace contextRef="#ctx0" brushRef="#br3" timeOffset="-10775.504">6664 2844 7296,'-14'-8'4661,"32"20"-4864,0 1 204,16 11 151,-1 1 0,-1 2 0,-1 1 0,-1 1-1,-2 1 1,-1 2 0,-1 1 0,11 22-152,77 138 342,-78-141-780,-31-60-4058,-9 1 1718</inkml:trace>
  <inkml:trace contextRef="#ctx0" brushRef="#br3" timeOffset="-10364.277">7064 2791 5504,'-3'0'4017,"-13"16"-3362,-7 8 102,15-16-640,-63 63 688,3 3 1,-42 60-806,64-69-129,-63 89-3033,96-137 352</inkml:trace>
  <inkml:trace contextRef="#ctx0" brushRef="#br3" timeOffset="-8971.635">7894 2436 4096,'54'-54'4234,"-52"53"-4089,-1-1-1,1 1 0,0-1 1,-1 0-1,1 1 0,-1-1 0,1 0 1,-1 0-1,0 0 0,0 0 0,0 0 1,0 0-1,0 0 0,0 0 1,-1 0-1,1-1 0,-1 1 0,1 0 1,-1-2-145,-1 3 28,0 1 1,0 0 0,0-1 0,0 1 0,0 0 0,0 0-1,0 0 1,0 0 0,0 0 0,0 0 0,0 0 0,-1 0-1,1 0 1,0 0 0,0 0 0,0 1 0,0-1-1,0 1 1,0-1 0,0 1 0,0-1 0,1 1 0,-1-1-1,0 1 1,0 0 0,0-1 0,0 1 0,1 0-1,-1 0 1,0-1 0,1 2-29,-7 2 93,-31 24 73,2 1 0,1 2 1,1 1-1,1 2 0,3 1 0,0 1 0,1 4-166,20-30-20,1 1 0,1 0 0,0 0 0,0 1 1,1 0-1,1 0 0,0 0 0,0 0 0,1 1 0,1 0 0,-1 5 20,5-13 33,1 1 0,-1-1 1,1 1-1,0-1 0,0 0 0,0 0 0,1 0 0,0 0 0,0 0 0,0-1 0,1 1 1,-1-1-1,1 0 0,0 0 0,0 0 0,0 0 0,1-1 0,0 0 0,-1 0 0,1 0 1,0 0-1,0-1 0,1 0 0,3 1-33,97 24 193,-80-24-226,114 14 161,-115-11-90,-9-3-56,0 0 0,-1 1 0,1 1 1,-1 1-1,0 0 0,0 1 0,0 0 0,-1 1 0,11 9 18,-24-16 1,1 1 0,-1-1 0,1 1 0,-1-1 0,1 1 0,-1-1-1,0 1 1,0 0 0,0 0 0,0-1 0,0 1 0,-1 0 0,1 0 0,0 0 0,-1 0-1,1 0 1,-1 0 0,0 0 0,0 0 0,0 0 0,0 0 0,0 0 0,0 0 0,0 1-1,-1-1 1,1 0 0,-1 0 0,0-1 0,1 1 0,-1 1-1,-7 11 68,0 1 0,-1-1 0,0-1 1,-1 1-1,0-2 0,-1 1 0,-1-2 0,0 1 1,0-2-1,-1 1 0,-1-2-68,9-4 45,-11 7 51,-1-1 0,0 0 0,0-1 0,-1 0 0,-1-2 0,1 0 0,-2-1 0,1-1 0,0-1 0,-1 0 0,0-2 0,0 0 0,-17-1-96,5 1-98,0-2 0,0-1 1,0-1-1,0-2 1,1-1-1,-1-2 1,-27-8 97,56 13-342,0 0 0,0 0-1,0 0 1,1 0 0,-1-1 0,0 1 0,0-1 0,1 0 0,-1 0 0,1 0 0,-1 0-1,1 0 1,0 0 0,0-1 0,0 1 0,0-1 0,0 1 0,0-1 0,1 0-1,-1 0 343,-2-17-3130</inkml:trace>
  <inkml:trace contextRef="#ctx0" brushRef="#br3" timeOffset="-8016.305">7957 2047 5376,'7'-5'4045,"9"-7"-2944,12-12 318,-22 22-1394,0 0 1,1 0-1,-1 0 1,1 1-1,-1 0 1,1 0-1,0 1 1,-1 0-1,1 0 1,0 0-1,-1 1 1,1 0-1,-1 0 0,6 2-25,-9-2-6,0 0 1,0 0-1,0 0 0,0 0 0,-1 1 0,1-1 0,0 1 0,-1 0 0,1-1 0,-1 1 0,0 0 0,1 0 0,-1 1 0,0-1 0,0 0 0,0 1 0,-1-1 0,1 1 0,-1 0 0,1 0 0,-1-1 0,0 1 0,0 0 0,0 0 0,-1 0 0,1 0 0,0 0 0,-1 0 0,0 0 0,0 0 0,0 1 0,0 1 6,-3 8 65,0 0 0,-1 0 0,-1-1 1,0 0-1,0 1 0,-1-2 0,-1 1 0,0-1 0,0 0 0,-8 9-65,13-18 35,0 0 1,0 0-1,0 0 0,1 1 0,-1-1 1,1 0-1,0 1 0,-1-1 1,1 1-1,0-1 0,1 1 1,-1 0-1,0-1 0,1 1 0,-1 0 1,1-1-1,0 1 0,0 0 1,0 0-1,0-1 0,1 1 1,-1 0-1,1-1 0,-1 1 0,1 0 1,0-1-1,0 1 0,0-1 1,0 1-1,1-1 0,-1 0 1,1 1-1,0-1 0,-1 0 0,1 0 1,0 0-1,0 0 0,0-1 1,0 1-1,1 0 0,-1-1 1,2 1-36,11 2 192,-1-1 0,1-1 0,1-1 1,-1 0-1,0-1 0,12-2-192,4 2 116,68-2 157,-2 0-5746,-79 1 1420,-4-3 389</inkml:trace>
  <inkml:trace contextRef="#ctx0" brushRef="#br0" timeOffset="-3780.64">5868 6910 3328,'4'-4'6640,"5"-7"-6255,1 0 1,1 0-1,-1 1 1,2 1-1,-1 0 1,1 0-1,13-6-385,-23 14 14,-1 1-1,0-1 0,0 0 0,0 1 0,1-1 1,-1 1-1,0-1 0,1 1 0,-1 0 1,0-1-1,1 1 0,-1 0 0,0 0 0,1 0 1,-1 0-1,0 0 0,1 0 0,-1 1 1,0-1-1,1 0 0,-1 1 0,0-1 0,1 1 1,-1-1-1,0 1 0,0 0 0,1-1 1,-1 1-1,0 0 0,0 0 0,0 0 0,0 0 1,0 0-1,0 0 0,-1 0 0,1 0 1,0 0-1,0 0 0,-1 0 0,1 1 0,-1-1 1,1 0-1,-1 1 0,1-1 0,-1 0 1,0 1-1,0-1 0,1 2-13,0 13 25,0 0 1,-1 0-1,-1 1 1,-1-1-1,0 0 1,-1 0-1,0 0 0,-2 0 1,1 0-1,-2-1 1,-1 1-26,-4 18 51,-4 14 106,3 0 0,1 1 1,3 0-1,1 7-157,6-53 41,0 0 0,0 0 0,1 0-1,-1 0 1,1 0 0,0 0 0,0 0 0,0 0 0,0 0 0,0 0 0,0 0 0,1 0-1,0 0 1,0 0 0,0-1 0,0 1 0,0 0 0,0 0 0,1-1 0,-1 1 0,1-1-1,-1 1 1,1-1 0,0 0 0,0 1 0,1-1 0,-1 0 0,0 0 0,1-1 0,-1 1-1,1 0 1,-1-1 0,1 1 0,0-1 0,-1 0 0,1 0 0,0 0 0,0-1 0,2 1-41,10-3 64,0-2 0,-1 0 1,0 0-1,0-1 1,0-1-1,0 0 1,-1-1-1,0-1 0,-1 0 1,0-1-1,0 0 1,2-3-65,96-104-3072,-83 80 1259</inkml:trace>
  <inkml:trace contextRef="#ctx0" brushRef="#br0" timeOffset="-3364.318">6213 6429 6272,'-18'10'4216,"10"0"-4027,-1 5 286,9-14-273,0-1-26,0 0 38,0 0 26,-16-15 1386,11 15-1534,-1 0 0,1 1 0,-1 0 0,1 0-1,0 0 1,-1 1 0,1 0 0,0 0 0,0 0 0,0 0 0,0 1-1,0 0 1,1 0 0,-1 0 0,-1 3-92,-10 4 164,-15 3-1812,30-8 208</inkml:trace>
  <inkml:trace contextRef="#ctx0" brushRef="#br0" timeOffset="-2659.998">6445 6409 6784,'-1'6'4439,"-6"24"-4516,1-4 255,1 0-1,1-1 1,2 2-1,0-1 1,2 0-1,1 0 1,3 18-178,-4-40 75,0-1-1,1 1 1,-1-1 0,1 1-1,0-1 1,-1 0 0,1 0-1,1 1 1,-1-1 0,0 0-1,1 0 1,0 0 0,0 0-1,0 0 1,0-1 0,0 1-1,0 0 1,1-1 0,-1 0-1,1 0 1,0 1 0,-1-1-1,1-1 1,2 2-75,1-9 1120,5-13-1009,-1 0 1,-2-1 0,0 0-1,-1 0 1,0-1-1,-2 0 1,-1 0-1,0 0 1,-2-1-1,0 1 1,-1-1-1,-2-2-111,1 22-3,0-1 0,0 1 0,0-1 0,-1 1-1,1 0 1,-1-1 0,0 1 0,0 0-1,1-1 1,-2 1 0,1 0 0,0 0 0,0 0-1,-1 0 1,1 0 0,-1 0 0,1 0-1,-1 0 1,0 1 0,0-1 0,0 1 0,0-1-1,0 1 1,0 0 0,0 0 0,0 0-1,0 0 1,-1 0 0,1 0 0,0 0 0,-1 1-1,1 0 1,-1-1 0,1 1 0,0 0-1,-1 0 1,1 0 0,-1 0 0,1 0 0,-1 1-1,1-1 1,0 1 0,-1 0 0,1 0-1,0 0 1,0 0 0,-1 0 0,0 0 3,-5 3-130,1 0 0,-1 1 0,0-1 1,1 1-1,0 1 0,0 0 0,1-1 1,0 2-1,0-1 0,0 1 0,-3 5 130,-40 85-4839,38-59 1437</inkml:trace>
  <inkml:trace contextRef="#ctx0" brushRef="#br0" timeOffset="3670.763">209 12963 5504,'1'3'2554,"35"-66"21,-32 54-2435,5-16 256,-7 17-284,0 0-1,1 1 0,0-1 1,1 1-1,0 0 0,0 0 0,0 0 1,1 1-1,0-1 0,5-4-111,-10 11 1,0 0 0,0-1 0,0 1 0,0 0 0,0-1 0,0 1 0,1 0 0,-1 0 0,0-1 0,0 1 0,1 0 0,-1 0 0,0 0 0,0-1 0,0 1 0,1 0 0,-1 0 0,0 0 0,1 0 1,-1 0-1,0 0 0,0-1 0,1 1 0,-1 0 0,0 0 0,1 0 0,-1 0 0,0 0 0,1 0 0,-1 0 0,0 0 0,0 0 0,1 0 0,-1 0 0,0 1 0,1-1 0,-1 0 0,0 0 0,1 0 0,-1 0 0,0 0 0,0 1 0,1-1 0,-1 0 0,0 0 0,0 0 0,0 1 0,1-1 0,-1 0 0,0 0 0,0 1 0,0-1 0,0 0 0,1 0 0,-1 1 0,0-1 0,0 0 0,0 0 0,0 1 0,0-1 0,0 0 0,0 1 0,0-1 0,0 0 0,0 1 0,0-1 0,0 0 0,0 1 0,0-1-1,0 1 16,3 14 19,-2-1 0,0 1 0,0-1-1,-1 1 1,-1 0 0,0-1 0,-2 1 0,1-1 0,-4 9-35,5-16 27,-23 106 314,2-14 358,4 1 0,0 51-699,22-90 549,1-56-90,6-8-589,0-1 0,-1 0 1,1-1-1,-1 0 1,0-1-1,-1 0 1,1 0-1,-1-1 0,0-1 1,-1 1-1,0-1 1,0-1-1,-1 1 1,0-1-1,0-1 1,-1 1-1,2-6 130,63-74-4368,-57 65 1563</inkml:trace>
  <inkml:trace contextRef="#ctx0" brushRef="#br0" timeOffset="4086.778">619 12643 7552,'-18'-3'2816,"18"15"-2208,0-16 256,0 4-32,0 0-448,3 0-64</inkml:trace>
  <inkml:trace contextRef="#ctx0" brushRef="#br0" timeOffset="4340.696">623 12648 13920,'13'-5'576,"11"2"64,-2 3-192,1 0-32,1 0-192,-2 3-64,1 2-65,-1 4-95,2-6-63,-8 1 31,3 1-544,-1-2-160,1-3-1056,-6 5-384</inkml:trace>
  <inkml:trace contextRef="#ctx0" brushRef="#br3" timeOffset="133854.102">5121 6416 4640,'1'-8'2762,"5"4"-2762,0 0 0,0 0-1,0 0 1,1 1 0,0 0-1,-1 0 1,1 0 0,0 1-1,0 0 1,1 1 0,-1 0-1,0 0 1,0 0-1,1 1 1,2 0 0,-8 0 80,-2 0-27,0 0 54,0 0 117,-5 12 667,2-10-811,0 0 1,0 0 0,0 0-1,0-1 1,0 1-1,0-1 1,0 0 0,-1 0-1,1 0 1,0 0 0,-1-1-1,1 1 1,0-1-1,-1 0 1,1 0 0,-1 0-1,0 0-80,-19-37 1014,23 36-1016,-1-1 0,1 1 1,0 0-1,0-1 0,-1 1 1,1 0-1,0-1 0,1 1 0,-1-1 1,0 1-1,0 0 0,0-1 1,1 1-1,-1 0 0,1-1 1,-1 1-1,1 0 0,0 0 1,-1 0-1,1-1 0,0 1 0,0 0 1,0 0-1,0 0 0,0 0 1,0 0-1,0 0 0,1 0 2,2-3-22,-3 3-84,0 3 108,1-1 0,-1 1 0,0 0 1,1-1-1,-1 1 0,0 0 0,0 0 0,0 0 1,-1 0-1,1 0 0,0 0 0,-1 0 1,1 0-1,-1 0 0,1 1 0,-1-1 0,0 0 1,0 0-1,0 0 0,0 0 0,-1 1 1,1-1-1,-1 0 0,0 2-2,1-2 43,0 0-1,0 0 1,-1 0 0,1 0-1,-1 0 1,1 0 0,-1 0-1,0 0 1,0 0 0,1 0-1,-2-1 1,1 1 0,0 0-1,0 0 1,0-1 0,-1 1-1,1-1 1,-1 1 0,1-1-1,-1 0 1,0 0 0,1 1-1,-1-1 1,0 0 0,0 0-1,0-1 1,0 1 0,0 0-1,0-1 1,0 1 0,0-1-1,0 0 1,0 1 0,0-1-1,0 0 1,0 0 0,0-1-1,0 1 1,-2 0-43,3-3 11,1 1 0,-1-1 0,1 1 0,0-1-1,-1 0 1,1 1 0,0-1 0,0 1 0,1-1 0,-1 1 0,0-1 0,1 1-1,0-1 1,0 1 0,-1-1 0,1 1 0,1 0 0,-1-1 0,0 1 0,0 0 0,1 0-1,0 0 1,-1 0 0,1 0-11,0 0-13,-1 0 1,1 1-1,0-1 0,0 0 0,-1 1 0,1 0 1,0-1-1,0 1 0,1 0 0,-1 0 0,0 0 1,0 0-1,0 1 0,1-1 0,-1 0 0,0 1 1,1 0-1,-1 0 0,1-1 0,-1 1 0,0 1 1,1-1-1,-1 0 0,0 0 0,1 1 0,-1 0 1,0-1-1,0 1 0,1 0 0,-1 0 0,0 0 1,0 0-1,0 1 0,0-1 0,0 0 0,0 1 1,-1 0-1,1-1 0,0 1 0,0 0 13,-1 0 22,0 0 0,0 0 0,0 0 0,0 0-1,0 0 1,-1 0 0,1 0 0,0 0 0,-1 1 0,0-1-1,1 0 1,-1 0 0,0 0 0,0 1 0,0-1 0,-1 0-1,1 0 1,0 0 0,-1 1 0,0-1 0,1 0 0,-1 0-1,0 0 1,0 0 0,0 0 0,0 0 0,0 0 0,-1-1-1,1 1 1,-1 0 0,1-1 0,-1 1-22,0-1 7,1 0 0,0 0 0,0-1 0,-1 1 0,1-1-1,0 1 1,-1-1 0,1 0 0,-1 1 0,1-1 0,0 0 0,-1 0 0,1 0 0,-1 0 0,1 0 0,0 0 0,-1 0 0,1-1-1,-1 1 1,1 0 0,0-1 0,-1 1 0,1-1 0,0 0 0,0 1 0,-1-1 0,1 0 0,0 0 0,0 0 0,0 0 0,0 0-1,0 0 1,0 0 0,0 0 0,0 0 0,0 0 0,1 0 0,-1-1 0,0 1 0,1 0 0,-1-1 0,1 1 0,0 0-1,-1-1 1,1 1 0,0 0 0,0-1-7,-1-1-14,1 0-1,0 0 0,1 0 1,-1 0-1,1 0 0,-1 0 1,1 1-1,0-1 0,0 0 1,0 0-1,0 1 0,0-1 1,1 0-1,-1 1 0,1-1 1,0 1-1,0 0 0,0-1 1,0 1-1,0 0 0,0 0 1,0 1-1,1-1 0,-1 0 1,1 1-1,-1-1 0,1 1 1,0 0-1,0 0 0,-1 0 1,1 0-1,2 0 15,-3 2 1,0-1 0,0 1 0,1 0 1,-1-1-1,0 1 0,0 0 0,0 0 0,0 1 0,0-1 0,-1 0 1,1 1-1,0-1 0,-1 1 0,1-1 0,0 1 0,-1 0 0,0 0 1,1 0-1,-1-1 0,0 1 0,0 0 0,0 1 0,0-1 0,-1 0 1,1 0-1,-1 0 0,1 0 0,-1 1 0,0-1 0,1 0 0,-1 0 1,0 1-1,-1-1 0,1 0 0,0 0 0,-1 1 0,1-1 0,-1 0 0,0 0 1,1 0-1,-1 0 0,-1 2-1,0 2 30,0-1 0,0 0 0,-1 0-1,1 0 1,-1 0 0,0 0 0,-1-1 0,1 1 0,-1-1 0,0 0-1,0 0 1,0 0 0,0-1 0,-1 1 0,-1 0-30,5-4 7,0 1 0,0 0 0,0 0 0,0-1 0,-1 1 0,1-1 0,0 1 1,0-1-1,-1 0 0,1 1 0,0-1 0,-1 0 0,1 0 0,0 0 0,-1 0 0,1 0 0,0 0 0,-1 0 0,1 0 0,0-1 0,-1 1 1,1 0-1,0-1 0,-1 1 0,1-1 0,0 0 0,0 1 0,0-1 0,0 0 0,0 0 0,0 1 0,0-1 0,0 0 0,0 0 1,0 0-1,0 0 0,0 0 0,1-1 0,-1 1 0,0 0 0,1 0 0,-1 0 0,1-1 0,-1 1 0,1 0 0,0-1 0,-1 1 1,1 0-1,0-1-7,0-3-49,0 0 0,0 0 0,1 0 1,0 0-1,0 0 0,0 1 0,0-1 0,1 0 1,-1 1-1,1-1 0,1 1 0,-1 0 1,0-1-1,1 1 0,0 0 0,0 1 1,0-1-1,1 0 0,-1 1 0,1 0 1,2-2 48,-5 5-57,0-1 0,-1 1 0,1-1 0,0 1 1,0-1-1,0 1 0,0 0 0,0 0 0,0-1 1,0 1-1,0 0 0,0 0 0,0 0 0,0 0 0,0 0 1,0 0-1,0 1 0,0-1 0,0 0 0,0 0 1,0 1-1,0-1 0,0 0 0,0 1 0,0-1 1,0 1-1,0 0 0,0-1 0,-1 1 0,1 0 1,0-1-1,0 1 0,-1 0 0,1 0 0,0-1 0,-1 1 1,1 0-1,-1 0 0,1 0 0,-1 0 0,0 0 1,1 0-1,-1 0 0,0 0 0,0 0 0,1 1 57,-1 2-2762</inkml:trace>
  <inkml:trace contextRef="#ctx1" brushRef="#br1" timeOffset="-181633.733">1097 1493,'-70'-70,"1521"1521,-1442-1442</inkml:trace>
  <inkml:trace contextRef="#ctx0" brushRef="#br3" timeOffset="175047.553">983 1394 4544,'3'0'664,"3"5"4364,-7 4-5414,4 54 891,2-1 0,3 1 0,5 11-505,0-30 181,-12-44-170,1-1-1,-1 1 0,0-1 1,0 0-1,0 0 0,0 1 1,0-1-1,0 0 0,0 0 1,0 0-1,0 0 0,-1 0 1,1 0-1,0 0 0,-1 0 1,1 0-1,0 0 0,-1-1 1,0 1-1,1 0 0,-1 0 1,0-1-1,1 1 0,-1 0 1,0 0-1,0-1 0,0 1 1,0 0-1,0-1 0,0 1 1,-1 0-1,1-1-10,1-20-31,-1 0 0,0 0 0,-2 0 0,-1 1-1,0-1 1,-4-8 31,-47-93 96,32 82-330,40 46 271,45 15 779,151 35 1040,-115-38-2656,-98-17-731,-3 0-2562,-4 0 1408,-4 0-419</inkml:trace>
  <inkml:trace contextRef="#ctx0" brushRef="#br3" timeOffset="176181.912">1415 1593 3616,'-1'12'594,"12"-25"2513,9-21-1480,41-13-630,-49 31-750,0-1 0,-2-1 0,0 0 0,-1-1 0,0 0 0,-2 0 0,0-1 0,-2 0 0,0 0 0,-1 0 0,-1-1 0,0 1 0,-2-1 0,-1-1-247,4-9-7,-1-74 545,-2 346-698,17-124 187,-17-112-25,-1-1 0,1 0 1,1 0-1,-1 1 0,0-1 0,1 0 0,0 0 0,0 0 1,0-1-1,1 1 0,-1 0 0,1-1 0,0 1 1,0-1-1,0 0 0,0 0 0,0 0-2,-1-3 15,0-1 0,-1 1 0,1 0 0,0 0 0,-1-1 0,1 1 0,-1-1 0,1 1 0,-1-1 0,1 0 0,-1 0 0,1 1 0,-1-1 0,1 0 0,-1 0 0,0 0 0,0-1 0,1 1 0,-1 0 0,0 0 0,0-1 0,0 1 0,-1 0 0,1-1 0,0 1 0,0-1 0,-1 0 0,1 1 0,-1-1 0,1 1 0,-1-1 0,0 0 0,0 0-15,2-2 28,6-13-29,-2 0 1,-1 0-1,0-1 1,-1 1-1,0-1 0,-2 0 1,0 0-1,-1 0 1,-1-4 0,0-144 26,0 200-162,-2-3 190,2 0 0,0 0-1,3 0 1,0 0-1,2 0 1,1 0 0,2-1-1,1 0 1,5 8-54,-1-15 59</inkml:trace>
  <inkml:trace contextRef="#ctx0" brushRef="#br3" timeOffset="191253.527">5180 5975 2912,'-8'18'2908,"-22"19"-2704,14-17 65,-23 32-73,23-28-123,-2 0 1,0-2-1,-1 0 0,-2-1 1,0-1-1,-1-1 0,-14 10-73,-59 20 998,59-38-598,36-11-347,0 0 11,-10 5-352,10-5 341,0 0 38,0 0-48,-3 28-1,34 16 305,-22-35-326,15 19 59,-1 1 0,-2 1 0,0 1 0,-3 1 0,11 24-80,62 86 1040,-50-91-885,-40-49-102,7 9-31,-3-7-22</inkml:trace>
  <inkml:trace contextRef="#ctx0" brushRef="#br3" timeOffset="191606.944">5121 6833 9120,'23'-24'965,"51"-91"-1136,-61 91 140,0 1 0,2 1 0,1 0 0,0 1 0,1 0 0,10-6 31,182-150 16,-200 169 48,-3 2 80</inkml:trace>
  <inkml:trace contextRef="#ctx0" brushRef="#br3" timeOffset="191889.482">5554 6295 9888,'-1'-3'125,"-1"0"0,1 1 0,0-1 0,-1 1 0,1-1 0,-1 1 0,0 0 0,0 0 0,1 0 1,-2 0-1,1 0 0,0 0 0,0 0 0,-1 1 0,1-1 0,0 1 0,-1-1 0,-1 1-125,-10-9 133,-71-47 75,62 40-53,3 2-133,0-1 0,1 0 1,0-2-1,2 0 0,-6-7-22,-57-73-912,78 95-2122</inkml:trace>
  <inkml:trace contextRef="#ctx0" brushRef="#br0" timeOffset="207930.422">155 1638 2144,'-4'-16'2128,"6"13"-2000,0 0 1,0 0-1,0 0 1,1 0-1,-1 1 1,1-1-1,-1 1 1,1 0-1,0 0 1,0 0-1,0 0 1,0 0-1,1 0 1,-1 1-1,0 0 1,1 0-1,-1 0 1,1 0-1,-1 0 0,1 1 1,-1-1-1,3 1-128,-5 0 96,4 25 582,-4-24-655,-1 1 0,0-1 1,0 1-1,0-1 0,0 0 0,-1 1 1,1-1-1,0 1 0,0-1 1,-1 0-1,1 1 0,-1-1 0,1 0 1,-1 1-1,0-1 0,0 0 1,1 0-1,-1 0 0,0 0 0,0 0 1,0 0-1,0 0 0,0 0 1,0 0-1,-1 0 0,1 0 0,0-1 1,0 1-1,0 0 0,-1-1 0,1 1 1,0-1-1,-1 0 0,1 1 1,-1-1-1,1 0 0,0 0 0,-1 0 1,1 0-1,-1 0 0,1 0 1,0 0-1,-1 0 0,1 0 0,-1-1 1,1 1-1,0-1 0,-1 1 1,1-1-1,0 0 0,0 1 0,-2-2-23,1-1 21,0-1-1,0 0 0,0 0 0,0 0 0,0 0 0,1 0 0,0 0 0,0 0 0,0 0 1,0-1-1,1 1 0,-1 0 0,1-1 0,0 1 0,1 0 0,-1-1 0,1 1 0,0 0 1,0-1-1,0 1 0,0 0 0,1 0 0,-1 0 0,1 0 0,0 0 0,1 1 0,-1-1 1,1 1-1,-1-1 0,1 1 0,0 0 0,0 0 0,1 0 0,-1 0 0,3-1-20,-1 1 15,-4 2-17,-1 0 1,1 0-1,0 0 0,0 0 1,0 0-1,0 0 0,0 0 1,0 1-1,0-1 1,0 0-1,0 1 0,1-1 1,-1 1-1,0-1 0,0 1 1,0 0-1,1 0 0,-1-1 1,0 1-1,0 0 0,1 0 1,-1 0-1,0 0 0,0 0 1,1 0-1,-1 1 0,0-1 1,0 0-1,1 1 0,-1-1 1,0 1-1,0-1 0,0 1 1,0 0-1,0-1 0,0 1 1,0 0-1,0 0 0,0-1 1,0 1-1,0 1 2,1 0 15,-1 0-1,0 0 1,0 0-1,0 1 1,0-1-1,-1 0 1,1 1-1,0-1 1,-1 0-1,0 1 1,1-1 0,-1 1-1,0-1 1,-1 1-1,1-1 1,0 0-1,-1 1 1,1-1-1,-1 1 1,1-1-1,-1 0 1,0 0 0,0 1-1,0-1 1,-1 0-1,1 0 1,0 0-1,-1 0 1,1 0-1,-1-1 1,0 1-1,0 0 1,0-1 0,1 1-1,-1-1 1,-1 1-1,1-1 1,0 0-1,0 0 1,0 0-1,-1 0 1,1-1-1,0 1 1,-1 0-15,1-2 17,0 0 0,0 1-1,0-1 1,0 0 0,0 0 0,0 0 0,1 0-1,-1 0 1,0 0 0,1-1 0,-1 1-1,1 0 1,-1-1 0,1 0 0,0 1 0,-1-1-1,1 0 1,0 1 0,0-1 0,0 0-1,1 0 1,-1 0 0,0 0 0,1 0 0,-1 0-1,1 0 1,0 0 0,-1 0 0,1 0 0,0 0-1,0 0 1,1 0 0,-1 0 0,1-2-17,0 1 2,0 0 1,1 0-1,0 0 0,0 0 1,-1 0-1,2 0 1,-1 1-1,0-1 1,1 1-1,-1 0 1,1-1-1,-1 1 0,1 0 1,0 1-1,0-1 1,0 0-1,0 1 1,0 0-1,1-1 1,-1 1-1,0 1 0,0-1 1,1 0-1,2 1-2,-5-1-2,1 1-1,-1-1 0,0 1 0,1 0 1,-1-1-1,0 1 0,1 0 1,-1 0-1,0 0 0,1 0 0,-1 0 1,0 0-1,1 1 0,-1-1 1,0 0-1,1 1 0,-1-1 0,0 1 1,0-1-1,1 1 0,-1 0 1,0-1-1,0 1 0,0 0 0,0 0 1,0 0-1,0 0 0,0 0 1,0 0-1,0 0 0,-1 0 0,1 0 1,0 0-1,-1 0 0,1 1 1,-1-1-1,1 0 0,-1 1 0,1-1 1,-1 0-1,0 0 0,0 1 1,0-1-1,0 1 0,0-1 0,0 0 1,0 1-1,0-1 0,0 0 0,0 1 1,-1-1-1,1 0 0,-1 1 3,0 0 16,0 0-1,-1-1 0,1 1 0,-1 0 0,1-1 1,-1 1-1,0-1 0,1 1 0,-1-1 1,0 0-1,0 0 0,0 0 0,0 0 0,0 0 1,0 0-1,0 0 0,0-1 0,0 1 1,-1-1-1,1 0 0,0 1 0,0-1 0,0 0 1,-1 0-1,1-1 0,0 1 0,0 0 0,0-1 1,-1 1-1,1-1 0,0 0 0,0 0 1,0 0-1,0 0 0,0 0 0,0 0 0,1 0 1,-1 0-1,0-1 0,0 1 0,-1-2-15,2 2 2,0 0-1,0 0 1,0 0 0,0 0-1,0-1 1,0 1-1,1 0 1,-1 0 0,0-1-1,0 1 1,1 0-1,-1-1 1,1 1-1,-1 0 1,1-1 0,0 1-1,0-1 1,-1 1-1,1-1 1,0 1-1,0-1 1,0 1 0,1 0-1,-1-1 1,0 1-1,0-1 1,1 1-1,-1-1 1,1 1 0,-1 0-1,1-1 1,0 1-1,0 0 1,-1 0-1,1 0 1,0-1 0,0 1-1,0 0 1,0 0-1,0 0 1,0 0 0,1 0-1,-1 1 1,1-1-2,5-3-67,-6 3 63,1 0 1,-1 0 0,0 0 0,1 1 0,-1-1 0,1 0 0,-1 1 0,1-1 0,-1 1 0,1-1-1,-1 1 1,1 0 0,0 0 0,-1-1 0,1 1 0,-1 0 0,1 1 0,-1-1 0,1 0 0,0 0 0,-1 1-1,1-1 1,-1 1 0,1-1 0,-1 1 0,1 0 0,-1-1 0,0 1 0,1 0 0,0 1 3,0-1 4,0 0 1,0 1-1,0-1 1,0 1-1,-1 0 1,1 0-1,0-1 1,-1 1-1,0 0 1,1 0-1,-1 0 1,0 0-1,0 1 1,0-1-1,0 0 1,0 0-1,-1 1 1,1-1-1,-1 0 1,1 1-1,-1-1 1,0 0-1,0 1 1,0-1-1,0 1 1,-1 0-5,1-2 18,-1-1 0,0 1 0,1-1 0,-1 0 0,1 1 0,-1-1 0,0 0 0,1 0 1,-1 1-1,0-1 0,0 0 0,1 0 0,-1 0 0,0 0 0,1 0 0,-1 0 0,0 0 0,0 0 0,1 0 0,-1 0 0,0 0 0,1-1 0,-1 1 0,0 0 0,1 0 1,-1-1-1,0 1 0,1 0 0,-1-1 0,1 1 0,-1-1 0,0 1 0,1-1 0,-1 1 0,1-1 0,-1 1 0,1-1 0,0 1 0,-1-1 0,1 0 0,0 1 1,-1-1-1,1 0 0,0 1-18,-5-9-1142,1-3-612</inkml:trace>
  <inkml:trace contextRef="#ctx0" brushRef="#br0" timeOffset="210547.182">5762 6914 3936,'6'-19'4652,"-2"3"-4862,23-22 221,-21 35-151,-3 6 192,-3 6-49,-1-7 34,1 0 0,-1 1 0,1-1 0,-1 0 0,0 0 0,0 0 1,1 0-1,-2 0 0,1 0 0,0 0 0,0 0 0,-1 0 0,1 0 0,-1 0 1,1-1-1,-1 1 0,0-1 0,1 1 0,-1-1 0,0 0 0,0 1 0,0-1 1,0 0-1,-1 0 0,1-1 0,0 1 0,0 0 0,0-1 0,-1 1 0,1-1 1,0 0-1,-1 0 0,1 0 0,0 0 0,0 0 0,-1 0 0,1-1 0,0 1 1,0-1-1,-1 1 0,1-1 0,0 0 0,0 0 0,0 0 0,0 0 0,0 0 1,0-1-1,0 1 0,0-1 0,1 1 0,-1-1-37,-20-65 421,22 66-424,0 0-1,0 1 1,0-1 0,0 1-1,0-1 1,0 1-1,0-1 1,0 1-1,1-1 1,-1 1 0,0-1-1,0 1 1,1-1-1,-1 1 1,0-1-1,1 1 1,-1-1 0,0 1-1,1 0 1,-1-1-1,1 1 1,-1 0-1,0-1 1,1 1 0,-1 0-1,1-1 1,-1 1-1,1 0 1,-1 0-1,1 0 1,-1 0 0,1-1-1,0 1 1,-1 0-1,1 0 1,-1 0-1,1 0 1,-1 0 0,1 0-1,-1 0 1,1 0-1,-1 1 1,1-1-1,-1 0 1,1 0 0,0 0-1,-1 1 1,0-1-1,1 0 1,-1 0-1,1 1 1,-1-1 0,1 0-1,-1 1 1,1-1-1,-1 1 4,1 1-7,0 1 1,0 0-1,0 0 0,0 0 0,0 0 0,-1 0 0,0 0 0,1 0 0,-1 0 0,0 0 0,-1 1 1,1-1-1,0 0 0,-1 0 0,0 0 0,1 0 0,-1 0 0,-1-1 0,1 1 0,0 0 0,-1 0 1,1-1-1,-1 1 0,0-1 0,0 1 0,0-1 0,0 0 0,0 1 0,0-1 0,-1 0 0,1-1 0,-1 1 1,1 0-1,-2 0 7,3-2 4,-1-1 1,1 1-1,0 0 0,0 0 1,-1-1-1,1 1 1,0-1-1,0 1 0,0-1 1,0 1-1,0-1 1,-1 0-1,1 1 1,0-1-1,0 0 0,1 0 1,-1 0-1,0 0 1,0 0-1,0 0 1,1 0-1,-1 0 0,0 0 1,1 0-1,-1 0 1,1-1-1,-1 1 1,1 0-1,0 0 0,-1-1 1,1 1-1,0 0 1,0 0-1,0-1 0,0 1 1,0 0-1,0-1 1,0 1-1,1 0 1,-1 0-1,1-1-4,0-2-4,-1 1-14,0-1 0,1 0 0,-1 1 0,1-1 0,0 1 0,0-1 0,0 1 0,1-1 0,-1 1 0,1 0 0,0-1-1,0 1 1,0 0 0,0 1 0,1-1 0,-1 0 0,1 0 0,0 1 0,0 0 0,-1-1 0,1 1 0,1 0 0,-1 1 0,1-2 18,-1 3-2,-1 0 1,0 0 0,0 0 0,1 0-1,-1 1 1,0-1 0,0 0-1,0 1 1,1 0 0,-1-1-1,0 1 1,0 0 0,0 0 0,0 0-1,0 0 1,0 1 0,-1-1-1,1 0 1,0 1 0,0 0-1,-1-1 1,1 1 0,-1 0 0,0 0-1,1-1 1,-1 1 0,0 0-1,0 0 1,0 1 0,-1-1-1,1 0 1,0 0 0,-1 0 0,1 0-1,-1 1 1,0-1 0,0 2 1,0 2-34,0 1 1,-1-1 0,0 0-1,0 0 1,-1 0 0,0 0-1,0 0 1,0 0 0,-1 0 0,-2 5 33,4-10 7,0 1 16,1 0-1,-1 0 1,1-1-1,-1 1 1,0 0-1,0-1 1,0 1-1,0-1 1,0 1-1,0-1 1,0 1-1,-1-1 1,1 0-1,0 1 1,-1-1-1,1 0 1,-1 0-1,1 0 1,-1 0-1,0 0 1,1 0-1,-1-1 1,0 1-1,0-1 1,1 1-1,-1-1 1,0 0-1,0 1 1,0-1-1,0 0 1,0 0-1,1 0 1,-1 0-1,0-1 1,0 1-1,0 0 1,0-1-1,1 0 1,-1 1-1,0-1 1,1 0-1,-1 0 1,0 0-1,1 0 1,-1 0-1,0 0-22,1-2-10,0 0 0,0 0 0,0-1 0,1 1 0,-1 0 0,1 0 0,0 0 0,-1-1 1,2 1-1,-1 0 0,0 0 0,0-1 0,1 1 0,0 0 0,0 0 0,0 0 0,0 0 0,0 0 0,1 0 0,-1 0 0,1 0 0,0 0 10,0 0 0,-1-1-1,1 1 0,0 0 1,0 0-1,1 0 0,-1 0 1,1 0-1,-1 1 0,1-1 1,0 1-1,0 0 0,0-1 1,0 1-1,0 1 0,0-1 1,3 0 0,-5 2-21,0 1-1,0 0 1,0 0 0,0 0 0,0 0 0,0 0 0,0 0 0,0 0-1,0 0 1,0 0 0,0 0 0,-1 1 0,1-1 0,-1 0 0,1 0-1,-1 1 1,1-1 0,-1 0 0,1 1 0,-1-1 0,0 1 0,0-1-1,0 0 1,0 1 0,0-1 0,0 1 0,0-1 0,-1 1 21,2 3 15,-1-1 1,-1 1 0,1 0-1,0-1 1,-1 1 0,0 0 0,0-1-1,-1 1 1,1-1 0,-1 0-1,0 1 1,0-1 0,0 0-1,-1 0 1,1 0 0,-1 0-1,-2 2-15,3-6 21,0 0 0,0 0-1,0 0 1,1 0-1,-1-1 1,0 1 0,0 0-1,0-1 1,1 1-1,-1-1 1,0 0 0,1 0-1,-1 1 1,0-1 0,1 0-1,-1 0 1,1-1-1,-1 1 1,1 0 0,0 0-1,0-1 1,-1 1-1,1-1 1,0 1 0,0-1-1,0 1 1,0-1-1,1 0 1,-1 1 0,0-1-1,1 0 1,-1 0 0,1 1-1,0-1 1,-1 0-1,1 0 1,0-2-21,0 4-8,0-1-1,-1 0 1,1 0 0,0 0 0,0 0-1,0 0 1,0 0 0,0 0-1,0 0 1,0 0 0,0 0-1,1 0 1,-1 1 0,0-1 0,0 0-1,1 0 1,-1 0 0,0 0-1,1 0 1,-1 1 0,1-1 0,-1 0-1,1 0 1,0 1 0,-1-1-1,1 0 1,0 1 0,-1-1-1,1 1 1,0-1 0,0 1 0,0-1-1,-1 1 1,1-1 0,0 1-1,0 0 1,0-1 0,0 1-1,0 0 1,0 0 0,0 0 0,0 0-1,0 0 1,0 0 0,-1 0-1,1 0 1,0 0 0,0 0 0,0 0-1,0 1 1,0-1 0,0 0-1,0 1 1,-1-1 0,1 1-1,0-1 1,0 1 0,0-1 0,-1 1-1,1-1 1,0 1 0,-1 0-1,1 0 9,2 1 10,0 1 0,0 0-1,0 0 1,-1 1 0,1-1-1,-1 0 1,0 1 0,0-1-1,0 1 1,-1 0 0,1 0-1,-1-1 1,0 1-1,0 0 1,0 0 0,-1 0-1,1 0 1,-1 1 0,0-1-1,0 0 1,-1 3-10,-12-9 773,-14-52-3119,23 43 650,3 2-624</inkml:trace>
  <inkml:trace contextRef="#ctx0" brushRef="#br0" timeOffset="212894.982">278 12167 3616,'-37'15'1669,"28"-13"-1340,10-2-307,-1 0 0,0-1 0,0 1 0,0 0 1,0-1-1,0 1 0,0-1 0,1 1 0,-1 0 0,0-1 0,0 1 0,0-1 0,0 1 0,0 0 0,-1-1 0,1 1 0,0-1 0,0 1 0,0 0 0,0-1 1,0 1-1,0 0 0,-1-1 0,1 1 0,0-1 0,0 1 0,-1 0 0,1 0 0,0-1 0,0 1 0,-1 0 0,1-1 0,0 1 0,-1 0 0,1 0 0,0 0 1,-1-1-1,1 1 0,0 0 0,-1 0 0,1 0 0,-1 0 0,1 0 0,0 0 0,-1 0 0,1 0 0,-1-1 0,1 1 0,0 1 0,-1-1 0,1 0 0,-1 0 1,1 0-1,0 0 0,-1 0 0,1 0 0,-1 0 0,1 1 0,0-1 0,-1 0 0,1 0 0,0 0 0,-1 1 0,1-1 0,0 0 0,-1 0 0,1 1 0,0-1-22,40-21 20,-29 18-13,-10 3 1,0 0-1,-1 0 0,1 0 1,0-1-1,0 1 1,0 0-1,0 0 1,0 1-1,0-1 1,-1 0-1,1 0 1,0 0-1,0 0 1,0 1-1,0-1 0,0 0 1,-1 1-1,1-1 1,0 1-1,0-1 1,-1 1-1,1-1 1,0 1-1,-1 0 1,1-1-1,-1 1 0,1 0 1,-1-1-1,1 1 1,-1 0-1,1 0 1,-1 0-1,1-1 1,-1 1-1,0 0 1,0 0-1,1 0 0,-1 0 1,0 0-8,6 10 157,-4-8-112,-1 0-1,1 0 1,0 1 0,-1-1-1,0 0 1,0 1 0,0-1-1,0 1 1,-1-1 0,1 1-1,-1-1 1,0 1-1,0-1 1,0 1 0,0 0-1,-1-1 1,0 1 0,1-1-1,-1 0 1,0 1 0,-1-1-1,1 0 1,-1 1-1,1-1 1,-1 0 0,0 0-1,-2 2-44,-7 11 157,8-11-93,1 0-1,-1-1 0,0 1 0,0-1 0,-1 0 0,1 0 1,-1-1-1,0 1 0,0 0 0,0-1 0,0 0 1,-1 0-1,1-1 0,-1 1 0,0-1 0,-1 1-63,4-4-2,1 1-1,0-1 0,0 1 0,-1-1 0,1 1 0,0-1 0,0 0 1,0 0-1,0 1 0,0-1 0,0 0 0,0 0 0,0 0 0,1 0 1,-1 0-1,0-1 0,0 1 0,1 0 0,-1 0 0,1 0 0,-1-1 1,1 1-1,-1 0 0,1 0 0,0-1 0,0 1 0,0 0 0,0-1 1,0 1-1,0 0 0,0-1 0,0 1 0,0 0 0,0-1 1,1 1-1,-1 0 0,1 0 0,-1-1 0,1 1 0,-1 0 0,1 0 1,0 0-1,0-1 3,3-10-17,0 1 1,1 0-1,1 0 0,0 1 1,0-1-1,1 1 1,1 0-1,-1 1 0,5-4 17,-11 12 3,1 0 0,-1 0-1,0 0 1,0 0-1,1 0 1,-1 1 0,0-1-1,1 0 1,-1 1 0,0-1-1,1 1 1,-1 0-1,1-1 1,-1 1 0,1 0-1,-1 0 1,1 0 0,0 0-1,-1 0 1,1 0-1,-1 0 1,1 1 0,-1-1-1,0 0 1,1 1-1,-1-1 1,1 1 0,-1 0-1,0 0 1,1-1 0,-1 1-1,0 0 1,0 0-1,1 0 1,-1 0 0,0 0-1,0 0 1,0 1 0,0-1-1,-1 0 1,1 0-1,0 1 1,0-1 0,-1 0-1,1 1 1,-1-1 0,1 1-1,-1-1 1,0 1-1,1-1 1,-1 1 0,0-1-1,0 1 1,0-1-1,0 1 1,0-1 0,-1 2-3,-12 37 245,5-28-154</inkml:trace>
  <inkml:trace contextRef="#ctx0" brushRef="#br0" timeOffset="213135.634">204 12295 9312,'0'-7'576,"0"-1"-160,0 3-160,0 2-288,0-6 0,0 1 32,5-7 0,0 6 0,-2-3 0,2 1 0</inkml:trace>
  <inkml:trace contextRef="#ctx0" brushRef="#br0" timeOffset="213479.835">259 12162 9184,'2'1'54,"0"1"0,0-1 0,0 0 1,-1 1-1,1 0 0,-1-1 0,1 1 0,-1 0 1,0-1-1,0 1 0,1 0 0,-1 0 1,0 0-1,-1 0 0,1 0 0,0 0 0,-1 0 1,1 1-1,-1-1 0,1 0 0,-1 0 1,0 0-1,0 1 0,0-1 0,0 0 0,-1 0 1,1 0-1,-1 0 0,1 1 0,-1 0-54,-44 82 523,45-85-523,-1 1-1,0 0 1,1-1 0,-1 1-1,0 0 1,1-1 0,-1 1-1,0-1 1,0 0 0,0 1-1,1-1 1,-1 0 0,0 1-1,0-1 1,0 0 0,0 0-1,0 0 1,0 0 0,0 1-1,1-1 1,-1 0 0,0-1-1,0 1 1,0 0 0,0 0-1,0 0 1,0-1 0,1 1-1,-1 0 1,0-1-1,0 1 1,0 0 0,1-1-1,-1 1 1,0-1 0,0 0-1,1 1 1,-1-1 0,1 1-1,-1-1 1,0 0 0,1 0-1,-1 1 1,1-1 0,0 0-1,-1 0 1,1 0 0,-1 1-1,1-1 1,0 0 0,0 0-1,0 0 1,0 0 0,-1 0-1,1 0 1,0 0 0,0 1-1,1-1 1,-1 0 0,0 0-1,0 0 1,0 0 0,1 0 0,12-73-176,23 6 21,-35 67 153,0 0-1,0 0 1,0 0-1,0 0 1,1 0-1,-1 1 1,0-1-1,1 0 1,-1 1-1,0-1 1,1 1-1,-1-1 1,1 1-1,-1 0 1,1-1-1,-1 1 1,1 0-1,-1 0 1,1 0-1,-1 0 1,1 0 0,-1 1-1,1-1 1,-1 0-1,1 1 1,-1-1-1,1 1 1,-1-1-1,0 1 1,1 0-1,-1 0 1,0-1-1,1 1 1,-1 0-1,0 0 1,0 0-1,0 0 1,0 1-1,0-1 1,0 0-1,0 0 1,-1 1 0,1-1-1,0 0 1,0 1-1,-1-1 1,1 0-1,-1 1 1,0-1-1,1 1 1,-1-1-1,0 1 1,0-1-1,0 1 1,0-1-1,0 2 3,-1 3 15,0-1-1,-1 0 0,1 0 0,-1 1 0,0-1 1,-1 0-1,1-1 0,-1 1 0,0 0 1,0-1-1,-1 0 0,1 1 0,-1-1 0,0-1 1,0 1-1,0 0 0,0-1 0,-1 0 1,1 0-1,-1-1 0,-1 1-14,4-2-4,0 0-1,0 0 1,-1 0-1,1-1 1,0 1 0,0-1-1,-1 1 1,1-1 0,0 0-1,0 0 1,-1 0-1,1 0 1,0-1 0,-1 1-1,1 0 1,0-1 0,0 0-1,-1 1 1,1-1-1,0 0 1,0 0 0,0 0-1,0-1 1,0 1 0,0 0-1,1-1 1,-1 1-1,0-1 1,1 0 0,-1 1-1,1-1 1,-1 0 0,1 0-1,0 0 1,0 0-1,0 0 1,0 0 0,0-1-1,0 0 5,22-24-325,-12 19 368</inkml:trace>
  <inkml:trace contextRef="#ctx0" brushRef="#br0" timeOffset="213736.091">273 12223 9760,'0'5'608,"0"2"-192,0-7-128,0 0-320,-5 8 0,5-3-480,-5-5-192,1 3-1216,-1-3-512,0 0 288,5-3 224</inkml:trace>
  <inkml:trace contextRef="#ctx0" brushRef="#br3" timeOffset="155491.892">5225 6084 3200,'-5'-15'4981,"10"-172"-1920,1-102-1615,-7 178-1382,10-273-6,-7 361-85,1 1 0,0 0-1,2-1 1,0 2 0,2-1-1,0 1 1,2 0 0,5-11 27,-8 25-12,0 0 1,1 1-1,0-1 1,0 1 0,0 1-1,0-1 1,1 1-1,0 0 1,0 1 0,0 0-1,1 0 1,0 1-1,-1 0 1,1 1 0,0-1-1,0 2 1,0-1 0,1 1-1,-1 1 1,0 0-1,8 0 12,25-4-48,75-5 149,-17 18-117,-77-5-43,-23-3-389,0-1-400,0 0-1248,0 1-1328,0 5 246</inkml:trace>
  <inkml:trace contextRef="#ctx0" brushRef="#br3" timeOffset="156372.614">5730 4616 2048,'-2'-17'479,"1"10"3372,-9 31-1851,11-17-1854,1 0 1,0 0-1,1 0 0,0 0 0,0-1 0,0 1 0,1-1 0,-1 1 0,2-1 0,-1-1 0,1 1 0,0-1 0,0 1 0,0-1 0,2 0-146,6 10 7,46 53-173,-58-62 271,-1 0-1,0 0 0,0 0 1,0 0-1,-1 0 0,1 0 0,-2 0 1,1 0-1,-1 0 0,1 0 1,-2 0-1,1-1 0,0 1 1,-1-1-1,0 0 0,-1 1 0,-2 2-104,-10 22 307,-30 63-1544,37-80 192</inkml:trace>
  <inkml:trace contextRef="#ctx0" brushRef="#br3" timeOffset="158261.644">5991 4993 1792,'8'2'7277,"-4"-1"-7696,-3-1 713,18 8-28,207 52 1340,-161-42-1329,80 25 214,-90-26-107,-29-7-355,1-2 0,0-1 0,0-1 0,1-1 1,-1-2-1,10 0-29,23 4 198,118 0-118,-105 1-75,63 1 139,1-26-165,155-47 181,-188 32-293,-93 24 111,4-2-486,-6 8-6253,-8 2 3716</inkml:trace>
  <inkml:trace contextRef="#ctx0" brushRef="#br3" timeOffset="159474.862">6168 4947 2176,'0'2'752,"4"3"-91,-3-7-309,-1 2-112,0 0-69,0 0-6,0 0 17,7-5 340,85-6 561,-69 10 218,-37 7-821,-85 19 309,39-7-1477,43-18-1456,16 0 294</inkml:trace>
  <inkml:trace contextRef="#ctx0" brushRef="#br3" timeOffset="160258.058">6509 4791 1280,'22'3'1317,"-18"14"-641,16 22 1230,-12-35-1774,1-1 0,0 0 1,-1 0-1,1-1 0,0 0 1,0-1-1,1 0 0,-1 0 1,0-1-1,0 0 0,0-1 1,5-1-133,19 1 38,-15 1 293,-17 0 47,-1 0 124,-10 0 724,-48 6-293,-2 0-3039,44-2-1862,10-3 1659</inkml:trace>
  <inkml:trace contextRef="#ctx0" brushRef="#br3" timeOffset="160994.387">6983 4863 2304,'42'15'3019,"45"-9"-1272,-57-7-1447,19-7 20,-48 8-80,-7-12 1307,2 10-1653,0 0 1,0 1-1,-1 0 1,1 0-1,0 0 0,-1 0 1,1 1-1,-1-1 1,1 1-1,-1 1 0,1-1 1,-1 0-1,1 1 1,-1 0-1,0 0 106,0 0-1205</inkml:trace>
  <inkml:trace contextRef="#ctx0" brushRef="#br3" timeOffset="161664.27">7379 4875 2944,'5'0'5204,"14"9"-4390,-3-2-363,93 21 824,-98-27-891</inkml:trace>
  <inkml:trace contextRef="#ctx0" brushRef="#br3" timeOffset="161901.876">7534 4920 11552,'-9'0'64,"-1"0"-160,-3 0-480,-1 0-128,-4 0-480,-1 0-192,2 4-1120</inkml:trace>
  <inkml:trace contextRef="#ctx0" brushRef="#br3" timeOffset="3.647">6026 5028 2560,'-5'2'2621,"2"-12"-373,3-24 5923,23 109-7665,63 119 155,-74-169-611,0-1 0,2-1-1,0 0 1,2-1-1,0-1 1,2 0-1,0-1 1,1-1-1,5 3-49,-14-12 29,16 14 5,0-1 1,1-1-1,2-1 0,0-2 1,1-1-1,0-1 0,19 6-34,68 17-75,-84-36 11,35 5 158,0-4 1,0-2-1,10-4-94,45-19-91,-9-25 17,9 1 154,-50 11 48,-23 14-128,109-39 186,-150 54-178,0 0-1,0-1 0,-1 0 0,0 0 0,0-1 0,0 0 0,-1 0 0,1-1 0,0-2-7,-2 1 84,-1-1-1,0 1 0,-1-1 0,0 0 0,0 0 1,-1-1-1,0 1 0,0-1 0,-1 0 0,0-3-83,2-8-64,3-14 42,-3-1 0,-1 0-1,-2-1 1,-2-19 22,1 10-1879,-8 33-610,2 6-2061,3 3 1334</inkml:trace>
  <inkml:trace contextRef="#ctx0" brushRef="#br3" timeOffset="3.647">5917 5056 3328,'0'1'90,"0"-1"-1,0 0 1,0 1 0,0-1 0,0 0-1,0 1 1,0-1 0,0 0 0,0 1-1,0-1 1,0 0 0,0 1 0,0-1-1,1 0 1,-1 1 0,0-1 0,0 0-1,0 0 1,0 1 0,1-1-1,-1 0 1,0 0 0,0 1 0,1-1-1,-1 0 1,0 0 0,0 0 0,1 1-1,-1-1 1,0 0 0,1 0 0,-1 0-1,0 0 1,1 0 0,-1 0 0,0 0-1,1 0 1,-1 0 0,0 0 0,1 0-1,-1 0 1,0 0 0,0 0 0,1 0-1,-1 0 1,0 0 0,1 0 0,-1 0-1,0 0 1,1 0 0,-1 0 0,0-1-1,1 1 1,-1 0 0,0 0-1,0 0 1,1-1 0,-1 1 0,0 0-1,0 0 1,0-1 0,1 1 0,-1 0-1,0 0 1,0-1 0,0 1 0,0 0-1,1-1-89,16-18 1642,20-46 422,3-17-592,-12 14-944,27-37-192,58-61-448,-44 106 266,58-25-20,-96 71-86,1 1 1,0 2-1,1 2 1,0 0-1,1 2 1,0 2-1,0 1 1,0 2-1,0 1 1,21 2-49,100 4 187,-45 10 218,104 55-347,-86 10 257,-42-10-283,-59-40 2,60 85-47,-14 62 280,-73-176-280,18 54-103,-1-23-3024,-13-30-650,1-3 2504,-4 1 565,9-3-2479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3:42.23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 64 5120,'27'4'4170,"64"-4"-1012,50-14-1606,25-19 309,-146 28-2262,14-3-1768,-12 1-3213,-19 7 70,-6 7 3675</inkml:trace>
  <inkml:trace contextRef="#ctx0" brushRef="#br0" timeOffset="403.717">0 230 7040,'45'-4'3957,"3"0"-2789,192-19 1471,-104 6-2158,-95 11-510,17-1-205,-21 8-2964,-19 11-4007,-13-4 4346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3:40.32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1 887 4224,'15'-10'3669,"12"-81"-288,-16 26-2604,-3-2 0,-2 1 0,-4-64-777,0 100 177,1 44-135,-4 41-3,-1-21-75,2 1 0,1-1 0,2 0 0,1 0 0,1-1-1,2 1 1,8 19 36,-15-50 1,1 1 1,0-1-1,1 0 0,-1 1 0,1-1 0,-1 0 0,1 0 0,0 0 1,0 0-1,1 0 0,-1 0 0,0-1 0,1 1 0,0-1 1,-1 0-1,1 1 0,0-1 0,0-1 0,0 1 0,1 0 0,-1-1 1,0 1-1,1-1 0,-1 0 0,1 0 0,-1-1 0,1 1 1,-1-1-1,1 1 0,-1-1 0,1 0 0,0-1 0,-1 1 0,1 0 1,-1-1-1,1 0 0,0 0-1,8-5 4,0 0 1,0-1-1,0-1 0,-1 0 0,0 0 1,0-1-1,-1-1 0,0 1 1,-1-2-1,0 1 0,-1-1 0,0-1 1,0 1-1,-1-1 0,5-13-4,-2 8 48,58-109 64,-68 158-411,0-32 298,-6 21 96,2-1-1,0 1 1,2 0-1,0 0 0,1 0 1,2 16-95,0-33 26,-1 1 1,1-1 0,0 1-1,0-1 1,1 0 0,0 0-1,-1 0 1,1 0 0,1 0-1,-1 0 1,0 0 0,1-1-1,0 1 1,0-1 0,0 0-1,0 1 1,1-2 0,-1 1-1,1 0 1,-1-1 0,1 1-1,0-1 1,0 0 0,0 0-1,0-1 1,1 1 0,-1-1-1,0 0 1,1 0 0,-1-1-1,1 1 1,-1-1 0,0 0-1,1 0 1,-1 0 0,1-1-1,-1 1 1,1-1 0,1-1-27,28-14-2204,-13 3-2238,-2-4-1083,-10 6 3632</inkml:trace>
  <inkml:trace contextRef="#ctx0" brushRef="#br0" timeOffset="362.862">620 98 4736,'-27'-56'2293,"6"14"64,43 51-1903,-3 6-85,0 1 0,-2 0 1,1 1-1,-2 1 0,0 1 1,-2 0-1,0 1 0,8 15-369,9 17 327,-1 2 0,-3 0 1,10 35-328,-29-69 101,-2 1 1,0 0 0,-1 0-1,-1 0 1,-1 1 0,-1-1 0,-1 1-1,-1 0 1,-1-1 0,0 1-1,-2 0 1,-1-1 0,0 0 0,-3 5-102,-27 69-220,0-36-3678,25-44 1050,0-5-170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3:34.73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139 199 1792,'4'-7'4560,"-14"-26"-310,-1 18-2628,10 15-1345,2-4 1488,6 10-1748,1-1-1,0 0 1,0 0-1,1 0 0,-1-1 1,1 0-1,0-1 1,0 0-1,0 0 1,1-1-1,-1 0 1,1-1-17,63 7-96,113-20 192,-142 4-50,-1-2 1,0-1 0,0-3-1,25-12-46,-18-2 118,-5-24-262,-39 19 213,-6 32 0,-27 35-335,19-21 276,-1 0 0,0 0 0,0-1 0,-1 0 0,0-1 0,-1 0 0,-1 0 0,-3 2-10,-11 6-99,5-3 111,0 1 0,1 1 0,0 0 0,1 2 0,2 0 0,-7 9-12,9-5-9,1 1 1,1 0-1,1 0 1,1 2-1,-5 17 9,-107 381 70,55-247 31,58-145-30,-2-1-1,-1 0 1,-2-1 0,-13 19-71,27-47 2,0-1 1,0 1 0,0-1-1,-1 0 1,1 0 0,-1 0-1,0 0 1,1 0 0,-1 0-1,0 0 1,0 0 0,0-1-1,0 1 1,-1-1 0,1 1-1,0-1 1,0 0 0,-1 0-1,1 0 1,-1 0 0,1 0-1,-1-1 1,0 1 0,1-1-1,-1 0 1,1 0 0,-1 0-1,0 0 1,1 0 0,-1 0-1,1-1 1,-1 1 0,0-1-1,1 0 1,-1 0 0,1 0-1,0 0 1,-1 0-3,-5-4 14,1 0-1,1 0 1,-1-1 0,1 0 0,0 0 0,0 0-1,1-1 1,-1 0 0,2 0 0,-1 0-1,1-1 1,-1-2-14,-30-83-122,32 67 132,7 1-20,2 0 0,0 1 0,1 0 1,2 0-1,0 1 0,1 0 0,14-21 10,-17 34 48,0 1 1,0 0-1,1 0 1,1 0 0,-1 1-1,1 0 1,1 1-1,-1 0 1,1 1-1,2-1-48,-7 4-87,26-21-130,-17 0-8487,-10 10 4902</inkml:trace>
  <inkml:trace contextRef="#ctx0" brushRef="#br0" timeOffset="2374.529">753 1135 2048,'10'-4'2352,"-10"4"-1707,0 0-90,0 0-139,0 0-48,-11-8 3648,-28 36-2763,28-17-1202,1 1 1,1 0-1,0 0 1,0 1-1,1 0 1,1 1-1,0-1 0,1 1 1,1 1-1,0-1 1,1 1-1,0 0 1,1 0-1,0 13-51,2-22-3,1 0 1,0 0-1,0-1 0,1 1 1,-1 0-1,1-1 0,0 1 1,1 0-1,0-1 0,0 1 1,0-1-1,0 0 0,1 0 1,0 0-1,0 0 0,0 0 1,0-1-1,1 1 0,0-1 1,0 0-1,0 0 0,0 0 1,1-1-1,0 1 0,-1-1 1,1 0-1,0-1 0,1 1 3,2 1 9,1-1 1,-1-1-1,1 1 0,-1-1 0,1-1 0,0 1 0,0-2 0,0 1 1,-1-1-1,1 0 0,0-1 0,0 0 0,0-1 0,5-1-9,68-33 182,-73 28-143,-1 0-1,0-1 1,0 1 0,0-1 0,-1-1 0,-1 0 0,0 0 0,0 0 0,-1 0 0,0-1 0,-1 0 0,0 0 0,-1 0 0,0-1 0,-1 1 0,0-1-1,0 1 1,-2-1 0,1 0 0,-2-8-39,1 14 44,-11-110 283,10 112-331,-1 0 1,1-1 0,-1 1 0,0 1 0,0-1 0,0 0 0,0 0 0,0 1 0,-1-1 0,0 1 0,0 0 0,0 0 0,0 0-1,0 0 1,0 0 0,-1 1 0,0 0 0,1-1 0,-1 1 0,0 1 0,0-1 0,0 0 0,0 1 0,0 0 0,-4-1 3,3 2-13,0 0 1,-1 0-1,1 0 0,0 1 1,0 0-1,0 0 1,0 0-1,0 0 1,0 1-1,1 0 1,-1 0-1,0 0 1,1 0-1,-1 1 1,1 0-1,0 0 0,0 0 1,0 1-1,1-1 1,-1 1-1,1 0 1,-1 0-1,1 0 1,0 0-1,1 0 1,-1 1-1,1-1 1,0 1-1,0 1 13,-13 57-3167,15-35-6</inkml:trace>
  <inkml:trace contextRef="#ctx0" brushRef="#br0" timeOffset="3465.665">871 1089 3712,'15'-165'5893,"-15"142"-3877,-19 313-197,11-217-1498,-3 0 1,-4-1 0,-18 54-322,0 3-139,20-105 342,-38-16-70,48-6-149,11-4-42,228-50-33,-190 49 187,-46 3-11,0 0-10,-13 0-5899,8 0 2715</inkml:trace>
  <inkml:trace contextRef="#ctx0" brushRef="#br0" timeOffset="4116.225">699 913 3328,'-18'-16'2832,"18"15"-2310,0 1-79,0 0-38,0 0-5,0 0-138,0 0-38,0 0 26,1 0 124,24 1 591,144-6 1312,-46-11-1119,-68 12-3734,-55 5 314,0 5-644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3:55.71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394 0 6400,'-20'20'4112,"-24"67"-3339,31-51-749,1 1 0,1 0 0,2 1 0,2 0 0,1 0 0,1 29-24,1 119 243,9-1-1,13 48-242,-14-192 41,13 114 617,-6 1 0,-8 1-1,-6-1 1,-16 97-658,18-251 22,0 12 143,-1 0 0,-1 0-1,0-1 1,-1 1-1,0-1 1,-1 0-1,-1 0 1,-2 3-165,7-14 15,0-1 0,-1 1 0,1 0 0,-1 0 1,1 0-1,-1-1 0,0 1 0,0-1 0,0 1 0,0-1 1,0 0-1,0 0 0,0 0 0,0 0 0,0 0 0,0 0 1,-1-1-1,1 1 0,0-1 0,-1 1 0,1-1 0,0 0 1,-1 0-1,1 0 0,0 0 0,-1-1 0,1 1 0,0-1 1,0 1-1,-1-1 0,1 0 0,0 1 0,0-1 0,0 0 0,0-1 1,0 1-1,0 0 0,0-1 0,0 1-15,-70-66-207,28-8-1546,28 21-2627,16 33 417,9 1 342</inkml:trace>
  <inkml:trace contextRef="#ctx0" brushRef="#br0" timeOffset="599.295">80 971 6016,'-2'1'168,"-1"-1"1,1 1 0,0 1-1,0-1 1,0 0 0,0 0-1,0 1 1,0-1-1,1 1 1,-1-1 0,0 1-1,1 0 1,-1 0 0,1 0-1,0 0 1,-1 0 0,1 0-1,0 0 1,0 0-1,0 0 1,0 2-169,-1 0 19,0 0 0,1 0-1,-1 0 1,1 0 0,0 0 0,0 0-1,0 1 1,1-1 0,-1 0 0,1 0-1,0 1 1,1-1 0,-1 0 0,1 0 0,-1 0-1,1 1 1,0-1 0,1 0 0,-1 0-1,1 0 1,0 0 0,0-1 0,0 1-1,0 0 1,0-1 0,1 0 0,1 2-19,-1-2 78,1 1-1,-1-1 1,1 0 0,0 0 0,0 0 0,0-1 0,1 1 0,-1-1 0,0 0-1,1 0 1,0-1 0,-1 1 0,1-1 0,0 0 0,0 0 0,-1-1 0,1 1-1,0-1 1,0 0 0,0-1 0,0 1 0,0-1 0,4-1-78,2 0 176,-1-1 0,0 0 0,0-1 0,0 0 0,0-1 0,-1 0 0,1 0 0,-1-1 1,0 0-1,4-5-176,-5 3 81,-1-1 1,0 1 0,-1-1 0,0 0 0,0-1 0,-1 0-1,0 1 1,-1-2 0,0 1 0,0 0 0,-1-1 0,-1 0 0,0 1-1,0-1 1,-1 0 0,0 0 0,-1 0 0,-1 0 0,1 0-1,-2 0 1,0 0 0,0 0 0,-1 0 0,0 1 0,0 0 0,-5-9-82,7 15 11,0 0 0,0 0-1,-1-1 1,1 1 0,-1 0 0,0 0 0,-1 1 0,1-1 0,0 0 0,-1 1 0,0-1 0,0 1 0,0 0 0,0 0 0,-1 0 0,1 0 0,-1 1 0,1-1 0,-1 1 0,0 0 0,0 0 0,0 1 0,0-1 0,0 1 0,-1 0 0,1 0 0,0 0 0,-1 0 0,1 1 0,0 0 0,-1 0 0,1 0 0,-3 0-11,-8 7-36,1 0 1,0 1-1,0 0 0,1 1 1,0 1-1,1 0 0,0 0 1,0 1-1,1 1 0,1 0 1,0 1-1,0 0 0,1 1 36,4-8-304,0 1-1,0 0 0,0 0 1,1 0-1,0 1 0,1-1 1,-1 1-1,1 0 0,1 0 1,0 0-1,0 0 0,0 1 1,1-1-1,1 0 0,-1 1 1,1 4 304,7 12-3248</inkml:trace>
  <inkml:trace contextRef="#ctx0" brushRef="#br0" timeOffset="1736.725">759 1733 5376,'9'-14'2268,"-8"13"-2193,-1 1-1,1-1 0,0 1 1,0-1-1,0 0 0,0 1 1,-1-1-1,1 0 0,0 1 1,-1-1-1,1 0 0,0 0 0,-1 0 1,1 0-1,-1 0 0,0 1 1,1-1-1,-1 0 0,0 0 1,1 0-1,-1 0 0,0 0 1,0 0-1,0 0 0,0 0 1,0 0-1,0 0 0,0 0 0,0 0 1,0 0-1,0 0 0,-1 0 1,1 0-1,0 0 0,-1 0 1,1 0-1,-1 0 0,1 0 1,-1 0-1,1 0 0,-1 1 0,0-1 1,1 0-1,-1 0 0,0 1 1,0-1-1,0 0 0,1 1 1,-1-1-1,0 1 0,0-1-74,-7 1 61,1 0 0,0 1 0,-1-1 0,1 1-1,0 1 1,0-1 0,0 1 0,0 1 0,0-1-1,0 1 1,0 1 0,-4 2-61,-15 5 97,-19 6 46,32-14-82,0 1 0,0 1 0,0 1 0,0 0 0,1 0-1,0 1 1,1 0 0,-1 1 0,2 1 0,-4 3-61,13-12 3,0 0 1,0 1-1,0 0 0,0-1 1,0 1-1,1-1 1,-1 1-1,0 0 0,0 0 1,1-1-1,-1 1 1,0 0-1,1 0 0,-1 0 1,1 0-1,-1 0 0,1 0 1,0 0-1,-1 0 1,1 0-1,0 0 0,-1 0 1,1 0-1,0 0 1,0 0-1,0 0 0,0 0 1,0 0-1,0 0 0,0 0 1,1 0-1,-1 0 1,0 0-1,1 0 0,-1 0 1,0 0-1,1 0 1,-1 0-1,1 0 0,-1 0 1,1-1-1,0 1 0,-1 0 1,1 0-1,0-1 1,0 1-1,0 0 0,-1-1 1,1 1-1,0 0 1,0-1-1,0 1-3,10 4 64,-1-1 0,1 0 1,0 0-1,0-1 0,0 0 0,0-1 1,0 0-1,7-1-64,9 3-71,-16-4 80,0 1 0,0 1 1,0 0-1,0 0 1,-1 1-1,1 0 0,-1 1 1,1 0-1,-1 1 1,0 0-1,-1 1 0,1 0 1,-1 0-1,0 1 1,-1 0-1,1 0 0,-2 1 1,1 0-1,-1 1 1,0 0-1,2 3-9,-8-9 28,0 0 0,0-1-1,0 1 1,0 0 0,-1 0 0,1 0 0,-1-1 0,0 1 0,0 0-1,0 0 1,0 0 0,0 0 0,0 0 0,-1-1 0,1 1-1,-1 0 1,0 0 0,0-1 0,0 1 0,0 0 0,-1-1 0,1 1-1,-1-1 1,1 0 0,-1 1 0,0-1 0,0 0 0,0 0 0,0 0-1,-1 0-27,-73 45 824,48-36-645,0-2 1,-1 0-1,0-2 1,0-1-1,0-1 1,-8-1-180,29-3-255,1-1 1,0 1-1,0-1 1,-1-1-1,1 1 1,0-1-1,-1-1 1,1 1-1,0-1 0,0 0 1,-4-3 254,10 5-105,1 0 0,-1-1 0,1 1 0,-1 0-1,1-1 1,-1 1 0,1 0 0,-1-1 0,1 1 0,0 0 0,-1-1 0,1 1 0,-1-1-1,1 1 1,0-1 0,0 1 0,-1-1 0,1 1 0,0-1 0,0 1 0,0-1 0,-1 1 0,1-1-1,0 1 1,0-1 0,0 1 0,0-1 0,0 0 0,0 1 0,0-1 0,0 1 0,0-1 0,0 1-1,1-1 1,-1 1 0,0-1 0,0 1 0,0-1 0,1 1 0,-1-1 0,0 0 105,16-12-3088</inkml:trace>
  <inkml:trace contextRef="#ctx0" brushRef="#br0" timeOffset="2428.212">781 1474 8320,'15'-57'4301,"-10"50"-4306,0 0 0,0 1-1,0-1 1,1 1 0,0 0 0,0 0 0,0 1 0,1 0 0,0 0-1,0 0 1,0 1 0,0 0 0,1 0 0,0 1 0,5-2 5,-12 5 9,1-1 0,-1 1 0,0 0 0,1-1 0,-1 1 0,1 0 0,-1 0 0,1 0 1,-1 0-1,0 0 0,1 0 0,-1 0 0,1 1 0,-1-1 0,0 0 0,1 1 0,-1-1 0,0 1 1,1 0-1,-1-1 0,0 1 0,0 0 0,0 0 0,1 0 0,-1 0 0,0 0 0,0 0 0,0 0 1,-1 0-1,1 0 0,0 0 0,0 0 0,-1 1 0,1-1 0,0 0 0,-1 0 0,1 1 1,-1-1-1,0 1 0,1-1 0,-1 0 0,0 1 0,0-1 0,0 1 0,0 0-9,-4 69 151,-6-37 182,-1 0 0,-2-1 1,-1 0-1,-11 15-333,-1 5 555,34-45 362,-2-4-850,0-1-1,1-1 1,0 1 0,-1-1 0,1 0 0,0-1 0,0 0-1,0 0 1,0 0 0,0-1 0,0 0 0,0 0-1,0-1 1,0 0 0,0 0-67,4 0-53,171-21-6517,-138 16 3226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3:43.24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547 312 5632,'3'3'2720,"1"-10"-2558,-1 1 0,0-1 0,-1 0-1,1 0 1,-1 0 0,0 0 0,-1 0 0,0 0 0,0 0 0,0-1 0,-1 1 0,0 0 0,-1-1 0,1 1 0,-2-4-162,1-17 573,-12-133 1401,13 152-1892,-1 19-324,-12 142 1388,4-56-768,-1 9-839,-3-36-3658,8-48 919</inkml:trace>
  <inkml:trace contextRef="#ctx0" brushRef="#br0" timeOffset="3171.605">305 1138 2944,'2'1'976,"2"3"-1367,-9-6 8083,10-18-5953,-1 10-1704,0 0 0,2 1 0,-1 0 0,1 0 1,0 0-1,1 1 0,0 0 0,0 0 0,1 1 1,8-7-36,-3 5 6,-1 0 1,1 0-1,1 1 1,-1 1-1,1 0 0,1 1 1,-1 1-1,1 0 1,0 1-1,0 0 1,1 1-1,-1 1 1,1 1-1,2 0-6,-15 1-8,-1 1 0,0-1 0,1 1 0,-1-1 1,0 1-1,1 0 0,-1 0 0,0 0 0,0 1 0,0-1 0,0 0 0,0 1 0,0-1 0,0 1 0,0 0 0,-1 0 0,1 0 0,-1 0 0,1 0 0,-1 0 0,0 0 1,0 0-1,0 0 0,0 0 0,0 1 0,0-1 0,-1 0 0,1 1 0,-1-1 0,1 1 0,-1-1 0,0 1 0,0-1 0,0 1 8,-13 83 361,4-61-353,-2 0-1,0-1 1,-1 0-1,-2-1 1,0 0 0,-1-1-1,-2-1 1,0-1-1,-1 0 1,-1-1 0,-1-1-1,0-1 1,-2 0 0,0-1-8,3-4 27,0 1 0,0-2 1,-2-1-1,1 0 0,-1-2 1,0 0-1,-1-1 0,-3-1-27,25-6 6,1-1 0,-1 1 0,0-1-1,1 1 1,-1-1 0,0 1 0,0-1-1,0 0 1,1 1 0,-1-1 0,0 1-1,0-1 1,0 1 0,0-1 0,0 0-1,0 1 1,0-1 0,0 1 0,0-1 0,0 1-1,-1-1 1,1 0 0,0 1 0,0-1-1,0 1 1,-1-1 0,1 1 0,0-1-1,-1 1 1,1-1 0,0 1 0,-1 0-1,1-1 1,-1 1 0,1-1 0,-1 1-1,1 0 1,-1-1 0,1 1 0,-1 0 0,1 0-1,-1-1 1,1 1 0,-1 0 0,1 0-1,-1 0 1,1 0 0,-1 0 0,0 0-1,1 0 1,-1 0 0,1 0 0,-1 0-1,0 0 1,1 0 0,-1 0 0,1 0 0,-1 0-1,1 0 1,-1 1 0,1-1 0,-1 0-6,6-1 13,0-1 0,0 1 0,0 0 0,1 0 1,-1 0-1,0 1 0,1 0 0,-1 0 0,0 0 0,1 1 1,-1 0-1,0 0 0,1 0 0,-1 1 0,0-1 1,0 1-1,4 2-13,24 6 288,104 18 1322,-15-22-1034,-65-18-1017,-23-5-3502,-20 9 1149</inkml:trace>
  <inkml:trace contextRef="#ctx0" brushRef="#br0" timeOffset="11455.553">0 752 2560,'6'-2'6804,"15"10"-5914,-1-1-462,94-3 1199,188-13 485,-110 1-1904,-65 8-112,-98-11-1473,-15-6-2766,-6 5 1114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4:11.76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 6 8064,'-2'-6'3428,"8"12"-2744,63 89-311,-44-53-74,-3 2-1,-1 1 1,-2 1 0,11 43-299,-11-31 185,-3 1 1,-3 0 0,-2 2 0,-2-1-1,-3 1 1,-3 51-186,-18 76 304,5-155-826,-104 198-4294,73-157-656,35-56 2912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4:01.03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121 44 3712,'36'-26'1888,"-1"8"1701,-34 18-2720,-1 0-117,-9 25 459,-68 145-75,48-63-421,4 1-1,-8 93-714,22-102 418,5 2 0,3-1 0,11 87-418,-6-144-307,2 1 0,2-1 1,2 0-1,2-1 0,2 0 1,1 0-1,3-1 0,13 25 307,3-18-1952,2-10-1418</inkml:trace>
  <inkml:trace contextRef="#ctx0" brushRef="#br0" timeOffset="732.747">761 575 6656,'0'-25'4522,"-4"27"-3716,-46 70-326,-45 50 388,64-86-714,1 2-1,3 0 1,1 2-1,-18 38-153,39-68 38,2 1 1,-1 0-1,2 0 0,-1 0 1,2 0-1,-1 1 0,2-1 0,-1 1 1,1-1-1,1 0 0,0 1 0,1-1 1,0 0-1,1 0 0,0 0 0,1 0 1,0-1-1,0 1 0,1-1 0,1 0 1,-1 0-1,2-1 0,-1 1 0,1-2 1,1 1-1,0-1 0,0 0 0,0 0 1,7 3-39,-2-9 128,-2-4-132,13-1-367,1-1-1,-1-1 0,0-2 0,-1 0 0,1-1 0,2-3 372,61-42-6512,-69 33 2955</inkml:trace>
  <inkml:trace contextRef="#ctx0" brushRef="#br0" timeOffset="1017.646">326 1025 6144,'-37'-17'2368,"32"17"-1856,5 0 288,5 0 0,8-4-480,38-9-32,-1 1-64,-4 4-96,-1-1-96,-5 3 0,-3-3 32,-1 4-32,-4 2-576,-4-1-192,-1-1-864,-5 5-256,2 0-576</inkml:trace>
  <inkml:trace contextRef="#ctx0" brushRef="#br0" timeOffset="1739.107">903 259 6272,'0'1'51,"0"-1"0,0 0 1,0 0-1,0 1 0,0-1 0,0 0 1,0 1-1,0-1 0,0 0 0,-1 1 1,1-1-1,0 0 0,0 0 0,0 1 1,0-1-1,0 0 0,-1 0 0,1 1 1,0-1-1,0 0 0,0 0 0,-1 1 1,1-1-1,0 0 0,0 0 1,-1 0-1,1 0 0,0 1 0,-1-1 1,1 0-1,0 0 0,0 0 0,-1 0 1,1 0-1,0 0 0,-1 0 0,1 0 1,0 0-1,-1 0 0,1 0 0,0 0 1,0 0-1,-1 0 0,1 0 0,0 0 1,-1 0-1,1 0 0,0 0 0,0-1 1,-1 1-1,1 0 0,0 0 0,0 0 1,-1 0-1,1-1 0,0 1 0,0 0 1,-1 0-1,1-1 0,0 1 1,0 0-1,0 0-51,-1 13 406,-21 60-422,-68 258 762,121-443 1132,87-230-1500,-86 267-495,-31 74 111,-1 0 1,1-1-1,-1 1 1,1 0-1,-1 0 0,1-1 1,0 1-1,0 0 1,0 0-1,0 0 0,-1 0 1,1 0-1,1 0 1,-1 0-1,0 0 1,0 0-1,0 1 0,0-1 1,1 0-1,-1 1 1,0-1-1,0 1 0,1-1 1,-1 1-1,1 0 1,-1-1-1,0 1 0,1 0 1,-1 0-1,1 0 1,-1 0-1,0 0 1,1 1-1,-1-1 0,0 0 1,1 1-1,-1-1 1,0 0-1,1 1 0,-1 0 1,0-1-1,0 1 1,1 0-1,-1 0 0,0-1 1,0 1-1,0 1 6,41 51-30,53 165 163,-92-211-263,20 48-1475,-13-16-2281,-10-22 1422</inkml:trace>
  <inkml:trace contextRef="#ctx0" brushRef="#br0" timeOffset="2005.341">735 438 7296,'-4'-6'2816,"8"6"-2208,1 0-160,3 0-160,2-3-192,9 0 32,2-2 128,6-4 96,5 6-192,0 0-32,5-2 64,0 1-160,-1-1-96,-4 5-480,0 0-128,-5 0-928,-4 0-384,-1 0-736</inkml:trace>
  <inkml:trace contextRef="#ctx0" brushRef="#br0" timeOffset="2373.988">1303 222 5504,'-3'7'5433,"3"22"-5177,0-24 172,-10 279 2009,-7-145-3914,8-118-2838,8-20 1489</inkml:trace>
  <inkml:trace contextRef="#ctx0" brushRef="#br0" timeOffset="3346.478">1108 303 5632,'0'6'2565,"5"-23"-1210,-4 15-1321,0 0-1,1 1 1,-1-1 0,0 1 0,1-1 0,-1 1 0,1-1 0,0 1 0,0 0 0,-1 0 0,1 0-1,0 0 1,0 0 0,0 0 0,0 0 0,0 0 0,0 1 0,0-1 0,0 1 0,0 0-1,0 0 1,0-1 0,2 1-34,20-6 703,103-78 551,-22 48-1260,-103 36 10,0 0 0,-1 0 0,1-1 0,0 1 0,0 1 0,0-1 0,0 0 0,0 0 0,0 1 0,-1-1 0,1 1 0,0-1 0,0 1-1,-1 0 1,1 0 0,0 0 0,-1 0 0,1 0 0,-1 0 0,1 0 0,-1 1 0,1-1 0,-1 0 0,0 1 0,0-1 0,0 1 0,0-1 0,0 1 0,0 0 0,0-1 0,0 1-1,-1 0 1,1 0 0,-1 0 0,1 0 0,-1-1 0,0 1 0,0 0 0,1 0 0,-1 0 0,-1 0 0,1 0 0,0 0 0,0-1 0,-1 1 0,0 1-4,-1 5 97,0 0 1,0 0 0,-1-1 0,-1 1 0,1-1 0,-1 0-1,0 0 1,-1 0 0,0 0 0,0-1 0,0 0 0,-1 0-1,0 0 1,0-1 0,-5 4-98,-23 25 239,24-22-207,20-16-58,0-1-1,1 1 0,-1 1 1,1 0-1,0 0 0,0 1 1,0 1-1,0-1 0,3 2 27,-3-2 7,-1 1 0,1 1 0,0 0 0,-1 0 0,1 1 0,-1 0 0,1 1-1,-1 0 1,1 1 0,-1 0 0,0 0 0,0 1 0,0 1 0,-1 0 0,0 0 0,0 0 0,7 7-7,-15-11 24,1 1 0,-1-1 0,0 1-1,0-1 1,0 1 0,0 0 0,0 0 0,0 0 0,-1-1 0,1 1 0,-1 0 0,1 0 0,-1 0 0,0 0 0,0 0 0,1 0 0,-1 0 0,-1 0 0,1 0 0,0 0 0,0 0 0,-1 0 0,1-1 0,-1 1 0,0 0 0,1 0 0,-1 0 0,0 0 0,0-1 0,0 1 0,-1 0-24,-43 49 1160,38-44-1079,-13 11 110,-1 0 0,0-2 0,-2 0 0,1-1 0,-2-2 0,-12 5-191,10-3-287,-35 6-2311,36-21-5226,22 0 3915</inkml:trace>
  <inkml:trace contextRef="#ctx0" brushRef="#br0" timeOffset="6635.013">1714 426 3328,'-14'3'1691,"14"-3"-908,0 0 257,0 0 27,10-12 1488,81-61 63,-75 59-2513,2 1 0,-1 1-1,2 1 1,0 1 0,0 0-1,1 2 1,0 0 0,9-2-105,-24 9-2,0 0 1,0 1-1,0 0 1,0 0-1,0 0 1,0 0-1,0 1 1,0 0-1,0 0 1,0 0 0,0 0-1,0 1 1,-1 0-1,1 0 1,0 1-1,-1-1 1,0 1-1,1 0 1,-1 0-1,-1 0 1,1 0 0,0 1-1,-1 0 1,1-1-1,-1 2 1,0-1-1,-1 0 1,1 0-1,-1 1 1,1-1-1,-1 1 1,-1 0 0,1 1 1,8 20 12,-1 2 0,-2-1 0,-1 1 0,-1 0 0,-1 1 0,-2-1 0,0 1 1,-2-1-1,-1 1 0,-2-1 0,-1 1-12,0 8 41,-2 0 1,-2-1-1,-1 0 0,-2-1 1,-2 0-1,-1 0 0,-1-1 1,-2-1-1,-1-1 0,-2-1 1,-1 0-1,-19 21-41,34-45 21,0 0 0,-1 0 0,0-1 0,0 0 0,0 0 1,-1 0-1,1-1 0,-1-1 0,0 1 0,-1-1 0,1 0 0,-1-1 0,0 0 1,0-1-1,0 0 0,0 0 0,0 0 0,0-2 0,-1 1 0,1-1 0,0 0 1,0-1-1,-1 0 0,1 0 0,-6-3-21,8 2 37,-1-2 1,1 1-1,-1-1 0,1 0 1,1 0-1,-1-1 0,0 0 1,1 0-1,0-1 0,0 1 1,1-1-1,0-1 0,0 1 1,0-1-1,1 0 0,0 0 1,0 0-1,1 0 0,-1-1 1,2 0-1,-1 1 0,1-1 1,0 0-1,1 0 0,0 0 1,0-6-38,1 10 0,1-1 0,0 1 0,-1 0 0,2-1 0,-1 1 0,0 0 0,1-1 0,0 1 0,0 0 0,0 0 0,1 1 0,-1-1 0,1 0 0,0 1 0,0-1 0,0 1 0,0 0 0,1 0 0,-1 0 0,1 1 0,1-2 0,90-45 0,-73 40 0,2-1-3,0 0 0,1 2 1,0 1-1,1 1 0,-1 1 1,1 1-1,0 1 0,1 2 1,-1 0-1,20 3 3,10 7-886,-38-4-2370,-2 0-4175,-15-5 4599</inkml:trace>
  <inkml:trace contextRef="#ctx0" brushRef="#br0" timeOffset="7204.651">2186 1092 6400,'3'8'5807,"4"44"-4473,-16 224 991,9-251-2472,-2 8-1162,-4-15-2771,5-16 918</inkml:trace>
  <inkml:trace contextRef="#ctx0" brushRef="#br0" timeOffset="8294.342">2191 1072 3584,'0'0'157,"0"1"0,-1-1 0,1 1 1,-1-1-1,1 0 0,0 1 0,-1-1 1,1 0-1,-1 1 0,1-1 0,-1 0 0,0 1 1,1-1-1,-1 0 0,1 0 0,-1 0 0,1 1 1,-1-1-1,0 0 0,1 0 0,-1 0 0,1 0 1,-1 0-1,0 0 0,1 0 0,-1-1 0,1 1 1,-1 0-1,1 0 0,-1 0 0,0 0 0,1-1 1,-1 1-1,1 0 0,-1-1 0,1 1 0,-1 0 1,1-1-1,-1 1 0,1-1 0,0 1 0,-1 0-157,-4-3 880,5-7 1334,10 5-2194,0-1 1,0 2-1,0-1 1,0 1 0,1 1-1,-1 0 1,1 0 0,0 1-1,0 1 1,0 0-1,0 0 1,0 1 0,0 0-1,0 1 1,4 1-21,-12-2-3,1 0 0,-1 1 0,1-1 0,-1 1 0,0-1 0,1 1 0,-1 0 0,0 0 0,1 1 0,-1-1 0,0 1 0,0 0 0,0-1 0,0 1 0,-1 1 1,1-1-1,0 0 0,-1 1 0,0-1 0,1 1 0,-1-1 0,0 1 0,0 0 0,-1 0 0,1 0 0,-1 0 0,1 2 3,-6 6 54,0-1 1,-1 0 0,-1 0-1,0-1 1,0 0-1,-1 0 1,0 0-1,0-1 1,-1 1-1,0-2 1,-1 1-1,0-2 1,0 1-1,-8 4-54,2 0 42,-48 26 246,55-44-298,12-2 58,15 3-82,-1 0 1,1 2 0,0 0 0,0 2 0,0 0-1,1 0 1,-1 2 0,0 1 0,7 1 33,-18-2 7,-1 2-1,0-1 1,0 1 0,0 0-1,0 0 1,-1 1 0,1 0-1,0 0 1,-1 0 0,0 1-1,0 0 1,0 0 0,0 1-1,-1 0 1,0 0 0,0 0-1,0 0 1,0 1 0,-1 0-1,3 4-6,-6-7 36,1 0 0,-1 0 0,1 0-1,-1 0 1,0 0 0,0 0 0,0 1-1,-1-1 1,1 0 0,-1 0 0,0 0 0,0 1-1,0-1 1,0 0 0,-1 0 0,1 1-1,-1-1 1,0 0 0,0 0 0,0 0 0,0 0-1,0 0 1,-1 0 0,1 0 0,-1 0-1,0 0 1,0-1 0,0 1 0,-1 0-36,-5 5 114,1 0 0,-1 0 1,0-1-1,-1-1 0,0 1 1,0-1-1,0-1 0,-4 2-114,-30 14 221,-1-2-1,0-1 0,-39 8-220,7-25 346,30-18-2985,45 17 2443,0-1 0,1 1 0,-1-1-1,0 1 1,1-1 0,-1 0 0,1 1-1,-1-1 1,1 0 0,-1 1 0,1-1 0,-1 0-1,1 0 1,0 1 0,-1-1 0,1 0-1,0 0 1,0 0 0,-1 1 0,1-1 0,0 0-1,0 0 1,0 0 0,0 0 0,0 0-1,0 1 1,1-1 0,-1 0 0,0 0 0,0 0-1,0 1 1,1-1 0,-1 0 0,1 0-1,-1 1 1,0-1 0,1 0 0,-1 0 0,1 1-1,-1-1 1,1 1 0,0-1 0,-1 0 0,1 1-1,0-1 1,-1 1 0,1 0 0,0-1-1,0 1 1,-1-1 0,1 1 0,0 0 0,0 0 196,15-9-2635</inkml:trace>
  <inkml:trace contextRef="#ctx0" brushRef="#br0" timeOffset="8942.631">2775 806 5632,'-3'2'274,"0"1"0,1 0 0,-1-1 0,0 1 0,1 0 0,0 1 0,0-1 0,0 0 1,0 1-1,0-1 0,1 1 0,-1-1 0,1 1 0,0 0 0,0-1 0,1 1 0,-1 0 0,1 0 0,-1 1-274,-2 11 558,2-10-495,0 0 0,0-1 0,0 1 1,1 0-1,0 0 0,0 0 0,1 0 0,-1-1 0,1 1 0,1 0 1,-1-1-1,1 1 0,0 0 0,0-1 0,0 0 0,1 1 0,0-1 0,0 0 1,0-1-1,1 1 0,-1 0 0,1-1 0,0 0 0,1 0 0,-1 0 1,1 0-1,0-1 0,0 0 0,0 0 0,0 0 0,3 1-63,0-3 75,0 1 0,0-1 1,0-1-1,0 0 0,0 0 0,0 0 0,0-1 0,0 0 0,0-1 0,0 0 0,0 0 1,0-1-1,-1 0 0,0 0 0,1 0 0,-1-1 0,0 0 0,-1-1 0,1 0 0,-1 0 1,0 0-1,0-1 0,0 1 0,2-5-75,-2 1 28,-1-1 0,0 0 1,-1 1-1,0-1 0,-1-1 1,0 1-1,0 0 0,-1-1 0,-1 1 1,1-1-1,-2 0 0,0 0 1,0 1-1,-1-1 0,0 0 0,0 1 1,-2-1-1,1 1 0,-1 0 1,-1-1-1,0 1 0,0 1 1,-6-10-29,9 15-4,-1-1 1,1 1 0,-1 0 0,0 0 0,-1 0-1,1 1 1,-1-1 0,1 1 0,-1-1 0,0 1 0,0 0-1,-1 0 1,1 0 0,-1 0 0,1 1 0,-1-1 0,0 1-1,0 0 1,0 0 0,0 0 0,0 1 0,-1-1 0,1 1-1,0 0 1,-1 1 0,1-1 0,-1 1 0,1 0 0,0 0-1,-1 0 1,1 0 0,-1 1 0,1 0 0,-1-1 0,1 2-1,0-1 1,-1 1 3,-5 4-63,1 1 0,0 0-1,0 1 1,1 0 0,-1 0 0,2 0-1,0 1 1,0 1 0,0-1 0,1 1-1,0 0 1,-2 7 63,5-10-495,0 0-1,1 0 1,0 0 0,0 0-1,0 0 1,1 1-1,0-1 1,0 0 0,1 1-1,0-1 1,1 1-1,0 5 496,6 7-2970</inkml:trace>
  <inkml:trace contextRef="#ctx0" brushRef="#br0" timeOffset="9443.789">2802 490 7808,'-17'-3'4485,"22"10"-4399,0 1 0,0-1-1,-1 1 1,0-1 0,-1 1 0,0 0 0,0 1 0,0-1-1,-1 0 1,-1 1 0,1-1 0,-1 1 0,-1 0-1,1-1 1,-1 1 0,-1 0 0,-1 7-86,2-1 98,0 515 2171,0-418-5486,0-3-3792,0-112 3708</inkml:trace>
  <inkml:trace contextRef="#ctx0" brushRef="#br0" timeOffset="9760.05">2810 1371 4096,'-19'40'5253,"20"-39"-5154,-1 0 0,0 0 0,0 0 0,0-1 0,1 1 0,-1 0 0,0 0 0,1 0 0,-1-1 1,1 1-1,-1 0 0,1-1 0,-1 1 0,1 0 0,0-1 0,-1 1 0,1-1 0,0 1 0,-1-1 0,1 1 0,0-1 0,0 1 0,-1-1 0,1 0 0,0 1 0,0-1 0,0 0 0,0 0 0,-1 0 0,1 0 1,0 0-1,0 0 0,0 0 0,0 0 0,0 0 0,-1 0 0,1 0 0,0 0 0,0 0 0,0-1 0,0 1 0,-1 0 0,1-1-99,45-6 818,129-47-98,-155 42-1214,-20 12 364,1-1 1,-1 1-1,0-1 0,1 1 1,-1-1-1,1 1 1,-1-1-1,0 0 1,0 1-1,0-1 1,1 0-1,-1 1 0,0-1 1,0 0-1,0 1 1,0-1-1,0 0 1,0 1-1,0-1 1,0 0-1,0 1 0,0-1 1,-1 0-1,1 1 1,0-1-1,0 1 1,0-1-1,-1 0 1,1 1-1,0-1 0,-1 1 1,1-1-1,-1 1 1,1-1-1,-1 1 1,1-1-1,-1 1 1,1-1-1,-1 1 0,1 0 1,-1-1-1,0 1 130,-7-5-3034</inkml:trace>
  <inkml:trace contextRef="#ctx0" brushRef="#br0" timeOffset="10305.579">2693 453 5888,'0'0'59,"0"-1"1,0 1 0,1 0-1,-1 0 1,0 0 0,0 0-1,0 0 1,0 0 0,1-1-1,-1 1 1,0 0 0,0 0-1,0 0 1,0 0 0,0-1-1,1 1 1,-1 0 0,0 0-1,0 0 1,0-1 0,0 1-1,0 0 1,0 0 0,0 0-1,0-1 1,0 1 0,0 0-1,0 0 1,0-1 0,0 1-1,0 0 1,0 0-1,0 0 1,0-1 0,0 1-1,0 0 1,0 0 0,0-1-1,0 1 1,-1 0 0,1 0-1,0 0 1,0 0 0,0-1-1,0 1 1,0 0 0,-1 0-1,1 0 1,0 0 0,0 0-1,0-1 1,-1 1 0,1 0-1,0 0 1,0 0 0,0 0-1,-1 0 1,1 0 0,0 0-1,0 0 1,0 0 0,-1 0-1,1 0-59,24-5 1356,17 5 144,242-13 590,-209-7-5050,-52 13 293,0 1-314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4:14.03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28 396 5120,'-1'-1'176,"1"0"1,0 0-1,-1 0 0,1 0 1,0 0-1,0-1 0,0 1 1,0 0-1,0 0 0,0 0 1,0 0-1,0-1 1,0 1-1,1 0 0,-1 0 1,1 0-1,-1 0 0,0 0 1,1 0-1,0 0 0,-1 0 1,1 0-1,0 0 1,-1 0-1,1 0 0,0 0 1,0 0-1,0 1 0,0-1-176,0 0 672,-1 1-149,5 22 608,-6 361 170,-27-153-1141,15-186 603,13-53-273,18-321-431,19-5-208,-37 334 150,12-43-132,-12 43 131,0 0-1,1 1 1,-1-1-1,1 0 1,-1 0 0,0 1-1,1-1 1,-1 1 0,1-1-1,-1 0 1,1 1 0,0-1-1,-1 1 1,1-1-1,0 1 1,-1 0 0,1-1-1,0 1 1,-1 0 0,1-1-1,0 1 1,0 0 0,-1 0-1,1 0 1,0 0-1,0-1 1,-1 1 0,1 0-1,0 0 1,0 0 0,0 1-1,-1-1 1,1 0-1,0 0 1,0 0 0,-1 1-1,1-1 1,0 0 0,0 1-1,-1-1 1,1 0 0,-1 1-1,1-1 1,0 1-1,-1-1 1,1 1 0,-1-1-1,1 1 1,-1 0 0,1-1-1,-1 1 1,1 0 0,-1-1-1,1 2 1,49 93-44,-42-75 35,43 122-54,-34-90 73,1-1 0,3-1 1,22 38-11,39 34 27,-10-45-70,-30-37 224,-41-39-133,-1-1-10,1 1-12,-1 0-27,0-1 0,0 0 1,0 1-1,0-1 0,0 0 0,0 1 0,0-1 0,1 0 0,-1 1 0,0-1 1,0 0-1,0 1 0,1-1 0,-1 0 0,0 0 0,1 1 0,-1-1 0,0 0 1,0 0-1,1 1 0,-1-1 0,0 0 0,1 0 0,-1 0 0,0 0 0,1 0 1,-1 1-1,1-1 0,-1 0 0,0 0 0,1 0 0,-1 0 0,0 0 0,1 0 0,-1 0 1,1 0-1,-1 0 0,0 0 0,1-1 0,-1 1 0,0 0 0,1 0 0,-1 0 1,0 0-1,1 0 0,-1-1 0,0 1 0,1 0 0,-1 0 0,0-1 0,0 1 1,1 0-1,-1 0 0,0-1 0,0 1 0,1-1 1,0 0-31,58-20-11,-41 9 52,-4 5 44</inkml:trace>
  <inkml:trace contextRef="#ctx0" brushRef="#br0" timeOffset="278.653">652 943 10368,'5'-43'5354,"0"-34"-4815,-2-227-6,10 105-298,17-39-337,-21 193-906,-1 17-2655,-4 20-177</inkml:trace>
  <inkml:trace contextRef="#ctx0" brushRef="#br0" timeOffset="1149.25">857 946 7168,'0'-3'230,"-1"0"0,1 0-1,1 0 1,-1 0 0,0 0 0,1 0 0,-1 0 0,1 0 0,0 0-1,0 0 1,0 0 0,0 1 0,1-1 0,-1 0 0,1 1 0,0-1-1,-1 1 1,1-1 0,0 1 0,2-2-230,1-4 693,-9 16-405,-21 83 433,3 1 1,0 29-722,4-24 264,5-37 253,17-109 534,38-156-912,26-13-187,-66 215 36,-1-3-1,1 1 0,-1 0 0,2 0 0,-1 0 0,0 0 0,1 1 1,0-1-1,0 1 0,0 0 0,1 0 0,0 0 0,-1 0 0,1 0 0,1 1 0,-1-1 0,1 1 13,-2 4 20,1 0 1,-1 0 0,0 1-1,1-1 1,-1 1-1,0-1 1,0 1 0,0 0-1,0 1 1,0-1-1,-1 0 1,1 1-1,-1-1 1,1 1 0,-1 0-1,0 0 1,0 0-1,0 0 1,0 0 0,-1 1-1,1-1 1,-1 0-1,0 1 1,0-1-1,0 1 1,-1-1-21,1-2 14,17 50 279,-3 0 1,-1 0-1,3 40-293,-11-55-321,-3 0-1,-1 0 1,-1 1 0,-5 30 321,-1-31-2367,-3-19-3298,4-17 2625,0-3 187</inkml:trace>
  <inkml:trace contextRef="#ctx0" brushRef="#br0" timeOffset="1488.756">707 1089 9088,'-3'4'4241,"19"-7"-2834,-16 3-1407,132-22 1040,28 9-1419,-122 5-1367,-13 2-3073,-16 6 563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4:16.31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198 70 6272,'2'-11'2408,"-2"11"-2347,0 0 0,1-1 1,-1 1-1,0 0 0,1-1 1,-1 1-1,0 0 0,0-1 1,1 1-1,-1 0 0,0-1 1,0 1-1,0-1 0,0 1 1,1 0-1,-1-1 0,0 1 1,0-1-1,0 1 0,0 0 1,0-1-1,0 1 0,0-1 1,0 1-1,0-1 0,0 1 1,0 0-1,-1-1 0,1 1 1,0-1-1,0 1 0,0 0 1,0-1-1,-1 1 0,1 0 1,0-1-1,0 1 0,-1 0 1,1-1-1,0 1 0,-1 0 1,1-1-1,0 1 0,-1 0 1,1 0-1,0-1 0,-1 1 1,1 0-1,-1 0 0,1 0 1,0 0-1,-1 0 0,1 0 1,-1-1-1,1 1 0,0 0 1,-1 0-1,1 0 0,-1 0 1,1 1-1,-1-1-61,-4 3 88,1 0 1,-1 1 0,1 0-1,0 0 1,0 0-1,0 0 1,0 1-1,1-1 1,0 1-1,0 0 1,-2 4-89,3-7 34,-20 41 294,2 2 0,2 0 0,2 0 0,2 2 0,2 0 0,2 0 0,2 1 0,-2 41-328,5-47-11,1 1 1,1-1-1,3 1 0,2 0 1,1-1-1,3 1 0,1-1 1,2 0-1,1-1 0,4 4 11,-12-39-325,0 1 0,1-1 0,-1 0 0,1 0 0,1 0 0,-1 0 0,1 0 0,0-1 0,0 1 1,1-1-1,-1 0 0,1 0 0,0-1 0,1 0 0,3 3 325,17 5-3424</inkml:trace>
  <inkml:trace contextRef="#ctx0" brushRef="#br0" timeOffset="2924.42">326 911 3712,'0'0'79,"0"-1"1,0 1 0,0 0-1,1 0 1,-1 0-1,0 0 1,0 0-1,0-1 1,1 1-1,-1 0 1,0 0 0,0 0-1,1 0 1,-1 0-1,0 0 1,0 0-1,1 0 1,-1 0-1,0 0 1,1 0 0,-1 0-1,0 0 1,0 0-1,1 0 1,-1 0-1,0 0 1,0 0-1,1 0 1,-1 1-1,0-1 1,0 0 0,0 0-1,1 0 1,-1 0-1,0 0 1,0 1-1,0-1 1,1 0-1,-1 0 1,0 0 0,0 1-1,0-1 1,0 0-1,1 0 1,-1 1-1,0-1 1,0 0-1,0 0-79,10-27 1718,-9 20-1548,1 0 0,0 1 0,0-1-1,0 1 1,0 0 0,1-1 0,0 1 0,1 0 0,-1 0 0,1 1 0,0-1 0,1 1 0,-1 0 0,2-1-170,26-38 677,-18 15-339,-2-1 1,-1 0 0,-1-1-1,-1 0 1,-2-4-339,-1 14 259,-1-31 237,-9 172-624,7-81 143,1-1 0,3 1 0,1-1 0,2-1 0,1 0 0,8 16-15,-18-50 8,-1-1 0,0 0-1,1 1 1,0-1 0,-1 0-1,1 0 1,0 1-1,0-1 1,0 0 0,0 0-1,1 0 1,-1 0 0,1 0-1,-1-1 1,1 1 0,-1 0-1,1-1 1,0 1 0,0-1-1,0 1 1,0-1 0,0 0-1,0 0 1,0 0 0,0 0-1,1 0 1,-1-1 0,0 1-1,0-1 1,1 1 0,-1-1-1,0 0 1,1 0 0,-1 0-1,0 0 1,1 0 0,-1 0-1,0-1 1,1 1-8,35-53 159,-33 43-73,8-15 176</inkml:trace>
  <inkml:trace contextRef="#ctx0" brushRef="#br0" timeOffset="3189.723">726 640 9728,'-1'5'691,"-1"7"-162,0 0 1,1 0-1,0 0 1,1 0-1,0 0 0,1 0 1,0 0-1,1 0 1,2 10-530,35 50 634,-38-71-606,0 1 1,1 0-1,-1-1 0,1 1 1,0-1-1,0 1 0,-1-1 1,1 0-1,0 0 0,0 0 1,0 0-1,0 0 0,1 0 1,-1 0-1,0-1 1,0 1-1,0-1 0,1 1 1,-1-1-1,0 0 0,0 0 1,1 0-1,-1 0 0,0-1 1,0 1-1,0-1 0,1 1 1,-1-1-1,0 0 0,0 1 1,0-1-1,0 0 0,0-1 1,0 1-1,0 0-28,3-4-116,0 1 0,0-1 0,-1 0-1,0 0 1,0 0 0,0 0 0,-1-1-1,1 1 1,-1-1 0,-1 0 0,1 0 0,-1 0-1,0-1 1,0 1 0,-1 0 0,1-5 116,9-27-3538,-2 21-675</inkml:trace>
  <inkml:trace contextRef="#ctx0" brushRef="#br0" timeOffset="3472.396">1121 830 8320,'0'20'3168,"0"-20"-2464,0 29 128,0-9 0,19-12-256,-11 4-32,-3 3-32,-10 2 96,-8 7-352,-9 1-65,-10 4 1,0-1-320,-5-1-63,2-2-545,3-10-256,3-1-1152,7-11-544,4 1-704</inkml:trace>
  <inkml:trace contextRef="#ctx0" brushRef="#br0" timeOffset="4073.502">1380 546 8064,'-24'-15'3776,"58"-14"-1664,-31 29-2022,-1 0 0,0 0 0,0 1 0,0-1 1,0 1-1,0-1 0,0 1 0,0 0 0,0 0 1,0 0-1,0 0 0,0 0 0,-1 0 1,1 0-1,0 1 0,-1-1 0,1 1 0,-1-1 1,1 1-1,-1-1 0,0 1 0,1 0 0,-1 0 1,0 0-1,0 0 0,-1-1 0,1 1 1,0 0-1,-1 1 0,1-1-90,6 8 237,16 21-71,2-1-1,1-1 0,2-1 1,0-1-1,2-1 0,1-2 1,24 14-166,112 59-2517,-157-92-571</inkml:trace>
  <inkml:trace contextRef="#ctx0" brushRef="#br0" timeOffset="4511.491">1687 499 5760,'4'-47'3669,"-3"45"-2634,-1 2-107,0 5 720,-2 4-1444,0 1 1,0-1 0,-1 0 0,0 0-1,-1 0 1,0 0 0,0 0 0,-1-1-1,0 1 1,-1-2 0,-4 7-205,-2 3 297,-217 313 119,214-308-1110,-9 12-1169,4-20-3105,20-15 1112,8-6 1024</inkml:trace>
  <inkml:trace contextRef="#ctx0" brushRef="#br0" timeOffset="9023.255">1900 97 4096,'54'-23'2602,"-3"-6"2044,-68 41-2043,-53 28-2310,11-7-96,31-18-106</inkml:trace>
  <inkml:trace contextRef="#ctx0" brushRef="#br0" timeOffset="9276.831">1687 251 10112,'1'44'5219,"26"-8"-3945,55 8-1261,-66-39 29,1-1 0,0-1-1,0-1 1,0 0 0,0-1-1,1-1 1,-1 0 0,0-2-1,0 0 1,0-1 0,8-2-42,34-15-1317,-32 4-1222,-13 7 582</inkml:trace>
  <inkml:trace contextRef="#ctx0" brushRef="#br0" timeOffset="10124.503">1969 134 4352,'-29'8'5237,"-97"30"-3045,-24 13-1179,107-23-2526,43-27 1380,-1 0-1,1 0 0,-1-1 0,1 1 0,0 0 0,0 0 0,-1 0 0,1 0 0,0-1 0,0 1 0,0 0 0,0 0 0,0 0 0,0 0 0,0 0 0,0 0 0,0-1 0,1 1 0,-1 0 0,0 0 0,0 0 0,1 0 0,-1-1 0,1 1 0,-1 0 0,1 0 0,-1-1 0,1 1 0,-1 0 0,1-1 0,-1 1 0,1 0 0,0-1 0,-1 1 0,1-1 0,0 1 134,15 11-2933,13 0 784</inkml:trace>
  <inkml:trace contextRef="#ctx0" brushRef="#br0" timeOffset="10578.414">2282 1 8320,'1'0'3551,"9"4"-2777,22 33-1,19 13 200,-33-35-776,-2 1-1,0 0 1,-1 1-1,-1 0 1,-1 2-1,0-1 1,-1 2-1,-1-1 1,3 10-197,-4-2 176,-1 1 1,-1 0 0,-2 0-1,-1 1 1,-1-1 0,-1 1-1,-1 1 1,-2-1 0,-1 0 0,-2 0-1,0 0 1,-2-1 0,-1 1-1,-1-1 1,-10 23-177,-23 31-589,-4-3 0,-3-1 0,-14 13 589,47-70-899,8-11-7309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4:36.660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46 85 4992,'-2'17'4150,"-5"29"-3078,-2 13-870,-5 42 560,5 0 1,5 1 0,4 0-1,4-1 1,6 9-763,-4-73-516,2 0-1,1-1 1,2 0 0,2 0 0,13 24 516,-8-27-2518,4-8-564</inkml:trace>
  <inkml:trace contextRef="#ctx0" brushRef="#br0" timeOffset="903.56">246 1161 4864,'18'-44'3365,"33"-159"555,-42 21-3056,0 102-181,-14 92-779,5-2 90,-2 9 1,1 0 1,1 1-1,1-1 1,0 0-1,1 0 0,1 0 1,1 0-1,1-1 1,0 0-1,2 1 0,0-2 1,1 1-1,0-1 1,2 0-1,1 2 5,-9-17 2,-1 0 1,1-1 0,-1 1-1,1 0 1,-1 0-1,1-1 1,0 1-1,0-1 1,0 0 0,0 1-1,0-1 1,0 0-1,0 0 1,1 0-1,-1-1 1,0 1 0,0 0-1,1-1 1,-1 0-1,0 1 1,1-1-1,-1 0 1,1 0-1,-1 0 1,0-1 0,1 1-1,-1 0 1,0-1-1,0 0 1,1 1-1,-1-1 1,0 0 0,0 0-1,0 0 1,0-1-1,0 1 1,0 0-3,5-5 32,-1 1 0,1-1 0,-2 0 0,1-1 0,-1 1 1,0-1-1,0 0 0,0 0 0,2-6-32,69-168 299,-71 165-289,2-3 92,-5 25-113,-4 54 157,0-46-151,1 0 0,0 0 0,1 0 0,0 1 0,2-1 0,-1 0 0,2 0 0,0-1 0,1 1 0,3 8 5,-7-20 16,1 0 1,-1 0-1,1 0 1,0-1-1,-1 1 0,1 0 1,0-1-1,0 1 1,0-1-1,0 1 1,0-1-1,1 1 0,-1-1 1,0 0-1,1 0 1,-1 0-1,1 1 0,-1-1 1,1-1-1,-1 1 1,1 0-1,0 0 1,-1 0-1,1-1 0,0 1 1,0-1-1,0 0 1,-1 1-1,1-1 1,0 0-1,0 0 0,0 0 1,0 0-1,-1 0 1,1-1-1,0 1 0,0-1 1,1 0-17,39-28-1499,-36 22-2938,8-20 523,4-1 687</inkml:trace>
  <inkml:trace contextRef="#ctx0" brushRef="#br0" timeOffset="1202.849">771 0 6400,'0'1'43,"0"-1"0,0 0 0,1 0 1,-1 1-1,0-1 0,0 0 0,0 0 0,1 1 0,-1-1 1,0 0-1,0 0 0,0 1 0,0-1 0,0 0 1,0 1-1,0-1 0,0 0 0,0 1 0,0-1 1,0 0-1,0 0 0,0 1 0,0-1 0,0 0 1,0 1-1,0-1 0,0 0 0,0 1 0,0-1 0,-1 0 1,1 0-1,0 1 0,0-1 0,0 0 0,0 0 1,-1 1-1,1-1 0,0 0 0,0 0 0,-1 0 1,1 1-1,0-1 0,0 0 0,-1 0 0,1 0 0,0 0 1,-1 0-1,1 1 0,0-1 0,0 0 0,-1 0-43,23 28 1019,118 107-310,-108-94-288,-2 2 0,-2 1-1,-2 1 1,-2 1 0,-2 2-1,-1 0 1,-4 1 0,5 21-421,-16-51-30,0 1 0,-1-1 1,-2 1-1,0 0 1,-1 0-1,0 0 0,-2 0 1,-1 0-1,0 0 1,-1 0-1,-1 0 0,-1 0 1,-1 0-1,-1-1 1,-1 0-1,0 0 0,-1-1 1,-1 0-1,-1 0 1,-8 10 29,-59 57-5046,41-48 2044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5:16:20.1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6 893 4224,'0'0'73,"-1"0"1,1 0 0,0-1-1,-1 1 1,1 0 0,0 0-1,0 0 1,-1 0-1,1-1 1,0 1 0,0 0-1,0 0 1,-1-1 0,1 1-1,0 0 1,0 0-1,0-1 1,0 1 0,-1 0-1,1 0 1,0-1-1,0 1 1,0 0 0,0-1-1,0 1 1,0 0 0,0-1-1,0 1 1,0 0-1,0-1 1,0 1 0,0 0-1,0 0 1,0-1-1,0 1 1,0 0 0,0-1-1,1 1 1,-1 0 0,0-1-1,0 1 1,0 0-1,0 0 1,1-1 0,-1 1-1,0 0 1,0 0-1,1 0 1,-1-1 0,0 1-1,0 0 1,1 0 0,-1 0-1,0 0 1,0-1-1,1 1 1,-1 0 0,0 0-1,1 0 1,-1 0-1,0 0 1,1 0 0,-1 0-1,0 0 1,0 0 0,1 0-1,-1 0 1,0 0-1,1 0-73,31 0 3406,-22 1-3145,290 4 2593,-124-2-4273,-136-6-1049,16-18-5869,-42 10 6209</inkml:trace>
  <inkml:trace contextRef="#ctx0" brushRef="#br0" timeOffset="463.163">494 568 3968,'-15'-33'5909,"6"59"-1050,-14 257-4113,8-174-893,-4 36-4703,19-91-824,7-34 3551</inkml:trace>
  <inkml:trace contextRef="#ctx0" brushRef="#br0" timeOffset="131657.305">835 767 3328,'-36'9'5424,"49"1"-3275,97-10 86,81-30 649,49-2-1657,46 39-1904,-258-4-227,8 0-5402,-31-5 2770</inkml:trace>
  <inkml:trace contextRef="#ctx0" brushRef="#br0" timeOffset="147377.14">998 1086 2816,'5'9'1120,"-10"-9"-864,-8 8 352,13-4 160</inkml:trace>
  <inkml:trace contextRef="#ctx0" brushRef="#br0" timeOffset="153994.674">908 1152 1664,'-13'5'1202,"8"1"3228,17-15-674,33-18-3054,-41 24-666,0 1 0,1-1 0,-1 1 0,0 0 0,1 0-1,0 1 1,-1-1 0,1 1 0,0 0 0,-1 0 0,1 1 0,0-1 0,0 1-1,0 0 1,0 0 0,-1 1 0,1-1 0,0 1 0,0 0 0,-1 1-1,1-1 1,0 1 0,-1 0 0,0 0 0,1 0 0,-1 1 0,0-1 0,0 1-1,0 0 1,-1 0 0,1 1 0,-1-1 0,0 1 0,1 0 0,-2-1-1,1 1 1,0 1 0,-1-1 0,0 0 0,2 3-36,-1 15 44,-1-1 0,-1 1 0,-1-1 0,0 1 0,-2-1 0,-1 0 0,0 1-1,-3 4-43,6-23 6,-1 2-64,-37 155 47,8-98-3546,21-50 581</inkml:trace>
  <inkml:trace contextRef="#ctx0" brushRef="#br0" timeOffset="154569.615">1167 1260 3712,'-8'-1'3690,"7"2"-2783,1-1-80,0 0-75,0 0-86,-4-7 870,81-79 992,23-6-1877,-85 84-844,-11 9-4473,-4 9 1360</inkml:trace>
  <inkml:trace contextRef="#ctx0" brushRef="#br0" timeOffset="-112950.19">939 318 4480,'13'2'5709,"7"3"-4037,-11-8-1490,1 0-1,-1-1 1,0 0 0,-1-1 0,1 0-1,-1 0 1,0-1 0,0 0 0,0-1-1,-1 1 1,0-1 0,-1-1 0,2-1-182,8-15 145,-1-1 0,-1 0 0,-1-1 0,-2-1 0,1-2-145,14-44 245,-23 56-257,0 23-56,-3 511 442,-1-515-372,1-1 1,0 1 0,-1 0 0,1-1 0,-1 1 0,0-1 0,1 1 0,-1-1 0,0 0 0,0 1 0,0-1 0,0 0 0,0 1 0,0-1 0,0 0 0,-1 0 0,1 0 0,0 0 0,0 0 0,-1 0-1,1 0 1,-1-1 0,1 1 0,-1 0 0,1-1 0,-1 1 0,1-1 0,-1 0 0,0 0 0,1 1 0,-1-1 0,0 0 0,1 0 0,-1 0 0,1-1 0,-2 1-3,-19 4 22,-62 1 356,289-43 646,-150 35-2469,-13 4-6523,-29-1 5483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4:33.361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2 148 3840,'-1'-9'5785,"6"-3"-5202,-1 0-357,1 0 1,0 1 0,1-1-1,0 1 1,1 0 0,1 0-1,-1 1 1,8-8-227,-14 17 0,1-1 0,-1 1 1,0 0-1,0-1 0,0 1 0,1 0 0,-1 0 1,1 0-1,-1 0 0,1 0 0,-1 0 1,1 0-1,-1 0 0,1 1 0,0-1 0,0 1 1,-1-1-1,1 1 0,0 0 0,0-1 0,-1 1 1,1 0-1,0 0 0,0 0 0,0 1 1,-1-1-1,1 0 0,0 1 0,-1-1 0,1 1 1,0-1-1,-1 1 0,1 0 0,0 0 0,-1 0 1,1 0-1,-1 0 0,1 0 0,-1 0 0,0 0 1,0 1-1,1-1 0,-1 0 0,0 1 1,0-1-1,0 1 0,0-1 0,-1 1 0,1 0 1,0 1-1,22 80 80,-15 23 346,-5 1 1,-4 0-1,-5 0 1,-5-1-1,-9 28-426,14-93 193,-44 252 511,34-237-2629,11-57-1643,5-22-1029,4-10 1402</inkml:trace>
  <inkml:trace contextRef="#ctx0" brushRef="#br0" timeOffset="572.964">93 755 4736,'0'0'1589,"0"0"-885,0 0-11,9-9 1339,28-52 486,-27 35-2265,1 0 1,0 1-1,3 0 1,0 1 0,1 1-1,1 0 1,1 1 0,1 0-1,5-2-253,17-12 77,0 2 0,3 2 0,0 2-1,2 1 1,7-1-77,-45 26 4,0-1 1,1 1-1,-1 0 0,0 0 0,1 1 0,0 0 0,0 1 1,0 0-1,0 0 0,0 0 0,1 1 0,-1 0 0,0 1 1,1 0-1,-1 0 0,0 1 0,1 0 0,-1 1 1,0-1-1,0 2 0,0-1 0,0 1 0,1 1-4,4 24-632,-33 17-6137,15-37 4928,-9 15-1583</inkml:trace>
  <inkml:trace contextRef="#ctx0" brushRef="#br0" timeOffset="1005.226">165 848 5120,'-1'-1'110,"0"1"1,-1 0 0,1-1-1,0 1 1,-1-1 0,1 1-1,0-1 1,0 0-1,0 1 1,-1-1 0,1 0-1,0 0 1,0 0 0,0 0-1,0 0 1,1 0-1,-1 0 1,0 0 0,0-1-1,1 1 1,-1 0 0,0 0-1,1-1 1,-1 1-1,1 0 1,0-1 0,-1 1-1,1 0 1,0-1 0,0 1-1,0 0 1,0-1-1,0 1 1,0-1 0,0 1-111,4-18 340,0 1-1,1 0 1,1 0 0,0 0 0,2 1 0,0 0-1,0 0 1,2 1 0,0 0 0,1 1 0,1 0-1,0 1 1,1 0 0,12-10-340,-22 21 9,0 0 1,0 1-1,1-1 1,0 1-1,-1-1 1,1 1-1,0 0 1,0 1-1,0-1 1,0 1-1,0 0 1,0 0-1,1 0 1,-1 0-1,0 1 1,1-1-1,-1 1 1,0 0-1,1 1 1,-1-1-1,0 1 0,1 0 1,-1 0-1,0 0 1,0 0-1,0 1 1,0 0-1,0 0 1,0 0-1,0 0 1,-1 0-1,1 1 1,-1 0-1,0-1 1,0 1-1,1 1-9,36 89 571,-39-74 26,-4 31-219,2 1 0,3-1-1,3 13-377,-3-44 54,1 0-1,1 0 1,0-1 0,2 1-1,0-1 1,1 0-1,1-1 1,0 0 0,1 0-1,1-1 1,2 1-54,-10-14-1,0 1 0,1-1 0,-1 1 0,1-1 1,0 0-1,0 0 0,0 0 0,0 0 0,1-1 0,-1 0 0,1 1 0,0-1 1,-1 0-1,1-1 0,0 1 0,0-1 0,0 1 0,0-1 0,1 0 1,-1-1-1,0 1 0,0-1 0,1 0 0,-1 0 0,0 0 0,0 0 1,1-1-1,-1 0 0,0 0 0,0 0 0,1-1 1,47-41-2566,-19-17-5380,-21 27 4064</inkml:trace>
  <inkml:trace contextRef="#ctx0" brushRef="#br0" timeOffset="2091.047">758 1221 7040,'-13'-7'2267,"17"0"-904,1 4-1393,-3 1 42,0 1 0,0-1 0,0 0 1,0 1-1,0-1 0,0 1 0,0-1 0,0 1 1,1 0-1,-1 0 0,0 0 0,1 0 1,-1 1-1,1-1 0,-1 1 0,1-1 1,-1 1-1,1 0 0,0 0 0,-1 0 0,1 0 1,-1 1-1,1-1 0,-1 1 0,1-1 1,-1 1-1,1 0 0,-1 0 0,0 0 0,1 0 1,-1 0-1,0 1 0,0-1 0,0 1 1,0-1-1,0 1 0,0 0 0,0 0 1,-1 0-1,1 0 0,0 1-12,4 12 44,-1-1 0,0 1 0,-1 0 0,-1 0 0,0 0 0,-1 0 0,-1 1 0,-1 13-44,13 79 347,-13-105-285,1 0 0,0 0 0,0-1 0,0 1 0,0 0 0,0 0 0,1 0 0,-1-1 0,1 1 0,0-1 0,-1 1 0,1-1 0,0 0 0,1 0 0,-1 0 0,0 0 0,1 0 0,-1 0 0,1 0 0,-1-1 0,1 1 0,0-1 0,-1 0 0,1 0 0,0 0 1,0 0-1,0-1 0,0 1 0,0-1 0,0 1 0,0-1 0,0 0 0,0 0 0,0-1 0,0 1 0,0-1 0,0 1 0,2-2-62,9-1 109,-1-1 0,1-1 0,-1 0 0,0 0 0,0-2 1,-1 0-1,0 0 0,0-1 0,-1 0 0,4-4-109,-7 4-284,0 1-1,-1-2 1,0 1 0,0-1-1,-1 0 1,0-1-1,-1 1 1,4-9 284,4-13-2069,-3 2-427</inkml:trace>
  <inkml:trace contextRef="#ctx0" brushRef="#br0" timeOffset="2360.567">1012 1176 7040,'-4'8'2720,"4"-16"-2112,0 8-96,4 5-224</inkml:trace>
  <inkml:trace contextRef="#ctx0" brushRef="#br0" timeOffset="2561.12">1012 1204 11648,'5'41'640,"-5"4"-320,0 7 256,-5 12 64,1 10-192,-6 10-32,2 2-160,-2-2 0,6-18-96,-1-6 0,5-2-96,-5-18 32,2-13-416,-2-2-192,5-13-1216,0-9-544,5-6-1280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4:40.827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174 155 2688,'4'-13'3104,"-22"6"-1595,-141-7 2107,223 6-955,74-26-1514,28-7-475,-67 20-987,-58 5-2394,-42 18-1301,-2 8 1273,-5 2-585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4:41.413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20 82 4352,'-8'0'2592,"-3"11"682,63-14-2211,0-2-1,-1-3 1,31-9-1063,-4 2 578,216-29 542,-274 44-2707,-28 3-1168,-23 6-3628,17 2 3700</inkml:trace>
  <inkml:trace contextRef="#ctx0" brushRef="#br0" timeOffset="285.727">121 304 3456,'-18'11'1408,"13"-11"-1120,-9 0-128,11 0-160,-2 0 160,0 0 192,1 0 384,-1 0 256,5 0 32,0 0 96</inkml:trace>
  <inkml:trace contextRef="#ctx0" brushRef="#br0" timeOffset="484.803">76 315 10688,'18'-3'736,"4"-2"-64,2 2-96,3-1 0,5-4-96,5-1 32,-37 9 256,58-11-320,-7-3-96,-2 8-224,-7-3-96,-10 1-96,-10 4 32,-4-1-1728,-13 2-800,-5 3-416,-5 0-192,-3 8 64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4:42.817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0 432 4736,'37'-78'4117,"28"-136"-1472,-31 74-1802,-34 214-43,-22 159 267,6-148-2637,5-36-3479,7-26 2260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4:43.153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0 43 6656,'0'0'2626,"7"1"-2186,100-2 894,372-31 1876,-258 27-3018,-117 2-2330,-103 3 1989,0 0 50,-1 0 0,0-1 0,0 1 0,1 0 0,-1 0 0,0 0-1,1 0 1,-1-1 0,0 1 0,1 0 0,-1 0 0,0 0 0,1 0 0,-1 0 0,0 0 0,1 0 0,-1 0 0,0 0 0,1 0 0,-1 0 0,0 0 0,1 0 0,-1 0 0,0 0 0,0 0-1,1 1 1,-1-1 0,0 0 0,1 0 0,-1 0 0,0 0 0,0 1 0,1-1 0,-1 0 0,0 0 0,0 1 0,1-1 0,-1 0 0,0 0 0,0 1 0,0-1 0,1 0 0,-1 1 0,0-1-1,0 0 1,0 0 0,0 1 0,0-1 0,0 0 0,0 1 0,0-1 0,0 0 0,0 1 0,0-1 0,0 0 0,0 1 0,0-1 0,0 0 0,0 1 0,0-1 0,0 0 0,0 1-1,-1-1 100,-10 11-3466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4:45.889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95 143 4096,'-6'6'953,"0"1"265,5-1 2765,-4-7-937,5-6-2994,1-1 0,0 1 1,0-1-1,0 1 1,1-1-1,1 1 1,-1 0-1,1 0 1,0 0-1,1 0 0,0 0 1,0 1-1,0 0 1,1 0-1,0 0 1,0 0-1,0 1 1,6-5-53,-2 3-21,33-13-6,-39 19 18,0 1 0,0 0 0,0 0 0,0 0 0,0 0 1,0 1-1,0-1 0,0 1 0,0-1 0,0 1 1,0 0-1,-1 0 0,1 1 0,0-1 0,0 1 0,-1-1 1,1 1-1,-1 0 0,0 0 0,1 0 0,-1 0 1,0 0-1,0 0 0,0 1 0,0-1 0,0 1 9,1 1 7,0 0-1,0 0 0,0 1 0,0-1 1,-1 1-1,1 0 0,-1-1 0,0 1 1,-1 0-1,1 0 0,-1 0 0,0 0 1,-1 1-1,1-1 0,-1 0 0,0 0 1,0 0-1,0 1 0,-1-1 0,0 0 1,0 0-1,0 0 0,-2 4-6,-9 14 90,-2-2-1,0 1 0,-2-2 0,0 0 1,-1-1-1,-1 0 0,0-2 0,-4 2-89,-3 4 81,21-19-67,-5 5 10,0 0 0,0 0 0,-1-1-1,0-1 1,-1 0 0,0 0 0,-10 5-24,1-10 650,21-1-656,7 1 8,47 30 126,-38-25-24,1-1 0,-1-1 1,1 0-1,0-1 1,1-1-1,-1-1 1,0-1-1,1 0 0,-1-1 1,1-1-1,-1-1 1,6-1-105,89-18-1269,-94 10-2481,-9 7 140</inkml:trace>
  <inkml:trace contextRef="#ctx0" brushRef="#br0" timeOffset="918.17">837 191 5504,'18'-3'3578,"-13"-1"-3379,14-25 2573,-62 22-857,-21 7-630,57 2-1045,-89 56 224,73-38-408,11-11 18,0 1 0,1 1-1,0 0 1,1 0 0,0 1 0,0 0-1,1 1 1,1 0 0,-3 6-74,10-15 42,0-1-1,0 0 1,0 1 0,0-1 0,1 1 0,0-1 0,-1 1-1,1-1 1,1 1 0,-1-1 0,0 1 0,1-1-1,0 1 1,-1-1 0,2 1 0,-1-1 0,0 0 0,1 0-1,-1 0 1,1 0 0,0 0 0,0 0 0,0 0 0,0 0-1,1-1 1,-1 1 0,1-1 0,-1 1 0,1-1-1,1 1-41,3 2 92,1 1-1,0-1 0,0-1 0,1 1 0,-1-1 0,1-1 0,0 0 0,0 0 0,0 0 0,8 0-91,87-9-790,-35-11-2840,-65 16 3282,25-6-2334,5 1-966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4:49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355 20 6784,'6'-10'3956,"1"1"-2739,-6 8-406,-7 6 394,-6 12-1100,0 1 1,1 0-1,1 0 0,1 1 1,1 0-1,0 1 0,1 0 1,-1 10-106,-3 6 5,2 1 0,2-1 1,1 2-1,2-1 0,1 0 1,3 30-6,10 17 7,4 1 0,3-2 0,4 0 0,11 21-7,44 183-28,-60-203 29,-3 0 1,-3 0 0,-5 1 0,-3 1-1,-4-1 1,-5 16-2,4-73 131,-1 0 0,-2-1-1,-1 1 1,0-1 0,-3-1-1,0 1 1,-1-2 0,-2 0-1,0 0 1,-2-1 0,-1-1-1,-1 0-130,13-17 7,0 0 0,-1-1 0,0 1 0,-1-1 0,1-1 0,-1 1 0,0-1 0,0 0 0,0 0 0,0 0-1,-1-1 1,0 0 0,1 0 0,-1-1 0,0 0 0,-1 0 0,1-1 0,0 0 0,0 0 0,-1 0 0,1-1 0,0 0 0,-1-1 0,1 0 0,0 0-1,0 0 1,0-1 0,0 0 0,0 0 0,-2-2-7,-2-2-443,0 0 0,0-1-1,1 0 1,0-1 0,0-1-1,1 1 1,0-1 0,-6-8 443,5-1-2143,7-4-3906,6 6 3105</inkml:trace>
  <inkml:trace contextRef="#ctx0" brushRef="#br0" timeOffset="485.625">163 1052 8320,'0'0'97,"0"1"0,-1-1 0,1 1 0,-1-1 1,1 1-1,0 0 0,-1-1 0,1 1 0,0 0 1,-1-1-1,1 1 0,0 0 0,0 0 0,0-1 0,0 1 1,0 0-1,0 0 0,0-1 0,0 1 0,0 0 1,0-1-1,0 1 0,0 0 0,1 0 0,-1-1 0,0 1 1,0 0-1,1-1 0,-1 1 0,1 0 0,-1-1 1,0 1-1,1-1 0,-1 1 0,1-1 0,-1 1 0,1-1 1,0 1-1,-1-1 0,1 1 0,0-1-97,9 11-454,17 35-586,-21-39 1142,0 0-1,1 0 1,0 0-1,0 0 1,0-1-1,1-1 1,0 1-1,0-1 1,1 0-1,-1-1 1,1 0-1,0-1 1,0 1-1,0-2 1,1 1-1,-1-1 1,1-1-1,-1 0 1,1 0-1,0-1 1,-1 0 0,1 0-1,-1-1 1,1-1-1,0 0 1,-1 0-1,0 0 1,0-1-1,0-1 1,3-1-102,-6-1 98,1 1 0,-1-2 0,0 1 0,-1-1 0,0 0 0,0 0 0,0 0 0,-1-1 0,0 1 0,0-1 0,-1 0 0,0 0 0,-1-1 0,0 1 0,0-1 0,0 1 0,-1-1 0,-1 1 0,1-1 0,-1 0 0,-1 1 0,0-1 0,0 1 0,-1-4-98,1-4 85,-1 0 1,0 0 0,-1 0-1,-1 0 1,-1 0 0,0 1-1,-1 0 1,-1-3-86,4 13 4,0 0 0,1 1 0,-2-1 0,1 1 0,0-1 0,-1 1 0,0 0 0,0 0-1,0 1 1,0-1 0,-1 1 0,1 0 0,-1 0 0,0 0 0,0 1 0,0 0 0,0 0 0,0 0 0,-1 0 0,1 1 0,-1 0 0,1 0 0,-1 0 0,1 1-1,-3 0-3,2 1-203,0 1-1,1 0 0,-1 0 1,1 0-1,-1 1 0,1-1 1,0 1-1,0 0 0,0 1 1,1 0-1,-1-1 0,1 1 0,0 1 1,0-1-1,0 0 0,0 1 1,1 0-1,0 0 0,0 0 1,0 0-1,1 1 0,0-1 1,0 1-1,0-1 0,0 1 0,1 0 1,0 0-1,0 0 0,1-1 1,0 1-1,0 5 204,-2 40-3381</inkml:trace>
  <inkml:trace contextRef="#ctx0" brushRef="#br0" timeOffset="1519.781">796 1938 5888,'2'-1'214,"0"0"0,0-1 1,0 1-1,0 0 0,0-1 0,0 0 1,0 1-1,0-1 0,-1 0 1,1 0-1,-1 0 0,0 0 0,1 0 1,-1 0-1,0-1 0,0 1 1,0 0-1,-1-1 0,1 1 0,0 0 1,-1-1-1,0 1 0,1-1 1,-1 1-1,0-1 0,0 1 0,0-1 1,-1 0-215,0 2 66,-1 0 0,0 0 1,0 0-1,1 1 1,-1-1-1,0 0 0,0 1 1,0-1-1,0 1 0,0-1 1,0 1-1,0 0 1,0 0-1,0 0 0,0 0 1,0 0-1,0 1 1,0-1-1,0 0 0,0 1 1,1 0-1,-1-1 0,0 1 1,0 0-1,0 0 1,1 0-1,-2 1-66,2-2 16,-103 60 672,94-54-620,0 1 0,0 0 1,0 0-1,1 1 1,0 1-1,0-1 1,1 1-1,1 1 1,-1 0-1,1 0 0,1 0 1,-1 2-69,7-9 4,0-1 0,-1 1 0,1-1 0,0 0 0,1 1-1,-1-1 1,0 1 0,1-1 0,-1 0 0,1 1 0,0-1 0,0 0 0,0 1 0,0-1 0,0 0 0,0 0 0,1 0 0,-1 0 0,1 0-1,-1 0 1,1-1 0,0 1 0,0 0 0,0-1 0,0 0 0,0 1 0,0-1 0,0 0 0,0 0 0,0 0 0,0 0 0,1 0 0,-1 0-1,1-1 1,-1 1 0,0-1 0,1 0 0,1 0-4,46 20 6,-41-17-20,-1 2 1,1-1 0,-1 1-1,0 0 1,-1 1 0,1 0-1,-1 0 1,0 0 0,0 1-1,-1 0 1,0 0 0,0 1-1,-1 0 1,0 0 0,0 0-1,-1 1 1,0-1 0,-1 2 13,-1-5 38,0 0 0,-1 1 1,0-1-1,-1 1 1,1-1-1,-1 0 1,0 1-1,0-1 1,-1 1-1,1-1 1,-1 1-1,-1-1 1,1 0-1,-1 1 1,0-1-1,0 0 1,0 0-1,-1 0 1,1-1-1,-1 1 1,0-1-1,-1 1 0,1-1 1,-1 0-1,0 0 1,0 0-1,0-1 1,-5 3-39,2 0 48,0-2 0,-1 1 1,0-1-1,1-1 0,-1 1 1,-1-1-1,1-1 0,0 1 1,-1-1-1,1-1 0,-1 0 1,0 0-1,1 0 0,-1-1 1,0-1-1,1 1 0,-3-2-48,4 0-234,-62-25-3462,64 19 1872,4 0-1440</inkml:trace>
  <inkml:trace contextRef="#ctx0" brushRef="#br0" timeOffset="2255.835">878 1780 4224,'-1'0'144,"1"-1"-1,-1 1 1,0-1 0,0 0-1,0 1 1,0-1 0,0 0-1,0 0 1,1 1 0,-1-1-1,0 0 1,1 0 0,-1 0-1,1 0 1,-1 0 0,1 0-1,-1 0 1,1 0 0,0 0 0,-1 0-1,1 0 1,0 0 0,0 0-1,0 0 1,0 0 0,0 0-1,0 0 1,0 0 0,0-1-1,0 1 1,0 0 0,1 0-1,-1 0 1,1-1-144,-1-3 305,1 0 0,0-1 0,0 1 0,1 0 0,0 0 0,0 0 0,0 0 1,0 0-1,1 0 0,0 1 0,0-1 0,0 1 0,1 0 0,-1 0 0,5-4-305,-3 4 26,1 0-1,0 0 1,0 1-1,1 0 1,-1 0 0,1 0-1,-1 1 1,1 0 0,0 0-1,0 1 1,0 0-1,0 0-25,10-2 50,-13 1-34,-1 1 0,1 1 0,0-1 0,0 0 0,0 1 0,0 0 0,0 0 0,0 0 0,-1 0 0,1 1 0,0-1 0,0 1 0,0 0 0,-1 0 0,1 1 0,0-1 0,-1 1 0,1 0 0,-1 0 0,1 0 0,-1 0 0,0 0 0,0 1 0,0 0 0,-1-1 0,1 1 0,0 0 0,-1 0 0,0 0 0,0 1 0,0-1 0,0 1 0,0-1 0,-1 1 0,1-1 0,-1 1 0,0 0 0,0 2-16,-2 2 36,-1 1-1,1-1 0,-2 0 0,1 1 1,-1-1-1,0 0 0,-1 0 1,0-1-1,0 1 0,-1-1 1,0 0-1,0 0 0,-1-1 0,0 1 1,0-1-1,0 0 0,-1-1 1,1 1-1,-1-1 0,-1-1 1,-2 2-36,-9 3-32</inkml:trace>
  <inkml:trace contextRef="#ctx0" brushRef="#br0" timeOffset="2509.848">892 1903 10240,'0'0'3872,"5"0"-3040,-5 0-192,0 0-288,0 0-256</inkml:trace>
  <inkml:trace contextRef="#ctx0" brushRef="#br0" timeOffset="2810.812">900 1918 10368,'6'8'5413,"-7"-8"-5104,1 0-191,0 0 15,2 2-83,0 0-1,-1-1 1,1 1 0,0-1-1,0 0 1,0 0 0,0 1 0,0-1-1,0 0 1,0-1 0,1 1-1,-1 0 1,0-1 0,0 1 0,1-1-1,-1 0 1,0 1 0,0-1-1,2-1-49,-2 2 85,87 18 768,60-27-810,-146 7-119,69-16-1290,-29-5-4840,-33 17 2852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5:04.240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58 240 7296,'0'0'200,"-1"0"0,1 0 0,0 0 0,0 0-1,-1 0 1,1 0 0,0 0 0,0 0 0,-1 1 0,1-1 0,0 0 0,0-1 0,-1 1 0,1 0 0,0 0 0,0 0 0,-1 0 0,1 0 0,0 0 0,0 0 0,-1 0 0,1 0-200,1 18-165,-10 363 1067,-4-191-614,8-162 176,-8-48 405,5-55-364,4-1 1,4-69-506,1 54 141,0 6 147,1 61-232,19-145-43,-21 168-11,1 0-1,-1 0 0,0 0 1,1 0-1,-1 0 0,1 1 1,0-1-1,-1 0 0,1 0 1,0 0-1,-1 1 0,1-1 1,0 0-1,0 1 1,-1-1-1,1 1 0,0-1 1,0 1-1,0-1 0,0 1 1,0-1-1,0 1 0,0 0 1,0 0-1,0-1 0,0 1 1,0 0-1,0 0 1,0 0-1,0 0 0,0 0 1,0 0-1,0 1 0,0-1 1,0 0-1,0 0 0,0 1 1,0-1-1,0 1 0,0-1 1,0 1-1,0-1 1,0 1-1,-1-1 0,1 1 1,0 0-1,0 0 0,-1-1 1,1 1-1,0 0-1,51 46-17,-49-45 20,67 79 27,-2 3 1,-5 2 0,-3 4-1,37 76-30,-63-104 14,-20-32 2,2-2 1,0 0-1,3-1 1,0-1-1,4 2-16,17 4 260,-39-31-235,0-1 0,0 1 0,0 0-1,0-1 1,0 1 0,0-1 0,0 0 0,0 1 0,0-1-1,0 0 1,1 0 0,-1 1 0,0-1 0,0 0 0,0 0 0,0 0-1,0 0 1,0-1 0,1 1 0,-1 0 0,0 0 0,0-1-1,0 1 1,0 0 0,0-1 0,0 1 0,0-1 0,0 1-1,0-1 1,0 0 0,0 0 0,-1 1 0,1-1 0,0 0-1,0 0 1,-1 0 0,1 0 0,0 1 0,-1-1 0,1 0-1,-1 0 1,1 0 0,-1-1-25,2-8 100,0 0 0,-1 0 0,0 0 0,-1 0 0,0 0-1,0-1 1,-1 1 0,0 0 0,-1 0 0,-1 0-100,-1-17-7,-57-442 12,50 273-554,21 68-2629,5 95-1281,-3 28 1206</inkml:trace>
  <inkml:trace contextRef="#ctx0" brushRef="#br0" timeOffset="689.088">854 827 7808,'4'0'3789,"10"8"-3104,-12-3-624,-1 0 0,-1 0 0,1 0 0,-1 0 0,0 0 0,0 0 0,0 0 0,-1 0 0,1 0 0,-1 1 0,0-2 0,-1 3-61,-1 9 180,-56 215 780,26-110-224,39-163 368,11-27-1051,4 1-1,2 1 1,3 1-1,4 1 1,1 2 0,4 1-1,8-7-52,-5 28-165,-37 40 163,0 0 1,0 0-1,1 1 0,-1-1 1,0 1-1,0-1 0,0 1 1,0 0-1,0-1 0,1 1 1,-1 0-1,0 0 1,0 0-1,0 0 0,1 0 1,-1 0-1,0 0 0,0 0 1,1 0-1,-1 0 0,0 1 1,0-1-1,0 1 0,0-1 1,0 1-1,1-1 0,-1 1 1,0-1-1,0 1 0,0 0 1,0 0-1,-1 0 0,1-1 1,0 1-1,0 0 0,0 0 1,-1 0-1,1 0 0,0 0 1,-1 1-1,1-1 1,-1 0 1,24 84 83,-20-61-60,60 440-1265,-59-425-2769,-5-30 614</inkml:trace>
  <inkml:trace contextRef="#ctx0" brushRef="#br0" timeOffset="967.694">727 1017 8960,'-5'3'3424,"10"-11"-2656,-1 5-224,11-6 128,7 1-192,5-1 32,10 3 0,3 1-256,2 1-160,-2-1-64,-3 2-32,-1-1 0,-4 4-576,-5 0-256,-4 0-768,-4 0-256,-1 4-1792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4:54.190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123 206 3200,'32'-51'6469,"-46"91"-4330,-36 59-747,25-30-624,3 2 1,-13 72-769,31-122 116,0 32 497,23 308 166,-10-287-1125,3 0 0,3-1 1,4 0-1,2-2 0,4 0 0,19 37 346,20-5-3328,-33-65 70</inkml:trace>
  <inkml:trace contextRef="#ctx0" brushRef="#br0" timeOffset="902.388">433 935 8704,'-13'-7'4069,"13"7"-3344,5-8 123,-2 8-852,0 1 0,-1 0-1,1 0 1,0-1 0,0 2-1,0-1 1,0 0 0,-1 0-1,1 1 1,-1 0-1,1-1 1,-1 1 0,0 0-1,1 0 1,-1 0 0,0 1-1,0-1 1,0 1 0,-1-1-1,2 3 5,4 3-19,18 21-35,-1 1 1,-2 1 0,0 1-1,-3 0 1,-1 2 0,-1 0-1,-2 1 1,-1 1 0,-2 0-1,4 22 54,-5-18-9,-2 0-1,-2 1 1,-2 0-1,-1 0 1,-2 1-1,-2-1 1,-2 0-1,-2 0 1,-5 24 9,9-64 14,0 0 1,0-1-1,0 1 0,0 0 1,0 0-1,0 0 1,-1-1-1,1 1 0,0 0 1,0 0-1,-1-1 0,1 1 1,0 0-1,-1-1 0,1 1 1,0 0-1,-1-1 1,1 1-1,-1 0 0,0-1 1,1 1-1,-1-1 0,1 1 1,-1-1-1,0 1 1,1-1-1,-1 0 0,0 1 1,1-1-1,-1 0 0,0 0 1,0 1-1,1-1 1,-1 0-1,0 0 0,0 0 1,0 0-1,1 0 0,-1 0 1,0 0-1,0 0 0,1 0 1,-1 0-1,0-1 1,0 1-1,1 0 0,-1 0 1,0-1-1,0 1 0,1 0 1,-1-1-15,-30-29 462,26 20-407,1-1 0,0 0 0,1-1 0,0 1 0,1-1 0,0 1 0,1-1 0,0 1 0,1-1 0,0 0 1,1 0-1,1 0-55,-2-8 43,1-26 19,1 1 1,3 0 0,1 0 0,3 0 0,4-11-63,119-352-80,-60 170-2410,-71 234 1897,3-4-118,-3 6-3767,2 23 1860</inkml:trace>
  <inkml:trace contextRef="#ctx0" brushRef="#br0" timeOffset="1754.035">1071 304 5120,'-3'-3'523,"3"3"-439,0 1 0,0-1 0,0 0 0,0 0 0,0 0 0,0 0 0,-1 0 1,1 1-1,0-1 0,0 0 0,0 0 0,0 0 0,0 0 0,0 0 0,-1 0 1,1 0-1,0 1 0,0-1 0,0 0 0,0 0 0,-1 0 0,1 0 0,0 0 0,0 0 1,0 0-1,0 0 0,-1 0 0,1 0 0,0 0 0,0 0 0,0 0 0,0 0 1,-1 0-1,1 0 0,0 0 0,0 0 0,0 0 0,0 0 0,-1-1 0,1 1 1,0 0-1,0 0-84,0 11-115,-14 154 1278,-18 58-267,23-182 208,13-179-528,7 1 0,6 0 0,6-1-576,4 30-134,-27 108 133,0-1-1,0 1 0,0-1 1,0 1-1,0 0 1,1-1-1,-1 1 0,0 0 1,0-1-1,0 1 1,0 0-1,1-1 0,-1 1 1,0 0-1,0-1 1,1 1-1,-1 0 0,0-1 1,0 1-1,1 0 1,-1 0-1,0-1 0,1 1 1,-1 0-1,0 0 1,1 0-1,-1 0 0,1-1 1,-1 1-1,0 0 1,1 0-1,-1 0 0,0 0 1,1 0-1,-1 0 1,1 0-1,-1 0 0,0 0 1,1 0-1,-1 0 1,1 0-1,-1 1 0,0-1 1,1 0-1,-1 0 1,0 0-1,1 0 0,-1 1 1,0-1-1,1 0 1,-1 0-1,0 1 0,1-1 1,-1 0-1,0 0 1,0 1-1,1-1 0,-1 0 1,0 1-1,0-1 1,0 0-1,1 1 0,-1-1 1,0 1-1,0-1 1,0 0-1,0 1 0,0-1 1,0 0-1,0 1 2,24 97-81,-15-41 29,49 241-55,-40-193-4954,-17-93 2352</inkml:trace>
  <inkml:trace contextRef="#ctx0" brushRef="#br0" timeOffset="2006.337">1003 479 8064,'0'-5'3072,"4"10"-2400,1-10-96,3 5-192,2-4-160,4-1 32,4 2 0,4 0 64,2-3-160,2 3-96,6-2-32,-5 2-32,-3-1 0,-2-1-704,1 2-320,-4-2-768,-6 2-320</inkml:trace>
  <inkml:trace contextRef="#ctx0" brushRef="#br0" timeOffset="2356.938">1298 309 5120,'-3'-9'1234,"2"8"-1167,1 1 1,0 0-1,-1-1 0,1 1 1,0 0-1,-1-1 0,1 1 1,0-1-1,0 1 0,-1-1 1,1 1-1,0 0 0,0-1 0,0 1 1,0-1-1,-1 1 0,1-1 1,0 1-1,0-1 0,0 1 1,0-1-1,0 1 0,0-1 1,0 1-1,0-1 0,1 1 0,-1-1 1,0 1-1,0-1 0,0 1 1,0-1-1,1 1 0,-1 0 1,0-1-1,1 1 0,-1-1 1,0 1-1,1 0 0,-1-1 1,0 1-1,1 0 0,-1-1 0,0 1 1,1 0-1,-1 0 0,1-1-67,5 2 758,2 13-333,0 0 0,0 1 0,-2 0-1,0 0 1,0 0 0,-2 1 0,0 0 0,2 14-425,10 37 697,3 38-1780,-28-97-2053,-1-11 155</inkml:trace>
  <inkml:trace contextRef="#ctx0" brushRef="#br0" timeOffset="2955.994">1308 329 1792,'0'-5'896,"0"5"-613,0 0 250,0 0 379,0 0 176,0 0-102,-14-4 3836,-4-41-2572,17 43-2223,1-1-1,0 0 0,0 0 0,0 0 1,0 0-1,1 0 0,-1 0 0,1 0 1,0 1-1,0-1 0,0 0 0,0 0 1,0 1-1,0-1 0,1 1 0,-1-1 1,1 1-1,0 0 0,-1-1 0,1 1 1,1 0-1,-1 0 0,0 0 0,0 0 1,1 1-1,1-2-26,99-44 69,-93 44-66,0 0 1,1 0-1,-1 1 0,0 1 0,1-1 0,0 2 1,-1 0-1,1 0 0,-1 0 0,3 2-3,-10-2-5,0 0 0,0 1 0,0 0 1,-1-1-1,1 1 0,0 0 0,0 0 0,0 1 0,-1-1 0,1 0 0,0 1 0,-1 0 0,0-1 1,1 1-1,-1 0 0,0 0 0,0 1 0,0-1 0,0 0 0,0 1 0,-1-1 0,1 1 0,-1 0 1,1-1-1,-1 1 0,0 0 0,0 0 0,0 0 0,-1 0 0,1 0 0,-1-1 0,1 1 0,-1 0 1,0 0-1,0 1 0,0-1 0,-1 0 5,0 2 28,0 1 0,0 0 0,-1-1 0,1 1 0,-1-1 0,-1 1 0,1-1 0,-1 0 0,0 0 0,0 0 0,-1-1 0,1 1 0,-1-1 0,0 1 0,0-1 0,-2 1-28,-24 18 267</inkml:trace>
  <inkml:trace contextRef="#ctx0" brushRef="#br0" timeOffset="3287.995">1276 450 10496,'-28'11'4800,"56"-19"-3952,58-3-950,-26 7 145,-38 1-68,-1 1 1,1 1 0,0 1-1,0 1 1,0 1 0,0 0-1,6 4 25,-26-6 39,1 0-1,-1 0 1,0 0-1,0 1 1,0-1-1,1 1 1,-1 0-1,0-1 0,0 1 1,0 0-1,0 0 1,0 1-1,0-1 1,0 0-1,-1 1 1,1-1-1,0 1 1,-1-1-1,1 1 1,-1 0-1,1 0 1,-1-1-1,0 1 1,0 0-1,0 0 1,0 0-1,0 1 0,0-1 1,-1 0-1,1 0 1,-1 0-1,1 1 1,-1-1-1,0 0 1,0 0-1,0 1 1,0-1-1,0 0 1,-1 0-1,1 1 1,-1-1-1,0 1-38,-7 5 81,-2 0-1,1-1 1,-1 0 0,0 0-1,0-1 1,-1-1 0,0 0-1,0 0 1,0-1-1,0 0 1,-1-1 0,-4 1-81,-20 7-125,-81 18-4440,99-24 1749,7 1-784</inkml:trace>
  <inkml:trace contextRef="#ctx0" brushRef="#br0" timeOffset="4647.557">1844 672 4352,'-30'32'2869,"28"-32"-1904,-5-12 2657,7-73-588,0 68-2956,1 0 0,1 0 0,1-1 0,0 2 0,1-1 0,1 0 0,1 1 0,0 0 0,1 0 0,1 1 0,0 0 0,1 0 0,5-6-78,-12 19-8,0 0 1,0 1-1,0 0 1,1-1 0,-1 1-1,0 0 1,0 0 0,1 0-1,-1 1 1,0-1 0,1 0-1,-1 1 1,1 0 0,-1-1-1,1 1 1,-1 0 0,1 0-1,-1 1 1,0-1 0,1 0-1,-1 1 1,1-1 0,-1 1-1,0 0 1,1 0 0,-1 0-1,0 0 1,0 0-1,2 2 8,-2-2 0,13 15-133,12 27 78,-1 1 0,-2 1 0,-2 0-1,-2 2 1,-2 1 0,10 46 55,-19-52-8,-1 0 0,-3 1 0,-1 0 0,-2 0 0,-2 0 0,-2 0 0,-2 0 0,-4 14 8,0-17 27,-1 0-1,-2-1 1,-2 0-1,-2-1 1,-1 0-1,-2 0-26,8-20 51,0 0 0,-1-1 0,-1 0-1,-1-1 1,0 0 0,-1-1 0,-1-1-1,0 0 1,-1-1 0,-1 0-1,0-1 1,-15 7-51,28-16 32,-1 0 1,0 0-1,1 0 0,-1-1 0,-1 0 0,1 0 0,0 0 1,0-1-1,-1 1 0,1-1 0,-1-1 0,1 1 0,-1-1 1,0 0-1,1 0 0,-1 0 0,1-1 0,-1 0 0,1 0 0,-1 0 1,1-1-1,0 0 0,0 0 0,0 0 0,0-1 0,0 0 1,0 0-1,1 0 0,-1 0 0,1-1 0,0 1 0,-1-2-32,-3-9 17,1-1 0,0-1-1,1 1 1,0-1-1,1 0 1,1 0-1,1-1 1,0 1-1,2-1 1,-1 0-1,2 1 1,0-1-1,1 0 1,1 1-1,0-1 1,2 1 0,0-1-1,0 1 1,1 0-1,2-1-16,-3 6 10,1 1 0,0-1-1,1 0 1,0 1 0,0 0 0,1 1 0,0-1-1,1 1 1,0 1 0,1 0 0,-1 0-1,2 0 1,-1 1 0,1 0 0,0 1 0,0 0-1,1 1 1,1 0-10,8-2-113,0 1 1,1 1-1,0 1 0,0 1 0,0 1 1,0 1-1,4 0 113,23-5-5317,-39 6 1813</inkml:trace>
  <inkml:trace contextRef="#ctx0" brushRef="#br0" timeOffset="5618.865">2300 1579 7808,'0'0'90,"0"0"0,0 0 1,-1 1-1,1-1 0,0 0 0,-1 0 1,1 0-1,0 0 0,-1 0 1,1 0-1,0 0 0,0 0 0,-1 0 1,1 0-1,0 0 0,-1 0 1,1 0-1,0 0 0,-1 0 0,1 0 1,0 0-1,0 0 0,-1-1 1,1 1-1,0 0 0,-1 0 0,1 0 1,0 0-1,0-1 0,-1 1 0,1 0 1,0 0-1,0 0 0,0-1 1,-1 1-1,1 0 0,0 0 0,0-1 1,0 1-1,0 0 0,0-1 1,0 1-1,-1 0 0,1 0 0,0-1 1,0 1-1,0 0 0,0-1 1,0 1-1,0 0 0,0-1 0,0 1 1,0 0-1,0-1 0,0 1 1,1 0-1,-1-1-90,1-4 748,2 16-397,-2 93 1510,-14 82-1445,10-169-1069,1-6-3483,2-18 595</inkml:trace>
  <inkml:trace contextRef="#ctx0" brushRef="#br0" timeOffset="6436.665">2255 1619 3968,'-4'-8'2242,"3"4"1857,6-78-258,-4 71-3833,1-1 0,0 1-1,1 0 1,1-1 0,-1 2 0,2-1-1,-1 0 1,2 1 0,-1 0 0,1 0-1,1 0 1,0 1 0,0 0-1,1 0 1,4-3-8,-7 7 3,0 0 1,0 0-1,1 0 0,0 1 0,0-1 0,0 1 0,1 1 0,-1-1 0,1 1 1,0 0-1,0 1 0,0 0 0,0 0 0,0 0 0,1 1 0,-1 0 1,1 0-4,-5 3-1,-1-1 1,1 1 0,-1 0 0,0-1 0,0 1 0,0 0-1,0 1 1,0-1 0,0 0 0,0 1 0,-1-1 0,1 0-1,-1 1 1,0 0 0,0-1 0,0 1 0,0 0 0,0 0-1,0-1 1,-1 1 0,1 0 0,-1 0 0,0 0 0,0 0-1,0 0 1,0 0 0,-1 0 0,1-1 0,-1 1 0,0 0 0,1 0-1,-1 0 1,0-1 0,-1 1 0,2-2 0,-3 15 91,-1-1 0,-1 0 0,0 1 0,-1-2 0,0 1 0,-1-1 0,-1 0 0,0 0 0,-1-1 0,-1 0 0,0 0 0,0-1 0,-1-1-1,-1 0 1,0 0 0,-1-1 0,1-1 0,-2 0 0,-8 4-91,36-21-160,21-3 123,-24 9 24,-1 1 1,1 0-1,-1 0 1,1 1-1,0 0 0,-1 1 1,1 0-1,-1 1 1,1 0-1,-1 0 1,0 1-1,0 1 0,0 0 1,5 2 12,-13-4 42,-1 0 0,1 0 0,0 0 0,-1 0 0,1 0 0,-1 1 0,0-1 0,0 0 0,0 1 0,0-1 0,0 0 0,0 1 0,0-1 0,-1 1 0,0 0 0,1-1 1,-1 1-1,0-1 0,0 1 0,0-1 0,-1 1 0,1 0 0,-1-1 0,1 1 0,-1-1 0,0 1 0,0-1 0,0 0 0,0 1 0,0-1 0,0 0 0,-1 0 0,1 0 0,-3 2-42,-3 4 108,-1 0 0,-1-1 1,1 0-1,-1-1 0,0 0 0,-1 0 0,0-1 0,1 0 1,-5 0-109,-59 9-2504,60-14-72,11 0-4144</inkml:trace>
  <inkml:trace contextRef="#ctx0" brushRef="#br0" timeOffset="7671.157">2541 940 7936,'0'-6'407,"1"1"0,0 0 0,0-1 0,0 1 0,0 0 0,1 0 0,0 0 0,0 0 0,1 0 0,-1 1 0,1-1 0,2-2-407,75-71 892,-78 76-883,-1 1 0,1-1 0,-1 1 0,1 0 0,-1 0 0,1 0 0,0 0 1,-1 0-1,1 0 0,0 0 0,0 0 0,0 1 0,-1-1 0,1 1 0,0-1 1,0 1-1,0 0 0,0 0 0,0 0 0,0 0 0,0 0 0,0 0 0,0 1 1,0-1-1,0 1 0,0-1 0,0 1 0,-1 0 0,1-1 0,0 1 0,0 0 1,-1 0-1,1 0 0,0 1 0,-1-1 0,1 0 0,-1 0 0,1 1-9,6 9 78,1 1 0,-2 0-1,1 0 1,-2 1 0,1-1-1,-2 1 1,0 1 0,0-1-1,-1 1 1,-1 0 0,-1 0 0,1 0-78,11 45-5,-10-42 115,0-1 0,0 0-1,2 0 1,0-1 0,1 0-1,0 0 1,1 0 0,1-1-1,0 0 1,1-1 0,1 0-1,0 0 1,0-1-1,1-1 1,1 0 0,2 1-110,-12-10 58,0-1 1,1 1 0,-1-1-1,1 0 1,-1 0-1,1 0 1,0-1-1,-1 1 1,1-1-1,0 0 1,-1 0 0,1 0-1,0 0 1,0-1-1,-1 0 1,1 1-1,-1-1 1,1-1 0,-1 1-1,1 0 1,-1-1-1,0 0 1,1 0-1,-1 0 1,0 0 0,0 0-1,0 0 1,-1-1-1,1 0 1,-1 1-1,1-2-58,7-6 74,-1-2 0,-1 1-1,0-1 1,0 0-1,-1-1 1,-1 0-1,3-6-73,3-14-716,-2-1-1,-1 0 0,-2 0 0,-1 0 1,0-15 716,-5-10-6998,-1 57 3916</inkml:trace>
  <inkml:trace contextRef="#ctx0" brushRef="#br0" timeOffset="8125.365">2896 935 6784,'-1'0'66,"1"0"0,0 0 0,-1 0 0,1 1 0,-1-1 0,1 0 0,-1 0 0,1 0 0,-1 0 0,1 0 0,-1 0 0,1 0 0,-1 0 0,1 0 0,-1 0 0,1 0 1,-1 0-1,1 0 0,-1 0 0,1 0 0,0-1 0,-1 1 0,1 0 0,-1 0 0,1 0 0,-1-1 0,1 1 0,0 0 0,-1-1 0,1 1 0,0 0 0,-1-1 0,1 1 0,0 0 0,-1-1 0,1 1 0,0-1 0,0 1 0,0-1 0,-1 1 1,1-1-1,0 1 0,0 0 0,0-1 0,0 1 0,0-1 0,0 1 0,0-1 0,0 1 0,0-1 0,0 1 0,0-1 0,0 1 0,0-1 0,0 1 0,0-1 0,1 1 0,-1-1 0,0 1 0,0 0 0,1-1 0,-1 1 0,0-1 0,0 1 1,1 0-1,-1-1-66,31-17 1395,-29 19-1306,-1 0-1,1 1 1,0-1-1,-1 0 1,1 1-1,-1-1 1,1 1-1,-1-1 1,0 1-1,0 0 1,0-1 0,0 1-1,0 0 1,0 0-1,0 0 1,0 0-1,-1 0 1,1 0-1,-1 0 1,1 0-1,-1 0 1,0 0-1,0 0 1,0 0-1,0 0 1,0 0-89,1 4 178,2 176 1443,-11-77-1173,-3-1 0,-6 0 0,-4-1 0,-12 26-448,-26 138-757,58-266 627,1-1 1,-1 1-1,1-1 0,-1 1 0,1 0 0,0 0 1,-1-1-1,1 1 0,0 0 0,-1 0 1,1-1-1,0 1 0,0 0 0,-1 0 1,1 0-1,0 0 0,0-1 0,0 1 0,0 0 1,0 0-1,1 0 0,-1 0 0,0-1 1,0 1-1,0 0 0,1 0 0,-1 0 0,0-1 1,1 1-1,-1 0 0,1-1 0,-1 1 1,1 0-1,-1-1 0,1 1 0,0 0 130,11-13-2634</inkml:trace>
  <inkml:trace contextRef="#ctx0" brushRef="#br0" timeOffset="8857.521">3264 1 7296,'0'0'76,"1"0"1,-1 1-1,0-1 1,0 0-1,1 1 1,-1-1-1,0 0 1,0 1-1,0-1 1,0 0-1,0 1 1,0-1-1,0 0 1,1 1-1,-1-1 0,0 0 1,0 1-1,0-1 1,0 0-1,0 1 1,-1-1-1,1 0 1,0 1-1,0-1 1,0 0-1,0 1 1,0-1-1,0 0 1,-1 1-1,1-1 1,0 0-1,0 1 1,0-1-1,-1 0 1,1 0-1,0 1 1,0-1-1,-1 0 1,1 0-1,0 0 1,-1 1-1,1-1 1,0 0-1,0 0 0,-1 0 1,1 0-1,0 0 1,-1 1-1,1-1-76,5 8-222,65 140 1401,45 61 549,-94-155-1596,-3 0 0,-3 0 0,-2 2 0,-2 0 0,-3 0 0,-2 0 0,-3 1 0,-3 27-132,-3-32-21,-4 0 0,-1 0 0,-3-1 0,-1 0 0,-4 0 0,-1-2 1,-2 0-1,-3-1 0,-1-1 0,-3-2 0,-21 29 21,-17-1-2858,36-51-486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5:06.663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185 49 6400,'7'-5'3227,"-7"10"-1149,-3 1-2114,-88 154 1876,71-113-1365,2 1-1,1 0 1,3 1 0,-1 18-475,10-44 23,1 1 1,2-1-1,0 1 1,2-1-1,0 1 1,2 0 0,0-1-1,2 1 1,1-1-1,0 0 1,2 0-1,1-1 1,0 0 0,2 0-1,0-1 1,2 0-1,0-1 1,1 0 0,14 16-24,-20-28-531,0 0 1,0-1 0,1 0 0,0 0 0,1 0 0,-1-1 0,1 0 0,0-1-1,0 0 1,6 2 530,17 3-3290</inkml:trace>
  <inkml:trace contextRef="#ctx0" brushRef="#br0" timeOffset="1048.889">412 872 5504,'0'0'1834,"0"0"-1066,0 0-101,0 0 96,10-9 2138,-5 1-2743,-1 0 0,0 0 0,-1 0 0,0-1 0,0 1-1,-1-1 1,0 1 0,0-1 0,-1 0 0,-1 0 0,1 0 0,-1-1-158,2-14 212,29-236 86,-30 247-307,1-4-54,0 20-179,11 99 27,-12-74 213,2 0-1,2 0 1,0 0-1,1-1 1,2 0-1,6 13 3,34 44 44,-46-82-34,0 1 1,0-1 0,1 1-1,-1-1 1,1 0 0,-1 0-1,1 0 1,0-1-1,-1 1 1,1-1 0,0 1-1,0-1 1,0 0 0,0 0-1,0 0 1,0 0 0,1-1-1,-1 1 1,0-1-1,0 0 1,1 0 0,-1 0-1,0 0 1,0-1 0,0 1-1,0-1 1,4-1-11,4-4 16,-1 0-1,1-1 1,-1-1 0,0 1-1,-1-2 1,0 1 0,0-1 0,-1-1-1,0 1 1,0-1 0,-1-1-1,-1 1 1,0-1 0,0 0-1,-1-1 1,0 0 0,-1 1 0,-1-1-1,1-1 1,-2 1 0,1-5-16,6-15 118,10-50-86,-14 72-51,-3 14-32,0 25-7,-2-1 90,-1 7-1,2 1-1,1-1 1,2 0 0,2 7-31,-1-32 464,-3-7-474,-1 0 0,1 0 1,0 0-1,0 0 0,0-1 1,0 1-1,0 0 0,1-1 1,-1 0-1,1 0 1,0 0-1,-1 0 0,1 0 1,0 0-1,0-1 0,0 1 1,0-1-1,0 0 1,1 0-1,-1 0 0,0 0 1,1-1-1,-1 1 0,0-1 1,1 0-1,-1 0 1,0 0-1,1 0 0,-1-1 1,0 1-1,1-1 0,-1 0 1,0 0-1,0 0 0,0 0 1,1-1 9,-1-1-199,-1 0 1,1 0-1,-1 0 0,1-1 1,-1 1-1,0-1 0,-1 1 1,1-1-1,0 0 0,-1 0 1,0 1-1,0-1 0,0 0 1,-1 0-1,1 0 0,-1-3 199,5-29-2794</inkml:trace>
  <inkml:trace contextRef="#ctx0" brushRef="#br0" timeOffset="1349.36">1196 823 7936,'5'8'2976,"-5"-1"-2304,0 7-128,4-8-160,-4 8 192,0 6 192,-4 4 32,-6 7 64,2 6-480,-6-5-224,1 5-32,13-37-3552,-24 24-864</inkml:trace>
  <inkml:trace contextRef="#ctx0" brushRef="#br0" timeOffset="2034.74">1528 418 4480,'-2'-20'2112,"1"17"1535,2 3-701,1 3-3657,135 194 5612,21 25-4319,-117-170-1532,-36-18-9225,-8-30 6383</inkml:trace>
  <inkml:trace contextRef="#ctx0" brushRef="#br0" timeOffset="2320.831">1765 507 8064,'0'0'2672,"4"1"-230,-28 52-1434,2-18-718,-2-1-1,-1-1 0,-2-1 1,-1-1-1,-2-2 0,0 0 0,-21 12-289,-46 45-857,75-58-2065,21-23 538</inkml:trace>
  <inkml:trace contextRef="#ctx0" brushRef="#br0" timeOffset="2926.306">1946 42 7808,'20'-12'2337,"-15"9"-2124,0-1-1,1 1 0,-1 0 1,1 0-1,-1 0 0,1 1 1,0 0-1,0 0 0,0 0 0,0 1 1,0 0-1,1 0-212,-16 15 784,-66 50-128,38-6 464,42-35-123,-3-18-937,1 1 0,-1-1 0,1 0 1,0 0-1,1 0 0,-1 0 0,1 0 0,0-1 0,0 1 0,1-1 0,-1 0 0,1-1 0,0 1 0,0-1 0,0 0 1,0 0-1,0 0 0,1-1 0,0 0 0,-1 0 0,1 0 0,0-1 0,0 1 0,0-2 0,0 1 0,0-1 1,0 1-1,0-2 0,0 1 0,1-1-60,30-3-280,16-7-5061,-25 3 2605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5:37:22.01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64 911 3968,'-6'-16'9699,"-7"27"-9185,7-1-495,0 1 1,1-1-1,0 1 0,1 0 1,0 0-1,0 0 0,1 1 1,0 3-20,2-7-5,-1 0 0,1 1 1,1-1-1,0 0 1,0 1-1,0-1 1,1 0-1,0 1 0,1-1 1,0 0-1,0 0 1,1 0-1,0 0 1,0-1-1,1 1 0,0-1 1,0 0-1,1 0 1,0 0-1,0-1 1,6 6 4,-10-10 21,1-1 1,0 1 0,0-1 0,0 1 0,0-1 0,0 0 0,0 0 0,0 0 0,0 0 0,0 0 0,0-1 0,1 1 0,-1 0 0,0-1-1,1 0 1,-1 0 0,0 1 0,1-1 0,-1-1 0,0 1 0,1 0 0,-1 0 0,0-1 0,0 0 0,1 1 0,-1-1 0,0 0-1,0 0 1,0 0 0,0 0 0,0 0 0,0-1-22,49-55 877,-3-55 78,-44 99-876,-1 0 1,0-1-1,-1 1 0,0 0 1,-1-1-1,-1 1 1,0-1-1,0 1 0,-3-8-79,3 17 3,0 0 0,0 0-1,-1 0 1,0 0-1,0 0 1,0 0-1,0 0 1,-1 0-1,0 0 1,1 1-1,-1-1 1,-1 1 0,1-1-1,0 1 1,-1 0-1,0 0 1,1 0-1,-1 0 1,-1 0-1,1 1 1,0-1-1,0 1 1,-1 0 0,0 0-1,1 0 1,-1 1-1,0-1 1,0 1-1,0 0 1,0 0-1,0 0 1,0 1-1,0-1 1,0 1 0,0 0-1,0 0 1,0 0-1,0 1 1,0-1-1,0 1 1,0 0-1,0 0 1,0 1-1,-1 0-2,-2 3-307,0 1-1,0 0 1,1 0-1,0 1 1,0 0-1,0 0 1,1 1-1,0-1 1,1 1-1,-1 0 1,-1 6 307,-15 58-7967,20-53 5941</inkml:trace>
  <inkml:trace contextRef="#ctx0" brushRef="#br0" timeOffset="253.956">187 368 5888,'-5'-44'2272,"5"44"-1760,-3-45 704,-2 30 512,10 1-928,-5-1 288,0 7-640</inkml:trace>
  <inkml:trace contextRef="#ctx0" brushRef="#br0" timeOffset="433.346">174 210 10368,'3'64'5452,"-2"-56"-5528,58 492 1051,-28-294-2001,-7-70-5846,-15-112 1928,-4-23 3243</inkml:trace>
  <inkml:trace contextRef="#ctx0" brushRef="#br0" timeOffset="1173.964">315 1108 4480,'-1'37'4922,"2"-37"-3972,-1 0-305,5-1 523,3-11-558,0-1 0,0 0-1,-1 0 1,-1-1 0,0 0 0,3-13-610,-2 9 240,74-188 831,-64 157-804,-18 58-303,-1 0 1,1 0-1,1 1 0,-1-1 1,2 0-1,-1 0 0,1 1 0,1-1 1,-1 0-1,1 0 0,3 5 36,0 9-50,0 2-38,1-1-1,1 1 0,1-2 0,1 1 0,2-1 0,0-1 0,1 0 0,1 0 1,3 1 88,-15-21-2,0 0 0,0 0 0,1 0 0,-1-1 1,1 1-1,-1 0 0,1 0 0,0-1 1,0 1-1,0-1 0,0 0 0,0 1 0,0-1 1,0 0-1,0 0 0,0 0 0,0-1 1,1 1-1,-1 0 0,0-1 0,1 0 0,-1 1 1,0-1-1,1 0 0,-1 0 0,0 0 1,1-1-1,-1 1 0,1 0 0,0-1 2,4-5 48,-1 0-1,1 0 1,-1-1-1,-1 1 1,0-1 0,0 0-1,0-1 1,-1 1-1,0-1 1,0 0-1,-1 0 1,2-6-48,58-169 1120,-54 148-875,0 167-26,-7-119-154,1-1 1,0 0-1,1 1 0,0-1 1,1-1-1,0 1 1,1-1-1,0 1 1,1-2-1,0 1 0,1-1 1,0 0-1,0 0 1,1-1-1,2 1-65,-10-10-74,0 1 1,-1-1-1,1 1 0,0-1 0,-1 1 1,1-1-1,0 0 0,0 1 0,-1-1 1,1 0-1,0 0 0,0 0 0,0 0 0,0 0 1,-1 1-1,1-1 0,0-1 0,0 1 1,0 0-1,0 0 0,-1 0 0,1 0 1,0-1-1,0 1 0,-1 0 0,1-1 1,0 1-1,0 0 0,-1-1 0,1 1 1,0-1-1,-1 1 0,1-1 0,-1 0 1,1 1-1,0-1 0,-1 1 0,1-1 1,-1 0-1,0 0 0,1 1 0,-1-1 1,0 0-1,1 0 0,-1 1 0,0-1 0,0-1 75,4-13-1881,-1 0 0,-1 0 0,0 0 0,-1-1 0,-1 1 1,-1-1-1,-1-10 1880,2 23-121,-4-51-1511</inkml:trace>
  <inkml:trace contextRef="#ctx0" brushRef="#br0" timeOffset="4672.372">1238 918 4480,'-15'-6'1445,"7"18"1638,4-7-3010,-1 0 1,2 0 0,-1 1-1,1 0 1,0 0-1,0 0 1,0 0 0,1 0-1,0 1 1,0-1-1,1 0 1,-1 1-1,2 0 1,-1-1 0,1 1-1,0 0 1,0-1-1,0 1 1,1 0 0,0-1-1,1 1 1,0-1-1,0 0 1,0 1 0,2 2-74,52 65 1111,-53-72-1027,-1 0-1,1 1 1,0-1-1,0 0 1,0-1-1,0 1 1,0 0 0,0-1-1,0 0 1,1 0-1,-1 0 1,1 0-1,-1 0 1,0-1-1,1 1 1,-1-1-1,1 0 1,-1 0-1,1 0 1,-1-1-1,1 1 1,-1-1-1,1 0 1,-1 0 0,4-1-84,1-3 184,0-1 0,0 0 1,-1 0-1,1-1 0,-1 0 1,-1 0-1,1-1 1,-1 0-1,-1 0 0,1 0 1,-1 0-1,-1-1 0,0 0 1,3-8-185,-2 6 34,-1-1 0,0 0 0,0 0 1,-1-1-1,-1 1 0,0-1 0,-1 1 0,0-1 0,-1 1 1,-1-1-1,0 0 0,0 1 0,-1-1 0,-1 1 1,0 0-1,-1 0 0,0 0 0,-1 0 0,0 1 0,-1-1 1,0 1-1,-6-8-34,9 17-37,0-1 1,0 1 0,-1-1-1,1 1 1,-1 0 0,1 0-1,-1 0 1,0 1 0,1-1-1,-1 1 1,0 0 0,0 0-1,0 0 1,0 1 0,0 0-1,0-1 1,0 1 0,0 0-1,0 1 1,0-1 0,0 1-1,0 0 1,0 0 0,0 0-1,0 0 1,0 1 0,-1 0 36,-4 2-276,0 0 1,0 1 0,0 0 0,0 0 0,1 1-1,-1 0 1,1 0 0,1 1 0,0 0 0,-3 4 275,6-7-515,1 0 1,0 0-1,0 0 1,0 0-1,1 1 1,0-1-1,-1 1 1,1-1 0,1 1-1,-1 0 1,1 0-1,0 0 1,0 2 514,0 9-2064</inkml:trace>
  <inkml:trace contextRef="#ctx0" brushRef="#br0" timeOffset="4988.344">1548 8 8192,'0'-1'76,"-1"1"1,1 0 0,0-1-1,0 1 1,-1-1 0,1 1-1,0-1 1,-1 1 0,1 0-1,-1-1 1,1 1 0,0 0 0,-1-1-1,1 1 1,-1 0 0,1 0-1,-1-1 1,1 1 0,-1 0-1,1 0 1,-1 0 0,1 0-1,-1 0 1,1 0 0,-1 0-1,1 0 1,-1 0 0,0 0-1,1 0 1,-1 0 0,1 0-1,-1 0 1,1 0 0,-1 0-1,1 1 1,-1-1 0,1 0-1,-1 0 1,1 1 0,0-1-1,-1 0 1,1 0 0,-1 1-1,1-1 1,0 1 0,-1-1-1,1 0 1,0 1 0,-1-1-1,1 1 1,0-1 0,0 1-1,-1-1 1,1 1 0,0-1 0,0 1-1,0-1 1,0 1 0,0-1-1,0 1 1,-1-1 0,1 1-1,0-1 1,1 1 0,-1-1-1,0 1 1,0 0 0,0-1-1,0 1-76,-19 86 1467,11 151-134,13 155-805,-1-308-655,0 10-1810,-2-18-3839,-2-45 1158</inkml:trace>
  <inkml:trace contextRef="#ctx0" brushRef="#br0" timeOffset="5322.572">1571 672 5632,'7'5'8889,"16"24"-7557,-7-7-647,144 145 632,50 48-1289,-125-118-3410,-77-87 2753,11 19-4513,-15-20 2812</inkml:trace>
  <inkml:trace contextRef="#ctx0" brushRef="#br0" timeOffset="5569.752">1854 773 6656,'-15'-20'2464,"15"20"-1920,-3-8 608,-2 4 512,10 4-928</inkml:trace>
  <inkml:trace contextRef="#ctx0" brushRef="#br0" timeOffset="5739.406">1799 797 10624,'-22'32'4032,"22"-32"-3136,-32 54-160,18-34-289,4 3-351,-8 6-192,4 8 32,-4-2-607,4-1 383,1-7-2016,4-2 1312,-4-10-3552,8-1 2560</inkml:trace>
  <inkml:trace contextRef="#ctx0" brushRef="#br0" timeOffset="6344.412">2086 312 5760,'5'-38'2762,"3"18"-1786,11 2 3744,-46 216-3994,9-37-636,17-100 364,10-77 95,18-129-149,45-225 378,-66 340-714,-5 21-63,1 0-1,0 1 1,0-1 0,1 0-1,0 1 1,0 0-1,1-1 1,0 1 0,3-5-1,-6 13 0,0-1 0,0 1 0,0 0-1,0 0 1,0-1 0,0 1 0,0 0 0,0 0 0,0 0 0,0 0 0,0 0 0,0 0-1,0 1 1,0-1 0,0 0 0,0 0 0,0 1 0,0-1 0,0 0 0,0 1 0,0-1 0,0 1-1,0 0 1,0-1 0,-1 1 0,1 0 0,0-1 0,0 1 0,-1 0 0,1 0 0,-1-1 0,1 1-1,0 0 1,-1 0 0,0 0 0,1 0 0,-1 0 0,1 0 0,-1 0 0,0 0 0,0 0 0,0 0-1,0 0 1,0 0 0,1 0 0,-2 0 0,1 0 0,0 0 0,0 0 0,0 0 0,0 0 0,-1 0-1,1 0 1,19 172-192,3 43-1861,-10-96-4656,-14-109 3866,2-3 945</inkml:trace>
  <inkml:trace contextRef="#ctx0" brushRef="#br0" timeOffset="6598.318">2090 319 6656,'-13'-8'4300,"22"4"-67,67 5-2010,40 0-3666,-40-5-8569,-58 3 7639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05:10.486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33 6 9344,'3'-6'4330,"12"15"-2894,9 17-1437,-3 1 280,-1 0 1,-1 1 0,-2 1-1,-1 1 1,-1 0 0,-1 1-1,8 31-279,-12-28 201,-1 0 0,-2 0 1,-1 0-1,-2 1 0,-2 0 0,0 0 0,-3 0 0,-1 0 0,-1 0 1,-2 0-1,-2-1 0,-1 0 0,-1 0 0,-6 10-201,3-18-353,-2 1 1,-1-2-1,-1 0 0,-2-1 0,0-1 1,-1 0-1,-7 4 353,-8 3-2672,-2-4-709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3:19.6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54 0 2560,'-12'6'2640,"11"-6"-2475,-9 10 518,-16-1-75,25-8-880,-2-1-1093,3 0 250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38:49.69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211 632 3456,'-54'71'5941,"54"-70"-5525,0-1 128,9-13 1061,24-28-1489,2 2 0,2 2 0,1 1 0,10-4-116,56-37 75,-100 74-72,0 0 0,0 0 1,1 1-1,-1-1 0,1 1 0,-1 0 0,1 0 1,0 1-1,0-1 0,-1 1 0,1 0 0,0 0 1,0 1-1,0-1 0,0 1 0,1 0 0,-1 1 1,0-1-1,0 1 0,-1 0 0,1 0 0,0 1 1,0-1-1,0 1 0,-1 0 0,1 0 0,-1 1 1,0 0-1,1-1 0,0 3-3,5 9 108,-2 1 0,0 0 0,0 1 0,-2 0-1,0 0 1,-1 1 0,0 0 0,-2-1 0,0 1 0,0 1 0,-2-1 0,0 0 0,-1 8-108,-3 14 298,-1 0 0,-1 0 0,-3 0 0,-1-1 0,-2 0 0,-1-1 0,-2 0 0,-2-1 0,-6 9-298,9-21 35,0 0 0,-2-1 0,0-1 0,-2 0 0,0-1 0,-2-1 0,0 0 0,-1-2 0,-9 7-35,7-7-663,-1-1 1,0-1 0,-2-1-1,1 0 1,-9 1 662,-2-9-8410,24-13 5119</inkml:trace>
  <inkml:trace contextRef="#ctx0" brushRef="#br0" timeOffset="1">624 692 4736,'-21'60'5253,"12"-46"-5059,0-1 0,0 0 1,-1-1-1,-1 0 0,0-1 0,0 0 0,-1 0 1,0-1-1,-1-1 0,-1 0 0,1-1 0,-1-1 1,0 0-1,-1 0 0,0-2 0,0 0 0,-6 1-194,-1 2 180,1-2-1,-1-1 1,0 0 0,0-2-1,-1-1 1,1 0-1,-10-2-179,24 0 26,-1 0 0,1-1 0,0-1 0,0 1-1,0-1 1,0-1 0,0 1 0,1-1-1,-1-1 1,1 1 0,0-1 0,0 0-1,0-1 1,0 0 0,1 0 0,0-1-1,0 1 1,0-1 0,1 0 0,0-1-1,0 1 1,0-2-26,-1-6 7,1 0 0,0-1-1,1 1 1,1-1 0,0 1 0,1-1-1,1 0 1,0 0 0,1 0 0,1 0 0,0 0-1,1 0 1,1 0 0,0 1 0,3-8-7,-1 3-7,0 1 0,1-1 0,2 1 0,-1 1 0,2-1 0,0 2 0,1-1 0,1 1 0,1 1 0,0 0 0,1 0 0,0 1 0,1 1 0,1 0 0,0 1 0,8-4 7,-18 12-1,108-78-175,82-43 176,-156 103-22,1 2 1,0 1 0,2 3 0,0 1 0,1 2-1,0 2 1,13 0 21,-38 6-1,0 2 0,0 0 0,0 2 0,0-1 0,1 2 0,-1 1 0,0 0 0,0 1 0,0 1 0,0 1 0,0 1 0,0 0 0,-1 1 0,0 1 0,0 0 0,12 9 1,-24-13 44,0 1 0,-1 0 0,1 0-1,-1 0 1,0 1 0,0 0 0,-1-1-1,1 1 1,-1 1 0,0-1 0,-1 0 0,1 1-1,-1-1 1,0 1 0,0 0 0,-1 0-1,0 0 1,0 0 0,0 0 0,-1 0 0,1 0-1,-1 0 1,-1 0 0,0 2-44,-3 11 108,0 0 0,-2 0 0,0-1 0,-1 1 0,-1-2 0,-1 1 0,0-1 1,-1 0-1,-1-1 0,-1 0 0,0-1 0,-1 0 0,0-1 0,-2-1 0,1 0-108,-9 11 24,0-1 0,-1-2 0,-1 0 0,-1-1 0,-1-2 0,0-1 0,-2-1 0,0-1 0,0-1 0,-2-2 0,1-1 0,-10 0-24,39-10-115,-1 0-1,0 0 1,0-1-1,1 1 1,-1 0 0,0-1-1,0 0 1,0 1-1,0-1 1,0 0-1,0 0 1,1 0-1,-1 0 1,0-1 0,0 1-1,0 0 1,0-1-1,0 1 1,1-1-1,-1 0 1,0 0 0,0 0-1,1 1 1,-1-1-1,1-1 1,-1 1-1,1 0 1,-1 0 0,1-1-1,-1 1 1,1 0-1,0-1 1,0 1-1,0-1 1,0 0 0,0 1-1,0-1 1,1 0-1,-1 0 1,0 1-1,1-1 1,-1 0-1,1 0 1,0 0 0,0-1 115,1-29-3083,10-9-314</inkml:trace>
  <inkml:trace contextRef="#ctx0" brushRef="#br0" timeOffset="2">1112 1367 4736,'1'2'2304,"3"-11"-480,-4 9-1732,0 0 0,0 0 0,0 0 0,0 0 0,0 0-1,0 0 1,0 0 0,1 0 0,-1 0 0,0 1 0,0-1 0,0 0 0,0 0-1,0 0 1,1 0 0,-1 0 0,0 0 0,0 0 0,0 0 0,0 0 0,0 0-1,1 0 1,-1 0 0,0 0 0,0 0 0,0-1-92,10 86 2224,-5 149-112,-4-145-2995,-1-55-2783,0-32 338</inkml:trace>
  <inkml:trace contextRef="#ctx0" brushRef="#br0" timeOffset="3">931 1360 4992,'-6'-2'560,"5"2"-480,1 1 0,0-1 0,-1 0 0,1 0 1,-1 0-1,1 0 0,0 0 0,-1 0 0,1 1 0,-1-1 1,1 0-1,-1 0 0,1-1 0,-1 1 0,1 0 0,0 0 1,-1 0-1,1 0 0,-1 0 0,1 0 0,-1 0 1,1-1-1,0 1 0,-1 0 0,1 0 0,0-1 0,-1 1 1,1 0-1,0 0 0,-1-1 0,1 1 0,0 0 1,-1-1-1,1 1 0,0-1 0,0 1 0,0 0 0,-1-1 1,1 1-1,0-1 0,0 1 0,0 0 0,0-1 0,0 1 1,0-1-1,0 1 0,0-1 0,0 1 0,0-1 1,0 1-1,0 0 0,0-1 0,0 1 0,0-1 0,0 1 1,0-1-1,1 1 0,-1 0 0,0-1 0,0 1-80,29-1 758,139 18 2122,15-30-960,-66-7-4160,-96 20-3243,-20 8 2406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38:49.6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4224,'6'5'5824,"66"4"-2731,-64-8-2911,78 5 698,0-2-1,0-5 1,73-10-880,-103 6-3797,-43 14-3371,-16-1 4123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38:49.7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4992,'6'4'4394,"52"13"-1156,118 10-92,42-23-2325,-178-7-1424,-16-6-2537,-18 1-3938,-6 8 3644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38:49.7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 0 3968,'-14'11'1505,"14"-12"-1466,0 1-1,0 0 1,0 0 0,0-1 0,0 1-1,0 0 1,0 0 0,0 0-1,0-1 1,0 1 0,0 0-1,0 0 1,-1 0 0,1-1-1,0 1 1,0 0 0,0 0 0,0 0-1,0-1 1,-1 1 0,1 0-1,0 0 1,0 0 0,0 0-1,0 0 1,-1-1 0,1 1 0,0 0-1,0 0 1,-1 0 0,1 0-1,0 0 1,0 0 0,0 0-1,-1 0 1,1 0 0,0 0-1,0 0 1,-1 0 0,1 0 0,0 0-1,0 0 1,-1 0 0,1 0-1,0 0 1,0 0 0,0 0-1,-1 0 1,1 1 0,0-1-39,0-1 880,0 1 112,0 0-342,23 12 1777,13-1-1697,0-2-1,1-2 1,0 0-1,0-3 1,2-1-730,124-11 720,-131 4-835,28-6-293,-29-5-3752,-25 12 1211,2 5-320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38:49.7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14 306 7424,'15'-45'4000,"12"-57"-2886,-24-38-788,-10 122 199,-4 28-352,7 84 19,0-16-29,-6 97 977,-7-58-6059,13-94 967,3-2 358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38:49.7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 46 7808,'-3'-4'3266,"16"-1"-2436,56-6 695,68 6 640,271-11-1168,-349 11-4527,-40 5-283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38:49.70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160 81 6400,'14'-5'4336,"-12"4"-4267,-1 0 1,1 0-1,-1 0 0,0-1 1,0 1-1,1-1 1,-1 1-1,0-1 0,0 1 1,-1-1-1,1 1 1,0-1-1,0 0 1,-1 0-1,1 1 0,-1-1 1,0 0-1,1 0 1,-1 0-1,0 1 0,0-1 1,0 0-1,0 0 1,-1 0-1,1 0 1,0 1-1,-1-1 0,1 0 1,-1 0-1,0 1 1,1-1-1,-1 0 0,0 1 1,0-1-1,0 1 1,0-1-1,0 1 1,-1 0-1,1-1 0,0 1 1,-1 0-1,1 0 1,-1 0-1,1 0 1,-1 0-1,1 0 0,-1 0 1,0 0-1,1 1 1,-1-1-1,0 1 0,0-1 1,0 1-1,1 0 1,-1-1-1,0 1 1,0 0-1,0 0 0,1 1 1,-1-1-1,-1 0-69,-6 4-10,1 1 0,-1 0 0,1 0-1,0 1 1,1 0 0,-1 0 0,1 0 0,1 1 0,-1 0-1,1 1 1,-3 5 10,2-4 107,1 0 0,1 1-1,0 0 1,0 0 0,1 1-1,0-1 1,1 1 0,0 0-1,1 0 1,0 0 0,0 0-1,1 0 1,1 0 0,0 1-1,1-1 1,0 0-1,0 0 1,1 0 0,1 0-1,0 0 1,0-1 0,1 1-1,1-1 1,-1 0 0,2 0-1,4 7-106,-7-12-12,0-1-1,0 0 1,1 0-1,-1 0 0,1 0 1,0-1-1,0 1 1,1-1-1,-1 0 0,1 0 1,-1-1-1,1 1 1,0-1-1,0 0 0,0 0 1,0-1-1,0 1 1,1-1-1,-1 0 0,0-1 1,0 1-1,1-1 1,-1 0-1,1-1 0,-1 1 1,0-1-1,0 0 1,1 0-1,-1-1 0,0 1 1,0-1-1,0 0 0,0-1 13,69-33-4485,-26 17 587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38:49.7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445 276 8960,'-4'-17'2774,"4"18"-2723,0-1 1,0 0-1,0 0 0,-1 0 0,1 0 0,0 0 0,0 0 0,-1 1 0,1-1 1,0 0-1,0 0 0,-1 0 0,1 0 0,0 0 0,0 0 0,-1 0 0,1 0 0,0 0 1,0 0-1,-1 0 0,1 0 0,0 0 0,0-1 0,0 1 0,-1 0 0,1 0 1,0 0-1,0 0 0,-1 0 0,1 0 0,0-1 0,0 1 0,0 0 0,-1 0 1,1 0-1,0-1 0,0 1 0,0 0 0,0 0 0,0 0 0,0-1 0,-1 1 0,1 0 1,0 0-52,-23 84-390,18-56 371,1-1-1,1 1 1,1 1-1,2-1 1,0 0 0,2 0-1,3 12 20,-2-9 35,54 401 436,-19-178-345,-35-232-124,13 76 54,-4 1 0,-5 1-1,-4-1 1,-4 1 0,-5-1-1,-5 11-55,10-103 25,0 4 55,0 0 0,0 0 0,-1 0 0,0-1 1,-1 1-1,0-1 0,-1 0 0,0 0 0,-1 0 0,0 0 0,0-1 0,-1 1 0,0-2 0,-1 1 0,0-1 1,0 1-1,-1-2 0,0 1 0,-3 1-80,-2-6 37,0 0 1,-1 0 0,1-1-1,-1-1 1,1 0 0,-1-1-1,0-1 1,1 0-1,-1-1 1,1 0 0,-1-1-1,1-1 1,0 0-1,0 0 1,1-1 0,-1-1-1,1 0 1,1-1-1,-6-4-37,-106-74 144,86 48-1578,63 18-2434,-16 14 2435,-1-2-125,1-2-932</inkml:trace>
  <inkml:trace contextRef="#ctx0" brushRef="#br0" timeOffset="1">469 1093 8448,'-4'4'383,"1"1"0,0-1 0,0 1 1,0 0-1,0-1 0,1 1 0,-1 0 0,1 1 1,1-1-1,-1 0 0,1 0 0,-1 6-383,1 1-31,1-1 0,1 0 0,0 0 0,0 0 0,1 0 0,1 0 0,-1 0 0,2 0 0,0-1 0,0 1 0,1-1 0,0 0 0,0 0 0,1-1 0,3 4 31,41 23 1771,-43-41-833,1-8-753,0 0 0,-1-1 0,0 0 1,-2 0-1,1-1 0,-2 0 0,1-4-185,-4 13 27,1-1 1,-1 1-1,-1 0 1,0-1-1,0 1 1,0-1 0,0 1-1,-1-1 1,0 1-1,-1 0 1,1 0-1,-1-1 1,0 1-1,-1 0 1,1 0-1,-1 1 1,-1-1-1,1 1 1,-4-5-28,4 7-3,0 0 0,0 0 0,0 1 0,0-1 0,-1 1 0,1 0 0,-1 0 0,1 0 0,-1 1 0,0-1 0,1 1 0,-1 0 0,0 0 0,0 0 0,0 1 0,0-1 0,0 1 0,0 0 0,0 0 0,0 0 0,0 1 0,0-1 0,0 1 0,0 0 0,0 0 0,-3 2 3,-5 1-22,1 0-1,0 1 1,0 1 0,1 0 0,-1 0-1,1 1 1,0 0 0,-3 4 22,6-4-141,0 0 0,0 0 1,1 0-1,0 1 0,1 0 0,-1 0 1,2 1-1,-1 0 0,1 0 0,0 0 1,1 0-1,0 0 0,1 1 1,-1-1-1,2 1 0,0 0 0,0-1 141,0-1-558,2-1-1,-1 0 0,1 0 1,0 0-1,0 0 0,0 0 0,1 0 1,1 0-1,-1 0 0,1-1 1,0 1-1,0-1 0,1 1 1,0-1-1,0 0 559,28 29-3648</inkml:trace>
  <inkml:trace contextRef="#ctx0" brushRef="#br0" timeOffset="2">291 498 3072,'0'-4'2906,"18"-13"97,28-51 144,-14 10-2726,-5-6 38,-14 24-26,-7 20-289,0 1 0,2-1 0,0 1-1,1 1 1,1-1 0,0 1 0,2 1 0,11-15-144,-9 16-39,-12 13 26,1-1 0,-1 1 0,0 0 0,1-1 0,0 1 0,-1 1 0,1-1-1,1 0 1,-1 1 0,0-1 0,0 1 0,1 0 0,-1 0 0,1 0 0,0 1 0,0-1 0,0 1 0,-1 0 0,1 0 0,0 0 0,0 1 0,0 0 0,0-1 0,3 1 13,-4 2-52,0-1 0,-1 0 0,1 1 0,0-1 1,-1 1-1,1 0 0,-1 0 0,1 0 0,-1 0 0,0 0 1,0 1-1,0-1 0,0 1 0,-1-1 0,1 1 1,0 0-1,-1 0 0,0 0 0,0-1 0,0 1 1,1 2 51,-2 4-1312</inkml:trace>
  <inkml:trace contextRef="#ctx0" brushRef="#br0" timeOffset="3">896 2099 3968,'2'1'143,"0"-1"0,0 1 0,0-1-1,0 0 1,0 1 0,0-1 0,0 0 0,0 0 0,0-1 0,0 1 0,0 0-1,0-1 1,0 1 0,0-1 0,-1 1 0,1-1 0,0 0 0,0 0 0,0 0 0,-1 0-1,1 0 1,-1 0 0,1-1 0,-1 1 0,1 0 0,-1-1 0,0 1 0,1-1-1,-1 0 1,0 1 0,0-1 0,0 0 0,0 0 0,-1 1 0,1-1 0,0 0-1,-1 0 1,1 0 0,-1 0 0,0 0 0,0 0 0,0 0 0,0 0 0,0 0 0,0 0-1,0 0 1,0 0 0,-1 0 0,1 0 0,-1 0 0,0 1 0,1-1 0,-1 0-1,0 0 1,0 0 0,0 1 0,0-1 0,-1 1 0,1-1 0,0 1 0,-1-1 0,1 1-1,-1 0 1,1-1 0,-1 1 0,0 0 0,0 0-143,-3-2 41,-1 0 0,1 1 0,-1 0-1,0 0 1,0 1 0,0-1 0,0 1 0,0 0 0,0 1 0,0 0 0,-1 0 0,1 0-1,0 0 1,0 1 0,0 0 0,0 1 0,0-1 0,0 1 0,0 0 0,1 0 0,-1 1-1,0 0 1,1 0 0,-3 2-41,2-2-12,1 0-1,-1 1 0,0-1 1,1 1-1,0 1 0,0-1 1,0 1-1,1-1 0,0 1 1,-1 0-1,2 1 0,-1-1 1,1 1-1,-1 0 0,2 0 1,-1 0-1,1 0 0,0 0 1,0 1-1,0-1 0,1 1 1,0-1-1,0 1 0,1 0 13,2-3 4,0 0 1,0 1-1,0-1 0,0 0 0,1 0 1,0-1-1,0 1 0,0 0 0,0-1 0,0 0 1,1 0-1,0 0 0,-1 0 0,1 0 1,0-1-1,0 0 0,1 0 0,-1 0 0,0 0 1,1-1-1,-1 1 0,1-1 0,-1 0 1,2-1-5,161 37-112,-110-23 134,-42-12-22,1 1 1,0 1-1,-1 0 1,0 1-1,0 1 0,0 0 1,-1 1-1,0 1 0,0 0 1,-1 1-1,7 5 0,-19-13 27,1 0-1,-1 0 1,0 0-1,0 0 1,0 1 0,0-1-1,0 0 1,0 1-1,0-1 1,0 1-1,-1-1 1,1 1-1,0-1 1,-1 1-1,1-1 1,-1 1 0,0 0-1,0-1 1,1 1-1,-1 0 1,0-1-1,0 1 1,0 0-1,-1-1 1,1 1 0,0-1-1,-1 1 1,1 0-1,-1-1 1,1 1-1,-1-1 1,0 1-1,0-1 1,1 1-1,-1-1 1,0 0 0,0 1-1,-1-1 1,1 0-27,-57 33 794,19-25-650,0-2 1,0-2 0,-1-1 0,1-2 0,-1-2 0,-14-2-145,-19 1-1749,33-2-4993,34 6 3708</inkml:trace>
  <inkml:trace contextRef="#ctx0" brushRef="#br0" timeOffset="4">1051 1759 5504,'0'0'1834,"10"-7"657,57-65-731,-62 66-1701,1 1-1,-1 1 1,1-1 0,0 1-1,0 0 1,0 0 0,0 1-1,1 0 1,-1 0 0,1 0-1,0 1 1,0 0 0,0 0-1,0 1 1,0 0-59,-4 1 11,0 1 0,0-1 0,-1 1 0,1 0-1,0 0 1,-1 0 0,1 0 0,-1 1 0,1-1 0,-1 1 0,0-1 0,1 1 0,-1 0-1,0 0 1,0 0 0,0 0 0,-1 0 0,1 1 0,0-1 0,-1 0 0,0 1-1,1-1 1,-1 1 0,0 0 0,0-1 0,0 1 0,-1 0 0,1-1 0,-1 1 0,1 0-1,-1 0 1,0 0 0,0 0 0,0-1 0,-1 1 0,1 0 0,-1 0 0,1 0 0,-1-1-1,0 1 1,0 0 0,0-1 0,0 1 0,-1-1 0,1 1 0,-1-1 0,1 0 0,-3 2-11,-9 13 121,-1 0 0,-1-1 1,0-1-1,-1 0 0,-1-2 1,0 1-1,-1-2 0,-14 8-121,-23 20-128,46-32 214,9-7-49,0-1 38,0 0 58,0 0-26,0 0-33,0 0-79,0 2-16,0-1-49,0-1 44,8 4 186,64 8 1424,-59-9-1396,0-2 0,0 1-1,0-2 1,0 0 0,0 0 0,0-2 0,0 1 0,3-2-188,56-17-544,-59 8-2117,-13 4-6672,-4 3 6160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5:37:30.2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27 299 4480,'-1'0'151,"0"0"0,0 0 0,0 0-1,0 0 1,0 0 0,0 0 0,0 0 0,0 1 0,0-1 0,0 0 0,0 0 0,0 1 0,0-1-1,0 1 1,1-1 0,-1 1 0,0-1 0,0 1 0,0 0 0,1-1 0,-1 1 0,0 0 0,1-1-1,-1 1 1,0 0 0,1 0 0,-1 0 0,1 0 0,0 0 0,-1-1 0,1 1 0,0 0-1,-1 0 1,1 0 0,0 0 0,0 0 0,0 0 0,0 0 0,0 0 0,0 0 0,0 0 0,0 0-1,0 0 1,0 0 0,1 0 0,-1 0 0,0 0 0,1 0 0,-1 0 0,0 0 0,1 0 0,0-1-1,-1 1 1,1 0 0,-1 0 0,1-1 0,0 1 0,-1 0 0,1-1 0,0 1 0,0 0 0,0-1-1,0 1 1,-1-1 0,1 1 0,0-1 0,0 0 0,1 1-151,118 26 2634,151 2-2980,-249-26-306,29 6-5480,-47-8 5301,1 1-6,1-2-2993,-3 0 1803</inkml:trace>
  <inkml:trace contextRef="#ctx0" brushRef="#br0" timeOffset="369.26">235 49 4736,'1'-44'3552,"-1"44"-3456,0 0 1,0-1-1,0 1 1,1 0 0,-1-1-1,0 1 1,0 0-1,1 0 1,-1-1-1,0 1 1,1 0-1,-1 0 1,0 0 0,0-1-1,1 1 1,-1 0-1,0 0 1,1 0-1,-1 0 1,1 0-1,-1 0 1,0 0-1,1 0 1,-1-1 0,0 1-1,1 0 1,-1 1-1,0-1 1,1 0-1,-1 0 1,1 0-1,-1 0 1,0 0 0,1 0-1,-1 0 1,0 0-1,1 1 1,-1-1-1,0 0 1,0 0-1,1 0 1,-1 1 0,0-1-1,1 0 1,-1 1-1,0-1 1,0 0-1,0 0 1,1 1-1,-1-1 1,0 0 0,0 1-1,0-1 1,0 0-1,0 1 1,1-1-1,-1 0 1,0 1-97,8 12 874,0 7-527,-1 1 0,-1 0-1,-1 0 1,-1 0 0,0 0-1,-2 1 1,0 0-1,-2 14-346,-10 106 219,1-1-4992,13-101-1264,4-27 3573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38:49.7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284 101 7040,'5'-14'1912,"12"-9"1616,-17 23-3054,1 1-442,15 74-430,-14-52 434,6 296 2127,-8-242-1788,0 333 41,-8-345-5072,3-61 2000,5-6-266</inkml:trace>
  <inkml:trace contextRef="#ctx0" brushRef="#br0" timeOffset="1">106 23 5120,'-86'-11'3690,"67"14"-1130,148-3-236,393-6-141,-437-2-6482,-70 10 849</inkml:trace>
  <inkml:trace contextRef="#ctx0" brushRef="#br0" timeOffset="2">944 178 7808,'8'-33'4074,"-8"33"-3322,0 4-352,-41 136 75,-30 142 1344,63-241-1854,1 1 1,2 0 0,2 1 0,1-1 0,3 1 0,1-1 0,2 0-1,2 0 1,2 0 0,9 24 34,-15-60-431,0 0 1,0-1-1,0 0 0,1 1 0,0-1 0,0 0 0,0 0 0,1-1 1,0 1-1,0-1 0,0 1 0,0-1 0,1 0 0,1 0 431,15 9-3066</inkml:trace>
  <inkml:trace contextRef="#ctx0" brushRef="#br0" timeOffset="3">1093 461 7552,'6'-3'5509,"23"41"-3536,105 113-655,34 19-1191,-90-85-3214,-74-57-2129,-7-19 2544</inkml:trace>
  <inkml:trace contextRef="#ctx0" brushRef="#br0" timeOffset="4">1422 510 6912,'-39'-5'3994,"19"13"-2532,11-1-1307,1 0 0,0 0 0,0 0 0,1 1 0,0 0 0,0 1 0,1 0 0,0 0 0,0 0 0,1 1 0,0-1 0,-2 8-155,5-11 44,-108 248 494,82-203-1579,2-9-4302,22-33 2613</inkml:trace>
  <inkml:trace contextRef="#ctx0" brushRef="#br0" timeOffset="5">1531 351 7296,'0'0'71,"-1"0"0,1 0 1,0-1-1,0 1 0,0 0 1,0-1-1,0 1 0,0 0 1,-1-1-1,1 1 0,0-1 1,0 1-1,0 0 0,0-1 1,0 1-1,0 0 0,0-1 1,0 1-1,1 0 0,-1-1 1,0 1-1,0 0 0,0-1 1,0 1-1,0 0 0,1-1 1,-1 1-1,0 0 0,0-1 1,0 1-1,1 0 0,-1 0 1,0-1-1,0 1 0,1 0 1,-1 0-1,0 0 0,1-1 1,-1 1-1,0 0 0,1 0 1,-1 0-1,0 0 0,1 0 1,-1 0-1,0-1 0,1 1 1,-1 0-1,0 0 0,1 0 1,-1 0-1,0 0 0,1 1 1,-1-1-1,1 0 0,-1 0-71,1 1 363,2 15-182,-25 106 145,12-63 372,20-72-143,0-17-333,-1 0 0,-1 0 0,-2-1 0,0-14-222,1 6 88,43-248 19,-42 264-203,-2 31 186,49 139 1005,-30-65-883,-7-25-340,-17-18-2475,-14 59-8404,8-81 9620</inkml:trace>
  <inkml:trace contextRef="#ctx0" brushRef="#br0" timeOffset="6">1499 363 7168,'-14'5'2720,"14"-13"-2112,5 8 160,-5 0 32</inkml:trace>
  <inkml:trace contextRef="#ctx0" brushRef="#br0" timeOffset="7">1499 360 12704,'10'0'512,"-2"0"-288,6-5 160,-1 5 32,1 0 0,1 0 0,-2-4-224,1 4-128,-1-3-32,1 3-32,-1 0-640,1 0-224,-1 0-960,-3 0-384,-1 0-1088</inkml:trace>
  <inkml:trace contextRef="#ctx0" brushRef="#br0" timeOffset="8">1859 84 7296,'5'-27'4090,"9"26"-2938,-10 4-1098,0 0-1,0 0 0,0 1 1,0-1-1,0 1 0,-1 0 1,0 0-1,0 0 1,0 1-1,0-1 0,-1 1 1,1-1-1,1 6-53,-2-6 69,75 167 1995,-72-147-1653,1 31-193,-3 1 1,-2 0 0,-4 20-219,-1-38-160,-2 0 0,-2 0 0,-1 0 0,-2-1 0,-2 0 0,-1-1 0,-10 15 160,-36 35-7275,42-64 4102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38:49.71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66 628 2432,'-5'0'991,"0"-3"1547,2-7-1678,-24-87 3172,17 43-3540,3-2-1,2 1 1,3 0 0,2-27-492,0 77 1,-1-5 45,0-1-1,1 0 1,0 1-1,1-1 1,0 1 0,1-1-1,0 1 1,0-1-1,1 1 1,1 0 0,-1 0-1,2 0 1,-1 1-1,1 0 1,1 0 0,0 0-1,0 0 1,1 1-1,0 0 1,5-5-46,-8 13 16,0-1 0,0 1 1,0-1-1,0 1 0,0 0 0,0 1 1,0-1-1,0 1 0,0 0 0,0 0 1,0 0-1,0 0 0,0 1 0,0-1 1,-1 1-1,1 0 0,-1 0 0,1 1 1,-1-1-1,0 1 0,0-1 0,0 1 1,0 0-1,-1 0 0,1 0 0,-1 1 1,2 1-17,0-1 36,87 117 396,-76-98-375,-1 1 1,-1 0 0,-1 1 0,-2 0 0,0 1 0,-2 0 0,1 4-58,4 13 144,-7-12 229,-15-44 171,-18-145-512,25 144-39,2 0 0,0 0 0,0 0 0,1 0 0,1 0 0,1 1-1,0-1 1,0 1 0,1-1 0,1 1 0,1 0 0,0 0 7,-5 11-4,-1 0 0,1 0-1,0 0 1,0 0 0,0 0 0,0 0 0,0 1 0,1-1 0,-1 0 0,0 1 0,1-1-1,0 1 1,-1-1 0,1 1 0,0 0 0,-1 0 0,1 0 0,0 0 0,0 0-1,0 0 1,0 0 0,0 1 0,0-1 0,0 1 0,0-1 0,0 1 0,0 0-1,0 0 1,1 0 0,-1 0 0,0 0 0,0 0 0,0 1 0,0-1 0,0 1-1,0-1 1,0 1 0,0 0 0,0 0 0,0 0 0,0 0 0,-1 0 0,1 0 0,0 1 4,18 13-12,-1 1 0,0 1 0,-2 1 1,0 1-1,-1 0 0,0 1 0,-2 1 1,-1 0-1,0 1 0,9 22 12,24 76 182,-38-103 93,-11-33 105,-14-116-204,15 108-216,2 1-1,1 0 0,0-1 0,2 1 0,1 0 0,1-3 41,-5 25-6,0-1-1,0 1 1,0-1-1,1 1 1,-1-1 0,0 1-1,0 0 1,1-1-1,-1 1 1,1 0 0,-1-1-1,1 1 1,0 0-1,0 0 1,-1-1-1,1 1 1,0 0 0,0 0-1,0 0 1,0 0-1,0 0 1,0 0 0,0 0-1,1 0 1,-1 1-1,0-1 1,0 0-1,1 1 1,-1-1 0,0 1-1,1 0 1,-1-1-1,1 1 1,-1 0-1,0 0 1,1-1 0,-1 1-1,1 0 1,-1 1-1,1-1 1,-1 0 0,0 0-1,1 1 1,-1-1-1,0 0 1,1 1-1,-1 0 1,0-1 0,1 1-1,-1 0 1,0-1-1,0 1 1,0 0 0,1 0 6,47 80 126,-39-61-23,53 168 739,-51-147-875,43 103-1043,-31-120-3681,-10-30 1024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38:49.7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57 219 8448,'0'-5'3069,"-1"23"-1616,-17 84-1143,4-27 626,4 1 0,0 47-936,7-83 189,2 1 0,2-1 1,2 0-1,2 0 0,1-1 1,2 0-1,1 0 0,3 0 0,1-1 1,1-1-1,3 0 0,11 18-189,33 13-2571,-7-43-2516,-23-23 1690</inkml:trace>
  <inkml:trace contextRef="#ctx0" brushRef="#br0" timeOffset="1">252 1065 4608,'0'0'1530,"7"0"-84,-4-1-1265,0-1 0,-1 1 0,1-1 0,0 0 0,0 0 0,-1 0 0,1 0 1,-1 0-1,0-1 0,0 1 0,0-1 0,0 0 0,0 0 0,0 1 0,-1-1 0,1 0 0,-1 0 0,0 0 1,0-1-1,0 1 0,0 0 0,-1 0 0,1-1 0,-1 1 0,0 0 0,0 0 0,0-1 0,0 1 0,-1 0 1,1-1-1,-2-1-181,4-12 258,3-41-49,-3 0 1,-2 0 0,-7-50-210,-13 7 27,20 102-32,0-1 1,0 0-1,0 1 1,0-1-1,0 0 1,0 0 0,0 1-1,0-1 1,0 0-1,0 0 1,0 1-1,0-1 1,0 0 0,-1 0-1,1 1 1,0-1-1,0 0 1,0 0-1,0 1 1,-1-1 0,1 0-1,0 0 1,0 0-1,0 1 1,-1-1 0,1 0-1,0 0 1,0 0-1,-1 0 1,1 0-1,0 0 1,0 0 0,-1 1-1,1-1 1,0 0-1,-1 0 1,1 0-1,0 0 1,0 0 0,-1 0-1,1 0 1,0 0-1,-1-1 1,1 1-1,0 0 1,0 0 4,1 37-68,8 26 63,2 0 1,4-2 0,1 0 0,4 0-1,9 16 5,-27-71 42,-1-1-1,1 0 1,1 0 0,-1 0-1,1 0 1,0 0-1,0 0 1,0-1 0,1 0-1,-1 1 1,1-1-1,0 0 1,0-1 0,1 1-1,3 2-41,-5-7 39,-1 1 1,0-1-1,0 0 0,1 1 0,-1-1 0,0 0 0,0 0 1,0-1-1,0 1 0,0 0 0,0-1 0,0 1 0,0-1 1,-1 0-1,1 1 0,-1-1 0,1 0 0,-1 0 0,0 0 1,0 0-1,1 0 0,-1 0 0,-1-1 0,1 1 1,0 0-1,0 0 0,-1-1 0,1-1-39,-1 4 7,23-125 401,-19 85-389,1-102 50,-3 162-303,4 3 195,1 8 115,1 0 1,2-1-1,2 0 0,12 25-76,-21-51 28,1 7 33,1-2 0,0 1 0,1 0 0,1-1 0,-1 0 0,1 0 0,1-1 0,-1 0 0,1 0 0,1-1 0,0 0 0,0-1 0,7 5-61,-13-10 19,0 0-1,0 0 0,0-1 0,0 1 0,0-1 0,0 1 0,0-1 0,0 0 0,0 0 0,1 0 0,-1 0 0,0-1 1,0 0-1,0 1 0,0-1 0,0 0 0,0 0 0,0-1 0,0 1 0,-1 0 0,1-1 0,0 0 0,-1 0 0,1 0 1,-1 0-1,0 0 0,0 0 0,0 0 0,0-1 0,0 1 0,1-3-18,3-3 21,-1-2-1,0 1 1,-1-1-1,0 1 1,-1-1 0,0-1-1,0 1 1,1-7-21,6-167-2487,-10 158 665,-1 15-509,-3 5-1066</inkml:trace>
  <inkml:trace contextRef="#ctx0" brushRef="#br0" timeOffset="2">958 1040 8576,'-8'-3'3232,"8"3"-2496,8 0 0,-8 0-192,14 3-384,-1 6-32,1 2 64,-4 3 1088,-23 46-672,-3-7-289,0-8-351,-8-10-95,2-6-929,-1-9-352,1-12-2304,-2-8-1024,11-5 1952,3-10 1056</inkml:trace>
  <inkml:trace contextRef="#ctx0" brushRef="#br0" timeOffset="3">1177 685 3968,'-5'-36'9008,"5"35"-8278,0 1-74,0 0-101,0 0-267,6 6-69,166 115 1514,-111-75-1778,-1 2 1,-3 3-1,8 14 45,-58-57-4568,-5-2 2691,0-1 323,4 8-3598</inkml:trace>
  <inkml:trace contextRef="#ctx0" brushRef="#br0" timeOffset="4">1463 653 6400,'0'-41'6538,"0"40"-6068,0 3-97,-59 103 1819,18-15-1299,4 1 0,-2 20-893,-18 35-1295,41-108-1276,14-18-5120,3-19 3985</inkml:trace>
  <inkml:trace contextRef="#ctx0" brushRef="#br0" timeOffset="5">1709 337 7040,'-13'-1'3802,"12"2"-3530,-2 11-314,-16 58 506,-12 122 1397,26-163-1024,5-78-42,6 6-587,-4 22-213,9-101 55,5 0 1,8-9-51,4 59 11,-28 72-14,1 0 0,0-1 1,0 1-1,0 0 1,0 0-1,0 0 0,0 0 1,-1 0-1,1 0 0,0 0 1,0 0-1,0 1 1,0-1-1,0 0 0,0 0 1,-1 1-1,1-1 1,0 0-1,0 1 0,-1-1 1,1 1-1,0-1 1,0 1-1,-1 0 0,1-1 1,-1 1-1,1-1 1,0 1-1,-1 0 0,1 0 1,-1-1-1,0 1 1,1 0-1,-1 0 0,0 0 1,1-1-1,-1 1 1,0 0-1,0 0 0,0 0 1,1 0-1,-1 0 1,0 0 2,41 159 154,-29-98-47,39 190-1787,-46-215-2816,-5-23 1387</inkml:trace>
  <inkml:trace contextRef="#ctx0" brushRef="#br0" timeOffset="6">1578 421 8832,'-7'18'2896,"7"-18"-2842,1 1 0,-1-1 0,1 0 0,0 1 0,-1-1 0,1 0 1,0 1-1,-1-1 0,1 0 0,0 0 0,0 1 0,-1-1 0,1 0 0,0 0 1,0 0-1,-1 0 0,1 0 0,0 0 0,0 0 0,-1-1 0,1 1 1,0 0-1,-1 0 0,1-1 0,0 1 0,0 0 0,-1-1 0,1 1 0,-1 0 1,1-1-1,0 1 0,-1-1 0,1 1 0,-1-1 0,1 1 0,-1-1 0,1 0 1,-1 1-1,0-1 0,1 0-54,110-70 1141,55 14-1743,-125 44-1872,4 10-3490,-17 6 2434</inkml:trace>
  <inkml:trace contextRef="#ctx0" brushRef="#br0" timeOffset="7">2092 1 8704,'6'1'3738,"8"9"-3279,-8-5-160,6 5-133,-1 1 1,-1 0-1,0 1 1,0 0-1,-2 0 1,1 1-1,-1 0 0,-1 1 1,-1 0-1,0 0 1,0 0-1,-2 1 1,1-1-1,0 14-166,2-7 80,6 24 178,-1 0-1,-2 1 0,-3 1 0,-1-1 1,-2 1-1,-3 0 0,-1 0 1,-3 0-1,-1 0 0,-3 0 1,-2-1-1,-9 30-257,9-53-517,0 1 1,-2-1-1,0-1 0,-2 0 0,0-1 0,-1 0 1,-1-1-1,-1-1 0,-1 0 0,-13 11 517,-38 35-4122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40:48.3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167 9 5376,'2'-5'507,"-2"2"2143,-8 22-1477,-16 36-974,3 2-1,2 0 0,-11 55-198,22-79 88,-10 34 141,4 0-1,3 1 1,3 0 0,2 0-1,4 1 1,3 0 0,3-1-1,8 43-228,23 7-909,11-52-4539,-19-44 2051</inkml:trace>
  <inkml:trace contextRef="#ctx0" brushRef="#br0" timeOffset="1341.778">213 982 2048,'1'-3'5755,"15"-16"-4382,-6 7-960,62-92 888,42-34-746,-51 41 90,-60 94-631,-3 3-16,0 0 0,0 0 0,1 0 0,-1 0 0,0 0 1,0 0-1,0 0 0,1 0 0,-1 0 0,0 1 0,0-1 0,1 0 0,-1 0 0,0 0 0,0 0 0,1 0 0,-1-1 0,0 1 1,0 0-1,0 0 0,1 0 0,-1 0 0,0 0 0,0 0 0,1 0 0,-1 0 0,0 0 0,0-1 0,0 1 0,0 0 0,1 0 1,-1 0 1,0 9-11,0-5 11,-1 14-13,0 1 1,1 0 0,2-1 0,0 1-1,0-1 1,2 0 0,0 0-1,2 0 1,0 0 0,7 15 12,-12-30 5,0-1 0,0 1 0,0-1 0,0 1 0,0-1 0,1 0 0,-1 0 1,1 0-1,-1 0 0,1 0 0,0 0 0,0 0 0,0 0 0,0-1 0,0 1 0,0-1 0,0 1 0,1-1 0,-1 0 0,1 0 0,-1 0 0,0 0 0,1 0 1,0-1-1,-1 1 0,1-1 0,-1 1 0,1-1 0,0 0 0,-1 0 0,1 0 0,-1-1 0,1 1 0,0-1 0,-1 1 0,1-1 0,-1 0 0,1 0 1,-1 0-1,0 0-5,9-11 58,-1 0 1,-1-1-1,0 0 0,-1 0 1,0-1-1,-1 0 1,-1-1-1,0 1 1,3-13-59,-2 9 140,7-39 548,-23 74-816,8-9 101,-1 0 0,1 0 0,0 0 0,1 0 0,0 0-1,0 0 1,0 0 0,1 0 0,1 0 0,-1 0 0,1-1 0,1 1-1,-1 0 1,4 5 27,-5-10 1,1 1-1,-1 0 0,1-1 0,0 1 0,0-1 1,0 0-1,1 0 0,-1 0 0,1 0 1,0 0-1,0 0 0,0-1 0,0 1 0,0-1 1,1 0-1,-1 0 0,1 0 0,-1-1 1,1 1-1,0-1 0,-1 0 0,1 0 0,0 0 1,0 0-1,0-1 0,0 1 0,0-1 1,0 0-1,0 0 0,2-1 0,77-35-2043,-52 16-1039</inkml:trace>
  <inkml:trace contextRef="#ctx0" brushRef="#br0" timeOffset="1805.086">1067 75 6144,'-4'-6'3132,"29"17"-2739,-15-5-354,-1 0-1,1 1 1,-1 0 0,0 1-1,0 0 1,-1 0 0,0 0-1,5 10-38,19 30 456,-3 2-1,-2 2 1,-3 0-1,-1 2 1,0 10-456,-11-23 283,-1 0 0,-3 0 0,-1 1 1,-2 0-1,-2 0 0,-1 0 0,-3 0 1,-1 1-1,-8 37-283,5-56 16,0 0 1,-2-1-1,-1 1 0,-1-1 0,-1-1 1,-1 1-1,0-2 0,-2 0 1,-1 0-1,0-1 0,-1-1 1,-13 12-17,-82 60-3199,63-65-283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42:35.4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16 158 2176,'18'-37'4101,"-16"33"-4081,1 1 0,0-1-1,0 0 1,0 1 0,0 0 0,0 0-1,1 0 1,-1 0 0,1 0 0,0 1 0,0-1-1,0 1 1,0 0 0,0 1 0,1-1-1,-1 1 1,4-1-20,-6 2 35,-1 0 0,1 0 0,0 1 0,-1-1 0,1 1 0,0-1 0,-1 1 0,1 0 0,0 0 0,-1 0 0,1 0-1,-1 0 1,1 0 0,-1 0 0,0 0 0,0 0 0,1 1 0,-1-1 0,0 1 0,0-1 0,0 1 0,0-1 0,-1 1 0,1-1 0,0 1 0,-1 0 0,1-1 0,-1 1 0,1 0 0,-1 0-1,0-1 1,0 1 0,0 0 0,0 0 0,0 0 0,0-1 0,0 1 0,-1 0-35,1-1 51,0-1 1,-1 1-1,1 0 0,-1-1 1,1 1-1,-1-1 0,1 1 1,-1-1-1,0 0 0,1 1 0,-1-1 1,0 0-1,1 1 0,-1-1 1,0 0-1,1 1 0,-1-1 1,0 0-1,1 0 0,-1 0 1,0 0-1,0 0 0,1 0 1,-1 0-1,0 0 0,0 0 0,1 0 1,-1 0-1,0-1 0,1 1 1,-1 0-1,0 0 0,1-1 1,-1 1-1,0 0 0,1-1 1,-1 1-1,1-1 0,-1 1 0,0-1 1,1 1-1,-1-1 0,1 1 1,0-1-1,-1 1 0,1-1 1,-1 0-1,1 1 0,0-1 1,-1 0-1,1 1 0,0-1 0,0 0 1,0 1-1,0-1 0,-1 0 1,1 0-1,0 0-51,0-1 3,-1-1-1,1 0 1,0 0 0,-1 1-1,1-1 1,0 0 0,1 0-1,-1 1 1,0-1 0,1 0-1,0 1 1,-1-1 0,1 1-1,0-1 1,1 1 0,-1-1-1,0 1 1,1-1 0,-1 1-1,1 0 1,-1 0 0,1 0-1,0 0 1,0 0 0,0 0-1,0 0 1,1 1 0,-1-1-1,0 1 1,1 0 0,-1-1-1,1 1 1,-1 0 0,3 0-3,-3 0-11,1 0 1,-1 0 0,0 0 0,0 0 0,1 0-1,-1 0 1,1 1 0,-1 0 0,0-1-1,1 1 1,-1 0 0,1 0 0,-1 0 0,1 0-1,-1 1 1,1-1 0,-1 1 0,0-1-1,1 1 1,-1 0 0,0 0 0,0 0 0,1 0-1,0 1 11,-3 0 4,0 0 0,0 0 0,0-1 0,0 1 0,-1 0 0,1 0 0,-1 0 0,1 0 0,-1 0 0,1 0 0,-1-1 0,0 1 0,0 0 0,0-1 0,0 1-1,0 0 1,0-1 0,0 1 0,-1-1 0,1 0 0,-1 1 0,1-1 0,-1 0 0,1 0 0,-1 0 0,1 0 0,-2 0-4,0 2 59,-51 17 1004,53-19-1043,0-1 1,0 0-1,0 0 0,0 0 1,0 0-1,0-1 0,0 1 0,-1 0 1,1 0-1,0-1 0,0 1 1,0-1-1,0 1 0,0-1 0,0 1 1,0-1-1,0 1 0,1-1 1,-1 0-1,0 1 0,0-1 0,0 0 1,1 0-1,-1 0 0,0 0 1,1 0-1,-1 0 0,1 0 0,-1 0 1,1 0-1,-1 0 0,1 0 1,0 0-1,-1 0 0,1 0 0,0 0 1,0 0-1,0-1 0,0 1 1,0 0-1,0 0 0,0 0 0,0 0 1,1 0-1,-1 0 0,0 0 1,1 0-1,-1-1-20,2-2-14,-1 0 0,1 0 0,0 0 0,0 0 0,0 1 0,1-1 0,-1 1 0,1-1 0,0 1 0,0 0 0,0 0 0,0 0 0,1 0 0,-1 1 0,1-1 0,-1 1 0,1 0 0,0 0 0,0 1 0,0-1 0,0 1 0,0-1 0,1 1 0,-1 1 0,0-1 0,0 0 0,1 1 0,-1 0 0,0 0 0,1 0 0,-1 1 1,0 0-1,1 0 0,-1 0 0,0 0 0,0 0 0,3 2 14,-6-2 1,1 0 0,-1 0 1,0 0-1,0 0 1,0 0-1,0 0 0,-1 1 1,1-1-1,0 0 0,0 0 1,-1 1-1,1-1 1,-1 0-1,1 1 0,-1-1 1,1 1-1,-1-1 0,0 0 1,0 1-1,0-1 1,0 1-1,0-1 0,0 1 1,0-1-1,0 1 0,-1-1 1,1 0-1,0 1 1,-1-1-1,1 1 0,-1-1 1,0 0-1,1 1 0,-1-1 1,0 0-2,-35 44 272,33-43-245,2 0 6,0 0 0,0-1 0,-1 1 0,1-1 0,0 1 0,-1-1 0,1 0 0,-1 1 0,0-1 0,1 0 0,-1 0 0,0 0 0,1 0 0,-1-1 0,0 1 0,0 0 0,0-1 0,0 1 0,0-1 0,0 0 0,0 0 0,0 0 0,0 0 0,0 0 0,0 0 0,0 0 0,0 0 0,1-1 0,-1 1 0,0-1 0,0 0 0,0 1 0,0-1 0,1 0 0,-1 0 0,0 0 0,0 0 0,1 0 0,-1-1 0,1 1 0,0 0 0,-1-1-33,0-1-4,1 1 0,0-1 0,0 1 1,0-1-1,1 1 0,-1-1 0,0 0 0,1 1 0,0-1 0,0 0 1,-1 0-1,2 1 0,-1-1 0,0 0 0,0 1 0,1-1 1,0 0-1,-1 1 0,1-1 0,0 1 0,0-1 0,1 1 0,-1-1 1,0 1-1,1 0 0,-1 0 0,1-1 0,0 1 0,0 1 1,0-1-1,0 0 0,0 0 0,0 1 0,0-1 0,1 1 1,-1-1-1,1 1 0,-1 0 0,1 0 0,-1 0 0,1 1 0,-1-1 1,3 0 3,-3 2-7,0-1 1,0 1 0,1 0 0,-1 0 0,0 0 0,-1 0 0,1 0 0,0 1 0,0-1-1,0 1 1,-1-1 0,1 1 0,-1 0 0,1-1 0,-1 1 0,0 0 0,0 0 0,1 0-1,-1 0 1,-1 0 0,1 0 0,0 0 0,0 0 0,-1 0 0,1 1 0,-1-1-1,0 0 1,0 0 0,0 0 0,0 1 0,0-1 0,0 0 0,0 0 0,-1 1 0,1-1-1,-1 0 1,0 0 0,1 0 0,-1 0 0,0 0 0,-1 1 6,-3 7 39,-1 0 1,0-1 0,-1 0-1,0 0 1,-1 0-1,1-1 1,-2 0-1,1-1 1,-1 0-1,0 0 1,-1 0 0,-7 3-40,14-8 23,1-1 0,0 0 0,-1 1 1,1-1-1,-1 0 0,1 0 0,-1 0 1,0 0-1,1-1 0,-1 1 1,0-1-1,0 0 0,1 1 0,-1-1 1,0 0-1,0-1 0,1 1 0,-1 0 1,0-1-1,0 0 0,1 1 1,-1-1-1,1 0 0,-1-1 0,1 1 1,-1 0-1,1-1 0,0 1 0,-1-1 1,1 0-1,0 1 0,0-1 1,0-1-24,-14-31-1568,23-2-5755,2 10 3702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4:42:38.3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61 109 3072,'6'-1'6133,"24"-12"-5621,57-10 1051,-50 26-1579,-25 13 16,-12-14 3,0 0 0,0 0 0,-1-1 0,1 1 0,-1 0 0,1-1 0,-1 1 0,0-1 1,1 1-1,-1-1 0,0 1 0,0-1 0,0 1 0,0-1 0,-1 0 0,1 0 0,0 1 1,0-1-1,-1 0 0,1 0 0,-1 0 0,1 0 0,-1-1 0,1 1 0,-1 0 0,1-1 0,-1 1 1,0-1-4,-7 5 51,6-2 14,-1-1 0,1 0 1,-1-1-1,1 1 0,-1-1 0,1 1 0,-1-1 0,0 0 0,0 0 0,0-1 0,0 1 0,0-1 0,1 0 0,-1 0 0,0 0 0,0 0 0,0-1 0,0 0 1,0 1-1,-3-3-65,6 2 20,-1 1 0,1-1 0,0-1 0,0 1 0,0 0-1,0 0 1,0 0 0,0 0 0,0-1 0,0 1 0,1 0 0,-1-1 0,0 1 0,1-1 0,-1 1 0,1-1 0,0 1 0,-1-1 0,1 1 0,0-1 0,0 1 0,0-1 0,0 0 0,0 1 0,0-1 0,0 1 0,1-1 0,-1 1 0,1-1 0,-1 1 0,1-1 0,-1 1 0,1 0 0,0-1 0,0 1 0,0 0 0,0-1 0,0 1-20,37-47 206,-36 47-212,-1 0 0,0 1 1,0-1-1,1 0 0,-1 1 0,0-1 1,1 1-1,-1-1 0,0 1 1,1 0-1,-1 0 0,1-1 0,-1 1 1,1 0-1,-1 0 0,1 0 0,-1 1 1,0-1-1,1 0 0,-1 1 0,1-1 1,-1 0-1,0 1 0,1 0 0,-1-1 1,0 1-1,1 0 0,-1-1 1,0 1-1,0 0 0,0 0 0,0 0 1,0 0-1,0 0 0,0 1 0,0-1 1,0 0-1,-1 0 0,1 0 0,0 1 1,-1-1-1,1 0 0,-1 1 0,1-1 1,-1 1-1,0-1 0,1 0 1,-1 1-1,0-1 0,0 1 0,0-1 1,0 1-1,0-1 0,-1 1 0,1-1 1,0 0-1,-1 1 0,1-1 0,-1 1 1,1-1-1,-1 0 0,0 0 0,1 1 1,-1-1-1,0 0 0,-1 1 6,-1 3 57,-1-1 1,0 1-1,0-1 0,0 0 0,-1 0 1,1-1-1,-1 1 0,0-1 0,0 0 0,0 0 1,-1-1-1,1 1 0,-1-1 0,1 0 0,-1-1 1,0 1-1,0-1 0,1 0 0,-1-1 0,0 0 1,0 0-1,0 0-57,2 0 43,2 0-24,-1 0-1,1 0 0,-1 0 0,0 0 0,1-1 0,-1 1 0,1-1 1,-1 1-1,1-1 0,-1 0 0,1 0 0,-1 0 0,1 0 0,0-1 1,0 1-1,-1-1 0,1 1 0,0-1 0,0 0 0,0 0 0,1 0 0,-1 0 1,0 0-1,1 0 0,0 0 0,-1 0 0,1-1 0,0 1 0,0 0 1,0-1-1,0 1 0,0-3-18,1 3 3,-1 0 1,1 1-1,0-1 1,0 0-1,0 0 1,0 1-1,0-1 0,0 0 1,0 0-1,1 1 1,-1-1-1,1 0 1,-1 1-1,1-1 1,-1 0-1,1 1 1,0-1-1,0 1 0,0-1 1,0 1-1,0 0 1,0-1-1,0 1 1,1 0-1,-1 0 1,0 0-1,1 0 1,-1 0-1,1 0 0,-1 0 1,1 0-1,-1 0 1,1 1-1,0-1-3,57 4-214,-58-3 212,1 0 1,-1 0 0,0 1 0,1-1 0,-1 1 0,1-1 0,-1 1 0,0 0 0,0-1 0,1 1 0,-1 0-1,0 0 1,0 0 0,0 0 0,0 0 0,0 0 0,0 0 0,0 0 0,0 1 0,-1-1 0,1 0 0,0 0 0,-1 1-1,1-1 1,-1 0 0,1 1 0,-1-1 0,0 1 0,1-1 0,-1 0 0,0 1 0,0-1 0,0 1 0,0-1-1,0 1 1,-1-1 0,1 1 0,0 0 1,-1 1 17,0-1-1,-1 1 1,1-1-1,0 1 1,-1-1-1,1 1 1,-1-1-1,0 0 1,0 0 0,0 1-1,0-1 1,0-1-1,-1 1 1,1 0-1,0-1 1,-1 1-1,1-1 1,-1 0-1,0 1 1,1-1-1,-1 0 1,0-1-1,0 1 1,1-1 0,-1 1-1,0-1 1,0 0-1,0 0 1,0 0-1,-2 0-16,3-1 13,1 0-1,-1 0 0,1 1 1,0-1-1,-1 0 0,1 0 1,0-1-1,0 1 0,0 0 1,0 0-1,0-1 0,0 1 1,0 0-1,0-1 0,0 1 1,0-1-1,1 1 0,-1-1 1,1 1-1,-1-1 0,1 1 1,0-1-1,0 0 0,-1 1 1,1-1-1,0 0 0,0 1 1,1-1-1,-1 1 0,0-1 1,1 0-1,-1 1 0,0-1 1,1 1-1,0-1 0,-1 1 1,1-1-1,0 1 0,0 0 1,0-1-1,0 1 0,0 0 0,0-1 1,0 1-1,0 0 0,1 0 1,-1 0-1,1 0-12,26-22-10,38 23-141,-64 1 144,0-1-1,1 1 1,-1-1 0,0 1 0,0 0-1,-1-1 1,1 1 0,0 0 0,0 0-1,0 1 1,-1-1 0,1 0 0,0 0-1,-1 1 1,1-1 0,-1 1 0,0 0-1,1-1 1,-1 1 0,0 0 0,0 0-1,0 0 1,0-1 0,-1 1 0,1 0-1,0 0 1,-1 0 0,1 1 0,-1-1 0,0 1 7,-1 0 0,0 0 0,-1 0 1,1-1-1,-1 1 0,0 0 1,0-1-1,0 1 0,0-1 1,0 1-1,-1-1 1,1 0-1,-1 0 0,1 0 1,-1-1-1,0 1 0,0 0 1,0-1-1,0 0 1,0 0-1,0 0 0,0 0 1,0 0-1,0 0 0,0-1 1,-1 0-1,1 0 0,0 1 1,0-2-1,-1 1 0,-50-10 297,53 9-290,0 1 0,-1-1 0,1 0 0,0 1 0,-1-1 0,1 0 0,0 0 0,0 0 0,0 0 0,0 0 0,0 0 1,0 0-1,0 0 0,0 0 0,0 0 0,0 0 0,0-1 0,1 1 0,-1 0 0,1-1 0,-1 1 0,1-1 0,-1 1 0,1 0 0,0-1 1,0 1-1,-1-1 0,1 1 0,0-1 0,1 1 0,-1-1 0,0 1 0,0-1 0,0 1 0,1-1-7,2-4-8,0-1-1,0 1 0,1 0 1,0 0-1,0 0 0,1 0 1,-1 1-1,1 0 0,0 0 1,1 0-1,-1 0 0,1 1 1,0 0-1,0 0 0,0 1 1,3-1 8,-6 3-10,-1 0 1,0 1-1,0-1 1,1 1-1,-1 0 1,0 0 0,1 0-1,-1 0 1,0 0-1,1 1 1,-1-1-1,0 0 1,1 1 0,-1 0-1,0 0 1,0 0-1,0 0 1,0 0-1,0 0 1,0 0 0,0 0-1,0 1 1,0-1-1,0 1 1,-1 0 0,1-1-1,-1 1 1,1 0-1,-1 0 1,1 1 9,-1-1-26,0 0 1,0 0 0,0 0-1,0 0 1,0 1 0,0-1-1,0 0 1,-1 1-1,1-1 1,-1 0 0,0 1-1,0-1 1,0 0 0,0 1-1,0-1 1,0 1-1,-1-1 1,1 0 0,-1 1-1,1-1 1,-1 0 0,0 1-1,0-1 1,0 0-1,0 0 1,-1 0 0,1 0-1,-1 0 1,0 1 25,-6 1-1061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19:44.5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56 26 6144,'6'-8'3173,"13"2"-3333,-12 5 357,-4-1-139,1 1-1,-1-1 0,0 1 1,0 0-1,0 0 0,1 0 1,-1 0-1,1 1 0,-1-1 1,0 1-1,1 0 0,-1 0 1,1 1-1,-1-1 0,0 0 1,1 1-1,-1 0 0,0 0 1,1 0-1,-1 0 0,0 1 1,0-1-1,0 1 0,0 0 1,0 0-1,0 0 0,-1 0 1,3 2-58,-4-1 105,0 1 1,0-1 0,0 0-1,-1 0 1,1 1 0,-1-1-1,0 0 1,0 0-1,0 1 1,0-1 0,-1 0-1,1 1 1,-1-1 0,0 0-1,0 0 1,0 0 0,0 0-1,-1 0 1,1 0 0,-1 0-1,0 1-105,0-2 45,1 0-1,-1 0 0,0-1 1,1 1-1,-1 0 0,0-1 0,0 0 1,0 1-1,0-1 0,0 0 1,0 0-1,-1 0 0,1 0 1,0 0-1,0-1 0,-1 1 1,1-1-1,-1 0 0,1 1 1,0-1-1,-1 0 0,1 0 0,0 0 1,-1-1-1,1 1 0,0-1 1,-1 1-1,1-1 0,0 0 1,-1 0-1,1 0 0,0 0 1,0 0-1,0 0 0,0-1 1,0 1-1,0-1 0,1 1 1,-1-1-1,0 0 0,1 1 0,-1-1 1,1 0-1,0 0 0,-1 0 1,1 0-1,0-1 0,0 1 1,0 0-1,1 0 0,-1-1 1,1 1-1,-1 0 0,1-1 1,0 1-45,-1-1 160</inkml:trace>
  <inkml:trace contextRef="#ctx0" brushRef="#br0" timeOffset="248.559">92 18 10112,'-14'20'3872,"6"-7"-3040,-6 2-192,9-6-352,-3-6-384,-2 2 64,-4-5-1088,6-5-480,-2-2-2336,10-6-1056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19:39.1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301 584 1792,'-14'47'912,"2"-22"1355,2-8 1871,10-26-2730,6-9-1153,0-1-1,0 1 1,2 1 0,0 0-1,2 0 1,-1 0 0,2 1-1,12-14-254,-7 8 56,1 1 0,1 0 0,1 2 0,1 0 0,0 1 0,6-3-56,-24 20 19,0-1-1,0 1 0,0-1 1,0 1-1,0 0 1,1 0-1,-1 0 0,0 0 1,1 0-1,-1 0 1,1 0-1,-1 1 0,1 0 1,-1-1-1,1 1 1,-1 0-1,1 0 0,-1 0 1,1 1-1,0-1 1,-1 0-1,1 1 0,-1 0 1,0 0-1,1 0 1,-1 0-1,0 0 0,1 0 1,-1 0-1,0 1 1,0-1-1,0 1 0,0-1 1,0 1-1,0 0 1,-1 0-1,1 0 0,-1 0 1,1 0-1,0 2-18,8 17 164,-1 0-1,-2 0 1,0 0-1,-1 1 1,-1 0-1,-1 0 1,-1 0-1,0 9-163,-3-24 36,13 141 607,-7 0 0,-7 35-643,-2-67 202,-6 0 1,-11 48-203,-19-15-2101,29-128 463,1-11-1204</inkml:trace>
  <inkml:trace contextRef="#ctx0" brushRef="#br0" timeOffset="4516.308">593 737 4096,'-22'5'2293,"22"-7"-1994,-15 12-70,-107 55 3056,109-59-3036,-150 51 1465,154-55-1689,-1 0-1,1-1 0,-1 0 1,1-1-1,-1 1 0,1-2 1,-1 0-1,1 0 0,-1 0 0,1-1 1,0-1-1,-1 0 0,1 0 1,1 0-1,-1-1 0,-7-5-24,10 5 25,0-2 0,0 1 0,0-1 0,0 0 0,1 0 0,0 0 0,0-1 0,1 1 0,0-1 0,0-1 0,0 1-1,1 0 1,0-1 0,0 0 0,0-6-25,-16-122 256,18 117-266,1 0 1,1 0-1,1 1 1,0-1-1,1 0 1,1 1-1,1 0 1,1 0-1,0 0 1,1 1-1,1 0 1,1 0-1,0 1 1,1 0-1,1 0 1,0 2-1,1-1 1,5-2 9,14-9 25,1 2 1,1 1-1,1 2 0,15-6-25,-13 6-32,-3 2 7,0 1-1,2 1 0,-1 2 0,2 1 1,0 2-1,1 2 0,0 1 1,0 2-1,1 1 0,0 2 1,5 2 25,-4 1 20,0 2 0,-1 1 1,0 3-1,1 1 0,-1 1 1,-1 2-1,0 2 1,0 2-1,-1 1 0,-1 1 1,25 16-21,-53-27 38,1 1 0,-1-1 1,0 2-1,-1-1 1,1 1-1,-1 0 0,0 0 1,0 0-1,-1 1 1,0 0-1,0 0 0,-1 1 1,1-1-1,-2 1 1,1 0-1,-1 0 0,0 0 1,-1 0-1,0 1 1,1 3-39,-3 0 44,0 1 0,0-1 0,-1 0 0,-1 0 0,0 1 0,0-1 0,-1 0 1,-1-1-1,0 1 0,-1-1 0,0 1 0,-1-2 0,0 1 0,0 0 0,-1-1 1,-8 9-45,-5 3 56,-1 0 1,-1-1-1,0-1 1,-2-1-1,0-1 1,-11 5-57,-24 15 267</inkml:trace>
  <inkml:trace contextRef="#ctx0" brushRef="#br0" timeOffset="4772.363">729 789 9600,'-22'0'3584,"17"0"-2784,-4 0-1632,9-3-928</inkml:trace>
  <inkml:trace contextRef="#ctx0" brushRef="#br0" timeOffset="6545.826">926 1437 5376,'-9'-31'1754,"18"-15"1489,-9 45-2411,2 7 176,23 252 2469,-7-118-5194,-24-128-2107,-1-14 683</inkml:trace>
  <inkml:trace contextRef="#ctx0" brushRef="#br0" timeOffset="6884.082">680 1422 8448,'4'-5'3805,"9"-1"-3222,-3 3-177,95-53 474,121-8 144,51 11-1674,-245 49-3692,-21 4 1004</inkml:trace>
  <inkml:trace contextRef="#ctx0" brushRef="#br0" timeOffset="9008.106">1153 547 3072,'23'2'1488,"-15"-1"2458,-49 20-2676,-154 101-193,105-67-469,-93 43-608,15-41 635,218-71-539,-30 5-641,0-2 0,0-1 0,-1 0 0,-1-1 0,0-1 0,7-8 545,7-9-2618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19:51.6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 16 6272,'-10'-4'3690,"10"5"-2911,2-1-310,296-5 4363,-62 2-4746,-190-1-3548,-44 4 1030,-2 0-858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19:51.9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55 7808,'16'-8'4391,"13"-1"-3909,-9 2-155,81-12 643,120 7 1052,-127 13-1669,-29 1-3298,-51 1 129,-4 11-1504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5:37:50.9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0 132 5632,'26'-67'2778,"-6"2"2118,-22 88-3104,-28 238 421,24-175-2223,3 1-1,5-1 0,3 0 1,4 0-1,3 0 0,5-1 1,8 18 10,11-18-2577,-1-34-2083,-8-19 2020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19:46.8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252 1 7680,'-6'-1'3997,"0"17"-3941,4-8 147,-70 186 507,31-90 121,5 2 1,0 22-832,19-60 328,4 1 0,3 0 0,2 1 0,4 15-328,4-57 23,2-1 0,1 0 1,2 1-1,0-2 0,2 1 0,1-1 1,5 12-24,-6-21-476,1 1 0,1-1 0,1 0 0,0-1 0,1 0 0,11 12 476,10 0-2576,0-9-800</inkml:trace>
  <inkml:trace contextRef="#ctx0" brushRef="#br0" timeOffset="3643.308">439 1029 3072,'0'0'151,"1"0"0,-1 0 0,1 0 0,-1 0 0,1 0 0,0 0 0,-1 1 0,1-1 0,-1 0 0,1 0 0,-1 1-1,0-1 1,1 0 0,-1 1 0,1-1 0,-1 0 0,1 1 0,-1-1 0,0 1 0,1-1 0,-1 1 0,0-1 0,1 1 0,-1-1 0,0 1 0,0-1 0,0 1 0,1-1 0,-1 1 0,0 0 0,0-1 0,0 1 0,0-1 0,0 1 0,0-1 0,0 1 0,0-1 0,0 1 0,0 0 0,-1-1-1,1 1 1,0-1 0,0 1 0,0-1 0,-1 1-151,1 7 193,9-20 1247,27-102-74,-26 60-1010,-2-1 0,-2-1 0,-3 1 0,-3-26-356,-8 32 480,3 140-406,7-50-94,2 1-1,1-1 1,3 0-1,1 0 1,2-1 0,14 34 20,-23-68 5,1 1 0,0-1 1,1 0-1,-1 0 0,1-1 1,1 1-1,-1-1 0,1 0 1,-1 0-1,2 0 0,-1-1 1,0 0-1,5 3-5,-7-7 14,0 0-1,1 0 1,-1-1-1,1 1 1,-1-1 0,0 0-1,1 1 1,-1-1 0,0-1-1,0 1 1,0 0-1,0-1 1,0 0 0,0 1-1,0-1 1,0 0 0,-1-1-1,1 1 1,-1 0-1,1-1 1,-1 0 0,0 1-1,0-1 1,0 0 0,0 0-1,-1 0 1,2-2-14,27-45-18,-1-1 0,-2-2 1,-1-5 17,-24 53 3,0 1 1,0-1 0,0 1-1,0-1 1,-1 0 0,0 0-1,0 0 1,-1 1 0,1-1-1,-1 0 1,0 0 0,0 0 0,-1-1-4,-7 17-43,4 1 54,0 1 1,1 0 0,0-1-1,1 1 1,1 0 0,0 0-1,0 0 1,1 0-1,1 0 1,0 0 0,1 0-1,1 0 1,0 0-1,0-1 1,1 0 0,1 1-1,2 2-11,-5-10 31,0 0-1,0 0 1,0 0-1,1 0 1,0 0-1,0 0 1,0-1-1,1 0 1,-1 0-1,1 0 1,0 0-1,0 0 1,0-1-1,1 1 1,-1-1-1,1-1 1,0 1-1,0 0 1,0-1-1,0 0 1,0 0-1,1-1 1,-1 0-1,0 0 1,1 0-1,-1 0 1,1-1-1,-1 0 1,1 0-1,-1 0 1,1-1-1,2 0-30,-5-1-217,0 1 1,0-1-1,-1 0 0,1-1 0,0 1 1,0 0-1,-1-1 0,0 1 0,1-1 0,-1 0 1,0 0-1,0 0 0,-1 0 0,1 0 1,-1 0-1,1-1 0,-1 0 217,5-16-2677</inkml:trace>
  <inkml:trace contextRef="#ctx0" brushRef="#br0" timeOffset="3974.685">1122 98 8448,'2'6'3129,"5"-7"-2349,-10-19-385,16 28-299,59 94-43,50 78 315,-100-141-186,-1 1 0,-2 1 0,-1 1-1,-3 0 1,-1 1 0,-2 1 0,-3 0 0,-1 0 0,-2 1 0,0 39-182,-16 55 352,-1-114-950,-62 68-1647,10-26-2427,30-37 299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11.5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73 3456,'25'-1'5978,"56"-6"-3658,49-6-1479,88-14 516,-127 6-2296,-70 18-1733,1 6-3610,-9 2 3823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18.7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43 4736,'172'0'8883,"3"-3"-5069,358-10-3274,-343 0-1965,-69 4-2309,-1 5-4131,-83 6 5476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12.6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427 72 7296,'-7'-24'2368,"9"17"-1403,9 1-781,1 0 1,-1 1-1,1 0 0,1 1 0,-1 0 1,1 1-1,0 0 0,-1 1 1,12 0-185,-20 2 16,0 0 1,0 0-1,-1 1 1,1 0-1,0 0 1,0 0-1,0 0 1,-1 0-1,1 1 0,-1-1 1,1 1-1,-1 0 1,0 0-1,0 1 1,0-1-1,0 1 1,0-1-1,0 1 1,-1 0-1,1 0 1,-1 0-1,0 0 1,0 1-1,0-1 1,0 1-1,0-1 1,-1 1-1,0-1 1,1 1-1,-1 0 1,-1 0-1,1 0 1,0 3-17,0 3 56,0 1 0,0 0 0,-1-1 0,-1 1 0,0 0 0,0-1 0,-1 1 0,0-1 0,-1 0 0,0 1 0,0-1 0,-2 0-56,-56 96 965,60-105-948,1 0 1,-1 1-1,0-1 0,1 0 1,-1 1-1,1-1 0,-1 0 1,1 1-1,-1-1 0,1 1 1,0-1-1,0 1 0,0-1 1,0 0-1,0 1 0,0-1 1,0 1-1,1-1 0,-1 1 1,0-1-1,1 0 0,-1 1 0,1-1 1,-1 1-1,1-1 0,0 0 1,0 0-1,-1 1 0,1-1 1,0 0-1,0 0 0,0 0 1,0 0-1,1 0 0,-1 0 1,0 0-1,0-1 0,0 1 1,1 0-1,0 0-17,66 8-196,-43-8-226,66 3-2746,-51 1 1584</inkml:trace>
  <inkml:trace contextRef="#ctx0" brushRef="#br0" timeOffset="5628.824">213 573 4480,'48'-5'5871,"-47"5"-5809,-1 0 0,1 0 0,0 0 0,0 0 0,0 0 0,-1 0 1,1 0-1,0-1 0,0 1 0,-1 0 0,1 0 0,0-1 0,0 1 1,-1-1-1,1 1 0,0-1 0,-1 1 0,1-1 0,-1 1 0,1-1 1,0 1-1,-1-1 0,0 0 0,1 1 0,-1-1 0,1 0 0,-1 0 1,0 1-1,1-1 0,-1 0 0,0 0 0,0 1 0,1-1 0,-1 0 1,0 0-1,0 0 0,0 1 0,0-1 0,0 0 0,0 0 0,-1 0 1,1 1-1,0-1 0,0 0 0,0 0 0,-1 1 0,1-1 0,0 0 1,-1 0-1,1 1 0,-1-1 0,1 0 0,-1 1 0,1-1-62,-3 0 26,0-1-1,1 1 0,-1-1 0,0 1 1,0 0-1,0 1 0,0-1 0,0 0 1,0 1-1,0-1 0,0 1 0,0 0 1,0 0-1,0 0 0,0 1 0,0-1 1,0 1-1,0 0 0,0 0-25,-10 2 54,1 2 0,0 0 0,0 1 0,0 0 0,1 0 0,0 1 0,0 1 0,0 0 0,1 0 0,1 1 0,-1 1 0,1-1 0,1 1 0,0 1-1,0 0 1,1 0 0,1 0 0,0 1 0,0 0 0,1 0 0,1 0 0,0 1 0,0-1 0,1 1 0,1 0 0,-1 11-54,3-17 34,1 1 1,0 0-1,0 0 0,0-1 1,1 1-1,0-1 0,1 1 1,-1-1-1,1 0 1,1 0-1,-1 0 0,1-1 1,1 1-1,-1-1 0,1 0 1,0 0-1,0 0 1,1-1-1,0 0 0,0 0 1,0 0-1,0-1 0,1 0 1,-1 0-1,1 0 0,0-1 1,4 1-35,106 29-1996,-35-24-4109,-54-6 3705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21.0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145 283 3072,'1'0'162,"0"1"0,0-1 0,-1 0 0,1 1 0,0-1 0,0 0 0,0 1 0,-1-1 0,1 0 0,0 0 0,0 0 0,0 0 0,0 0 0,0 0 0,-1 0 0,1 0 0,0 0 0,0 0 0,0-1 0,0 1 0,0 0 0,-1 0 0,1-1 0,0 1 0,0-1 0,-1 1 0,1-1 0,0 1 0,-1-1 0,1 1 0,0-1 0,-1 0 0,1 0-162,6-2 803,3-2-508,1-1 1,-1 0-1,0-1 0,0 0 1,-1-1-1,0 0 0,0 0 1,-1-1-1,0 0 0,0 0 1,-1-1-1,-1 0 0,1 0 1,-2-1-1,1 1 0,0-6-295,-4 12-1,-1 1-1,1-1 0,-1 0 1,0 0-1,-1 0 0,1 0 1,-1 0-1,1 0 1,-1 0-1,0 0 0,-1 0 1,1 0-1,-1 0 0,0 0 1,0 0-1,0 1 1,0-1-1,-1 0 0,1 0 1,-1 1-1,0-1 0,0 1 1,0 0-1,-1-1 0,1 1 1,-1 0-1,0 0 1,0 1-1,0-1 0,0 1 1,0-1-1,0 1 0,-1 0 1,1 0-1,-1 0 1,-1 0 1,-7 1-35,0 1 0,-1 0 0,1 0 0,0 1 0,-1 1 0,1 0 0,0 1 0,0 0 0,-10 5 35,9-4 0,10-3-3,-7 1-6,-1 1 0,1 0 1,0 1-1,0 0 0,0 0 0,0 2 1,1-1-1,0 1 0,0 0 0,-3 3 9,11-8-4,1 0 0,-1 0 0,0 0 0,0 0 0,0 0 0,0 0 0,1 0 0,-1 0 0,1 1 0,-1-1 0,1 0 0,-1 0 0,1 1 0,0-1 0,-1 0 0,1 1 0,0-1 0,0 0 0,0 1 0,0-1 0,0 0 0,1 1 0,-1-1 0,0 0 0,0 1 0,1-1-1,-1 0 1,1 0 0,-1 1 0,1-1 0,0 0 0,-1 0 0,1 0 0,0 0 0,0 0 0,0 0 0,0 0 0,0 1 4,46 33-212,-42-32 220,9 6 134,0-1-65,1 1 1,-2 0-1,1 0 1,-1 2-1,-1 0 1,0 0 0,0 1-1,-1 0 1,-1 1-1,4 6-77,-7-6 10,0-1 0,-1 1 0,-1 0-1,0 0 1,-1 0 0,0 1 0,-1 0-1,0 0 1,-2 0 0,1 0 0,-2 0 0,0 0-1,0 0 1,-1 0 0,-1 0 0,0 0-1,-1 0 1,-5 12-10,8-24 4,-1 1 0,0-1 1,0 1-1,0-1 0,0 0 0,-1 1 0,1-1 0,0 0 0,-1 0 0,0 0 0,1 0 0,-1 0 0,0 0 0,0 0 1,0-1-1,0 1 0,-1-1 0,1 1 0,0-1 0,-1 0 0,1 0 0,0 0 0,-1 0 0,1 0 0,-1-1 1,0 1-1,1-1 0,-1 0 0,1 0 0,-1 0-4,-3 0 22,0 0 0,1-1 0,-1 0 0,1 0 1,-1-1-1,1 1 0,0-1 0,0 0 0,0-1 0,0 1 0,0-1 1,0 0-1,1-1 0,-1 1 0,1-1 0,0 1 0,0-1 0,0 0 1,1-1-1,-1 1 0,1-1 0,0 1 0,0-1 0,1 0 0,-1 0 1,1-1-1,0 1 0,1 0 0,-1-1 0,1 1 0,0-1 0,0 1 1,1-2-23,1-3-68,2 0 0,-1 0 1,1 0-1,1 0 1,0 1-1,0-1 1,1 1-1,0 0 1,0 1-1,1-1 1,0 1-1,1 0 0,0 0 1,4-2 67,68-62-5159,-72 66 4314,20-15-1357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22.0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325 179 5376,'16'-35'2672,"18"-41"2144,-33 73-4706,0 0 1,-1 0-1,1 0 1,-1 0 0,0 0-1,0 0 1,0 0-1,0 0 1,0 0 0,-1 0-1,1 0 1,-1 0-1,0 0 1,0 0 0,0 1-1,0-1 1,-1 0-1,1 0 1,-1 1-111,0 0 9,1 1 0,-1 0 1,0 0-1,0 0 0,0 0 0,0 1 0,-1-1 1,1 1-1,0-1 0,0 1 0,0 0 0,0-1 1,-1 1-1,1 0 0,0 0 0,0 1 0,0-1 1,0 0-1,-1 1 0,1 0 0,0-1 1,0 1-1,0 0 0,0 0 0,0 0 0,0 0 1,1 0-1,-1 0 0,0 1 0,0-1 0,1 1 1,-1-1-1,0 2-9,-57 56 21,-51 74-90,90-101 66,2 1 1,2 1-1,0 0 0,3 1 1,0 0-1,-3 25 3,10-36 3,2-1-1,0 1 1,2 0 0,1 0 0,1 0-1,0 0 1,2 0 0,1 0-1,2 2-2,-3-12 24,2 1 0,0-1-1,1-1 1,0 1-1,1-1 1,0 1 0,1-2-1,1 1 1,0-1-1,0 0 1,1-1 0,1 0-1,0 0 1,0-1 0,6 3-24,-12-9 26,1 0 1,0 0 0,0-1-1,0 0 1,1 0 0,-1 0-1,1-1 1,-1 1 0,1-1-1,0-1 1,0 1 0,0-1-1,0 0 1,0 0 0,0-1-1,0 0 1,0 0 0,0 0-1,1-1 1,-1 0 0,0 0-1,0 0 1,-1-1 0,1 0-1,0 0 1,0-1 0,-1 0-1,0 1 1,1-2 0,-1 1-1,2-2-26,-2-1 15,1 0-1,-1-1 0,0 1 1,0-1-1,-1 0 0,0-1 1,0 1-1,-1-1 0,0 1 1,0-1-1,-1 0 0,0 0 1,0 0-1,-1-1 0,0 1 1,0-8-16,1 6-17,-2 0-1,1-1 0,-1 1 0,-1-1 0,0 1 0,0-1 0,-1 1 0,0 0 0,-1 0 0,0 0 1,-2-3 18,-14-27-304,11 32 288,-13-8-96,5-6 112,-24-32 42,40 52 5,0 0 0,0 0 0,0 0 0,1 0 0,-1 0 0,0 0 0,1 0 0,-1 0 0,1 0 0,0 0 0,0 1 0,0-1 0,0 0 0,0 0 0,0 1 0,0-1 0,1 0 0,-1 1 0,0 0 0,1-1 0,-1 1 0,1 0 0,0-1 0,-1 1 0,1 0 0,0 0 0,0 1 0,0-1 0,0 0 0,0 1 0,0-1 0,0 1 0,0-1 0,0 1 0,0 0 0,0 0 0,0 0 0,0 0 1,0 0-1,1 0-48,17-6 180,91-21 151,-98 26-1024,5-2-2318,-7-1-4252,-8 0 3067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38.3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0 107 5504,'0'-3'293,"1"0"1,-1 0-1,1 0 1,0 0-1,-1 1 1,1-1-1,0 0 1,1 1-1,-1-1 1,0 0-1,1 1 1,0 0-1,-1-1 1,1 1-1,0 0 1,0 0-1,2-2-293,0 1 151,0 0 0,-1 0-1,1 0 1,0 1 0,0 0 0,1-1-1,-1 2 1,0-1 0,1 0-1,-1 1 1,1 0 0,0 0 0,-1 0-1,1 0 1,0 1 0,-1 0 0,3 0-151,-4 1 73,0 1 0,0-1 0,-1 1 1,1 0-1,-1-1 0,0 1 0,1 0 1,-1 1-1,0-1 0,0 0 1,0 1-1,0-1 0,-1 1 0,1-1 1,-1 1-1,1 0 0,-1 0 0,0 0 1,0 0-1,0 0 0,-1 0 0,1 0 1,-1 0-1,1 0 0,-1 0 1,0 0-1,0 0 0,-1 0 0,1 0 1,-1 0-1,1 0 0,-1 0 0,0 0 1,0 0-1,0 0 0,0 0 0,-1-1 1,1 1-1,-1 0 0,0-1 1,0 1-1,-1 0-73,-47 21 485,49-24-482,0 1 0,-1-2 0,1 1 0,0 0 0,-1 0 0,1 0 0,0 0 0,-1-1 0,1 1 0,0-1 1,0 1-1,-1-1 0,1 1 0,0-1 0,0 0 0,0 0 0,0 1 0,0-1 0,0 0 0,0 0 0,0 0 0,0 0 0,0 0 0,1 0 0,-1-1 0,0 1 0,1 0 0,-1 0 0,0 0 1,1-1-1,0 1 0,-1 0 0,1-1 0,0 1 0,0 0 0,0-1 0,0 1 0,0 0 0,0-1 0,0 1 0,0 0 0,0-2-3,2-6-43,-1 0 1,2-1-1,-1 1 0,1 0 1,0 0-1,1 0 1,0 1-1,1-1 0,-1 1 1,1 0-1,1 1 0,0-1 1,6-6 42,-11 14-95,-1 0 0,0 0 1,1-1-1,-1 1 1,0 0-1,1 0 1,-1 0-1,1 0 1,-1 0-1,0 0 0,1 0 1,-1 0-1,1 0 1,-1 0-1,0 0 1,1 0-1,-1 0 1,1 0-1,-1 0 1,0 0-1,1 1 0,-1-1 1,0 0-1,1 0 1,-1 0-1,0 1 1,1-1-1,-1 0 1,0 0-1,1 1 0,-1-1 1,0 0-1,0 1 1,1-1-1,-1 0 1,0 1-1,0-1 1,0 0-1,1 1 1,-1-1-1,0 0 0,0 1 1,0-1-1,0 1 1,0-1-1,0 0 1,0 1-1,0-1 1,0 1-1,0-1 0,0 0 1,0 1-1,0-1 1,0 1-1,0-1 1,0 0-1,0 1 1,-1-1-1,1 0 1,0 1-1,0-1 0,0 0 1,-1 1-1,1-1 1,0 0-1,-1 1 1,1-1-1,0 0 1,0 0-1,-1 1 95,0 14-2437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41.3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484 583 4736,'58'-12'1530,"-25"-13"1020,-32 25-2484,0 0 0,-1 0-1,1 0 1,-1-1 0,1 1 0,-1 0 0,1 0 0,-1 0 0,1 0 0,-1-1-1,0 1 1,1 0 0,-1-1 0,1 1 0,-1 0 0,1-1 0,-1 1 0,0 0 0,1-1-1,-1 1 1,0-1 0,1 1 0,-1 0 0,0-1 0,0 1 0,0-1 0,1 1 0,-1-1-1,0 1 1,0-1 0,0 1 0,0-1 0,0 1 0,0-1 0,0 1 0,0-1-1,0 0 1,0 1 0,0-1 0,0 1 0,0-1 0,0 1 0,0-1 0,-1 1 0,1-1-1,0 1 1,0-1 0,-1 1 0,1 0 0,0-1 0,-1 1 0,1-1 0,0 1 0,-1 0-1,1-1 1,-1 1 0,1 0 0,0-1 0,-1 1 0,1 0 0,-1 0 0,1-1-1,-1 1 1,1 0 0,-1 0-66,-89 24 1083,52-9-908,0 0-1,2 3 1,0 1 0,-28 20-175,44-24 66,1 2 0,0 0 0,1 0 0,1 2 0,1 0 0,-6 11-66,10-15 36,-3 2 23,1 1 1,1 0 0,1 1 0,0 0 0,2 1 0,0 0 0,1 1 0,1 0 0,1 0 0,1 1 0,1 0 0,1 0-1,1 0 1,0 0 0,2 1 0,1-1 0,1 6-60,0-20 48,1 0 1,-1-1-1,2 1 0,-1-1 0,1 1 1,0-1-1,1 0 0,-1 0 1,2-1-1,-1 1 0,1-1 0,-1 0 1,2 0-1,-1 0 0,1-1 0,0 1 1,0-1-1,0-1 0,1 1 0,4 1-48,19 7 53,1-2-1,0-2 0,0 0 0,1-2 0,0-2 0,0 0 1,1-3-1,-1 0 0,4-2-52,8 0-427,1-1 0,0-2 0,36-8 427,58-22-4740,-93 19 2916</inkml:trace>
  <inkml:trace contextRef="#ctx0" brushRef="#br0" timeOffset="617.843">274 223 5120,'-9'-8'3546,"55"-1"-372,-41 7-3096,0 1 0,0 0 0,0-1 0,1 2 0,-1-1-1,0 1 1,0 0 0,0 0 0,1 0 0,-1 0 0,0 1 0,0 0 0,0 0 0,0 1 0,0-1 0,0 1 0,0 0 0,-1 1 0,1-1 0,0 1 0,-1 0 0,0 0 0,0 0 0,0 0 0,0 1 0,0 0 0,-1 0 0,0 0 0,2 2-78,-4-3 43,1-1 1,-1 1-1,0 0 0,0 0 1,-1 0-1,1 0 1,0 0-1,-1 0 0,0 1 1,0-1-1,0 0 0,0 0 1,0 0-1,-1 0 1,1 0-1,-1 0 0,0 0 1,0 0-1,0 0 0,0 0 1,0 0-1,-1 0 1,1-1-1,-1 1 0,0-1 1,0 1-1,0-1 0,0 0 1,0 1-1,-1-1-43,-79 36 731,73-35-660,0 0 1,0-1-1,0 0 1,-1 0-1,1-1 1,-1 0-1,1-1 1,-1 0-1,1 0 0,-8-2-71,15 2 2,0 0 0,0 0 0,0-1 0,0 1-1,0-1 1,0 1 0,0-1 0,0 1-1,0-1 1,0 0 0,0 0 0,1 0 0,-1 0-1,0 0 1,1-1 0,-1 1 0,1 0-1,-1-1 1,1 1 0,0-1 0,0 1 0,-1-1-1,1 0 1,0 1 0,0-1 0,1 0-1,-1 0 1,0 0 0,0 0 0,1 0 0,0 0-1,-1 0 1,1 0 0,0 0 0,0 0-1,0 0 1,0 0 0,0 0 0,0 0 0,1 0-1,-1 0 1,1 0 0,-1 1 0,1-1-1,0 0 1,0 0 0,0 0 0,0 0 0,0 1-1,0-1 1,1-1-2,-1 0-33,1 0 0,0 0-1,-1-1 1,1 1 0,0 0 0,1 1 0,-1-1-1,0 0 1,1 1 0,-1-1 0,1 1-1,0 0 1,0 0 0,0 0 0,0 0-1,0 0 1,1 1 0,-1-1 0,0 1 0,1 0-1,-1 0 1,1 0 0,-1 1 0,1-1-1,-1 1 1,3 0 33,-5 2-366,1 0 0,0 0-1,-1 1 1,0-1 0,1 1 0,-1-1-1,0 1 1,0-1 0,0 1-1,-1 0 1,1-1 0,-1 1 0,1 0-1,-1 0 1,0-1 0,0 1-1,0 0 1,-1 0 0,1-1 0,0 1 366,-1 6-2696,1 3 547</inkml:trace>
  <inkml:trace contextRef="#ctx0" brushRef="#br0" timeOffset="1253.992">797 154 5632,'9'-23'3552,"-23"77"305,-9 42-3437,1-1-564,-17 83 240,33-131 235,16-97 607,17-139-58,4-37-474,-18 165-374,-13 61-32,0-1 0,0 1 0,0 0 0,0-1 0,1 1 0,-1-1 0,0 1 0,0-1 0,0 1 0,1 0 0,-1-1 0,0 1 0,1 0 0,-1-1 0,0 1 0,1 0 0,-1-1 0,0 1 0,1 0 0,-1 0 0,0-1 0,1 1 0,-1 0 0,1 0 0,-1 0 0,1-1 0,-1 1 0,0 0 0,1 0 0,-1 0 0,1 0 0,-1 0 0,1 0 0,-1 0 0,1 0 0,-1 0 0,0 0 0,1 0 0,-1 1 0,1-1 0,-1 0 0,1 0 0,-1 0 0,0 0 0,1 1 0,-1-1 0,1 0 0,-1 0 0,0 1 0,1-1 0,-1 0 0,0 1 0,1-1 0,-1 0 0,0 1 0,0-1 0,1 1 0,-1-1 0,0 0 0,0 1 0,0-1 0,0 1 0,1-1 0,-1 1 0,16 31 0,-15-31 0,57 177-800,12-7-4496,-49-114 160</inkml:trace>
  <inkml:trace contextRef="#ctx0" brushRef="#br0" timeOffset="1485.847">720 401 6784,'-9'-9'2624,"9"9"-2048,5 0 352,-5 0 64,4 0-320,6 0-64,-2 0-96,6 4 96,9-4-288,-1 0-96,2 0-128,2 0-512,1 5 224,2-5-1376,3 0 832,-5-5-3328,0 5 2272</inkml:trace>
  <inkml:trace contextRef="#ctx0" brushRef="#br0" timeOffset="1708.443">1253 85 4608,'-9'-4'1760,"9"4"-1376,-5-8 384,0 4 576,5 8-768,-8-4 512,8 3-640,-5 2 384,10-1-480,-5 4 480,0 0-512,0 4 416,0 5-416,0 10 128,0 7-288</inkml:trace>
  <inkml:trace contextRef="#ctx0" brushRef="#br0" timeOffset="1871.755">1221 606 9088,'-8'17'3424,"8"-17"-2656</inkml:trace>
  <inkml:trace contextRef="#ctx0" brushRef="#br0" timeOffset="2573.773">1125 137 4480,'-1'0'210,"1"1"0,-1-1 0,1 1 0,-1-1 0,0 1 0,0-1 0,1 1 0,-1-1 0,0 0 1,0 1-1,1-1 0,-1 0 0,0 0 0,0 0 0,0 0 0,1 1 0,-1-1 0,0 0 0,0 0 0,0-1 0,1 1 0,-1 0 0,0 0 0,0 0 1,0 0-1,1-1 0,-1 1 0,0 0 0,0-1 0,1 1 0,-1-1 0,0 1 0,1-1 0,-1 1 0,0-1 0,0 0-210,29-32 880,37-33 587,-47 59-1206,4 6 289,-13-5-518,-9 5-32,0 3 0</inkml:trace>
  <inkml:trace contextRef="#ctx0" brushRef="#br0" timeOffset="3493.879">1261 4 9856,'18'-4'5324,"28"17"-4915,-28-5-486,-15-8 97,0 1-1,0-1 1,-1 1 0,1 0-1,0 0 1,-1 0 0,1 0-1,-1 0 1,0 1 0,1-1-1,-1 1 1,0-1 0,0 1-1,0 0 1,0 0 0,0 0-1,0 0 1,0 0 0,-1 0-1,1 1 1,-1-1 0,1 0-1,-1 1 1,0-1 0,0 1-1,0 0 1,-1-1 0,1 1-1,0 0 1,-1-1 0,0 1-1,0 0 1,0 0 0,0-1-1,0 1 1,0 0 0,-1 1-20,-4 10 49,-1-1 1,0-1 0,-1 1 0,-1-1 0,0 0 0,0-1 0,-1 0 0,-5 5-50,3-4 0,-43 40 59,50-49-104,25-10-91,-13 8 127,0 1 0,1-1 1,-1 1-1,0 1 0,-1-1 0,1 1 0,0 1 1,-1-1-1,0 1 0,0 1 0,0-1 1,0 1-1,-1 0 0,3 3 9,-5-5 24,-1-1 0,0 1-1,0 0 1,0 0 0,-1 0 0,1 0-1,0 1 1,-1-1 0,0 0 0,0 1-1,0 0 1,0 0 0,-1-1 0,0 1 0,1 0-1,-1 0 1,-1 0 0,1 0 0,0 0-1,-1 1 1,0-1 0,0 0 0,0 0-1,-1 0 1,1 0 0,-1 0 0,0 0-1,0 0 1,-1 0 0,1 0 0,-1 0-1,1-1 1,-3 3-24,1-1 23,0 0 0,0-1 0,-1 1 0,0-1 0,0 0 0,0 0 0,0 0 0,-1 0 0,1-1 0,-1 0 0,0 0 0,0 0 0,-2 1-23,3-2 6,0 0 0,0 0 0,0 0 0,0-1 0,0 1 1,0-1-1,0 0 0,-1 0 0,1 0 0,0-1 0,0 0 0,-1 1 1,1-2-1,0 1 0,-1 0 0,1-1 0,0 0 0,-1 0 0,1 0 0,0-1-6,-12 2-186,8-73 2052,-2-114-1466,1 19-2938,0 113-4486,5 38 3216,3 7 1307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37.7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561 89 3712,'2'0'302,"1"1"1,-1-1-1,1 0 1,-1-1-1,1 1 0,-1 0 1,1-1-1,-1 1 1,1-1-1,-1 0 0,1 0 1,-1 0-1,0 0 1,0 0-1,0 0 0,1-1 1,-1 1-1,0-1 1,0 1-1,-1-1 0,2 0-302,5-4 764,5-13 762,-12 17-1473,-1 1 1,0-1 0,0 1 0,0-1 0,1 1 0,-1-1 0,-1 1-1,1-1 1,0 1 0,0-1 0,0 1 0,-1-1 0,1 1-1,-1-1 1,1 1 0,-1-1 0,0 1 0,0 0 0,1-1-1,-1 1 1,0 0 0,0 0 0,0-1 0,0 1 0,0 0-1,-1 0 1,1 0 0,0 0 0,0 1 0,-1-1 0,1 0 0,-1 1-1,1-1 1,0 0 0,-1 1 0,1 0 0,-1-1 0,1 1-1,-1 0 1,1 0 0,-1-1 0,0 1-54,-14 1 29,0 1 1,0 0-1,0 0 0,0 2 1,1 0-1,-1 1 0,1 0 1,0 2-1,0-1 0,1 2 1,0 0-1,-2 2-29,-150 112 443,142-104-352,0 2 0,2 0 0,0 2 0,1 0 1,2 1-1,0 2 0,1 0 0,2 0 0,0 2 0,-8 21-90,22-42 25,1-1 1,0 1 0,0 0 0,0 0 0,0 0 0,1 0-1,0 0 1,0 0 0,1 0 0,0-1 0,0 1 0,0 0 0,1 0-1,0 0 1,0-1 0,0 1 0,1-1 0,-1 0 0,1 0 0,1 0-1,-1 0 1,1 0 0,-1-1 0,2 1 0,-1-1 0,0 0-1,1 0 1,-1-1 0,2 1-27,22 15-42,1-1 0,0-1-1,2-2 1,0-1 0,0-1-1,1-2 1,1-1 0,0-1-1,0-2 1,0-2 0,1-1-1,0-1 1,0-2 0,0-1 0,25-5 42,68-14-3174,-71 7 1660</inkml:trace>
  <inkml:trace contextRef="#ctx0" brushRef="#br0" timeOffset="1459.37">1092 712 6400,'0'-13'4150,"0"22"-2023,-47 171-1370,-32 23-751,33-95 314,37-94-43,7-19-69,8-28 17,-5 28-210,89-392 108,-57 272 389,-33 124-494,0 0-12,-1 1 0,1-1 0,0 0 0,0 1 0,0-1 0,0 0 0,0 1 0,0-1 0,0 0 0,0 1 0,0-1 0,0 1 0,0-1 0,0 0 0,0 1 0,0-1 0,1 0 0,-1 1 0,0-1 0,1 1 0,-1-1 0,0 1 0,1-1 0,-1 0 0,0 1 0,1 0 0,-1-1 0,1 1 0,-1-1 0,1 1 0,-1-1 0,1 1 0,-1 0 0,1-1 0,0 1 0,-1 0 0,1 0 0,-1 0 0,1-1 0,0 1 0,-1 0 0,1 0 0,0 0 0,-1 0 0,1 0 0,0 0 0,-1 0 0,1 0 0,0 0 0,-1 0 0,1 1 0,0-1-6,30 133-298,-18-57-824,15 82-5287,-19-121 4356</inkml:trace>
  <inkml:trace contextRef="#ctx0" brushRef="#br0" timeOffset="1724.697">847 939 6272,'-17'-12'2368,"7"7"-1856,5-4 512,15 6 64</inkml:trace>
  <inkml:trace contextRef="#ctx0" brushRef="#br0" timeOffset="1725.697">852 902 12640,'27'-4'992,"1"-1"-512,-1 2-224,5-1-64,-5-1-96,0 5 0,0 0-384,-3 0-128,-6 5-672,1-10-160,-6 5-1280,5-3-1504,-4-5 1088</inkml:trace>
  <inkml:trace contextRef="#ctx0" brushRef="#br0" timeOffset="2007.388">1284 688 5120,'0'0'71,"-6"-1"7787,12 15-7334,17 154 1103,-15-102-1546,-3-24-643,-1 1 0,-2-1-1,-4 39 563,-2-61-3616,0-19 582</inkml:trace>
  <inkml:trace contextRef="#ctx0" brushRef="#br0" timeOffset="2783.633">1247 760 4352,'-13'4'1409,"9"-4"3955,5-5-5221,-1 0 1,1 0-1,0 0 1,0 0-1,0 0 1,1 0-1,0 0 0,0 1 1,0-1-1,1 1 1,-1-1-1,1 1 0,0 0 1,0 0-1,1 0 1,-1 0-1,1 1 1,-1-1-1,1 1 0,1 0 1,-1 0-1,0 1 1,5-3-144,1 0-8,0 0 1,1 1 0,0 0 0,-1 0 0,1 1-1,1 1 1,-1 0 0,0 0 0,0 1 0,5 1 7,-11 0 7,-1-1 19,1 1 1,-1 0-1,1 0 1,-1 0-1,1 1 1,-1 0-1,1-1 1,-1 2 0,0-1-1,1 0 1,-1 1-1,0 0 1,0 0-1,0 0 1,1 1-27,-4-1 17,0 0 1,-1 0 0,1 0-1,-1 0 1,1 0-1,-1 0 1,0 0-1,0 0 1,0 0 0,0 1-1,0-1 1,0 0-1,-1 0 1,1 0 0,-1 0-1,1 0 1,-1 0-1,0 0 1,0-1-1,0 1 1,0 0 0,0 0-1,0-1 1,0 1-1,-1 0 1,1-1-1,0 1 1,-2 0-18,3-2 4,-97 106 257,69-94-250,28-11-19,0-1 0,0 0 0,0 0 0,0 0 1,0 0-1,1 1 0,-1-1 0,0 0 0,0 0 0,0 0 0,0 1 1,0-1-1,0 0 0,0 0 0,0 0 0,0 1 0,0-1 1,0 0-1,0 0 0,0 0 0,0 1 0,0-1 0,0 0 0,0 0 1,0 0-1,0 1 0,0-1 0,0 0 0,0 0 0,-1 0 0,1 1 1,0-1-1,0 0 0,0 0 0,0 0 0,0 0 8,86 1-10,17 21 10,-96-19 8,1 1 1,0 0 0,-1 0-1,0 1 1,0 0 0,0 0-1,0 1 1,-1-1 0,0 1-1,0 1 1,-1-1 0,0 1-1,0 0 1,0 1 0,-1-1-1,0 1 1,-1 0 0,1 0-1,-2 0 1,1 0 0,-1 0-1,0 1 1,-1-1 0,0 2-9,-1-6 42,0 1 0,-1-1 1,0 1-1,0-1 0,0 0 1,0 1-1,-1-1 0,1 0 1,-1 0-1,0 0 1,-1 0-1,1 0 0,-1 0 1,0-1-1,1 1 0,-1-1 1,-1 0-1,1 0 0,0 0 1,-1 0-1,0-1 1,0 1-1,0-1 0,0 0 1,0 0-1,0 0 0,0-1 1,0 1-1,-3-1-42,-11 4-2,-1 0 0,0-2 0,0 0 0,0-1 0,0-1-1,-7-1 3,-34-15-4181,51 10 1787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49.2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5 337 3968,'-4'2'4718,"19"-1"-2418,54-16-668,89 3 1051,-63 9-2034,-25 1-1584,-1-2 0,58-13 935,-99 12-1591,15-3-3602,-30 7 3017</inkml:trace>
  <inkml:trace contextRef="#ctx0" brushRef="#br0" timeOffset="303.215">301 9 6144,'-5'-9'2368,"5"9"-1856,0 14 288,0-11 480,5 6-736,0 6 672,0 7-736,-5 5 544,0 1-576,4 41 320,1 0-384,-5-20-544,5 3 64,-5-12-1888,0-8 1088,0-11-3616,0-1 2496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21T14:42:20.285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1,'24'24,"7623"7622,-15111-15109,13975 13973,-6481-6480</inkml:trace>
  <inkml:trace contextRef="#ctx0" brushRef="#br0" timeOffset="487.375">6877 6878,'55'55,"137"137,-154-154,-32-32</inkml:trace>
  <inkml:trace contextRef="#ctx0" brushRef="#br0" timeOffset="659.659">7224 7224,'8'9,"-4"-5,5 4,-4-3,2 3,3 1,-2 0,1 0,-3-3,-1-1,5 5,-1-1,2 2,0-1,-1 1</inkml:trace>
  <inkml:trace contextRef="#ctx0" brushRef="#br0" timeOffset="1204.799">7520 7520,'194'195,"-196"-197,4 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5:37:48.4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468 24 3968,'27'4'6240,"-26"-5"-6160,-1 1 0,0 0 0,0-1 0,1 1 0,-1 0 0,0-1 0,1 1 1,-1-1-1,0 1 0,0 0 0,0-1 0,0 1 0,1-1 0,-1 1 0,0-1 0,0 1 0,0-1 1,0 1-1,0-1 0,0 1 0,0 0 0,0-1 0,0 1 0,0-1 0,0 1 0,-1-1 1,1 1-1,0-1 0,0 1 0,0-1 0,-1 1 0,1 0 0,0-1 0,0 1 0,-1 0 1,1-1-1,0 1 0,-1 0 0,1-1 0,0 1 0,-1 0 0,1-1 0,-1 1 0,1 0 0,0 0 1,-1 0-1,1-1 0,-1 1 0,0 0-80,-9-3 70,-1 1 0,1 0-1,-1 1 1,0 0 0,0 1 0,1 0 0,-1 1-1,0 0 1,0 0 0,1 1 0,-3 1-70,-5 3 10,1-1 0,0 2 1,-1 0-1,2 1 0,-1 1 0,2 1 1,-1 0-1,1 1 0,0 0 0,1 1 1,1 1-1,0 0 0,-5 8-10,0 3 103,2 0 0,1 1-1,0 0 1,-9 27-103,16-37 112,1 0-1,0 1 1,1 1 0,1-1 0,0 1-1,2-1 1,0 1 0,0 0 0,2 1-1,0-1 1,1 0 0,1 0 0,0 0-1,1 0 1,1 0 0,1 0 0,0 0-1,2-1 1,-1 1 0,2-2 0,0 1-1,3 2-111,-1-6 6,1-1-1,0 0 0,1 0 0,0-1 0,0-1 0,1 0 0,0-1 0,1 0 0,0-1 0,0 0 0,1-1 0,0 0 0,0-1 0,0-1 0,1 0 1,-1-1-1,1-1 0,0 0 0,0-1 0,1 0-5,8-1-774,1 0 0,-1-1 0,1-1-1,-1-2 1,0 0 0,0-2 0,15-5 774,3-7-3637,-2 5 1152</inkml:trace>
  <inkml:trace contextRef="#ctx0" brushRef="#br0" timeOffset="485.561">891 664 6912,'-1'-9'2944,"0"17"-243,-3 11-2117,-56 250 72,28-108-149,30-137-347</inkml:trace>
  <inkml:trace contextRef="#ctx0" brushRef="#br0" timeOffset="739.656">828 866 10368,'7'-51'3365,"7"5"-1434,-11 38-1859,0 1 0,0 0 0,1 0 0,0 0 0,0 1 0,1-1 0,-1 1 0,2 0 0,-1 0 0,5-4-72,-9 10 14,0-1 0,0 1 0,0-1 1,-1 0-1,1 1 0,0 0 0,0-1 1,0 1-1,0 0 0,0-1 0,0 1 1,0 0-1,0 0 0,0 0 0,0 0 1,0 0-1,0 0 0,0 0 0,0 0 1,0 0-1,0 1 0,0-1 0,0 0 1,0 0-1,0 1 0,-1-1 0,1 1 1,0-1-1,0 1 0,0-1 0,0 1 1,-1 0-1,1-1 0,0 1 1,-1 0-1,1 0 0,0-1 0,-1 1 1,1 0-1,-1 0 0,1 0 0,-1 0 1,0 0-1,1 0 0,-1 0-14,21 48 123,-20-48-125,56 187-613,-29-62-4572,-26-105 1773,2-1 1084</inkml:trace>
  <inkml:trace contextRef="#ctx0" brushRef="#br0" timeOffset="987.064">860 874 4736,'-27'31'3184,"27"-31"-3046,-1 1 0,1-1 0,0 1 0,-1 0 0,1-1 0,0 1 0,-1-1 0,1 1 0,0 0 0,0-1-1,0 1 1,-1 0 0,1 0 0,0-1 0,0 1 0,0 0 0,0-1 0,0 1 0,0 0 0,1-1 0,-1 1 0,0 0 0,0-1 0,0 1 0,1 0 0,-1-1 0,0 1 0,1-1 0,-1 1 0,0 0 0,1-1 0,-1 1 0,1-1 0,-1 1 0,1-1 0,-1 1 0,1-1 0,-1 0 0,1 1 0,-1-1 0,1 1 0,0-1 0,-1 0 0,1 0 0,0 1 0,-1-1-138,20 8 1205,2-4-1083,1-1 1,-1-2 0,1 0-1,0-1 1,-1-2 0,1 0-1,7-3-122,49-10-4096,-56 10 502</inkml:trace>
  <inkml:trace contextRef="#ctx0" brushRef="#br0" timeOffset="1304.929">1314 704 6656,'-4'3'3427,"3"0"138,16 77-1864,12 102-491,-9 23-1060,-17-158-4182,0-47-522,2-4 1732,1-11-399</inkml:trace>
  <inkml:trace contextRef="#ctx0" brushRef="#br0" timeOffset="1557.316">1351 765 5760,'-13'8'2176,"8"-5"-1664,0 2 736,5-5 256,0 0-416,0 0-64,-3 0-320,-3 0-128,6 0 160</inkml:trace>
  <inkml:trace contextRef="#ctx0" brushRef="#br0" timeOffset="2022.27">1392 696 10112,'32'-13'4740,"22"11"-3555,-51 3-1173,-1 0 1,1 0-1,-1 0 1,0 1-1,0-1 1,1 1-1,-1-1 0,0 1 1,0 0-1,0 0 1,-1 0-1,1 0 1,0 0-1,-1 0 1,1 0-1,-1 1 0,0-1 1,0 0-1,0 1 1,0-1-1,0 1 1,0-1-1,-1 1 1,1 0-13,-1 8 39,-1 1 0,0-1 0,-1 0 1,0 0-1,-1 1 0,0-1 1,0-1-1,-1 1 0,-5 9-39,6-13 31,-1 2 40,2-1-30,-1-1 0,0 1 0,0-1 1,-1 0-1,0 0 0,0-1 1,-1 1-1,0-1 0,-4 4-41,-9 10-133,23-22 133,0 0 1,0 0-1,0 1 1,0-1-1,0 1 1,0 1-1,0-1 1,1 1-1,-1-1 1,0 2-1,1-1 1,-1 0-1,0 1 1,0 0-1,0 0 1,0 1-1,0 0 1,0 0-1,0 0 1,0 0-1,0 0 0,0 2 0,0-1 17,1 0 11,0 0-1,0 0 0,0 0 1,-1 1-1,1 0 1,-1 0-1,0 0 0,0 1 1,-1-1-1,1 1 1,-1 1-1,0-1 0,0 0 1,-1 1-1,0 0 0,0 0 1,0 0-1,0 0 1,-1 0-1,0 1 0,0 3-27,-2-4 9,0-1-1,0 1 0,-1-1 0,1 1 0,-2-1 0,1 0 0,0 0 0,-1 1 0,0-1 0,0 0 0,-1 0 0,1-1 0,-1 1 0,0 0 0,0-1 1,-1 0-1,1 0 0,-1 0 0,0 0 0,0 0 0,0-1 0,-1 0 0,1 0 0,-1 0 0,0 0 0,0-1 0,0 0 0,0 0 0,0 0 1,0 0-1,0-1 0,-1 0 0,1 0 0,-1 0 0,1-1 0,0 0 0,-1 0 0,1 0 0,-1-1-8,-4 0-838,-16-3-2660,13-4-2032,7 0 2922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53.77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27 82 3968,'-27'8'3733,"51"-14"-1290,180-19 1631,644-15-997,-674 34-3147,67-2-1793,-83 6-3414,-120 0 1960,-9 2 1125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50.35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233 596 4224,'27'-16'2686,"-19"12"-2010,-1 0-1,0 0 1,1 0 0,-2-1-1,1 0 1,0-1 0,-1 1-1,0-1 1,-1-1 0,1 1 0,-1-1-1,3-5-675,-8 12 5,1-1 0,-1 0 0,0 1 1,1-1-1,-1 0 0,0 1 0,0-1 0,0 0 0,1 0 0,-1 1 0,0-1 0,0 0 0,0 0 0,0 0 0,0 1 1,0-1-1,-1 0 0,1 0 0,0 1 0,0-1 0,0 0 0,-1 1 0,1-1 0,0 0 0,-1 1 0,1-1 0,-1 0 1,1 1-1,-1-1 0,1 1 0,-1-1 0,1 1 0,-1-1 0,1 1 0,-1-1 0,0 1 0,1-1 0,-1 1 0,0 0 1,1-1-1,-1 1 0,0 0 0,0 0 0,1 0 0,-1-1 0,0 1 0,0 0 0,1 0 0,-1 0 0,0 0 0,0 0 1,1 0-1,-1 1 0,0-1 0,0 0 0,1 0 0,-1 0 0,0 1 0,1-1 0,-1 0 0,0 1 0,1-1 0,-1 1 1,0-1-6,-147 75-32,131-65 80,3-3-12,1 0 0,0 1 1,0 0-1,1 1 0,0 0 1,0 1-1,1 1 0,1 0 1,0 0-1,0 1 1,-3 6-37,11-15 36,0 0 1,1 0 0,0 0 0,0 1 0,0-1-1,0 0 1,0 1 0,1-1 0,-1 0 0,1 1 0,0-1-1,0 1 1,0-1 0,0 0 0,1 1 0,-1-1-1,1 1 1,0-1 0,0 0 0,0 0 0,1 0-1,-1 0 1,1 1 0,0-2 0,-1 1 0,1 0 0,1 0-1,-1-1 1,0 1 0,1-1 0,1 2-37,9 6-64,0-1 1,0-1 0,1 0-1,1-1 1,-1 0-1,1-2 1,0 1 0,0-2-1,1 0 1,-1 0-1,1-2 1,0 0 0,0-1-1,0 0 1,0-1-1,0-1 1,-1-1 0,2 0 63,155-33-8022,-139 26 5884</inkml:trace>
  <inkml:trace contextRef="#ctx0" brushRef="#br0" timeOffset="2836.099">447 49 3328,'2'-5'7042,"5"0"-3698,41-11-3981,123-7 1224,-101 31-619,-69-8 42,1 0 1,0 1-1,-1-1 0,1 1 0,0-1 0,-1 1 1,1 0-1,0 0 0,-1-1 0,1 1 0,-1 0 1,1 0-1,-1 0 0,0 1 0,0-1 0,1 0 0,-1 0 1,0 1-1,0-1 0,0 1 0,0-1 0,0 1 1,-1-1-1,1 1 0,0 0 0,-1-1 0,1 1 1,-1 0-1,1-1 0,-1 1 0,0 0 0,0 0 1,0-1-1,0 1 0,0 1-10,-3 3 29,1-1 1,-1 0-1,0 0 1,0 1-1,-1-2 1,1 1-1,-1 0 0,0-1 1,0 0-1,-1 0 1,0 0-1,1 0 1,-1-1-1,0 0 1,-4 2-30,7-3 1,-99 60-103,101-62 101,-1 0 0,1 0 0,0 1 0,-1-1 0,1 0 0,-1 0-1,1 0 1,0 0 0,-1 0 0,1 1 0,-1-1 0,1 0 0,0 0 0,-1 0-1,1 1 1,0-1 0,0 0 0,-1 1 0,1-1 0,0 0 0,-1 1 0,1-1-1,0 0 1,0 1 0,0-1 0,0 1 0,-1-1 0,1 0 0,0 1 0,0-1-1,0 1 1,0-1 0,0 0 0,0 1 0,0-1 0,0 1 0,0-1 0,0 0 0,0 1-1,0-1 1,0 1 0,0-1 0,1 0 0,-1 1 0,0-1 0,0 1 0,0-1-1,0 0 1,1 1 0,-1-1 0,0 0 0,1 1 0,-1-1 0,0 0 0,0 1-1,1-1 1,-1 0 0,1 0 0,-1 0 0,0 1 0,1-1 0,-1 0 0,0 0-1,1 0 2,30 13 12,-28-12-37,33 10-6,-22-7 35,0 0-1,-1 1 1,1 0 0,-1 1-1,0 1 1,-1 0 0,3 2-4,-7-3 83,0 0 0,-1 1 0,0 0 1,0 0-1,0 0 0,-1 1 0,0 0 1,4 9-84,-8-14 42,0 0 0,-1 0 0,1 0 1,-1 1-1,0-1 0,0 1 0,0-1 1,-1 1-1,1-1 0,-1 1 1,0-1-1,0 1 0,0-1 0,0 1 1,0-1-1,-1 1 0,0-1 1,0 1-1,0-1 0,0 0 0,0 1 1,-1-1-1,1 0 0,-1 0 1,0 0-1,-2 2-42,-2 1-53,-1 0 0,0 0 0,0-1 0,-1 0 0,0 0 1,0-1-1,0 0 0,0 0 0,0-1 0,-1 0 0,0-1 0,0 0 53,-74 8-6165,63-10 3776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1:03.80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322 118 4736,'27'-48'4560,"-22"8"-656,-6 38-3846,0 1 1,0-1-1,0 0 1,-1 0-1,1 0 1,0 1-1,-1-1 1,1 1-1,-1-1 1,1 1-1,-1-1 0,0 1 1,1 0-1,-1 0 1,0 0-1,0 0 1,0 0-1,0 0 1,0 0-1,0 1 1,0-1-1,0 1 1,0 0-1,-1-1 1,1 1-1,0 0 1,0 0-1,0 0 1,-1 1-59,-7 0 9,0 2 1,1-1 0,-1 1-1,1 1 1,0 0 0,-1 0-1,2 1 1,-1 0 0,0 0 0,1 1-1,0 0 1,1 1 0,-1-1-1,1 2-9,-89 108-55,87-106 56,1 0 0,1 1 0,0 0 0,1 1 0,0-1 0,0 1 0,1 1 0,1-1 1,0 1-1,1-1 0,0 1 0,1 0 0,0 0 0,1 0 0,0 0 0,2 1 0,-1-1 1,2 0-1,-1 0 0,2 0 0,0 0 0,0-1 0,1 1 0,6 11-1,-3-12 39,1 0 0,0-1 0,1 0-1,1 0 1,0-1 0,0 0 0,1-1 0,0 0-1,0-1 1,1 0 0,0 0 0,1-2-1,-1 1 1,1-2 0,1 0 0,-1 0 0,1-1-1,0-1 1,-1 0 0,2-1 0,-1 0 0,4-1-39,28 0 164,-1-1 0,1-3 0,-1-1 1,0-3-1,14-4-164,-1-13 475,-57 23-471,0 0-1,0 0 1,0 0-1,1 0 1,-1 0 0,0-1-1,-1 1 1,1 0-1,0-1 1,0 1-1,0 0 1,-1-1 0,1 1-1,-1-1 1,1 0-1,-1 1 1,0-1 0,1 1-1,-1-1 1,0 1-1,0-1 1,0 0 0,0 1-1,-1-1 1,1 1-1,0-1 1,-1 1-1,1-1 1,-1 1 0,1-1-1,-1 1 1,0-1-1,1 1 1,-1-1 0,0 1-1,0 0 1,0-1-4,-9-8-18,1 1 1,-1 0-1,-1 0 1,1 1-1,-1 1 1,-1 0 0,0 0-1,0 1 1,0 0-1,0 1 1,-1 1-1,0 0 1,0 0-1,-3 1 18,-8-5 63,-74-14-143,94 21 80,1-1 0,-1 1 0,1-1 0,0 0 0,0 0 0,0 0 0,0 0 0,0-1 0,0 1 0,0-1 0,1 1 0,-1-1 0,1 0 0,0 0 0,0-1 0,1 3 0,0-19-122,2 13 116,17 3 76,205 11 1839,-183-6-1726,1-1-1,-1-3 1,-1-1 0,6-2-183,-41 5-281,-1 1 1,1-1-1,0 1 0,-1-1 1,1-1-1,0 1 1,-1 0-1,0-1 1,1 0-1,-1 1 0,0-1 1,0-1-1,0 1 1,0 0-1,0-1 1,0 0-1,-1 1 0,1-1 1,-1 0-1,0 0 1,0 0-1,0-1 1,1-1 280,11-30-4096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24.4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414 61 5632,'19'-61'4741,"-25"64"-3290,-84 125-539,74-97-900,1 1-1,2 0 1,2 1 0,0 0 0,3 1 0,0 0 0,2 0 0,2 0 0,1 1 0,2 0-1,1 0 1,2-1 0,6 35-12,8 76 458,25 96-458,-12-79 102,-18-98-112,5 27 141,-3 1 1,-5 0-1,-3 36-131,-5-90 250,-1-1-1,-3 1 1,-1-1 0,-1 0-1,-10 29-249,16-64 35,0 1 0,-1 0-1,0 0 1,1-1 0,-1 1-1,0 0 1,0-1 0,-1 1-1,1-1 1,0 0 0,-1 1-1,0-1 1,1 0 0,-1 0-1,0 0 1,0 0 0,0 0-1,0 0 1,-1 0 0,1-1-1,0 1 1,-1-1 0,1 0-1,-1 0 1,0 0 0,1 0-1,-1 0 1,0 0 0,1-1-1,-1 1 1,0-1 0,0 0-1,1 0 1,-1 0 0,0 0-1,0 0 1,0 0 0,1-1-1,-1 0 1,-2 0-35,-9-6 11,-1-1-1,2-1 1,-1 1 0,1-2-1,1 0 1,0-1 0,0 0-1,-9-12-10,-39-34-373,37 40-438,-31-30-5871,44 34 3594</inkml:trace>
  <inkml:trace contextRef="#ctx0" brushRef="#br0" timeOffset="553.586">260 769 4608,'-5'4'382,"0"0"0,0 0 0,1 0 1,0 0-1,0 1 0,0 0 0,0 0 1,1 0-1,0 0 0,0 1 0,0 0 0,-1 3-382,-3 7 113,0 0 0,1 1 0,1 0 0,1 0 0,0 0 0,1 0 0,0 11-113,2-22 73,1 0-1,0 0 0,0-1 0,1 1 1,0 0-1,0-1 0,0 1 0,0-1 1,1 1-1,0-1 0,0 1 0,1-1 1,-1 0-1,1 0 0,0 0 0,1-1 1,-1 1-1,1-1 0,0 1 0,0-1 1,0 0-1,0-1 0,1 1 0,0-1 1,0 1-73,1-3 109,0 0 1,-1 0-1,1 0 1,0-1-1,0 0 1,0 0-1,0 0 1,0-1-1,0 0 1,-1 0-1,1 0 1,0-1-1,-1 0 1,1 0-1,-1 0 1,1-1-1,-1 0 1,0 0-1,0 0 1,-1 0-1,1-1 1,-1 0-1,1 0 1,-1 0-1,0-1 1,-1 1-1,1-1 1,-1 0-1,0 0 1,0 0-1,0 0 1,0-3-110,0-3 74,0 1 1,-1-1 0,-1 1-1,1-1 1,-2 0 0,0 0-1,0 0 1,-1 1 0,0-1-1,0 0 1,-2 1 0,1-1-1,-1 1 1,-1 0 0,0-1-1,0 2 1,-1-1-1,0 0-74,3 5-1,1 1-1,-1-1 0,0 1 0,0-1 0,0 1 0,-1 0 0,0 0 0,0 0 0,0 0 0,0 0 0,0 1 0,-1-1 0,1 1 1,-1 0-1,0 0 0,0 1 0,0-1 0,-1 1 0,1 0 0,-1 0 0,1 0 0,-1 0 0,1 1 0,-1 0 0,0 0 0,0 0 1,0 0-1,1 1 0,-1 0 0,0 0 0,0 0 0,0 1 0,0 0 0,0 0 0,1 0 0,-3 1 2,0 2-124,0-1 0,1 1 0,0 1 0,0 0 0,0 0 0,0 0 0,1 0 0,0 1 0,0 0 0,0 0 0,1 0 0,0 0 0,0 1 0,1 0-1,0 0 1,0 0 0,0 0 0,1 0 0,0 1 0,0-1 0,1 1 0,0-1 0,1 1 0,-1-1 0,1 1 0,1 0 0,0 4 124,6 23-1957</inkml:trace>
  <inkml:trace contextRef="#ctx0" brushRef="#br0" timeOffset="1487.939">1170 543 5888,'-2'-62'2762,"-6"19"262,8 43-2963,0 1-1,0-1 1,0 0-1,-1 0 1,1 0-1,0 0 1,0 0-1,0 0 1,-1 1-1,1-1 1,0 0-1,0 0 1,-1 0 0,1 0-1,0 0 1,0 0-1,-1 0 1,1 0-1,0 0 1,0 0-1,-1 0 1,1 0-1,0-1 1,0 1-1,-1 0 1,1 0-1,0 0 1,0 0-1,0 0 1,-1 0-1,1 0 1,0-1-1,0 1 1,0 0-1,0 0 1,-1 0-1,1 0 1,0-1-1,0 1 1,0 0-1,0 0 1,0-1-1,0 1 1,-1 0-1,1 0 1,0 0 0,0-1-1,0 1 1,0 0-61,-26 347 1696,5-181-1680,-23 79-16,17-141-1823,6-38-2477,19-62 3762,2-3 394,1 0 0,-1 0 0,0-1-1,0 1 1,0 0 0,0 0 0,0 0-1,-1 0 1,1-1 0,0 1 0,0 0-1,0 0 1,-1 0 0,1-1 0,0 1-1,-1 0 1,1 0 0,-1-1-1,1 1 1,-1 0 0,1-1 0,-1 1-1,0 0 1,1-1 0,-1 1 0,0-1-1,1 1 1,-1-1 0,0 0 0,1 1-1,-1-1 1,0 0 0,0 1 0,0-1-1,1 0 1,-1 0 0,0 0-1,0 0 1,0 1 0,0-1 0,1 0-1,-1-1 1,0 1 0,0 0 144,-9-14-1936</inkml:trace>
  <inkml:trace contextRef="#ctx0" brushRef="#br0" timeOffset="1905.098">791 486 3712,'-14'-6'805,"-50"-11"2731,39 17-1221,24 0-1947,3-1 21,113-22 2822,-91 19-2203,252-38 106,61-10-2666,-325 50 1029,-5 1-225,0-1 1,0 2-1,0-1 0,1 1 1,-1 0-1,0 0 0,0 1 1,0 0-1,1 0 0,5 3 748,6 7-3898</inkml:trace>
  <inkml:trace contextRef="#ctx0" brushRef="#br0" timeOffset="2290.452">1703 360 6272,'2'-7'1068,"1"-5"1986,-8 17-1032,-11 25-1798,1 1 0,2 0 1,1 2-1,2-1 0,1 1 1,-2 17-225,1-8 120,-16 64 567,-11 108-687,31-51-1065,29-4-4743,-14-129 1568</inkml:trace>
  <inkml:trace contextRef="#ctx0" brushRef="#br0" timeOffset="2676.437">1797 809 4608,'-7'-12'1530,"11"-3"1494,4 23 1061,24 23-2932,268 215 223,-254-208-2309,-14-17-5462,-24-14 3584,-7-6-458</inkml:trace>
  <inkml:trace contextRef="#ctx0" brushRef="#br0" timeOffset="2992.811">2125 903 5632,'-3'-21'1834,"4"14"-1092,12-20 532,0-15 2641,-18 47-3115,-130 160 789,-4 35-3311,124-179 188,0 0-3770,14-16 3166</inkml:trace>
  <inkml:trace contextRef="#ctx0" brushRef="#br0" timeOffset="4210.543">2717 268 6656,'-8'-3'3670,"16"18"-2412,5 3-890,-2 1 0,0 0 0,-2 1 0,0 0 0,-1 1 0,-1 0 0,-1 0 0,0 0 0,-2 1 0,-1 0 0,0 0 0,-2 0 0,-1 8-368,2 1 78,-1-1 1,-2 1-1,-1 0 1,-2-1 0,0 0-1,-2 0 1,-2 0 0,-1-1-1,-1 0 1,-1 0 0,-1-1-1,-13 19-78,-51 63-1468,16-46-3837,31-35 2575</inkml:trace>
  <inkml:trace contextRef="#ctx0" brushRef="#br0" timeOffset="9295.392">2403 308 3968,'0'0'1285,"14"0"5136,-33 13-5450,-86 60-560,88-58-188,2 1 0,-1 0 0,2 1 1,0 0-1,1 1 0,-1 4-223,11-17 83,0 0-1,0 1 1,0 0 0,1-1-1,0 1 1,0 0-1,1 0 1,-1 0 0,1 0-1,1 1 1,-1-1 0,1 0-1,0 0 1,0 0-1,1 1 1,0-1 0,0 0-1,0 0 1,1 0 0,0 0-1,0 0 1,0-1 0,1 1-1,1 1-82,-2-3 10,1 0 0,0 0 0,1 0-1,-1 0 1,1-1 0,-1 1 0,1-1 0,0 0 0,1 0-1,-1 0 1,0 0 0,1-1 0,-1 0 0,1 0 0,0 0-1,0-1 1,-1 1 0,1-1 0,0 0 0,0-1 0,1 1-1,-1-1 1,0 0 0,0 0 0,1-1-10,61-12-2437,-7-12-4214,-38 17 4235</inkml:trace>
  <inkml:trace contextRef="#ctx0" brushRef="#br0" timeOffset="48244.068">633 2101 4352,'14'-7'4016,"3"-18"-1467,-16 24-2489,0-1-1,0 1 1,-1-1-1,1 1 1,0 0-1,-1-1 1,1 0-1,-1 1 1,1-1 0,-1 1-1,1-1 1,-1 0-1,0 1 1,0-1-1,0 1 1,0-1-1,0 0 1,-1 1 0,1-1-1,0 0 1,-1 1-1,1-1 1,-1 1-1,1-1 1,-1 1-1,0-1 1,0 1 0,0 0-1,0-1 1,0 1-1,0 0 1,0-1-1,0 1 1,0 0-1,0 0 1,-1 0 0,1 0-1,0 0 1,-1 1-1,1-1 1,-1 0-1,1 1 1,-1-1-1,0 0-59,-3 0 52,-1-1 0,0 1 0,1-1 0,-1 2 0,0-1-1,0 1 1,0 0 0,0 0 0,1 0 0,-1 1 0,0 0 0,-1 0-52,-14 7 20,0 1 0,1 1 0,0 1 0,0 0 0,1 2 0,1 0 1,0 1-1,1 1 0,-8 9-20,-25 28-123,50-50 145,-1 0-1,1 0 0,0 0 0,0 0 1,0 0-1,1 0 0,-1 0 1,0-1-1,1 1 0,-1 0 1,1 0-1,-1 0 0,1-1 0,0 1 1,0 0-1,0 0 0,0-1 1,0 1-1,0-1 0,0 1 1,1-1-1,-1 0 0,0 1 0,1-1 1,-1 0-1,1 0 0,0 0 1,-1 0-1,1 0 0,0 0 1,0-1-1,-1 1 0,1 0 1,0-1-1,0 0 0,0 1 0,0-1-21,0 1-9,233 88 254,-229-85-206,0 0 0,0 0 0,0 0 0,0 1 0,-1 0 0,0 0 0,0 1 0,0 0 0,-1-1 0,0 1 0,0 1 0,0-1 0,1 3-39,-6-7 25,1 0 0,0 0 0,-1 0 0,0 0 0,1-1 0,-1 1 0,0 0 0,0 0 0,0-1 0,0 1 0,0-1 0,0 1 0,0-1 0,0 1 0,-1-1 0,1 0 0,-1 0 0,1 0 0,-1 1 0,1-1 0,-1-1 0,0 1 0,1 0 0,-1 0 0,0-1 0,0 1-25,-1 1 38,-26 10 107,-2 0-1,1-2 1,-1-1 0,-1-2-1,0-1 1,1-1 0,-2-2-1,-8-1-144,32-1-21,8-1 0,-58 3-496,25-10-3057,33-9-4676,10 0 4991</inkml:trace>
  <inkml:trace contextRef="#ctx0" brushRef="#br0" timeOffset="49000.259">714 1851 5376,'12'-22'6230,"-5"18"-5970,83-51 2295,-84 52-2474,50-15 49,-54 18-125,-1 0-1,1 0 1,0 0-1,-1 0 0,1 0 1,-1 0-1,1 0 1,0 0-1,-1 1 1,1-1-1,-1 0 1,1 1-1,-1 0 1,1-1-1,-1 1 0,1 0 1,-1 0-1,0 0 1,1 0-1,-1 0 1,0 0-1,0 0 1,0 0-1,0 0 0,0 0 1,0 1-1,0-1 1,0 1-1,0-1 1,-1 0-1,1 1 1,0-1-1,-1 1 1,1 0-5,0 9 26,0-1 1,-1 1 0,0-1-1,-1 1 1,0 0 0,-1-1-1,0 0 1,0 1 0,-1-1-1,-1 0 1,1-1 0,-5 9-27,-55 90 133,36-46-138,27-61 18,0 0 1,0 0 0,0 0 0,1 0 0,-1 0 0,0 0-1,1 0 1,-1 0 0,1 0 0,-1-1 0,1 1 0,-1 0-1,1 0 1,0 0 0,-1-1 0,1 1 0,0 0 0,0-1-1,-1 1 1,1-1 0,0 1 0,0-1 0,0 1 0,0-1-1,0 1 1,0-1 0,0 0 0,0 1 0,-1-1 0,1 0 0,0 0-1,0 0 1,0 0 0,0 0 0,0 0 0,0 0 0,1 0-14,39-5 981,55-4 245,-27-12-1405,-25-2-4511,-30 15 856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1:07.09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460 20 5120,'7'-9'1051,"-8"9"-952,1 0 0,0 0 0,0 0 1,-1 0-1,1 0 0,0-1 0,0 1 0,-1 0 0,1 0 0,0 0 1,0 0-1,0-1 0,-1 1 0,1 0 0,0 0 0,0 0 0,0-1 1,0 1-1,-1 0 0,1 0 0,0-1 0,0 1 0,0 0 0,0 0 1,0-1-1,0 1 0,0 0 0,0-1 0,0 1 0,0 0 0,0 0 1,0-1-1,0 1 0,0 0 0,0-1 0,0 1 0,0 0 0,0 0 1,0-1-1,0 1 0,0 0 0,1 0 0,-1-1 0,0 1 0,0 0 1,0 0-1,0 0 0,1-1 0,-1 1-99,-13 6 200,0 0 1,1 1-1,0 1 0,0 0 1,1 0-1,0 1 0,0 1 1,1 0-1,1 0 0,-3 4-200,4-5 98,-11 9-4,2 2-1,1 0 0,0 1 1,2 1-1,0 0 0,1 1 1,2 0-1,0 1 0,1 0 1,2 1-1,0 0 0,2 0 1,1 1-1,1-1 0,1 1 1,0 22-94,3-24 34,1 1 1,1-1 0,1 0-1,1 1 1,1-1 0,6 18-35,50 133 128,11 20-48</inkml:trace>
  <inkml:trace contextRef="#ctx0" brushRef="#br0" timeOffset="256.507">521 2036 9984,'-19'40'3680,"-4"-25"-2848,1 2-96,-2-13-192,11 1-416,-28-5 64,4 0-96,-13-5 223,15 5-191,-11-9 96,14 6-128,-5-6-192,10 6 32,-1-9-96,6-1-351,-15-7-8033,23-4 4512,1-1 1504</inkml:trace>
  <inkml:trace contextRef="#ctx0" brushRef="#br0" timeOffset="1249.841">284 1121 4096,'-7'1'6580,"9"3"-3724,14 8-3016,0-1 681,103 129 788,-78-86-1002,-25-33-274,0 2-1,-2 0 1,0 0 0,-2 1-1,-1 1 1,-1 0 0,-1 1-1,1 7-32,0 3 71,-1 1-1,-2 1 0,-2-1 1,-1 1-1,-2 6-70,-1-18 64,-2 0-1,0 0 0,-2-1 1,-1 1-1,-1-1 0,-1 0 0,-1 0 1,-4 5-64,-23 18-1995,-17-22-4602,32-18 4352</inkml:trace>
  <inkml:trace contextRef="#ctx0" brushRef="#br0" timeOffset="1803.536">137 1028 4096,'-7'-14'1365,"-3"19"-272,-4 28 843,12-28-1783,0 0 0,0 0 0,1 0 0,-1 1 0,1-1 0,0 0 0,1 1-1,-1-1 1,1 0 0,0 1 0,0-1 0,1 0 0,-1 1 0,1-1 0,1 0 0,-1 1-1,1-1 1,0 0 0,0 0 0,0 0 0,0-1 0,1 1 0,0 0 0,0-1 0,1 0-1,-1 0 1,1 1-153,1 1 112,0-1-1,0 1 0,0-1 1,1 0-1,-1-1 0,1 1 1,1-1-1,-1 0 0,0-1 1,1 1-1,0-1 0,-1-1 1,1 1-1,1-1 0,-1-1 1,2 1-112,-1-1 109,-1-1 1,1-1-1,0 1 1,0-1-1,0 0 1,-1-1-1,1 0 1,0 0-1,-1-1 1,0 0-1,0 0 1,0-1-1,1 0-109,6-2 193,-7 3-161,0 0 1,0-1 0,0 1 0,-1-2 0,0 1 0,1 0-1,-2-1 1,1 0 0,0-1 0,-1 1 0,0-1 0,0 0-1,-1-1 1,0 1 0,0-1 0,0 1 0,-1-1 0,0 0-1,2-6-32,-3 4 16,1-1 0,-2 1 0,1-1 0,-1 0 0,-1 0 0,0 0 0,0 1 0,-1-1 0,0 0 0,0 0 0,-1 1 0,-1-1 0,0 1 0,0-1 0,-2-3-16,2 7 2,-1 0-1,1 0 0,-1 0 1,0 0-1,0 0 0,-1 1 1,0 0-1,0 0 0,0 0 1,-1 1-1,1-1 0,-1 1 1,0 1-1,0-1 0,-1 1 1,1 0-1,-1 0 0,1 1 1,-1 0-1,0 0 1,0 1-1,0-1 0,0 2 1,0-1-1,0 1 0,0 0 1,0 0-1,0 1 0,0 0 1,0 0-1,0 1 0,-1 0-1,-32 21-480,7 5 134</inkml:trace>
  <inkml:trace contextRef="#ctx0" brushRef="#br0" timeOffset="2081.431">188 1348 128,'0'0'0</inkml:trace>
  <inkml:trace contextRef="#ctx0" brushRef="#br0" timeOffset="2883.7">825 2031 6400,'38'-36'4000,"-24"27"-1818,-13 9-2114,0 0 0,0 0 0,0-1-1,0 1 1,0 0 0,0-1 0,0 1 0,0-1 0,0 1-1,-1-1 1,1 0 0,0 1 0,0-1 0,0 0 0,-1 0-1,1 1 1,0-1 0,-1 0 0,1 0 0,0 0 0,-1 0-1,1 0 1,-1 0 0,0 0 0,1 0 0,-1 0 0,0 0-1,1 0 1,-1 0 0,0 0 0,0 0 0,0 0 0,0 0 0,0 0-1,0 0 1,-1 0 0,1 0 0,0-1 0,0 1 0,-1 0-68,-1 0 51,0-1 0,0 1 0,0 0 0,-1 0 1,1 0-1,0 1 0,-1-1 0,1 0 0,-1 1 1,1 0-1,0-1 0,-1 1 0,1 0 0,-1 0 1,1 0-1,-1 1 0,1-1 0,-1 1 0,1-1 1,-2 1-52,-13 4 35,-1 0 1,1 1 0,0 1-1,1 0 1,0 1 0,0 1 0,0 0-1,1 1 1,1 1 0,-6 6-36,17-15-2,0 0-1,-1 0 1,2 1 0,-1 0 0,0-1-1,0 1 1,1 0 0,0 0-1,-1 0 1,1 1 0,0-1 0,1 0-1,-1 1 1,1 0 0,-1-1 0,1 1-1,0 0 1,0-1 0,1 1 0,-1 0-1,1 0 1,0 0 0,0 0 0,0-1-1,0 1 1,1 0 0,-1 0 0,1 0-1,0-1 1,1 1 0,-1 0-1,0-1 1,2 2 2,6 2 9,1 0 1,0-1-1,0 0 0,0-1 0,1 0 0,0-1 1,0 0-1,0-1 0,0 0 0,11 2-9,73 26-55,-90-29 63,1 0 0,-1 0-1,0 1 1,0 0-1,-1 0 1,1 0-1,-1 1 1,1-1 0,-1 1-1,0 0 1,0 1-1,-1-1 1,1 0-1,-1 1 1,0 0 0,0 0-1,-1 0 1,1 0-1,-1 0 1,0 0-1,-1 1 1,1-1 0,-1 1-1,0-1 1,-1 1-1,1 0 1,-1-1-1,0 1 1,0 0 0,-1-1-1,0 3-7,-4 2 18,-1 1-1,-1-1 1,0 0-1,0 0 0,-1-1 1,0 0-1,0-1 1,-1 1-1,0-2 1,-1 1-1,0-1 1,0-1-1,0 0 1,-1 0-1,0-1 0,0 0 1,0-1-1,-1 0 1,1-1-1,-1-1 1,0 1-1,-11-1-17,-28 1-2955,19-10-3498,26 2 4235</inkml:trace>
  <inkml:trace contextRef="#ctx0" brushRef="#br0" timeOffset="4022.944">916 1723 8320,'8'-37'4588,"-8"36"-4579,4-4 170,0-1 0,1 1 0,0 0 0,-1 1 0,2-1 0,-1 1 0,1 0 0,-1 0 0,1 0 0,0 1 0,5-2-179,-8 3 52,14-7 77,0 0 0,0 2-1,1 0 1,-1 1 0,2 0 0,-1 2 0,18-3-129,-34 7 5,1 0 0,-1 0 0,1 0 0,-1 0 0,0 0 0,1 0 1,-1 1-1,1-1 0,-1 1 0,0 0 0,0-1 0,1 1 1,-1 0-1,0 1 0,0-1 0,0 0 0,0 1 0,0-1 1,0 1-1,-1-1 0,1 1 0,0 0 0,-1 0 0,1 0 1,-1 0-1,0 0 0,0 0 0,1 0 0,-1 0 0,-1 0 1,1 1-1,0 1-5,3 79 293,-8-68-140,-1 0-1,0-1 1,-1 1-1,0-1 1,-1-1-1,-1 1 1,0-1-1,-9 10-152,1 1 305,14-22-266,1-1 0,-1 0 0,1 1 0,0-1 0,0 1 0,0-1 0,0 1 0,0-1 0,0 1 0,0 0 0,0-1 0,1 1 0,-1 0 0,1 0-1,-1 0 1,1 0 0,0-1 0,0 1 0,-1 0 0,1 0 0,0 0 0,1 0 0,-1 0 0,0 0 0,1-1 0,-1 1 0,1 0 0,-1 0-1,1 0 1,0-1 0,0 1 0,0 0 0,0-1 0,0 1 0,0-1 0,0 1 0,0-1 0,1 0 0,-1 1 0,2 0-39,91 0 48,36-11-4464,-57 1-3067,-41 8 3217</inkml:trace>
  <inkml:trace contextRef="#ctx0" brushRef="#br0" timeOffset="11532.029">1981 668 4736,'-2'-21'2421,"1"6"1459,1 19-757,-11 134-2094,-6 42-90,8 50-939,-3-57-29,0-99-2433,0-42-2018,7-26 1467</inkml:trace>
  <inkml:trace contextRef="#ctx0" brushRef="#br0" timeOffset="12080.518">1357 640 6144,'-31'0'3706,"81"-8"1480,2 0-4233,20-1-222,248-27 1130,96 10-1861,-310 23-412,75 0-1348,-64 10-2964,-89-2 1119,-5 2 1157</inkml:trace>
  <inkml:trace contextRef="#ctx0" brushRef="#br0" timeOffset="15433.186">2683 850 5120,'2'-9'720,"2"0"0,-1 1 0,1 0 0,1-1 0,-1 2 0,1-1 0,1 0 0,-1 1 0,6-5-720,-10 11 949,-7 23 358,-62 236 21,58-220-1266,2 1 1,1 0 0,2 1 0,2-1 0,1 1 0,3 0 0,2 18-63,28 81-2259,-2-78-3133,-16-45 2347</inkml:trace>
  <inkml:trace contextRef="#ctx0" brushRef="#br0" timeOffset="15815.374">2851 1075 5888,'-5'-10'1898,"9"6"3729,10 11-3942,52 50-48,254 160-543,-281-186-1278,41 45-4480,-76-65 2669,-3-2-511</inkml:trace>
  <inkml:trace contextRef="#ctx0" brushRef="#br0" timeOffset="16232.157">3184 1032 4480,'49'-65'3936,"-27"44"26,-22 25-3284,-7 20-331,-2-1 0,0-1 1,-2 1-1,0-2 0,-1 0 1,-2 0-1,-12 15-347,0 2 171,-78 135-3,48-55-2949,50-105 1665,-5 19-5933,13-38 4217</inkml:trace>
  <inkml:trace contextRef="#ctx0" brushRef="#br0" timeOffset="16956.481">3588 566 6144,'13'-11'1709,"1"1"2628,-23 16-2239,-136 123-1837,138-121-245,0 0 1,1 0-1,0 0 1,0 1-1,1 0 1,0 1-1,1-1 0,0 1 1,0 0-1,1 0 1,0 0-1,0 1-16,4-6 63,0 1-1,0-1 1,0 0-1,0 0 1,1 0-1,0 0 1,0 0-1,0 0 0,0-1 1,1 1-1,0-1 1,0 0-1,0 1 1,1-1-1,-1-1 1,1 1-1,0 0 1,0-1-1,0 0 1,0 0-1,5 3-62,-2-3 23,-1 0-1,1 0 0,0 0 1,0 0-1,0-1 1,0 0-1,0-1 0,0 0 1,0 0-1,0 0 1,1-1-1,-1 0 0,0-1 1,1 1-1,3-2-22,31 3-437,8-27-4704,-40 15 1877</inkml:trace>
  <inkml:trace contextRef="#ctx0" brushRef="#br0" timeOffset="17320.608">3825 490 6784,'-6'-8'2758,"16"3"-1532,-9 4-560,0 2-239,81 36 1333,-67-28-1666,-1 1 1,0 0-1,0 0 0,-1 2 1,0 0-1,-1 0 0,0 1 1,-1 0-1,-1 1 0,0 1 1,-1-1-1,0 2 1,5 14-95,6 26 272,-16-23 384,-4 59-134,-5 0 1,-9 39-523,9-93-242,-1 0 1,-2 0-1,-2-1 1,-2 0 0,-1-1-1,-1-1 1,-2 0-1,-2-1 1,-1 0-1,-1-2 1,-6 5 241,-6-3-3189</inkml:trace>
  <inkml:trace contextRef="#ctx0" brushRef="#br0" timeOffset="26530.777">4193 619 6400,'-3'-13'2464,"3"13"-1920,3-3 256,-3-1 352,5 8-672,-5-4 384,5 0-512,-5 0 384,0 0-416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1:41.27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140 149 3712,'-9'-40'6325,"9"40"-5589,0 0-309,-5 4 431,-4 36-116,8 91 378,7-26-382,4 0 1,5-1 0,17 54-739,-31-155 2,4 31-26,-1 1 0,-1 0 0,-2-1 0,-3 25 24,2-52-181,0-6 53,0 0 0,0 0 0,1 0 1,-1 0-1,0 0 0,0 1 0,0-1 0,0 0 1,0 0-1,-1 0 0,1 0 0,0 0 0,0 0 0,-1 1 1,1-1-1,-1 0 0,1 0 0,-1 0 0,1 0 1,-1 0-1,0 0 0,1-1 0,-1 1 0,0 0 1,0 0-1,0 0 0,0-1 0,0 1 128,-7-9-3248,-1-13-122</inkml:trace>
  <inkml:trace contextRef="#ctx0" brushRef="#br0" timeOffset="670.196">67 181 3328,'-5'0'-157,"-56"-11"10586,61 10-10378,-1 1 0,1-1 0,0 0 0,0 0 0,0 1 0,1-1 0,-1 0 0,0 0 0,0 1 0,0-1 0,0 0 0,1 1 0,-1-1 0,0 0 0,1 1 0,-1-1 0,0 0 0,1 1 0,-1-1 0,1 1 0,-1-1 0,1 1 0,-1-1 0,1 1 0,0-1 0,-1 1 0,1 0 0,0-1 0,-1 1 0,1 0 0,0-1 0,-1 1 0,1 0 0,0 0 0,-1 0 0,1-1 0,0 1 0,0 0 0,0 0-51,161-18 245,-147 16-235,0 0 1,0 0-1,-1 1 0,1 1 0,0 1 0,0 0 0,0 0 0,-1 2 1,1 0-1,-1 1 0,1 0 0,-1 1 0,0 0 0,-1 2 1,0-1-1,0 2 0,0-1 0,-1 2 0,0 0 0,0 0 1,5 7-11,-3 2-4,-1 1 1,0 0-1,-1 1 1,-2 0 0,0 1-1,0 0 1,-2 1-1,-1 0 1,-1 0 0,-1 0-1,0 1 4,-3-8 71,-1-1-1,0 1 1,0-1 0,-2 1-1,0-1 1,0 0-1,-2 1 1,1-1 0,-2 0-1,0 0 1,-1 0-1,0-1 1,-1 0 0,0 0-1,-1 0 1,-1-1-1,0 0 1,0 0 0,-2-1-1,1 0 1,-1 0-71,-4 4 78,-1 0 1,0 0-1,-1-1 1,-1-1-1,0-1 1,-1 0-1,-9 3-78,-77 35-1008,36-22-7509,60-27 5136,2 2 1189</inkml:trace>
  <inkml:trace contextRef="#ctx0" brushRef="#br0" timeOffset="6588.798">663 817 4352,'15'-12'1620,"2"-12"3357,-17 23-4198,-5 15-43,-49 154-416,48-143-320,-4 12-37,2-1-1,1 1 1,2 0-1,1 21 38,26-98 363,43-146 53,-17 21 293,-28 84 161,-14 73-775,2 25-20,23 267-667,-32-125-3253,-4-139-320,-3-7 389</inkml:trace>
  <inkml:trace contextRef="#ctx0" brushRef="#br0" timeOffset="6836.623">532 1004 5632,'3'-9'2176,"-3"9"-1664,5-8 608,0 8 224,4 0-320,4 0-32,6-4-224,4-1-96,12 2-352,7-6-128,4 6 0,-1-2-96,-4 2-64,-4-2-704,-2 1-288,-3-4-1344,-3 5-544</inkml:trace>
  <inkml:trace contextRef="#ctx0" brushRef="#br0" timeOffset="7894.429">1146 109 6400,'-5'-36'3621,"5"35"-2890,6 2 1039,-2 9-1689,-1 0 0,1 0 0,-1 0 0,-1 1 0,0-1 0,0 1 0,-1-1 0,-1 6-81,1-8 3,13 379 157,-19-204 117,-1-124-239,6-59-33,0-1 0,0 1 1,0 0-1,0 0 0,0-1 0,0 1 1,-1 0-1,1 0 0,0 0 1,0-1-1,0 1 0,0 0 1,0 0-1,-1 0 0,1-1 1,0 1-1,0 0 0,0 0 1,-1 0-1,1 0 0,0 0 1,0 0-1,0-1 0,-1 1 1,1 0-1,0 0 0,0 0 1,-1 0-1,1 0 0,0 0 0,0 0 1,-1 0-1,1 0 0,0 0 1,0 0-1,-1 0 0,1 0 1,0 0-1,0 0 0,-1 0 1,1 1-1,0-1 0,0 0 1,0 0-1,-1 0 0,1 0 1,0 0-1,0 1 0,0-1 1,-1 0-6,-7-27 43,-32-173 74,35 164-119,-12-108 111,-25-84-109,2 89 683,40 138-690,0 0 0,0 0 1,0-1-1,0 1 1,1 0-1,-1 0 0,0 0 1,0-1-1,1 1 1,-1 0-1,1 0 0,-1 0 1,1 0-1,0-1 1,-1 1-1,1 0 1,0 0-1,0 1 0,0-1 1,-1 0-1,1 0 1,0 0-1,0 0 0,0 1 1,0-1-1,1 0 1,-1 1-1,0-1 1,0 1-1,0-1 0,0 1 1,1 0-1,-1 0 1,0-1-1,0 1 0,1 0 1,-1 0-1,0 0 1,0 0-1,1 0 0,-1 1 1,0-1-1,0 0 1,0 0-1,1 1 1,-1-1-1,0 1 0,0-1 1,0 1-1,0 0 1,0-1 6,19 5 20,-2 1 0,1 0 0,-1 2 0,0 0 0,0 1 1,3 3-21,44 20-100,-15-11 147,-24-11-12,0 0-1,-1 2 0,0 1 1,-1 1-1,-1 1 0,0 2 1,0 0-35,-6-1 24,-1 0 0,0 2 0,-2-1 0,0 2 0,0 0 0,-2 1 0,-1 0 0,0 1 0,-2 0 0,3 9-24,-9-25 39,-1 0 1,0 0-1,0 0 0,0 1 1,-1-1-1,1 0 0,-1 1 1,-1-1-1,1 1 1,-1-1-1,0 1 0,0-1 1,-1 1-1,1-1 0,-1 1 1,0-1-1,-1 1 0,1-1 1,-1 0-1,0 0 1,-1 1-40,-12 11 77,0 0 0,-1-1 0,-1 0 0,-1-2 0,0 0 0,-1-1 0,0-1 0,-1 0 0,0-2 0,-1 0 0,0-1 0,0-2 0,-1 0 0,0-1 0,0-1 0,-2-1-77,24-4-1,-57 24-3438,40-7-3633</inkml:trace>
  <inkml:trace contextRef="#ctx0" brushRef="#br0" timeOffset="8314.68">1788 748 5888,'0'-12'2272,"0"12"-1760,0-5 352,0 2 352,0 6-672,0-3 224,0 0-480,0 5 256,4-2-288,-4 2 416,5 7-384,0 8 160</inkml:trace>
  <inkml:trace contextRef="#ctx0" brushRef="#br0" timeOffset="8561.058">1820 1128 8832,'-5'17'3328,"5"-17"-2592,0-9-1728,0 1-3200,0 8 2048</inkml:trace>
  <inkml:trace contextRef="#ctx0" brushRef="#br0" timeOffset="9997.53">1797 687 4352,'1'-8'7947,"4"1"-3931,18-6-4350,-6 5 864,-11 3-546,1 2-1,0-1 1,-1 1-1,1 0 1,1 1-1,-1 0 1,0 0-1,1 0 1,-1 1-1,1 0 1,-1 0-1,1 1 1,-1 0-1,1 0 1,-1 1-1,1 0 1,-1 1-1,1-1 1,-1 1-1,0 1 1,2 0 16,-8-3 4,0 1 0,0 0 0,0 0 0,0-1 0,0 1 0,-1 0 0,1 0 0,0 0 0,0 0 0,-1 0 0,1 0 0,0 0 0,-1 0 0,1 0 0,-1 0 0,0 1 0,1-1 0,-1 0 0,0 0 0,0 0 0,0 0 0,1 1 0,-1-1 0,-1 0 0,1 0 0,0 0 0,0 1 0,0-1 0,0 0 0,-1 0 0,1 0 0,-1 0 0,1 1 0,-1-1 0,1 0 0,-1 0 0,0 0 0,1 0 0,-1 0 0,0-1 0,0 1 0,0 0 0,0 0 0,1 0 0,-1-1 0,0 1 0,-1 0 0,1 0-4,-128 70 293,78-50-176,44-21-106,32 0 90,100 12 17,-113-9-86,61 27-84,-70-29 52,-1 1-1,0 0 1,0 0-1,0 0 1,0 0-1,0 0 1,0 1-1,0-1 1,-1 1-1,1-1 1,-1 1-1,0-1 1,0 1 0,0 0-1,0-1 1,0 1-1,0 0 1,-1 0-1,1 0 1,-1 0-1,0 0 1,0 0-1,0-1 1,0 1-1,-1 0 1,1 1 0,-19 59 0,-35 22 266,49-82-260,1 0 0,0 0 0,-1-1 0,0 0 0,1 0 0,-1 0 0,0 0 0,0-1 0,0 0 0,0 0 0,0 0 0,0-1 0,0 1 0,-1-1 0,1-1 0,0 1 0,0-1 0,0 1-6,-14-1-145,-20-8 374,21 10-373,9 6 240,10-6-58,-1-1 15,0 0-5,0 0 27,-8-12 853,-1-51 90,-2-125-591,8 158-795,-1 1 0,-1-1 0,-1 1 0,-7-17 368,0 20-2954,12 21 186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1:54.25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518 536 3456,'19'-12'2356,"-6"12"-1608,82-4 3134,-95 4-3812,0-1 1,0 1-1,1-1 0,-1 1 0,0-1 0,0 1 0,0 0 1,0-1-1,1 1 0,-1-1 0,0 1 0,0-1 0,0 1 0,0-1 1,0 1-1,0-1 0,0 1 0,-1-1 0,1 1 0,0-1 0,0 1 1,0 0-1,0-1 0,-1 1 0,1-1 0,0 1 0,0-1 0,-1 1 1,1 0-1,0-1 0,-1 1 0,1 0 0,0-1 0,-1 1 0,1 0 1,0 0-1,-1-1 0,1 1 0,-1 0 0,1 0 0,0-1 0,-1 1 1,1 0-1,-1 0 0,1 0 0,-1 0 0,1 0 0,-1 0 0,1 0 1,-1 0-1,1 0 0,-1 0 0,1 0 0,-1 0 0,1 0 0,0 0 1,-1 0-1,1 1 0,-1-1-70,-27 5 453,7-2-351</inkml:trace>
  <inkml:trace contextRef="#ctx0" brushRef="#br0" timeOffset="269.294">291 553 10112,'-19'3'1015,"12"-3"-692,1 1 0,-1 0 1,1 1-1,-1 0 0,1 0 0,0 0 0,0 1 1,0-1-1,0 1 0,0 1 0,0 0-323,-10 9 117,2 1-1,-1 0 0,2 1 1,0 1-1,1 0 0,0 1 1,1 0-1,1 1 0,1 0 1,1 1-1,-7 17-116,7-19 66,0 0 0,2 1 0,-1 0 0,2 0 0,1 0 0,0 1 1,1-1-1,1 1 0,1 0 0,0 0 0,1 0 0,2 0 0,1 7-66,-1-18 40,1 1 0,1-1 0,0 0 0,0 0 0,0 0 0,1-1 0,0 1 1,0-1-1,1 0 0,0-1 0,0 0 0,1 1 0,0-2 0,0 1 0,0-1 0,1 0 0,0-1 0,1 1-40,22 10 122,1-2 0,-1-1-1,2-1 1,4-1-122,-19-5 66,31 8 147,1-1-1,0-3 1,0-2-1,37 0-212,-50-7-755,0-1 0,0-2 0,1-1 0,4-3 755,-4 0-2160,-1-2-373</inkml:trace>
  <inkml:trace contextRef="#ctx0" brushRef="#br0" timeOffset="1139.322">350 270 3328,'-2'0'61,"1"-1"1,-1 1-1,1-1 1,-1 0-1,1 1 1,-1-1-1,1 0 0,-1 0 1,1 0-1,0 0 1,0 0-1,-1 0 1,1-1-1,0 1 0,0 0 1,0 0-1,0-1 1,1 1-1,-1-1 1,0 1-1,1-1 1,-1 1-1,0-1 0,1 1 1,-1-2-62,-25-36 4000,25 35-3868,1 0 1,-1 0-1,1 1 1,0-1-1,0 0 1,0 0-1,0 1 1,0-1-1,1 0 1,0 1-1,0-1 1,0 0-1,0 1 1,1-1-1,-1 1 1,1 0-1,0-1 1,0 1-1,0 0 1,0 0-1,1 0 1,-1 0-1,1 1 1,0-1-1,-1 1 1,1-1-1,1 0-132,6-3 120,0 0-1,0 0 1,0 1-1,1 0 1,-1 1-1,1 0 0,0 1 1,5-1-120,-13 3 16,1 0 1,-1 0-1,0 0 1,1 0-1,-1 0 1,1 1-1,-1 0 1,1-1-1,0 2 1,-1-1-1,1 0 0,-1 1 1,1-1-1,-1 1 1,0 0-1,1 0 1,-1 0-1,0 1 1,1-1-1,-1 1 1,0 0-1,0 0 1,1 1-17,-3 0 51,0-1 1,0 1-1,-1 0 1,1-1 0,-1 1-1,0 0 1,0 0 0,0 0-1,0-1 1,0 1 0,-1 0-1,1 0 1,-1-1-1,1 1 1,-1 0 0,0-1-1,0 1 1,-1-1 0,1 1-1,0-1 1,-1 1-1,0-1 1,1 0 0,-1 0-1,0 0 1,0 0 0,0 0-1,0 0 1,-1-1-1,1 1 1,0-1 0,-1 1-1,1-1 1,-1 0 0,1 0-1,-1 0 1,0 0-1,1-1 1,-1 1 0,0 0-1,0-1 1,1 0 0,-1 0-1,0 0 1,0 0 0,1 0-1,-3-1-51,-67-3 666,70 4-646,0 0-1,1 0 1,-1 0-1,0-1 1,1 1-1,-1-1 1,1 1-1,-1-1 1,1 0-1,-1 1 1,1-1-1,0 0 1,-1 0 0,1 0-1,0 0 1,-1 0-1,1-1 1,0 1-1,0 0 1,0 0-1,0-1 1,0 1-1,1 0 1,-1-1-1,0 1 1,0-1-1,1 0 1,-1 1-1,1-1 1,0 1 0,-1-1-1,1 0 1,0 1-1,0-1 1,0 1-1,0-1 1,0 0-1,1 1 1,-1-1-1,0 0 1,1 1-20,1-3-7,1 0 0,-1 0 0,1 0 0,1 1 0,-1-1 0,0 1 0,1 0-1,-1 0 1,1 0 0,0 1 0,0-1 0,0 1 0,1 0 0,-1 0 0,0 0 0,1 1 0,-1-1 0,1 1 0,-1 0 0,1 1 0,3-1 7,2-2-2,-9 3 1,-1-1 0,1 1 0,0 0 0,-1-1 0,1 1 0,0 0 0,-1-1 0,1 1 0,0 0 0,0 0 0,-1 0 0,1 0 0,0 0 0,0 0 0,-1 0 0,1 0 0,0 0 0,0 0 0,-1 0 0,1 0 0,0 0 0,-1 1 0,1-1 0,0 0 0,-1 1 0,1-1 0,0 0 0,-1 1 0,1-1 0,0 1 0,-1-1 0,1 1 0,-1-1 0,1 1 0,-1-1 0,1 1 0,-1 0 0,0-1-1,1 1 1,-1 0 0,0-1 0,1 1 0,-1 0 0,0-1 0,0 1 0,0 0 0,0 0 0,0-1 0,1 1 0,-1 0 0,0 0 0,-1 0 1,-3 3-21,-1 1 0,-1-1 1,1 0-1,0 0 0,-1-1 0,0 0 0,0 0 0,0 0 1,0-1-1,-1 0 0,-3 1 21,-15 4-951,-3 1-3202,17-1 596</inkml:trace>
  <inkml:trace contextRef="#ctx0" brushRef="#br0" timeOffset="1841.011">104 556 4096,'-5'0'1568,"10"0"-1216,-5 0 256,0 0 96,0 0 64,0 0 96</inkml:trace>
  <inkml:trace contextRef="#ctx0" brushRef="#br0" timeOffset="2103.71">139 529 7296,'2'-1'261,"0"-1"0,0 1 1,0 0-1,0-1 0,0 1 1,0 0-1,0 0 0,0 1 1,0-1-1,0 0 0,0 1 1,1-1-1,-1 1 0,0-1 1,0 1-1,1 0 0,-1 0 1,0 0-1,1 1-261,87-13 1424,242-48-779,-241 48-1637,-99 29-7223,7-14 6985,-4 9-1191</inkml:trace>
  <inkml:trace contextRef="#ctx0" brushRef="#br0" timeOffset="2858.86">1124 294 7552,'-1'-2'153,"1"1"1,0-1-1,0 1 0,0-1 1,0 1-1,0-1 1,1 1-1,-1 0 1,0-1-1,1 1 0,-1-1 1,1 1-1,-1 0 1,1-1-1,0 1 0,0 0 1,-1 0-1,1-1 1,0 1-1,0 0 1,0 0-1,0 0 0,0 0 1,0 0-1,1 0 1,-1 1-1,0-1 0,0 0 1,1 1-1,0-1-153,7 24-549,-11-11 560,0 0 0,0 0 0,-1-1 0,-1 1 0,0 0 0,-1-1 0,0 0 0,-2 3-11,-8 19 173,-39 87 766,55-120-920,-1 0 1,0 0-1,1 0 0,-1 0 1,1 0-1,-1 0 0,1 0 1,-1 0-1,0 0 0,1 0 1,-1 0-1,1 0 0,-1 0 1,0 0-1,1 0 0,-1 1 1,0-1-1,1 0 1,-1 0-1,1 0 0,-1 1 1,0-1-1,1 0 0,-1 0 1,0 1-1,0-1 0,1 0 1,-1 1-1,0-1 0,0 0 1,1 1-1,-1-1 0,0 1 1,0-1-1,0 0 0,0 1 1,0-1-1,0 1 0,1-1 1,-1 0-1,0 1 0,0-1 1,0 1-1,0-1 1,-1 0-1,1 1 0,0-1 1,0 1-1,0-1 0,0 0 1,0 1-1,0-1 0,0 1 1,-1-1-1,1 0 0,0 1 1,0-1-1,-1 0 0,1 1 1,0-1-1,-1 0-19,28-20 756,-16 4-718,0-1 1,0 0-1,-2 0 1,0-1-1,-1 0 1,-1 0-1,0-1 0,-2 0 1,0 0-1,1-13-38,5-12-16,54-156 101,-58 190 97,-5 8-159,-1 0-14,0 1 0,1-1 0,-1 1 0,0 0 0,1-1 0,-1 1 0,1 0 0,0 0 0,-1 0 0,1 0 0,0 0 0,0 0 0,0 1 1,0-1-1,-1 1 0,1-1 0,0 1 0,0 0 0,0-1 0,0 1 0,0 0 0,0 0 0,0 1 0,0-1 0,0 0 0,0 1 0,0-1 0,0 1 0,0-1 0,-1 1 1,3 1-10,2 5 20,-1 0 1,1 1 0,-1 0 0,-1 0 0,1 0 0,-1 0 0,-1 1 0,0 0 0,0 0 0,-1 0 0,0 0-1,0 0 1,0 7-21,1-1 11,31 145-272,-22-65-7990,-12-77 4129</inkml:trace>
  <inkml:trace contextRef="#ctx0" brushRef="#br0" timeOffset="3222.832">1004 415 7936,'-16'1'2879,"32"-3"-57,213-52-843,-114 37-1995,-101 16-2927,-12 1-1869,-2 0 1383</inkml:trace>
  <inkml:trace contextRef="#ctx0" brushRef="#br0" timeOffset="3908.551">1487 120 4224,'14'-49'3701,"9"21"518,-16 23-3769,36-7-127,-43 12-67,0 0-32,0 0-53,4 9 175,2 6-161,-1 0-1,0 0 0,-1 1 0,-1 0 1,-1 0-1,0 0 0,-1 0 1,-1 14-185,1-7 211,16 135 423,1-81-778,-18-73-40,-1 14-1167,-2-13-4196,-2-8 2619</inkml:trace>
  <inkml:trace contextRef="#ctx0" brushRef="#br0" timeOffset="5157.456">1578 31 3072,'-7'9'1939,"0"5"5546,7-13-7277,0-1 128,0 0 69,0 0-96,0 0-47,5-8 436,4 3-635,0 0 0,0 1 0,0 0 0,0 0 0,1 1 0,0 1 0,-1-1 0,1 2 0,0-1 0,9 1-63,-3-1-59,5-2 40,1 1 1,0 1 0,0 1-1,0 1 1,0 1 0,0 1-1,0 1 1,0 0 0,15 6 18,-34-6 22,0-1 0,0 1 1,-1 0-1,1 0 1,-1 0-1,0 0 1,0 1-1,0-1 0,0 0 1,-1 1-1,1-1 1,-1 1-1,0 0 1,0-1-1,0 1 1,-1 0-1,1 0 0,-1 0 1,0 0-1,0-1 1,0 1-1,-1 0 1,1 0-1,-1 0 0,0-1 1,0 1-1,0 0 1,-1-1-1,1 1-22,-3 8 46,1 0 0,-2-1 0,1 1-1,-2-1 1,0 0 0,0-1 0,-1 1 0,0-1-1,0 0 1,-1-1 0,-1 0 0,0 0 0,0-1-1,0 0 1,-1-1 0,0 0 0,-7 4-46,10-7 102,-1 0 1,1 0-1,-1-1 1,0 0-1,0 0 1,0-1-1,0 0 1,0 0-1,-9 0-102,18-15 144,102-6-437,-87 17 296,0 1-1,0 1 1,1 0 0,-1 1-1,0 1 1,-1 0 0,1 2-1,6 1-2,-20-4-3,0-1-1,-1 1 0,1 0 0,0 0 0,-1 0 0,1 0 0,-1 0 1,1 0-1,-1 0 0,0 0 0,0 1 0,1-1 0,-1 0 0,0 1 1,0-1-1,0 1 0,0-1 0,0 1 0,-1 0 0,1-1 0,0 1 0,-1 0 1,0-1-1,1 1 0,-1 0 0,0 0 0,0-1 0,1 1 0,-2 0 1,1 0-1,0 0 0,0-1 0,0 1 0,-1 0 0,1 0 0,-1-1 1,0 1-1,1 0 0,-2 1 4,-39 59 380,36-59-321,0 0 0,0 0 1,-1-1-1,1 0 0,-1 1 0,1-2 1,-1 1-1,0-1 0,1 0 0,-1 0 1,0 0-1,0-1 0,0 0 0,0 0-59,-7 1 131,-195 3-355,167 0-3493,41 7-4523,9-6 4416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1:02.41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278 477 9216,'0'-8'3520,"0"8"-2752,0-7-416,0 2-608,0 5 0,0-4-32,0-1 192,0-1 128,5 1 0,-2-7-32,2 3 32,0-2 32,-1 2-32,-4-3 192,5 9-128,-5-5 384,5 8-256</inkml:trace>
  <inkml:trace contextRef="#ctx0" brushRef="#br0" timeOffset="187.976">273 502 10880,'-9'44'4032,"9"-44"-3136,4 45-257,1-29-319,0 0-320,-5 5-160,0-1 96,0-9-1439,0 6 799,0-8-3616,0 3 2368,-5-12-2272,5 0 2432</inkml:trace>
  <inkml:trace contextRef="#ctx0" brushRef="#br0" timeOffset="-81279.894">163 211 896,'6'0'416,"-6"-13"-320</inkml:trace>
  <inkml:trace contextRef="#ctx0" brushRef="#br0" timeOffset="-80825.826">177 134 3712,'5'-81'5498,"-9"36"-3908,2 38-992,2 7-580,0 0 0,0 0 0,-1 0 0,1 0 0,0 0-1,0 1 1,0-1 0,0 0 0,0 0 0,-1 0 0,1 0 0,0 0 0,0 0 0,0 0 0,-1 0 0,1 0 0,0 0-1,0 0 1,0 0 0,-1 0 0,1 0 0,0 0 0,0 0 0,0 0 0,0 0 0,-1 0 0,1 0 0,0 0 0,0 0-1,0 0 1,-1 0 0,1 0 0,0 0 0,0 0 0,0 0 0,0 0 0,-1-1 0,1 1 0,0 0 0,0 0 0,0 0-1,0 0 1,0 0 0,0-1-18,-19 68 107,-3 10 115,-4-1 0,-4-1 1,-20 34-223,28-56 1184,44-41-1072,-7-7-38,0 0 1,0-1 0,0 0-1,1-1 1,-1-1 0,1-1-1,-1 0 1,1-1 0,1 0-75,1 0 144</inkml:trace>
  <inkml:trace contextRef="#ctx0" brushRef="#br0" timeOffset="-80170.603">345 462 9728,'-27'0'4830,"-36"0"-4258,61-1-569,1 0 0,-1 0 0,1 0 0,-1 0 0,1 0-1,0-1 1,0 1 0,0 0 0,0-1 0,0 1 0,0-1 0,0 1 0,0-1-1,0 1 1,1-1 0,-1 0 0,0 1 0,1-1 0,0 0 0,-1 0 0,1 1-1,0-1 1,0 0 0,0 0 0,0 1 0,0-1 0,0 0 0,1 0 0,-1 1-1,1-1 1,-1 0 0,1 0-3,0-8 10,-6-79-138,3 72 24,2 11 28,2 12 32,3 104 118,-5 185-671,2-275-3579,-1-19 907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7:59.3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32 107 2432,'-32'-9'3498,"73"9"-2176,451-12 4231,-424 7-5143,607-58 428,-606 54-1681,-13 1-431</inkml:trace>
  <inkml:trace contextRef="#ctx0" brushRef="#br0" timeOffset="648.681">181 1129 4224,'0'1'40,"-1"-1"1,1 1-1,-1-1 0,1 1 1,0-1-1,-1 1 1,1 0-1,-1-1 0,1 1 1,0-1-1,0 1 1,-1 0-1,1-1 0,0 1 1,0 0-1,0 0 1,0-1-1,0 1 0,0 0 1,0-1-1,0 1 1,0 0-1,0-1 0,0 1 1,0 0-1,1-1 1,-1 1-1,0 0 0,0-1 1,1 1-1,-1 0 1,0-1-1,1 1 0,-1-1 1,1 1-1,-1-1 1,0 1-1,1-1 0,0 1 1,-1-1-1,1 1 0,-1-1 1,1 0-1,-1 1 1,1-1-1,0 0 0,-1 0 1,1 1-1,0-1 1,-1 0-1,1 0 0,0 0-40,5 4 134,17 18 1024,-20-19-1070,0-1-1,0 0 1,0 1 0,0-1 0,0 0-1,1-1 1,-1 1 0,1 0 0,0-1 0,-1 0-1,1 0 1,0 0 0,-1 0 0,1-1 0,0 1-1,0-1 1,0 0 0,0 0 0,0-1-1,-1 1 1,1-1 0,0 0 0,0 0 0,-1 0-1,1 0 1,0-1-88,90-49 1611,-87 47-1505,0 0-1,0-1 1,-1 1 0,0-2-1,0 1 1,0 0 0,0-1-1,-1 0 1,0-1 0,0 1-1,0-1 1,-1 0 0,0 0-1,-1 0 1,0-1 0,0 1-1,0-1 1,-1 0 0,0 0-1,0 0 1,-1 0 0,0 0 0,-1 0-1,0 0 1,0 0 0,0 0-1,-2-4-105,-2 2-3,0 1 1,0 0-1,-1 0 0,0 0 0,-1 1 0,0-1 0,0 1 0,-1 1 1,0-1-1,-1 1 0,1 1 0,-1-1 0,0 1 0,-1 0 0,0 1 1,-1-1 2,5 3 1,-1 1 1,1-1 0,-1 1 0,1 0 0,-1 0 0,0 1 0,0-1 0,0 1 0,0 1-1,0-1 1,0 1 0,0 0 0,0 0 0,0 1 0,0 0 0,0 0 0,1 0 0,-1 1-1,0 0 1,0 0 0,1 0 0,-1 1 0,1 0 0,0 0 0,0 0 0,0 0 0,-4 5-2,2-1-47,0 1 0,0 0 0,1 0 0,0 0 0,0 1 0,1 0 0,0 0 0,1 1 0,0 0 1,-1 3 46,-5 64-3505,19-56-2116,0-16 2800</inkml:trace>
  <inkml:trace contextRef="#ctx0" brushRef="#br0" timeOffset="980.651">582 130 7168,'-22'12'3616,"20"-10"-3583,-1 0 0,1 0 0,1 0 0,-1 1 0,0-1 0,0 0-1,1 1 1,0 0 0,-1-1 0,1 1 0,0 0 0,0 0 0,0-1 0,1 1 0,-1 0 0,1 0 0,0 1-33,-4 189 1344,14-30 778,-6-108-2264,14 220 740,-18-87-7112,1-128 311,6-42 4518</inkml:trace>
  <inkml:trace contextRef="#ctx0" brushRef="#br0" timeOffset="1555.529">720 1267 3456,'2'5'3910,"9"-19"-1388,25-114 336,-4-98-1364,-28 110-214,-4 102-1184</inkml:trace>
  <inkml:trace contextRef="#ctx0" brushRef="#br0" timeOffset="1840.712">856 1074 9856,'8'52'3680,"2"-49"-2848,4 43-256,-6-31-288,1-7-224,1-8 32,3 0-32,1 0-64,-1-15 32,1-5 32,-1-9 32,2-4-128,-1-3 32</inkml:trace>
  <inkml:trace contextRef="#ctx0" brushRef="#br0" timeOffset="1841.712">1046 822 10112,'0'-21'3872,"-3"18"-3040,-2 3-192,5 0-352</inkml:trace>
  <inkml:trace contextRef="#ctx0" brushRef="#br0" timeOffset="2105.743">1029 907 10112,'0'52'3776,"9"-26"-2944,-1 14-224,2-25-256,4 10-256,7-1 96,11-4-96,5-8-64,4 1 0,-9-9-32,-4-4 64,-1 0-320,-5-9-128,2-6-736,-6-2-256,-1-3-1440,2 0-1824,-6-4 1408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7:58.1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109 872 5632,'0'1'92,"-2"-1"47,0 0-1,-1 0 1,1 0 0,0 0 0,0 1 0,0-1 0,0 1-1,1 0 1,-1-1 0,0 1 0,0 0 0,0 0-1,0 0 1,1 0 0,-1 1 0,1-1 0,-1 0 0,1 1-1,-1-1 1,1 1 0,0-1 0,-1 1 0,1 0-1,0 0 1,0-1 0,0 2-139,0 1-7,-1 0 1,1 0-1,0 0 1,0 0-1,1 0 0,-1 0 1,1 0-1,0 0 0,0 0 1,0 0-1,1 0 0,-1 0 1,1 0-1,0 0 1,0 0-1,0 0 0,1 0 1,0-1-1,-1 1 0,1 0 1,0-1-1,1 0 0,-1 1 1,1-1-1,-1 0 1,1 0-1,0 0 0,0-1 1,0 1-1,1-1 0,-1 1 7,6 4 104,1-1-1,-1-1 1,1 1 0,0-1-1,0-1 1,1 0-1,-1 0 1,1-1-1,0-1 1,-1 0-1,3 0-103,-4-1 113,0 0-1,0-1 1,0 0-1,0 0 0,0-1 1,0 0-1,0-1 1,0 0-1,0 0 0,-1-1 1,1 0-1,-1 0 1,0-1-1,0 0 0,0-1 1,0 0-1,-1 0 1,0 0-1,0-1 0,0 0 1,-1-1-1,0 0 1,0 1-1,0-2 1,-1 1-1,4-7-112,-6 8 30,0 1 0,0 0-1,-1-1 1,1 1 0,-1-1 0,-1 0 0,1 0-1,-1 0 1,0 0 0,0 0 0,0 0 0,-1 0-1,0 0 1,0 0 0,-1 0 0,0 0 0,0 0-1,0 0 1,-1 0 0,0 1 0,0-1 0,0 0-1,-1 1 1,1 0 0,-1-1 0,-1 1 0,1 0-1,-1 0 1,0 1 0,0-1 0,0 1 0,-1 0-1,1 0 1,-6-3-30,-3 0-8,-2 1-1,1 1 1,0 0-1,-1 1 1,0 0-1,0 1 1,0 1-1,0 0 1,-1 1-1,1 1 1,0 0-1,0 2 1,-1-1-1,1 2 1,0 0-1,0 0 1,1 2 0,-1 0-1,1 0 1,0 1-1,0 1 1,-3 3 8,-34 43-773,50-52 644,1 0 0,-1 1 0,0-1 0,1 1 0,-1-1-1,1 0 1,-1 1 0,1-1 0,0 1 0,-1 0 0,1-1 0,0 1 0,0-1 0,0 1 0,0-1 0,0 1 0,1-1 0,-1 1-1,0-1 1,1 1 0,-1-1 0,1 1 0,0-1 0,-1 0 0,1 1 0,0-1 0,0 0 0,0 0 0,0 1 0,0-1 0,0 0-1,0 0 1,0 0 0,0 0 0,0 0 0,1 0 0,-1-1 0,0 1 0,1 0 0,-1-1 0,1 1 0,-1-1 0,1 1 0,-1-1-1,1 1 130,24 4-2602</inkml:trace>
  <inkml:trace contextRef="#ctx0" brushRef="#br0" timeOffset="470.474">501 80 6528,'-22'-80'5957,"44"188"-5509,19 287 1659,-20-86-1474,-19-104-3906,4-152-3362,2-35 3238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5:38:02.14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54 681 6784,'17'-24'4320,"-7"26"-651,8 18-3108,-16-17-381,133 213 1617,-41-80-1753,-32-60-2882,-34-49-95</inkml:trace>
  <inkml:trace contextRef="#ctx0" brushRef="#br0" timeOffset="262.55">505 708 5760,'-4'-42'4117,"-4"42"-154,-8 18-3219,12-14-443,-85 131 1128,-28 22-1136,-55 24-2292,93-103-5831,64-62 5532</inkml:trace>
  <inkml:trace contextRef="#ctx0" brushRef="#br0" timeOffset="747.848">492 57 6272,'-5'-7'3866,"8"21"-393,0-4-3580,18 224 3104,-16-32-3187,-5-116-2666,0-29-1485,1-42 971,3-2 1146</inkml:trace>
  <inkml:trace contextRef="#ctx0" brushRef="#br0" timeOffset="1680.581">478 89 4480,'-4'5'1676,"3"-7"4568,1-2-5530,42-24 1185,22-8-1483,-46 30-378,1 1 0,0 1 0,0 1 0,1 0 0,-1 2 0,1 0 0,-1 1 0,10 1-38,-27-1 18,1 0 0,-1 1-1,0-1 1,1 0 0,-1 0 0,0 1 0,1 0 0,-1-1 0,0 1 0,0 0-1,0 0 1,0 0 0,1 0 0,-1 1 0,-1-1 0,1 1 0,0-1-1,0 1 1,0-1 0,-1 1 0,1 0 0,-1 0 0,0 0 0,1 0-1,-1 0 1,0 0 0,0 0 0,0 0 0,0 1 0,-1-1 0,1 0 0,-1 1-1,1-1 1,-1 0 0,0 1 0,0-1 0,0 0 0,0 1 0,0-1-1,0 1-16,-42 69 164,24-51-68,-1 0 0,-1-2 0,-1 0 0,0-1 0,-20 12-97,-3-3-267,45-24 214,53 6 42,-34-8 45,1 1 0,-1 0 0,0 2 0,0 0 0,-1 2 0,1 0 0,-1 1 0,-1 1 0,1 0 0,-1 2 0,12 8-34,-27-16 59,0 0 0,0 0 0,-1 0 0,1 0 0,-1 0 1,0 0-1,1 1 0,-1-1 0,0 1 0,0-1 0,-1 1 0,1 0 0,-1 0 1,1 0-1,-1 0 0,0 0 0,0 0 0,0 0 0,0 1 0,-1-1 1,1 0-1,-1 0 0,0 1 0,0-1 0,0 0 0,-1 0 0,1 1 0,-1-1 1,1 0-1,-1 0 0,0 0 0,0 0 0,-1 0 0,1 0 0,-1 0 0,1 0 1,-1 0-1,0-1 0,0 1 0,0-1 0,0 1 0,-1-1 0,1 0 0,0 0 1,-1 0-1,-1 1-59,-14 6 3,0 0 1,0-1 0,-1-2-1,0 0 1,-1-1 0,-18 3-4,16-3-380,-57 5-5091,63-8 3343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02.4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97 112 3968,'72'11'4336,"-47"-9"-4127,0-1 0,-1-1 0,1-1 0,0-1 0,-1-1 0,1-2 0,-1 0 0,0-1 0,-1-2 0,2-1-209,-19 7 21,39-21 96,-44 22-108,0 1-1,0-1 1,0 1-1,0-1 1,0 0 0,-1 1-1,1-1 1,0 0-1,0 1 1,-1-1-1,1 0 1,-1 0 0,1 0-1,-1 0 1,1 0-1,-1 0 1,1 1-1,-1-1 1,0 0 0,1 0-1,-1 0 1,0 0-1,0 0 1,0 0 0,0 0-1,0 0 1,0-1-1,0 1 1,0 0-1,0 0 1,-1 0 0,1 0-1,0 1 1,-1-1-1,1 0 1,0 0 0,-1 0-1,1 0 1,-1 0-1,0 0 1,1 0-1,-1 1 1,0-2-9,-5-1-4,1 0 1,-1 0-1,0 1 0,0-1 1,0 1-1,0 1 0,0-1 1,-1 1-1,1 0 0,0 0 1,-1 1-1,1 0 0,0 0 1,-1 0-1,1 1 0,-6 1 4,-14 1-6,0 2-1,0 1 0,1 0 1,-1 2-1,1 1 0,1 2 1,0 0-1,-22 14 7,36-18 31,0 0 0,0 1 1,0 0-1,1 1 0,1 0 0,-1 1 1,2-1-1,-1 2 0,1-1 0,1 1 1,0 0-1,0 0 0,1 1 0,0-1 1,1 1-1,1 0 0,0 1 0,0 2-31,-1 7 97,2 1 0,0 0 0,1 0 0,2 0 0,0-1 0,1 1 0,1 0 0,2-1 0,3 14-97,73 260 357,-9-62-74,-47-143-306,-4 1 0,-4 0 0,-4 1 0,-4 1 0,-4 0 0,-5 0 1,-3 7 22,-28 135 1402,31-235-1393,-1 1-1,1-1 0,0 1 1,0-1-1,0 1 0,0-1 1,0 1-1,1 0 0,-1-1 1,0 1-1,1-1 0,-1 0 1,1 1-1,-1-1 0,1 1 1,0-1-1,-1 0 0,1 1 1,0-1-1,0 0 0,0 0 1,0 1-1,0-1 1,0 0-1,1 0 0,-1 0 1,0-1-1,0 1 0,1 0 1,-1 0-1,1-1 0,-1 1 1,0 0-1,2-1-8,56 9 974,-49-8-754,272 0 1363,-247-4-5038,-32 2 623</inkml:trace>
  <inkml:trace contextRef="#ctx0" brushRef="#br0" timeOffset="539.06">735 718 6400,'-5'3'567,"4"-3"-519,1 0 1,0 0-1,-1 0 0,1 0 1,-1 1-1,1-1 0,-1 0 0,1 0 1,0 0-1,-1 1 0,1-1 0,0 0 1,-1 1-1,1-1 0,0 0 1,-1 1-1,1-1 0,0 1 0,-1-1 1,1 0-1,0 1 0,0-1 1,0 1-1,0-1 0,-1 0 0,1 1 1,0-1-1,0 1 0,0-1 0,0 1 1,0-1-1,0 1 0,0-1 1,0 1-1,0-1 0,0 1 0,0-1 1,0 1-1,1-1 0,-1 0 1,0 1-1,0-1 0,0 1 0,1-1 1,-1 0-1,0 1 0,0-1 0,1 1 1,-1-1-1,1 0-48,30 87 923,-2 16 191,-5 2 1,5 66-1115,8 191 480,-37-296-2480,-7-61-2308,1-22 1566,1-20 187</inkml:trace>
  <inkml:trace contextRef="#ctx0" brushRef="#br0" timeOffset="1272.601">743 820 4864,'-7'5'540,"-24"2"1165,31-7-1689,-3-1 156,1 0 0,-1 1 0,0-1 0,1 0 0,-1 0 0,1 0 1,0-1-1,-1 1 0,1 0 0,0-1 0,0 0 0,0 1 0,0-1 0,0 0 0,0 0 0,0 0 0,1 0 0,-1 0 0,1-1 0,0 1 0,-1 0 0,1-1 0,0 0-172,-21-58 1792,22 58-1789,-1 1-1,0-1 0,1 1 1,0-1-1,0 1 0,0-1 0,0 1 1,0-1-1,0 1 0,0-1 1,1 1-1,0 0 0,-1-1 1,1 1-1,0-1 0,0 1 1,0 0-1,0 0 0,1 0 1,-1-1-1,0 1 0,1 0 0,0 1 1,-1-1-1,1 0 0,0 0 1,0 1-1,0-1 0,0 1 1,1-1-3,70-28-27,-58 26 47,-1 1 1,1 0-1,0 0 1,0 2-1,0 0 1,0 0 0,0 2-1,0 0 1,0 0-1,0 2 1,-1-1-1,1 2 1,13 5-21,-22-4 16,0 0 1,-1 0 0,1 1-1,-1 0 1,0 0-1,-1 1 1,0-1 0,0 1-1,0 0 1,0 0 0,-1 0-1,-1 1 1,1-1 0,-1 1-1,0-1 1,-1 1-1,0 0 1,0 0 0,-1 0-1,0-1 1,0 1 0,0 0-1,-1 0 1,-1 0 0,1-1-17,0 7 19,0 0 1,0-1 0,-1 0-1,-1 1 1,0-1 0,-1 0-1,-1 0 1,0-1 0,0 0-1,-1 1 1,-1-2 0,0 1-1,0-1 1,-2 0 0,1 0-1,-4 2-19,0 2 47,-1-1-1,1-1 1,-2 0-1,0 0 1,-1-2 0,0 0-1,0 0 1,-1-2-1,-1 0 1,0 0-1,-7 1-46,20-12-415,15-4 244,131-22 256,-122 23-77,1 1 1,1 0-1,-1 2 0,0 1 1,1 0-1,-1 2 0,0 0 1,1 2-1,-1 0 0,0 1 1,-1 1-1,1 1 0,-1 1 1,0 1-1,0 1 0,12 7-8,-27-12 25,1 0 0,-1 1-1,0-1 1,0 1-1,-1 0 1,0 0 0,0 1-1,0-1 1,0 1 0,-1 0-1,0 0 1,0 0-1,0 0 1,-1 0 0,0 1-1,-1-1 1,1 1 0,-1 0-1,0-1 1,-1 1 0,1 3-25,-4 9 110,0 0 0,-1-1 0,-1 1 0,-1-1 1,-1 0-1,0-1 0,-1 1 0,-1-2 1,-1 3-111,5-11 48,0 1 0,0-1 0,-1 0 0,0-1 1,0 1-1,0-1 0,-1 0 0,0 0 1,-1-1-1,0 0 0,0-1 0,0 1 0,0-2 1,-1 1-1,0-1 0,0 0 0,0-1 1,0 0-1,0-1 0,-1 1 0,0-2 0,1 0 1,-1 0-1,-5 0-48,2-3-87,-1-1 1,1 0-1,-1 0 1,1-2-1,0 1 0,0-2 1,1 0-1,-1 0 1,1-1-1,1-1 1,-1 0-1,2 0 1,-6-6 86,14 13-133,0 0 0,0 0 0,1 0 0,-1-1 0,0 1 0,1 0 0,-1-1 0,1 1 0,-1-1 0,1 0 0,0 1 0,0-1 0,0 0 0,0 0 0,0 0 0,0 0 0,0 0 0,1 0 1,-1 0-1,1 0 0,-1 0 0,1 0 0,0 0 0,0 0 0,0 0 0,0 0 0,0 0 0,0 0 0,0 0 0,1 0 0,-1 0 0,1 0 0,0 0 0,-1 0 0,1 0 0,0 0 0,0 0 0,0 0 1,1 1-1,-1-1 0,0 0 0,1 0 133,19-10-3136</inkml:trace>
  <inkml:trace contextRef="#ctx0" brushRef="#br0" timeOffset="2092.565">1485 775 7296,'-39'-15'3770,"37"15"-3610,8 8-240,25 82 70,77 296 426,-48-116 256,-63-267-429,-4-19-172,-55-219 1545,-34-182-1402,59 268-342,38 149 120,-1 0 0,0 0 1,1 0-1,-1 0 0,0 0 1,1 0-1,-1 0 0,0 0 1,1 0-1,-1 0 0,0 0 1,1 0-1,-1 0 0,0 0 0,1 0 1,-1 0-1,0 0 0,1 0 1,-1 0-1,0-1 0,1 1 1,-1 0-1,0 0 0,0 0 1,1-1-1,-1 1 0,0 0 1,0 0-1,1-1 0,-1 1 1,0 0-1,0 0 0,0-1 1,1 1-1,-1 0 0,0-1 1,0 1-1,0 0 0,0 0 1,0-1-1,0 1 0,0 0 1,0-1-1,0 1 0,0 0 1,0-1-1,0 1 0,0 0 1,0-1-1,0 1 0,0-1 8,25 28-104,63 116 226,-65-106-155,-6-8 46,1 0 0,1-1 0,1-1 1,2-1-1,0 0 0,2-2 0,19 15-13,-41-37 7,0-1 0,0 1 0,-1-1-1,1 1 1,0-1 0,1 0 0,-1 0 0,0 0 0,0 0 0,0 0 0,1-1-1,-1 1 1,0-1 0,1 1 0,-1-1 0,0 0 0,1 0 0,-1 0 0,1 0-1,-1-1 1,0 1 0,1 0 0,-1-1 0,0 0 0,0 1 0,1-1 0,-1 0-1,0 0 1,0 0 0,0-1 0,0 1 0,0 0 0,0-1 0,-1 0-1,1 1 1,0-1 0,-1 0 0,1 0 0,-1 0 0,1 0 0,-1 0 0,0 0-1,0 0 1,0 0 0,0-1-7,6-21 23,-1 0 0,-1 0 0,-1 0 0,-1 0 0,-1 0 0,-1-12-23,-1 26 12,2-156 41,4 156 72,1 25-31,92 387 1857,-25-116-2009,-71-250-2235,-6-30 261</inkml:trace>
  <inkml:trace contextRef="#ctx0" brushRef="#br0" timeOffset="2419.544">2560 763 8960,'-6'-39'4563,"5"36"-4540,0-1 1,-1 1-1,1-1 1,-1 1-1,0-1 1,0 1-1,0 0 1,-1 0-1,1 0 1,-1 0-1,0 1 0,0-1 1,0 1-1,0-1 1,0 1-1,0 0 1,0 0-1,-1 0 1,1 1-1,-1-1 1,-2 0-24,-7 0 12,0 0 1,0 1 0,0 0 0,0 0 0,0 2 0,0 0 0,1 0 0,-1 1 0,0 1-1,0 0 1,1 0 0,-6 4-13,8-4 0,0 1-1,-1 1 1,2 0-1,-1 0 1,0 1-1,1 0 1,0 1-1,1 0 0,-1 0 1,1 1-1,1 0 1,-1 0-1,2 1 1,-1 0-1,1 0 1,0 1-1,1 0 1,0 0-1,1 0 1,0 0-1,0 1 1,1-1-1,0 1 0,1 0 1,1 0-1,0 0 1,0 0-1,1 0 1,0 0-1,1 4 1,1-7 30,0 0 0,1 0 1,0 0-1,0 0 0,0-1 0,1 1 0,1-1 0,-1 0 0,1 0 0,0-1 0,0 1 0,1-1 0,0 0 1,4 3-31,26 24 272</inkml:trace>
  <inkml:trace contextRef="#ctx0" brushRef="#br0" timeOffset="2673.172">2546 1264 10368,'132'66'5808,"12"3"-5115,-142-68-672,-1 1 0,1-1 0,-1 0 0,1 1 0,-1-1 0,0 1 0,0-1 0,0 1 0,0 0 0,0 0 0,0-1 0,0 1 0,0 0 0,-1 0 0,1 0 0,-1 0 0,1 0 1,-1 0-1,0 0 0,0 0 0,0 0 0,0 0 0,0 0 0,0 0 0,0-1 0,-1 1 0,1 0 0,-1 0 0,0 0 0,1 0 0,-1 0 0,0 0 0,0-1 0,0 1 0,0 0 0,0-1 0,-1 1 0,1-1 0,-1 2-21,-61 50 940,38-39-817,-1-1 0,-1 0 1,0-3-1,-1 0 0,1-1 1,-2-2-1,1-1 0,-10 0-123,28-5-209,-1-1 0,1 0 1,0 0-1,0-1 0,-1 0 0,1-1 0,0 0 0,0-1 0,0 0 0,1-1 0,-1 0 209,9 4-209,0 0-1,-1-1 1,1 1 0,0-1-1,0 0 1,0 1 0,0-1-1,0 0 1,0 1 0,0-1-1,0 0 1,1 0 0,-1 0 0,0 0-1,0 0 1,1 0 0,-1 0-1,1 0 1,-1 0 0,1 0-1,-1-1 1,1 1 0,-1 0 0,1 0-1,0 0 1,0-1 0,0 1-1,0 0 1,0 0 0,0 0-1,0-1 1,0 1 0,0 0-1,0 0 1,1 0 0,-1-1 0,0 1-1,1 0 1,-1 0 0,1 0-1,0 0 1,-1 0 0,1 0-1,0 0 1,-1 0 0,1 0 0,0 0-1,0 0 1,0 0 0,0 1-1,0-1 1,0 0 0,0 1-1,0-1 1,0 1 0,0-1 0,1 1 209,24-24-3307</inkml:trace>
  <inkml:trace contextRef="#ctx0" brushRef="#br0" timeOffset="4566.262">2408 1180 1792,'-26'6'3328,"-19"-5"1381,44-1-4496,1 0-21,0 0-21,24 13 1114,72 11 1105,-57-11-1906,-3-3-608,-1 3 0,-1 0 1,0 2-1,19 13 124,-40-19-1723,-3-1-639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21.0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155 1013 3328,'0'-1'46,"0"0"-1,0 0 1,-1 0 0,1-1 0,0 1-1,0 0 1,1 0 0,-1-1 0,0 1-1,0 0 1,0 0 0,1 0 0,-1 0-1,1-1 1,-1 1 0,1 0 0,-1 0-1,1 0 1,0 0 0,-1 0 0,1 0-1,0 0 1,0 1 0,0-1 0,0 0-1,0 0 1,0 0 0,0 1 0,0-1-1,0 1 1,0-1 0,0 1 0,0-1-1,0 1 1,0-1 0,1 1 0,-1 0-1,0 0 1,0 0 0,0 0 0,1 0-1,-1 0 1,0 0 0,0 0-1,1 0-44,1 0 168,1-1 0,-1 1 0,1-1 0,-1 0 0,1 0 0,-1 0 0,1 0 1,-1-1-1,0 1 0,0-1 0,0 0 0,0 0 0,0 0 0,0 0 1,0-1-1,-1 1 0,1-1 0,-1 1 0,0-1 0,0 0 0,1-1-169,-2 4 50,-1-1 0,1 1 0,-1-1 0,1 1 0,-1-1 0,0 1 0,1-1 0,-1 1 0,1-1 0,-1 1 0,0-1 0,1 0 0,-1 1 0,0-1 0,0 1 0,1-1 0,-1 0 0,0 1 0,0-1 0,0 0 0,0 1 0,0-1 0,0 0 0,0 1 0,0-1 0,0 0 0,0 1 0,0-1 0,-1 0 0,1 1 0,0-1 0,0 0 0,-1 1 0,1-1 0,0 1 0,-1-1 0,1 1 0,-1-1 0,1 0 0,0 1 0,-1 0 0,1-1 0,-1 1 0,0-1 0,1 1 0,-1 0 0,1-1 0,-1 1 0,1 0 0,-1-1 0,0 1 0,1 0 0,-1 0 0,0 0 0,1 0 0,-1 0 0,0 0 0,1 0 0,-2 0-50,-11 3 4,-1 2 1,1 0 0,0 1-1,0 0 1,1 1 0,-1 0-1,2 1 1,-1 0 0,1 1-1,0 0 1,1 1 0,0 0-1,0 1 1,1 0 0,1 0-1,0 1 1,1 0 0,0 1-1,0-1 1,2 1 0,-1 1-1,2-1 1,0 1 0,0 0-1,1-1 1,1 2 0,0-1-1,1 0 1,1 0 0,0 0-1,1 0 1,2 11-5,-2-21-2,0 0 1,1 1-1,0-1 1,0 0-1,0 0 0,0-1 1,0 1-1,1 0 1,-1-1-1,1 1 0,0-1 1,0 0-1,1 0 1,-1 0-1,1-1 0,-1 1 1,1-1-1,0 1 1,0-1-1,0-1 0,0 1 1,0 0-1,0-1 1,0 0-1,1 0 0,-1 0 1,0-1-1,1 1 1,-1-1-1,1 0 0,-1 0 1,0-1-1,1 1 1,-1-1-1,1 0 0,-1 0 1,0-1-1,0 1 1,0-1-1,2-1 2,14-6 92,-1-2-1,0 0 1,-1-1-1,0-1 1,-1-1-1,0 0 1,-1-1-1,-1-1 1,-1 0-1,0-1 1,-1-1 0,6-10-92,6-7-29,-1-2 0,-2 0 0,-1-2 0,-2 0 1,1-7 28,-7 10 6,0 1-1,-3-2 1,0 0 0,-3 0 0,-1 0 0,-2-1 0,-1 0 0,-2 0 0,-4-33-6,2 62-42,0-1 13,0 0-1,-1-1 1,0 1-1,-1 0 1,0 1-1,-1-1 1,0 1 0,-2-5 29,6 13-5,-1 1 0,1-1 0,-1 0 0,1 0 0,-1 0 0,1 0 0,-1 1 0,1-1 0,-1 0 0,0 1 0,0-1 0,1 1 0,-1-1 0,0 0 0,0 1 0,0 0 0,1-1 0,-1 1 0,0-1 0,0 1 0,0 0 0,0 0 0,0 0 0,0-1 0,0 1 0,0 0 0,0 0 0,0 0 0,0 0 0,0 1 0,0-1 0,1 0 0,-1 0 0,0 0 0,0 1 0,0-1 0,0 1 0,0-1 0,0 0 0,1 1 0,-1 0 0,0-1 0,0 1 0,1-1 0,-2 2 5,-25 36-53,20-16 48,1 0 0,1 0-1,1 1 1,1-1-1,1 1 1,1 0 0,0 0-1,2-1 1,1 1 0,2 3 5,54 225-83,-48-215 81,22 118 12,-14-14 209,-9-147-192,14-97-145,-21 91 118,0 0 0,0 0-1,1 0 1,1 1 0,0-1-1,1 1 1,1 0-1,-1 0 1,2 1 0,0 0-1,0 0 1,1 0 0,0 1-1,1 0 1,3-2 0,-11 11 5,0 0-1,1 0 1,-1 0 0,0 1 0,0-1-1,1 0 1,-1 1 0,1-1-1,-1 1 1,0 0 0,1-1 0,-1 1-1,1 0 1,-1 0 0,1 0 0,-1 0-1,1 0 1,-1 0 0,1 1-1,-1-1 1,0 0 0,1 1 0,-1-1-1,1 1 1,-1-1 0,0 1-1,0 0 1,1 0 0,-1-1 0,0 1-1,0 0 1,0 0 0,0 0 0,1 1-5,31 45 619,-30-43-546,60 164 610,-50-128-2006,5-42-10,14-43 1600,36-38 335,-66 83-603,1-1-1,0 1 1,0 0-1,0 0 1,0 0-1,0 1 1,-1-1 0,1 1-1,0 0 1,0-1-1,-1 1 1,1 0-1,0 1 1,-1-1-1,1 0 1,-1 1-1,0-1 1,1 1-1,-1 0 1,0 0-1,0 0 1,0 0-1,0 0 1,0 0 0,-1 1-1,1-1 1,-1 0-1,1 1 1,-1 0 1,7 6-54,-4-4 52,0 0 0,1-1-1,-1 1 1,1-1 0,0 0 0,1-1-1,-1 1 1,1-1 0,-1 0-1,1 0 1,0 0 0,0-1 0,0 0-1,3 0 3,-5-3 73,0 0-1,-1 0 1,1 0-1,0 0 1,-1-1-1,1 0 1,-1 0 0,0 0-1,0 0 1,0 0-1,0-1 1,0 1-1,0-1 1,0 0-1,-1 0 1,0 0-1,1 0 1,-1 0-1,0 0 1,-1-1-1,1 1 1,0-1 0,-1 1-1,0-1 1,0 0-1,0 0 1,0 1-1,-1-1 1,1 0-1,-1 0-72,1-1 69,-1-1-1,1 1 0,-1 0 0,0 0 1,-1 0-1,1-1 0,-1 1 0,0 0 1,0 0-1,-1 0 0,0 0 0,1 0 1,-2 0-1,1 0 0,0 1 0,-1-1 1,0 1-1,0 0 0,0 0 1,-3-3-69,-12-2 224</inkml:trace>
  <inkml:trace contextRef="#ctx0" brushRef="#br0" timeOffset="168.942">978 1049 8960,'-14'20'3328,"14"-12"-2592,5 1-1184,4-6-736,1 2-512,3-2-32,6-3-96,-1-3 0,4-2 736,2-3 384,-2 1 992,1-7 448,-1 8 736,-3-3 256,-6 4-288,1 2-128</inkml:trace>
  <inkml:trace contextRef="#ctx0" brushRef="#br0" timeOffset="1473.703">1229 1025 7040,'-12'62'3885,"12"-57"-3863,0 1 0,1-1 1,-1 1-1,1-1 0,0 0 1,0 1-1,1-1 0,-1 0 1,1 0-1,1 0 0,-1 0 0,0 0 1,1 0-1,0-1 0,0 1 1,1-1-1,-1 0 0,1 0 1,0 0-1,0 0 0,0-1 0,1 0 1,-1 0-1,1 0 0,4 2-22,-5-4 76,0 0 0,0 0 0,1 0 0,-1-1 0,0 0 0,1 1 0,-1-2 0,1 1-1,-1 0 1,0-1 0,1 0 0,-1 0 0,0 0 0,0-1 0,0 1 0,0-1 0,0 0 0,0 0 0,0 0-1,-1-1 1,1 1 0,-1-1 0,1 0 0,-1 0 0,0 0 0,0 0 0,-1-1 0,1 1 0,-1-1 0,2-3-76,2-6 87,-2-1 0,1 0 1,-2-1-1,0 1 0,0-1 1,-2 1-1,0-1 1,0 0-1,-1 0 0,-1 0 1,-1 1-1,0-1 1,-1-1-88,-28-66 42,53 90-308,-8-3 266,0 0 0,1-1 0,-1-1 0,1 0 1,0-1-1,0-1 0,0 0 0,0-1 0,0-1 1,9-1-1,22 1-13,-33 1-2,-11-1 19,1 0 0,-1 0 0,1 1 0,0 0-1,0-1 1,-1 1 0,1 0 0,0 0 0,-1 0 0,1 1-1,0-1 1,0 1 0,-1-1 0,1 1 0,-1 0-1,1 0 1,-1 0 0,1 1 0,-1-1 0,0 0-1,1 1 1,-1 0 0,0-1 0,0 1 0,0 0-1,0 0 1,0 0 0,-1 0 0,2 2-4,-15 98 309,4-56-291,5-35-53,1 0-1,0 0 1,0 1 0,1-1 0,1 1-1,0-1 1,0 1 0,1-1 0,1 0-1,0 1 1,0-1 0,5 10 35,-7-19-36,1-1-1,-1 0 1,1 1 0,0-1 0,0 0-1,-1 0 1,1 1 0,0-1 0,0 0-1,0 0 1,0 0 0,0 0 0,1 0-1,-1 0 1,0-1 0,0 1 0,1 0-1,-1-1 1,0 1 0,1 0 0,-1-1 0,0 0-1,1 1 1,-1-1 0,1 0 0,-1 0-1,1 0 1,-1 0 0,1 0 0,-1 0-1,1 0 1,-1 0 0,0 0 0,1-1-1,-1 1 1,1-1 0,-1 1 0,0-1-1,1 0 1,-1 1 0,0-1 0,0 0-1,1 0 1,-1 0 0,0 0 0,0 0-1,0 0 1,0 0 0,0 0 36,13-9-103,1 1 0,0 0 0,0 2 1,1-1-1,0 2 0,1 0 0,2 0 103,8 0 111,-1-1 1,0-2-1,-1-1 1,0 0-1,0-2 0,-1-1 1,-1-1-1,0-1 1,6-7-112,16-31 381,-45 51-363,1 0-1,0 1 0,0-1 1,-1 0-1,1 0 0,-1 0 1,0 1-1,1-1 0,-1 0 1,0 0-1,0 0 0,0 0 1,-1 0-1,1 0 0,0 0 1,-1 1-1,1-1 0,-1 0 0,1 0 1,-1 0-1,0 1 0,0-1 1,0 0-1,0 1 0,0-1 1,0 1-1,0-1 0,-1 1 1,1 0-1,0-1 0,-1 1 1,1 0-1,-1 0 0,0 0-17,-1-1-9,0 1 0,0 0 0,-1 0 0,1 0 0,0 0-1,0 0 1,-1 1 0,1 0 0,-1 0 0,1 0 0,0 0 0,-1 0-1,1 0 1,0 1 0,-1 0 0,1 0 0,0 0 0,0 0 0,-1 0-1,1 0 1,0 1 0,0 0 0,1-1 0,-1 1 0,0 0 0,1 1-1,-1-1 1,1 0 0,-1 1 0,1-1 0,0 1 0,0 0 0,0 0-1,1 0 1,-1 0 0,1 0 0,-1 0 0,1 0 0,0 0 0,0 0-1,0 1 1,1 0 9,-9 32-3,1 1 0,2-1-1,2 1 1,1 1 0,2-1-1,2 0 1,1 0 0,6 33 3,1 8-25,-3-42 56,-1 1 1,-3-1 0,0 1 0,-3 0-1,-1-1 1,-1 1 0,-6 18-32,9-53 5,0 1-1,0 0 1,-1 0 0,1 0 0,-1-1-1,1 1 1,-1 0 0,0-1 0,0 1-1,-1-1 1,1 1 0,0-1 0,-1 1-1,1-1 1,-1 0 0,0 0-1,0 1 1,0-1 0,0-1 0,0 1-1,0 0 1,-1 0 0,1-1 0,0 1-1,-1-1 1,1 0 0,-1 0 0,0 0-1,1 0 1,-1 0 0,0-1 0,0 1-1,1-1 1,-1 0 0,0 0 0,0 0-1,0 0 1,1 0 0,-1 0 0,0-1-1,0 1 1,1-1 0,-1 0-1,0 0 1,0 0-5,-2-2 5,1-1 0,-1 1 0,1-1 1,0 0-1,0 0 0,0 0 0,0 0 0,1-1 0,0 1 0,-1-1 0,2 0 0,-1 0 0,1 0 0,-1-1 0,1 1 0,1 0 0,-1-1 0,1 1 1,-1-6-6,-3-108-27,6 111 13,0 0 1,1 0 0,0 1 0,0-1 0,1 1 0,-1-1-1,2 1 1,-1 0 0,1 0 0,0 0 0,0 0-1,1 1 1,0 0 0,0 0 0,1 0 0,0 1 0,0 0-1,0 0 1,0 0 0,1 0 0,3-1 13,19-10-31,0 2 1,0 0-1,2 2 0,17-4 31,-37 12 26,117-53 134,-77 7-82,-37 31-70,9-9 104,-1-1 1,-2-2 0,0 0 0,-2-1 0,-2 0 0,6-19-113,-18-5 341,-5 55-350,-1 0 0,1 0 0,0 0 0,-1 0 0,1 0 0,-1 0 0,1 1 0,-1-1 0,1 0 0,-1 1 0,0-1 0,1 1 0,-1 0 0,0-1 0,1 1 0,-1 0 1,0 0-1,0 0 0,1 0 0,-1 1 0,0-1 0,1 0 0,-1 1 0,0-1 0,1 1 0,-1-1 0,1 1 0,-1 0 0,1 0 0,-1 0 0,1 0 0,-1 0 0,1 0 0,0 0 0,0 0 0,-1 0 0,1 1 0,0-1 9,-7 5 36,-1 1 1,1 0-1,1 1 0,-1-1 0,1 1 1,1 1-1,-1-1 0,1 1 1,1 1-1,0-1 0,0 0 1,1 1-1,0 0 0,1 0 1,0 1-1,0-1 0,1 0 1,1 1-1,0 0 0,0-1 1,1 4-37,1-3 10,0 0 0,1-1 0,0 0 0,0 1 0,2-1 1,-1 0-1,1 0 0,0-1 0,1 1 0,0-1 1,1 0-1,0 0 0,0-1 0,1 1 0,0-1 0,0-1 1,1 0-1,0 0 0,1 0 0,-1-1 0,1 0 1,3 1-11,-10-6-157,0 0 1,1-1-1,-1 1 0,0-1 1,0 1-1,1-1 1,-1 0-1,0 0 1,1 0-1,-1 0 1,0 0-1,0-1 1,1 1-1,-1-1 1,0 1-1,0-1 1,0 0-1,1 0 1,-1 0-1,0 0 1,0 0-1,0 0 1,-1-1-1,1 1 1,0-1-1,0 0 157,13-17-2138</inkml:trace>
  <inkml:trace contextRef="#ctx0" brushRef="#br0" timeOffset="2284.811">1183 980 3456,'9'17'1632,"-8"-17"-1179,-1 0 38,0 0-49,0 0 17,0 0-32,9-13 2389,-9 11-2721,0-1 1,0 0 0,0 0 0,-1 0-1,1 0 1,0 1 0,-1-1 0,0 0-1,0 0 1,0 1 0,0-1 0,0 0 0,-1 1-1,1 0 1,-1-1 0,1 1 0,-1 0-1,0-1 1,0 1 0,0 0 0,0 0-1,0 1 1,-1-1 0,1 0 0,0 1-1,-1-1 1,1 1 0,-1 0 0,0 0-1,1 0 1,-1 0 0,0 0 0,0 1-1,1-1 1,-1 1 0,0 0 0,0 0-1,0 0 1,0 0 0,0 0 0,1 1-1,-1-1 1,0 1 0,-2 0-96,-1 2-15,-1 1 0,1-1 1,0 1-1,0 0 0,1 0 0,-1 1 1,1 0-1,0 0 0,0 0 0,0 0 1,1 1-1,0 0 0,0 0 0,1 0 1,-1 0-1,1 0 0,1 1 0,-2 4 15,2-7-259,1 1-1,1-1 0,-1 0 1,1 1-1,-1-1 0,1 1 0,0-1 1,1 0-1,-1 1 0,1-1 1,0 0-1,0 1 0,0-1 1,1 0-1,-1 0 0,1 0 0,0 0 1,0 0-1,3 3 260,12 14-3499,6-4 209</inkml:trace>
  <inkml:trace contextRef="#ctx0" brushRef="#br0" timeOffset="3473.418">2667 127 8064,'0'-1'3089,"6"-3"-2573,50-13 7,132-61-790,-182 74 297,1 1 0,0-1 0,0 1 0,0 1 0,0-1 0,0 1 0,0 0 0,1 1 0,-1 0 0,1 0 0,-1 1 0,1-1 0,-1 2 0,1-1 0,-1 1 0,1 0 0,-1 1 0,0 0 0,1 0 0,-1 0 0,0 1 0,0 0 1,-1 0-1,1 1 0,-1 0 0,1 0 0,1 3-30,0 2 101,0 1 0,-1 0 0,0 0 1,-1 1-1,0 0 0,-1 0 1,0 0-1,0 2-101,4 7 91,3 18-6,-1 0 1,-2 0-1,-1 1 0,-2 0 1,-2 0-1,-1 17-85,7 231 309,-4-152-297,5 111 275,17 43-287,-2-129 293,8-1 1,28 74-294,-61-232 37,0 0 0,0 0 0,-1-1 0,1 1 0,0 0 0,-1 0 0,1 0 0,-1 0 0,1 0 0,-1 0 0,1 0 0,-1 0 0,0 0 0,1 0 1,-1 0-1,0 0 0,0 0 0,0 0 0,0 1 0,0-1 0,0 0 0,0 0 0,0 0 0,-1 0 0,1 0 0,0 0 0,0 0 0,-1 0 0,1 0 0,-1 0 1,1 0-1,-1 0 0,0 0 0,1 0 0,-1 0 0,0 0 0,1-1 0,-1 1 0,0 0 0,0 0 0,0-1 0,0 1 0,0-1 0,0 1 0,0-1 1,0 1-1,0-1 0,0 1 0,0-1 0,0 0 0,0 0 0,0 0 0,0 1 0,0-1 0,0 0 0,0 0 0,0 0 0,-1-1 0,1 1 0,0 0-37,-34-13 616,12 3-447,-1 1 0,0 2 0,-1 0 1,1 1-1,-25-1-169,-15 3-4160,60 3 1504,8-3-1141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25.7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50 38 3840,'-49'0'3029,"48"0"-2496,1 0 70,3 0-27,241-8 3301,232-8-1285,-438 13-2864,56-6-3728,-79 8 774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8:26.6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53 36 3712,'-19'1'1744,"-7"-2"1653,18 6-2037,235-5 2512,54-25-2555,24 9-1157,-274 22-1901,-26 12-2166,-9-10 937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9:16.7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35 170 1152,'-5'-8'-196,"5"8"291,-1-1 0,1 1 0,-1-1 0,1 1 0,-1-1 0,1 1 0,-1-1 0,1 1 0,-1-1 0,1 1 0,0-1 0,-1 1 0,1-1 0,0 0 0,0 1 0,-1-1 0,1 0 0,0 1 0,0-1 0,0 0 0,0 0 0,0 1 0,0-1 0,0 0 0,0 1 0,0-1 0,0 0 0,0 1 0,0-1 0,1 0 0,-1 1 0,0-1 0,0 0 0,1 1 0,-1-1 0,0 1-1,1-1 1,-1 1 0,1-1 0,-1 0 0,1 1 0,-1 0 0,1-1 0,-1 1 0,1-1 0,-1 1 0,1 0 0,0-1 0,-1 1 0,1 0 0,0-1 0,-1 1 0,1 0 0,0 0-95,90-20 2896,-68 15-2761,37-7-56,0-2 1,-1-3-1,1-3-79,3-8 54,-63 27-76,0 0 0,0 0 1,-1 0-1,1 0 0,0 1 1,-1-1-1,1 0 0,-1 0 0,1 1 1,-1-1-1,1 0 0,-1 1 1,0-1-1,1 0 0,-1 1 1,0-1-1,1 1 0,-1-1 0,0 1 1,0-1-1,0 1 0,1 0 1,-1-1-1,0 1 0,0 0 1,0 0-1,0 0 0,0 0 0,1-1 1,-1 1-1,0 0 0,0 1 1,0-1-1,0 0 0,0 0 1,0 0-1,1 0 0,-1 1 0,0-1 1,0 0-1,0 1 0,0-1 1,1 1-1,-1-1 0,0 1 22,-2-1-85,-20 0 89,1 2-1,-1 0 0,1 1 0,0 2 0,0 0 1,0 1-1,1 1 0,0 1 0,0 1 0,1 1 1,0 1-1,1 0 0,0 2 0,1 0 0,-3 3-3,14-9 0,-1 0-1,1 1 0,1 0 1,-1 0-1,1 0 0,0 1 0,1 0 1,0 0-1,1 0 0,0 0 1,0 1-1,1 0 0,0 0 0,0 0 1,0 9 0,3 20 179,2-1 0,2 1 0,2-1 0,1 2-179,5 38 137,42 365-116,-22 22 1062,-32-254-859,-13-148-34,0 36 932,15-97-1056,-1 1 0,1-1 0,0 1-1,0-1 1,0 1 0,0-1 0,0 0 0,1 0 0,-1 0 0,1 0 0,-1-1-1,1 1 1,0-1 0,0 1 0,0-1 0,-1 0 0,1 0 0,0 0 0,1 0-1,-1-1 1,0 0 0,0 1 0,0-1 0,0 0 0,0 0 0,3-1-66,-6 1 4,236 3 1020,-67-15-912,-98-3-3834,-58 11 964,-2 0-244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57:47.43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76 134 4736,'20'-12'2853,"58"3"-1818,184-22 554,-40-18-1365,-180 37-1584,-43 11 1233,1 0 1,0 0-1,0 0 0,-1 0 0,1 0 1,0 1-1,-1-1 0,1 0 0,-1 0 1,1 1-1,-1-1 0,1 0 1,-1 0-1,0 1 0,1-1 0,-1 1 1,0-1-1,1 1 0,-1-1 0,0 1 1,0-1-1,0 1 0,1-1 0,-1 1 1,0 0-1,0 0 0,0-1 1,0 1-1,0 0 0,0 0 0,0 0 1,1 0-1,-1 0 0,0 0 0,0 0 1,0 0-1,0 1 0,-1-1 127,-20-3-2341</inkml:trace>
  <inkml:trace contextRef="#ctx0" brushRef="#br0" timeOffset="583.021">194 1 3840,'-63'13'1898,"55"-10"-1647,1 1 0,0 1 0,0-1 0,0 1 0,1 0 0,0 1 0,0-1 0,0 1 0,1 1 0,0-1 0,0 1 0,0-1 0,1 2 0,0-1 0,0 0 0,1 1-1,0-1 1,0 1 0,-1 7-251,-5 32 284,2 1 0,2 0 0,2 1-1,2-1 1,2 1 0,2-1-1,3 0 1,1 0 0,9 26-284,-6-12 28,110 577 68,-75-336-262,-41-204-15,-5-98 204,1-1 0,0 1 0,0 0 0,-1-1 0,1 1 1,-1-1-1,1 1 0,0 0 0,-1-1 0,1 1 0,-1-1 0,1 1 0,-1-1 0,1 1 1,-1-1-1,0 0 0,1 1 0,-1-1 0,0 0 0,1 1 0,-1-1 0,0 0 0,1 0 1,-1 1-1,0-1 0,1 0 0,-1 0 0,0 0 0,0 0 0,1 0 0,-1 0 0,0 0 1,0 0-1,1-1 0,-1 1 0,0 0-23,48-7 309,192-10 827,-202 14-922</inkml:trace>
  <inkml:trace contextRef="#ctx0" brushRef="#br0" timeOffset="830.381">690 1700 8704,'0'-9'3328,"0"13"-2592,0-8-1312,0 4-832,0 0-2016,0-3-704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57:46.3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5 281 4736,'0'0'160,"0"0"1,0 0 0,0 1-1,0-1 1,0 0-1,0 1 1,0-1-1,0 0 1,0 0 0,0 1-1,0-1 1,-1 0-1,1 0 1,0 1-1,0-1 1,0 0 0,0 0-1,0 1 1,0-1-1,-1 0 1,1 0 0,0 1-1,0-1 1,0 0-1,-1 0 1,1 0-1,0 0 1,0 1 0,0-1-1,-1 0 1,1 0-161,32 9 1752,19-2-873,1-3-1,0-2 1,23-2-879,-21-1 148,16 1 19,-1-4 0,0-2 1,46-12-168,-69 3-3862,-41 14 166,-5-4 1270</inkml:trace>
  <inkml:trace contextRef="#ctx0" brushRef="#br0" timeOffset="299.294">469 38 4736,'-32'-27'2794,"32"26"-2716,-1 0-1,0 0 1,0 0-1,0 0 1,-1 0-1,1 1 1,0-1-1,0 1 0,0-1 1,0 1-1,-1-1 1,1 1-1,0-1 1,-1 1-1,1 0 1,0 0-1,-1 0 0,1 0 1,0 0-1,-1 0 1,1 0-1,0 0 1,0 0-1,-1 1 0,1-1 1,0 1-1,0-1 1,-1 1-1,1-1 1,0 1-1,0-1 1,0 1-1,0 0 0,0 0 1,0 0-1,0 0 1,0 0-1,0-1 1,0 2-1,0-1 1,1 0-1,-1 0 0,0 0 1,1 0-1,-1 0 1,1 1-1,-1-1 1,1 1-78,-58 202 2250,50-166-1986,1-1-1,2 1 0,2 0 1,1 2-264,-1 7 24,-1 37-670,4-49-3103,0-28 1088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57:20.7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110 177 3072,'-3'-44'1598,"5"32"-1340,-15-53 1656,-11 9-260,16 220-181,8-110-1064,0 493 1143,4-449-3109,-3-82-192,3-10-891</inkml:trace>
  <inkml:trace contextRef="#ctx0" brushRef="#br0" timeOffset="447.462">0 448 4224,'74'11'5653,"175"-13"-3758,-90-2-3678,-142-5-4409,-16 4 3963</inkml:trace>
  <inkml:trace contextRef="#ctx0" brushRef="#br0" timeOffset="735.928">451 84 4736,'-10'-58'3477,"28"270"-176,-4 306-1738,-14-381-4555,0-116 1131</inkml:trace>
  <inkml:trace contextRef="#ctx0" brushRef="#br0" timeOffset="2318.29">870 436 3072,'0'-45'4394,"-10"66"-4068,-35 73-63,4 3 0,5 1 0,0 16-263,32-103 35,2-2 306,8-18-8,44-134 675,-27 85-981,75-166 224,-42 151-347,-55 72 93,-1 0-1,1 0 1,0 0 0,0 1 0,0-1 0,-1 0 0,1 1 0,0-1 0,0 1 0,0-1 0,0 1 0,0-1-1,0 1 1,0 0 0,0-1 0,0 1 0,0 0 0,0 0 0,0 0 0,0 0 0,1 0 0,-1 0 0,0 0-1,0 0 1,0 0 0,0 0 0,0 1 0,0-1 0,0 0 0,0 1 0,0-1 0,0 1 0,0-1-1,0 1 1,0-1 0,-1 1 0,1 0 0,0-1 0,0 1 0,0 0 0,-1 0 0,1 0 0,-1 0 0,1 0-1,0-1 1,-1 1 0,1 0 0,-1 0 0,0 0 0,1 1 3,0 1 139</inkml:trace>
  <inkml:trace contextRef="#ctx0" brushRef="#br0" timeOffset="2487.504">1065 905 5120,'0'12'2016,"0"-12"-1568,0 9-1472,0-9-704,-5 0-128,2 0 128</inkml:trace>
  <inkml:trace contextRef="#ctx0" brushRef="#br0" timeOffset="2698.147">729 630 5120,'-10'5'2016,"28"-10"-1568,9 1 160,-12 4-64,2 0 32,7-3 96,3 3-64,0 0-64,10 0-288,-11 0-160,1 0-64,2 0-32,-7 0 0,1 0-160,-1 0 32,-3-5-512,-6 5-192,1 0-736</inkml:trace>
  <inkml:trace contextRef="#ctx0" brushRef="#br0" timeOffset="3173.88">905 419 4096,'47'-3'1365,"-30"-2"326,16 10 1786,-28 0-3330,0 1 0,-1-1 0,0 1 0,1 0 0,-2 0 0,1 0 0,-1 0 0,0 0-1,0 1 1,0 0 0,-1-1 0,0 2-147,7 18 381,49 183 536,-45-151-1074,-3-8-2987,-9-49 2695,1 5-415,1-4-3956,4-2 2228</inkml:trace>
  <inkml:trace contextRef="#ctx0" brushRef="#br0" timeOffset="4009.421">1279 460 5632,'-19'-15'2661,"28"23"-2464,10 33 1377,-5 7-1317,-3 1 1,-1-1 0,1 40-258,-1 21-27,-10-104 36,-6 18 217,-11-43 57,6-5-156,1-1 1,2 0-1,0-1 0,2 1 1,0-11-128,-1 6 136,4 17-143,-1-1 1,2 0-1,0-1 1,0 1-1,1 0 1,1 0-1,1-1 0,0 1 1,1 0-1,1 0 1,0 0-1,1 0 1,2-3 6,-2 11-17,1 1 0,0 0 0,0 0 0,1 0 0,-1 1 1,1 0-1,0 0 0,1 0 0,-1 1 0,1-1 0,0 2 1,0-1-1,0 1 0,5-1 17,2-3-15,-3 1 10,1 0-1,0 1 1,0 0 0,1 1-1,-1 1 1,1 0 0,0 0-1,0 1 1,0 1 0,0 0-1,0 1 1,0 1 0,0 0-1,0 0 1,10 3 5,-22-4 5,1 1 0,-1-1 1,1 1-1,-1-1 0,1 1 0,-1 0 1,0-1-1,1 1 0,-1 0 0,0 0 1,0 0-1,0 0 0,1 0 0,-1 0 0,0 0 1,0 0-1,-1 0 0,1 1 0,0-1 1,0 0-1,-1 1 0,1-1 0,0 1 1,-1-1-1,1 0 0,-1 1 0,0-1 0,0 1 1,1-1-1,-1 1 0,0 0 0,0-1 1,0 1-1,-1-1 0,1 1 0,0-1 0,0 1 1,-1-1-1,1 0 0,-1 1 0,1-1 1,-1 1-1,0-1-5,-41 51 228,-152 38-94,193-89-137,0-1 1,0 0 0,0 1 0,1-1-1,-1 1 1,0 0 0,0-1 0,0 1-1,0 0 1,0-1 0,1 1 0,-1 0 0,0 0-1,1 0 1,-1 0 0,1 0 0,-1 0-1,1-1 1,-1 1 0,1 1 0,-1-1-1,1 0 1,0 0 0,0 0 0,-1 0-1,1 0 1,0 0 0,0 0 0,0 0-1,0 0 1,1 0 0,-1 0 0,0 0-1,0 0 1,1 0 0,-1 0 0,0 0-1,1 0 1,-1 0 0,1 0 0,-1 0 0,1 0-1,0 0 1,-1 0 0,1 0 0,0-1-1,-1 1 1,1 0 0,0 0 0,1 0 2,189 140 848,-51-17-374,-134-123-3599,-2-5 672</inkml:trace>
  <inkml:trace contextRef="#ctx0" brushRef="#br0" timeOffset="4713.066">1794 431 6016,'-8'6'3783,"8"42"-3822,20 233 903,-19-257-424,-1-18-79,0-15-74,0-37-6,-3 0 0,-2 0 1,-1 0-1,-11-37-281,-21-73 69,38 156-78,-1-1 1,1 0-1,0 1 0,-1-1 0,1 1 1,-1-1-1,1 0 0,0 1 0,0-1 0,-1 0 1,1 1-1,0-1 0,0 0 0,0 0 1,0 1-1,-1-1 0,1 0 0,0 0 0,0 1 1,1-1-1,-1 0 0,0 0 0,0 1 0,0-1 1,0 0-1,1 1 0,-1-1 0,0 0 1,1 1-1,-1-1 0,0 0 0,1 1 0,-1-1 1,1 1-1,-1-1 0,1 1 0,-1-1 0,1 1 1,0-1-1,-1 1 0,1-1 0,-1 1 1,1 0-1,0-1 0,-1 1 0,1 0 0,0 0 1,0 0-1,-1-1 0,1 1 0,0 0 9,95 26 44,-69-16 8,63 21-78,100 43-28,-178-68 121,-1 1 1,1 0-1,-1 0 0,-1 1 0,1 1 0,-1-1 1,-1 2-1,0-1 0,0 1 0,6 10-67,-14-17 40,1 0 1,-1 0-1,0-1 0,0 1 0,0 0 0,0 0 0,0 0 0,-1 0 1,0 0-1,1 0 0,-1 1 0,0-1 0,0 0 0,-1 0 0,1 0 1,-1 0-1,1 0 0,-1 0 0,0 0 0,0 0 0,0-1 0,-1 1 0,1 0 1,-1 0-1,1-1 0,-1 1 0,-1 1-40,-62 54 639,30-36-522,-1 0 1,-1-3-1,0-1 0,-2-1 1,-18 3-118,16-4-154,7-2-2042,9-7-5300,11-3 4126</inkml:trace>
  <inkml:trace contextRef="#ctx0" brushRef="#br0" timeOffset="5989.299">3000 404 4480,'0'-55'8090,"-14"361"-7471,14-125-760,0-104-4790,6-99-327,2-4 3455</inkml:trace>
  <inkml:trace contextRef="#ctx0" brushRef="#br0" timeOffset="6291.322">2581 327 3712,'-31'3'1532,"18"-3"2189,104-2-2557,-1-5 1,1-3-1,3-6-1164,138-24-2192,-199 35 246,-1 4-710</inkml:trace>
  <inkml:trace contextRef="#ctx0" brushRef="#br0" timeOffset="6606.929">3187 350 5120,'1'4'3654,"3"22"-3154,-23 220 258,6-17-497,13-204-218</inkml:trace>
  <inkml:trace contextRef="#ctx0" brushRef="#br0" timeOffset="6828.853">3163 983 7040,'33'-7'4663,"-10"5"-4388,114-26 168,43-1-310,-167 26-451,41-12-402,-26-5-4727,-21 6 2002</inkml:trace>
  <inkml:trace contextRef="#ctx0" brushRef="#br0" timeOffset="7110.181">3104 630 4352,'-18'-4'2789,"33"-4"-928,36-12-1570,2 2 0,0 3 0,46-8-291,-20 5-2505,-56 11-161</inkml:trace>
  <inkml:trace contextRef="#ctx0" brushRef="#br0" timeOffset="7381.072">3027 436 6144,'-19'0'2272,"19"0"-1760,5-5-224,0 5-160,9-3-128,-1-6 64,6 6 960,40-9-640,0 4-128,1-1-544,13 1-160,-6-1-992,-7 3-320,-6-3-672,-3 1-224</inkml:trace>
  <inkml:trace contextRef="#ctx0" brushRef="#br0" timeOffset="8160.956">3742 370 5248,'-2'3'157,"0"-1"0,0 0 0,0 0-1,1 1 1,-1-1 0,1 1 0,0-1 0,0 1 0,0 0 0,0-1 0,0 1 0,0 0 0,1 0 0,-1 0-1,1-1 1,0 1 0,0 0 0,0 0 0,0 2-157,-8 232 1680,8-46-1019,-5-169-219,5-23-421,0 1 0,0 0 0,0-1 0,0 1 0,0 0 0,0 0 0,0-1 0,-1 1 0,1 0 0,0-1 0,0 1 1,0 0-1,0 0 0,0-1 0,0 1 0,-1 0 0,1 0 0,0-1 0,0 1 0,0 0 0,0 0 0,-1-1 0,1 1 0,0 0 0,0 0 0,-1 0 0,1 0 0,0 0 0,0-1 0,-1 1 0,1 0 0,0 0 0,-1 0 0,1 0 0,0 0 0,0 0 0,-1 0 0,1 0 0,0 0 0,-1 0 0,1 0 0,0 0 0,-1 0 0,1 0 0,0 0 0,0 0 0,-1 0 0,1 1 0,0-1 1,0 0-1,-1 0 0,1 0 0,0 0 0,0 0 0,-1 1 0,1-1 0,0 0 0,0 0 0,0 1 0,-1-1 0,1 0 0,0 0 0,0 0 0,0 1 0,0-1 0,0 0 0,-1 1-21,-8-30 191,0-1 0,2 1 0,1-2 0,2 1 0,-1-26-191,2 39-11,1 0 1,1 0 0,0 0 0,2 0 0,0 1 0,0-1 0,2 0 0,0 1 0,1-1 0,0 1-1,2 0 1,0 0 0,0 0 0,2 1 0,0 0 0,0 1 0,2 0 0,-1 0 0,11-10 10,-18 21-5,1 1 1,0-1-1,-1 0 1,1 1-1,0-1 1,0 1-1,1 0 1,-1 0 0,0 0-1,1 1 1,-1-1-1,1 1 1,-1-1-1,1 1 1,0 1-1,0-1 1,-1 0 0,1 1-1,0 0 1,0 0-1,0 0 1,0 0-1,-1 1 1,1-1-1,0 1 1,0 0 0,-1 0-1,1 0 1,-1 1-1,2 0 5,-4 1-1,0 0 1,0 0-1,-1-1 0,1 1 0,-1 0 0,0 0 0,0 0 1,0 0-1,0 0 0,-1 0 0,1 0 0,-1 0 0,0 0 1,0 0-1,0-1 0,0 1 0,0 0 0,0 0 0,-1-1 1,0 1-1,1-1 0,-1 0 0,0 1 0,0-1 0,0 0 1,0 0-1,0 0 0,-1 0 0,1-1 0,-1 1 0,1-1 1,-4 2 0,-88 51-54,83-50 58,7-3-30,-1 1-1,1-1 0,0 1 1,-1 0-1,1 0 1,0 1-1,0-1 1,0 1-1,1 0 0,-1 0 1,1 0-1,-1 1 1,1-1-1,0 1 1,0 1 26,3-3-2,1 1 0,-1 0 1,1-1-1,0 1 0,0-1 1,0 1-1,0-1 0,0 0 1,0 1-1,1-1 0,-1 0 1,1 0-1,0 0 0,-1 0 0,1 0 1,0 0-1,0 0 0,0-1 1,0 1-1,1-1 0,-1 1 1,0-1-1,1 0 0,1 0 2,0 3 9,42 30 396,-2 3 0,-2 2 1,-2 2-1,30 38-405,-7-11-5,-60-65 44,-6-1-5310,0-2 2423</inkml:trace>
  <inkml:trace contextRef="#ctx0" brushRef="#br0" timeOffset="8995.757">4102 384 6144,'-5'-12'3514,"4"103"-2159,7 156-688,2-84 149,-5-145-426,-1-29 718,-14-97 60,-3-110-1082,-16 73-22,29 126-314,9 25-98,-1 3 343,0-1 0,1 0 0,0-1 0,0 0 0,1 0 1,0 0-1,0-1 0,1 0 0,0-1 0,0 0 0,0 0 0,0-1 0,1 0 0,3 0 5,-6 0 12,-1-1-1,1 0 1,0 0 0,0-1-1,0 1 1,0-2 0,1 1-1,-1-1 1,0 0 0,1 0-1,-1-1 1,1 0 0,-1-1 0,1 0-1,-1 0 1,0 0 0,1-1-1,-1 0 1,0 0 0,0-1-1,0 0 1,-1 0 0,1-1-1,-1 1 1,1-2 0,1 0-12,0-5 16,0 1 0,0-1 0,-1-1-1,0 1 1,-1-1 0,0-1 0,-1 1 0,5-12-16,-6 14-42,0 49-272,9 275 900,10-125-2143,-22-180 357,-1-8-2091,0-2 145</inkml:trace>
  <inkml:trace contextRef="#ctx0" brushRef="#br0" timeOffset="15144.179">510 1213 3584,'-4'-8'2208,"-5"-4"874,9 21-2954,-5 451 2022,5-359-2036,0-57-4548,0-47 2242</inkml:trace>
  <inkml:trace contextRef="#ctx0" brushRef="#br0" timeOffset="15617.502">419 1233 3712,'-5'0'3397,"5"0"-2602,2 0-49,80-12 1206,367-57-1146,-426 66-2518,-19 2-3248</inkml:trace>
  <inkml:trace contextRef="#ctx0" brushRef="#br0" timeOffset="15902.854">391 1528 4096,'75'1'7098,"183"-2"-6708,-140-5-5126,-95 8 2368</inkml:trace>
  <inkml:trace contextRef="#ctx0" brushRef="#br0" timeOffset="16467.397">1148 1326 3840,'-1'0'44,"0"1"1,1-1-1,-1 0 1,0 0-1,1 1 0,-1-1 1,0 0-1,1 0 1,-1 0-1,0 0 1,0 0-1,1 0 0,-1 0 1,0 0-1,0 0 1,1 0-1,-1 0 1,0-1-1,1 1 0,-1 0 1,0 0-1,1-1 1,-1 1-1,0-1 1,1 1-1,-1 0 0,1-1 1,-1 1-1,1-1 1,-1 1-1,1-1 1,-1 1-1,1-1 0,-1 0 1,1 1-1,0-1 1,-1 0-1,1 1 0,0-1 1,-1 0-1,1 1 1,0-1-1,0 0 1,0 1-1,0-2-44,-7-12 102,7 13 149,0 1 111,-5 30 860,5-2-1099,0 45-38,-3 1 0,-8 44-85,-2-16-5,8-26 319,5-75-58,23 7 971,96 5 533,-7-10-1136,-26-2-891,-85-1-2341,-1-1-688,0-1-186</inkml:trace>
  <inkml:trace contextRef="#ctx0" brushRef="#br0" timeOffset="16937.569">1503 1548 4352,'-2'-3'218,"0"-1"1,0 1-1,0-1 1,1 1-1,-1-1 1,1 0-1,0 0 1,0 0-1,1 0 1,-1 1-1,1-1 1,0 0-1,0 0 1,0 0-1,0 0 1,1-1-219,-1-9 1373,-5 21-562,5 3-792,-1 5-27,1 0-1,1 0 1,0 0-1,1 0 1,1-1-1,0 1 1,1-1 0,2 7 8,-1-7 24,1 0 1,0-1-1,1 0 1,0-1-1,1 1 1,0-1-1,1-1 0,1 0 1,0 0-1,0-1 1,1 0-1,0-1 1,1 0-1,0 0 1,0-2-1,1 1 1,3 0-25,-12-7 83,0 1-1,0-1 1,1 0 0,-1-1 0,1 1 0,-1-1 0,0 0 0,1 0 0,-1 0 0,1 0 0,-1-1 0,1 0-1,-1 0 1,0 0 0,0 0 0,1-1 0,-1 0 0,0 0 0,0 0 0,-1 0 0,1-1 0,2-1-83,-2 0 81,1-1 0,-2 1 0,1-1 0,-1 0 1,1 0-1,-1-1 0,-1 1 0,1 0 0,-1-1 0,0 0 1,0 1-1,0-1 0,-1 0 0,0 0 0,0 0 1,-1 0-1,0 0 0,0-3-81,-1-33-24,-3 1 0,-1-1 0,-2 1 0,-3-6 24,-5-34-3621,21 65-2016,2 12 3066</inkml:trace>
  <inkml:trace contextRef="#ctx0" brushRef="#br0" timeOffset="18147.773">2103 1334 3072,'-31'-16'2197,"36"25"1654,59 40-3067,-39-25-512,157 137 1301,28-16-517,-120-86-1643,-103-49-2677,-1-10 1510</inkml:trace>
  <inkml:trace contextRef="#ctx0" brushRef="#br0" timeOffset="18439.931">2477 1309 4736,'-5'-19'2256,"5"18"-1760,-5 2 1797,-58 126 459,38-76-2623,-3 0-1,-2-2 1,-2-1 0,-2-2 0,-2-1-1,-2-2 1,-34 30-129,26-29-2656,32-27 230</inkml:trace>
  <inkml:trace contextRef="#ctx0" brushRef="#br0" timeOffset="24596.051">4606 64 4224,'-21'-28'3280,"19"29"1304,8 1-4459,105-2 40,224-28 539,-331 27-699,0 0-1,1 1 1,-1-1-1,1 1 1,-1 0-1,0 0 1,1 1-1,-1-1 1,1 1-1,-1 0 1,0 0-1,0 0 1,1 1-1,-1-1 0,0 1 1,0 0-1,0 0 1,-1 1-1,1-1 1,0 1-1,-1 0 1,0-1-1,1 2 1,-1-1-1,0 1-4,3 12 59,0 1 0,-1 0 0,-1 1 0,0-1 0,-2 1 0,1 9-59,0-5-7,2 255 140,12 72-197,-2-168 763,34 147-699,10-81 37,-10-112 379,-51-130 240,-11 2-517,0-1-1,0-1 0,-1 0 0,0-1 1,0 0-1,0-1 0,0-1 1,0 0-1,-1-1 0,-3 0-138,-24 3 174,-421 35-168,399-39-1553,24-9-2277,29 2 342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57:49.41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261 196 4224,'12'29'1792,"-49"-9"-32,-189 86 864,220-100-2336,6-4-276,0 1 0,-1-1 0,1 0 1,0 1-1,1-1 0,-1 0 0,0 1 0,0-1 1,1 0-1,0 0 0,-1 1 0,1-1 0,0 0 1,0 0-1,0 0 0,0 0 0,1 0 1,-1 0-1,0 0 0,1 0 0,0-1 0,-1 1 1,1 0-1,0-1 0,0 0 0,0 1 0,-1-1 1,2 0-1,-1 0 0,0 0 0,0 0-12,126 35 86,-109-33-85,0 1 1,0 0-1,-1 2 0,0 0 0,0 1 1,0 1-1,0 1 0,15 10-1,-32-19 21,0 1 0,0 0 0,1 0 0,-1 0 0,0 0-1,0 0 1,0 0 0,0 1 0,0-1 0,0 0 0,0 0-1,0 1 1,0-1 0,-1 0 0,1 1 0,-1-1 0,1 1 0,-1-1-1,1 1 1,-1-1 0,0 1 0,0 0 0,0-1 0,0 1-1,0-1 1,0 1 0,0-1 0,0 1 0,0 0 0,-1-1-1,1 1 1,-1-1 0,1 0 0,-1 1 0,0-1 0,0 1 0,1-1-1,-1 0 1,0 1 0,0-1 0,0 0 0,0 0 0,-1 0-21,-54 42 1391,47-38-1268,0 0 0,0-1-1,-1 0 1,0 0 0,0-1-1,0 0 1,0-1 0,0 0-1,0-1 1,-1 0 0,1-1-1,0 0 1,-1 0 0,-5-2-123,-115-23-2032,122 18-1356,25 0-1744,-14 6 4761,16-7-2210</inkml:trace>
  <inkml:trace contextRef="#ctx0" brushRef="#br0" timeOffset="437.784">415 438 3712,'10'-1'2410,"-11"28"-1060,1-23-1336,0 1 1,1 0 0,0 0 0,0-1-1,0 1 1,1 0 0,0-1 0,0 1-1,0-1 1,0 0 0,0 0-1,1 0 1,0 0 0,0 0 0,0 0-1,0-1 1,1 0 0,-1 1 0,1-1-1,0 0 1,0-1 0,0 1-1,0-1 1,3 1-15,5 4 197,1-2 0,0 0 1,0-1-1,0 0 0,1-1 0,-1 0 0,15 1-197,-11-3 216,0 0 1,1-1-1,-1-1 0,1-1 1,-1 0-1,0-1 0,0-1 1,0-1-1,7-3-216,-16 5 97,0 0 0,0-1 0,-1 0 0,1 0 0,-1-1 1,0 0-1,0 0 0,0 0 0,-1-1 0,0 0 0,0-1 0,0 1 0,-1-1 0,0 0 0,-1-1 1,1 1-1,-1-1 0,-1 0 0,3-6-97,-5 10 14,1 0 0,-2 0 1,1 0-1,0 0 0,-1 0 0,0 0 0,0 0 0,0 0 1,0 0-1,0 0 0,-1 1 0,0-1 0,0 0 1,0 0-1,0 0 0,-1 0 0,1 1 0,-1-1 1,0 1-1,0-1 0,0 1 0,-1 0 0,1 0 1,-1 0-1,0 0 0,0 0 0,0 1 0,0-1 1,0 1-1,0 0 0,-2-1-14,-5-3-70,-1 0 1,-1 0-1,1 1 0,-1 1 1,0 0-1,0 1 1,-1 0-1,1 0 0,-3 1 70,1 0 6,1 1-1,-1 0 0,1 1 1,-1 1-1,0 0 0,1 0 1,0 2-1,-1-1 0,1 2 1,0 0-1,0 0 0,1 1 1,-1 1-1,1 0 0,1 1 1,-1 0-1,1 0 0,0 2 1,0-1-1,1 1-5,7-5-175,0 0 0,0 0 0,1 0 1,-1 0-1,1 0 0,0 0 0,0 1 0,0-1 0,0 1 0,1-1 1,0 1-1,0 0 0,0-1 0,1 4 175,0-6-289,0 0 0,0 0-1,0 0 1,0 1 0,1-1-1,-1 0 1,1 0 0,-1 0 0,1 0-1,0 0 1,0 0 0,0 0 0,0-1-1,0 1 1,0 0 0,1 0 0,-1-1-1,0 1 1,1-1 0,-1 1 0,2 0 289,15 9-2571</inkml:trace>
  <inkml:trace contextRef="#ctx0" brushRef="#br0" timeOffset="819.589">1043 260 6144,'0'-20'3168,"13"28"-2715,-10 0-243,1 1 0,-1-1 0,0 1 1,-1-1-1,0 1 0,-1 0 0,0 0 0,0 0 0,-1 0 0,0 0 1,0 0-1,-1 1-210,1 9 155,-8 254 576,7-228-2852,1-41-659,0-16-233,0-7 26</inkml:trace>
  <inkml:trace contextRef="#ctx0" brushRef="#br0" timeOffset="1120.33">1024 271 4096,'-8'0'3504,"13"0"-1536,108-24 1392,-42 11-3820,-1-3 0,-1-3 0,-1-3 0,13-8 460,-51 19-4059,-27 10 1542</inkml:trace>
  <inkml:trace contextRef="#ctx0" brushRef="#br0" timeOffset="1367.658">930 418 6272,'0'0'2368,"3"0"-1856,16-4 96,-9 4-128,7-5 96,6 2 96,4-2 32,0 1 32,5 1-416,5-2-192,4 2 0,4-2-96,-3 1-32,-2 1-416,-3-2-128,-5 2-640,-5 3-192,-5 0-928</inkml:trace>
  <inkml:trace contextRef="#ctx0" brushRef="#br0" timeOffset="1706.137">1707 219 5120,'5'-19'2896,"-5"18"-2555,0 1-128,0 0-5,5 6 640,-2 4-469,0 1-1,-1-1 1,0 1-1,-1 0 0,0-1 1,-1 1-1,0 0 1,-1-1-1,-2 12-378,3-18 29,-3 28-65,1 15-277,-2 0 1,-3 0 0,-2 0 0,-1-1 0,-3-1 0,-2 2 312,-6-4-6144,15-41 3280</inkml:trace>
  <inkml:trace contextRef="#ctx0" brushRef="#br0" timeOffset="2053.725">1517 285 4224,'-45'-12'2389,"52"7"2058,46-6-3321,285-27 741,-188 27-3920,-149 11 1890,0 0 1,0 0 0,-1 0 0,1 0-1,0 1 1,-1-1 0,1 0 0,0 0-1,-1 1 1,1-1 0,-1 0 0,1 1-1,-1-1 1,1 1 0,0-1 0,-1 1-1,1-1 1,-1 1 0,0-1 0,1 1-1,-1-1 1,1 1 0,-1-1 0,0 1-1,1 0 1,-1-1 0,0 1 0,0 0-1,0-1 1,1 1 0,-1 0 0,0-1-1,0 1 1,0 0 0,0-1 0,0 1-1,0 0 1,0-1 0,-1 1 0,1 0 0,0-1-1,0 1 1,0 0 0,-1-1 0,1 1 162,-7 12-2779</inkml:trace>
  <inkml:trace contextRef="#ctx0" brushRef="#br0" timeOffset="10871.619">2868 224 2688,'0'-4'287,"0"1"-1,0-1 1,0 0-1,1 0 1,-1 1 0,1-1-1,0 0 1,0 1 0,0-1-1,1 0 1,-1 1-1,1 0 1,0-1 0,0 1-1,0 0 1,1-1-287,1-2 816,-3 4-208,4 12 550,-41 211 1162,31-149-2670,4-25-2943,-3-49-2445,4-3 4031</inkml:trace>
  <inkml:trace contextRef="#ctx0" brushRef="#br0" timeOffset="11272.684">2622 216 3712,'-1'0'211,"-1"0"-58,1 1 0,-1-1-1,0 0 1,0 0-1,1 0 1,-1 0-1,0 0 1,0 0-1,1-1 1,-1 1 0,0 0-1,0-1 1,1 1-1,-1-1 1,1 0-1,-1 0 1,1 0-1,-1 1 1,1-1 0,-1 0-1,1-1 1,0 1-1,-1 0 1,1 0-1,0-1 1,0 1-1,-1-2-152,36-16 3072,227-45-1344,-235 58-2422,1 1 0,-1 1-1,1 1 1,0 2-1,14 0 695,-19 4-2810</inkml:trace>
  <inkml:trace contextRef="#ctx0" brushRef="#br0" timeOffset="11742.884">3238 90 5888,'-1'25'2976,"-8"47"-1712,-4 26-891,13 46 16,0-142-344,0-1-1,1 1 0,-1 0 1,0 0-1,1-1 1,0 1-1,-1 0 0,1-1 1,0 1-1,0-1 1,0 1-1,0-1 0,0 1 1,1-1-1,-1 0 0,0 0 1,0 1-1,1-1 1,-1 0-1,1 0 0,-1 0 1,1 0-1,0-1 0,-1 1 1,1 0-1,0-1 1,-1 1-1,1-1 0,0 0 1,0 1-1,-1-1 1,2 0-45,64 4 750,-56-4-739,82 0 202,1-3 0,74-14-213,-113 4-4080,-42 5 1222</inkml:trace>
  <inkml:trace contextRef="#ctx0" brushRef="#br0" timeOffset="12007.196">3270 349 5120,'0'-1'84,"0"0"0,1 1 0,-1-1 0,0 1 1,0-1-1,1 0 0,-1 1 0,1-1 0,-1 1 0,0-1 0,1 1 1,-1-1-1,1 1 0,-1-1 0,1 1 0,-1 0 0,1-1 0,-1 1 1,1 0-1,0-1 0,-1 1 0,1 0 0,-1 0 0,1-1 0,0 1 1,-1 0-1,1 0 0,0 0 0,-1 0 0,1 0 0,0 0 0,-1 0 1,1 0-1,0 0 0,-1 0 0,1 0 0,-1 1 0,1-1 1,0 0-1,-1 0 0,1 1 0,0-1 0,-1 0 0,1 1 0,0-1-84,25 0 718,99-2 841,-2-18-4177,-69-5-3462,-52 17 4587</inkml:trace>
  <inkml:trace contextRef="#ctx0" brushRef="#br0" timeOffset="12259.993">3210 150 4480,'-32'-12'1760,"32"12"-1376,-4-3 384,4 3 160,0 0-64,9-5 64,1 10-384,-2-5-160,14 0-224,7 0-128,6 3 64,15-3 0,1 5 32,-6-1-576,1-1-160,-6 2-832,2-5-384,-10 0-640</inkml:trace>
  <inkml:trace contextRef="#ctx0" brushRef="#br0" timeOffset="12962.754">3802 101 4480,'0'34'3994,"10"191"-1076,-8-136-3750,-32-219 1024,28 97-65,1 1 0,2-1-1,1 0 1,2 1 0,2-9-127,-5 36-8,0-1 0,0 1 0,0-1 0,1 1 0,0 0 0,0-1 0,1 1 0,-1 0 0,1 0-1,0 0 1,1 1 0,-1-1 0,1 1 0,0 0 0,0 0 0,0 0 0,0 1 0,1-1 0,0 1 0,-1 0 0,1 0-1,0 0 1,1 1 0,-1 0 0,0 0 0,1 0 0,-1 1 0,1 0 0,-1 0 0,1 0 0,5 0 8,6 1 4,47 10 40,-61-9-40,0 0 0,0 1 0,0-1 0,0 1 0,0-1 0,0 1 0,0 0 0,-1 0 0,1 0 0,-1 0 0,1 1 0,-1-1 0,0 1 0,0-1 0,0 1 0,0 0 0,-1 0 0,1 0 1,-1 0-1,0 0 0,0 0 0,0 0 0,0 0 0,0 0 0,0 1 0,-1-1 0,0 0 0,0 0 0,0 2-4,-5 3 12,0 0 0,-1 0 0,0-1-1,0 0 1,-1 0 0,0 0 0,0-1 0,0 0 0,-1 0-1,0-1 1,0 0 0,0-1 0,-1 1 0,0-2 0,0 1-1,0-1 1,0 0 0,0-1-12,-44 19 16,51-21-4,0 1-1,0 0 1,-1-1-1,1 1 1,0 0-1,0 0 1,0 0-1,0 0 1,0 1-1,0-1 1,0 0-1,1 1 1,-1 0 0,0-1-1,1 1 1,-1 0-1,1 0 1,0-1-1,-1 1 1,1 0-1,0 1 1,0-1-1,0 0 1,1 0-1,-1 0 1,0 0-1,1 1 1,0-1-1,-1 0 1,1 1-1,0-1 1,0 0-1,0 1 1,0-1-1,1 0 1,-1 0-1,1 1 1,-1-1-1,1 0 1,0 0-1,0 0 1,0 1-1,0-1 1,1 1-12,15 13 262,1-1 0,1-1 0,0 0 0,1-2 0,0 0-1,1-1 1,0-1 0,1-1 0,12 3-262,108 39-650,-129-50-1254,-11-1 560</inkml:trace>
  <inkml:trace contextRef="#ctx0" brushRef="#br0" timeOffset="13870.951">4362 216 5120,'-6'-4'2992,"7"3"-2534,-1 1-10,0 13 1174,10 140-673,-7-44 816,-11-174-949,-1-140-848,-22 32-42,49 273-1137,-17-97 1239,0 1 0,1 0 0,0-1 0,-1 1 1,2-1-1,-1 0 0,0 0 0,1 1 0,-1-1 0,1-1 0,0 1 0,0 0 1,0-1-1,0 0 0,0 1 0,1-1 0,-1 0 0,1-1 0,-1 1 0,1-1 0,0 1 1,-1-1-1,1 0 0,0-1 0,0 1 0,0-1 0,0 1 0,0-1 0,0 0 1,0-1-1,0 1 0,0-1 0,1 0-28,35-51 59,-34 39-27,18-35-80,-24 48 37,0-1 1,0 1-1,0 0 1,0-1-1,0 1 1,1-1-1,-1 1 1,0 0-1,0-1 1,1 1-1,-1 0 1,0-1-1,0 1 1,1 0-1,-1 0 1,0-1-1,1 1 1,-1 0-1,0 0 1,1-1-1,-1 1 1,1 0-1,-1 0 1,0 0-1,1 0 1,-1 0-1,1-1 1,-1 1-1,0 0 1,1 0-1,-1 0 1,1 0-1,-1 0 1,1 0-1,-1 0 1,0 1-1,1-1 1,-1 0-1,1 0 1,-1 0-1,0 0 1,1 0-1,-1 1 1,0-1-1,1 0 1,-1 0-1,0 1 1,1-1-1,-1 0 1,0 1-1,1-1 1,-1 0 0,0 1-1,0-1 1,1 0-1,-1 1 1,0-1-1,0 0 1,0 1-1,0-1 1,1 1-1,-1-1 1,0 0-1,0 1 1,0-1-1,0 1 1,0-1-1,0 1 11,12 33 318,-12-33-285,33 207 1583,-11-127-3045,-12-64-2177,-2-16 540</inkml:trace>
  <inkml:trace contextRef="#ctx0" brushRef="#br0" timeOffset="16988.269">957 1155 4096,'-1'-1'753,"-8"-7"506,6 8 3390,3 25-4644,3 141 150,-3 23-192,5-125 271,-5-62-4,0-2 79,0-9 294,0-444-86,14 483-917,5 18 362,-13-33 32,0 1 0,1-1 0,0 0 0,1-1-1,1 0 1,6 8 6,-14-19 8,1 1 0,0-1-1,0 1 1,0-1 0,1 0 0,-1 0-1,1 0 1,0 0 0,-1-1-1,1 1 1,0-1 0,1 1-1,-1-1 1,0 0 0,1 0 0,-1 0-1,1-1 1,0 0 0,-1 1-1,1-1 1,0 0 0,0-1-1,0 1 1,0-1 0,-1 1 0,1-1-1,0-1 1,0 1 0,0 0-1,0-1 1,0 0 0,0 0 0,-1 0-1,1 0 1,0-1 0,1 0-8,0-3 21,1-1 0,-1 0 1,0-1-1,0 1 0,0-1 1,-1 0-1,0 0 0,-1-1 1,1 1-1,-1-1 0,-1 1 1,2-7-22,5-12-43,14-83 155,-23 109-117,0 0 1,1 0-1,-1 0 1,0 0-1,0 1 1,0-1-1,1 0 1,-1-1-1,0 1 1,0 0-1,1 0 1,-1 0-1,0 0 1,0 0-1,0 0 1,0 0-1,1 0 1,-1 0-1,0 0 1,0 0-1,0 0 1,0-1-1,1 1 1,-1 0-1,0 0 1,0 0-1,0 0 1,0-1-1,0 1 1,1 0-1,-1 0 1,0 0-1,0 0 1,0-1-1,0 1 1,0 0-1,0 0 1,0 0-1,0-1 1,0 1-1,0 0 1,0 0-1,0 0 1,0-1-1,0 1 1,0 0-1,0 0 1,0 0-1,0-1 5,8 20-8,6 103 450,9 17 59,-2-13-3274,-6-90-3568,2-28 3600</inkml:trace>
  <inkml:trace contextRef="#ctx0" brushRef="#br0" timeOffset="17419.951">1558 1155 6400,'2'-4'2913,"3"25"-2184,-12 176 583,4-167-1308,1-18 10,1 0 1,0-1 0,1 1 0,0 0 0,0 0 0,2 0 0,-1-1 0,3 6-15,-2-13 44,1-1 0,0 0 0,0 0 0,1 0 0,-1 0 0,0-1 0,1 1 0,0-1-1,0 0 1,0 0 0,-1 0 0,2 0 0,-1-1 0,0 0 0,0 0 0,0 0 0,1 0 0,-1-1 0,0 1 0,1-1 0,-1 0 0,0-1 0,1 1 0,-1-1-1,0 0 1,1 0 0,-1 0 0,0 0 0,0-1 0,3-1-44,19-1 181,19-4 174,1-1 1,-2-2-1,25-10-355,-15-8-1434,-36-6-3729,-17 22 2678</inkml:trace>
  <inkml:trace contextRef="#ctx0" brushRef="#br0" timeOffset="17721.552">1616 1296 6400,'-21'12'2464,"21"-12"-1920,0 5-32,3-5-32</inkml:trace>
  <inkml:trace contextRef="#ctx0" brushRef="#br0" timeOffset="17722.552">1613 1308 10880,'17'0'704,"1"-4"-352,6-1-32,-2 2 0,5-6-128,1 1 64,-1 1-576,0-1-256,0-1-576,-3 1-160,-6 0-224,-4 1-64,-1-2-640</inkml:trace>
  <inkml:trace contextRef="#ctx0" brushRef="#br0" timeOffset="17922.244">1558 1158 5120,'-13'1'752,"-1"0"2420,23-7-851,78-13-1121,78-5-1657,-90 15-3198,-42 5 359,3 3 283</inkml:trace>
  <inkml:trace contextRef="#ctx0" brushRef="#br0" timeOffset="18646.305">2200 1134 5760,'9'61'3610,"-1"232"-2607,-8-292-984,1-1 1,-1 1-1,0-1 1,1 1-1,-1-1 0,0 1 1,0-1-1,1 1 1,-1-1-1,0 1 0,0 0 1,0-1-1,0 1 1,0-1-1,0 1 0,0 0 1,0-1-1,0 1 0,0-1 1,0 1-1,0-1 1,0 1-1,-1 0 0,1-1 1,0 1-1,0-1 1,-1 1-1,1-1 0,0 1 1,-1-1-1,1 1 1,0-1-1,-1 1 0,1-1 1,-1 0-1,1 1 1,-1-1-1,1 0 0,-1 1 1,1-1-1,-1 0 1,1 1-1,-1-1 0,1 0 1,-1 0-1,0 0 0,1 0 1,-1 0-1,1 1 1,-1-1-1,0 0 0,1 0 1,-1 0-1,1-1 1,-1 1-20,-8-46 506,-22-139 326,7 65-1066,23 104-662,14 31-9,-7-7 999,73 68 54,-76-74-139,0 0 1,0 0-1,0-1 1,0 1-1,1 0 0,-1-1 1,0 0-1,1 0 0,-1 0 1,1 0-1,-1-1 1,1 1-1,0-1 0,-1 0 1,1 0-1,-1 0 0,1-1 1,0 1-1,-1-1 1,1 0-1,-1 0 0,1 0 1,-1 0-1,0-1 1,1 1-1,-1-1 0,0 0 1,1-1-10,3-4 24,-1 1 1,-1-2 0,1 1 0,-1-1-1,0 1 1,-1-1 0,0-1-1,0 1 1,-1-1 0,0 1 0,-1-1-1,1-2-24,-1 3-14,12-27 105,-9 50 245,-10 179 459,6-77-2555,3-101-470,1-4-1220</inkml:trace>
  <inkml:trace contextRef="#ctx0" brushRef="#br0" timeOffset="19051.761">2619 1190 4992,'-19'44'2949,"2"70"-2528,16-108-371,0 0 0,0 1 0,0-1 0,1 1-1,0-1 1,0 1 0,1-1 0,0 0-1,0 1 1,1-1 0,-1 0 0,1 0-1,1 0 1,-1 0 0,1 0 0,0 0 0,0-1-1,1 1 1,0-1 0,0 0 0,0 0-1,0 0 1,1-1 0,0 1 0,0-1 0,0 0-1,0-1 1,1 1 0,-1-1 0,7 2-50,-6-3 84,1 0 0,0-1 0,-1 0 0,1-1 0,0 0 0,0 0 0,0 0 0,0 0 0,-1-1 0,1-1 0,0 1 0,-1-1 0,1 0 0,-1 0 0,1-1 0,-1 0 0,0 0 0,0 0 0,-1-1 0,1 0 0,-1 0 1,1-1-1,-1 1 0,4-6-84,1 0 170,-1-1 0,0 0 0,-1 0 0,0 0 0,0-1 0,-1-1 0,-1 1 0,0-1 0,-1 0 0,0-1 1,2-13-171,-5 22 12,-1 0 1,1-1 0,-1 1 0,-1-1 0,1 1-1,-1-1 1,0 1 0,0-1 0,0 0 0,-1 1-1,0-1 1,0 1 0,0-1 0,-1 1 0,0 0-1,0 0 1,0 0 0,-1 0 0,1 0 0,-1 0-1,0 0 1,-1 1 0,1 0 0,-1-1 0,0 1-1,0 1 1,0-1 0,0 0 0,-1 1 0,0 0-1,1 0 1,-1 1 0,0-1 0,0 1 0,-5-2-13,3 3-65,1-1 0,-1 1 1,1 1-1,-1-1 1,0 1-1,1 0 0,-1 0 1,0 1-1,1 0 0,-1 0 1,1 1-1,-1 0 1,1 0-1,0 0 0,-1 1 1,1-1-1,1 2 1,-1-1-1,0 1 0,1 0 1,0 0-1,-1 0 1,2 1-1,-1-1 0,0 1 1,1 1-1,0-1 1,0 0-1,1 1 0,0 0 1,0 0-1,0 0 1,0 0-1,1 0 0,0 2 65,2-5-417,-1 0 0,1 0 0,0 0 0,1-1-1,-1 1 1,0 0 0,1 0 0,0 0 0,-1-1 0,1 1-1,0-1 1,0 1 0,1 0 0,-1-1 0,0 0 0,1 1-1,0-1 1,0 1 417,17 7-2661</inkml:trace>
  <inkml:trace contextRef="#ctx0" brushRef="#br0" timeOffset="19844.652">3137 1126 8448,'-5'18'2805,"3"35"-3086,1-26 733,0-1-103,2 166 139,6-91-579,-14-144 425,1 0 0,2 0-1,2 0 1,3-38-334,0 23 191,-1 43-147,0 0 0,1-1 1,1 1-1,1 0 1,0 0-1,1 0 1,3-7-45,-6 19-5,0 0 0,0 0 0,1-1 0,0 1 0,-1 0 0,1 0 0,0 0 0,0 1 0,0-1 0,1 0 0,-1 1 1,1-1-1,0 1 0,-1 0 0,1 0 0,0 0 0,0 0 0,0 1 0,0-1 0,1 1 0,-1 0 0,0-1 0,1 2 0,-1-1 0,0 0 1,1 1-1,-1-1 0,1 1 0,-1 0 0,1 0 0,-1 1 0,1-1 0,-1 1 0,1-1 0,0 1 5,8 2-1,1 0 0,-1 0 0,0 1 0,0 1 0,0 0 0,0 1 0,-1 0 0,0 0 1,0 1-1,-1 1 0,1 1 1,-10-8-1,0 0 1,0 0-1,0 0 1,0 0 0,-1 0-1,1 0 1,0 0-1,-1 0 1,1 0 0,-1 0-1,1 0 1,-1 0 0,1 0-1,-1 1 1,0-1-1,0 0 1,0 0 0,1 0-1,-1 1 1,0-1-1,-1 0 1,1 0 0,0 0-1,0 1 1,0-1-1,-1 0 1,1 0 0,-1 0-1,1 0 1,-1 1 0,1-1-1,-1 0 1,1 0-1,-1 0 1,0 0 0,0 0-1,0 0 1,1-1-1,-1 1 1,0 0 0,0 0-1,0-1 1,0 1-1,0 0 1,-1-1 0,-52 25-318,-75 4-248,125-27 582,1-1-22,0 0 1,1 0 0,-1 1-1,1-1 1,-1 1 0,1 0 0,0-1-1,-1 1 1,1 0 0,0 0-1,0 0 1,1 1 0,-1-1-1,0 0 1,1 1 0,-1-1 0,0 2 5,23 26 166,-18-27-162,214 145 1074,-103-55-1686,-99-97-5365,-12 0 5055,2-3-1327</inkml:trace>
  <inkml:trace contextRef="#ctx0" brushRef="#br0" timeOffset="20628.577">3689 1146 4224,'0'-76'9504,"-1"87"-9503,1 0 1,1-1 0,-1 1 0,2 0-1,0 0 1,0 0 0,0-1 0,2 1 0,-1-1-1,1 0 1,1 0 0,0 0 0,0-1-1,1 0 1,0 0-2,-5-7 4,1 0-1,-1 0 1,0 0-1,1 0 1,0-1 0,-1 1-1,1 0 1,0-1-1,0 0 1,0 1-1,0-1 1,0 0-1,0 0 1,0 0 0,0 0-1,0 0 1,1-1-1,-1 1 1,0-1-1,1 1 1,-1-1-1,0 0 1,1 0 0,-1 0-1,0 0 1,1 0-1,-1-1 1,0 1-1,1-1 1,-1 0-1,0 1 1,0-1 0,0 0-1,0 0 1,0 0-1,2-1-3,45-51-917,19-60 816,-59 76-1195,-9 37 480,0 0-299,0 0-394</inkml:trace>
  <inkml:trace contextRef="#ctx0" brushRef="#br0" timeOffset="21057.346">3775 1292 6400,'-1'1'2555,"-2"5"-2081,19 28 2273,-15-26-2588,0 0-1,-1 0 1,-1 0 0,1 0 0,-1 0 0,-1 0 0,1 0 0,-1-1 0,-1 1 0,-1 4-159,-1 97 603,4-90-763,1 17-1271,6-16-2301,2-9 831</inkml:trace>
  <inkml:trace contextRef="#ctx0" brushRef="#br0" timeOffset="22501.308">4757 81 5120,'3'-3'299,"0"0"1,0 0 0,0 0-1,1 0 1,-1 1 0,1-1-1,-1 1 1,1 0-1,0 0 1,0 1 0,0-1-1,0 1 1,0-1 0,0 1-1,3 0-299,-7 1 44,150-22 1364,-20 3-597,-127 19-758,0 0 0,1 0 0,-1 1 1,0-1-1,0 1 0,0 0 0,0 0 0,-1 0 0,1 1 0,0-1 1,0 1-1,-1-1 0,1 1 0,-1 0 0,1 0 0,-1 0 0,0 0 1,1 1-1,-1-1 0,-1 0 0,1 1 0,0 0 0,-1-1 0,1 1 1,0 2-54,25 80-362,-22-61 280,14 66 406,-3 1-1,-5 1 1,-2 32-324,27 357 405,-25-354-253,7-2 0,13 41-152,-1-1 987,-30-164-954,-1 0 1,0 1 0,0-1-1,0 0 1,0 0-1,0 0 1,0 0-1,0 0 1,-1 0-1,1 0 1,0 0 0,-1 0-1,1-1 1,0 1-1,-1 0 1,1-1-1,-1 0 1,1 1-1,-1-1 1,1 0-1,-1 1 1,1-1 0,-1 0-1,1 0 1,-1 0-1,1 0 1,-1-1-1,1 1 1,-1 0-1,1-1 1,-2 1-34,-2 0 21,-16 0 72,0 1-1,0 2 0,0 0 1,0 1-1,1 1 1,-7 3-93,-10 0-947,12-12-4367,20 1 1858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59:55.68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0 128,'0'0'0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5:37:58.7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46 870 4992,'-25'53'5368,"19"40"-4427,7-86-823,1 0 1,-1 0-1,1 0 1,0 0-1,1 0 1,0-1-1,0 1 1,0-1-1,1 1 1,0-1-1,0-1 1,1 1-1,-1 0 0,1-1 1,0 0-1,1 0 1,-1-1-1,1 1 1,0-1-1,0 0 1,1-1-1,-1 0 1,1 0-1,-1 0 1,1 0-1,0-1 0,0-1 1,0 1-1,0-1 1,0 0-1,1 0 1,-1-1-1,3 0-118,-4 0 79,0 0 0,0 0 0,0 0 0,0 0 0,0-1-1,0 0 1,-1 0 0,1-1 0,0 0 0,0 0 0,-1 0 0,1 0-1,-1-1 1,0 0 0,0 0 0,0-1 0,0 1 0,0-1 0,-1 0 0,0-1-1,0 1 1,0-1 0,0 1 0,-1-1 0,1 0 0,-1 0 0,-1-1-1,1 1 1,-1-1 0,0 1 0,0-1 0,0 0 0,0-2-79,-3 0-5,0 0 0,0 1 1,0-1-1,-1 1 0,0-1 0,0 1 1,-1 0-1,0 0 0,0 0 0,0 0 0,-1 0 1,0 1-1,-1-1 0,0 1 0,1 0 1,-2 1-1,1-1 0,-1 1 0,0 0 1,0 0-1,0 1 0,-1 0 0,1 0 1,-1 1-1,0-1 0,0 1 0,-1 1 1,1-1-1,0 1 0,-1 1 0,1-1 1,-1 1-1,0 1 0,1 0 0,-1 0 1,0 0-1,-1 1 5,-1 1-377,0 0 1,0 1 0,1 0 0,0 1-1,-1 0 1,1 0 0,0 1-1,1 1 1,-6 3 376,10-6-630,0 1 1,0-1-1,1 1 0,-1 0 0,1 0 1,0 0-1,0 0 0,1 1 1,-1-1-1,1 1 0,0-1 1,0 1-1,0 1 630,0 10-2000</inkml:trace>
  <inkml:trace contextRef="#ctx0" brushRef="#br0" timeOffset="316.597">387 199 7936,'-10'-44'4650,"10"99"-1877,0 96-2170,0-112-504,0 155 85,23 173-184,13-150-5413,-26-190 2026,-1-11 1094</inkml:trace>
  <inkml:trace contextRef="#ctx0" brushRef="#br0" timeOffset="601.664">601 749 8064,'-4'4'7734,"35"53"-6173,0-13-1551,2 0 0,1-2-1,3-2 1,1-2-1,16 12-9,42 32-2028,-28-36-2642,-49-36 1278,-5-3 1099</inkml:trace>
  <inkml:trace contextRef="#ctx0" brushRef="#br0" timeOffset="833.409">1028 838 6912,'0'-54'3317,"0"23"-154,-2 29-156,-9 16-2255,-44 73-176,-61 52-650,22 1-1761,38-45-2306,49-83 3418,-13 23-2999,8-9 1226</inkml:trace>
  <inkml:trace contextRef="#ctx0" brushRef="#br0" timeOffset="1574.841">1233 29 6400,'-5'-14'2368,"5"2"-1856,0 9 576,0 3 128</inkml:trace>
  <inkml:trace contextRef="#ctx0" brushRef="#br0" timeOffset="2007.291">1228 20 12512,'-58'228'1322,"-45"96"-602,83-263-112,28-107-69,124-407 554,-108 373-528,-24 80-563,0-1-1,0 1 0,0 0 0,1-1 0,-1 1 1,0 0-1,0-1 0,0 1 0,0 0 1,1-1-1,-1 1 0,0 0 0,0-1 0,1 1 1,-1 0-1,0-1 0,1 1 0,-1 0 0,0 0 1,0 0-1,1-1 0,-1 1 0,1 0 0,-1 0 1,0 0-1,1 0 0,-1 0 0,0-1 0,1 1 1,-1 0-1,1 0 0,-1 0 0,0 0 0,1 0 1,-1 0-1,1 1 0,-1-1 0,0 0 0,1 0 1,-1 0-1,0 0 0,1 0 0,-1 0 0,0 1 1,1-1-1,-1 0 0,0 0 0,1 0 0,-1 1 1,0-1-1,1 0 0,-1 1 0,0-1 0,0 0 1,1 1-1,-1-1 0,0 0 0,0 1 0,0-1 1,0 0-1,1 1 0,-1-1 0,0 0 0,0 1 1,0-1-2,13 29-39,-13-27 47,55 232-1634,-39-119-2325,-17 2-5074,0-86 7244</inkml:trace>
  <inkml:trace contextRef="#ctx0" brushRef="#br0" timeOffset="2270.393">1097 453 7040,'-22'-10'2282,"6"6"306,22 6-546,106-5 1178,53-14-3203,-106 9-924,51-7-5109,-73 14 3462</inkml:trace>
  <inkml:trace contextRef="#ctx0" brushRef="#br0" timeOffset="2828.403">1657 982 7296,'1'1'70,"-1"-1"0,0 0 0,1 1 1,-1-1-1,0 0 0,0 1 0,1-1 0,-1 0 0,0 1 1,0-1-1,0 0 0,0 1 0,0-1 0,1 0 1,-1 1-1,0-1 0,0 1 0,0-1 0,0 0 0,0 1 1,0-1-1,0 0 0,0 1 0,0-1 0,0 1 0,0-1 1,-1 0-1,1 1 0,0-1 0,0 1 0,0-1 1,0 0-1,-1 1 0,1-1 0,0 0 0,0 0 0,-1 1 1,1-1-1,0 0 0,0 1 0,-1-1 0,1 0 1,0 0-1,-1 0 0,1 1 0,0-1 0,-1 0 0,1 0 1,-1 0-1,1 0 0,0 0 0,-1 0 0,1 1 1,-1-1-1,1 0 0,0 0 0,-1 0 0,1 0 0,0 0 1,-1-1-1,1 1 0,-1 0 0,1 0 0,0 0 1,-1 0-1,1 0 0,0 0 0,-1-1 0,1 1-70,2 18 114,-2-15-109,0 1 0,0-1 1,0 0-1,1 1 0,0-1 0,-1 0 1,1 1-1,1-1 0,-1 0 0,0 0 0,1 0 1,-1 0-1,1 0 0,0 0 0,2 1-5,68 62 1202,-69-64-1081,0 0 0,0 0 0,0 0-1,1 0 1,-1 0 0,1-1 0,-1 1 0,1-1 0,-1 0 0,1 0 0,0 0 0,-1-1-1,1 1 1,0-1 0,-1 0 0,1 0 0,0 0 0,0-1 0,-1 1 0,1-1 0,0 0 0,2-1-121,0 0 116,-1 0 1,1-1 0,-1 1-1,1-1 1,-1-1 0,0 1-1,0-1 1,-1 1 0,1-2 0,-1 1-1,0 0 1,0-1 0,0 0-1,0 0 1,-1 0 0,0 0-1,2-5-116,-2 2 24,0 0 0,-1-1-1,-1 0 1,1 1-1,-1-1 1,0 0 0,-1 0-1,0 0 1,-1 0-1,0 0 1,0 1 0,-1-1-1,0 0 1,0 1-1,-1-1 1,0 1-1,-1 0 1,0 0 0,0 0-1,0 1 1,-1-1-1,-1 1 1,1 0 0,-1 0-1,0 1 1,-1 0-24,4 3-45,0 1 0,-1 0 1,0 0-1,1 0 0,-1 0 1,0 1-1,0-1 0,0 1 1,0 0-1,0 0 0,0 1 1,-1-1-1,1 1 0,0 0 1,0 0-1,0 0 0,-1 1 1,1-1-1,0 1 0,0 0 0,0 0 1,0 1-1,0-1 0,0 1 1,1 0-1,-1 0 0,0 0 1,0 1 44,-4 2-356,0 1 0,0-1-1,1 2 1,-1-1 0,1 1 0,1 0 0,-1 0 0,1 1 0,1 0 0,-1 0 0,-2 7 356,6-11-552,0 0 1,0 1-1,1-1 0,0 0 1,0 0-1,0 1 0,0-1 1,1 1-1,0-1 0,0 0 1,0 1-1,0-1 0,1 1 1,-1-1-1,1 0 1,1 5 551,7 2-1851</inkml:trace>
  <inkml:trace contextRef="#ctx0" brushRef="#br0" timeOffset="3113.428">1938 210 7296,'-3'-53'3413,"3"32"-2160,-5 12 1529,-2 25-1724,6 125-327,5 112-401,13 8-330,8-41-3471,-18-175 2079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3T16:00:31.765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1,'0'0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2-03T16:01:00.004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1 0,'0'0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3:19.6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54 0 2560,'-12'6'2640,"11"-6"-2475,-9 10 518,-16-1-75,25-8-880,-2-1-1093,3 0 250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19:44.5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 26 6144,'6'-8'3173,"13"2"-3333,-12 5 357,-4-1-139,1 1-1,-1-1 0,0 1 1,0 0-1,0 0 0,1 0 1,-1 0-1,1 1 0,-1-1 1,0 1-1,1 0 0,-1 0 1,1 1-1,-1-1 0,0 0 1,1 1-1,-1 0 0,0 0 1,1 0-1,-1 0 0,0 1 1,0-1-1,0 1 0,0 0 1,0 0-1,0 0 0,-1 0 1,3 2-58,-4-1 105,0 1 1,0-1 0,0 0-1,-1 0 1,1 1 0,-1-1-1,0 0 1,0 0-1,0 1 1,0-1 0,-1 0-1,1 1 1,-1-1 0,0 0-1,0 0 1,0 0 0,0 0-1,-1 0 1,1 0 0,-1 0-1,0 1-105,0-2 45,1 0-1,-1 0 0,0-1 1,1 1-1,-1 0 0,0-1 0,0 0 1,0 1-1,0-1 0,0 0 1,0 0-1,-1 0 0,1 0 1,0 0-1,0-1 0,-1 1 1,1-1-1,-1 0 0,1 1 1,0-1-1,-1 0 0,1 0 0,0 0 1,-1-1-1,1 1 0,0-1 1,-1 1-1,1-1 0,0 0 1,-1 0-1,1 0 0,0 0 1,0 0-1,0 0 0,0-1 1,0 1-1,0-1 0,1 1 1,-1-1-1,0 0 0,1 1 0,-1-1 1,1 0-1,0 0 0,-1 0 1,1 0-1,0-1 0,0 1 1,0 0-1,1 0 0,-1-1 1,1 1-1,-1 0 0,1-1 1,0 1-45,-1-1 160</inkml:trace>
  <inkml:trace contextRef="#ctx0" brushRef="#br0" timeOffset="248.559">92 18 10112,'-14'20'3872,"6"-7"-3040,-6 2-192,9-6-352,-3-6-384,-2 2 64,-4-5-1088,6-5-480,-2-2-2336,10-6-1056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19:39.1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301 584 1792,'-14'47'912,"2"-22"1355,2-8 1871,10-26-2730,6-9-1153,0-1-1,0 1 1,2 1 0,0 0-1,2 0 1,-1 0 0,2 1-1,12-14-254,-7 8 56,1 1 0,1 0 0,1 2 0,1 0 0,0 1 0,6-3-56,-24 20 19,0-1-1,0 1 0,0-1 1,0 1-1,0 0 1,1 0-1,-1 0 0,0 0 1,1 0-1,-1 0 1,1 0-1,-1 1 0,1 0 1,-1-1-1,1 1 1,-1 0-1,1 0 0,-1 0 1,1 1-1,0-1 1,-1 0-1,1 1 0,-1 0 1,0 0-1,1 0 1,-1 0-1,0 0 0,1 0 1,-1 0-1,0 1 1,0-1-1,0 1 0,0-1 1,0 1-1,0 0 1,-1 0-1,1 0 0,-1 0 1,1 0-1,0 2-18,8 17 164,-1 0-1,-2 0 1,0 0-1,-1 1 1,-1 0-1,-1 0 1,-1 0-1,0 9-163,-3-24 36,13 141 607,-7 0 0,-7 35-643,-2-67 202,-6 0 1,-11 48-203,-19-15-2101,29-128 463,1-11-1204</inkml:trace>
  <inkml:trace contextRef="#ctx0" brushRef="#br0" timeOffset="4516.308">593 737 4096,'-22'5'2293,"22"-7"-1994,-15 12-70,-107 55 3056,109-59-3036,-150 51 1465,154-55-1689,-1 0-1,1-1 0,-1 0 1,1-1-1,-1 1 0,1-2 1,-1 0-1,1 0 0,-1 0 0,1-1 1,0-1-1,-1 0 0,1 0 1,1 0-1,-1-1 0,-7-5-24,10 5 25,0-2 0,0 1 0,0-1 0,0 0 0,1 0 0,0 0 0,0-1 0,1 1 0,0-1 0,0-1 0,0 1-1,1 0 1,0-1 0,0 0 0,0-6-25,-16-122 256,18 117-266,1 0 1,1 0-1,1 1 1,0-1-1,1 0 1,1 1-1,1 0 1,1 0-1,0 0 1,1 1-1,1 0 1,1 0-1,0 1 1,1 0-1,1 0 1,0 2-1,1-1 1,5-2 9,14-9 25,1 2 1,1 1-1,1 2 0,15-6-25,-13 6-32,-3 2 7,0 1-1,2 1 0,-1 2 0,2 1 1,0 2-1,1 2 0,0 1 1,0 2-1,1 1 0,0 2 1,5 2 25,-4 1 20,0 2 0,-1 1 1,0 3-1,1 1 0,-1 1 1,-1 2-1,0 2 1,0 2-1,-1 1 0,-1 1 1,25 16-21,-53-27 38,1 1 0,-1-1 1,0 2-1,-1-1 1,1 1-1,-1 0 0,0 0 1,0 0-1,-1 1 1,0 0-1,0 0 0,-1 1 1,1-1-1,-2 1 1,1 0-1,-1 0 0,0 0 1,-1 0-1,0 1 1,1 3-39,-3 0 44,0 1 0,0-1 0,-1 0 0,-1 0 0,0 1 0,0-1 0,-1 0 1,-1-1-1,0 1 0,-1-1 0,0 1 0,-1-2 0,0 1 0,0 0 0,-1-1 1,-8 9-45,-5 3 56,-1 0 1,-1-1-1,0-1 1,-2-1-1,0-1 1,-11 5-57,-24 15 267</inkml:trace>
  <inkml:trace contextRef="#ctx0" brushRef="#br0" timeOffset="4772.363">729 789 9600,'-22'0'3584,"17"0"-2784,-4 0-1632,9-3-928</inkml:trace>
  <inkml:trace contextRef="#ctx0" brushRef="#br0" timeOffset="6545.826">926 1437 5376,'-9'-31'1754,"18"-15"1489,-9 45-2411,2 7 176,23 252 2469,-7-118-5194,-24-128-2107,-1-14 683</inkml:trace>
  <inkml:trace contextRef="#ctx0" brushRef="#br0" timeOffset="6884.082">680 1422 8448,'4'-5'3805,"9"-1"-3222,-3 3-177,95-53 474,121-8 144,51 11-1674,-245 49-3692,-21 4 1004</inkml:trace>
  <inkml:trace contextRef="#ctx0" brushRef="#br0" timeOffset="9008.106">1153 547 3072,'23'2'1488,"-15"-1"2458,-49 20-2676,-154 101-193,105-67-469,-93 43-608,15-41 635,218-71-539,-30 5-641,0-2 0,0-1 0,-1 0 0,-1-1 0,0-1 0,7-8 545,7-9-2618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19:51.6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16 6272,'-10'-4'3690,"10"5"-2911,2-1-310,296-5 4363,-62 2-4746,-190-1-3548,-44 4 1030,-2 0-858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19:51.9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55 7808,'16'-8'4391,"13"-1"-3909,-9 2-155,81-12 643,120 7 1052,-127 13-1669,-29 1-3298,-51 1 129,-4 11-1504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19:46.82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252 1 7680,'-6'-1'3997,"0"17"-3941,4-8 147,-70 186 507,31-90 121,5 2 1,0 22-832,19-60 328,4 1 0,3 0 0,2 1 0,4 15-328,4-57 23,2-1 0,1 0 1,2 1-1,0-2 0,2 1 0,1-1 1,5 12-24,-6-21-476,1 1 0,1-1 0,1 0 0,0-1 0,1 0 0,11 12 476,10 0-2576,0-9-800</inkml:trace>
  <inkml:trace contextRef="#ctx0" brushRef="#br0" timeOffset="3643.308">439 1029 3072,'0'0'151,"1"0"0,-1 0 0,1 0 0,-1 0 0,1 0 0,0 0 0,-1 1 0,1-1 0,-1 0 0,1 0 0,-1 1-1,0-1 1,1 0 0,-1 1 0,1-1 0,-1 0 0,1 1 0,-1-1 0,0 1 0,1-1 0,-1 1 0,0-1 0,1 1 0,-1-1 0,0 1 0,0-1 0,0 1 0,1-1 0,-1 1 0,0 0 0,0-1 0,0 1 0,0-1 0,0 1 0,0-1 0,0 1 0,0-1 0,0 1 0,0 0 0,-1-1-1,1 1 1,0-1 0,0 1 0,0-1 0,-1 1-151,1 7 193,9-20 1247,27-102-74,-26 60-1010,-2-1 0,-2-1 0,-3 1 0,-3-26-356,-8 32 480,3 140-406,7-50-94,2 1-1,1-1 1,3 0-1,1 0 1,2-1 0,14 34 20,-23-68 5,1 1 0,0-1 1,1 0-1,-1 0 0,1-1 1,1 1-1,-1-1 0,1 0 1,-1 0-1,2 0 0,-1-1 1,0 0-1,5 3-5,-7-7 14,0 0-1,1 0 1,-1-1-1,1 1 1,-1-1 0,0 0-1,1 1 1,-1-1 0,0-1-1,0 1 1,0 0-1,0-1 1,0 0 0,0 1-1,0-1 1,0 0 0,-1-1-1,1 1 1,-1 0-1,1-1 1,-1 0 0,0 1-1,0-1 1,0 0 0,0 0-1,-1 0 1,2-2-14,27-45-18,-1-1 0,-2-2 1,-1-5 17,-24 53 3,0 1 1,0-1 0,0 1-1,0-1 1,-1 0 0,0 0-1,0 0 1,-1 1 0,1-1-1,-1 0 1,0 0 0,0 0 0,-1-1-4,-7 17-43,4 1 54,0 1 1,1 0 0,0-1-1,1 1 1,1 0 0,0 0-1,0 0 1,1 0-1,1 0 1,0 0 0,1 0-1,1 0 1,0 0-1,0-1 1,1 0 0,1 1-1,2 2-11,-5-10 31,0 0-1,0 0 1,0 0-1,1 0 1,0 0-1,0 0 1,0-1-1,1 0 1,-1 0-1,1 0 1,0 0-1,0 0 1,0-1-1,1 1 1,-1-1-1,1-1 1,0 1-1,0 0 1,0-1-1,0 0 1,0 0-1,1-1 1,-1 0-1,0 0 1,1 0-1,-1 0 1,1-1-1,-1 0 1,1 0-1,-1 0 1,1-1-1,2 0-30,-5-1-217,0 1 1,0-1-1,-1 0 0,1-1 0,0 1 1,0 0-1,-1-1 0,0 1 0,1-1 0,-1 0 1,0 0-1,0 0 0,-1 0 0,1 0 1,-1 0-1,1-1 0,-1 0 217,5-16-2677</inkml:trace>
  <inkml:trace contextRef="#ctx0" brushRef="#br0" timeOffset="3974.685">1122 98 8448,'2'6'3129,"5"-7"-2349,-10-19-385,16 28-299,59 94-43,50 78 315,-100-141-186,-1 1 0,-2 1 0,-1 1-1,-3 0 1,-1 1 0,-2 1 0,-3 0 0,-1 0 0,-2 1 0,0 39-182,-16 55 352,-1-114-950,-62 68-1647,10-26-2427,30-37 299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11.54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73 3456,'25'-1'5978,"56"-6"-3658,49-6-1479,88-14 516,-127 6-2296,-70 18-1733,1 6-3610,-9 2 3823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18.7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43 4736,'172'0'8883,"3"-3"-5069,358-10-3274,-343 0-1965,-69 4-2309,-1 5-4131,-83 6 5476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5:37:51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1130 5248,'0'0'1754,"3"0"-938,-1-1-554,0 0 0,1 0 0,-1 0 0,0 0 0,0 0-1,1 0 1,-1 0 0,0-1 0,0 1 0,-1-1-1,1 0 1,0 1 0,0-1 0,-1 0 0,1 0 0,-1 0-1,0 0 1,0 0 0,1 0 0,-1-1 0,0 1 0,-1 0-1,1-1 1,0 1 0,0-2-262,15-67 745,-15-86 423,-3 134-961,0 0 0,-2 1 0,0 0 0,-1-1-1,-4-6-206,9 29-3,0-1 0,-1 1 0,1 0 0,0-1 0,-1 1-1,1 0 1,0 0 0,-1-1 0,1 1 0,-1 0 0,1 0-1,0 0 1,-1 0 0,1 0 0,-1 0 0,1-1 0,-1 1-1,1 0 1,0 0 0,-1 0 0,1 0 0,-1 0 0,1 0-1,-1 1 1,1-1 0,0 0 0,-1 0 0,1 0 0,-1 0-1,1 0 1,0 1 0,-1-1 0,1 0 0,0 0 0,-1 1-1,1-1 1,0 0 0,-1 0 0,1 1 0,0-1 0,0 0-1,-1 1 1,1-1 0,0 1 0,0-1 0,0 0-1,-1 1 1,1-1 0,0 1 0,0-1 0,0 0 0,0 1-1,0-1 1,0 1 0,0-1 0,0 0 0,0 1 0,0-1-1,0 1 1,0-1 0,0 1 0,0-1 0,0 0 0,0 1-1,1-1 1,-1 1 0,0-1 0,0 0 0,1 1 3,-7 138-443,8-108 421,1 1 0,2-1 0,1-1 0,2 1 0,1-1 0,1 0-1,9 18 23,-16-42-15,-2-2-3,1-1-1,-1 1 1,1 0-1,-1-1 0,1 0 1,0 1-1,0-1 1,1 0-1,-1 0 1,1 0-1,-1-1 1,1 1-1,0-1 0,0 1 1,0-1-1,0 0 1,3 1 18,-4-3 0,1 0-1,0 0 1,0-1-1,0 1 1,0-1 0,0 1-1,-1-1 1,1 0 0,0 0-1,-1-1 1,1 1 0,0 0-1,-1-1 1,0 0 0,1 1-1,-1-1 1,0 0 0,0 0-1,0 0 1,0 0 0,0-1-1,-1 1 1,1-1 0,0 1-1,0-3 1,28-66 270,-17 13-94,-3-1 0,-1 0 0,-3-8-176,-5 50 32,0-10-20,0 4 79,2 42-50,3 34-158,-5-30 186,1 0 0,1 1 1,1-1-1,1-1 0,1 1 1,1-1-1,1 0 0,0 0 1,2-1-1,8 13-69,-16-31 2,-1-1-1,0 0 1,1 1-1,-1-1 1,1 0-1,0 0 1,-1 0-1,1 0 1,0-1-1,0 1 1,1 0-1,-1-1 1,0 0-1,0 1 1,1-1-1,-1 0 1,1 0-1,-1 0 1,1 0-1,-1-1 1,1 1-1,0-1 1,-1 0-1,1 1 1,0-1-1,-1 0 1,1-1-1,0 1 1,-1 0-1,1-1 1,-1 1-1,1-1 1,-1 0-1,1 0 1,-1 0-1,1 0 1,-1-1-1,0 1 1,1 0-1,-1-1 1,0 0-1,0 1 1,0-1-1,-1 0 1,1 0-1,1-1-1,-1-1-615,-1 0 0,1-1 0,-1 1 0,1 0-1,-1 0 1,0-1 0,-1 1 0,1-1-1,-1 1 1,0-1 0,0 1 0,0-1 0,-1 1-1,0-3 616,0-6-2634</inkml:trace>
  <inkml:trace contextRef="#ctx0" brushRef="#br0" timeOffset="278.106">697 960 4992,'2'3'466,"1"-1"1,-1 1-1,0 0 1,0 0-1,0 1 1,-1-1-1,1 0 1,-1 1-1,1-1 1,-1 0-1,0 1 1,-1 0 0,1-1-1,-1 1 1,1-1-1,-1 1 1,0 0-1,0-1 1,-1 4-467,0 9 439,0 0 0,-1-1 1,-1 1-1,0 0 0,-1-1 1,-1 0-1,-2 5-439,-10 18-188,-1 0 0,-3-2 0,-18 27 188,-21 17-2729,-12-14-4440,49-48 4668</inkml:trace>
  <inkml:trace contextRef="#ctx0" brushRef="#br0" timeOffset="716.766">875 813 6400,'-6'-42'2965,"3"16"-1909,13-14 3632,8 56-3451,91 118 27,-61-89-1286,2-1 1,1-2-1,57 33 22,-3-1-2180,-71-51-1549,-22-16-131,-6-2 1524</inkml:trace>
  <inkml:trace contextRef="#ctx0" brushRef="#br0" timeOffset="987.488">1380 684 7808,'0'-10'2592,"0"8"-1451,-5 3 2363,-26 31-1862,-44 69-1351,4 4 0,-26 55-291,16-18-3515,34-48-6548,40-78 7780</inkml:trace>
  <inkml:trace contextRef="#ctx0" brushRef="#br0" timeOffset="2225.018">2009 68 8320,'-38'-33'2757,"30"22"-1594,3-12 1359,6 28-2084,76 135 1604,-57-104-1587,-2 2 0,-2 0 0,-1 1 1,-2 1-1,-2 0 0,0 6-455,0 7 51,-1-1 1,-4 1 0,-1 0 0,-3 0-1,-2 1 1,-2-1 0,-3 0 0,-2 0-1,-2 0 1,-13 40-52,-6-23-1228,-2-1-1,-4-1 1,-22 31 1228,10-22-4005</inkml:trace>
  <inkml:trace contextRef="#ctx0" brushRef="#br0" timeOffset="-100408.182">1708 178 2048,'9'4'2827,"-8"-3"-2294,-1-1-181,0 0 26,0 0-68,0 0 106,0 0-118,0 0 22,0 0-64,0 0 150,0 0-60,0 0 188,0 0-28,0 0 454,0 0-277,0 0-251,0 0-197,0 0-65,0 0-52,0 0 79,-1-12 1483,-1 10-1629,0 2 0,-1-1 1,1 0-1,0 0 0,-1 1 0,1-1 0,-1 1 0,1 0 1,-1 0-1,1 0 0,-1 0 0,1 0 0,-1 0 1,1 1-1,-1-1 0,1 1 0,0 0 0,-1 0 1,1-1-1,0 2-51,-6 1 10,0 1 0,1-1 1,0 2-1,0-1 0,0 1 0,0 1 1,1-1-1,-1 1 0,2 0 0,-1 0 1,1 1-1,-1-1 0,-3 9-10,7-13 25,0 1 0,1 1-1,-1-1 1,0 0 0,1 0-1,0 1 1,0-1 0,0 0-1,0 1 1,0-1 0,1 1-1,0-1 1,0 1 0,0 0-1,0-1 1,0 4-25,10 50 368,-6-49-301,0-1 0,1 0 0,0 1 1,0-1-1,0-1 0,1 1 0,0-1 0,0 0 1,1 0-1,3 1-67,-2 0 25,0-1 1,0 0-1,0-1 1,1 0 0,0 0-1,0-1 1,1 0-1,-1 0 1,1-1-1,-1-1 1,4 1-26,69-4-3364,-10-11-4934,-48 4 5290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12.6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427 72 7296,'-7'-24'2368,"9"17"-1403,9 1-781,1 0 1,-1 1-1,1 0 0,1 1 0,-1 0 1,1 1-1,0 0 0,-1 1 1,12 0-185,-20 2 16,0 0 1,0 0-1,-1 1 1,1 0-1,0 0 1,0 0-1,0 0 1,-1 0-1,1 1 0,-1-1 1,1 1-1,-1 0 1,0 0-1,0 1 1,0-1-1,0 1 1,0-1-1,0 1 1,-1 0-1,1 0 1,-1 0-1,0 0 1,0 1-1,0-1 1,0 1-1,0-1 1,-1 1-1,0-1 1,1 1-1,-1 0 1,-1 0-1,1 0 1,0 3-17,0 3 56,0 1 0,0 0 0,-1-1 0,-1 1 0,0 0 0,0-1 0,-1 1 0,0-1 0,-1 0 0,0 1 0,0-1 0,-2 0-56,-56 96 965,60-105-948,1 0 1,-1 1-1,0-1 0,1 0 1,-1 1-1,1-1 0,-1 0 1,1 1-1,-1-1 0,1 1 1,0-1-1,0 1 0,0-1 1,0 0-1,0 1 0,0-1 1,0 1-1,1-1 0,-1 1 1,0-1-1,1 0 0,-1 1 0,1-1 1,-1 1-1,1-1 0,0 0 1,0 0-1,-1 1 0,1-1 1,0 0-1,0 0 0,0 0 1,0 0-1,1 0 0,-1 0 1,0 0-1,0-1 0,0 1 1,1 0-1,0 0-17,66 8-196,-43-8-226,66 3-2746,-51 1 1584</inkml:trace>
  <inkml:trace contextRef="#ctx0" brushRef="#br0" timeOffset="5628.824">213 573 4480,'48'-5'5871,"-47"5"-5809,-1 0 0,1 0 0,0 0 0,0 0 0,0 0 0,-1 0 1,1 0-1,0-1 0,0 1 0,-1 0 0,1 0 0,0-1 0,0 1 1,-1-1-1,1 1 0,0-1 0,-1 1 0,1-1 0,-1 1 0,1-1 1,0 1-1,-1-1 0,0 0 0,1 1 0,-1-1 0,1 0 0,-1 0 1,0 1-1,1-1 0,-1 0 0,0 0 0,0 1 0,1-1 0,-1 0 1,0 0-1,0 0 0,0 1 0,0-1 0,0 0 0,0 0 0,-1 0 1,1 1-1,0-1 0,0 0 0,0 0 0,-1 1 0,1-1 0,0 0 1,-1 0-1,1 1 0,-1-1 0,1 0 0,-1 1 0,1-1-62,-3 0 26,0-1-1,1 1 0,-1-1 0,0 1 1,0 0-1,0 1 0,0-1 0,0 0 1,0 1-1,0-1 0,0 1 0,0 0 1,0 0-1,0 0 0,0 1 0,0-1 1,0 1-1,0 0 0,0 0-25,-10 2 54,1 2 0,0 0 0,0 1 0,0 0 0,1 0 0,0 1 0,0 1 0,0 0 0,1 0 0,1 1 0,-1 1 0,1-1 0,1 1 0,0 1-1,0 0 1,1 0 0,1 0 0,0 1 0,0 0 0,1 0 0,1 0 0,0 1 0,0-1 0,1 1 0,1 0 0,-1 11-54,3-17 34,1 1 1,0 0-1,0 0 0,0-1 1,1 1-1,0-1 0,1 1 1,-1-1-1,1 0 1,1 0-1,-1 0 0,1-1 1,1 1-1,-1-1 0,1 0 1,0 0-1,0 0 1,1-1-1,0 0 0,0 0 1,0 0-1,0-1 0,1 0 1,-1 0-1,1 0 0,0-1 1,4 1-35,106 29-1996,-35-24-4109,-54-6 3705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21.0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145 283 3072,'1'0'162,"0"1"0,0-1 0,-1 0 0,1 1 0,0-1 0,0 0 0,0 1 0,-1-1 0,1 0 0,0 0 0,0 0 0,0 0 0,0 0 0,0 0 0,-1 0 0,1 0 0,0 0 0,0 0 0,0-1 0,0 1 0,0 0 0,-1 0 0,1-1 0,0 1 0,0-1 0,-1 1 0,1-1 0,0 1 0,-1-1 0,1 1 0,0-1 0,-1 0 0,1 0-162,6-2 803,3-2-508,1-1 1,-1 0-1,0-1 0,0 0 1,-1-1-1,0 0 0,0 0 1,-1-1-1,0 0 0,0 0 1,-1-1-1,-1 0 0,1 0 1,-2-1-1,1 1 0,0-6-295,-4 12-1,-1 1-1,1-1 0,-1 0 1,0 0-1,-1 0 0,1 0 1,-1 0-1,1 0 1,-1 0-1,0 0 0,-1 0 1,1 0-1,-1 0 0,0 0 1,0 0-1,0 1 1,0-1-1,-1 0 0,1 0 1,-1 1-1,0-1 0,0 1 1,0 0-1,-1-1 0,1 1 1,-1 0-1,0 0 1,0 1-1,0-1 0,0 1 1,0-1-1,0 1 0,-1 0 1,1 0-1,-1 0 1,-1 0 1,-7 1-35,0 1 0,-1 0 0,1 0 0,0 1 0,-1 1 0,1 0 0,0 1 0,0 0 0,-10 5 35,9-4 0,10-3-3,-7 1-6,-1 1 0,1 0 1,0 1-1,0 0 0,0 0 0,0 2 1,1-1-1,0 1 0,0 0 0,-3 3 9,11-8-4,1 0 0,-1 0 0,0 0 0,0 0 0,0 0 0,0 0 0,1 0 0,-1 0 0,1 1 0,-1-1 0,1 0 0,-1 0 0,1 1 0,0-1 0,-1 0 0,1 1 0,0-1 0,0 0 0,0 1 0,0-1 0,0 0 0,1 1 0,-1-1 0,0 0 0,0 1 0,1-1-1,-1 0 1,1 0 0,-1 1 0,1-1 0,0 0 0,-1 0 0,1 0 0,0 0 0,0 0 0,0 0 0,0 0 0,0 1 4,46 33-212,-42-32 220,9 6 134,0-1-65,1 1 1,-2 0-1,1 0 1,-1 2-1,-1 0 1,0 0 0,0 1-1,-1 0 1,-1 1-1,4 6-77,-7-6 10,0-1 0,-1 1 0,-1 0-1,0 0 1,-1 0 0,0 1 0,-1 0-1,0 0 1,-2 0 0,1 0 0,-2 0 0,0 0-1,0 0 1,-1 0 0,-1 0 0,0 0-1,-1 0 1,-5 12-10,8-24 4,-1 1 0,0-1 1,0 1-1,0-1 0,0 0 0,-1 1 0,1-1 0,0 0 0,-1 0 0,0 0 0,1 0 0,-1 0 0,0 0 0,0 0 1,0-1-1,0 1 0,-1-1 0,1 1 0,0-1 0,-1 0 0,1 0 0,0 0 0,-1 0 0,1 0 0,-1-1 1,0 1-1,1-1 0,-1 0 0,1 0 0,-1 0-4,-3 0 22,0 0 0,1-1 0,-1 0 0,1 0 1,-1-1-1,1 1 0,0-1 0,0 0 0,0-1 0,0 1 0,0-1 1,0 0-1,1-1 0,-1 1 0,1-1 0,0 1 0,0-1 0,0 0 1,1-1-1,-1 1 0,1-1 0,0 1 0,0-1 0,1 0 0,-1 0 1,1-1-1,0 1 0,1 0 0,-1-1 0,1 1 0,0-1 0,0 1 1,1-2-23,1-3-68,2 0 0,-1 0 1,1 0-1,1 0 1,0 1-1,0-1 1,1 1-1,0 0 1,0 1-1,1-1 1,0 1-1,1 0 0,0 0 1,4-2 67,68-62-5159,-72 66 4314,20-15-1357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22.0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325 179 5376,'16'-35'2672,"18"-41"2144,-33 73-4706,0 0 1,-1 0-1,1 0 1,-1 0 0,0 0-1,0 0 1,0 0-1,0 0 1,0 0 0,-1 0-1,1 0 1,-1 0-1,0 0 1,0 0 0,0 1-1,0-1 1,-1 0-1,1 0 1,-1 1-111,0 0 9,1 1 0,-1 0 1,0 0-1,0 0 0,0 0 0,0 1 0,-1-1 1,1 1-1,0-1 0,0 1 0,0 0 0,0-1 1,-1 1-1,1 0 0,0 0 0,0 1 0,0-1 1,0 0-1,-1 1 0,1 0 0,0-1 1,0 1-1,0 0 0,0 0 0,0 0 0,0 0 1,1 0-1,-1 0 0,0 1 0,0-1 0,1 1 1,-1-1-1,0 2-9,-57 56 21,-51 74-90,90-101 66,2 1 1,2 1-1,0 0 0,3 1 1,0 0-1,-3 25 3,10-36 3,2-1-1,0 1 1,2 0 0,1 0 0,1 0-1,0 0 1,2 0 0,1 0-1,2 2-2,-3-12 24,2 1 0,0-1-1,1-1 1,0 1-1,1-1 1,0 1 0,1-2-1,1 1 1,0-1-1,0 0 1,1-1 0,1 0-1,0 0 1,0-1 0,6 3-24,-12-9 26,1 0 1,0 0 0,0-1-1,0 0 1,1 0 0,-1 0-1,1-1 1,-1 1 0,1-1-1,0-1 1,0 1 0,0-1-1,0 0 1,0 0 0,0-1-1,0 0 1,0 0 0,0 0-1,1-1 1,-1 0 0,0 0-1,0 0 1,-1-1 0,1 0-1,0 0 1,0-1 0,-1 0-1,0 1 1,1-2 0,-1 1-1,2-2-26,-2-1 15,1 0-1,-1-1 0,0 1 1,0-1-1,-1 0 0,0-1 1,0 1-1,-1-1 0,0 1 1,0-1-1,-1 0 0,0 0 1,0 0-1,-1-1 0,0 1 1,0-8-16,1 6-17,-2 0-1,1-1 0,-1 1 0,-1-1 0,0 1 0,0-1 0,-1 1 0,0 0 0,-1 0 0,0 0 1,-2-3 18,-14-27-304,11 32 288,-13-8-96,5-6 112,-24-32 42,40 52 5,0 0 0,0 0 0,0 0 0,1 0 0,-1 0 0,0 0 0,1 0 0,-1 0 0,1 0 0,0 0 0,0 1 0,0-1 0,0 0 0,0 0 0,0 1 0,0-1 0,1 0 0,-1 1 0,0 0 0,1-1 0,-1 1 0,1 0 0,0-1 0,-1 1 0,1 0 0,0 0 0,0 1 0,0-1 0,0 0 0,0 1 0,0-1 0,0 1 0,0-1 0,0 1 0,0 0 0,0 0 0,0 0 0,0 0 1,0 0-1,1 0-48,17-6 180,91-21 151,-98 26-1024,5-2-2318,-7-1-4252,-8 0 3067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38.3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0 107 5504,'0'-3'293,"1"0"1,-1 0-1,1 0 1,0 0-1,-1 1 1,1-1-1,0 0 1,1 1-1,-1-1 1,0 0-1,1 1 1,0 0-1,-1-1 1,1 1-1,0 0 1,0 0-1,2-2-293,0 1 151,0 0 0,-1 0-1,1 0 1,0 1 0,0 0 0,1-1-1,-1 2 1,0-1 0,1 0-1,-1 1 1,1 0 0,0 0 0,-1 0-1,1 0 1,0 1 0,-1 0 0,3 0-151,-4 1 73,0 1 0,0-1 0,-1 1 1,1 0-1,-1-1 0,0 1 0,1 0 1,-1 1-1,0-1 0,0 0 1,0 1-1,0-1 0,-1 1 0,1-1 1,-1 1-1,1 0 0,-1 0 0,0 0 1,0 0-1,0 0 0,-1 0 0,1 0 1,-1 0-1,1 0 0,-1 0 1,0 0-1,0 0 0,-1 0 0,1 0 1,-1 0-1,1 0 0,-1 0 0,0 0 1,0 0-1,0 0 0,0 0 0,-1-1 1,1 1-1,-1 0 0,0-1 1,0 1-1,-1 0-73,-47 21 485,49-24-482,0 1 0,-1-2 0,1 1 0,0 0 0,-1 0 0,1 0 0,0 0 0,-1-1 0,1 1 0,0-1 1,0 1-1,-1-1 0,1 1 0,0-1 0,0 0 0,0 0 0,0 1 0,0-1 0,0 0 0,0 0 0,0 0 0,0 0 0,0 0 0,1 0 0,-1-1 0,0 1 0,1 0 0,-1 0 0,0 0 1,1-1-1,0 1 0,-1 0 0,1-1 0,0 1 0,0 0 0,0-1 0,0 1 0,0 0 0,0-1 0,0 1 0,0 0 0,0-2-3,2-6-43,-1 0 1,2-1-1,-1 1 0,1 0 1,0 0-1,1 0 1,0 1-1,1-1 0,-1 1 1,1 0-1,1 1 0,0-1 1,6-6 42,-11 14-95,-1 0 0,0 0 1,1-1-1,-1 1 1,0 0-1,1 0 1,-1 0-1,1 0 1,-1 0-1,0 0 0,1 0 1,-1 0-1,1 0 1,-1 0-1,0 0 1,1 0-1,-1 0 1,1 0-1,-1 0 1,0 0-1,1 1 0,-1-1 1,0 0-1,1 0 1,-1 0-1,0 1 1,1-1-1,-1 0 1,0 0-1,1 1 0,-1-1 1,0 0-1,0 1 1,1-1-1,-1 0 1,0 1-1,0-1 1,0 0-1,1 1 1,-1-1-1,0 0 0,0 1 1,0-1-1,0 1 1,0-1-1,0 0 1,0 1-1,0-1 1,0 1-1,0-1 0,0 0 1,0 1-1,0-1 1,0 1-1,0-1 1,0 0-1,0 1 1,-1-1-1,1 0 1,0 1-1,0-1 0,0 0 1,-1 1-1,1-1 1,0 0-1,-1 1 1,1-1-1,0 0 1,0 0-1,-1 1 95,0 14-2437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41.3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484 583 4736,'58'-12'1530,"-25"-13"1020,-32 25-2484,0 0 0,-1 0-1,1 0 1,-1-1 0,1 1 0,-1 0 0,1 0 0,-1 0 0,1 0 0,-1-1-1,0 1 1,1 0 0,-1-1 0,1 1 0,-1 0 0,1-1 0,-1 1 0,0 0 0,1-1-1,-1 1 1,0-1 0,1 1 0,-1 0 0,0-1 0,0 1 0,0-1 0,1 1 0,-1-1-1,0 1 1,0-1 0,0 1 0,0-1 0,0 1 0,0-1 0,0 1 0,0-1-1,0 0 1,0 1 0,0-1 0,0 1 0,0-1 0,0 1 0,0-1 0,-1 1 0,1-1-1,0 1 1,0-1 0,-1 1 0,1 0 0,0-1 0,-1 1 0,1-1 0,0 1 0,-1 0-1,1-1 1,-1 1 0,1 0 0,0-1 0,-1 1 0,1 0 0,-1 0 0,1-1-1,-1 1 1,1 0 0,-1 0-66,-89 24 1083,52-9-908,0 0-1,2 3 1,0 1 0,-28 20-175,44-24 66,1 2 0,0 0 0,1 0 0,1 2 0,1 0 0,-6 11-66,10-15 36,-3 2 23,1 1 1,1 0 0,1 1 0,0 0 0,2 1 0,0 0 0,1 1 0,1 0 0,1 0 0,1 1 0,1 0 0,1 0-1,1 0 1,0 0 0,2 1 0,1-1 0,1 6-60,0-20 48,1 0 1,-1-1-1,2 1 0,-1-1 0,1 1 1,0-1-1,1 0 0,-1 0 1,2-1-1,-1 1 0,1-1 0,-1 0 1,2 0-1,-1 0 0,1-1 0,0 1 1,0-1-1,0-1 0,1 1 0,4 1-48,19 7 53,1-2-1,0-2 0,0 0 0,1-2 0,0-2 0,0 0 1,1-3-1,-1 0 0,4-2-52,8 0-427,1-1 0,0-2 0,36-8 427,58-22-4740,-93 19 2916</inkml:trace>
  <inkml:trace contextRef="#ctx0" brushRef="#br0" timeOffset="617.843">274 223 5120,'-9'-8'3546,"55"-1"-372,-41 7-3096,0 1 0,0 0 0,0-1 0,1 2 0,-1-1-1,0 1 1,0 0 0,0 0 0,1 0 0,-1 0 0,0 1 0,0 0 0,0 0 0,0 1 0,0-1 0,0 1 0,0 0 0,-1 1 0,1-1 0,0 1 0,-1 0 0,0 0 0,0 0 0,0 0 0,0 1 0,0 0 0,-1 0 0,0 0 0,2 2-78,-4-3 43,1-1 1,-1 1-1,0 0 0,0 0 1,-1 0-1,1 0 1,0 0-1,-1 0 0,0 1 1,0-1-1,0 0 0,0 0 1,0 0-1,-1 0 1,1 0-1,-1 0 0,0 0 1,0 0-1,0 0 0,0 0 1,0 0-1,-1 0 1,1-1-1,-1 1 0,0-1 1,0 1-1,0-1 0,0 0 1,0 1-1,-1-1-43,-79 36 731,73-35-660,0 0 1,0-1-1,0 0 1,-1 0-1,1-1 1,-1 0-1,1-1 1,-1 0-1,1 0 0,-8-2-71,15 2 2,0 0 0,0 0 0,0-1 0,0 1-1,0-1 1,0 1 0,0-1 0,0 1-1,0-1 1,0 0 0,0 0 0,1 0 0,-1 0-1,0 0 1,1-1 0,-1 1 0,1 0-1,-1-1 1,1 1 0,0-1 0,0 1 0,-1-1-1,1 0 1,0 1 0,0-1 0,1 0-1,-1 0 1,0 0 0,0 0 0,1 0 0,0 0-1,-1 0 1,1 0 0,0 0 0,0 0-1,0 0 1,0 0 0,0 0 0,0 0 0,1 0-1,-1 0 1,1 0 0,-1 1 0,1-1-1,0 0 1,0 0 0,0 0 0,0 0 0,0 1-1,0-1 1,1-1-2,-1 0-33,1 0 0,0 0-1,-1-1 1,1 1 0,0 0 0,1 1 0,-1-1-1,0 0 1,1 1 0,-1-1 0,1 1-1,0 0 1,0 0 0,0 0 0,0 0-1,0 0 1,1 1 0,-1-1 0,0 1 0,1 0-1,-1 0 1,1 0 0,-1 1 0,1-1-1,-1 1 1,3 0 33,-5 2-366,1 0 0,0 0-1,-1 1 1,0-1 0,1 1 0,-1-1-1,0 1 1,0-1 0,0 1-1,-1 0 1,1-1 0,-1 1 0,1 0-1,-1 0 1,0-1 0,0 1-1,0 0 1,-1 0 0,1-1 0,0 1 366,-1 6-2696,1 3 547</inkml:trace>
  <inkml:trace contextRef="#ctx0" brushRef="#br0" timeOffset="1253.992">797 154 5632,'9'-23'3552,"-23"77"305,-9 42-3437,1-1-564,-17 83 240,33-131 235,16-97 607,17-139-58,4-37-474,-18 165-374,-13 61-32,0-1 0,0 1 0,0 0 0,0-1 0,1 1 0,-1-1 0,0 1 0,0-1 0,0 1 0,1 0 0,-1-1 0,0 1 0,1 0 0,-1-1 0,0 1 0,1 0 0,-1-1 0,0 1 0,1 0 0,-1 0 0,0-1 0,1 1 0,-1 0 0,1 0 0,-1 0 0,1-1 0,-1 1 0,0 0 0,1 0 0,-1 0 0,1 0 0,-1 0 0,1 0 0,-1 0 0,1 0 0,-1 0 0,0 0 0,1 0 0,-1 1 0,1-1 0,-1 0 0,1 0 0,-1 0 0,0 0 0,1 1 0,-1-1 0,1 0 0,-1 0 0,0 1 0,1-1 0,-1 0 0,0 1 0,1-1 0,-1 0 0,0 1 0,0-1 0,1 1 0,-1-1 0,0 0 0,0 1 0,0-1 0,0 1 0,1-1 0,-1 1 0,16 31 0,-15-31 0,57 177-800,12-7-4496,-49-114 160</inkml:trace>
  <inkml:trace contextRef="#ctx0" brushRef="#br0" timeOffset="1485.847">720 401 6784,'-9'-9'2624,"9"9"-2048,5 0 352,-5 0 64,4 0-320,6 0-64,-2 0-96,6 4 96,9-4-288,-1 0-96,2 0-128,2 0-512,1 5 224,2-5-1376,3 0 832,-5-5-3328,0 5 2272</inkml:trace>
  <inkml:trace contextRef="#ctx0" brushRef="#br0" timeOffset="1708.443">1253 85 4608,'-9'-4'1760,"9"4"-1376,-5-8 384,0 4 576,5 8-768,-8-4 512,8 3-640,-5 2 384,10-1-480,-5 4 480,0 0-512,0 4 416,0 5-416,0 10 128,0 7-288</inkml:trace>
  <inkml:trace contextRef="#ctx0" brushRef="#br0" timeOffset="1871.755">1221 606 9088,'-8'17'3424,"8"-17"-2656</inkml:trace>
  <inkml:trace contextRef="#ctx0" brushRef="#br0" timeOffset="2573.773">1125 137 4480,'-1'0'210,"1"1"0,-1-1 0,1 1 0,-1-1 0,0 1 0,0-1 0,1 1 0,-1-1 0,0 0 1,0 1-1,1-1 0,-1 0 0,0 0 0,0 0 0,0 0 0,1 1 0,-1-1 0,0 0 0,0 0 0,0-1 0,1 1 0,-1 0 0,0 0 0,0 0 1,0 0-1,1-1 0,-1 1 0,0 0 0,0-1 0,1 1 0,-1-1 0,0 1 0,1-1 0,-1 1 0,0-1 0,0 0-210,29-32 880,37-33 587,-47 59-1206,4 6 289,-13-5-518,-9 5-32,0 3 0</inkml:trace>
  <inkml:trace contextRef="#ctx0" brushRef="#br0" timeOffset="3493.879">1261 4 9856,'18'-4'5324,"28"17"-4915,-28-5-486,-15-8 97,0 1-1,0-1 1,-1 1 0,1 0-1,0 0 1,-1 0 0,1 0-1,-1 0 1,0 1 0,1-1-1,-1 1 1,0-1 0,0 1-1,0 0 1,0 0 0,0 0-1,0 0 1,0 0 0,-1 0-1,1 1 1,-1-1 0,1 0-1,-1 1 1,0-1 0,0 1-1,0 0 1,-1-1 0,1 1-1,0 0 1,-1-1 0,0 1-1,0 0 1,0 0 0,0-1-1,0 1 1,0 0 0,-1 1-20,-4 10 49,-1-1 1,0-1 0,-1 1 0,-1-1 0,0 0 0,0-1 0,-1 0 0,-5 5-50,3-4 0,-43 40 59,50-49-104,25-10-91,-13 8 127,0 1 0,1-1 1,-1 1-1,0 1 0,-1-1 0,1 1 0,0 1 1,-1-1-1,0 1 0,0 1 0,0-1 1,0 1-1,-1 0 0,3 3 9,-5-5 24,-1-1 0,0 1-1,0 0 1,0 0 0,-1 0 0,1 0-1,0 1 1,-1-1 0,0 0 0,0 1-1,0 0 1,0 0 0,-1-1 0,0 1 0,1 0-1,-1 0 1,-1 0 0,1 0 0,0 0-1,-1 1 1,0-1 0,0 0 0,0 0-1,-1 0 1,1 0 0,-1 0 0,0 0-1,0 0 1,-1 0 0,1 0 0,-1 0-1,1-1 1,-3 3-24,1-1 23,0 0 0,0-1 0,-1 1 0,0-1 0,0 0 0,0 0 0,0 0 0,-1 0 0,1-1 0,-1 0 0,0 0 0,0 0 0,-2 1-23,3-2 6,0 0 0,0 0 0,0 0 0,0-1 0,0 1 1,0-1-1,0 0 0,-1 0 0,1 0 0,0-1 0,0 0 0,-1 1 1,1-2-1,0 1 0,-1 0 0,1-1 0,0 0 0,-1 0 0,1 0 0,0-1-6,-12 2-186,8-73 2052,-2-114-1466,1 19-2938,0 113-4486,5 38 3216,3 7 1307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37.7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561 89 3712,'2'0'302,"1"1"1,-1-1-1,1 0 1,-1-1-1,1 1 0,-1 0 1,1-1-1,-1 1 1,1-1-1,-1 0 0,1 0 1,-1 0-1,0 0 1,0 0-1,0 0 0,1-1 1,-1 1-1,0-1 1,0 1-1,-1-1 0,2 0-302,5-4 764,5-13 762,-12 17-1473,-1 1 1,0-1 0,0 1 0,0-1 0,1 1 0,-1-1 0,-1 1-1,1-1 1,0 1 0,0-1 0,0 1 0,-1-1 0,1 1-1,-1-1 1,1 1 0,-1-1 0,0 1 0,0 0 0,1-1-1,-1 1 1,0 0 0,0 0 0,0-1 0,0 1 0,0 0-1,-1 0 1,1 0 0,0 0 0,0 1 0,-1-1 0,1 0 0,-1 1-1,1-1 1,0 0 0,-1 1 0,1 0 0,-1-1 0,1 1-1,-1 0 1,1 0 0,-1-1 0,0 1-54,-14 1 29,0 1 1,0 0-1,0 0 0,0 2 1,1 0-1,-1 1 0,1 0 1,0 2-1,0-1 0,1 2 1,0 0-1,-2 2-29,-150 112 443,142-104-352,0 2 0,2 0 0,0 2 0,1 0 1,2 1-1,0 2 0,1 0 0,2 0 0,0 2 0,-8 21-90,22-42 25,1-1 1,0 1 0,0 0 0,0 0 0,0 0 0,1 0-1,0 0 1,0 0 0,1 0 0,0-1 0,0 1 0,0 0 0,1 0-1,0 0 1,0-1 0,0 1 0,1-1 0,-1 0 0,1 0 0,1 0-1,-1 0 1,1 0 0,-1-1 0,2 1 0,-1-1 0,0 0-1,1 0 1,-1-1 0,2 1-27,22 15-42,1-1 0,0-1-1,2-2 1,0-1 0,0-1-1,1-2 1,1-1 0,0-1-1,0-2 1,0-2 0,1-1-1,0-1 1,0-2 0,0-1 0,25-5 42,68-14-3174,-71 7 1660</inkml:trace>
  <inkml:trace contextRef="#ctx0" brushRef="#br0" timeOffset="1459.37">1092 712 6400,'0'-13'4150,"0"22"-2023,-47 171-1370,-32 23-751,33-95 314,37-94-43,7-19-69,8-28 17,-5 28-210,89-392 108,-57 272 389,-33 124-494,0 0-12,-1 1 0,1-1 0,0 0 0,0 1 0,0-1 0,0 0 0,0 1 0,0-1 0,0 0 0,0 1 0,0-1 0,0 1 0,0-1 0,0 0 0,0 1 0,0-1 0,1 0 0,-1 1 0,0-1 0,1 1 0,-1-1 0,0 1 0,1-1 0,-1 0 0,0 1 0,1 0 0,-1-1 0,1 1 0,-1-1 0,1 1 0,-1-1 0,1 1 0,-1 0 0,1-1 0,0 1 0,-1 0 0,1 0 0,-1 0 0,1-1 0,0 1 0,-1 0 0,1 0 0,0 0 0,-1 0 0,1 0 0,0 0 0,-1 0 0,1 0 0,0 0 0,-1 0 0,1 1 0,0-1-6,30 133-298,-18-57-824,15 82-5287,-19-121 4356</inkml:trace>
  <inkml:trace contextRef="#ctx0" brushRef="#br0" timeOffset="1724.697">847 939 6272,'-17'-12'2368,"7"7"-1856,5-4 512,15 6 64</inkml:trace>
  <inkml:trace contextRef="#ctx0" brushRef="#br0" timeOffset="1725.697">852 902 12640,'27'-4'992,"1"-1"-512,-1 2-224,5-1-64,-5-1-96,0 5 0,0 0-384,-3 0-128,-6 5-672,1-10-160,-6 5-1280,5-3-1504,-4-5 1088</inkml:trace>
  <inkml:trace contextRef="#ctx0" brushRef="#br0" timeOffset="2007.388">1284 688 5120,'0'0'71,"-6"-1"7787,12 15-7334,17 154 1103,-15-102-1546,-3-24-643,-1 1 0,-2-1-1,-4 39 563,-2-61-3616,0-19 582</inkml:trace>
  <inkml:trace contextRef="#ctx0" brushRef="#br0" timeOffset="2783.633">1247 760 4352,'-13'4'1409,"9"-4"3955,5-5-5221,-1 0 1,1 0-1,0 0 1,0 0-1,0 0 1,1 0-1,0 0 0,0 1 1,0-1-1,1 1 1,-1-1-1,1 1 0,0 0 1,0 0-1,1 0 1,-1 0-1,1 1 1,-1-1-1,1 1 0,1 0 1,-1 0-1,0 1 1,5-3-144,1 0-8,0 0 1,1 1 0,0 0 0,-1 0 0,1 1-1,1 1 1,-1 0 0,0 0 0,0 1 0,5 1 7,-11 0 7,-1-1 19,1 1 1,-1 0-1,1 0 1,-1 0-1,1 1 1,-1 0-1,1-1 1,-1 2 0,0-1-1,1 0 1,-1 1-1,0 0 1,0 0-1,0 0 1,1 1-27,-4-1 17,0 0 1,-1 0 0,1 0-1,-1 0 1,1 0-1,-1 0 1,0 0-1,0 0 1,0 0 0,0 1-1,0-1 1,0 0-1,-1 0 1,1 0 0,-1 0-1,1 0 1,-1 0-1,0 0 1,0-1-1,0 1 1,0 0 0,0 0-1,0-1 1,0 1-1,-1 0 1,1-1-1,0 1 1,-2 0-18,3-2 4,-97 106 257,69-94-250,28-11-19,0-1 0,0 0 0,0 0 0,0 0 1,0 0-1,1 1 0,-1-1 0,0 0 0,0 0 0,0 0 0,0 1 1,0-1-1,0 0 0,0 0 0,0 0 0,0 1 0,0-1 1,0 0-1,0 0 0,0 0 0,0 1 0,0-1 0,0 0 0,0 0 1,0 0-1,0 1 0,0-1 0,0 0 0,0 0 0,-1 0 0,1 1 1,0-1-1,0 0 0,0 0 0,0 0 0,0 0 8,86 1-10,17 21 10,-96-19 8,1 1 1,0 0 0,-1 0-1,0 1 1,0 0 0,0 0-1,0 1 1,-1-1 0,0 1-1,0 1 1,-1-1 0,0 1-1,0 0 1,0 1 0,-1-1-1,0 1 1,-1 0 0,1 0-1,-2 0 1,1 0 0,-1 0-1,0 1 1,-1-1 0,0 2-9,-1-6 42,0 1 0,-1-1 1,0 1-1,0-1 0,0 0 1,0 1-1,-1-1 0,1 0 1,-1 0-1,0 0 1,-1 0-1,1 0 0,-1 0 1,0-1-1,1 1 0,-1-1 1,-1 0-1,1 0 0,0 0 1,-1 0-1,0-1 1,0 1-1,0-1 0,0 0 1,0 0-1,0 0 0,0-1 1,0 1-1,-3-1-42,-11 4-2,-1 0 0,0-2 0,0 0 0,0-1 0,0-1-1,-7-1 3,-34-15-4181,51 10 1787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49.20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5 337 3968,'-4'2'4718,"19"-1"-2418,54-16-668,89 3 1051,-63 9-2034,-25 1-1584,-1-2 0,58-13 935,-99 12-1591,15-3-3602,-30 7 3017</inkml:trace>
  <inkml:trace contextRef="#ctx0" brushRef="#br0" timeOffset="303.215">301 9 6144,'-5'-9'2368,"5"9"-1856,0 14 288,0-11 480,5 6-736,0 6 672,0 7-736,-5 5 544,0 1-576,4 41 320,1 0-384,-5-20-544,5 3 64,-5-12-1888,0-8 1088,0-11-3616,0-1 2496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53.7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82 3968,'-27'8'3733,"51"-14"-1290,180-19 1631,644-15-997,-674 34-3147,67-2-1793,-83 6-3414,-120 0 1960,-9 2 1125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50.3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233 596 4224,'27'-16'2686,"-19"12"-2010,-1 0-1,0 0 1,1 0 0,-2-1-1,1 0 1,0-1 0,-1 1-1,0-1 1,-1-1 0,1 1 0,-1-1-1,3-5-675,-8 12 5,1-1 0,-1 0 0,0 1 1,1-1-1,-1 0 0,0 1 0,0-1 0,0 0 0,1 0 0,-1 1 0,0-1 0,0 0 0,0 0 0,0 0 0,0 1 1,0-1-1,-1 0 0,1 0 0,0 1 0,0-1 0,0 0 0,-1 1 0,1-1 0,0 0 0,-1 1 0,1-1 0,-1 0 1,1 1-1,-1-1 0,1 1 0,-1-1 0,1 1 0,-1-1 0,1 1 0,-1-1 0,0 1 0,1-1 0,-1 1 0,0 0 1,1-1-1,-1 1 0,0 0 0,0 0 0,1 0 0,-1-1 0,0 1 0,0 0 0,1 0 0,-1 0 0,0 0 0,0 0 1,1 0-1,-1 1 0,0-1 0,0 0 0,1 0 0,-1 0 0,0 1 0,1-1 0,-1 0 0,0 1 0,1-1 0,-1 1 1,0-1-6,-147 75-32,131-65 80,3-3-12,1 0 0,0 1 1,0 0-1,1 1 0,0 0 1,0 1-1,1 1 0,1 0 1,0 0-1,0 1 1,-3 6-37,11-15 36,0 0 1,1 0 0,0 0 0,0 1 0,0-1-1,0 0 1,0 1 0,1-1 0,-1 0 0,1 1 0,0-1-1,0 1 1,0-1 0,0 0 0,1 1 0,-1-1-1,1 1 1,0-1 0,0 0 0,0 0 0,1 0-1,-1 0 1,1 1 0,0-2 0,-1 1 0,1 0 0,1 0-1,-1-1 1,0 1 0,1-1 0,1 2-37,9 6-64,0-1 1,0-1 0,1 0-1,1-1 1,-1 0-1,1-2 1,0 1 0,0-2-1,1 0 1,-1 0-1,1-2 1,0 0 0,0-1-1,0 0 1,0-1-1,0-1 1,-1-1 0,2 0 63,155-33-8022,-139 26 5884</inkml:trace>
  <inkml:trace contextRef="#ctx0" brushRef="#br0" timeOffset="2836.099">447 49 3328,'2'-5'7042,"5"0"-3698,41-11-3981,123-7 1224,-101 31-619,-69-8 42,1 0 1,0 1-1,-1-1 0,1 1 0,0-1 0,-1 1 1,1 0-1,0 0 0,-1-1 0,1 1 0,-1 0 1,1 0-1,-1 0 0,0 1 0,0-1 0,1 0 0,-1 0 1,0 1-1,0-1 0,0 1 0,0-1 0,0 1 1,-1-1-1,1 1 0,0 0 0,-1-1 0,1 1 1,-1 0-1,1-1 0,-1 1 0,0 0 0,0 0 1,0-1-1,0 1 0,0 1-10,-3 3 29,1-1 1,-1 0-1,0 0 1,0 1-1,-1-2 1,1 1-1,-1 0 0,0-1 1,0 0-1,-1 0 1,0 0-1,1 0 1,-1-1-1,0 0 1,-4 2-30,7-3 1,-99 60-103,101-62 101,-1 0 0,1 0 0,0 1 0,-1-1 0,1 0 0,-1 0-1,1 0 1,0 0 0,-1 0 0,1 1 0,-1-1 0,1 0 0,0 0 0,-1 0-1,1 1 1,0-1 0,0 0 0,-1 1 0,1-1 0,0 0 0,-1 1 0,1-1-1,0 0 1,0 1 0,0-1 0,0 1 0,-1-1 0,1 0 0,0 1 0,0-1-1,0 1 1,0-1 0,0 0 0,0 1 0,0-1 0,0 1 0,0-1 0,0 0 0,0 1-1,0-1 1,0 1 0,0-1 0,1 0 0,-1 1 0,0-1 0,0 1 0,0-1-1,0 0 1,1 1 0,-1-1 0,0 0 0,1 1 0,-1-1 0,0 0 0,0 1-1,1-1 1,-1 0 0,1 0 0,-1 0 0,0 1 0,1-1 0,-1 0 0,0 0-1,1 0 2,30 13 12,-28-12-37,33 10-6,-22-7 35,0 0-1,-1 1 1,1 0 0,-1 1-1,0 1 1,-1 0 0,3 2-4,-7-3 83,0 0 0,-1 1 0,0 0 1,0 0-1,0 0 0,-1 1 0,0 0 1,4 9-84,-8-14 42,0 0 0,-1 0 0,1 0 1,-1 1-1,0-1 0,0 1 0,0-1 1,-1 1-1,1-1 0,-1 1 1,0-1-1,0 1 0,0-1 0,0 1 1,0-1-1,-1 1 0,0-1 1,0 1-1,0-1 0,0 0 0,0 1 1,-1-1-1,1 0 0,-1 0 1,0 0-1,-2 2-42,-2 1-53,-1 0 0,0 0 0,0-1 0,-1 0 0,0 0 1,0-1-1,0 0 0,0 0 0,0-1 0,-1 0 0,0-1 0,0 0 53,-74 8-6165,63-10 3776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1:03.8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322 118 4736,'27'-48'4560,"-22"8"-656,-6 38-3846,0 1 1,0-1-1,0 0 1,-1 0-1,1 0 1,0 1-1,-1-1 1,1 1-1,-1-1 1,1 1-1,-1-1 0,0 1 1,1 0-1,-1 0 1,0 0-1,0 0 1,0 0-1,0 0 1,0 0-1,0 1 1,0-1-1,0 1 1,0 0-1,-1-1 1,1 1-1,0 0 1,0 0-1,0 0 1,-1 1-59,-7 0 9,0 2 1,1-1 0,-1 1-1,1 1 1,0 0 0,-1 0-1,2 1 1,-1 0 0,0 0 0,1 1-1,0 0 1,1 1 0,-1-1-1,1 2-9,-89 108-55,87-106 56,1 0 0,1 1 0,0 0 0,1 1 0,0-1 0,0 1 0,1 1 0,1-1 1,0 1-1,1-1 0,0 1 0,1 0 0,0 0 0,1 0 0,0 0 0,2 1 0,-1-1 1,2 0-1,-1 0 0,2 0 0,0 0 0,0-1 0,1 1 0,6 11-1,-3-12 39,1 0 0,0-1 0,1 0-1,1 0 1,0-1 0,0 0 0,1-1 0,0 0-1,0-1 1,1 0 0,0 0 0,1-2-1,-1 1 1,1-2 0,1 0 0,-1 0 0,1-1-1,0-1 1,-1 0 0,2-1 0,-1 0 0,4-1-39,28 0 164,-1-1 0,1-3 0,-1-1 1,0-3-1,14-4-164,-1-13 475,-57 23-471,0 0-1,0 0 1,0 0-1,1 0 1,-1 0 0,0-1-1,-1 1 1,1 0-1,0-1 1,0 1-1,0 0 1,-1-1 0,1 1-1,-1-1 1,1 0-1,-1 1 1,0-1 0,1 1-1,-1-1 1,0 1-1,0-1 1,0 0 0,0 1-1,-1-1 1,1 1-1,0-1 1,-1 1-1,1-1 1,-1 1 0,1-1-1,-1 1 1,0-1-1,1 1 1,-1-1 0,0 1-1,0 0 1,0-1-4,-9-8-18,1 1 1,-1 0-1,-1 0 1,1 1-1,-1 1 1,-1 0 0,0 0-1,0 1 1,0 0-1,0 1 1,-1 1-1,0 0 1,0 0-1,-3 1 18,-8-5 63,-74-14-143,94 21 80,1-1 0,-1 1 0,1-1 0,0 0 0,0 0 0,0 0 0,0 0 0,0-1 0,0 1 0,0-1 0,1 1 0,-1-1 0,1 0 0,0 0 0,0-1 0,1 3 0,0-19-122,2 13 116,17 3 76,205 11 1839,-183-6-1726,1-1-1,-1-3 1,-1-1 0,6-2-183,-41 5-281,-1 1 1,1-1-1,0 1 0,-1-1 1,1-1-1,0 1 1,-1 0-1,0-1 1,1 0-1,-1 1 0,0-1 1,0-1-1,0 1 1,0 0-1,0-1 1,0 0-1,-1 1 0,1-1 1,-1 0-1,0 0 1,0 0-1,0-1 1,1-1 280,11-30-4096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5:34:44.250"/>
    </inkml:context>
    <inkml:brush xml:id="br0">
      <inkml:brushProperty name="width" value="0.05" units="cm"/>
      <inkml:brushProperty name="height" value="0.05" units="cm"/>
      <inkml:brushProperty name="color" value="#FFFFFF"/>
    </inkml:brush>
    <inkml:brush xml:id="br1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214 322 4224,'0'0'1445,"0"0"-794,0 0 181,0 0 277,0 0-362,0 0-22,0-18 1712,1 13-2398,1 0 0,1 0 0,-1 0 0,1 0 0,-1 1-1,1-1 1,1 1 0,-1 0 0,1 0 0,-1 0 0,1 0 0,0 1-1,0-1 1,1 1 0,-1 0 0,1 0 0,0 1 0,0-1 0,-1 1-1,2 0 1,4-1-39,49-7-64,-56 9 90,0 0-1,0 0 1,1 0 0,-1 1-1,0 0 1,1-1-1,-1 1 1,0 1 0,1-1-1,-1 0 1,0 1-1,0-1 1,1 1 0,-1 0-1,0 0 1,0 1-1,0-1 1,0 1 0,0-1-1,0 1 1,-1 0-1,1 0 1,0 0 0,-1 0-1,0 0 1,1 1-1,-1-1 1,0 1 0,0 0-1,0 0-25,-1 7 21,-1 0-1,0 0 0,-1 0 0,0 0 1,0-1-1,-1 1 0,0 0 0,-1-1 1,0 0-1,0 1 0,-1-1 1,-1 0-1,1-1 0,-1 1 0,-1-1 1,1 0-1,-7 6-20,7-7 18,-86 122 67,-5-24 475,93-102-516,3-3-32,-1 1 1,1 0 0,0-1 0,-1 1-1,1-1 1,-1 1 0,1-1 0,-1 0 0,1 1-1,-1-1 1,1 0 0,-1 1 0,0-1 0,1 0-1,-1 1 1,1-1 0,-1 0 0,0 0-1,1 0 1,-1 0 0,0 1 0,1-1 0,-1 0-1,0 0 1,1 0 0,-1-1 0,1 1 0,-1 0-1,0 0 1,1 0 0,-1 0 0,0 0-1,1-1 1,-1 1 0,1 0 0,-1-1 0,0 1-1,1 0 1,-1-1 0,1 1 0,-1-1 0,1 1-1,0-1 1,-1 1 0,0-1-13,1 0-4,0 0 0,0 1 0,0-1 0,0 0 0,0 0 0,0 0 0,0 1 0,1-1 0,-1 0 0,0 0 0,0 1 0,0-1-1,1 0 1,-1 1 0,0-1 0,1 0 0,-1 1 0,1-1 0,-1 0 0,1 1 0,-1-1 0,1 1 0,-1-1 0,1 1 0,0-1 0,-1 1 0,1-1 0,0 1 0,-1 0 0,1-1 0,0 1 0,0 0 0,-1 0 0,1-1 0,0 1 0,0 0 0,-1 0 0,1 0 0,0 0 0,0 0 0,-1 0 0,1 0 0,0 0 0,0 0 0,0 1 4,18 1 512,27 32 309,-24-24-659,1-2 0,1 0 1,0-2-1,-1 0 0,2-2 1,-1 0-1,1-2-162,38-1-698,-34-1-8231,-26 0 6455</inkml:trace>
  <inkml:trace contextRef="#ctx0" brushRef="#br0" timeOffset="1396.905">1097 167 2816,'6'5'581,"-1"-1"0,2 0 0,-1 0 0,0-1 0,1 1 0,0-1-1,-1-1 1,1 1 0,0-1 0,1-1 0,-1 1 0,0-1 0,0 0 0,4-1-581,-5 0 206,-1-1 0,1-1 0,0 1 1,-1-1-1,0 0 0,1 0 0,-1 0 0,0-1 0,0 0 0,0 0 0,0 0 1,-1 0-1,1-1 0,-1 0 0,0 0 0,0 0 0,-1-1 0,1 1 0,-1-1 1,3-4-207,-4 6 45,-1-1 0,1 1 0,0 0 0,-1-1 0,0 0 0,0 1 0,0-1 0,0 0 1,-1 0-1,1 0 0,-1 1 0,0-1 0,0 0 0,-1 0 0,1 0 0,-1 1 1,0-1-1,1 0 0,-2 0 0,1 1 0,0-1 0,-1 1 0,0-1 0,0 1 0,0 0 1,0 0-1,0 0 0,-1 0 0,1 0 0,-1 0 0,0 0 0,0 1 0,0 0 0,0-1 1,0 1-1,0 0 0,-3 0-45,-3-2-5,-1 1 1,0 1-1,0 0 1,0 0-1,0 1 1,-1 1-1,1-1 1,0 1-1,0 1 0,0 0 1,-1 1-1,1 0 1,0 0-1,1 1 1,-1 0-1,0 1 1,1 0-1,0 1 1,0 0-1,-7 5 5,4-4-1,2 1 0,-1 0 0,1 1-1,0 0 1,1 0 0,0 1 0,0 0 0,1 1-1,0 0 2,-3 9-36,0 1-1,2 0 1,0 0-1,2 0 1,0 1-1,1 0 0,1 1 1,1-1-1,1 1 1,1 0-1,1 0 1,1 0-1,0 0 1,3 7 36,-2-15-6,1 1 0,1 0 1,0-1-1,1 1 1,1-1-1,0 0 1,1 0-1,0-1 1,1 0-1,1 0 1,0 0-1,1-1 1,0 0-1,1-1 1,0 0-1,1-1 1,0 0-1,0 0 1,1-1-1,0-1 1,1 0-1,0-1 1,0 0-1,1-1 1,0 0-1,0-1 1,0-1-1,0 0 1,1-1-1,7 1 6,-16-4 19,0 0-1,0 0 1,-1 0-1,1 0 1,0-1-1,0 0 1,0 0-1,-1-1 1,1 1-1,-1-1 1,1-1-1,-1 1 1,0-1-1,1 0 0,1-1-17,-6 1 7,0 0 0,0 0 0,0 0 0,0 0 1,0 0-1,-1 0 0,1 0 0,-1 0 1,0-1-1,0 1 0,0 0 0,0 0 1,-1 0-1,1 0 0,-1 0 0,0 0 1,0 0-1,0 0 0,0 0 0,0 0 1,-1 0-1,1 1 0,-1-1 0,0 1 1,0-1-1,0 1 0,0-1 0,0 1 1,0 0-1,-1 0 0,1 0 0,-1 0 0,-1-1-8,-132-113 0,107 97-35,-22-24-84,48 40 140,-4-4-16,4 3 0,6-1 60,66-11 79,-45 14 18,0 0-1,0 1 1,1 2 0,-1 0 0,0 2-1,8 2-161,77 2 411,-84-10-2099,-12-12-7130,-10 14 6434</inkml:trace>
  <inkml:trace contextRef="#ctx0" brushRef="#br0" timeOffset="26440.554">5358 924 3968,'-4'1'379,"0"-1"0,0 1 0,0 0 0,0 0 0,0 1 1,0-1-1,1 1 0,-1 0 0,0 0 0,1 0 0,-1 0 0,1 0 0,0 1 1,0 0-1,0 0 0,-1 0-379,-13 12 510,13-12-487,-1 0 1,1 0 0,0 0 0,0 1 0,0-1-1,1 1 1,-1 0 0,1 0 0,0 0 0,0 1-1,1-1 1,-1 1 0,1 0 0,0-1-1,0 1 1,1 0 0,-1 0 0,1 0 0,0 1-1,0-1 1,1 0 0,0 0 0,0 0-1,0 1 1,0-1 0,1 0 0,0 0 0,0 0-1,0 0 1,1 0 0,-1 0 0,1 0 0,1 0-1,-1-1 1,1 1 0,-1-1 0,3 3-24,3-2 68,0 0 0,1-1 0,-1 0 0,1-1 0,0 0 0,0 0 0,0-1 0,0 0 1,0-1-1,0 0 0,1 0 0,-1-1 0,1 0 0,-1 0 0,0-1 0,0-1 0,1 1 0,-1-2 1,0 1-1,0-1 0,-1 0 0,1-1 0,-1 0 0,1-1 0,-1 1 0,2-3-68,-4 3 67,0 0 0,0-1-1,0 0 1,0 0 0,-1 0-1,0-1 1,0 0 0,0 0-1,-1 0 1,0 0 0,0-1-1,0 0 1,-1 1 0,0-1-1,0-1 1,-1 1 0,0 0-1,0-1 1,-1 1 0,0-3-67,0 4 9,-1 1 0,0 0 0,-1 0 0,1 0 0,-1 0 1,0 0-1,-1 0 0,1 0 0,-1 0 0,0 0 1,0 0-1,0 1 0,-1-1 0,1 1 0,-1-1 1,0 1-1,-1 0 0,-2-3-9,-5-1 12,-1 0-1,0 0 1,0 1 0,0 0-1,-1 1 1,0 1 0,0 0-1,-1 1 1,1 0 0,-1 1-1,0 1 1,0 0 0,0 1-1,0 0 1,0 1 0,-5 1-12,5 0-194,0 0 0,0 1 1,0 1-1,0 0 1,0 1-1,1 1 0,0 0 1,0 0-1,0 1 1,-9 7 193,-19 27-3703,40-39 3466,1 0 1,-1 0-1,1 0 0,-1 0 0,1 0 0,-1 0 1,1 0-1,0 1 0,-1-1 0,1 0 0,0 0 1,0 0-1,0 1 0,0-1 0,0 0 1,0 0-1,0 0 0,0 1 0,0-1 0,1 0 1,-1 0-1,1 0 0,-1 0 0,0 0 0,1 1 1,0-1-1,0 0 237,7 8-1568</inkml:trace>
  <inkml:trace contextRef="#ctx0" brushRef="#br0" timeOffset="38791.835">5644 515 3072,'0'0'976,"0"-12"1306,-13-161 1478,-5 79-1882,14 85-1162,4 28-456,0 495 257,9-385-336,5-1 1,7 8-182,2-28-896,-23-107 808,1-1 1,-1 1 0,0-1 0,0 1 0,1-1 0,-1 0 0,0 1 0,1-1 0,-1 1-1,0-1 1,1 0 0,-1 1 0,1-1 0,-1 0 0,0 0 0,1 1 0,-1-1 0,1 0-1,-1 0 1,1 0 0,-1 1 0,1-1 0,-1 0 0,1 0 0,-1 0 0,1 0-1,-1 0 1,1 0 0,-1 0 0,1 0 0,-1 0 0,1 0 0,-1 0 0,1-1 0,-1 1-1,1 0 1,-1 0 0,1 0 0,-1-1 0,1 1 0,-1 0 0,0-1 0,1 1-1,-1 0 1,1-1 0,-1 1 0,0 0 0,1-1 0,-1 1 0,0-1 0,0 1 0,1 0-1,-1-1 1,0 1 0,0-1 0,0 1 0,0-1 0,1 1 0,-1-1 0,0 1-1,0-1 1,0 1 0,0-1 87,0 0-207,9-11-1841</inkml:trace>
  <inkml:trace contextRef="#ctx0" brushRef="#br0" timeOffset="40600.276">5750 1111 3328,'-4'3'5281,"16"-17"-2722,-3-11-2284,-1 0 0,-2 0 1,0-1-1,-2 0 0,-1 0 1,-1 0-1,-1 0 0,-1 0 1,-2-1-276,2 19 151,0-128 772,9 306-1009,31 43-202,-15-154 276,-24-57 12,0 0 0,0-1 1,0 1-1,0-1 1,0 0-1,1 1 0,-1-1 1,0 0-1,1 0 1,-1 1-1,0-1 0,1 0 1,0-1-1,-1 1 1,1 0-1,-1 0 0,1-1 1,0 1-1,0-1 1,-1 1-1,1-1 0,0 0 1,0 1-1,-1-1 0,1 0 1,0 0-1,0-1 1,0 1-1,-1 0 0,1 0 1,0-1-1,1 0 0,6-5 49,-1 1-1,0-2 1,0 1 0,0-1-1,-1-1 1,0 1 0,0-1-1,-1 0 1,0-1-1,0 1 1,-1-1 0,0-1-1,-1 1 1,0 0-1,2-10-48,-4 15 13,46-147 584,-33 87-352,-14 96-225,2-1 0,2 0 1,1 0-1,1 0 0,1 0 0,2-1 0,1-1 0,1 0 1,7 10-21,-17-33-43,1 0 0,0 0 1,-1-1-1,2 1 0,-1-1 1,1 0-1,0 0 0,0 0 1,0 0-1,0 0 0,1-1 1,0 0-1,0 0 0,0-1 1,1 1-1,-1-1 0,1 0 1,-1 0-1,1-1 0,0 0 1,4 1 42,-7-4-368,0 0 0,1-1 1,-1 1-1,0-1 1,-1 1-1,1-1 0,0 0 1,0 0-1,-1-1 1,1 1-1,-1 0 0,0-1 1,0 0-1,0 1 1,0-1-1,0 0 0,0 0 1,-1 0-1,0 0 1,1 0-1,-1 0 0,0-1 1,-1 1-1,1 0 1,0-1-1,-1 1 0,0-2 369,10-32-2348</inkml:trace>
  <inkml:trace contextRef="#ctx0" brushRef="#br0" timeOffset="41364.06">6268 313 4480,'-12'-19'6930,"2"-22"-3652,12 35-3190,0-1 1,0 1 0,0-1 0,1 1-1,0 0 1,0 0 0,1 0 0,0 0 0,0 0-1,0 1 1,1 0 0,-1 0 0,1 0-1,0 1 1,1-1 0,-1 1 0,4-1-89,-8 4 5,0 0 0,0 0 0,0 0 0,0 1-1,0-1 1,0 0 0,0 1 0,0-1 0,0 1 0,0-1 0,1 1 0,-1 0 0,0-1 0,0 1 0,0 0 0,1 0 0,-1 0-1,0 0 1,0 0 0,1 0 0,-1 0 0,0 0 0,0 1 0,1-1 0,-1 0 0,0 1 0,0-1 0,0 1 0,0 0 0,1-1-1,-1 1 1,0 0 0,0-1 0,0 1 0,-1 0 0,1 0 0,0 0 0,0 0 0,0 1-5,0 4 20,0 1 0,0-1 1,-1 1-1,0 0 0,-1-1 1,0 1-1,0-1 0,0 1 1,0-1-1,-3 6-20,1-2 10,-9 33-2,-3-1 0,-1 0 1,-23 38-9,35-71-4,-46 118-108,39-97 27,14-24 48,24-15 378,41-21 566,-17 26-187,-7 12 102,-22-3-957,1-1 1,-1-2-1,1 0 1,0-1-1,6-1 135,3-13-3285,-19 5 1696</inkml:trace>
  <inkml:trace contextRef="#ctx0" brushRef="#br0" timeOffset="99433.435">99 964 2816,'-42'14'7696,"37"-11"-7382,-39 28 486,43-31-776,1 1 0,0-1 0,-1 0 0,1 0 0,0 0 0,-1 0 0,1 0 0,0 1 0,-1-1 0,1 0 0,0 0 0,-1 1 0,1-1 0,0 0 0,-1 0 0,1 1 0,0-1 0,0 0 0,0 1 0,-1-1 0,1 0 0,0 1 0,0-1 0,0 0 0,0 1 0,0-1 0,-1 1 0,1-1 0,0 0 0,0 1 0,0-1 0,0 0 0,0 1 0,0-1 0,0 1 0,1-1 0,-1 0 0,0 1 0,0-1 0,0 1 0,0-1 0,0 0 0,0 1 0,1-1 0,-1 0 0,0 1 0,0-1 0,1 0 0,-1 0 0,0 1 0,0-1 0,1 0 0,-1 0 0,0 1 0,1-1 0,-1 0 0,0 0 0,1 0 0,-1 1 0,0-1 0,1 0 0,-1 0 0,1 0 0,-1 0 0,0 0 0,1 0 0,-1 0 0,1 0-24,31-5 624,-7 2-426</inkml:trace>
  <inkml:trace contextRef="#ctx0" brushRef="#br1" timeOffset="109347.298">1553 1126 3712,'0'2'-480,"0"-2"672,0 0-1,0 0 1,1 0 0,-1 0 0,0 0-1,0 0 1,1 0 0,-1-1 0,0 1-1,0 1 1,1-1 0,-1 0 0,0 0-1,1 0 1,-1 0 0,0 0 0,0 0 0,0 0-1,1 0 1,-1 0 0,0 0 0,0 0-1,1 1 1,-1-1 0,0 0 0,0 0-1,0 0 1,1 0 0,-1 1 0,0-1-1,0 0 1,0 0 0,0 1 0,0-1 0,1 0-1,-1 0 1,0 0 0,0 1 0,0-1-1,0 0 1,0 0 0,0 1 0,0-1-1,0 0 1,0 1 0,0-1-192,4-6 138,-1-1-1,0 0 1,0 1 0,-1-1-1,0 0 1,0 0 0,0 0-1,-1 0 1,0-1 0,-1-3-138,4-15 186,5-19 166,2 0 0,3 0 0,17-39-352,19 10 277,-49 73-272,1 0 1,-1-1-1,1 1 1,-1 0-1,1 0 0,-1 0 1,1 0-1,0 0 1,0 0-1,-1 0 1,1 1-1,0-1 0,0 1 1,0-1-1,0 1 1,0 0-1,0-1 1,0 1-1,0 0 0,0 0 1,0 1-1,-1-1 1,1 0-1,0 1 1,0-1-1,0 1 0,0-1 1,0 1-1,-1 0 1,1 0-1,0 0 0,0 0 1,-1 0-1,1 0 1,-1 0-1,1 1 1,-1-1-1,1 2-5,48 60 178,58 167-61,-76-135 22,-26-97-1,-6-22-101,0 16 1,2-31 9,3-1 0,1 1 0,2 0 0,1 1 1,11-27-48,-12 37 42,19-49-240,-26 76 200,-1 1-1,0-1 0,0 1 1,0 0-1,1-1 0,-1 1 1,0-1-1,1 1 0,-1 0 1,0-1-1,1 1 0,-1 0 0,0 0 1,1-1-1,-1 1 0,1 0 1,-1 0-1,0 0 0,1-1 1,-1 1-1,1 0 0,-1 0 1,1 0-1,-1 0 0,1 0 1,-1 0-1,0 0 0,1 0 1,-1 0-1,1 0 0,-1 0 1,1 0-1,-1 0 0,1 0 1,-1 1-1,0-1 0,1 0 1,-1 0-1,1 0 0,-1 1 1,0-1-1,1 0 0,-1 1 1,1-1-1,-1 0 0,0 1 1,0-1-1,1 0 0,-1 1 1,0-1-1,0 0 0,1 1 1,-1-1-1,0 1 0,0-1 1,0 1-1,0-1 0,1 0 1,-1 1-1,0-1 0,0 1 1,0-1-1,0 1 0,0-1 1,0 1-1,0-1 0,0 1 1,-1-1-1,1 1-1,1 0 4,7 15 2,-1 0-1,0 0 1,-1 1-1,-1 0 1,-1 0 0,2 14-6,26 78 142,-32-109-140,0-1-1,1 1 1,-1-1-1,0 1 0,0 0 1,0-1-1,1 1 1,-1-1-1,0 1 1,0 0-1,1-1 0,-1 1 1,0 0-1,1-1 1,-1 1-1,0 0 1,1 0-1,-1-1 1,0 1-1,1 0 0,-1 0 1,1-1-1,-1 1 1,0 0-1,1 0 1,-1 0-1,1 0 1,-1 0-1,1 0 0,-1 0 1,1 0-1,-1 0 1,1 0-1,-1 0 1,0 0-1,1 0 1,-1 0-1,1 0 0,-1 0 1,1 1-1,-1-1 1,0 0-1,1 0 1,-1 0-1,1 1 1,-1-1-1,0 0 0,1 1 1,-1-1-1,0 0 1,1 1-1,-1-1 1,0 0-1,0 1 1,1-1-1,-1 1 0,0-1 1,0 0-1,0 1 1,0-1-1,1 1 1,-1-1-1,0 1 1,0-1-1,0 0 0,0 1 1,0-1-1,0 1 1,0-1-1,0 1-1,11-37 36,-10 31-13,57-147-81,-57 149 72,0 0 0,1-1 0,-1 1 0,0 0 1,1 0-1,0 0 0,0 1 0,0-1 1,0 0-1,0 1 0,0-1 0,1 1 0,-1 0 1,1 0-1,0 0 0,-1 0 0,1 0 1,2 0-16,19 34 604,-14-13-424,-1 1-1,0 0 1,-2 1 0,0 0-1,1 9-178,-3-8 30,2-2-1,0 1 0,1-1 1,0 0-1,11 16-29,-13-26-310,-1-1-1,1 0 1,1 0 0,0-1-1,0 0 1,1 0-1,0-1 1,0 0 0,1 0-1,7 4 311,25-7-5546,-18-12 2954</inkml:trace>
  <inkml:trace contextRef="#ctx0" brushRef="#br1" timeOffset="109812.044">2863 313 8064,'0'1'142,"0"-1"1,0 0-1,-1 0 0,1 0 1,0 0-1,0 0 0,-1 0 1,1 0-1,0 0 1,0 0-1,-1 0 0,1 0 1,0 0-1,0 0 1,-1 0-1,1 0 0,0 0 1,0-1-1,0 1 1,-1 0-1,1 0 0,0 0 1,0 0-1,0 0 1,-1 0-1,1-1 0,0 1 1,0 0-1,0 0 0,0 0 1,0-1-1,-1 1 1,1 0-1,0 0 0,0 0 1,0-1-1,0 1 1,0 0-1,0 0 0,0-1 1,0 1-143,-10 24 1002,9-23-973,-34 168 1565,23-79-777,5 1-1,4-1 0,5 46-816,1-90-1117,2 1-1,2-1 1,2-1-1,9 22 1118,8-13-4778</inkml:trace>
  <inkml:trace contextRef="#ctx0" brushRef="#br1" timeOffset="110621.552">3085 1070 5504,'19'-22'5914,"-6"-5"-4004,-9 7-1522,-2-1 1,-1 1 0,-1-1 0,0 0-1,-2 0 1,0 1 0,-1-1 0,-2 1 0,-2-8-389,4 15 26,-8-22-69,7 39-64,14 77-79,-7-65 172,2 0 1,0-1-1,1 1 0,0-1 1,1 0-1,1-1 0,0 1 1,1-1-1,6 5 14,-12-14 7,0 0 0,1 0 0,0 0-1,0-1 1,0 1 0,1-1 0,0 0-1,-1 0 1,1-1 0,1 0 0,-1 0 0,0 0-1,1 0 1,0-1 0,-1 0 0,1 0 0,0 0-1,0-1 1,0 0 0,0 0 0,0-1-1,0 1 1,1-1 0,-1-1 0,0 1 0,0-1-1,0 0 1,0 0 0,0-1 0,0 0 0,-1 0-1,1 0 1,3-2-7,1-6 13,-1 0 0,1 0 0,-2-1 0,0 0 0,0 0 0,-1-1 0,0 0 0,-1 0 0,4-11-13,39-124 11,-44 277-208,-3-109 334,1-1 0,1 0 0,1 0 0,0 0 0,2-1 0,0 1 0,1-2 0,1 1 0,1-1 0,3 3-137,30 14 261,-41-35-297,-1 1 0,1-1 0,-1 0 0,1 0 0,-1 0 1,1 0-1,-1 0 0,1 0 0,-1 0 0,1-1 0,-1 1 1,1-1-1,-1 1 0,1-1 0,-1 1 0,0-1 0,1 0 0,-1 0 1,0 1-1,0-1 0,1 0 0,-1 0 0,0 0 0,0-1 1,0 1-1,0 0 0,0 0 0,0 0 0,-1-1 0,1 1 1,0 0-1,-1-1 0,1 0 36,9-64-7541,-10 45 4901</inkml:trace>
  <inkml:trace contextRef="#ctx0" brushRef="#br1" timeOffset="110976.571">3805 1037 7296,'0'-4'2816,"0"4"-2208,9-3 480,-9-2 448,0 10-864,0-2 448,5 9-672,-5 8 320,0 9-449,-5 11 129,1 1-288,-6 4 64,2-1-128,-11-7-352,6-2 160,-6-6-1183,6-1 703,-19 1-7904</inkml:trace>
  <inkml:trace contextRef="#ctx0" brushRef="#br1" timeOffset="111461.039">4147 803 7040,'-18'-27'4442,"17"9"-42,37 67-2656,129 237-1387,-126-234-2516,-35-43-1205,-5-8-419,1-1 1378</inkml:trace>
  <inkml:trace contextRef="#ctx0" brushRef="#br1" timeOffset="111749.121">4360 734 5760,'8'-25'4638,"-12"40"494,-66 145-4119,-15 61-2854,50-127-3309,27-74 1907,2-4 1094</inkml:trace>
  <inkml:trace contextRef="#ctx0" brushRef="#br1" timeOffset="113083.939">4789 181 8832,'-27'-28'4794,"25"52"-3642,22 68 432,-17-79-1448,19 96 832,-4 0-1,-5 0 0,-5 2 0,-5 86-967,-3-165-255,-2 1 0,-1 0 0,-1 0 0,-2-1 0,-2 0-1,0 0 1,-2-1 0,-2 0 0,-1-1 0,-1 0-1,-1-1 1,-2 0 0,-6 7 255,-12 1-2368,6-9-1882</inkml:trace>
  <inkml:trace contextRef="#ctx0" brushRef="#br1" timeOffset="73404.25">4510 221 1408,'0'0'528,"10"9"3539,-6-3 1695,-39 3-4503,29-7-1257,1 1 1,0 0-1,0 0 1,0 0 0,0 0-1,0 1 1,1 0-1,0 0 1,-1 0-1,1 1 1,1-1 0,-2 3-3,-9 8 11,-35 46 213,43-53-170,1 1 0,1-1 0,0 1 0,0 0 0,1 0 0,0 0 0,0 0 0,1 1 0,0-1 0,1 1 0,0 0 0,1 7-54,0-12 72,0-1 1,0 1-1,1 0 1,0 0-1,0 0 1,0 0-1,0-1 0,1 1 1,0-1-1,0 1 1,0-1-1,0 0 1,1 1-1,0-1 0,0 0 1,0-1-1,0 1 1,1-1-1,-1 1 1,1-1-1,0 0 1,0 0-1,0-1 0,0 1 1,4 1-73,8 3 35,0-1 0,1-1 0,-1-1 0,1 0 0,0-1 0,0-1 0,0 0 0,1-1 0,4-1-35,93-22-4998,-88 13 3212</inkml:trace>
  <inkml:trace contextRef="#ctx0" brushRef="#br0" timeOffset="3.647">72 1017 2304,'-1'16'5594,"-8"-15"-4251,15-1 253,145 3 372,190-7-736,111 1 315,-271 6-1030,-73 18-480,-80-20 144,-23 0-169,0 0 0,0-1 0,-1 0 0,1 0-1,0 0 1,0 0 0,-1-1 0,1 0 0,0 0 0,-1 0-1,1 0 1,-1-1 0,1 0 0,1 0-12,0-6-809,-22-4-7959,13 10 7620,-11-5-2372</inkml:trace>
  <inkml:trace contextRef="#ctx0" brushRef="#br0" timeOffset="3.647">496 1528 3200,'0'-2'1061,"0"1"-1029,0 1 40,0-1 0,0 0 0,0 0-1,0 1 1,0-1 0,0 0 0,0 1 0,1-1 0,-1 0 0,0 1 0,0-1 0,1 0 0,-1 1 0,0-1 0,1 0 0,-1 1 0,1-1 0,-1 1 0,0-1 0,1 1 0,-1-1-1,1 1 1,0-1 0,-1 1 0,1-1 0,-1 1 0,1 0 0,0-1 0,-1 1 0,1 0 0,0 0 0,-1 0 0,1-1 0,0 1 0,-1 0 0,1 0 0,0 0 0,-1 0-1,1 0-71,19-1 541,-16 2-393,-1-1 0,1 1 0,0-1 0,-1 0-1,1 0 1,-1-1 0,1 1 0,-1-1 0,1 0 0,-1 1 0,1-2 0,-1 1 0,1 0 0,-1-1-1,0 1 1,0-1 0,0 0 0,0 0 0,0-1 0,1 0-148,-5 2 33,0 1-1,1-1 1,-1 0-1,0 1 1,1-1-1,-1 1 1,0-1-1,0 0 1,0 1-1,0 0 1,0-1-1,1 1 1,-1-1-1,0 1 1,0 0 0,0 0-1,0 0 1,0 0-1,0-1 1,0 1-1,0 0 1,0 1-1,0-1 1,0 0-1,0 0 1,0 0-1,0 0 1,0 1-1,0-1 1,0 1-33,-13 2-6,0 0 0,0 1 0,0 0 0,1 1 0,-1 1 0,1 0 0,1 1 0,-10 6 6,18-10 42,0 0 0,-1 0 1,1 0-1,1 1 0,-1-1 0,0 1 0,1 0 1,0 0-1,0 0 0,0 1 0,0-1 0,1 1 1,0-1-1,0 1 0,0 0 0,0 0 1,1 0-1,0 0 0,0 0 0,0 0 0,0 0 1,1 0-1,0 0 0,0 1 0,1-1 0,-1 0 1,1 0-1,0 0 0,0 0 0,1 0 0,0 0 1,-1 0-1,2-1 0,-1 1 0,1 0-42,6 7 223,1 0-1,0 0 1,1-1 0,0 0-1,1-1 1,0 0-1,1-1 1,0 0-1,0-1 1,1-1 0,0 0-1,11 4-222,-13-7-115,1-1-1,-1 1 0,0-2 1,1 0-1,0 0 0,-1-1 1,1-1-1,0 0 1,0-1-1,3-1 116,-12 1-454,0 0 0,1 0 1,-1-1-1,0 1 0,0-1 1,0 0-1,0 0 0,0-1 1,-1 1-1,1-1 0,-1 0 0,0 0 1,1 0-1,1-3 454,8-7-2661</inkml:trace>
  <inkml:trace contextRef="#ctx0" brushRef="#br0" timeOffset="3.647">705 1220 7168,'10'-1'4874,"63"-6"-4735,-71 7-119,1 0-1,0 0 1,-1 0 0,1 1 0,-1-1-1,1 1 1,0 0 0,-1 0-1,0 0 1,1 0 0,-1 0 0,1 0-1,-1 1 1,0-1 0,0 1-1,0-1 1,0 1 0,0 0 0,0 0-1,-1 0 1,1 0 0,0 0 0,-1 0-1,0 1 1,1-1 0,-1 0-1,0 1 1,0-1 0,-1 1 0,1-1-1,0 1 1,-1-1 0,1 1-1,-1 0 1,0-1 0,0 1 0,0 0-1,0-1 1,-1 1 0,1-1-1,-1 1 1,1-1 0,-2 3-20,-1 5-15,-2 0-1,1-1 1,-1 0 0,0 0-1,-1 0 1,0-1 0,0 1-1,-8 6 16,-22 26 214,30-13-145,3-25-64,3-2 54,0-1 37,0 0 37,0 0 33,0 0-54,9 4 154,72 12 1969,78 1-1590,-144-21-1963,-13-5-4777,-9 2 2650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24.4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414 61 5632,'19'-61'4741,"-25"64"-3290,-84 125-539,74-97-900,1 1-1,2 0 1,2 1 0,0 0 0,3 1 0,0 0 0,2 0 0,2 0 0,1 1 0,2 0-1,1 0 1,2-1 0,6 35-12,8 76 458,25 96-458,-12-79 102,-18-98-112,5 27 141,-3 1 1,-5 0-1,-3 36-131,-5-90 250,-1-1-1,-3 1 1,-1-1 0,-1 0-1,-10 29-249,16-64 35,0 1 0,-1 0-1,0 0 1,1-1 0,-1 1-1,0 0 1,0-1 0,-1 1-1,1-1 1,0 0 0,-1 1-1,0-1 1,1 0 0,-1 0-1,0 0 1,0 0 0,0 0-1,0 0 1,-1 0 0,1-1-1,0 1 1,-1-1 0,1 0-1,-1 0 1,0 0 0,1 0-1,-1 0 1,0 0 0,1-1-1,-1 1 1,0-1 0,0 0-1,1 0 1,-1 0 0,0 0-1,0 0 1,0 0 0,1-1-1,-1 0 1,-2 0-35,-9-6 11,-1-1-1,2-1 1,-1 1 0,1-2-1,1 0 1,0-1 0,0 0-1,-9-12-10,-39-34-373,37 40-438,-31-30-5871,44 34 3594</inkml:trace>
  <inkml:trace contextRef="#ctx0" brushRef="#br0" timeOffset="553.586">260 769 4608,'-5'4'382,"0"0"0,0 0 0,1 0 1,0 0-1,0 1 0,0 0 0,0 0 1,1 0-1,0 0 0,0 1 0,0 0 0,-1 3-382,-3 7 113,0 0 0,1 1 0,1 0 0,1 0 0,0 0 0,1 0 0,0 11-113,2-22 73,1 0-1,0 0 0,0-1 0,1 1 1,0 0-1,0-1 0,0 1 0,0-1 1,1 1-1,0-1 0,0 1 0,1-1 1,-1 0-1,1 0 0,0 0 0,1-1 1,-1 1-1,1-1 0,0 1 0,0-1 1,0 0-1,0-1 0,1 1 0,0-1 1,0 1-73,1-3 109,0 0 1,-1 0-1,1 0 1,0-1-1,0 0 1,0 0-1,0 0 1,0-1-1,0 0 1,-1 0-1,1 0 1,0-1-1,-1 0 1,1 0-1,-1 0 1,1-1-1,-1 0 1,0 0-1,0 0 1,-1 0-1,1-1 1,-1 0-1,1 0 1,-1 0-1,0-1 1,-1 1-1,1-1 1,-1 0-1,0 0 1,0 0-1,0 0 1,0-3-110,0-3 74,0 1 1,-1-1 0,-1 1-1,1-1 1,-2 0 0,0 0-1,0 0 1,-1 1 0,0-1-1,0 0 1,-2 1 0,1-1-1,-1 1 1,-1 0 0,0-1-1,0 2 1,-1-1-1,0 0-74,3 5-1,1 1-1,-1-1 0,0 1 0,0-1 0,0 1 0,-1 0 0,0 0 0,0 0 0,0 0 0,0 0 0,0 1 0,-1-1 0,1 1 1,-1 0-1,0 0 0,0 1 0,0-1 0,-1 1 0,1 0 0,-1 0 0,1 0 0,-1 0 0,1 1 0,-1 0 0,0 0 0,0 0 1,0 0-1,1 1 0,-1 0 0,0 0 0,0 0 0,0 1 0,0 0 0,0 0 0,1 0 0,-3 1 2,0 2-124,0-1 0,1 1 0,0 1 0,0 0 0,0 0 0,0 0 0,1 0 0,0 1 0,0 0 0,0 0 0,1 0 0,0 0 0,0 1 0,1 0-1,0 0 1,0 0 0,0 0 0,1 0 0,0 1 0,0-1 0,1 1 0,0-1 0,1 1 0,-1-1 0,1 1 0,1 0 0,0 4 124,6 23-1957</inkml:trace>
  <inkml:trace contextRef="#ctx0" brushRef="#br0" timeOffset="1487.939">1170 543 5888,'-2'-62'2762,"-6"19"262,8 43-2963,0 1-1,0-1 1,0 0-1,-1 0 1,1 0-1,0 0 1,0 0-1,0 0 1,-1 1-1,1-1 1,0 0-1,0 0 1,-1 0 0,1 0-1,0 0 1,0 0-1,-1 0 1,1 0-1,0 0 1,0 0-1,-1 0 1,1 0-1,0-1 1,0 1-1,-1 0 1,1 0-1,0 0 1,0 0-1,0 0 1,-1 0-1,1 0 1,0-1-1,0 1 1,0 0-1,0 0 1,-1 0-1,1 0 1,0-1-1,0 1 1,0 0-1,0 0 1,0-1-1,0 1 1,-1 0-1,1 0 1,0 0 0,0-1-1,0 1 1,0 0-61,-26 347 1696,5-181-1680,-23 79-16,17-141-1823,6-38-2477,19-62 3762,2-3 394,1 0 0,-1 0 0,0-1-1,0 1 1,0 0 0,0 0 0,0 0-1,-1 0 1,1-1 0,0 1 0,0 0-1,0 0 1,-1 0 0,1-1 0,0 1-1,-1 0 1,1 0 0,-1-1-1,1 1 1,-1 0 0,1-1 0,-1 1-1,0 0 1,1-1 0,-1 1 0,0-1-1,1 1 1,-1-1 0,0 0 0,1 1-1,-1-1 1,0 0 0,0 1 0,0-1-1,1 0 1,-1 0 0,0 0-1,0 0 1,0 1 0,0-1 0,1 0-1,-1-1 1,0 1 0,0 0 144,-9-14-1936</inkml:trace>
  <inkml:trace contextRef="#ctx0" brushRef="#br0" timeOffset="1905.098">791 486 3712,'-14'-6'805,"-50"-11"2731,39 17-1221,24 0-1947,3-1 21,113-22 2822,-91 19-2203,252-38 106,61-10-2666,-325 50 1029,-5 1-225,0-1 1,0 2-1,0-1 0,1 1 1,-1 0-1,0 0 0,0 1 1,0 0-1,1 0 0,5 3 748,6 7-3898</inkml:trace>
  <inkml:trace contextRef="#ctx0" brushRef="#br0" timeOffset="2290.452">1703 360 6272,'2'-7'1068,"1"-5"1986,-8 17-1032,-11 25-1798,1 1 0,2 0 1,1 2-1,2-1 0,1 1 1,-2 17-225,1-8 120,-16 64 567,-11 108-687,31-51-1065,29-4-4743,-14-129 1568</inkml:trace>
  <inkml:trace contextRef="#ctx0" brushRef="#br0" timeOffset="2676.437">1797 809 4608,'-7'-12'1530,"11"-3"1494,4 23 1061,24 23-2932,268 215 223,-254-208-2309,-14-17-5462,-24-14 3584,-7-6-458</inkml:trace>
  <inkml:trace contextRef="#ctx0" brushRef="#br0" timeOffset="2992.811">2125 903 5632,'-3'-21'1834,"4"14"-1092,12-20 532,0-15 2641,-18 47-3115,-130 160 789,-4 35-3311,124-179 188,0 0-3770,14-16 3166</inkml:trace>
  <inkml:trace contextRef="#ctx0" brushRef="#br0" timeOffset="4210.543">2717 268 6656,'-8'-3'3670,"16"18"-2412,5 3-890,-2 1 0,0 0 0,-2 1 0,0 0 0,-1 1 0,-1 0 0,-1 0 0,0 0 0,-2 1 0,-1 0 0,0 0 0,-2 0 0,-1 8-368,2 1 78,-1-1 1,-2 1-1,-1 0 1,-2-1 0,0 0-1,-2 0 1,-2 0 0,-1-1-1,-1 0 1,-1 0 0,-1-1-1,-13 19-78,-51 63-1468,16-46-3837,31-35 2575</inkml:trace>
  <inkml:trace contextRef="#ctx0" brushRef="#br0" timeOffset="9295.392">2403 308 3968,'0'0'1285,"14"0"5136,-33 13-5450,-86 60-560,88-58-188,2 1 0,-1 0 0,2 1 1,0 0-1,1 1 0,-1 4-223,11-17 83,0 0-1,0 1 1,0 0 0,1-1-1,0 1 1,0 0-1,1 0 1,-1 0 0,1 0-1,1 1 1,-1-1 0,1 0-1,0 0 1,0 0-1,1 1 1,0-1 0,0 0-1,0 0 1,1 0 0,0 0-1,0 0 1,0-1 0,1 1-1,1 1-82,-2-3 10,1 0 0,0 0 0,1 0-1,-1 0 1,1-1 0,-1 1 0,1-1 0,0 0 0,1 0-1,-1 0 1,0 0 0,1-1 0,-1 0 0,1 0 0,0 0-1,0-1 1,-1 1 0,1-1 0,0 0 0,0-1 0,1 1-1,-1-1 1,0 0 0,0 0 0,1-1-10,61-12-2437,-7-12-4214,-38 17 4235</inkml:trace>
  <inkml:trace contextRef="#ctx0" brushRef="#br0" timeOffset="48244.068">633 2101 4352,'14'-7'4016,"3"-18"-1467,-16 24-2489,0-1-1,0 1 1,-1-1-1,1 1 1,0 0-1,-1-1 1,1 0-1,-1 1 1,1-1 0,-1 1-1,1-1 1,-1 0-1,0 1 1,0-1-1,0 1 1,0-1-1,0 0 1,-1 1 0,1-1-1,0 0 1,-1 1-1,1-1 1,-1 1-1,1-1 1,-1 1-1,0-1 1,0 1 0,0 0-1,0-1 1,0 1-1,0 0 1,0-1-1,0 1 1,0 0-1,0 0 1,-1 0 0,1 0-1,0 0 1,-1 1-1,1-1 1,-1 0-1,1 1 1,-1-1-1,0 0-59,-3 0 52,-1-1 0,0 1 0,1-1 0,-1 2 0,0-1-1,0 1 1,0 0 0,0 0 0,1 0 0,-1 1 0,0 0 0,-1 0-52,-14 7 20,0 1 0,1 1 0,0 1 0,0 0 0,1 2 0,1 0 1,0 1-1,1 1 0,-8 9-20,-25 28-123,50-50 145,-1 0-1,1 0 0,0 0 0,0 0 1,0 0-1,1 0 0,-1 0 1,0-1-1,1 1 0,-1 0 1,1 0-1,-1 0 0,1-1 0,0 1 1,0 0-1,0 0 0,0-1 1,0 1-1,0-1 0,0 1 1,1-1-1,-1 0 0,0 1 0,1-1 1,-1 0-1,1 0 0,0 0 1,-1 0-1,1 0 0,0 0 1,0-1-1,-1 1 0,1 0 1,0-1-1,0 0 0,0 1 0,0-1-21,0 1-9,233 88 254,-229-85-206,0 0 0,0 0 0,0 0 0,0 1 0,-1 0 0,0 0 0,0 1 0,0 0 0,-1-1 0,0 1 0,0 1 0,0-1 0,1 3-39,-6-7 25,1 0 0,0 0 0,-1 0 0,0 0 0,1-1 0,-1 1 0,0 0 0,0 0 0,0-1 0,0 1 0,0-1 0,0 1 0,0-1 0,0 1 0,-1-1 0,1 0 0,-1 0 0,1 0 0,-1 1 0,1-1 0,-1-1 0,0 1 0,1 0 0,-1 0 0,0-1 0,0 1-25,-1 1 38,-26 10 107,-2 0-1,1-2 1,-1-1 0,-1-2-1,0-1 1,1-1 0,-2-2-1,-8-1-144,32-1-21,8-1 0,-58 3-496,25-10-3057,33-9-4676,10 0 4991</inkml:trace>
  <inkml:trace contextRef="#ctx0" brushRef="#br0" timeOffset="49000.259">714 1851 5376,'12'-22'6230,"-5"18"-5970,83-51 2295,-84 52-2474,50-15 49,-54 18-125,-1 0-1,1 0 1,0 0-1,-1 0 0,1 0 1,-1 0-1,1 0 1,0 0-1,-1 1 1,1-1-1,-1 0 1,1 1-1,-1 0 1,1-1-1,-1 1 0,1 0 1,-1 0-1,0 0 1,1 0-1,-1 0 1,0 0-1,0 0 1,0 0-1,0 0 0,0 0 1,0 1-1,0-1 1,0 1-1,0-1 1,-1 0-1,1 1 1,0-1-1,-1 1 1,1 0-5,0 9 26,0-1 1,-1 1 0,0-1-1,-1 1 1,0 0 0,-1-1-1,0 0 1,0 1 0,-1-1-1,-1 0 1,1-1 0,-5 9-27,-55 90 133,36-46-138,27-61 18,0 0 1,0 0 0,0 0 0,1 0 0,-1 0 0,0 0-1,1 0 1,-1 0 0,1 0 0,-1-1 0,1 1 0,-1 0-1,1 0 1,0 0 0,-1-1 0,1 1 0,0 0 0,0-1-1,-1 1 1,1-1 0,0 1 0,0-1 0,0 1 0,0-1-1,0 1 1,0-1 0,0 0 0,0 1 0,-1-1 0,1 0 0,0 0-1,0 0 1,0 0 0,0 0 0,0 0 0,0 0 0,1 0-14,39-5 981,55-4 245,-27-12-1405,-25-2-4511,-30 15 856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1:07.0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460 20 5120,'7'-9'1051,"-8"9"-952,1 0 0,0 0 0,0 0 1,-1 0-1,1 0 0,0-1 0,0 1 0,-1 0 0,1 0 0,0 0 1,0 0-1,0-1 0,-1 1 0,1 0 0,0 0 0,0 0 0,0-1 1,0 1-1,-1 0 0,1 0 0,0-1 0,0 1 0,0 0 0,0 0 1,0-1-1,0 1 0,0 0 0,0-1 0,0 1 0,0 0 0,0 0 1,0-1-1,0 1 0,0 0 0,0-1 0,0 1 0,0 0 0,0 0 1,0-1-1,0 1 0,0 0 0,1 0 0,-1-1 0,0 1 0,0 0 1,0 0-1,0 0 0,1-1 0,-1 1-99,-13 6 200,0 0 1,1 1-1,0 1 0,0 0 1,1 0-1,0 1 0,0 1 1,1 0-1,1 0 0,-3 4-200,4-5 98,-11 9-4,2 2-1,1 0 0,0 1 1,2 1-1,0 0 0,1 1 1,2 0-1,0 1 0,1 0 1,2 1-1,0 0 0,2 0 1,1 1-1,1-1 0,1 1 1,0 22-94,3-24 34,1 1 1,1-1 0,1 0-1,1 1 1,1-1 0,6 18-35,50 133 128,11 20-48</inkml:trace>
  <inkml:trace contextRef="#ctx0" brushRef="#br0" timeOffset="256.507">521 2036 9984,'-19'40'3680,"-4"-25"-2848,1 2-96,-2-13-192,11 1-416,-28-5 64,4 0-96,-13-5 223,15 5-191,-11-9 96,14 6-128,-5-6-192,10 6 32,-1-9-96,6-1-351,-15-7-8033,23-4 4512,1-1 1504</inkml:trace>
  <inkml:trace contextRef="#ctx0" brushRef="#br0" timeOffset="1249.841">284 1121 4096,'-7'1'6580,"9"3"-3724,14 8-3016,0-1 681,103 129 788,-78-86-1002,-25-33-274,0 2-1,-2 0 1,0 0 0,-2 1-1,-1 1 1,-1 0 0,-1 1-1,1 7-32,0 3 71,-1 1-1,-2 1 0,-2-1 1,-1 1-1,-2 6-70,-1-18 64,-2 0-1,0 0 0,-2-1 1,-1 1-1,-1-1 0,-1 0 0,-1 0 1,-4 5-64,-23 18-1995,-17-22-4602,32-18 4352</inkml:trace>
  <inkml:trace contextRef="#ctx0" brushRef="#br0" timeOffset="1803.536">137 1028 4096,'-7'-14'1365,"-3"19"-272,-4 28 843,12-28-1783,0 0 0,0 0 0,1 0 0,-1 1 0,1-1 0,0 0 0,1 1-1,-1-1 1,1 0 0,0 1 0,0-1 0,1 0 0,-1 1 0,1-1 0,1 0 0,-1 1-1,1-1 1,0 0 0,0 0 0,0 0 0,0-1 0,1 1 0,0 0 0,0-1 0,1 0-1,-1 0 1,1 1-153,1 1 112,0-1-1,0 1 0,0-1 1,1 0-1,-1-1 0,1 1 1,1-1-1,-1 0 0,0-1 1,1 1-1,0-1 0,-1-1 1,1 1-1,1-1 0,-1-1 1,2 1-112,-1-1 109,-1-1 1,1-1-1,0 1 1,0-1-1,0 0 1,-1-1-1,1 0 1,0 0-1,-1-1 1,0 0-1,0 0 1,0-1-1,1 0-109,6-2 193,-7 3-161,0 0 1,0-1 0,0 1 0,-1-2 0,0 1 0,1 0-1,-2-1 1,1 0 0,0-1 0,-1 1 0,0-1 0,0 0-1,-1-1 1,0 1 0,0-1 0,0 1 0,-1-1 0,0 0-1,2-6-32,-3 4 16,1-1 0,-2 1 0,1-1 0,-1 0 0,-1 0 0,0 0 0,0 1 0,-1-1 0,0 0 0,0 0 0,-1 1 0,-1-1 0,0 1 0,0-1 0,-2-3-16,2 7 2,-1 0-1,1 0 0,-1 0 1,0 0-1,0 0 0,-1 1 1,0 0-1,0 0 0,0 0 1,-1 1-1,1-1 0,-1 1 1,0 1-1,0-1 0,-1 1 1,1 0-1,-1 0 0,1 1 1,-1 0-1,0 0 1,0 1-1,0-1 0,0 2 1,0-1-1,0 1 0,0 0 1,0 0-1,0 1 0,0 0 1,0 0-1,0 1 0,-1 0-1,-32 21-480,7 5 134</inkml:trace>
  <inkml:trace contextRef="#ctx0" brushRef="#br0" timeOffset="2081.431">188 1348 128,'0'0'0</inkml:trace>
  <inkml:trace contextRef="#ctx0" brushRef="#br0" timeOffset="2883.7">825 2031 6400,'38'-36'4000,"-24"27"-1818,-13 9-2114,0 0 0,0 0 0,0-1-1,0 1 1,0 0 0,0-1 0,0 1 0,0-1 0,0 1-1,-1-1 1,1 0 0,0 1 0,0-1 0,0 0 0,-1 0-1,1 1 1,0-1 0,-1 0 0,1 0 0,0 0 0,-1 0-1,1 0 1,-1 0 0,0 0 0,1 0 0,-1 0 0,0 0-1,1 0 1,-1 0 0,0 0 0,0 0 0,0 0 0,0 0 0,0 0-1,0 0 1,-1 0 0,1 0 0,0-1 0,0 1 0,-1 0-68,-1 0 51,0-1 0,0 1 0,0 0 0,-1 0 1,1 0-1,0 1 0,-1-1 0,1 0 0,-1 1 1,1 0-1,0-1 0,-1 1 0,1 0 0,-1 0 1,1 0-1,-1 1 0,1-1 0,-1 1 0,1-1 1,-2 1-52,-13 4 35,-1 0 1,1 1 0,0 1-1,1 0 1,0 1 0,0 1 0,0 0-1,1 1 1,1 1 0,-6 6-36,17-15-2,0 0-1,-1 0 1,2 1 0,-1 0 0,0-1-1,0 1 1,1 0 0,0 0-1,-1 0 1,1 1 0,0-1 0,1 0-1,-1 1 1,1 0 0,-1-1 0,1 1-1,0 0 1,0-1 0,1 1 0,-1 0-1,1 0 1,0 0 0,0 0 0,0-1-1,0 1 1,1 0 0,-1 0 0,1 0-1,0-1 1,1 1 0,-1 0-1,0-1 1,2 2 2,6 2 9,1 0 1,0-1-1,0 0 0,0-1 0,1 0 0,0-1 1,0 0-1,0-1 0,0 0 0,11 2-9,73 26-55,-90-29 63,1 0 0,-1 0-1,0 1 1,0 0-1,-1 0 1,1 0-1,-1 1 1,1-1 0,-1 1-1,0 0 1,0 1-1,-1-1 1,1 0-1,-1 1 1,0 0 0,0 0-1,-1 0 1,1 0-1,-1 0 1,0 0-1,-1 1 1,1-1 0,-1 1-1,0-1 1,-1 1-1,1 0 1,-1-1-1,0 1 1,0 0 0,-1-1-1,0 3-7,-4 2 18,-1 1-1,-1-1 1,0 0-1,0 0 0,-1-1 1,0 0-1,0-1 1,-1 1-1,0-2 1,-1 1-1,0-1 1,0-1-1,0 0 1,-1 0-1,0-1 0,0 0 1,0-1-1,-1 0 1,1-1-1,-1-1 1,0 1-1,-11-1-17,-28 1-2955,19-10-3498,26 2 4235</inkml:trace>
  <inkml:trace contextRef="#ctx0" brushRef="#br0" timeOffset="4022.944">916 1723 8320,'8'-37'4588,"-8"36"-4579,4-4 170,0-1 0,1 1 0,0 0 0,-1 1 0,2-1 0,-1 1 0,1 0 0,-1 0 0,1 0 0,0 1 0,5-2-179,-8 3 52,14-7 77,0 0 0,0 2-1,1 0 1,-1 1 0,2 0 0,-1 2 0,18-3-129,-34 7 5,1 0 0,-1 0 0,1 0 0,-1 0 0,0 0 0,1 0 1,-1 1-1,1-1 0,-1 1 0,0 0 0,0-1 0,1 1 1,-1 0-1,0 1 0,0-1 0,0 0 0,0 1 0,0-1 1,0 1-1,-1-1 0,1 1 0,0 0 0,-1 0 0,1 0 1,-1 0-1,0 0 0,0 0 0,1 0 0,-1 0 0,-1 0 1,1 1-1,0 1-5,3 79 293,-8-68-140,-1 0-1,0-1 1,-1 1-1,0-1 1,-1-1-1,-1 1 1,0-1-1,-9 10-152,1 1 305,14-22-266,1-1 0,-1 0 0,1 1 0,0-1 0,0 1 0,0-1 0,0 1 0,0-1 0,0 1 0,0 0 0,0-1 0,1 1 0,-1 0 0,1 0-1,-1 0 1,1 0 0,0-1 0,0 1 0,-1 0 0,1 0 0,0 0 0,1 0 0,-1 0 0,0 0 0,1-1 0,-1 1 0,1 0 0,-1 0-1,1 0 1,0-1 0,0 1 0,0 0 0,0-1 0,0 1 0,0-1 0,0 1 0,0-1 0,1 0 0,-1 1 0,2 0-39,91 0 48,36-11-4464,-57 1-3067,-41 8 3217</inkml:trace>
  <inkml:trace contextRef="#ctx0" brushRef="#br0" timeOffset="11532.029">1981 668 4736,'-2'-21'2421,"1"6"1459,1 19-757,-11 134-2094,-6 42-90,8 50-939,-3-57-29,0-99-2433,0-42-2018,7-26 1467</inkml:trace>
  <inkml:trace contextRef="#ctx0" brushRef="#br0" timeOffset="12080.518">1357 640 6144,'-31'0'3706,"81"-8"1480,2 0-4233,20-1-222,248-27 1130,96 10-1861,-310 23-412,75 0-1348,-64 10-2964,-89-2 1119,-5 2 1157</inkml:trace>
  <inkml:trace contextRef="#ctx0" brushRef="#br0" timeOffset="15433.186">2683 850 5120,'2'-9'720,"2"0"0,-1 1 0,1 0 0,1-1 0,-1 2 0,1-1 0,1 0 0,-1 1 0,6-5-720,-10 11 949,-7 23 358,-62 236 21,58-220-1266,2 1 1,1 0 0,2 1 0,2-1 0,1 1 0,3 0 0,2 18-63,28 81-2259,-2-78-3133,-16-45 2347</inkml:trace>
  <inkml:trace contextRef="#ctx0" brushRef="#br0" timeOffset="15815.374">2851 1075 5888,'-5'-10'1898,"9"6"3729,10 11-3942,52 50-48,254 160-543,-281-186-1278,41 45-4480,-76-65 2669,-3-2-511</inkml:trace>
  <inkml:trace contextRef="#ctx0" brushRef="#br0" timeOffset="16232.157">3184 1032 4480,'49'-65'3936,"-27"44"26,-22 25-3284,-7 20-331,-2-1 0,0-1 1,-2 1-1,0-2 0,-1 0 1,-2 0-1,-12 15-347,0 2 171,-78 135-3,48-55-2949,50-105 1665,-5 19-5933,13-38 4217</inkml:trace>
  <inkml:trace contextRef="#ctx0" brushRef="#br0" timeOffset="16956.481">3588 566 6144,'13'-11'1709,"1"1"2628,-23 16-2239,-136 123-1837,138-121-245,0 0 1,1 0-1,0 0 1,0 1-1,1 0 1,0 1-1,1-1 0,0 1 1,0 0-1,1 0 1,0 0-1,0 1-16,4-6 63,0 1-1,0-1 1,0 0-1,0 0 1,1 0-1,0 0 1,0 0-1,0 0 0,0-1 1,1 1-1,0-1 1,0 0-1,0 1 1,1-1-1,-1-1 1,1 1-1,0 0 1,0-1-1,0 0 1,0 0-1,5 3-62,-2-3 23,-1 0-1,1 0 0,0 0 1,0 0-1,0-1 1,0 0-1,0-1 0,0 0 1,0 0-1,0 0 1,1-1-1,-1 0 0,0-1 1,1 1-1,3-2-22,31 3-437,8-27-4704,-40 15 1877</inkml:trace>
  <inkml:trace contextRef="#ctx0" brushRef="#br0" timeOffset="17320.608">3825 490 6784,'-6'-8'2758,"16"3"-1532,-9 4-560,0 2-239,81 36 1333,-67-28-1666,-1 1 1,0 0-1,0 0 0,-1 2 1,0 0-1,-1 0 0,0 1 1,-1 0-1,-1 1 0,0 1 1,-1-1-1,0 2 1,5 14-95,6 26 272,-16-23 384,-4 59-134,-5 0 1,-9 39-523,9-93-242,-1 0 1,-2 0-1,-2-1 1,-2 0 0,-1-1-1,-1-1 1,-2 0-1,-2-1 1,-1 0-1,-1-2 1,-6 5 241,-6-3-3189</inkml:trace>
  <inkml:trace contextRef="#ctx0" brushRef="#br0" timeOffset="26530.777">4193 619 6400,'-3'-13'2464,"3"13"-1920,3-3 256,-3-1 352,5 8-672,-5-4 384,5 0-512,-5 0 384,0 0-416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1:41.27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140 149 3712,'-9'-40'6325,"9"40"-5589,0 0-309,-5 4 431,-4 36-116,8 91 378,7-26-382,4 0 1,5-1 0,17 54-739,-31-155 2,4 31-26,-1 1 0,-1 0 0,-2-1 0,-3 25 24,2-52-181,0-6 53,0 0 0,0 0 0,1 0 1,-1 0-1,0 0 0,0 1 0,0-1 0,0 0 1,0 0-1,-1 0 0,1 0 0,0 0 0,0 0 0,-1 1 1,1-1-1,-1 0 0,1 0 0,-1 0 0,1 0 1,-1 0-1,0 0 0,1-1 0,-1 1 0,0 0 1,0 0-1,0 0 0,0-1 0,0 1 128,-7-9-3248,-1-13-122</inkml:trace>
  <inkml:trace contextRef="#ctx0" brushRef="#br0" timeOffset="670.196">67 181 3328,'-5'0'-157,"-56"-11"10586,61 10-10378,-1 1 0,1-1 0,0 0 0,0 0 0,0 1 0,1-1 0,-1 0 0,0 0 0,0 1 0,0-1 0,0 0 0,1 1 0,-1-1 0,0 0 0,1 1 0,-1-1 0,0 0 0,1 1 0,-1-1 0,1 1 0,-1-1 0,1 1 0,-1-1 0,1 1 0,0-1 0,-1 1 0,1 0 0,0-1 0,-1 1 0,1 0 0,0-1 0,-1 1 0,1 0 0,0 0 0,-1 0 0,1-1 0,0 1 0,0 0 0,0 0-51,161-18 245,-147 16-235,0 0 1,0 0-1,-1 1 0,1 1 0,0 1 0,0 0 0,0 0 0,-1 2 1,1 0-1,-1 1 0,1 0 0,-1 1 0,0 0 0,-1 2 1,0-1-1,0 2 0,0-1 0,-1 2 0,0 0 0,0 0 1,5 7-11,-3 2-4,-1 1 1,0 0-1,-1 1 1,-2 0 0,0 1-1,0 0 1,-2 1-1,-1 0 1,-1 0 0,-1 0-1,0 1 4,-3-8 71,-1-1-1,0 1 1,0-1 0,-2 1-1,0-1 1,0 0-1,-2 1 1,1-1 0,-2 0-1,0 0 1,-1 0-1,0-1 1,-1 0 0,0 0-1,-1 0 1,-1-1-1,0 0 1,0 0 0,-2-1-1,1 0 1,-1 0-71,-4 4 78,-1 0 1,0 0-1,-1-1 1,-1-1-1,0-1 1,-1 0-1,-9 3-78,-77 35-1008,36-22-7509,60-27 5136,2 2 1189</inkml:trace>
  <inkml:trace contextRef="#ctx0" brushRef="#br0" timeOffset="6588.798">663 817 4352,'15'-12'1620,"2"-12"3357,-17 23-4198,-5 15-43,-49 154-416,48-143-320,-4 12-37,2-1-1,1 1 1,2 0-1,1 21 38,26-98 363,43-146 53,-17 21 293,-28 84 161,-14 73-775,2 25-20,23 267-667,-32-125-3253,-4-139-320,-3-7 389</inkml:trace>
  <inkml:trace contextRef="#ctx0" brushRef="#br0" timeOffset="6836.623">532 1004 5632,'3'-9'2176,"-3"9"-1664,5-8 608,0 8 224,4 0-320,4 0-32,6-4-224,4-1-96,12 2-352,7-6-128,4 6 0,-1-2-96,-4 2-64,-4-2-704,-2 1-288,-3-4-1344,-3 5-544</inkml:trace>
  <inkml:trace contextRef="#ctx0" brushRef="#br0" timeOffset="7894.429">1146 109 6400,'-5'-36'3621,"5"35"-2890,6 2 1039,-2 9-1689,-1 0 0,1 0 0,-1 0 0,-1 1 0,0-1 0,0 1 0,-1-1 0,-1 6-81,1-8 3,13 379 157,-19-204 117,-1-124-239,6-59-33,0-1 0,0 1 1,0 0-1,0 0 0,0-1 0,0 1 1,-1 0-1,1 0 0,0 0 1,0-1-1,0 1 0,0 0 1,0 0-1,-1 0 0,1-1 1,0 1-1,0 0 0,0 0 1,-1 0-1,1 0 0,0 0 1,0 0-1,0-1 0,-1 1 1,1 0-1,0 0 0,0 0 1,-1 0-1,1 0 0,0 0 0,0 0 1,-1 0-1,1 0 0,0 0 1,0 0-1,-1 0 0,1 0 1,0 0-1,0 0 0,-1 0 1,1 1-1,0-1 0,0 0 1,0 0-1,-1 0 0,1 0 1,0 0-1,0 1 0,0-1 1,-1 0-6,-7-27 43,-32-173 74,35 164-119,-12-108 111,-25-84-109,2 89 683,40 138-690,0 0 0,0 0 1,0-1-1,0 1 1,1 0-1,-1 0 0,0 0 1,0-1-1,1 1 1,-1 0-1,1 0 0,-1 0 1,1 0-1,0-1 1,-1 1-1,1 0 1,0 0-1,0 1 0,0-1 1,-1 0-1,1 0 1,0 0-1,0 0 0,0 1 1,0-1-1,1 0 1,-1 1-1,0-1 1,0 1-1,0-1 0,0 1 1,1 0-1,-1 0 1,0-1-1,0 1 0,1 0 1,-1 0-1,0 0 1,0 0-1,1 0 0,-1 1 1,0-1-1,0 0 1,0 0-1,1 1 1,-1-1-1,0 1 0,0-1 1,0 1-1,0 0 1,0-1 6,19 5 20,-2 1 0,1 0 0,-1 2 0,0 0 0,0 1 1,3 3-21,44 20-100,-15-11 147,-24-11-12,0 0-1,-1 2 0,0 1 1,-1 1-1,-1 1 0,0 2 1,0 0-35,-6-1 24,-1 0 0,0 2 0,-2-1 0,0 2 0,0 0 0,-2 1 0,-1 0 0,0 1 0,-2 0 0,3 9-24,-9-25 39,-1 0 1,0 0-1,0 0 0,0 1 1,-1-1-1,1 0 0,-1 1 1,-1-1-1,1 1 1,-1-1-1,0 1 0,0-1 1,-1 1-1,1-1 0,-1 1 1,0-1-1,-1 1 0,1-1 1,-1 0-1,0 0 1,-1 1-40,-12 11 77,0 0 0,-1-1 0,-1 0 0,-1-2 0,0 0 0,-1-1 0,0-1 0,-1 0 0,0-2 0,-1 0 0,0-1 0,0-2 0,-1 0 0,0-1 0,0-1 0,-2-1-77,24-4-1,-57 24-3438,40-7-3633</inkml:trace>
  <inkml:trace contextRef="#ctx0" brushRef="#br0" timeOffset="8314.68">1788 748 5888,'0'-12'2272,"0"12"-1760,0-5 352,0 2 352,0 6-672,0-3 224,0 0-480,0 5 256,4-2-288,-4 2 416,5 7-384,0 8 160</inkml:trace>
  <inkml:trace contextRef="#ctx0" brushRef="#br0" timeOffset="8561.058">1820 1128 8832,'-5'17'3328,"5"-17"-2592,0-9-1728,0 1-3200,0 8 2048</inkml:trace>
  <inkml:trace contextRef="#ctx0" brushRef="#br0" timeOffset="9997.53">1797 687 4352,'1'-8'7947,"4"1"-3931,18-6-4350,-6 5 864,-11 3-546,1 2-1,0-1 1,-1 1-1,1 0 1,1 1-1,-1 0 1,0 0-1,1 0 1,-1 1-1,1 0 1,-1 0-1,1 1 1,-1 0-1,1 0 1,-1 1-1,1 0 1,-1 1-1,1-1 1,-1 1-1,0 1 1,2 0 16,-8-3 4,0 1 0,0 0 0,0 0 0,0-1 0,0 1 0,-1 0 0,1 0 0,0 0 0,0 0 0,-1 0 0,1 0 0,0 0 0,-1 0 0,1 0 0,-1 0 0,0 1 0,1-1 0,-1 0 0,0 0 0,0 0 0,0 0 0,1 1 0,-1-1 0,-1 0 0,1 0 0,0 0 0,0 1 0,0-1 0,0 0 0,-1 0 0,1 0 0,-1 0 0,1 1 0,-1-1 0,1 0 0,-1 0 0,0 0 0,1 0 0,-1 0 0,0-1 0,0 1 0,0 0 0,0 0 0,1 0 0,-1-1 0,0 1 0,-1 0 0,1 0-4,-128 70 293,78-50-176,44-21-106,32 0 90,100 12 17,-113-9-86,61 27-84,-70-29 52,-1 1-1,0 0 1,0 0-1,0 0 1,0 0-1,0 0 1,0 1-1,0-1 1,-1 1-1,1-1 1,-1 1-1,0-1 1,0 1 0,0 0-1,0-1 1,0 1-1,0 0 1,-1 0-1,1 0 1,-1 0-1,0 0 1,0 0-1,0-1 1,0 1-1,-1 0 1,1 1 0,-19 59 0,-35 22 266,49-82-260,1 0 0,0 0 0,-1-1 0,0 0 0,1 0 0,-1 0 0,0 0 0,0-1 0,0 0 0,0 0 0,0 0 0,0-1 0,0 1 0,-1-1 0,1-1 0,0 1 0,0-1 0,0 1-6,-14-1-145,-20-8 374,21 10-373,9 6 240,10-6-58,-1-1 15,0 0-5,0 0 27,-8-12 853,-1-51 90,-2-125-591,8 158-795,-1 1 0,-1-1 0,-1 1 0,-7-17 368,0 20-2954,12 21 186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1:54.2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518 536 3456,'19'-12'2356,"-6"12"-1608,82-4 3134,-95 4-3812,0-1 1,0 1-1,1-1 0,-1 1 0,0-1 0,0 1 0,0 0 1,0-1-1,1 1 0,-1-1 0,0 1 0,0-1 0,0 1 0,0-1 1,0 1-1,0-1 0,0 1 0,-1-1 0,1 1 0,0-1 0,0 1 1,0 0-1,0-1 0,-1 1 0,1-1 0,0 1 0,0-1 0,-1 1 1,1 0-1,0-1 0,-1 1 0,1 0 0,0-1 0,-1 1 0,1 0 1,0 0-1,-1-1 0,1 1 0,-1 0 0,1 0 0,0-1 0,-1 1 1,1 0-1,-1 0 0,1 0 0,-1 0 0,1 0 0,-1 0 0,1 0 1,-1 0-1,1 0 0,-1 0 0,1 0 0,-1 0 0,1 0 0,0 0 1,-1 0-1,1 1 0,-1-1-70,-27 5 453,7-2-351</inkml:trace>
  <inkml:trace contextRef="#ctx0" brushRef="#br0" timeOffset="269.294">291 553 10112,'-19'3'1015,"12"-3"-692,1 1 0,-1 0 1,1 1-1,-1 0 0,1 0 0,0 0 0,0 1 1,0-1-1,0 1 0,0 1 0,0 0-323,-10 9 117,2 1-1,-1 0 0,2 1 1,0 1-1,1 0 0,0 1 1,1 0-1,1 1 0,1 0 1,1 1-1,-7 17-116,7-19 66,0 0 0,2 1 0,-1 0 0,2 0 0,1 0 0,0 1 1,1-1-1,1 1 0,1 0 0,0 0 0,1 0 0,2 0 0,1 7-66,-1-18 40,1 1 0,1-1 0,0 0 0,0 0 0,0 0 0,1-1 0,0 1 1,0-1-1,1 0 0,0-1 0,0 0 0,1 1 0,0-2 0,0 1 0,0-1 0,1 0 0,0-1 0,1 1-40,22 10 122,1-2 0,-1-1-1,2-1 1,4-1-122,-19-5 66,31 8 147,1-1-1,0-3 1,0-2-1,37 0-212,-50-7-755,0-1 0,0-2 0,1-1 0,4-3 755,-4 0-2160,-1-2-373</inkml:trace>
  <inkml:trace contextRef="#ctx0" brushRef="#br0" timeOffset="1139.322">350 270 3328,'-2'0'61,"1"-1"1,-1 1-1,1-1 1,-1 0-1,1 1 1,-1-1-1,1 0 0,-1 0 1,1 0-1,0 0 1,0 0-1,-1 0 1,1-1-1,0 1 0,0 0 1,0 0-1,0-1 1,1 1-1,-1-1 1,0 1-1,1-1 1,-1 1-1,0-1 0,1 1 1,-1-2-62,-25-36 4000,25 35-3868,1 0 1,-1 0-1,1 1 1,0-1-1,0 0 1,0 0-1,0 1 1,0-1-1,1 0 1,0 1-1,0-1 1,0 0-1,0 1 1,1-1-1,-1 1 1,1 0-1,0-1 1,0 1-1,0 0 1,0 0-1,1 0 1,-1 0-1,1 1 1,0-1-1,-1 1 1,1-1-1,1 0-132,6-3 120,0 0-1,0 0 1,0 1-1,1 0 1,-1 1-1,1 0 0,0 1 1,5-1-120,-13 3 16,1 0 1,-1 0-1,0 0 1,1 0-1,-1 0 1,1 1-1,-1 0 1,1-1-1,0 2 1,-1-1-1,1 0 0,-1 1 1,1-1-1,-1 1 1,0 0-1,1 0 1,-1 0-1,0 1 1,1-1-1,-1 1 1,0 0-1,0 0 1,1 1-17,-3 0 51,0-1 1,0 1-1,-1 0 1,1-1 0,-1 1-1,0 0 1,0 0 0,0 0-1,0-1 1,0 1 0,-1 0-1,1 0 1,-1-1-1,1 1 1,-1 0 0,0-1-1,0 1 1,-1-1 0,1 1-1,0-1 1,-1 1-1,0-1 1,1 0 0,-1 0-1,0 0 1,0 0 0,0 0-1,0 0 1,-1-1-1,1 1 1,0-1 0,-1 1-1,1-1 1,-1 0 0,1 0-1,-1 0 1,0 0-1,1-1 1,-1 1 0,0 0-1,0-1 1,1 0 0,-1 0-1,0 0 1,0 0 0,1 0-1,-3-1-51,-67-3 666,70 4-646,0 0-1,1 0 1,-1 0-1,0-1 1,1 1-1,-1-1 1,1 1-1,-1-1 1,1 0-1,-1 1 1,1-1-1,0 0 1,-1 0 0,1 0-1,0 0 1,-1 0-1,1-1 1,0 1-1,0 0 1,0 0-1,0-1 1,0 1-1,1 0 1,-1-1-1,0 1 1,0-1-1,1 0 1,-1 1-1,1-1 1,0 1 0,-1-1-1,1 0 1,0 1-1,0-1 1,0 1-1,0-1 1,0 0-1,1 1 1,-1-1-1,0 0 1,1 1-20,1-3-7,1 0 0,-1 0 0,1 0 0,1 1 0,-1-1 0,0 1 0,1 0-1,-1 0 1,1 0 0,0 1 0,0-1 0,0 1 0,1 0 0,-1 0 0,0 0 0,1 1 0,-1-1 0,1 1 0,-1 0 0,1 1 0,3-1 7,2-2-2,-9 3 1,-1-1 0,1 1 0,0 0 0,-1-1 0,1 1 0,0 0 0,-1-1 0,1 1 0,0 0 0,0 0 0,-1 0 0,1 0 0,0 0 0,0 0 0,-1 0 0,1 0 0,0 0 0,0 0 0,-1 0 0,1 0 0,0 0 0,-1 1 0,1-1 0,0 0 0,-1 1 0,1-1 0,0 0 0,-1 1 0,1-1 0,0 1 0,-1-1 0,1 1 0,-1-1 0,1 1 0,-1-1 0,1 1 0,-1 0 0,0-1-1,1 1 1,-1 0 0,0-1 0,1 1 0,-1 0 0,0-1 0,0 1 0,0 0 0,0 0 0,0-1 0,1 1 0,-1 0 0,0 0 0,-1 0 1,-3 3-21,-1 1 0,-1-1 1,1 0-1,0 0 0,-1-1 0,0 0 0,0 0 0,0 0 1,0-1-1,-1 0 0,-3 1 21,-15 4-951,-3 1-3202,17-1 596</inkml:trace>
  <inkml:trace contextRef="#ctx0" brushRef="#br0" timeOffset="1841.011">104 556 4096,'-5'0'1568,"10"0"-1216,-5 0 256,0 0 96,0 0 64,0 0 96</inkml:trace>
  <inkml:trace contextRef="#ctx0" brushRef="#br0" timeOffset="2103.71">139 529 7296,'2'-1'261,"0"-1"0,0 1 1,0 0-1,0-1 0,0 1 1,0 0-1,0 0 0,0 1 1,0-1-1,0 0 0,0 1 1,1-1-1,-1 1 0,0-1 1,0 1-1,1 0 0,-1 0 1,0 0-1,1 1-261,87-13 1424,242-48-779,-241 48-1637,-99 29-7223,7-14 6985,-4 9-1191</inkml:trace>
  <inkml:trace contextRef="#ctx0" brushRef="#br0" timeOffset="2858.86">1124 294 7552,'-1'-2'153,"1"1"1,0-1-1,0 1 0,0-1 1,0 1-1,0-1 1,1 1-1,-1 0 1,0-1-1,1 1 0,-1-1 1,1 1-1,-1 0 1,1-1-1,0 1 0,0 0 1,-1 0-1,1-1 1,0 1-1,0 0 1,0 0-1,0 0 0,0 0 1,0 0-1,1 0 1,-1 1-1,0-1 0,0 0 1,1 1-1,0-1-153,7 24-549,-11-11 560,0 0 0,0 0 0,-1-1 0,-1 1 0,0 0 0,-1-1 0,0 0 0,-2 3-11,-8 19 173,-39 87 766,55-120-920,-1 0 1,0 0-1,1 0 0,-1 0 1,1 0-1,-1 0 0,1 0 1,-1 0-1,0 0 0,1 0 1,-1 0-1,1 0 0,-1 0 1,0 0-1,1 0 0,-1 1 1,0-1-1,1 0 1,-1 0-1,1 0 0,-1 1 1,0-1-1,1 0 0,-1 0 1,0 1-1,0-1 0,1 0 1,-1 1-1,0-1 0,0 0 1,1 1-1,-1-1 0,0 1 1,0-1-1,0 0 0,0 1 1,0-1-1,0 1 0,1-1 1,-1 0-1,0 1 0,0-1 1,0 1-1,0-1 1,-1 0-1,1 1 0,0-1 1,0 1-1,0-1 0,0 0 1,0 1-1,0-1 0,0 1 1,-1-1-1,1 0 0,0 1 1,0-1-1,-1 0 0,1 1 1,0-1-1,-1 0-19,28-20 756,-16 4-718,0-1 1,0 0-1,-2 0 1,0-1-1,-1 0 1,-1 0-1,0-1 0,-2 0 1,0 0-1,1-13-38,5-12-16,54-156 101,-58 190 97,-5 8-159,-1 0-14,0 1 0,1-1 0,-1 1 0,0 0 0,1-1 0,-1 1 0,1 0 0,0 0 0,-1 0 0,1 0 0,0 0 0,0 0 0,0 1 1,0-1-1,-1 1 0,1-1 0,0 1 0,0 0 0,0-1 0,0 1 0,0 0 0,0 0 0,0 1 0,0-1 0,0 0 0,0 1 0,0-1 0,0 1 0,0-1 0,-1 1 1,3 1-10,2 5 20,-1 0 1,1 1 0,-1 0 0,-1 0 0,1 0 0,-1 0 0,-1 1 0,0 0 0,0 0 0,-1 0 0,0 0-1,0 0 1,0 7-21,1-1 11,31 145-272,-22-65-7990,-12-77 4129</inkml:trace>
  <inkml:trace contextRef="#ctx0" brushRef="#br0" timeOffset="3222.832">1004 415 7936,'-16'1'2879,"32"-3"-57,213-52-843,-114 37-1995,-101 16-2927,-12 1-1869,-2 0 1383</inkml:trace>
  <inkml:trace contextRef="#ctx0" brushRef="#br0" timeOffset="3908.551">1487 120 4224,'14'-49'3701,"9"21"518,-16 23-3769,36-7-127,-43 12-67,0 0-32,0 0-53,4 9 175,2 6-161,-1 0-1,0 0 0,-1 1 0,-1 0 1,-1 0-1,0 0 0,-1 0 1,-1 14-185,1-7 211,16 135 423,1-81-778,-18-73-40,-1 14-1167,-2-13-4196,-2-8 2619</inkml:trace>
  <inkml:trace contextRef="#ctx0" brushRef="#br0" timeOffset="5157.456">1578 31 3072,'-7'9'1939,"0"5"5546,7-13-7277,0-1 128,0 0 69,0 0-96,0 0-47,5-8 436,4 3-635,0 0 0,0 1 0,0 0 0,0 0 0,1 1 0,0 1 0,-1-1 0,1 2 0,0-1 0,9 1-63,-3-1-59,5-2 40,1 1 1,0 1 0,0 1-1,0 1 1,0 1 0,0 1-1,0 1 1,0 0 0,15 6 18,-34-6 22,0-1 0,0 1 1,-1 0-1,1 0 1,-1 0-1,0 0 1,0 1-1,0-1 0,0 0 1,-1 1-1,1-1 1,-1 1-1,0 0 1,0-1-1,0 1 1,-1 0-1,1 0 0,-1 0 1,0 0-1,0-1 1,0 1-1,-1 0 1,1 0-1,-1 0 0,0-1 1,0 1-1,0 0 1,-1-1-1,1 1-22,-3 8 46,1 0 0,-2-1 0,1 1-1,-2-1 1,0 0 0,0-1 0,-1 1 0,0-1-1,0 0 1,-1-1 0,-1 0 0,0 0 0,0-1-1,0 0 1,-1-1 0,0 0 0,-7 4-46,10-7 102,-1 0 1,1 0-1,-1-1 1,0 0-1,0 0 1,0-1-1,0 0 1,0 0-1,-9 0-102,18-15 144,102-6-437,-87 17 296,0 1-1,0 1 1,1 0 0,-1 1-1,0 1 1,-1 0 0,1 2-1,6 1-2,-20-4-3,0-1-1,-1 1 0,1 0 0,0 0 0,-1 0 0,1 0 0,-1 0 1,1 0-1,-1 0 0,0 0 0,0 1 0,1-1 0,-1 0 0,0 1 1,0-1-1,0 1 0,0-1 0,0 1 0,-1 0 0,1-1 0,0 1 0,-1 0 1,0-1-1,1 1 0,-1 0 0,0 0 0,0-1 0,1 1 0,-2 0 1,1 0-1,0 0 0,0-1 0,0 1 0,-1 0 0,1 0 0,-1-1 1,0 1-1,1 0 0,-2 1 4,-39 59 380,36-59-321,0 0 0,0 0 1,-1-1-1,1 0 0,-1 1 0,1-2 1,-1 1-1,0-1 0,1 0 0,-1 0 1,0 0-1,0-1 0,0 0 0,0 0-59,-7 1 131,-195 3-355,167 0-3493,41 7-4523,9-6 4416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1:02.4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278 477 9216,'0'-8'3520,"0"8"-2752,0-7-416,0 2-608,0 5 0,0-4-32,0-1 192,0-1 128,5 1 0,-2-7-32,2 3 32,0-2 32,-1 2-32,-4-3 192,5 9-128,-5-5 384,5 8-256</inkml:trace>
  <inkml:trace contextRef="#ctx0" brushRef="#br0" timeOffset="187.976">273 502 10880,'-9'44'4032,"9"-44"-3136,4 45-257,1-29-319,0 0-320,-5 5-160,0-1 96,0-9-1439,0 6 799,0-8-3616,0 3 2368,-5-12-2272,5 0 2432</inkml:trace>
  <inkml:trace contextRef="#ctx0" brushRef="#br0" timeOffset="-81279.894">163 211 896,'6'0'416,"-6"-13"-320</inkml:trace>
  <inkml:trace contextRef="#ctx0" brushRef="#br0" timeOffset="-80825.826">177 134 3712,'5'-81'5498,"-9"36"-3908,2 38-992,2 7-580,0 0 0,0 0 0,-1 0 0,1 0 0,0 0-1,0 1 1,0-1 0,0 0 0,0 0 0,-1 0 0,1 0 0,0 0 0,0 0 0,0 0 0,-1 0 0,1 0 0,0 0-1,0 0 1,0 0 0,-1 0 0,1 0 0,0 0 0,0 0 0,0 0 0,0 0 0,-1 0 0,1 0 0,0 0 0,0 0-1,0 0 1,-1 0 0,1 0 0,0 0 0,0 0 0,0 0 0,0 0 0,-1-1 0,1 1 0,0 0 0,0 0 0,0 0-1,0 0 1,0 0 0,0-1-18,-19 68 107,-3 10 115,-4-1 0,-4-1 1,-20 34-223,28-56 1184,44-41-1072,-7-7-38,0 0 1,0-1 0,0 0-1,1-1 1,-1-1 0,1-1-1,-1 0 1,1-1 0,1 0-75,1 0 144</inkml:trace>
  <inkml:trace contextRef="#ctx0" brushRef="#br0" timeOffset="-80170.603">345 462 9728,'-27'0'4830,"-36"0"-4258,61-1-569,1 0 0,-1 0 0,1 0 0,-1 0 0,1 0-1,0-1 1,0 1 0,0 0 0,0-1 0,0 1 0,0-1 0,0 1 0,0-1-1,0 1 1,1-1 0,-1 0 0,0 1 0,1-1 0,0 0 0,-1 0 0,1 1-1,0-1 1,0 0 0,0 0 0,0 1 0,0-1 0,0 0 0,1 0 0,-1 1-1,1-1 1,-1 0 0,1 0-3,0-8 10,-6-79-138,3 72 24,2 11 28,2 12 32,3 104 118,-5 185-671,2-275-3579,-1-19 907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6: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106 23 4224,'-1'3'5411,"10"-3"-5057,-6-1-306,-1 0 1,1 1-1,-1-1 0,1 1 1,-1-1-1,1 1 1,0 0-1,-1 0 0,1 0 1,0 0-1,-1 1 0,1-1 1,-1 1-1,1 0 0,0-1 1,-1 1-1,1 0 0,-1 0 1,0 1-1,1-1 0,-1 0 1,0 1-1,0 0 1,0-1-1,0 1 0,0 0 1,0 0-1,-1 0 0,1 0 1,0 0-1,-1 0 0,0 1 1,0-1-1,1 1 0,-1-1 1,0 0-1,-1 1 0,1 0 1,0-1-1,-1 1 1,0-1-1,1 1 0,-1 0 1,0-1-1,-1 2-48,2-1 71,-1 1 1,0-1 0,0 0-1,-1 0 1,1 0-1,-1 1 1,1-1-1,-1 0 1,0 0-1,0 0 1,-1 0-1,1 0 1,0 0-1,-1-1 1,0 1-1,0 0 1,0-1-1,0 1 1,0-1 0,0 0-1,-1 1 1,1-1-1,-1 0 1,1-1-1,-1 1 1,0 0-1,0-1 1,0 0-1,0 1 1,0-1-1,0 0 1,0 0-1,0-1 1,-1 1-72,2-1 19,-1-1 1,1 1 0,0-1-1,-1 1 1,1-1-1,0 0 1,0 0-1,-1 0 1,1 0-1,0 0 1,0 0 0,0-1-1,0 1 1,1-1-1,-1 1 1,0-1-1,0 0 1,1 0-1,-1 0 1,1 0 0,0 0-1,0 0 1,0 0-1,-1-1-19,0 0-2,0 0-1,0-1 0,0 1 1,1-1-1,-1 1 0,1-1 1,0 0-1,0 1 0,0-1 1,1 0-1,-1 0 0,1 0 1,0 0-1,0 1 0,0-1 1,0 0-1,1 0 0,0 0 1,-1 0-1,1 1 0,1-1 1,-1 0-1,1 1 0,-1-1 1,1 1-1,0-1 0,0 1 1,0 0-1,1 0 0,-1 0 1,1 0-1,0 1 0,0-1 1,2-1 2,-4 3 1,-1 0 0,1 0 1,0 0-1,0 0 0,-1 1 1,1-1-1,0 0 0,0 1 1,0-1-1,0 0 1,0 1-1,0-1 0,0 1 1,0 0-1,0-1 0,0 1 1,0 0-1,0-1 0,0 1 1,0 0-1,0 0 1,0 0-1,0 0 0,0 0 1,0 0-1,1 0 0,-1 1 1,0-1-1,0 0 0,0 1 1,0-1-1,0 0 1,0 1-1,0-1 0,0 1 1,0 0-1,-1-1 0,1 1 1,0 0-1,0-1 0,0 1 1,-1 0-1,1 0-1,-3 8 76,-1 0 0,0-1 0,0 1-1,-1-1 1,0 1 0,-1-1 0,0-1 0,0 1-1,-6 6-75,10-13 6,0 2 19,-1 1 1,0-1-1,0 1 0,-1-1 0,1 0 0,-1 0 0,0 0 1,0 0-1,1-1 0,-2 1 0,1-1 0,0 0 0,0 0 1,-1 0-1,1 0 0,-1 0 0,0-1 0,0 0 0,1 1 1,-1-2-1,0 1 0,0 0 0,0-1 0,0 1 0,-4-1-24,7-2-6,0 1 1,-1-1 0,1 1 0,0-1 0,0 0 0,0 1 0,0-1 0,0 0 0,0 0 0,0 0 0,1 0 0,-1 0 0,1 1 0,-1-1 0,1 0 0,0 0 0,0 0 0,0 0 0,0 0 0,0 0 0,0 0 0,1 0 0,-1 0 0,1 0 0,-1 0 0,1 0 0,0 0 0,-1 0 0,1 0 0,0 1 0,0-1-1,0 0 1,1 1 0,-1-1 0,0 1 0,1-1 0,-1 1 0,1 0 0,-1-1 0,1 1 0,0 0 4,-2 1-37,0 0 0,0 0 0,0 1 0,1-1 0,-1 0 0,0 0 0,0 0 0,0 1-1,0-1 1,0 0 0,0 0 0,1 0 0,-1 0 0,0 1 0,0-1 0,0 0 0,0 0 0,1 0 0,-1 0-1,0 0 1,0 0 0,0 1 0,1-1 0,-1 0 0,0 0 0,0 0 0,0 0 0,1 0 0,-1 0 0,0 0 0,0 0-1,1 0 1,-1 0 0,0 0 0,0 0 0,0 0 0,1 0 0,-1 0 0,0 0 0,0-1 0,1 1 0,-1 0 0,0 0 37,-7 10-6880,6-4 4000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6:51.59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 53 4864,'4'6'5061,"-3"10"-4830,1-1 0,1 0 0,0 0 0,1 0 1,1 0-1,1-1 0,0 0 0,0 0 0,4 4-231,-4-10 45,-1 0 0,2-1 0,-1 0 0,1 0 1,0-1-1,1 0 0,0 0 0,0 0 0,0-1 0,0-1 0,1 1 0,-1-1 1,10 2-46,100 23 154,-35-36 497,-67 3-624,0 0 0,-1-1 0,1-1 0,-1-1 0,0 0 0,0-1 0,-1-1 0,0 0 0,-1 0 0,0-2 0,-1 0 0,0 0 0,0-1 0,-1 0 0,6-10-27,-14 19 1,0-1 0,0 1-1,0 0 1,-1-1 0,1 0-1,-1 1 1,0-1 0,0 0-1,0 0 1,-1 0 0,1 0-1,-1 0 1,0-1 0,-1 1-1,1 0 1,0-1 0,-1 1 0,0 0-1,0-1 1,-1 1 0,1 0-1,-1-1 1,0 1 0,0 0-1,0 0 1,-1 0 0,1 0-1,-1 0 1,0 0 0,0 0-1,0 0 1,-1 1 0,1-1-1,-1 1 1,0 0 0,0-1 0,0 1-1,-1 1 1,0-1-1,1 0-6,0 2 0,0-1 1,0 0-1,0 1 0,-1-1 0,1 1 0,-1 0 1,1 0-1,-1 0 0,1 1 0,-1-1 0,0 1 1,1 0-1,-1 0 0,1 0 0,-1 0 0,0 1 1,1-1-1,-1 1 0,1 0 0,-1 0 0,1 1 1,-4 1 5,-69 54 128,65-46-105,8-8-11,-1 0-1,1 0 1,0 1 0,0-1-1,0 1 1,1 0 0,-1 0-1,1 0 1,0 0 0,0 0-1,0 0 1,1 1 0,-1-1-1,0 3-11,-5 50 150,7-40-131,1-1 0,1 0 1,0 0-1,1 0 1,1 0-1,0-1 0,1 1 1,1-1-1,1 0 0,0-1 1,7 11-20,49 41 528,-59-63-341,-4-3-107</inkml:trace>
  <inkml:trace contextRef="#ctx0" brushRef="#br0" timeOffset="400.639">473 458 10112,'-21'-2'4239,"-13"9"-3108,10 12-1125,-45 18-6,-34 12 0,89-41-2,-7 2-8,1 0 0,0 2 0,1 0 0,1 1 0,0 1 0,0 0 0,2 2 0,0 0 0,0 1 0,-2 5 10,17-20 19,0 0 1,0 0-1,0 0 0,0 0 0,1 0 1,-1 0-1,1 0 0,-1 0 1,1 0-1,0 0 0,-1 1 0,1-1 1,0 0-1,1 0 0,-1 0 0,0 0 1,1 0-1,-1 1 0,1-1 0,0 0 1,-1 0-1,1 0 0,0 0 0,0-1 1,0 1-1,1 0 0,-1 0 0,0-1 1,1 1-1,-1 0 0,1-1 0,-1 1 1,1-1-1,0 0 0,0 0 0,1 1-18,14 8 114,0-1 1,1 0 0,1-2-1,-1 0 1,1-1 0,0 0 0,0-2-1,1-1 1,-1 0 0,18 0-116,4-2 70,-1-2-1,0-1 1,1-2 0,-2-2-1,1-2 1,5-2-70,-3 1-13,130-40-1709,-111 13-4129,-40 23 2566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6:54.2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24 4480,'-6'2'2374,"12"-2"-1202,-6 1-825,5 0 517,8 2-356,-1 0 0,1-1 1,0-1-1,1 0 0,-1-1 0,0 0 0,4-1-508,16 0 480,198 7 998,-49-28-1574,-108 7-4571,-70 10 70,-8 9 2789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6:54.7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 1 3712,'-10'8'2266,"10"-8"-1540,24 5 2698,189 16 74,-35-4-3424,-60-23-6969,-104 2 4015,-1 0 1003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6:55.4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83 2816,'42'2'6532,"5"1"-4459,56 4-908,-55-8-770,1-2 0,-1-2-1,0-2 1,18-6-395,5-3-63,28-7-829,-34 4-2612,-49 13 550,-3 4 938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6:47:52.9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0 222 4864,'21'-9'4264,"18"-15"-4022,66-109 1332,-90 119-1360,-11 10-164,0 0 1,0 0-1,0 0 1,1 0 0,0 1-1,0-1 1,0 1 0,0 1-1,0-1 1,0 1-1,1 0 1,0 0-51,-4 2 32,1 1 0,0 0 1,-1 0-1,1 0 0,-1 1 0,1-1 0,-1 1 0,0-1 1,1 1-1,-1 0 0,0 0 0,0 0 0,0 0 1,0 0-1,-1 0 0,1 0 0,-1 1 0,1-1 1,-1 1-1,0-1 0,0 1 0,0 0 0,0-1 1,0 1-1,0 0 0,-1-1 0,1 1 0,-1 3-32,4 117 768,-9-80-612,-1 1 0,-2-2-1,-3 1 1,-1-1 0,-4 7-156,-11 4-1829,18-54-2838,13-9 1878</inkml:trace>
  <inkml:trace contextRef="#ctx0" brushRef="#br0" timeOffset="11016.424">278 141 2688,'5'25'7285,"32"-50"-4512,-26 15-2548,-1 0-288,1 0 0,1 0-1,0 1 1,0 1 0,1 0 0,10-5 63,65-30-699,-98 51-6773,5 5 4811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6:58.4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26 36 4352,'-13'0'2917,"20"-6"312,50-3-1791,-55 10-1389,-1-1-1,1 1 1,-1-1 0,0 1 0,1 0 0,-1-1 0,0 1 0,0 0 0,1 0 0,-1 0-1,0 0 1,0 0 0,0 0 0,0 1 0,0-1 0,-1 0 0,1 0 0,0 1-1,0-1 1,-1 1 0,1-1 0,-1 0 0,1 1 0,-1-1 0,0 1 0,1-1 0,-1 1-1,0-1 1,0 1 0,0-1 0,0 1 0,-1-1 0,1 1 0,0-1 0,0 1 0,-1-1-1,1 1 1,-1-1 0,0 1 0,1-1 0,-1 0 0,0 1 0,0-1 0,1 0 0,-1 0-1,0 0 1,0 0 0,-1 0 0,1 0 0,0 0 0,0 0 0,0 0 0,-1 0 0,1 0-1,0-1 1,-1 1 0,1-1 0,-1 1 0,1-1 0,-1 1-49,-48 6 772,48-7-762,1 0-1,0 0 1,0-1-1,0 1 0,0 0 1,0-1-1,0 1 1,0-1-1,0 0 1,0 1-1,0-1 0,0 1 1,0-1-1,0 0 1,0 0-1,0 0 0,1 0 1,-1 1-1,0-1 1,1 0-1,-1 0 1,1 0-1,-1 0 0,1-1 1,-1 1-1,1 0 1,0 0-1,-1 0 0,1 0 1,0 0-1,0 0 1,0-1-1,0 1 1,0 0-1,0 0 0,0 0 1,0 0-1,1 0 1,-1-1-1,0 1 0,1 0 1,0-1-10,0-1-10,0-1 0,1 1 1,-1 0-1,1-1 0,0 1 0,0 0 1,0 0-1,1 0 0,-1 1 0,1-1 1,0 1-1,-1-1 0,1 1 0,0 0 1,0 0-1,1 0 0,-1 0 0,0 1 1,1-1-1,-1 1 0,1 0 0,-1 0 1,1 0-1,-1 0 0,1 1 0,0-1 1,0 1-1,-1 0 0,1 0 10,-2 1 15,0-1 0,-1 1 1,1-1-1,-1 1 0,1 0 0,-1 0 0,1-1 0,-1 1 0,0 0 0,1 0 0,-1 0 1,0 1-1,0-1 0,0 0 0,0 0 0,0 1 0,0-1 0,0 0 0,0 1 0,0-1 1,-1 1-1,1-1 0,0 1 0,-1 0 0,1-1 0,-1 1 0,0-1 0,0 1 0,0 0 1,0-1-1,0 1 0,0 0 0,0-1 0,0 1 0,0 0 0,-1-1 0,1 1 0,-1-1 1,1 1-1,-1 0 0,0-1 0,1 0 0,-1 1 0,0-1 0,0 1 0,0-1 0,0 0 1,-1 1-17,1 0 22,0 0-1,-1 0 1,1 0-1,-1 0 0,1 0 1,-1-1-1,0 1 1,0 0-1,0-1 0,0 0 1,0 1-1,0-1 0,0 0 1,0 0-1,0 0 1,-1 0-1,1 0 0,0-1 1,-1 1-1,1-1 0,-1 1 1,1-1-1,0 0 1,-1 0-1,1 0 0,-1 0 1,1 0-1,-1-1 0,1 1 1,0-1-1,-1 0 1,1 1-1,0-1 0,-1 0 1,1-1-1,0 1 0,0 0 1,0 0-1,-1-2-20,2 0-219,1 0 0,-1 0 1,1 0-1,0 0 0,0-1 0,0 1 0,1 0 0,-1 0 1,1 0-1,-1 0 0,1 0 0,0 0 0,0 0 0,0 0 0,1 0 1,-1 0-1,1 0 219,1-3-1320,3-4-2178,3 4 1066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6:56.4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144 444 4096,'2'-4'352,"0"0"0,0 0 1,0-1-1,0 1 0,1 0 1,0 1-1,-1-1 0,1 0 0,1 1 1,-1 0-1,0 0 0,1 0 1,0 0-1,0 0 0,0 1 0,0-1 1,0 1-1,0 0-352,11-5 146,0 1 0,1 1-1,0 0 1,-1 1 0,2 1 0,-1 0-1,0 1 1,0 1 0,5 0-146,-15 0 29,-1 1-1,1 0 1,0 0 0,-1 0 0,1 1-1,0-1 1,0 1 0,-1 1 0,1-1-1,-1 1 1,1 0 0,-1 0 0,0 1-1,0-1 1,0 1 0,0 1 0,0-1-1,-1 0 1,0 1 0,1 0 0,-1 0-1,0 0 1,-1 1 0,1-1-1,-1 1 1,0 0 0,0 0 0,-1 0-1,1 0 1,-1 1 0,0-1 0,0 1-1,-1-1 1,0 1 0,0 0 0,0 1-29,-3 15 104,-2 0 0,0 0 0,-2 0 1,0-1-1,-1 0 0,-1 0 0,-2-1 1,1 0-1,-2 0 0,-1-1 0,0-1-104,-25 37 6,-3-2-1,-1-1 0,-3-3 1,-2-1-1,-36 27-5,32-39-3664,50-36 3566,0 0-1,0 0 1,0 0 0,0-1 0,0 1-1,0 0 1,0 0 0,0 0-1,0-1 1,0 1 0,0 0 0,0 0-1,0-1 1,0 1 0,0 0-1,0 0 1,0 0 0,0-1 0,-1 1-1,1 0 1,0 0 0,0 0 0,0 0-1,0-1 1,0 1 0,-1 0-1,1 0 1,0 0 0,0 0 0,0 0-1,0-1 1,-1 1 0,1 0-1,0 0 1,0 0 0,0 0 0,-1 0-1,1 0 1,0 0 0,0 0-1,0 0 1,-1 0 0,1 0 0,0 0-1,0 0 1,-1 0 0,1 0-1,0 0 1,0 0 0,0 0 0,-1 0-1,1 0 1,0 0 0,0 0-1,0 1 1,-1-1 0,1 0 0,0 0-1,0 0 1,0 0 0,0 0-1,-1 0 1,1 1 98,4-12-2533</inkml:trace>
  <inkml:trace contextRef="#ctx0" brushRef="#br0" timeOffset="964.992">393 513 3584,'5'3'1443,"-10"5"-369,-17 13 2638,7-10-3276,0-2 0,-1 0 0,-1-1 1,0 0-1,0-1 0,0-1 0,-1-1 0,1 0 0,-16 1-436,25-7 55,0 1-1,0-1 1,0 0 0,0 0-1,0-1 1,0-1-1,0 1 1,1-1-1,-1 0 1,1-1-1,0 0 1,-1 0 0,2 0-1,-1-1 1,1 0-1,-1 0 1,1-1-1,1 0 1,-1 0 0,1 0-1,0-1 1,1 0-1,-1 0 1,1 0-1,1 0 1,-1 0-1,1-1 1,0 0 0,1 0-1,0 1 1,0-1-1,1-1 1,0 1-1,0 0 1,1 0 0,0 0-1,1 0 1,0 0-1,1-5-54,1 1-6,0 1 1,1 0-1,0 0 0,1 0 0,1 1 0,0-1 0,0 1 1,1 0-1,0 1 0,0 0 0,7-6 6,25-17-7,1 2 0,1 1-1,1 2 1,2 2 0,0 2-1,2 2 1,0 2 0,6 0 7,-25 10-26,1 0 0,-1 2 1,1 1-1,0 1 1,4 1 25,-22 4-5,0 0 0,0 0 0,0 0 0,0 2 1,0-1-1,-1 1 0,1 0 0,-1 1 1,1 0-1,-1 1 0,0 0 0,0 0 1,0 1-1,-1 0 0,0 1 0,0 0 1,0 0-1,0 0 0,-1 1 0,0 0 1,-1 1-1,0-1 0,0 1 0,0 1 0,-1-1 1,0 1-1,-1 0 0,2 4 5,-5-3 18,1-1-1,-2 1 1,1-1 0,-1 1-1,0 0 1,-1-1-1,0 1 1,-1 0-1,0-1 1,-1 0 0,0 1-1,0-1 1,-1 2-18,-4 12-90,3-11 149,-1-1-1,0 0 1,-1 0-1,0-1 1,0 0 0,-1 0-1,-1-1 1,0 0 0,0 0-1,0-1 1,-4 2-59,3-1 75,-113 81 426,123-90-502,-36 24-1366,8-13-3665,21-10 1768,5 3 1078</inkml:trace>
  <inkml:trace contextRef="#ctx0" brushRef="#br0" timeOffset="3956.404">708 885 5504,'2'-3'5522,"6"36"-4500,-10-10-588,-1 0 1,0 0 0,-2 0-1,-1 0 1,-3 5-435,-5 24 72,2 1-185,-22 68-3267,29-107-1969,5-13 2234</inkml:trace>
  <inkml:trace contextRef="#ctx0" brushRef="#br0" timeOffset="4404.598">558 905 4096,'-4'-1'577,"3"1"-496,1-1 1,-1 1 0,1 0 0,0 0 0,-1-1 0,1 1-1,-1 0 1,1 0 0,0-1 0,-1 1 0,1 0 0,-1 0-1,1 0 1,-1 0 0,1 0 0,-1 0 0,1 0 0,-1 0-1,1 0 1,-1 0 0,1 0 0,-1 0 0,1 0 0,-1 0-1,1 0 1,-1 0 0,1 1 0,0-1 0,-1 0 0,1 0-1,-1 1 1,1-1 0,0 0 0,-1 0 0,1 1 0,-1-1-1,1 0 1,0 1 0,0-1 0,-1 1 0,1-1 0,0 0-1,0 1 1,-1-1 0,1 1 0,0-1 0,0 1 0,0-1-1,0 1-81,10 2 848,139-14 2955,112-25-3952,-227 35-2230,-32 3-1233,-3 4 1203,-4 3-455</inkml:trace>
  <inkml:trace contextRef="#ctx0" brushRef="#br0" timeOffset="5092.48">868 1060 2944,'9'4'2176,"86"-3"4006,109-3-5255,-170-3-1664,6 0-4073,-27 7 3024</inkml:trace>
  <inkml:trace contextRef="#ctx0" brushRef="#br0" timeOffset="5360.989">908 1132 3456,'0'0'1408,"0"0"-1120,10 4 512,-6-4 768,6 0-896,3 0 768,6 0-832,7 0 160,1 0-448,5 0-32,5 0-192,-1 0-256,-4 0 64,0 0-1376,0 0 832,-9-4-2720,-1 4 1888</inkml:trace>
  <inkml:trace contextRef="#ctx0" brushRef="#br0" timeOffset="6092.9">1618 1032 3200,'46'-9'6992,"-46"8"-6959,0 1 1,1-1 0,-1 0 0,0 1-1,0-1 1,0 0 0,0 1-1,0-1 1,0 0 0,0 0 0,0 1-1,0-1 1,0 0 0,0 1-1,0-1 1,0 0 0,0 0 0,-1 1-1,1-1 1,0 0 0,-1 1 0,1-1-1,0 1 1,-1-1 0,1 0-1,-1 1 1,1-1 0,-1 1 0,1-1-1,-1 1 1,1-1 0,-1 1-1,1 0 1,-1-1 0,0 1 0,1 0-1,-1-1 1,0 1 0,1 0-1,-1 0 1,0-1 0,1 1 0,-1 0-1,0 0 1,0 0 0,1 0 0,-1 0-1,0 0 1,1 0 0,-1 0-1,0 1 1,0-1 0,1 0 0,-1 0-1,0 0 1,1 1 0,-1-1-1,0 0 1,1 1 0,-1-1 0,1 1-1,-1 0-33,-13 1 45,1 2 1,0 0-1,1 1 0,-1 0 0,1 1 0,0 0 0,0 1 1,1 0-1,0 1 0,0 0 0,0 1 0,1 0 0,1 1 0,0 0 1,-5 6-46,11-11 72,0-1 0,0 1 0,0 0 0,0 0 0,1 0 0,0 0 0,0 1 0,0-1 0,1 0 0,-1 1 0,2-1 0,-1 2-72,0-5 51,1 0 1,0 0-1,0 0 0,0 0 1,0 0-1,0 0 0,0 0 0,0 0 1,1 0-1,-1 0 0,1 0 1,-1 0-1,1-1 0,0 1 1,0 0-1,0 0 0,0-1 1,0 1-1,0 0 0,0-1 1,0 1-1,1-1 0,-1 0 1,1 1-1,-1-1 0,1 0 1,-1 0-1,1 0 0,0 0 1,0 0-1,-1 0 0,3 0-51,13 3 90,0 0-1,0-1 1,1 0-1,-1-2 1,1 0-1,-1-1 0,14-2-89,68-22-2412,-76 18 1414,0-1-324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7:08.7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 89 3328,'-13'7'3866,"18"-7"-2868,158-15 1743,141-25-1120,-277 36-1694,127-26-350,-144 24-2579,-14 5 282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7:09.68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61 1 3584,'-60'35'5365,"92"-35"-3152,5-6-1944,0 1-1,1 2 0,0 1 1,0 2-1,-1 1 0,10 4-268,0-2 273,170 4 884,-176-13-1462,-18-2-3256,-22 7 777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7:12.5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34 99 2560,'-1'0'81,"0"-1"-1,0 1 1,0 0-1,-1 0 1,1 0-1,0 0 1,-1 0 0,1 0-1,0 0 1,0 0-1,-1 0 1,1 1 0,0-1-1,0 1 1,0-1-1,-1 1 1,1-1 0,0 1-1,0-1 1,0 1-1,0 0 1,0 0-1,0 0 1,0 0 0,0-1-1,1 1 1,-1 1-81,-2 7 466,11-6 588,20-3-532,0-2 1,0 0 0,-1-2-1,1-2 1,-1 0 0,16-7-523,27-6 387,0 2 1,71-6-388,27-6-2125,-146 29-1986,-16 0 1844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7:13.6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 9 3072,'-1'1'117,"0"-1"1,0 1-1,-1-1 1,1 1-1,0 0 1,0 0-1,0-1 1,0 1-1,0 0 1,0 0-1,0 0 1,0 0-1,0 0 1,0 0-1,0 0 1,0 1-1,1-1 1,-1 0-1,1 0 1,-1 1-1,1-1 1,-1 0-1,1 1 1,0-1-1,-1 0 1,1 1-1,0-1 1,0 0-1,0 1 1,0-1-1,1 2-117,14 2 774,443-14 3706,-122-14-4531,-296 19-336,-2-1-818,-5-3-992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7:14.8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193 1 5632,'-4'13'3256,"19"9"-2734,-7-13-258,5 5-110,0 0-1,1 0 0,1-2 1,0 0-1,1 0 0,0-2 1,0 0-1,1-1 0,1 0 1,0-2-1,0 0-153,-2 1 52,137 57 65,-152-64-110,1 0-1,-1-1 0,0 1 0,1 0 0,-1 1 1,0-1-1,0 0 0,0 0 0,0 0 0,0 1 1,0-1-1,0 0 0,0 1 0,-1-1 0,1 1 0,0-1 1,-1 1-1,1 0 0,-1-1 0,0 1 0,0-1 1,1 1-1,-1 0 0,0-1 0,0 1 0,0-1 1,-1 1-1,1 0 0,0-1 0,-1 1 0,1-1 1,-1 1-1,1-1 0,-1 1 0,0-1 0,0 1-6,-41 51 367,29-40-258,-203 276 536,-80 27-463,295-315-192,-1 0 1,1 1-1,0-1 1,-1 1 0,1-1-1,0 1 1,0-1 0,0 1-1,0 0 1,0-1-1,1 1 1,-1 0 0,0 0-1,1 0 1,0-1-1,-1 1 1,1 0 0,0 0-1,0 0 1,0 0-1,0 0 1,0 0 0,0 0-1,1-1 1,-1 2 9,43 1 165,-38-4-127,232-23 463,153 10 246,-29 5-139,-33-4-464,-251 11-2304,-47 1-6880,-30 0 6624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7:18.1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4 409 4352,'0'-1'323,"0"1"0,0 0 0,0 0 0,0 0-1,0 0 1,-1 0 0,1-1 0,0 1 0,0 0 0,0 0 0,0 0 0,0 0-323,15-11 599,40-78-87,-50 66-446,0 0 0,-1-1-1,-1 1 1,-2-1-1,0 0 1,-1 1 0,-2-1-1,0 1 1,-2-1-1,-2-10-65,6 32 38,-1 1 0,1-1 0,0 0-1,0 0 1,-1 0 0,1 1 0,-1-1 0,0 0-1,1 0 1,-1 1 0,0-1 0,0 1-1,0-1 1,0 1 0,0-1 0,0 1 0,-1 0-1,1-1 1,0 1 0,-1 0 0,1 0-1,-1 0 1,1 0 0,-2 0-38,2 1 4,-1 1 0,0 0 0,1 0 0,-1 0 1,1 0-1,-1 0 0,1 0 0,0 1 0,-1-1 0,1 0 0,0 1 0,0-1 0,0 1 0,0-1 1,0 1-1,0-1 0,0 1 0,1 0 0,-1 0 0,0-1 0,1 1 0,0 0 0,-1 0 0,1-1 1,0 1-1,0 0-4,-10 44 384,3-1 0,1 1 0,3 0 0,1 0 0,3 10-384,1-36 118,0-1 1,1 1 0,1-1-1,1 0 1,1 0-1,6 13-118,16 26-2365,-18-42 371</inkml:trace>
  <inkml:trace contextRef="#ctx0" brushRef="#br0" timeOffset="535.74">246 262 4864,'5'-16'3579,"18"12"-2424,-18 4-1180,153 17 1566,-124-14-1333,6 1-156,0-2 0,1-1 0,-1-2 0,24-5-52,-10 3 171,-54 3-167,-1 0 1,1 0-1,0 0 1,0 0-1,0 0 1,-1 0-1,1 0 1,0 0-1,0 0 1,-1 0-1,1 0 1,0 0-1,0 0 1,0 0-1,-1 0 1,1 0-1,0 0 1,0 1-1,0-1 0,-1 0 1,1 0-1,0 0 1,0 0-1,0 0 1,0 1-1,-1-1 1,1 0-1,0 0 1,0 0-1,0 1 1,0-1-1,0 0 1,0 0-1,0 0 1,0 1-1,0-1 1,0 0-1,0 0 1,-1 0-1,1 1 0,0-1 1,0 0-1,0 0 1,1 1-1,-1-1 1,0 0-1,0 0 1,0 0-1,0 1 1,0-1-1,0 0 1,0 0-1,0 1 1,0-1-1,0 0 1,1 0-1,-1 0 1,0 0-1,0 1-4,0-1 13,-125 40-66,-166 48-3056,281-84-166,4-4 102</inkml:trace>
  <inkml:trace contextRef="#ctx0" brushRef="#br0" timeOffset="1555.94">313 530 2048,'5'-1'5283,"12"0"-3510,8-1-1155,229-42 1921,-155 24-2864,-80 12-1254,-19 7 251,0 1-1189,0 0-555,0 0 944</inkml:trace>
  <inkml:trace contextRef="#ctx0" brushRef="#br0" timeOffset="2813.705">943 218 3328,'-27'9'6160,"36"-21"-4566,9 3-1485,0 0 0,1 1 0,-1 2 0,2 0 0,-1 0 0,1 2 0,16-1-109,-29 3 3,0 0 0,0 1 0,0 0 0,0 1 0,1 0 0,-1 0 0,0 0 0,0 1 0,0 0 0,0 0 0,0 1 0,0 0 0,0 0 0,0 0 0,-1 1 0,3 1-3,-9-1 0,1-1-1,0 1 1,-1-1 0,0 0-1,1 1 1,-1-1 0,0 1-1,0-1 1,-1 1-1,1-1 1,0 0 0,-1 1-1,1-1 1,-1 0 0,0 1-1,0-1 1,0 0 0,0 0-1,0 1 1,0-1 0,-1 0-1,1 0 1,-1 0 0,1-1-1,-1 1 1,0 0 0,0-1-1,0 1 1,0-1-1,0 1 1,-1-1 0,3-1 0,-18 16 57,-2 0-1,0-2 0,-1-1 0,0 0 0,-20 8-56,-12 8 98,-39 11-39,98-31-59,58 19 789,21-23-26,129-5-219,-200-7-1590,0 0-3556,-6 7 1882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7:26.677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662 117 2048,'10'4'2672,"-7"-5"-2569,0 1 1,0-1-1,0 0 0,0 0 1,0 0-1,0-1 0,0 1 0,0-1 1,-1 1-1,1-1 0,-1 0 1,1 0-1,-1 0 0,1-1 1,-1 1-1,0 0 0,0-1 1,0 1-1,-1-1 0,1 0 1,-1 0-1,1 1 0,-1-1 1,0 0-1,0 0 0,0 0 1,0-1-1,-1 1 0,1 0 1,-1 0-1,0 0 0,0 0 1,0 0-1,0-1 0,-1 1 1,1 0-1,-1 0 0,1 0 1,-1 0-1,-1-2-103,-1 3 33,0-1 0,0 1 0,0 0 0,0 0 0,-1 1 0,1-1 0,0 1 0,-1 0 0,1 0 0,-1 0 0,1 0 0,-1 0 0,0 1 1,1-1-1,-1 1 0,0 0 0,1 0 0,-1 1 0,0-1 0,1 1 0,-1 0 0,0 0 0,1 0 0,-1 0 0,1 1 0,0-1 0,0 1 0,-1 0 0,1 0-33,-3 0 18,-8 5-3,0 0-1,0 1 1,1 1-1,0 0 1,0 1 0,1 0-1,1 1 1,0 0 0,0 1-1,1 0 1,0 1-1,1 0 1,1 1 0,0-1-1,1 2 1,0-1-1,1 1 1,1 0 0,0 0-1,1 0 1,1 1-1,0-1 1,1 1-15,0-3 26,0 0 0,0 0 0,2 0 0,-1 0 0,2 0 0,0 0 0,0 0 0,1 0 0,1 0 0,0 0 0,1-1 0,0 1 0,1-1 0,0 0 0,1 0 0,7 9-26,-4-8 61,2 0-1,-1-1 1,1-1 0,1 0-1,0 0 1,1-1 0,0-1-1,0 0 1,1-1 0,0 0-1,0-2 1,1 1 0,0-1-1,0-1 1,1-1 0,-1 0-1,1-1 1,0-1 0,0 0-1,0-1 1,0-1 0,0-1-1,0 0 1,7-2-61,-16 2 3,-1 1 25,0-1 0,0 0 0,0 0 0,0 0 0,0 0-1,0-1 1,0 0 0,-1-1 0,1 1 0,-1-1 0,1 0 0,-1 0 0,0-1 0,0 0 0,0 1 0,-1-2-1,1 1 1,-1 0 0,1-3-28,-4 5 9,0-1 0,-1 1 0,1-1 0,-1 1 0,0 0 0,0-1 0,0 1 0,0-1 0,0 1 0,0-1 0,-1 1 0,1 0 0,-1-1 0,0 1 0,0 0 0,1-1 0,-1 1 0,-1 0 0,1 0 0,0 0 0,-1 0 0,1 0 0,-1 0 0,1 0 0,-1 0 0,-1 0-9,-52-43 118,47 40-101,-1 0 0,0 0 0,0 1 0,-1 0 0,0 1 0,1 0 0,-1 1 0,0 0 0,0 0 0,0 1 0,-4 0-17,-18-2-117,31 3 159,1-25 582,0 26-581,0-1 10,-6 0 75,2 0-58,1-1-1,-1 1 0,1 0 1,-1 0-1,0 1 0,1-1 1,-1 1-1,1 0 0,0 0 1,-1 0-1,1 0 0,0 0 1,0 1-1,-1-1 0,1 1 1,0 0-1,0 1-69,-5 2-83,16 1 486,83 2 733,249-7-2731,-314-2-268,16 1-6519,-31 1 5401</inkml:trace>
  <inkml:trace contextRef="#ctx0" brushRef="#br0" timeOffset="905.377">19 809 2560,'-18'-7'2901,"33"8"-1290,181 13 1541,404-6 0,-120-44-2987,-339 17-1872,-84 14-271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7:37.151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173 501 2432,'64'0'5653,"-51"-3"-4867,-12 4-741,0-1-1,0 0 0,-1 0 0,1 0 0,0 0 1,0 0-1,0 0 0,0 0 0,-1 0 1,1-1-1,0 1 0,0 0 0,0 0 0,-1-1 1,1 1-1,0-1 0,-1 1 0,1 0 0,0-1 1,-1 1-1,1-1 0,0 0 0,-1 1 0,1-1 1,-1 1-1,1-1 0,-1 0 0,1 1 1,-1-1-1,0 0 0,1 0 0,-1 1 0,0-2-44,0 2 56,-1-1 0,0 0-1,0 0 1,1 0 0,-1 1-1,0-1 1,0 0-1,0 1 1,0-1 0,0 1-1,0-1 1,0 1 0,0 0-1,0-1 1,-1 1-1,1 0 1,0 0 0,0-1-1,0 1 1,0 0 0,0 0-1,0 0 1,-1 1 0,1-1-1,0 0 1,0 0-1,0 1 1,0-1-56,-7 0 69,-3 1-31,0 1 0,0-1 1,0 2-1,0 0 0,0 0 1,1 1-1,-1 0 0,1 0 0,0 2 1,0-1-1,1 1 0,-1 0 0,1 1 1,1 0-1,-1 1 0,1 0 0,1 0 1,-1 1-1,1-1 0,1 2 0,0-1 1,0 1-1,0 0-38,4-6 54,-1 1 0,1-1 0,0 1 0,0 0-1,0 0 1,1-1 0,-1 1 0,1 0 0,0 0 0,1 0 0,-1 0 0,1 0 0,0 1 0,0-1-1,1 0 1,-1 0 0,1 0 0,1 0 0,-1 0 0,0-1 0,1 1 0,0 0 0,0-1 0,1 1 0,-1-1-1,1 1 1,0-1 0,2 2-54,6 2-1,0-1 0,0-1 0,0 0 0,1 0 0,0-1 0,0-1 0,0 0 0,0 0 0,1-1 0,0-1-1,-1 0 1,1-1 0,0-1 0,0 1 0,0-2 0,0 0 0,-1-1 0,1 0 0,0-1 0,4-1 1,106-33-5973,-90 26 2997</inkml:trace>
  <inkml:trace contextRef="#ctx0" brushRef="#br0" timeOffset="2125.045">350 242 3328,'-1'0'100,"0"1"1,1 0-1,-1-1 0,0 1 1,0-1-1,0 1 1,0-1-1,0 1 0,0-1 1,1 0-1,-1 1 0,0-1 1,0 0-1,0 0 0,0 0 1,0 1-1,0-1 1,0 0-1,0-1 0,0 1 1,0 0-1,0 0 0,0 0 1,0 0-1,0-1 1,0 1-1,0-1 0,0 1 1,0 0-1,0-1 0,0 0 1,1 1-1,-1-1 1,0 1-1,0-1 0,1 0 1,-1 0-1,0 1 0,0-2-100,-3 0 736,8-12 912,2 9-1568,-1 0 0,1 0-1,1 0 1,-1 1 0,0 0-1,1 0 1,0 1 0,0 0-1,0 0 1,0 0 0,1 1-1,-1 0 1,0 1 0,1 0-1,0 0 1,0 0-80,-6 1 0,0-1-1,-1 1 1,1 0-1,0 0 1,0-1-1,-1 1 1,1 0-1,0 1 1,0-1 0,-1 0-1,1 0 1,0 1-1,-1-1 1,1 1-1,0-1 1,-1 1-1,1 0 1,-1 0 0,1-1-1,-1 1 1,1 0-1,-1 1 1,0-1-1,0 0 1,1 0-1,-1 0 1,0 1 0,0-1-1,0 1 1,0-1-1,0 1 1,-1-1-1,1 1 1,0-1-1,-1 1 1,1 0 0,-1-1-1,1 1 1,-1 0-1,0-1 1,0 1-1,0 0 1,0 0-1,0-1 1,0 1 0,0 0-1,-1-1 1,1 1 0,-3 4 10,0 0 0,0 0 1,0-1-1,-1 0 1,0 1-1,0-1 0,0-1 1,-1 1-1,1 0 1,-1-1-1,0 0 0,-1 0 1,1-1-1,-1 0 1,1 1-1,-1-2 0,0 1 1,-5 1-11,7-2-6,-149 66 11,141-65 34,15-2-8,147 0 662,-78 7 187,32-21-48,-59-3-3573,-39 11-379</inkml:trace>
  <inkml:trace contextRef="#ctx0" brushRef="#br0" timeOffset="2932.522">582 284 3072,'4'-4'2128,"35"-13"442,-17 17-1691,-9 6-382,-12-6-471,1 0-1,0-1 1,0 1-1,-1 0 0,1-1 1,0 0-1,-1 1 1,1-1-1,-1 0 0,1 0 1,-1 0-1,1 0 1,-1 0-1,0 0 1,1 0-1,-1 0 0,0-1 1,0 1-1,0-1 1,0 1-1,0 0 0,0-1 1,0 0-1,-1 1 1,1-1-1,0 1 0,-1-1 1,1 0-1,-1 0 1,0 1-1,0-1 1,0 0-1,1 1 0,-2-3-25,6-25 53,-1-1-1,-2 0 0,-2 0 0,0-1 1,-3-7-53,-9 0-214,11 39 212,-1-1 0,1 1-1,0-1 1,0 1-1,0-1 1,0 1 0,0-1-1,1 1 1,-1 0-1,0 0 1,0 0-1,0-1 1,1 1 0,-1 0-1,0 0 1,1 0-1,-1 0 1,1 0 0,-1 0-1,1 0 1,-1 0-1,1 0 1,0 1 0,-1-1-1,1 0 1,0 0-1,0 0 1,0 0 0,0 0-1,0 0 1,0 1 2,-5 27 167,2-1 1,1 1-1,1 0 1,1 0-1,3 19-167,21 86 981,-17-77-2015,-7-56-540,0-1-602,0 0-298</inkml:trace>
  <inkml:trace contextRef="#ctx0" brushRef="#br0" timeOffset="3450.79">787 316 3712,'-5'0'3221,"5"0"-2645,11 0 432,292-13 3392,-249 5-4271,-1 1-737,-18 6-4721,-35 3 2113,0 5 827</inkml:trace>
  <inkml:trace contextRef="#ctx0" brushRef="#br0" timeOffset="3902.842">924 210 3712,'10'-32'4629,"3"65"-3546,-5 84 1898,-3-61-2997,0-28-3312,-4-27 539</inkml:trace>
  <inkml:trace contextRef="#ctx0" brushRef="#br0" timeOffset="4751.182">1270 299 5504,'32'-36'2645,"-28"32"-2590,0-1 0,-1 1-1,1-1 1,-1 0 0,0 1 0,0-1-1,0-1 1,-1 1 0,1 0 0,-2-1-1,1 1 1,0-1 0,-1 0-1,0 1 1,0-1 0,-1-5-55,5-16 244,0-26 1372,-42 290-1749,29-159 581,-20-82-384,-4 3 218,32 1-207,0 0 5,14-3 304,68-6 917,32-3-511,-74 12-3740,-35 0-244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5:14:47.431"/>
    </inkml:context>
    <inkml:brush xml:id="br0">
      <inkml:brushProperty name="width" value="0.05" units="cm"/>
      <inkml:brushProperty name="height" value="0.05" units="cm"/>
      <inkml:brushProperty name="color" value="#FFFFFF"/>
    </inkml:brush>
    <inkml:brush xml:id="br1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1212 382 6144,'-8'-10'2058,"8"4"-1172,21-29 1588,48-26-1258,-55 53-1122,-5 1-21,0 2-1,1-1 1,-1 1-1,1 1 0,0 0 1,0 0-1,1 1 1,-1 0-1,1 1 1,-1 0-1,6 0-72,-14 2 8,0 0 1,0 0-1,0 0 0,0 0 1,0 1-1,0-1 1,0 1-1,0-1 0,0 1 1,0 0-1,0 0 1,0 0-1,-1 0 0,1 0 1,0 0-1,-1 0 0,1 0 1,-1 1-1,1-1 1,-1 1-1,1-1 0,-1 1 1,0-1-1,0 1 1,0 0-1,0 0 0,0 0 1,0-1-1,-1 1 1,1 0-1,-1 0 0,1 0 1,-1 0-1,1 0 0,-1 0 1,0 0-1,0 0 1,0 0-1,0 0 0,-1 1-8,-16 81 70,-40 37-192,38-68 47,19-5 774,-5-32-321,6-15-442,-1-1 48,0 0 107,0 0 5,0 0 53,0 0-31,17 0 378,48 17 410,20-18-1714,-29-14-6010,-38 11 4338</inkml:trace>
  <inkml:trace contextRef="#ctx0" brushRef="#br0" timeOffset="-2535.251">6 992 3712,'-5'-4'2501,"5"5"-1520,0-1-266,9 8 1637,65 14 891,52-11-2129,15-9-1727,-96-7-1960,-17-4-3723,-24 9 4488</inkml:trace>
  <inkml:trace contextRef="#ctx0" brushRef="#br0" timeOffset="-2045.909">238 721 4864,'-4'-7'1589,"3"6"-853,1 1 165,0 0 198,0 13 821,-1 85-531,-3 0 1,-6 4-1390,1 43-204,9-83-2752,0-30-183,0-15 1118</inkml:trace>
  <inkml:trace contextRef="#ctx0" brushRef="#br0" timeOffset="5684.186">865 940 2560,'-5'12'3248,"15"-17"-331,55-67-165,11 11-2192,-75 60-546,0 0 1,0-1-1,0 1 1,0 0-1,0 0 1,0 0-1,1 0 0,-1 0 1,0 1-1,1-1 1,-1 0-1,0 0 1,1 1-1,-1-1 0,1 1 1,-1 0-1,1-1 1,-1 1-1,1 0 1,0 0-1,-1 0 0,1 0 1,-1 0-1,1 0 1,-1 0-1,1 1 1,-1-1-1,1 0 0,-1 1 1,1-1-1,-1 1 1,1 0-1,-1 0 1,0-1-1,0 1 0,1 0 1,-1 0-1,0 0 1,0 0-1,0 0 1,0 0-1,0 1 1,0-1-1,0 0 0,0 1 1,0-1-1,-1 0 1,1 1-1,0-1 1,-1 1-1,1 1-14,0 14 99,0 0 0,0 0 0,-2 0 0,0 1 0,-1-1 0,-4 14-99,0 8 89,-8 34-601,-2-1 0,-23 57 512,30-100-1062,-4 4-3391,12-25 2432</inkml:trace>
  <inkml:trace contextRef="#ctx0" brushRef="#br0" timeOffset="6183.791">1029 1130 5376,'9'-39'6135,"-4"27"-5588,-1 1-407,0 0 0,1 0 0,0 0 0,0 0 0,1 1 0,1 0 0,0 0 0,0 1 0,0 0 0,2 0 0,-1 0 0,1 1 0,0 1 0,0-1 0,1 2 0,2-2-140,130-58 1264,-24 11-1738,-115 53 64,4-1-2157,-4 0-3560,-3 5 3855</inkml:trace>
  <inkml:trace contextRef="#ctx0" brushRef="#br0" timeOffset="19830.989">1986 738 3328,'-10'-18'2301,"9"15"-2071,0 1 0,0-1 0,0 0 0,-1 0 0,1 1 0,-1-1 0,0 1 0,1-1 0,-1 1 0,0 0 0,0 0 0,-1 0 0,1 0 0,0 0 0,-1 0 0,1 1 0,-1-1 0,1 1 0,-1-1 0,0 1 0,0 0 0,0 0 1,1 0-1,-1 1 0,0-1 0,0 1 0,-2-1-230,4 1 10,-1 1 1,1-1 0,0 0-1,0 0 1,-1 1 0,1-1-1,0 0 1,0 1 0,0 0-1,0-1 1,-1 1 0,1-1-1,0 1 1,0 0 0,0 0-1,0 0 1,1 0 0,-1-1-1,0 1 1,0 0 0,0 1-1,1-1 1,-1 0 0,0 0-1,1 0 1,-1 0 0,1 0-1,0 1 1,-1-1 0,1 0-1,0 0 1,0 1 0,0-1-1,0 0 1,0 0 0,0 1-1,0-1 1,0 0 0,0 0-1,0 1 1,1-1 0,-1 0-1,1 0 1,-1 1 0,1-1-1,-1 0 1,1 0 0,0 0-1,-1 0 1,1 0 0,0 0-1,0 0 1,0 0 0,0 0-1,0-1 1,0 1 0,0 0-1,0 0-10,112 212 438,-89-143-266,-4 1 0,-2 1 1,7 72-173,-20-109 63,-2 0 1,-1 0-1,-1 1 0,-2-1 1,-2 0-1,-1 0 0,-1 0 1,-10 28-64,-16-3 90,29-58-83,1-1 0,-1 0-1,1 0 1,-1 0 0,1 1 0,-1-2-1,0 1 1,0 0 0,1 0-1,-1-1 1,0 1 0,0-1 0,0 1-1,0-1 1,0 0 0,0 0 0,0 1-1,0-2 1,0 1 0,0 0-1,0 0 1,1-1 0,-1 1 0,0-1-1,0 1 1,0-1 0,0 0 0,1 0-1,-1 1 1,0-1 0,1-1-1,-1 1 1,0 0 0,1 0 0,0-1-1,-1 1 1,1 0 0,0-1-1,0 1 1,0-1 0,-1 0 0,2 1-1,-1-1 1,0 0 0,0 0 0,1 0-7,-5-8 33,1 0 1,1 0 0,0-1 0,0 1-1,1-1 1,0 0 0,1 0 0,0 0 0,1 0-1,0 1 1,1-1 0,0 0 0,1 0-1,0 0 1,3-7-34,63-221 480,150-345 59,-129 343-2208,-86 236 974,2-9-51,-3 6-4160,-2 18 2709</inkml:trace>
  <inkml:trace contextRef="#ctx0" brushRef="#br0" timeOffset="20587.556">2485 1118 4992,'-12'-42'3445,"12"42"-3426,-3-3 2778,1 16-2386,-76 156-91,39-67-464,2 7 320,50-165 778,21-53-176,-18 52-557,2 0 1,3 2 0,2 0-1,15-23-221,-38 78 0,0-1-1,0 1 0,0 0 0,1-1 1,-1 1-1,0 0 0,0-1 1,0 1-1,1-1 0,-1 1 0,0 0 1,0 0-1,1-1 0,-1 1 1,0 0-1,1-1 0,-1 1 0,0 0 1,1 0-1,-1 0 0,1-1 1,-1 1-1,0 0 0,1 0 1,-1 0-1,1 0 0,-1 0 0,0 0 1,1 0-1,-1 0 0,1 0 1,-1 0-1,0 0 0,1 0 0,-1 0 1,1 0-1,-1 0 0,1 0 1,-1 0-1,0 0 0,1 1 0,-1-1 1,0 0-1,1 0 0,-1 0 1,0 1-1,1-1 0,-1 0 1,0 0-1,1 1 0,-1-1 0,0 0 1,0 1-1,1-1 0,-1 1 1,0-1-1,0 0 0,0 1 0,1-1 1,11 28 48,-10-24-38,35 129-72,2 7-3124,-1-59-4755,-25-64 6144</inkml:trace>
  <inkml:trace contextRef="#ctx0" brushRef="#br0" timeOffset="20821.442">2445 1329 5120,'-5'0'2016,"5"0"-1568,5 0 352,0 0 576,-2 0-800,2 0 800,9 0-800,10-5 544,7 5-640,5-4 96,1 1-320,0-2-160,-5 5-64,-5-3-960,0 6 512,-4-3-2944,-1 0 1888</inkml:trace>
  <inkml:trace contextRef="#ctx0" brushRef="#br0" timeOffset="21388.952">2901 992 4864,'0'-17'1589,"3"22"3718,-2 99-3544,-5 160-2662,4-260 761,-4 36-2918,-1-14-1830,4-19 3094</inkml:trace>
  <inkml:trace contextRef="#ctx0" brushRef="#br0" timeOffset="22192.04">2904 1001 4992,'-3'-18'7802,"4"15"-7752,1 0 1,-1-1-1,1 1 0,0 0 0,0 0 0,0 0 0,0 0 0,0 0 0,1 1 1,-1-1-1,1 1 0,0-1 0,-1 1 0,1 0 0,0 0 0,1 1 1,-1-1-1,0 0 0,0 1 0,1 0 0,-1 0 0,1 0 0,-1 0 0,1 0 1,-1 1-1,1 0 0,-1-1 0,1 1 0,0 1 0,3-1-50,-4 1 6,1 0 1,0 0-1,-1 0 0,1 1 0,-1-1 1,1 1-1,-1 0 0,0 0 0,0 0 0,0 0 1,0 1-1,0-1 0,0 1 0,-1 0 1,1 0-1,-1 0 0,0 0 0,0 0 0,0 0 1,0 0-1,0 1 0,-1-1 0,0 1 1,1-1-1,-1 1 0,-1 0 0,1-1 0,0 1 1,-1 0-1,0 0 0,0-1 0,0 1 1,0 0-1,-1 0 0,1-1 0,-1 2-6,1-4 1,0 4 22,-1 0-1,1 0 1,-1 1 0,0-1-1,0 0 1,-1 0-1,0 0 1,0-1 0,0 1-1,0 0 1,0-1-1,-1 1 1,0-1 0,0 0-1,0 0 1,-4 3-23,-21 9-229,82-8 127,-35-2 136,0 0-1,-1 0 1,0 2 0,0 0-1,-1 2 1,0-1-1,0 2 1,-1 0 0,-1 2-1,10 8-33,-23-19 44,-1 0 1,1-1-1,-1 1 0,1 0 0,-1 0 1,0 0-1,1 0 0,-1 0 0,0 0 1,-1 0-1,1 0 0,0 0 0,0 0 0,-1 1 1,0-1-1,1 0 0,-1 1 0,0-1 1,0 0-1,0 0 0,0 1 0,-1-1 1,1 0-1,0 1 0,-1-1 0,0 0 1,1 0-1,-1 0 0,0 0 0,0 0 0,-1 0 1,1 0-1,0 0 0,0 0 0,-1 0 1,1 0-1,-1-1 0,0 1 0,0-1 1,1 1-1,-1-1 0,0 0 0,0 0 1,0 0-1,0 0 0,0 0 0,-1 0 0,1 0 1,0-1-1,0 1 0,-1-1-44,-136 46 608,112-40-1497,5-2-1881,2 2-4941,15-2 5327</inkml:trace>
  <inkml:trace contextRef="#ctx0" brushRef="#br0" timeOffset="22971.957">3693 848 5760,'-26'21'3494,"11"39"-3548,21 43 486,-6-100-355,0 1 1,1-1 0,0 0-1,0 1 1,0-1 0,0 0-1,0 0 1,0 0 0,1 0-1,0 0 1,-1 0 0,1-1-1,0 1 1,1 0 0,-1-1-1,0 0 1,1 1 0,-1-1-1,1 0 1,0 0 0,-1-1-1,1 1 1,0 0 0,0-1-1,0 0 1,1 0 0,-1 0-1,0 0 1,0 0 0,1 0-1,-1-1 1,0 0-78,4-1 117,0-1 0,0 0 0,0 0 0,0 0 0,-1-1 0,0 0 0,1-1-1,-1 1 1,0-1 0,-1-1 0,1 1 0,-1-1 0,0 0 0,0 0 0,0 0 0,0-1 0,-1 1 0,0-1 0,-1 0 0,1 0 0,-1-1 0,0 1 0,0-1 0,-1 0-1,0 1 1,0-1 0,-1 0 0,0 0 0,0 0 0,-1 0 0,1 0 0,-2-1 0,1 1 0,-1 0 0,0 0 0,0 0 0,-1 0 0,0 1 0,0-1 0,-1 0-1,-1-2-116,-1 1 2,0 0-1,-1 0 1,0 1 0,0 0-1,-1 0 1,0 0-1,0 1 1,-1 0-1,0 0 1,-7-3-2,12 7-64,0 1 0,0-1 0,-1 1 0,1 0 1,0-1-1,-1 2 0,1-1 0,-1 0 0,0 1 1,1-1-1,-1 1 0,1 0 0,-1 0 1,0 1-1,1-1 0,-1 1 0,1 0 0,-1 0 1,1 0-1,0 0 0,-1 0 0,1 1 1,0 0-1,0-1 0,0 1 0,0 0 0,0 1 1,0-1-1,-2 2 64,1 1-327,0-1 1,1 0-1,-1 1 0,1 0 1,0 0-1,0 0 0,0 0 1,1 0-1,-1 1 0,1-1 1,1 1-1,-1 0 327,-8 37-5717</inkml:trace>
  <inkml:trace contextRef="#ctx0" brushRef="#br0" timeOffset="43371.8">3825 224 3712,'-1'-50'3530,"6"17"-1327,-4 23-1612,1-3 841,3 22-708,-3 52-447,11 124 32,13 246 214,-25-373-731,0-19 290,-1 1 1,-2-1 0,-2 1 0,-6 24-83,-7 9-4646,14-68 1750,2-5 950</inkml:trace>
  <inkml:trace contextRef="#ctx0" brushRef="#br0" timeOffset="52452.058">4158 676 5120,'-5'-12'4853,"5"12"-4010,0 0-257,0 0 6,0 0-192,0 9 416,27 53 811,119 300-411,-121-300-2263,-20-41-1919,0 0-3320,-5-11 2836</inkml:trace>
  <inkml:trace contextRef="#ctx0" brushRef="#br0" timeOffset="52961.11">4385 661 5632,'8'-29'5536,"-38"75"-2914,21-30-2434,-117 226 36,41-95-501,24-52-2816,24-50-1771,25-28 2864</inkml:trace>
  <inkml:trace contextRef="#ctx0" brushRef="#br0" timeOffset="53680.526">4558 255 4992,'8'-40'5722,"-8"37"-3172,-51 172-2657,-7 29-213,51-171 306,8-21 92,5-16 29,32-140 314,-15 55 494,4 2-1,26-56-914,-52 146 46,0-1-17,-1 1 0,1 0 0,0 0 0,1 0 0,-1 0 0,0 0 0,1 0 0,0 0 0,0 0 0,0 1 1,0-1-1,0 0 0,0 1 0,1 0 0,-1 0 0,1-1 0,0 2 0,-1-1 0,1 0 0,0 0 0,1 1-29,19 25-74,6 68-769,7 100-2574,-23-63-2387,-12-99 3409,-1-1 838</inkml:trace>
  <inkml:trace contextRef="#ctx0" brushRef="#br0" timeOffset="53949.544">4449 382 4352,'-19'2'3200,"49"-2"3028,19 0-5342,87-12-642,-46-2-5986,-67 12 3390</inkml:trace>
  <inkml:trace contextRef="#ctx0" brushRef="#br0" timeOffset="54836.854">4972 831 4352,'-21'28'3615,"7"28"-2873,13-55-715,0 16 178,0 0 0,1 0 1,1 0-1,0 0 0,2 0 1,-1 0-1,2 0 0,4 12-205,25 35 1277,-31-63-1220,-1 1-1,1 0 0,-1 0 1,1-1-1,-1 1 1,1-1-1,0 1 0,0-1 1,0 0-1,0 0 1,0 0-1,0 0 0,0 0 1,1 0-1,-1 0 0,0-1 1,0 1-1,1-1 1,-1 0-1,0 1 0,1-1 1,-1 0-1,0-1 0,1 1 1,-1 0-1,0 0 1,0-1-1,1 0 0,-1 0-56,7-5 148,-1 0 0,0-1 0,0 0 0,-1 0 1,0-1-1,0 0 0,-1 0 0,0-1 0,0 0 0,-1 0 0,-1 0 0,1-1 0,-1 1 0,-1-1 0,0 0 0,0 0 0,-1 0 0,0-1 0,-1 1 0,0 0 0,-1-9-148,2 9 20,-1-1-1,-1 1 0,0 0 1,0-1-1,-1 1 0,0-1 1,-1 1-1,-1 0 0,1 0 1,-1 0-1,-1 0 0,0 0 0,0 1 1,-1-1-1,0 1 0,-1 0 1,0 1-1,0-1 0,-1 1 1,0 1-1,-6-6-19,9 11-131,1-1 0,-1 1 1,0 0-1,0 0 0,0 0 0,0 0 1,0 1-1,0-1 0,-1 1 0,1 0 1,-1 1-1,1-1 0,0 1 0,-1 0 1,1 0-1,-1 0 0,1 0 1,0 1-1,-1 0 0,1 0 0,0 0 1,-1 0-1,1 1 0,0 0 0,0 0 1,0 0-1,0 0 0,1 0 0,-1 1 1,1 0-1,-1 0 0,1 0 0,0 0 1,0 0-1,-1 3 131,0-1-571,0 0-1,1 0 1,-1 0 0,1 1-1,1-1 1,-1 1-1,1 0 1,0 0 0,0 0-1,1 0 1,0 0 0,0 1-1,0-1 1,1 0 0,0 3 571,3 9-1643</inkml:trace>
  <inkml:trace contextRef="#ctx0" brushRef="#br0" timeOffset="55273.812">5204 220 6144,'-18'-51'4128,"13"37"-1008,5 14-3104,1 1 1,-1-1 0,0 0-1,0 0 1,0 0 0,0 0-1,0 1 1,0-1 0,1 0-1,-1 0 1,0 0 0,0 0-1,0 1 1,0-1 0,0 0-1,0 0 1,0 0 0,0 1-1,0-1 1,0 0 0,0 0-1,0 0 1,0 1 0,0-1-1,0 0 1,0 0 0,0 0-1,0 1 1,0-1 0,0 0-1,0 0 1,-1 0 0,1 0-1,0 1 1,0-1 0,0 0-1,0 0 1,0 0 0,0 0-1,-1 1 1,1-1 0,0 0-1,0 0 1,0 0 0,0 0-1,-1 0 1,1 0 0,0 0-1,0 0 1,0 0 0,-1 0-1,1 1 1,0-1 0,0 0-17,0 0 44,1 72 121,-1 708-1813,-9-664-2939,6-94 2278,2-2 480</inkml:trace>
  <inkml:trace contextRef="#ctx0" brushRef="#br0" timeOffset="55721.455">5468 669 5760,'-36'-27'4069,"15"13"880,11 7-3109,64 68-1408,108 201-229,-130-209-406,50 68-3125,-74-111 1815,7 5-3614,-10-11 3069</inkml:trace>
  <inkml:trace contextRef="#ctx0" brushRef="#br0" timeOffset="56022.634">5741 575 5248,'-10'-6'5950,"-5"27"-3596,6-6-1746,-140 235 378,15-55-2653,33-74-6388,86-101 6055</inkml:trace>
  <inkml:trace contextRef="#ctx0" brushRef="#br0" timeOffset="56595.598">5786 10 4352,'5'-9'5434,"-5"9"-4511,0 0-331,0 102 2198,-4 219-2668,-7-212-5188,8-90 2692,3 1 273</inkml:trace>
  <inkml:trace contextRef="#ctx0" brushRef="#br0" timeOffset="57350.602">5746 65 4352,'-6'-11'8742,"30"-14"-7666,-18 22-1028,0-1-1,0 1 1,1 1-1,0-1 1,-1 1-1,1 0 1,0 1-1,0-1 1,0 1-1,0 1 1,0-1-1,0 1 1,0 0-48,-4 1 3,0-1 1,0 0-1,-1 1 1,1-1 0,0 1-1,0 0 1,0 0-1,-1 0 1,1 0 0,-1 0-1,1 1 1,-1-1-1,1 1 1,-1 0-1,0-1 1,0 1 0,0 0-1,0 0 1,0 1-1,0-1 1,0 0 0,-1 1-1,1-1 1,-1 1-1,0-1 1,1 1 0,-1 0-1,-1-1 1,1 1-1,0 0 1,-1 0 0,1 0-1,-1 0-3,1 3 5,-1 0 0,0-1 0,0 1 0,0 0 0,-1 0 0,0 0 0,0-1 0,0 1 0,-1-1 0,0 1 0,0-1 0,0 1 0,-1-1 0,0 0-5,-57 88 128,43-82-400,16-11 197,18-2 38,-7 0 54,0 1 0,0 1 0,0 0 0,0 0 1,-1 1-1,1 0 0,0 1 0,0 0 1,-1 1-1,1-1 0,-1 2 0,0 0 1,0 0-1,0 0 0,0 1 0,-1 0 0,0 1 1,0 0-1,0 0 0,-1 1 0,0 0 1,0 0-1,-1 1 0,0 0 0,0 0 1,1 3-18,-5-8 78,1 0 0,-1 1 0,0-1 0,0 1 0,0-1 0,0 1 0,-1 0 0,0 0 0,0 0 0,0 0 0,0 0 0,0 0 0,-1 0 0,0 0 0,0 0 0,0 0 1,0 0-1,-1 1 0,1-1 0,-1 0 0,0 0 0,-1 0-78,-2 2 134,-1 1 0,0-1 0,0 0 1,0 0-1,-1 0 0,0-1 0,0 0 0,-1 0 1,0 0-1,1-1 0,-1 0 0,-1 0 0,1-1 1,0 0-1,-1-1 0,0 1 0,-2-1-134,-7 5 17,-60 11-1772,25-15-4580,33-3 3434</inkml:trace>
  <inkml:trace contextRef="#ctx0" brushRef="#br1" timeOffset="40129.811">4972 2032 128,'0'0'0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7:47.9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195 287 4864,'4'-32'3152,"5"37"-3280,-7-1 122,0 0 1,-1 0 0,1 0-1,-1 1 1,0-1 0,0 0 0,-1 0-1,1 1 1,-1-1 0,0 0-1,0 1 1,0-1 0,-1 0-1,0 1 6,1 5 5,-7 57 94,-2 0 0,-17 63-99,9-49 122,-42 168 1905,-31 64-2027,83-297 618,5-22 92,64-269-497,93-404 118,-144 613-247,-2 0-1,-3 0 1,-3-32-84,-8 118 48,5 182-224,1-187 174,1 11 21,1 0 0,1 0 0,1 0 0,2 0 0,0-1 0,4 5-19,-11-29 6,0-1-1,0 1 1,0-1 0,1 0 0,-1 1 0,0-1 0,0 0 0,1 1 0,-1-1 0,0 0 0,1 1 0,-1-1 0,0 0 0,1 0 0,-1 1 0,1-1-1,-1 0 1,0 0 0,1 0 0,-1 1 0,1-1 0,-1 0 0,1 0 0,-1 0 0,0 0 0,1 0 0,-1 0 0,1 0 0,-1 0 0,1 0-1,-1 0 1,1 0 0,-1 0 0,0 0 0,1-1 0,-1 1 0,1 0 0,-1 0 0,0 0 0,1-1 0,-1 1 0,1 0 0,-1 0 0,0-1-1,1 1 1,-1 0 0,0-1 0,1 1 0,-1 0 0,0-1 0,0 1 0,0 0 0,1-1 0,-1 1 0,0-1 0,0 1 0,0-1-6,17-27 228,-16 26-218,50-98-138,39-91 202,-72 152-186,-16 31 133,-9 16-20,3 3 35,-1 0 0,2 0 1,0 1-1,0-1 1,1 0-1,0 1 0,1 0 1,0-1-1,1 1 1,1 0-1,-1-1 0,2 1 1,0-1-1,0 1 1,1-1-1,0 0 0,1 0 1,1 0-1,-1 0 1,2-1-1,-1 1 1,2-2-1,5 9-36,-6-10 47,-3-3-59,0-1-1,0 1 1,0-1-1,0 0 1,1 0-1,0-1 1,0 1-1,0-1 1,0 1-1,0-1 1,1 0-1,-1-1 0,1 1 1,1-1 12,-5-2-144,0 0 0,0 0 0,0 0 0,0 0 0,0 0 0,-1 0 0,1-1 0,0 1 0,0 0 0,0-1 0,0 1 0,0 0 0,0-1 0,-1 1 0,1-1 0,0 0 0,0 1 0,-1-1 0,1 0 0,0 1 0,-1-1 0,1 0 0,-1 0 0,1 1 0,-1-1 0,1 0 0,-1 0 0,0 0 0,1 0 0,-1 0 0,0 0 0,0 1 0,1-1 0,-1 0 0,0 0 0,0 0 0,0 0 0,0 0 0,0-1 144,4-11-2901</inkml:trace>
  <inkml:trace contextRef="#ctx0" brushRef="#br0" timeOffset="739.576">641 708 4224,'5'3'1984,"49"-39"1093,-41 19-2970,-1-1-1,-1 0 1,-1-1 0,0 0-1,-2-1 1,0 0 0,-1 0-1,-1 0 1,-1-1 0,-1 0-1,0 0 1,-2-1 0,-1 1-1,0 0 1,-2-10-107,-13-79 160,14 111-158,0-1 1,0 0-1,0 1 0,0-1 0,0 1 1,0-1-1,0 0 0,0 1 1,-1-1-1,1 0 0,0 1 0,0-1 1,0 0-1,-1 1 0,1-1 0,0 0 1,0 0-1,-1 1 0,1-1 1,0 0-1,-1 0 0,1 1 0,0-1 1,-1 0-1,1 0 0,0 0 1,-1 0-1,1 0 0,0 1 0,-1-1 1,1 0-1,-1 0 0,1 0 0,0 0 1,-1 0-1,1 0 0,0 0 1,-1 0-1,1 0 0,-1 0 0,1-1 1,0 1-1,-1 0 0,1 0 1,0 0-1,-1 0 0,1 0 0,0-1 1,-1 1-1,1 0 0,0 0 0,0-1 1,-1 1-1,1 0 0,0 0 1,0-1-1,-1 1 0,1 0 0,0-1 1,0 1-1,0 0 0,-1-1 1,1 1-1,0-1 0,0 1 0,0-1-2,-11 33-139,2 167 192,5-48 587,4-33 544,0-116-1139,0 1 0,-1-1 0,1 1 0,0-1 0,0 1 0,1-1 1,-1 1-1,0-1 0,1 1 0,0-1 0,-1 1 0,1-1 0,0 0 0,0 1 0,1-1 0,-1 0 0,0 0 1,1 0-1,-1 0 0,1 0 0,0 0 0,-1 0 0,1 0 0,0-1 0,0 1 0,0-1 0,0 0 0,1 1 1,-1-1-1,0 0 0,0 0 0,1 0 0,-1 0 0,1-1 0,-1 1 0,1-1 0,-1 0 0,1 1 0,-1-1 1,1 0-1,-1 0 0,1-1 0,-1 1 0,1 0-45,37-28-2571,-27 16 593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7:51.2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165 13 2304,'0'-1'89,"0"1"0,0-1 0,0 1 0,0-1 0,-1 1-1,1-1 1,0 1 0,0-1 0,0 1 0,-1-1 0,1 1 0,0-1 0,0 1 0,-1-1 0,1 1 0,0 0-1,-1-1 1,1 1 0,-1-1 0,1 1 0,-1 0 0,1-1 0,0 1 0,-1 0 0,1 0 0,-1 0 0,1-1 0,-1 1-1,1 0 1,-1 0 0,1 0 0,-1 0 0,0 0 0,1 0 0,-1 0 0,1 0 0,-1 0 0,1 0 0,-1 0 0,1 0-1,-1 0 1,1 0 0,-1 0 0,1 1 0,-1-1 0,1 0 0,-1 0 0,1 1 0,-1-1 0,1 0 0,0 1-1,-1-1 1,1 1-89,-34 17-148,30-15 554,-3 1-270,0 1-1,0-1 0,1 1 0,-1 0 1,1 1-1,1-1 0,-1 1 0,1 1 0,0-1 1,0 1-1,0 0 0,1 0 0,0 0 0,1 0 1,0 1-1,0-1 0,0 3-135,-1 5 40,1 0-1,0 0 0,1 0 1,1 0-1,0 1 1,1-1-1,1 1 1,0-1-1,1 0 1,1 0-1,0 0 1,1 0-1,1 0 1,0-1-1,3 6-39,92 127 1648,-93-136-1610,0 1 0,-1 0 0,0 0 0,-1 0 0,-1 1 0,0 0 0,0 0 0,-2 0 0,1 0 1,-2 1-1,1-1 0,-2 0 0,0 1 0,-2 11-38,-1 8 281,-2 0 1,-2-1 0,-1 0 0,-1-1-1,-8 16-281,0-13 259,14-30-244,0 1 0,1-1 0,-1 1 0,1 0 0,0 0 0,0 0 0,1 0 0,-1 1 0,1-1 0,0 0 0,1 1 0,-1-1 0,1 2-15,2-4-7,0 0 1,1 0 0,-1 0 0,1 0 0,-1 0 0,1-1 0,0 1 0,0-1 0,0 0 0,0 0-1,0 0 1,1 0 0,-1 0 0,1-1 0,-1 0 0,1 1 0,0-1 0,-1-1 0,1 1-1,0 0 1,1-1 6,18 7 59,-19-5-56,0-1-1,-1 1 1,1 0-1,-1 0 1,0 0-1,0 0 1,1 0-1,-2 1 1,1-1-1,0 1 0,0 0 1,-1 0-1,1 0 1,-1 0-1,0 1 1,0-1-1,0 0 1,-1 1-1,1 0 1,-1-1-1,0 1 1,0 0-1,0 0 1,0-1-1,-1 1 1,0 0-1,1 0 1,-2 3-3,-30 131-91,23-106 195,1 1-1,2 0 1,1 0-1,2 0 1,1 0 0,2 0-1,3 30-103,-1-54-28,0 0 0,0 0-1,0 0 1,1 0 0,1-1-1,-1 1 1,1-1 0,1 0-1,-1-1 1,1 1 0,1-1 0,-1-1-1,6 5 29,-7-6-243,1 0-1,0-1 1,0 1-1,0-1 0,1-1 1,-1 1-1,1-1 1,0 0-1,0-1 1,0 1-1,0-1 1,4 0 243,57 11-3328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7:59.16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22 55 3712,'-3'-2'1904,"3"0"-1760,-1 2-44,0 1 0,0-1 0,1 0 0,-1 0 0,0-1 0,1 1 0,-1 0 0,0 0 0,1 0 0,-1 0 1,0-1-1,1 1 0,-1 0 0,0 0 0,1-1 0,-1 1 0,1-1 0,-1 1 0,1 0 0,-1-1 0,1 1 0,-1-1 0,1 0 0,-1 1 1,1-1-1,-1 1 0,1-1 0,0 0 0,-1 1 0,1-1 0,0 1 0,0-1 0,0 0 0,-1 0 0,1 1 0,0-1 0,0 0 0,0 0-100,14-8 1024,4 5-979,1 0 0,-1 1 0,1 1 0,0 1 0,0 0 0,-1 2 0,6 0-45,21 0 80,-27 2 27,-17-2 47,-2 0 86,-1 2-131,-1 0-1,1 0 0,-1-1 1,0 1-1,0-1 0,-1 0 1,1 0-1,0 0 0,-1 0 1,1 0-1,-1-1 0,1 1 0,-1-1 1,0 0-1,0 0 0,0-1 1,1 1-1,-1-1 0,0 0 1,0 0-1,0 0 0,0 0 1,0-1-1,1 0 0,-1 1 1,0-1-1,0-1 0,1 1 1,-4-2-109,7 2 20,-1 0 1,1-1 0,0 1 0,0 0 0,0 0 0,0-1 0,0 1 0,0 0 0,0 0 0,0-1 0,0 1 0,1 0 0,-1 0 0,1 0 0,-1 0 0,1-1 0,-1 1 0,1 0-1,-1 0 1,1 0 0,0 0 0,0 0 0,-1 0 0,1 0 0,0 0 0,0 1 0,0-1 0,0 0 0,0 1 0,0-1 0,0 0 0,0 1 0,1-1 0,-1 1 0,0-1-1,0 1 1,0 0 0,1 0 0,-1-1 0,0 1 0,1 0-21,-1-1-10,1 1-1,0-1 1,0 0-1,-1 1 1,1-1-1,0 1 1,0-1-1,-1 1 1,1 0-1,0 0 1,0 0-1,0 0 1,0 0-1,0 0 0,-1 1 1,1-1-1,0 0 1,0 1-1,-1 0 1,1-1-1,0 1 1,-1 0-1,1 0 1,0 0-1,-1 0 1,1 0-1,-1 0 1,0 0-1,1 1 1,-1-1-1,0 0 1,0 1-1,0-1 1,0 1-1,1 0 11,-33 26 22,24-22 50,-1-1 1,1 0 0,-1 0 0,0-1 0,-1 0 0,1 0 0,-1-1 0,1 0 0,-1 0-1,0-1 1,0 0 0,0-1 0,0 0 0,0-1 0,-5 0-73,12 0 12,1 0-1,0-1 1,0 0 0,0 1 0,-1-1-1,1 1 1,0-1 0,0 0-1,0 0 1,0 0 0,0 0 0,1 0-1,-1 1 1,0-2 0,0 1 0,0 0-1,1 0 1,-1 0 0,1 0-1,-1 0 1,1 0 0,-1-1 0,1 1-1,0 0 1,-1 0 0,1-1 0,0 1-1,0 0 1,0-1 0,0 1 0,0 0-1,0 0 1,1-1 0,-1 1-1,0 0 1,1-1 0,-1 1 0,1 0-1,-1 0 1,1 0 0,-1 0 0,1 0-1,0-1 1,0 1 0,-1 0 0,1 1-1,0-1 1,0 0 0,0 0-1,0 0 1,0 0 0,0 1 0,0-1-1,1 0 1,-1 1-12,9-5-10,-1 0 1,1 1-1,0 1 0,0-1 1,0 2-1,1 0 0,-1 0 1,1 0-1,-1 1 0,1 1 0,7 0 10,28 3-122,-38-2 68,-6-1-196,-2 0-235,0 0-646,6-1-6373,10-2 3259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7:56.35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88 5376,'14'-40'4309,"-6"28"-3034,0 21-1313,-16 144 697,0-84-619,3-32 105,2-1-1,2 1 1,2 0-1,1 0 1,1 0-1,2-1 1,2 1-1,2-1 1,0-1-1,4 4-144,-9-30 70,1 1 0,0-1 0,0 0 0,0 0 0,1-1 0,1 0 0,-1 0 0,1 0 0,1-1 0,-1 0-1,1-1 1,1 1 0,-1-1 0,1-1 0,0 0 0,0 0 0,0-1 0,1 0 0,0 0 0,0-1 0,0-1 0,0 1 0,0-2-1,0 1 1,0-2 0,1 1 0,4-1-70,-3-1 41,-1-1 0,0 0 1,0 0-1,0-1 0,0 0 0,0-1 0,-1-1 0,1 1 0,-1-2 0,0 1 0,-1-1 0,1-1 0,-1 0 1,0 0-1,-1-1 0,0 0 0,2-2-41,16-22 44,0-1-1,-3-1 1,0-1 0,-2 0 0,-2-2-1,-2-1 1,-1 0 0,-1-1-1,-3-1 1,0-2-44,19-116 107,-22 45 16,-8 56-2833,4 66-2202,0 9 1878</inkml:trace>
  <inkml:trace contextRef="#ctx0" brushRef="#br0" timeOffset="3749.811">788 720 8064,'-18'-17'4474,"17"18"-3754,6 12-218,-2 72-529,-7-48 124,-3 0 0,0 0 0,-3 0 1,-3 6-98,-8 31 160,-1 8 278,44-81 746,128-2-1339,22 8 64,-145-19-3738,-26 4 1280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8:02.12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60 75 5120,'-13'-6'4240,"26"-9"-3110,-10 13-1114,2-3 56,1 0 1,-1 0 0,1 1 0,1-1 0,-1 1-1,0 1 1,1-1 0,0 1 0,0 0 0,0 1 0,0-1-1,0 1 1,1 1 0,4-1-73,-12 2 8,1 0-1,0 0 1,-1 0-1,1 0 1,0 0-1,-1 0 1,1 1-1,-1-1 1,1 0-1,0 0 1,-1 1 0,1-1-1,-1 0 1,1 1-1,-1-1 1,1 0-1,-1 1 1,1-1-1,-1 1 1,0-1 0,1 1-1,-1-1 1,1 1-1,-1-1 1,0 1-1,0-1 1,1 1-1,-1 0 1,0-1-1,0 1 1,0-1 0,1 1-1,-1 0 1,0-1-1,0 1 1,0 0-1,0-1 1,0 1-1,0-1 1,-1 1-1,1 0 1,0-1 0,0 1-1,0-1 1,0 1-1,-1 0 1,1-1-1,0 1 1,-1-1-1,1 1 1,0-1 0,-1 1-1,1-1 1,-1 1-1,1-1 1,-1 1-8,-23 34 1172,20-32-1074,-1 1 0,1-1 0,-1 1 1,0-1-1,-1-1 0,1 1 0,0-1 1,-1 0-1,1 0 0,-1 0 0,0-1 1,0 0-1,1 0 0,-1-1 0,0 1 1,0-1-1,0 0 0,0-1 0,1 0 1,-1 0-1,0 0 0,0 0 0,1-1 1,-1 0-1,1 0 0,-2-1-98,7 2 0,-1 0 0,1 0 1,0 0-1,0 0 0,-1 0 0,1 0 0,0-1 0,0 1 0,0 0 1,0 0-1,0 0 0,0 0 0,0 0 0,1 0 0,-1 0 0,0 0 0,1 0 1,-1 0-1,0 0 0,1 0 0,0 0 0,-1 0 0,1 0 0,-1 0 1,1 0-1,0 1 0,0-1 0,-1 0 0,1 0 0,0 1 0,0-1 0,0 0 1,0 1-1,0-1 0,0 1 0,0-1 0,0 1 0,0 0 0,0-1 0,1 0-21,2-2 7,1 1 0,0-1 0,0 1 0,0 0 0,0 0 0,1 1 0,-1-1 0,0 1 0,1 0 0,-1 1 0,1-1 0,-1 1 0,1 0 0,-1 1 0,1-1 0,-1 1 0,0 0 0,1 0 0,1 1 14,-6-1 5,1 0 0,-1 0 1,0 0-1,0-1 1,0 1-1,0 0 1,0 0-1,-1 0 1,1 0-1,0 1 1,0-1-1,-1 0 1,1 0-1,0 0 1,-1 1-1,1-1 0,-1 0 1,0 1-1,1-1 1,-1 0-1,0 1 1,0-1-1,0 0 1,0 1-1,0-1 1,0 0-1,0 1 1,0-1-1,-1 0 1,1 1-1,0-1 1,-1 0-1,1 1 0,-1-1 1,0 0-1,1 0 1,-2 1-6,-35 39 459,33-39-394,4-1-49,-1 0-1,1-1 1,0 1-1,-1 0 0,1 0 1,-1 0-1,1-1 1,-1 1-1,0 0 1,1-1-1,-1 1 0,0-1 1,1 1-1,-1-1 1,0 1-1,0-1 1,0 1-1,1-1 0,-1 0 1,0 1-1,0-1 1,0 0-1,0 0 0,0 1 1,1-1-1,-1 0 1,0 0-1,0 0 1,0 0-1,0 0 0,0-1 1,0 1-1,0 0 1,1 0-1,-1 0 1,0-1-1,0 1 0,0 0 1,0-1-1,1 1 1,-1-1-1,0 1 1,0-1-1,1 0 0,-1 1 1,0-1-1,1 1 1,-1-1-1,1 0 0,-1 0 1,1 1-1,-1-1 1,1 0-1,0 0 1,-1 0-1,1 1 0,0-1 1,-1-1-16,28-41-3728,-14 26-117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8:01.17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1 122 4992,'0'-6'339,"1"-1"-1,0 1 1,1 0-1,-1 0 1,1 0 0,0 0-1,1 0 1,-1 0 0,1 0-1,1 1 1,-1 0 0,4-5-339,20-31 2565,-26 62-2154,-18 150 1306,16-112-1707,2 1-1,3 0 1,3-1-1,2 1 1,16 52-10,-22-102 27,0 1 0,1-2 0,0 1 0,1 0 0,0-1-1,0 0 1,1 0 0,0 0 0,1-1 0,0 0 0,0 0 0,1-1 0,0 0 0,0 0 0,0-1 0,1 0 0,0 0-1,0-1 1,1 0 0,0-1 0,8 3-27,3 0 54,1-1 0,0-1 0,0 0 0,0-2 0,0-1-1,1-1 1,-1-1 0,1 0 0,-1-2 0,1-1-54,-12 1 8,-1-1 0,1 0 0,-1-1 1,0 0-1,0-1 0,-1 0 0,0-1 0,0 0 0,0 0 0,0-1 1,-1 0-1,0 0 0,0-1 0,-1 0 0,0 0 0,-1-1 1,0 0-1,0 0 0,1-3-8,8-16 95,-1-2 0,-2 0-1,0-1 1,-2 0 0,4-25-95,-9 19 122,-2 0 1,-1-1-1,-2 1 0,-2 0 0,-1 0 0,-2 0 0,-9-34-122,14 70 4,-22-63-1599,9 60-2330,8 7 1600</inkml:trace>
  <inkml:trace contextRef="#ctx0" brushRef="#br0" timeOffset="3320.938">870 786 6144,'-13'-42'4101,"8"-45"-1834,6 6-374,22 336-2208,3-73 630,-38-147 0,12-34-296,0 0 1,0 0 0,0 0-1,0 0 1,0 0 0,0 0-1,0 0 1,1 0 0,-1 0 0,0 0-1,1 0 1,-1 0 0,0 0-1,1 0 1,-1-1 0,1 1 0,0 0-1,-1 0 1,1-1 0,0 1-1,-1 0 1,1-1 0,0 1-1,0 0 1,-1-1 0,1 1 0,0-1-1,0 1 1,0-1 0,0 0-1,0 1 1,0-1 0,0 0-1,0 0 1,0 0 0,0 0-20,105 4 907,-44-3-569,-28 0-430,1 0 0,-1-3-1,0 0 1,0-3 0,23-5 92,-24-3-3499,-16 1-3898,-16 4 4160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8:12.0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1 277 4352,'0'0'94,"0"0"1,0 0 0,0 0-1,1 0 1,-1 0 0,0 0-1,0 0 1,0 0-1,0-1 1,1 1 0,-1 0-1,0 0 1,0 0-1,0 0 1,0 0 0,0 0-1,1-1 1,-1 1-1,0 0 1,0 0 0,0 0-1,0 0 1,0-1 0,0 1-1,0 0 1,0 0-1,0 0 1,0-1 0,0 1-1,0 0 1,0 0-1,0 0 1,0-1 0,0 1-1,0 0 1,0 0-1,0 0 1,0 0 0,0-1-1,0 1 1,0 0-1,0 0 1,0 0 0,0 0-1,0-1 1,-1 1 0,1 0-1,0 0 1,0 0-1,0 0 1,0 0 0,0-1-1,-1 1 1,1 0-1,0 0 1,0 0 0,0 0-1,0 0 1,-1 0-95,23 0 4028,-17 0-4812,150 11 1691,21-7-971,-77-18-2944,-70 9-384,-16 0 795</inkml:trace>
  <inkml:trace contextRef="#ctx0" brushRef="#br0" timeOffset="550.425">260 18 6400,'-9'-17'3029,"13"51"-1365,-7 13-893,-2-1-1,-2-1 1,-2 1 0,-8 20-771,-41 121 937,7-66-4605,43-105 1279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8:14.9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497 185 5632,'-3'-61'5312,"11"83"-5392,-2 3 68,-1 0 1,-2 0 0,0 1-1,-2-1 1,-1 4 11,1 2-23,2 61 335,-4 1 0,-11 80-312,3-75 2576,10-104-2555,1 1 0,0 0 1,0 0-1,0 0 0,0 0 1,1 0-1,0 0 0,0 0 1,0 1-1,1-1 0,-1 1 1,1 0-1,0 0 0,0 1 1,4-4-22,-1 2-17,0-1 1,0 1 0,0 0 0,0 1 0,1 0 0,-1 0-1,1 0 1,0 1 0,0 0 0,1 1 0,-1 0-1,0 0 1,1 1 0,-1 0 0,1 0 0,0 1 0,-1 0-1,1 0 1,0 1 0,-1 1 0,1-1 0,-1 1-1,0 1 1,0-1 0,0 1 0,0 1 0,0 0 0,0 0-1,-1 0 1,2 2 16,-5-3 6,-1 0-1,1 0 1,-1 0-1,0 0 1,0 0-1,0 1 1,0-1-1,-1 1 0,0 0 1,1 0-1,-1 0 1,-1 0-1,1 0 1,0 0-1,-1 1 1,0-1-1,0 0 1,0 1-1,-1-1 1,0 1-1,0-1 1,0 1-1,0-1 1,0 1-1,-1-1 0,0 0 1,0 1-1,0-1 1,-1 0-1,1 1 1,-1-1-1,0 0 1,0 0-1,0 0 1,-1-1-1,1 1 1,-1-1-1,0 1 1,0-1-6,-2 2 59,1 0 0,-1-1 0,0 0 0,-1 0 0,1 0 0,-1-1 0,1 1 0,-1-1 0,0-1 0,0 1 0,0-1 0,-1 0 1,1 0-1,-1-1 0,1 0 0,-1 0 0,1 0 0,-1-1 0,1 0 0,-1-1 0,1 1 0,-1-1 0,1 0 0,-1-1 0,1 1 1,-6-4-60,-58-40 165,40-1-3978,29 37 1834,1 1-282</inkml:trace>
  <inkml:trace contextRef="#ctx0" brushRef="#br0" timeOffset="4704.969">944 1043 2688,'18'4'6933,"-10"-12"-6828,1-1 0,-1 1 0,-1-2 0,1 1-1,-2-1 1,1 0 0,-1 0 0,-1-1 0,0 0 0,0 0 0,-1 0 0,-1 0 0,0-1-1,0 1 1,-1-1 0,0 0 0,-1 0 0,-1 0 0,0 0 0,0 0 0,-2-2-105,2 12 28,1 0 0,-1-1 0,0 1 0,0 0 0,-1 0 0,1 0 0,0 0 1,-1 0-1,1 0 0,-1 0 0,0 0 0,1 0 0,-1 0 0,0 0 0,0 1 1,0-1-1,-1 0 0,1 0 0,0 1 0,-1-1 0,1 1 0,-2-2-28,-16 23-192,13-8 207,0 1-1,1 0 1,0 0-1,1 1 1,0-1-1,2 1 1,-1 0 0,1 0-1,1 0 1,1 0-1,0 0 1,2 13-15,-2-17 39,-2 11 37,2-1 1,0 1-1,1 0 0,1 0 1,1-1-1,1 1 1,0-1-1,2 0 1,1 0-1,0 0 0,1-1 1,7 11-77,-14-28-105,0 0 0,0 0-1,1 0 1,-1-1 0,0 1 0,1 0 0,-1-1 0,1 1-1,-1-1 1,1 1 0,0-1 0,0 0 0,0 0 0,-1 0-1,1 0 1,0 0 0,0 0 0,0 0 0,0-1 0,1 1-1,-1-1 1,0 0 0,0 1 0,0-1 0,1 0 105,15-4-3008</inkml:trace>
  <inkml:trace contextRef="#ctx0" brushRef="#br0" timeOffset="5496.972">721 89 5248,'-7'-10'1616,"7"10"-1577,-1 0 0,1-1 0,0 1-1,-1 0 1,1 0 0,0-1 0,-1 1 0,1 0 0,0-1 0,0 1 0,-1-1-1,1 1 1,0 0 0,0-1 0,0 1 0,-1-1 0,1 1 0,0-1-1,0 1 1,0 0 0,0-1 0,0 1 0,0-1 0,0 1 0,0-1-1,0 1 1,0-1 0,0 1 0,0-1 0,0 1 0,0 0 0,1-1 0,-1 1-1,0-1 1,0 1 0,0 0 0,1-1 0,-1 1 0,0-1 0,0 1-1,1 0 1,-1-1 0,0 1 0,1 0 0,-1 0 0,1-1 0,-1 1-1,0 0 1,1 0 0,-1-1 0,1 1 0,-1 0 0,0 0 0,1 0 0,-1 0-1,1 0 1,-1 0 0,1 0 0,-1 0 0,1 0 0,-1 0 0,0 0-1,1 0 1,-1 0 0,1 0 0,-1 0-39,51-16 446,0 3 0,1 1 1,46-3-447,-95 14-3,0 0 0,0 1 0,0-1 0,0 1 0,0 0 1,0 0-1,0 0 0,0 0 0,0 0 0,0 1 0,0-1 1,0 1-1,-1 0 0,1 0 0,0 0 0,0 0 0,-1 0 1,1 1-1,-1-1 0,1 1 0,-1 0 0,1 0 0,-1 0 1,0 0-1,0 0 0,0 0 0,0 0 0,0 1 0,-1-1 1,1 1-1,-1-1 0,1 1 0,-1 0 0,0-1 0,0 1 1,0 0-1,-1 0 0,1 0 0,-1 0 0,1 0 0,-1 0 1,0 0-1,0 0 0,0 0 0,-1 0 0,1 0 0,-1 0 3,-4 7 76,0 0 0,-1 0 0,0 0 1,-1-1-1,0 0 0,-1 0 0,0-1 0,-8 7-76,-42 55 746,55-66-719,2-3-2,1 0 0,-1 0-1,0 0 1,0 0-1,0 0 1,1 0 0,-1 0-1,1 0 1,-1 1 0,1-1-1,-1 0 1,1 0 0,-1 0-1,1 1 1,0-1 0,0 0-1,0 0 1,0 1 0,0-1-1,0 0 1,0 0 0,0 1-1,0-1 1,0 0-1,1 0 1,-1 1 0,1-1-1,-1 0 1,1 0 0,-1 0-1,1 0 1,0 1 0,-1-1-1,1 0 1,0 0 0,0-1-1,0 1 1,0 0 0,0 0-1,0 0-24,3 1 58,-1-1-1,1 1 1,0-1-1,0 0 0,0-1 1,-1 1-1,1 0 1,0-1-1,0 0 0,0 0 1,0 0-1,0-1 1,0 1-1,0-1 1,-1 0-1,1 0 0,1 0-57,12-3 59,-15 4-60,90-14-995,-32 0-2524,-32 7 496</inkml:trace>
  <inkml:trace contextRef="#ctx0" brushRef="#br0" timeOffset="10181.864">192 1278 1536,'-19'6'816,"-13"-8"1093,-66 2 1531,55 0-432,56-4-2272,278-15 725,257-7-837,-108 26-453,-93 16-2118,-330-17 187,-10 6-1162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8:27.688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188 216 3072,'40'-28'2608,"-31"19"-2303,-10 9-246,1 0 1,-1 0-1,1 0 0,-1 0 0,1 0 0,-1 0 0,1-1 0,-1 1 0,1 0 1,-1 0-1,1 0 0,0-1 0,-1 1 0,1 0 0,-1-1 0,1 1 0,0 0 1,-1-1-1,1 1 0,0-1 0,-1 1 0,1-1 0,0 1 0,0 0 0,0-1 1,-1 1-1,1-1 0,0 1 0,0-1 0,0 1 0,0-1 0,0 1 1,0-1-1,0 1 0,0-1 0,0 1 0,0-1 0,0 1 0,0-1 0,0 1 1,0-1-1,0 1 0,1-1 0,-1 1 0,0-1 0,0 1 0,1-1 0,-1 1 1,0 0-1,1-1 0,-1 1 0,0-1 0,1 1 0,-1 0 0,0-1 0,1 1 1,-1 0-1,1 0 0,-1-1 0,1 1 0,-1 0 0,1 0 0,-1 0 0,1-1 1,-1 1-1,1 0-59,-9 1 76,1-1 0,-1 1 0,1 0 1,0 1-1,0 0 0,-1 0 0,1 1 1,1 0-1,-1 0 0,0 0 0,1 1 1,-1 0-1,1 0 0,0 1 0,1 0 1,-1 0-77,-10 7 214,6-5-135,1 0-1,0 1 1,0 0-1,1 1 1,0 0 0,0 0-1,1 0 1,0 1-1,1 0 1,0 1-1,-1 3-78,5-10 35,0 1 0,1-1 0,-1 1 0,1 0 1,0-1-1,0 1 0,1 0 0,-1 0 0,1 0 0,0 0 0,0-1 0,1 1 0,-1 0 0,1 0 0,0 0 0,1-1 0,-1 1 0,1 0 0,0-1 0,0 1 0,0-1 0,1 0 0,-1 0 0,1 0 0,0 0 1,0 0-1,0-1 0,3 3-35,4 1-136,0-1 0,1 1 1,0-2-1,0 1 1,0-2-1,0 1 1,1-2-1,0 1 0,0-2 1,0 1-1,0-2 1,0 0-1,1 0 1,-1-1-1,0 0 0,0-1 1,0-1-1,1 0 1,1-1 135,38-7-3104</inkml:trace>
  <inkml:trace contextRef="#ctx0" brushRef="#br0" timeOffset="1002.295">373 38 1152,'17'-8'1083,"-16"7"-470,-1 1 315,0 0 181,0 0 0,0 0-5,1 3 2768,11-9-3747,1 1 0,0 0 0,0 1 0,0 1 0,1 0 0,-1 1 0,9-1-125,42 3-59,-63 1 60,0 1 0,0 0 0,0-1-1,0 1 1,0 0 0,-1 0 0,1 0 0,-1 0-1,1-1 1,-1 1 0,0 0 0,0 0 0,0 0-1,0 0 1,0 0 0,0 0 0,0 0-1,0 0 1,-1 0 0,1-1 0,-1 1 0,0 0-1,1 0 1,-1 0 0,0-1 0,0 1-1,0 0 1,0-1 0,-1 1 0,1-1 0,0 1-1,0-1 1,-1 0 0,0 1-1,-47 45 64,33-37-10,14-9-59,-1 0 0,1 0 1,-1 1-1,1-1 0,-1 1 0,1-1 0,0 1 0,0 0 1,0 0-1,0 0 0,0 0 0,0 0 0,0 1 0,1-1 1,-1 0-1,1 1 0,0-1 0,0 1 0,0 0 0,-1 1 5,3-2 45,0 0-1,0 0 0,0-1 1,0 1-1,0 0 0,1-1 0,-1 1 1,1-1-1,-1 0 0,1 1 1,-1-1-1,1 0 0,0 0 1,-1 0-1,1 0 0,0 0 1,0 0-1,0-1 0,0 1 1,0-1-1,0 1 0,0-1 0,0 0 1,0 1-1,0-1 0,0 0 1,0-1-1,0 1 0,0 0 1,0 0-1,0-1 0,1 0-44,0 1 17,224-12 90,-200 8-3142,-18 3-10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8:40.10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7 0 6784,'-7'10'3932,"23"19"-4429,-12-22 891,27 21 961,-30-28-811,4 0 1898,-27 15-2244,30-7-252,-3-6 65,-1-1 0,0 0-1,1 0 1,-1 0 0,1-1-1,-1 1 1,1-1 0,-1 0-1,1-1 1,-1 1 0,1-1-1,-1 0 1,1 0 0,-1 0-1,0 0 1,0-1 0,1 0-1,-1 0 1,0 0 0,-1 0-1,5-3-10,-22-8 96,6 14-40,-1-1-1,1 1 1,0 0-1,-1 1 1,1 0 0,0 1-1,0-1 1,0 2-1,1-1 1,-1 1-1,1 0 1,-7 5-56,43-20 75,-20 6-139,-8 4-2,1 1 0,0-1 0,0 0 0,-1 0 0,1 0 1,0 0-1,-1 0 0,1 0 0,-1-1 0,1 1 0,-1-1 0,0 1 0,0-1 1,1 1-1,-1-1 0,0 1 0,0-1 0,-1 0 0,1 0 0,0-1 66,-1 3-120,0-1-1,0 1 1,0 0-1,0-1 1,0 1-1,0-1 1,0 1-1,0-1 1,-1 1-1,1-1 1,0 1 0,0 0-1,0-1 1,-1 1-1,1 0 1,0-1-1,0 1 1,-1 0-1,1-1 1,0 1-1,-1 0 1,1-1-1,-1 1 1,1 0-1,0 0 1,-1 0-1,1-1 1,-1 1-1,1 0 1,0 0 0,-1 0-1,1 0 1,-1 0-1,1 0 1,-1 0-1,1 0 1,-1 0-1,1 0 1,-1 0-1,1 0 1,0 0-1,-1 0 1,1 0-1,-1 0 1,1 0-1,-1 1 1,1-1 0,0 0-1,-1 0 1,1 1-1,0-1 1,-1 0-1,1 0 1,0 1-1,-1-1 1,1 1 120,-9 5-3072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22T10:51:30.049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  <inkml:context xml:id="ctx1">
      <inkml:inkSource xml:id="inkSrc1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1" timeString="2020-01-22T10:51:34.100"/>
    </inkml:context>
    <inkml:brush xml:id="br1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34 2412,'-34'34,"2321"-2321,-2261 2261,-14 14,2-2,-2 2,-8 8,0 0</inkml:trace>
  <inkml:trace contextRef="#ctx1" brushRef="#br1">2441 21 2368,'0'0'165,"0"0"150,0 0 37,-14 5 1413,-119 22 187,30-10-869,76-17-689,26 0-442,1 0-32,13 0 112,73-12 272,38-29-154,-84 30-113,-39 11-85,-1 0 27,8-5 213,-7 5-246,-1 0-15,0 0 85,0 0 27,0 0-65,0 0-20,0 0 74,0 0 64,0 0-64,18 0-144,17 0 256,-34 0-80,-1 0 90,0 0 44,0 0-60,0 0-42,0 0-21,0 0-6,0 0-90,0 17-75,0 1 108,0-1 0,-1 1 1,-1-1-1,0 1 0,-1-1 0,-1 0 0,-2 2-12,-3 28 91,9-45-219,0-2-149,0-1-630,5-4-378</inkml:trace>
  <inkml:trace contextRef="#ctx1" brushRef="#br1" timeOffset="3861.635">387 2664 4064,'5'18'2085,"-5"-16"-1712,0-2 1,0-4 3604,-19-89-3231,-53-133 640,76 214-1345,73 157-202,9-29 187,-66-99 1125,-21-29-923,-27-83-277,6-98-48,14 117-90,39 157 175,-23-62 56,1 0-1,0-1 1,2 0 0,0 0-1,1-1 1,0-1 0,2 0-1,14 13-44,-27-28 17,0 1 0,0-1 0,0 0-1,0 0 1,1 0 0,-1 0 0,0 0 0,1-1-1,-1 1 1,1 0 0,-1-1 0,1 1 0,-1 0 0,1-1-1,0 0 1,-1 1 0,1-1 0,-1 0 0,1 0-1,0 0 1,-1 0 0,1 0 0,0 0 0,-1-1-1,1 1 1,-1-1 0,1 1 0,-1-1 0,1 1-1,-1-1 1,1 0 0,-1 0 0,1 0-17,-1-2-42,0 0 1,0 0 0,0 0-1,0-1 1,-1 1-1,1 0 1,-1-1 0,0 1-1,0 0 1,0-1-1,0 1 1,-1 0 0,1-1-1,-1 1 1,0 0-1,0 0 1,-1-2 41,-3-11-1205</inkml:trace>
  <inkml:trace contextRef="#ctx1" brushRef="#br1" timeOffset="4806.639">573 2182 4640,'7'0'292,"-14"0"1026,7 0-720,7 0 431,87-28 2368,-52 5-2803,-1-1 0,-1-1 0,33-29-594,-36 30-2299,-38 40-3951,-4-8 3631</inkml:trace>
  <inkml:trace contextRef="#ctx1" brushRef="#br1" timeOffset="5348.183">678 2258 2144,'-3'4'572,"4"-3"4573,9-2-4797,0-2 0,1 1 0,-1-1 0,0-1 0,0 1 0,-1-2 0,1 1 0,-1-2 0,0 1 0,0-1 0,-1 0 0,0-1 0,4-4-348,19-12 324,31-30 558,-30 23-1575,2 4-4147,-33 27 1561,2 6 452</inkml:trace>
  <inkml:trace contextRef="#ctx1" brushRef="#br1" timeOffset="6465.167">1142 1890 3744,'2'-2'171,"-1"0"0,0-1 0,1 1-1,-1 0 1,0-1 0,0 1 0,-1-1 0,1 1 0,0-1 0,-1 1 0,1-1-1,-1 1 1,0-1 0,0 1 0,0-1 0,0 0 0,-1 1 0,1-1 0,-1 1 0,1-1-1,-1 1 1,0-1 0,0 1 0,-1-3-171,-35-39 1525,34 45-1515,0-1 0,0 0 1,1 1-1,-1 0 0,0 0 0,0-1 0,0 2 0,0-1 0,1 0 0,-1 1 0,1-1 0,-1 1 0,1 0 0,-1-1 0,1 1 0,0 0 0,0 1 0,0-1 0,0 0 0,0 1 0,1-1 0,-1 1 1,1-1-1,-1 1 0,1 0 0,-1 1-10,0 0 28,0-1 0,0 1 0,1 0 1,-1 0-1,1 0 0,0 0 0,0 0 1,0 0-1,1 0 0,-1 0 0,1 1 1,0-1-1,0 0 0,0 0 0,1 0 1,-1 1-1,1-1 0,0 0 0,1 0 1,-1 0-1,1 0 0,-1 0 0,1-1 1,0 1-1,0-1 0,1 1 0,-1-1 1,1 1-1,0-1 0,0 0 0,0 0 1,0-1-1,0 1 0,1-1 0,-1 1 1,1-1-1,1 1-28,2-1-23,0-1 1,0 1-1,0-1 0,0-1 0,0 1 1,0-1-1,1 0 0,-1-1 1,0 1-1,0-1 0,0-1 0,0 0 1,0 0-1,-1 0 0,1-1 1,0 1-1,-1-2 0,0 1 0,0-1 1,0 0-1,0 0 0,0 0 1,-1-1-1,0 0 0,0 0 0,0-1 1,2-3 22,52-79 160,-45 61-304,-13 30 166,0 1 0,1-1 0,-1 0-1,1 0 1,-1 0 0,1 0 0,0 0 0,0-1 0,0 1 0,1-1 0,-1 1 0,0-1 0,1 0 0,0 1 0,0-2 0,-1 1 0,1 0 0,0 0 0,1-1-1,-1 0 1,0 1 0,0-1 0,0 0 0,1-1 0,-1 1 0,1-1 0,-1 1 0,0-1 0,1 0 0,-1 0 0,1-1 0,-1 1 0,0-1 0,1 1 0,-1-1-1,0 0 1,1 0 0,-1-1 0,0 1 0,0-1 0,0 1 0,0-1 0,0 0 0,2-2-22,0-4 58,-1 0 0,1 0 0,-1 0 0,-1-1 0,1 1-1,-2-1 1,1 0 0,-1 0 0,0 0 0,-1 0 0,0-1 0,0 1 0,-1 0 0,-1 0 0,1-1-1,-1 1 1,-1 0 0,0 0 0,0 0 0,-1 0 0,0-1-58,1 6 9,0 0 1,0 1-1,-1-1 1,1 0-1,-1 1 1,1 0-1,-1-1 1,0 1-1,0 0 1,-1 1-1,1-1 1,0 1-1,-1-1 0,0 1 1,1 0-1,-1 0 1,0 0-1,0 1 1,0 0-1,0-1 1,-1 2-1,1-1 1,0 0-1,0 1 1,-1-1-1,1 1 0,0 1 1,0-1-1,-1 0 1,1 1-1,-1 0-9,1 1-35,0-1 1,1 0-1,0 1 0,-1 0 0,1 0 0,0 0 1,0 0-1,0 1 0,0-1 0,0 1 0,0 0 0,1-1 1,-1 1-1,1 0 0,0 1 0,0-1 0,0 0 0,0 1 1,1-1-1,-1 1 0,1-1 0,0 1 0,0 0 1,0-1-1,1 1 0,-1 0 0,1 0 0,0 0 0,0-1 1,0 1-1,1 0 0,-1 0 0,1 0 0,0 1 35,18 35-2842,-6-27 266</inkml:trace>
  <inkml:trace contextRef="#ctx1" brushRef="#br1" timeOffset="6999.048">1598 1619 2688,'0'0'65,"1"0"0,-1 0-1,0-1 1,1 1 0,-1 0 0,0 0 0,0 0 0,1-1-1,-1 1 1,0 0 0,0 0 0,1-1 0,-1 1 0,0 0-1,0 0 1,0-1 0,1 1 0,-1 0 0,0-1 0,0 1-1,0 0 1,0-1 0,0 1 0,0 0 0,0-1 0,0 1-1,0 0 1,0-1 0,0 1 0,0 0 0,0-1 0,0 1 0,0 0-1,0-1 1,0 1 0,0 0 0,0-1 0,0 1 0,0 0-1,-1-1 1,1 1 0,0 0 0,0 0 0,0-1 0,-1 1-1,1 0 1,0 0 0,0-1 0,-1 1 0,1 0 0,0 0-1,0-1 1,-1 1 0,1 0 0,0 0 0,-1 0 0,1 0-1,0 0 1,-1 0 0,1 0 0,0 0 0,-1-1 0,1 1-1,0 0 1,-1 0 0,1 0 0,0 1 0,-1-1 0,1 0-1,-1 0-64,-26-37 2550,6-25-2177,20 46-250</inkml:trace>
  <inkml:trace contextRef="#ctx1" brushRef="#br1" timeOffset="7273.572">1529 1409 9888,'0'0'608</inkml:trace>
  <inkml:trace contextRef="#ctx1" brushRef="#br1" timeOffset="8707.517">1574 1414 9664,'4'1'60,"-1"1"1,0-1-1,0 1 1,1 0-1,-1 0 1,-1 0-1,1 1 1,0-1-1,0 1 1,-1-1-1,0 1 1,1 0-1,-1 0 1,0 0-1,0 0 1,1 4-61,-3-7 8,50 88 232,-41-65-230,-9-22 49,0-1 26,0 0-10,0 0 26,0 0 70,0 0 74,-5-12 97,-31-89-246,32 18-80,4 82-22,-1-1 1,1 1 0,0 0 0,0-1 0,0 1 0,0 0 0,0 0-1,0-1 1,1 1 0,-1 0 0,0-1 0,1 1 0,-1 0 0,1 0-1,-1 0 1,1-1 0,-1 1 0,1 0 0,0 0 0,0 0 0,-1 0-1,1 0 1,0 0 0,0 0 0,0 0 0,0 1 0,0-1 0,0 0-1,0 0 1,1 1 0,-1-1 0,0 1 0,0-1 0,0 1 0,1 0-1,-1-1 1,0 1 0,1 0 0,-1 0 0,0 0 0,0 0-1,1 0 1,-1 0 0,0 0 0,1 0 0,-1 1 0,0-1 0,0 0-1,1 1 1,-1-1 0,0 1 0,0-1 0,0 1 0,0 0 0,1-1-1,-1 1 1,0 0 5,44 72 118,-16-41 159,-22-25-208,-7-6-51,1-1 0,-1 1-1,1-1 1,-1 1 0,1-1-1,-1 1 1,1-1-1,-1 1 1,1-1 0,0 1-1,-1-1 1,1 0 0,0 0-1,-1 1 1,1-1 0,0 0-1,0 0 1,-1 0 0,1 1-1,0-1 1,0 0-1,-1 0 1,1 0 0,0 0-1,0-1 1,-1 1 0,1 0-1,0 0 1,-1 0 0,1-1-1,0 1 1,-1 0 0,1 0-1,0-1 1,-1 1-1,1-1 1,0 1 0,-1-1-1,1 1 1,-1-1 0,1 1-1,-1-1 1,1 1 0,-1-1-1,1 0 1,-1 1 0,0-1-1,1 0 1,-1 1-1,0-1 1,0 0 0,1 1-18,10-38 570,-9 22-547,-1 0 0,-1-1 0,-1 1 0,0 0 1,-1 0-1,0 0 0,-4-9-23,1 1-66,-22-56 413,19 59-598,8 21 193,27 13-54,32 19 149,-53-28-25,-2-2-11,-1-1 0,0 1 0,0-1 0,0 1 0,0 0 1,0 0-1,0 0 0,-1 1 0,1-1 0,-1 1 0,1-1 0,-1 1 0,0 0 0,0 0 0,0 0 1,-1 0-1,1 0 0,-1 0 0,0 1 0,1-1 0,-1 0 0,-1 1 0,1 2-1,-4 42 118,-7-41-1265,10-11 1139,0-132-320,-13-83 328,-9 51 16,22 123 27,13 65-155,19 44 277,14 30 131,-36-68-275,2-1-1,1 0 0,1 0 0,1-1 0,1-1 0,1-1 0,12 12-20,-22-27-12,60 42-8,-66-49 10,0-1 0,0 1 1,0 0-1,1-1 0,-1 0 0,0 1 0,0-1 0,0 0 0,0 1 0,0-1 0,0 0 0,0 0 1,0 0-1,-1 0 0,1 0 0,0 0 0,0 0 0,-1 0 0,1 0 0,-1 0 0,1 0 0,-1-1 0,1 1 1,-1 0-1,0 0 0,0-1 0,1 1 0,-1 0 0,0 0 0,0-1 0,0 1 0,0 0 0,-1 0 1,1-1-1,0 1 0,0 0 0,-1 0 0,1-1 0,-1 1 0,1 0 0,-1 0 0,0-1 10,-1-5-99,0 0 0,-1 0 0,-1-1-1,1 2 1,-1-1 0,0 0 0,0 1 0,-1 0 0,0 0-1,0 0 1,-1 0 0,1 1 0,-1 0 0,0 0-1,-1 1 1,1 0 0,-1 0 0,0 0 0,1 1-1,-2 0 1,1 0 0,0 0 0,-1 1 0,1 1-1,-4-1 100,-94 2-448,14 35 891,63-24 741,33-42 656,7 12-1631,0 1-1,2 1 1,0 0-1,1 0 1,0 2-1,1 0 1,1 0 0,1 2-1,4-2-208,30-15-7104,-17 19 2518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8:39.50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15 95 7424,'-9'-18'2321,"4"8"-684,11 18-1382,26 81-218,40 114 1467,-1 192-1466,-57-274 506,-8-36 96,-6-83-539,37-70 1941,12-29-1868,4 1-1,63-85-173,-44 70-336,-5-2 0,47-111 336,-112 220-173,1 0-180,-1 0 0,0-1 0,0 1 0,0 0 0,-1-1 0,0 1 0,1-1 0,-2 0 0,1 1 1,0-1-1,-1 0 0,0 0 0,0 1 0,-1-2 353,-7-1-2955,-9 13-106</inkml:trace>
  <inkml:trace contextRef="#ctx0" brushRef="#br0" timeOffset="1327.186">725 768 8704,'1'-20'1026,"16"-39"1916,1 29-1508,-10 38-1402,-10 140-80,-9-26 48,-10 81 640,21-196-647,-1-7 30,1 1 0,0-1-1,0 1 1,0-1 0,0 1 0,0-1-1,0 1 1,0-1 0,-1 1-1,2-1 1,-1 1 0,0-1 0,0 1-1,0-1 1,0 1 0,0-1 0,0 1-1,0-1 1,1 1 0,-1-1-1,0 1 1,0-1 0,1 1 0,-1-1-1,0 0 1,1 1 0,-1-1-1,0 1 1,1-1 0,-1 0 0,1 1-1,-1-1 1,1 0 0,-1 0 0,0 1-1,1-1 1,-1 0 0,1 0-1,-1 0 1,1 0 0,-1 1 0,1-1-1,-1 0 1,1 0 0,0 0 0,-1 0-1,1 0 1,-1 0 0,1 0-1,-1-1 1,1 1-23,147-8 1115,8 12-897,-83-3-4025,-55-1 1087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8:37.21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46 480 4480,'-35'-49'3824,"33"46"-3591,0 0 0,1 0 1,0 0-1,0 0 0,0 0 0,0 0 1,0 0-1,1 0 0,-1-1 0,1 1 1,0 0-1,0 0 0,0-1 0,1 1 1,-1 0-1,1 0 0,-1 0 0,1 0 1,1-2-234,-5-9 1458,3 17-820,40 59-702,-21-21 56,-1 1 0,-3 1 0,-2 1 0,-1 0 0,-3 0 0,0 10 8,24 245 69,-6-149 22,-23-108 986,11-90-608,31-56-511,-4 9 53,4 1 0,5 3 0,49-67-11,40-72-97,-80 88-3125,-54 121 460</inkml:trace>
  <inkml:trace contextRef="#ctx0" brushRef="#br0" timeOffset="640.449">165 60 6144,'5'16'4229,"-15"21"-650,9-31-3575,0 0 0,0 0 1,0 0-1,1 0 0,0 1 1,0-1-1,1 0 0,0 0 1,0 1-1,0-1 0,1 0 1,0 0-1,0 0 0,0-1 1,1 1-1,0 0-4,-3-5 12,0 0 0,0-1 0,1 1 0,-1 0 0,0 0 0,1-1 0,-1 1 0,0 0 0,1-1 0,-1 1 1,1-1-1,-1 1 0,1-1 0,-1 1 0,1-1 0,-1 1 0,1-1 0,-1 1 0,1-1 0,0 1 0,-1-1 0,1 0 0,0 0 0,-1 1 0,1-1 0,0 0 0,0 0 0,-1 0 0,1 0 1,0 0-1,0 1 0,-1-1 0,1-1 0,0 1 0,0 0 0,-1 0 0,1 0 0,0 0 0,-1 0 0,1-1 0,0 1 0,-1 0 0,1-1 0,0 1 0,-1 0 0,1-1 0,0 1 1,-1-1-1,1 1 0,-1-1 0,1 1 0,-1-1 0,1 0 0,-1 1 0,0-1 0,1 0 0,-1 1 0,1-1-12,16-43 672,-15 38-627,-1 0 0,0 0 0,-1-1 0,0 1 0,0-1 0,0 1 0,0 0 0,-1-1 0,0 1 0,-1 0 0,1-1 0,-1 1 0,0 0 0,-1 0 0,0 1 0,0-1 0,0 0 0,0 1 0,-1 0 0,0-1 0,0 2 0,0-1 0,-1 0 0,1 1 0,-6-4-45,6 6-99,0-1 0,0 0 0,0 1 0,0 0 0,-1 0 0,1 0 0,-1 1 1,0-1-1,1 1 0,-1 0 0,0 1 0,0-1 0,0 1 0,1 0 0,-1 0 0,0 0 0,0 1 1,0-1-1,1 1 0,-1 1 0,0-1 0,-1 1 99,6-1-189,-1 0-1,1 0 1,0 0 0,-1 1 0,1-1-1,0 0 1,0 0 0,0 0 0,-1 0-1,1 1 1,1-1 0,-1 0 0,0 0 0,0 0-1,0 0 1,1 1 0,-1-1 0,0 0-1,1 0 1,-1 0 0,1 0 0,-1 0-1,1 0 1,0 0 0,-1 0 0,1 0-1,0 0 1,0 0 0,0 0 0,0-1-1,0 1 190,21 22-3258</inkml:trace>
  <inkml:trace contextRef="#ctx0" brushRef="#br0" timeOffset="1474.545">638 983 6272,'-18'-47'2058,"14"5"1036,11 56-2902,-5 73 74,-2-66-99,1 16-20,-2 1 0,-1 0 0,-2-1 0,-2 0 0,-5 18-147,8-43 168,-1-3-150,2-1 1,-1 1 0,1 0-1,1 0 1,0 0 0,0 0-1,0 0 1,1 0 0,1 4-19,0-11 52,1 0 0,-1 0 0,1 0 0,0 0 0,-1 0 0,1 0 0,0-1 0,0 1 0,0-1 0,0 1 0,0-1 0,1 0 0,-1 0 0,0 0 1,0 0-1,1 0 0,-1 0 0,1-1 0,-1 1 0,1-1 0,-1 0 0,1 0 0,-1 0 0,1 0 0,-1 0 0,1 0 0,-1-1 0,1 1 0,-1-1 0,0 1 1,1-1-53,13 0 178,241-23 611,-213 20-1095,30-5-82,-26-6-6854,-40 10 4341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8:43.9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42 6656,'2'-2'239,"1"-1"1,-1 1-1,0 0 1,1-1 0,0 2-1,-1-1 1,1 0-1,0 0 1,0 1-1,0-1 1,0 1 0,0 0-1,0 0 1,0 0-1,1 1 1,1-1-240,-4 0 7,20-3 18,0 0 1,1 1-1,-1 1 1,1 1-1,-1 1 1,1 1-1,-1 1 1,0 1-1,1 1 1,-1 0-1,-1 2 1,1 0-1,-1 2 1,0 0-26,-16-7 8,0 0 0,0 0 0,-1 0 0,1 1 0,0-1-1,-1 1 1,0 0 0,1 0 0,-1 1 0,0-1 0,0 0 0,0 1 0,0 0 0,0 0 0,-1 0 0,1 0 0,-1 0-1,0 0 1,0 1 0,0-1 0,0 1 0,-1-1 0,0 1 0,1 0 0,-1 0 0,0-1 0,-1 1 0,1 0 0,-1 0-1,0 0 1,0 3-8,-2 9 55,-1-1-1,-1 0 0,-1 0 1,0 0-1,0-1 0,-2 0 0,0 0 1,-6 9-55,-16 35 285,16-32-107,0 0 0,-2 0 0,-1-1-1,-1-1 1,-2-1 0,-15 16-178,-12 29 128,9-39 608,16-8-843,20-18 145,0 0 0,1 0 0,-1 0-1,1 0 1,0 0 0,0 0 0,0 0 0,0 0-1,1 0 1,-1 0 0,1-1 0,0 1 0,0 0-1,0 0 1,0 0 0,0 0 0,1-1 0,-1 1-1,1-1 1,0 1 0,0-1 0,-1 1 0,2-1 0,-1 0-1,0 0 1,0 0 0,1 0 0,-1-1 0,1 1-1,-1-1 1,1 1 0,0-1 0,0 0 0,0 0-38,25 14 138,0-2 0,0-1 0,2-1 0,-1-1 0,14 1-138,-10-2 46,10 10-84,-42-18 34,0-1 1,0 1-1,-1-1 0,1 1 0,0-1 0,-1 1 0,1 0 1,0-1-1,-1 1 0,1 0 0,-1-1 0,1 1 0,-1 0 1,1 0-1,-1 0 0,0-1 0,1 1 0,-1 0 1,0 0-1,0 0 0,1 0 0,-1 0 0,0 0 0,0 0 1,0-1-1,0 1 0,0 0 0,0 0 0,-1 0 0,1 0 1,0 0-1,0 0 0,-1 0 0,1-1 0,0 1 0,-1 0 1,1 0-1,-1 0 0,1-1 0,-1 1 0,1 0 1,-1-1-1,0 1 0,1 0 0,-1-1 0,0 1 4,-69 40 160,38-27-90,16-6-41,4-4 3,1 0 0,-1 0 1,1 2-1,1-1 0,-1 1 0,1 1 0,0 0 0,1 0 0,-1 1 0,1 0 0,1 1 1,0 0-1,0 0 0,0 0 0,2 1 0,-1 1 0,1-1 0,0 1 0,1 0 0,1 0 1,-2 6-33,6-5 13,0 1 1,1 0-1,1-1 1,0 1 0,1-1-1,0 1 1,1-1 0,0 0-1,1 0 1,0-1 0,1 0-1,0 0 1,1 0 0,0 0-1,1-1 1,0 0 0,5 4-14,15 24-3,-16-22 11,0 0 1,0 0-1,-2 1 1,0 1-1,-1 0 0,-1 0 1,0 0-1,-2 1 1,0 0-1,-1 1 0,-1-1 1,-1 1-1,0 0 1,-2 0-1,0 0 1,-2 0-1,0 0 0,-1 0 1,-2 8-9,1-17 36,-1 1 1,-1-1-1,1 0 1,-2 0-1,0-1 1,0 0-1,-1 0 1,0 0-1,0-1 1,-1 0-1,0 0 0,-1-1 1,-6 5-37,-88 42-3562,62-43-363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8:59.5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 40 3968,'-1'0'121,"-15"-1"2029,16-4-779,15-6-1264,-14 11-92,0 1-1,0-1 1,0 0-1,0 1 1,0-1-1,0 1 1,0 0-1,0-1 1,0 1-1,0 0 1,0-1-1,-1 1 1,1 0-1,0 0 1,0 0-1,-1 0 1,1 0 0,0 0-1,-1 0 1,1 0-1,-1 0 1,1 0-1,-1 0 1,0 0-1,0 0 1,1 0-1,-1 0 1,0 1-1,0-1 1,0 0-1,0 0 1,0 0-1,0 0 1,0 0-1,-1 1 1,1-1 0,0 0-1,-1 0 1,1 0-1,0 0 1,-1 0-1,0 0 1,1 0-1,-1 0 1,1 0-1,-1 0 1,0 0-15,1-2 51,0 1 0,0-1 1,-1 0-1,1 1 0,0-1 1,0 0-1,0 1 0,0-1 1,-1 0-1,1 1 0,0-1 1,-1 0-1,1 1 1,0-1-1,-1 1 0,1-1 1,-1 0-1,1 1 0,-1-1 1,1 1-1,-1-1 0,1 1 1,-1 0-1,1-1 0,-1 1 1,0 0-1,1-1 0,-1 1 1,0 0-1,1 0 0,-1-1 1,0 1-1,1 0 0,-1 0 1,0 0-1,1 0 0,-1 0 1,0 0-1,0 0 0,1 0 1,-1 0-1,0 1 0,1-1 1,-1 0-1,0 0 0,1 0 1,-1 1-1,0-1 0,1 0 1,-1 1-1,1-1 0,-1 1 1,1-1-1,-1 1 1,1-1-1,-1 1 0,1-1 1,-1 1-1,1-1 0,-1 1 1,1 0-1,0-1 0,0 1 1,-1-1-1,1 1 0,0 0 1,0 0-52,-1-4 8,1 1 1,0-1-1,1 1 1,-1-1-1,0 1 1,1-1-1,-1 1 1,1-1-1,0 1 1,0 0-1,0-1 1,0 1-1,0 0 1,1 0-1,-1 0 1,1 0-1,-1 0 1,1 0-1,0 0 1,-1 0-1,1 0 1,0 1-1,0-1 1,1 1-1,-1 0 1,0-1-1,0 1 1,1 0-1,-1 0 1,0 1-1,1-1 1,-1 0-1,1 1 1,-1 0-1,1-1 1,-1 1-1,2 0-8,-3 2 24,1 0-1,-1 0 1,1 0-1,-1 0 0,0 0 1,0 0-1,0 0 1,0 1-1,0-1 1,-1 0-1,1 0 1,-1 1-1,1-1 0,-1 1 1,0-1-1,0 0 1,0 1-1,0-1 1,0 1-1,-1-1 0,1 0 1,-1 1-1,0-1 1,1 0-1,-1 1 1,0-1-1,0 0 0,0 0 1,-1 0-1,1 0 1,0 0-1,-1 0 1,0 0-24,1-1 45,1 0 0,-1 0 0,1 0 0,-1 0 0,1 0 0,-1 0 0,0 0 1,0-1-1,1 1 0,-1 0 0,0 0 0,0-1 0,0 1 0,0-1 0,0 1 0,0-1 1,0 1-1,0-1 0,0 1 0,0-1 0,0 0 0,0 0 0,0 1 0,0-1 1,-1 0-1,1 0 0,0 0 0,0 0 0,0 0 0,0-1 0,0 1 0,0 0 0,0 0 1,0-1-1,0 1 0,0-1 0,-1 0-45,1-1 13,0-1 0,1 0 0,-1 1 1,1-1-1,0 0 0,-1 1 0,1-1 0,0 0 0,1 1 1,-1-1-1,1 0 0,-1 1 0,1-1 0,0 0 0,0 1 1,0-1-1,0 1 0,0 0 0,0-1 0,1 1 0,-1 0 1,1 0-1,0-1 0,-1 1 0,1 1 0,0-1 0,0 0 1,1 0-1,-1 1 0,0-1 0,0 1 0,2-1-13,43-8-65,-46 10 64,0 0 0,0 0 0,0 0 1,0 0-1,0 0 0,0 0 0,0 0 0,0 0 1,0 1-1,0-1 0,0 0 0,0 1 0,0-1 1,0 1-1,0-1 0,0 1 0,-1-1 0,1 1 1,0-1-1,0 1 0,-1 0 0,1 0 0,0-1 1,-1 1-1,1 0 0,0 0 0,-1 0 0,1 0 1,-1 0-1,0 0 0,1 0 0,-1 0 0,0 0 1,0 0-1,1 0 0,-1 0 0,0 0 0,0 0 1,0 0-1,0 0 0,0 0 0,0 0 0,-1 0 1,1 0-1,0 0 1,-2 4 39,0-1 0,0 0-1,0 0 1,-1 0 0,1 0 0,-1-1 0,0 1 0,0-1 0,0 0-1,0 1 1,-1-2 0,1 1 0,-1 0 0,0-1 0,0 1 0,0-1-1,0 0 1,0 0 0,0-1 0,-1 1 0,0-1-39,5-1-74,1 0 1,-1 0 0,1 0-1,-1 0 1,1-1-1,-1 1 1,1 0-1,-1 0 1,1-1-1,-1 1 1,1 0 0,-1-1-1,1 1 1,-1 0-1,0-1 1,1 1-1,-1-1 1,0 1-1,1-1 1,-1 1 0,0 0-1,1-1 1,-1 1-1,0-1 1,0 0-1,0 1 1,0-1-1,1 1 1,-1-1 0,0 1-1,0-1 1,0 1-1,0-1 1,0 1-1,0-1 1,0 0-1,-1 1 1,1-1 0,0 1-1,0-1 1,0 1-1,0-1 1,-1 1-1,1-1 1,0 1-1,-1-1 1,1 1-1,0-1 1,-1 1 0,1 0-1,0-1 1,-1 1-1,1 0 1,-1-1-1,1 1 1,-1 0-1,1-1 1,-1 1 0,1 0-1,-1 0 1,1 0-1,-1-1 1,1 1-1,-1 0 1,1 0-1,-1 0 1,1 0 0,-1 0-1,0 0 1,1 0 73,12-16-3520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8:55.8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323 233 5120,'1'0'104,"-1"0"0,0 0 1,0 0-1,1 0 0,-1 0 1,0 0-1,0 0 0,0-1 0,1 1 1,-1 0-1,0 0 0,0 0 1,1 0-1,-1 0 0,0 0 0,0 0 1,0 0-1,0-1 0,1 1 1,-1 0-1,0 0 0,0 0 0,0 0 1,0-1-1,1 1 0,-1 0 1,0 0-1,0 0 0,0-1 0,0 1 1,0 0-1,0 0 0,0 0 1,0-1-1,0 1 0,0 0 0,0 0 1,0-1-1,0 1 0,0 0 1,0 0-1,0-1 0,0 1-104,7 25 881,-11 195 836,-42 215-490,38-387-5488,8-49 1461</inkml:trace>
  <inkml:trace contextRef="#ctx0" brushRef="#br0" timeOffset="624.414">54 256 5504,'-49'-23'3104,"48"21"-3036,0-1 1,1 1 0,-1 0 0,1-1-1,-1 1 1,1 0 0,0-1-1,0 1 1,0-1 0,0 1 0,1-1-1,-1 1 1,1 0 0,-1-1-1,1 1 1,0 0 0,0 0 0,0-1-1,0 1 1,0 0 0,0 0-1,0 0 1,1 0 0,-1 0 0,1 1-1,1-2-68,94-50 599,-85 49-526,30-14 127,5-3 155,2 3 0,0 1-1,50-10-354,-71 22 24,1 1-1,0 1 1,-1 2-1,1 0 1,0 2-1,0 2 1,-1 0-1,1 2 0,-1 1 1,16 6-24,-39-12 29,-1 1 0,0 0 0,0 0 0,1 0 1,-1 1-1,0-1 0,0 1 0,0 0 0,0 0 0,-1 0 0,1 1 0,-1-1 0,1 1 1,-1 0-1,0 0 0,0 0 0,0 0 0,0 1 0,-1-1 0,1 1 0,-1 0 1,0-1-1,0 1 0,0 0 0,0 0 0,-1 1 0,0-1 0,0 0 0,0 0 0,0 1 1,-1-1-1,0 0 0,1 1 0,-2-1 0,1 0 0,0 1 0,-1 0-29,-6 7 101,-1 0-1,1 0 1,-2-1-1,0 0 1,0-1-1,-1 0 1,0-1-1,-3 2-100,3-1 66,-74 64 344,63-58-90,-174 103-634,87-74-1836,69-31 316</inkml:trace>
  <inkml:trace contextRef="#ctx0" brushRef="#br0" timeOffset="2432.063">660 912 6144,'7'-20'2986,"-9"62"-607,-3-21-2308,0 1 0,2 0 0,1 0 0,1 1 0,0-1 0,2 0 0,0 0-1,2 0 1,1 0 0,5 18-71,-9-36-49,1-1-1,1 0 0,-1 1 1,1-1-1,-1 0 0,1 0 1,0 0-1,0 0 0,0 0 1,0 0-1,1-1 0,-1 1 1,1-1-1,0 1 0,-1-1 1,1 0-1,0 0 1,0 0-1,0-1 0,1 1 1,-1-1-1,0 0 0,1 0 1,-1 0-1,1 0 0,-1 0 1,1-1-1,-1 1 0,4-1 50,43-36-6303,-26 6 3556</inkml:trace>
  <inkml:trace contextRef="#ctx0" brushRef="#br0" timeOffset="2685.191">727 709 9600,'-8'-7'3584,"13"10"-2784,-5-3-224,0 0-224,0 0-896,0 0-192,8-3-3008,-8 3-1344,5-5 2368,-10-10 1248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9:00.6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 29 3712,'-23'-3'2890,"23"3"-2255,3-1 362,186-11 2315,46 4-2416,-194 3-3637,-37 14-3088,-12-1 3525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9:01.0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21 5632,'5'3'3050,"139"1"-1583,-101-3-928,1-2-1,-2-3 1,1-1 0,17-5-539,-44 7-439,8-2-5656,-13 5 2757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9:01.30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21 6016,'38'4'3798,"-24"-4"-3399,419-16 817,-369 9-5296,-50 6 1659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9:09.1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12 156 4992,'-1'-1'101,"0"1"1,0-1-1,0 0 0,0-1 0,0 1 1,1 0-1,-1 0 0,0 0 1,1 0-1,-1-1 0,1 1 1,-1 0-1,1-1 0,-1 1 1,1 0-1,0-1 0,0 1 1,0-1-1,0 1 0,0 0 1,0-1-1,0 1 0,0 0 1,0-1-1,1 1 0,-1-1 1,0 1-1,1 0 0,-1 0 1,1-1-1,0 1 0,-1 0 1,1 0-1,0 0 0,0-1-101,3-3 65,0-1 0,1 1 0,-1-1-1,1 2 1,0-1 0,1 0 0,-1 1-1,1 0 1,0 0 0,0 1-1,0-1 1,0 2 0,1-1 0,-1 0-1,1 1 1,0 0 0,-1 1 0,1 0-1,0 0 1,0 0 0,0 1 0,0 0-1,0 0 1,0 1 0,0-1-1,0 2 1,-1-1 0,1 1 0,5 2-65,-12 10 1248,-4-13-1108,0 0-1,0 0 1,0 0 0,-1-1 0,1 0 0,0 1 0,0-1 0,-1-1 0,1 1 0,0 0-1,0-1 1,0 0 0,-4-1-140,6 2 25,1 0-1,0 0 0,-1-1 1,1 1-1,-1 0 1,1 0-1,-1-1 0,1 1 1,-1-1-1,1 1 0,0-1 1,-1 0-1,1 1 1,0-1-1,0 0 0,-1 0 1,1 0-1,0 0 0,0 0 1,0 0-1,0 0 1,0 0-1,0-1 0,1 1 1,-1 0-1,0 0 1,1-1-1,-1 1 0,0-1 1,1 1-1,0 0 0,-1-1 1,1 1-1,0-1 1,0 1-1,0-1 0,0 1 1,0-1-1,0 1 0,0-1 1,0 1-1,1-1 1,-1 1-1,1-1 0,-1 1 1,1 0-1,-1-1 1,1 1-1,0-1-24,0 1-2,1 0 0,-1 0 0,0 0 0,1 0 1,0 0-1,-1 1 0,1-1 0,-1 0 0,1 1 0,0-1 0,0 1 0,-1-1 1,1 1-1,0 0 0,0 0 0,-1 0 0,1 0 0,0 0 0,0 0 0,-1 0 1,1 1-1,0-1 0,0 1 0,-1-1 0,1 1 0,0-1 0,-1 1 0,1 0 1,-1 0-1,1 0 0,-1 0 0,0 0 0,1 0 0,-1 0 0,0 1 1,1-1-1,-1 0 0,0 1 0,0-1 0,0 1 0,-1-1 0,1 1 0,0 0 1,0-1-1,-1 1 0,1 0 0,-1-1 0,0 1 0,1 0 0,-1 0 0,0-1 1,0 1-1,0 0 0,0 0 0,0 0 0,0-1 0,-1 2 2,-41 53 486,39-52-397,-1 1 0,0-2 1,0 1-1,0 0 1,-1-1-1,1 1 0,-1-1 1,0 0-1,0-1 1,0 1-1,0-1 0,0 0 1,0-1-1,-1 1 1,1-1-1,0 0 0,-6 1-89,10-3 5,0 1 0,0 0 0,0 0-1,0 0 1,0-1 0,0 1-1,-1 0 1,1-1 0,0 1-1,1-1 1,-1 1 0,0-1-1,0 0 1,0 1 0,0-1-1,0 0 1,1 0 0,-1 0-1,0 1 1,0-1 0,1 0-1,-1 0 1,1 0 0,-1 0 0,1 0-1,-1 0 1,1 0 0,0 0-1,-1 0 1,1 0 0,0-1-1,0 1 1,0 0 0,0 0-1,0 0 1,0 0 0,0 0-1,0 0 1,1 0 0,-1 0-1,0 0 1,0-1 0,1 1-1,-1 0-3,28-42-1306,-21 38 736,0-1 0,0 1 0,1 1 1,0 0-1,0 0 0,0 0 0,0 1 0,0 0 0,1 1 1,0-1 568,2 0-813,26-9-2371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9:12.9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 32 5504,'-10'5'3556,"30"-1"-2510,329-16 2624,-135-8-4940,-182 12-2746,-23 7 1158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5T10:13:05.0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1 319 4096,'50'-43'3984,"-38"16"-3551,-1 0 0,-2-1-1,-1 0 1,-1 0 0,-1-1 0,0-19-433,-1 3 933,-4 29-285,-2 24 139,-44 230 274,-5-24-4026,39-161 1424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9:13.3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 76 6912,'-4'9'3408,"23"-14"-2010,-7 2-1602,297-30 2247,-116 7-2682,-64 12-4599,-96 11 2614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59:07.30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204 453 2048,'29'-27'2501,"-26"22"-2289,0 1 0,0 0 0,1 0-1,0 1 1,0-1 0,0 1 0,0 0 0,0 0 0,1 0 0,0 1 0,-1-1 0,1 1 0,0 0 0,0 1 0,5-2-212,-7 2 40,0 1 1,0-1 0,0 1-1,1 0 1,-1 0-1,0 0 1,0 0 0,0 1-1,1-1 1,-1 1-1,0 0 1,0 0 0,0 0-1,0 0 1,0 1-1,0-1 1,0 1 0,-1 0-1,1-1 1,-1 1-1,1 1 1,-1-1 0,1 0-1,-1 0 1,0 1-1,0-1 1,0 1 0,-1 0-1,1 0 1,-1 0-1,1 1-40,3 10 191,-1 1-1,-1-1 1,-1 1-1,0 0 0,-1-1 1,0 1-1,-1 0 0,-1 0 1,0 0-1,-1-1 1,-4 13-191,-51 160 1159,42-147-1258,-1-1 1,-1-1 0,-3 0 0,-1-1 0,-17 22 98,15-35-1200,0-11-453</inkml:trace>
  <inkml:trace contextRef="#ctx0" brushRef="#br0" timeOffset="780.014">264 640 4608,'-5'-15'2320,"5"13"-2214,0-1 38,-14-1 912,-13 18 299,24-11-1229,-1-1 0,1 0-1,-1 0 1,1 0 0,-1 0 0,0-1 0,1 1 0,-1-1 0,0 0 0,0 0-1,0 0 1,0-1 0,0 1 0,0-1 0,-4 0-126,-1-4 108,0-1 1,0 0-1,0 0 0,1 0 1,0-1-1,0 0 1,0-1-1,1 0 0,0 0 1,0-1-1,1 1 0,0-1 1,0-1-1,1 1 0,0-1 1,1 0-1,0 0 0,0 0 1,1-1-1,0 0 1,0 1-1,1-3-108,-1 1 43,0-1 0,0 0 1,1 0-1,1-1 0,0 1 1,0 0-1,1 0 0,1-1 0,0 1 1,1 0-1,0 0 0,1 0 1,1 0-1,-1 0 0,2 1 0,0 0 1,0 0-1,1 0 0,0 0 1,1 1-1,0 0 0,0 0 0,1 1 1,1 0-1,0 1 0,1-2-43,12-9-14,0 1 1,1 1-1,0 1 0,2 1 0,0 1 1,0 1-1,1 2 0,1 0 0,0 2 0,0 0 1,1 3-1,4-1 14,-6 3 4,-1 1 0,0 1 0,1 2 0,-1 0 0,1 2 0,-1 0 0,0 2 0,0 1 0,0 1 0,-1 1 0,0 1 0,2 2-4,-13-4-15,-1-1 0,0 2 0,-1-1 0,1 2 0,-1 0 0,-1 0 0,0 1 0,0 0 0,0 0 1,2 5 14,-10-11 15,1 1 0,-1 0 0,0 0 0,0 0 0,0 0 0,-1 0 1,1 0-1,-1 1 0,0-1 0,-1 0 0,1 1 0,0-1 0,-1 1 1,0-1-1,0 0 0,-1 1 0,1-1 0,-1 1 0,0-1 0,0 0 1,0 1-1,-1-1 0,1 0 0,-1 0 0,-1 0-15,-2 7 60,-1 0-1,-1-1 0,0 0 1,0 0-1,-1 0 0,0-1 1,-1 0-1,-5 4-59,-37 26 299,-2-1 1,-1-3-1,-38 17-299,-33 21 163,2-6-2451,108-60-21,6-2-1344</inkml:trace>
  <inkml:trace contextRef="#ctx0" brushRef="#br0" timeOffset="2657.778">782 923 7040,'12'2'3902,"-5"41"-3575,-10 33-44,-3 0-1,-3 0 1,-4-1 0,-10 33-283,13-68-1723,-3-40-3973,7-10 2763</inkml:trace>
  <inkml:trace contextRef="#ctx0" brushRef="#br0" timeOffset="2927.082">636 955 4224,'-8'-1'2544,"8"2"-1878,0-1-74,19 5 939,72-14 181,269-47-603,-336 52-2757,-9-1-1434</inkml:trace>
  <inkml:trace contextRef="#ctx0" brushRef="#br0" timeOffset="3396.775">964 1190 6272,'-3'9'2368,"6"-14"-1856,-3 13 96,5-8-128,4 0-320,6 0-32,2-3 0,-4-2 0,24 1-64,3-1 32,2-1 0,-1-3 32,-4 4-416,-5 2-224,-5-1-864,-4-1-320,-1 2-736</inkml:trace>
  <inkml:trace contextRef="#ctx0" brushRef="#br0" timeOffset="3644.41">1006 1328 8448,'0'7'3232,"9"-10"-2496,9 11-160,-4-8-160,4-5-544,14 2-64,3-6-960,2-6-384,0 2-1728,-1-3-736</inkml:trace>
  <inkml:trace contextRef="#ctx0" brushRef="#br0" timeOffset="4345.751">1452 1416 5888,'5'-29'3456,"8"-71"-3286,10-93 950,-5 135-821,-17 58-300,0 0-1,0-1 1,0 1 0,0 0-1,0 0 1,0 0 0,0-1-1,0 1 1,0 0 0,0 0-1,-1 0 1,1 1 0,0-1-1,0 0 1,0 0 0,0 0-1,0 1 1,0-1 0,0 1-1,0-1 1,0 1 0,0-1-1,0 1 1,-1-1 0,1 1-1,0-1 1,0 1 0,-1 0-1,1 0 1,0-1 0,-1 1-1,1 0 1,-1 0 0,1 0-1,-1 0 1,0 0 0,1 0-1,-1 0 1,0-1 0,1 2 1,12 24 14,-2 1 1,0 0 0,-2 1-1,6 24-14,-5-7 262,7-105-76,12-45-100,-29 104-70,-1 1 1,1-1-1,0 0 1,0 0-1,0 0 1,0 0-1,1 1 1,-1-1-1,0 0 1,0 0-1,0 0 1,1 0-1,-1 1 1,0-1-1,1 0 1,-1 0-1,1 1 1,-1-1-1,1 0 1,-1 1-1,1-1 1,-1 0-1,1 1 0,0-1 1,-1 1-1,1-1 1,0 1-1,0-1 1,-1 1-1,1 0 1,0-1-1,0 1 1,-1 0-1,1-1 1,0 1-1,0 0 1,0 0-1,0 0 1,0 0-1,-1 0 1,1 0-1,0 0 1,0 0-1,0 0 1,0 0-1,-1 1 1,1-1-1,0 0 1,0 1-1,0-1 1,-1 0-1,1 1 1,0-1-1,0 1-16,5 11 147,0 0 0,0 0 0,-1 0 0,-1 1 0,0 0 0,-1 0-1,0 0 1,0 6-147,-2-13-28,12 65-2527,-8-41-591</inkml:trace>
  <inkml:trace contextRef="#ctx0" brushRef="#br0" timeOffset="4614.623">1948 1364 8448,'-5'20'3232,"0"-8"-2496,-8 16-352,13-11-352,-4 3-224,4 0 64,0 1-448,-5-1-96,5 0 352,5 0-704,-1-3-160,1-10-1504</inkml:trace>
  <inkml:trace contextRef="#ctx0" brushRef="#br0" timeOffset="4897.032">1953 1064 9088,'-5'5'3424,"5"-1"-2656,5-8-384,-5 4-256,4 0-2176,6 0-768,3 0-416,6-8-64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00:13.13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60 260 6656,'2'4'4356,"1"20"-4552,-21 105 62,-27 127 369,43-226-182,3 1 1,0-1-1,2 1 0,1-1 1,1 0-1,2 0 0,1 0 1,2-1-1,0 0 0,2-1 1,1 0-1,5 6-53,-10-20 54,1 0 0,0 0 0,1-1 0,1 0 0,0-1 0,0 0 0,1-1 0,1 0 0,4 3-54,-12-10 42,1-1 0,-1 0 0,0 0 0,1 0 0,0-1 0,-1 0 0,1 0 0,0 0 0,0-1 0,0 1 0,0-1 0,1-1 0,-1 1 0,0-1 0,0-1 0,0 1 0,0-1 0,0 0 0,1 0 0,-1 0 0,-1-1 0,1 0 0,0-1 1,0 1-1,-1-1 0,2 0-42,20-15 156,-1-1 0,-1-2 0,0 0 0,21-25-156,-29 30 66,0-2 1,-2 0 0,0 0-1,-1-2 1,0 0 0,-2 0-1,0-1 1,-2-1 0,0 0-1,-1 0 1,-2-1 0,0 0-1,-1 0 1,0-14-67,-4-16 17,-2-1 1,-2 0-1,-3 0 0,-10-41-17,6 55-3045,4 27-384</inkml:trace>
  <inkml:trace contextRef="#ctx0" brushRef="#br0" timeOffset="500.687">303 29 6400,'0'-1'96,"0"0"0,0 0 0,0-1 0,0 1 0,0 0 0,0 0 0,0 0 0,1 0 0,-1 0 0,0 0 0,1 0-1,-1 0 1,1-1 0,-1 1 0,1 1 0,0-1 0,-1 0 0,1 0 0,0 0 0,0 0 0,0 0 0,-1 1 0,1-1 0,0 0 0,0 1 0,0-1 0,0 1 0,0-1 0,0 1 0,0-1 0,1 1-96,-1-1 6,24 6 1265,-6 6-595,-14-9-513,-2-2-75,1 0-1,-1 0 1,0 1-1,1 0 0,-1-1 1,0 1-1,0 1 0,0-1 1,0 0-1,0 1 1,0-1-1,0 1 0,0 0 1,-1 0-1,1 0 0,-1 0 1,1 1-1,-1-1 1,0 1-1,0-1 0,0 1 1,0 0-1,0 0 1,-1 0-1,1 0 0,-1 0 1,0 0-1,0 0 0,0 0 1,0 0-1,-1 1 1,1-1-88,-3 0 71,1-1 1,-1 1-1,0-1 1,1 1-1,-1-1 1,0 1 0,-1-1-1,1 0 1,0 0-1,-1 0 1,1 0-1,-1-1 1,1 1 0,-1-1-1,0 1 1,0-1-1,0 0 1,0 0-1,0 0 1,0-1-1,0 1 1,0-1 0,0 1-1,0-1 1,0 0-1,0 0 1,0 0-1,0-1 1,0 1 0,0-1-1,-2 0-71,3 0 22,1 1 1,-1 0-1,1-1 0,0 1 0,-1-1 0,1 1 0,0-1 1,-1 0-1,1 1 0,0-1 0,0 0 0,0 0 1,0 0-1,-1 0 0,1 0 0,1 0 0,-1 0 0,0 0 1,0-1-1,0 1 0,1 0 0,-1 0 0,0-1 1,1 1-1,-1 0 0,1-1 0,0 1 0,-1-1 0,1 1 1,0 0-1,0-1 0,0 1 0,0-1 0,0 1 0,0-1 1,0 1-1,1-1 0,-1 1 0,0 0 0,1-1 1,-1 1-1,1 0 0,0-1 0,0 1-22,0-4-22,1 1 0,1 0 0,-1 1 0,0-1 0,1 0 0,0 1-1,0-1 1,0 1 0,0 0 0,0 0 0,1 0 0,-1 1 0,1-1 0,3-1 22,11 0-1408,-8 4-213</inkml:trace>
  <inkml:trace contextRef="#ctx0" brushRef="#br0" timeOffset="1133.079">898 914 8064,'-7'-15'4586,"11"45"-3284,-4 40-1292,-4 1 1,-2 0 0,-7 22-11,-5-4 768,16-84-699,0 0 0,0-1 1,1 1-1,0 0 0,0 0 1,1 1-1,-1-1 0,1 0 1,0 0-1,0 0 0,1 0 1,0 0-1,0 0 0,0 1-69,1-4 35,1 0-1,0-1 1,-1 1-1,1-1 1,0 0 0,-1 1-1,1-1 1,0-1-1,0 1 1,0 0-1,0-1 1,0 1 0,0-1-1,0 0 1,0 0-1,0 0 1,0-1-1,0 1 1,1-1-35,7 1 58,119-16 52,-56 4-4508,-56 11 1257,-8 1-171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00:17.6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0 292 4224,'25'-32'3498,"-23"28"-3335,1 1 0,0-1-1,0 1 1,0 0-1,0 0 1,1 1 0,-1-1-1,1 0 1,-1 1-1,1 0 1,0 0-1,0 0 1,0 1 0,0-1-1,0 1 1,1 0-1,-1 0 1,0 0 0,0 1-1,1-1 1,-1 1-1,0 0 1,1 0-1,-1 1 1,0-1 0,1 1-1,0 1-162,5-2 37,308 0 518,-240-7-3030,-31-11-4031,-40 14 4319</inkml:trace>
  <inkml:trace contextRef="#ctx0" brushRef="#br0" timeOffset="300.864">147 4 6784,'-9'-3'2624,"4"3"-2048,10 7-128,-5-7-192,0 0-288,4 8 0,-4 4 32,0 5 0,0 3 352,-4 40-192,-6-2 0,5 2-96,-3-3-64,-1 4-960,4-9-480,0-8-1376,0-11-640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00:19.98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160 111 3840,'-5'-20'1472,"5"14"-1120,5-11 224,0 5 64</inkml:trace>
  <inkml:trace contextRef="#ctx0" brushRef="#br0" timeOffset="489.752">179 31 7392,'12'-31'314,"-7"43"-426,-1 23 269,-3 1-1,-1-1 0,-1 1 1,-2-1-1,-3 6-156,-1 33 200,-21 195 162,24-226 268,-5-54-380,9 2-217,1 1 0,0 0 0,1 0 0,0 0 0,0 0 0,1 1 0,0-1 0,0 1 0,1-1 0,0 1 0,3-4-33,-2 1-1,2 1 0,-1-1 1,1 1-1,1 0 0,-1 0 0,1 1 0,1 0 0,2-1 1,-7 6-2,-1 0-1,1 1 0,0-1 0,0 1 0,0 0 0,0 0 0,0 1 1,0-1-1,0 1 0,1 0 0,-1 0 0,0 0 0,1 1 0,-1-1 1,1 1-1,-1 0 0,1 1 0,-1-1 0,0 1 0,1-1 1,-1 1-1,3 2 3,0-1-7,-1 0 1,0 1-1,0 1 1,0-1-1,0 1 1,0 0-1,-1 0 1,0 0-1,0 1 1,0 0-1,0 0 0,-1 0 1,1 0-1,-1 1 1,-1 0-1,1 0 1,-1 0-1,1 4 7,-2-4 90,0 0 0,-1 0-1,0 1 1,0-1-1,0 0 1,-1 1 0,0-1-1,-1 1 1,1-1-1,-1 0 1,0 1 0,-1-1-1,1 0 1,-1 0-1,-1 0 1,1 0 0,-1 0-1,0-1 1,0 1-1,0-1 1,-1 1-1,0-1 1,0 0 0,-1-1-1,1 1 1,-1-1-1,0 0 1,0 0 0,0 0-1,-1-1 1,1 0-1,-1 0 1,0 0 0,0-1-1,0 0 1,0 0-1,0 0 1,0-1 0,-1 0-1,-5 1-89,7-2-121,-1 0-1,1-1 0,0 1 1,-1-1-1,1 0 1,0 0-1,0 0 0,0-1 1,0 0-1,0 0 1,0 0-1,0-1 1,0 0-1,1 1 0,0-2 1,-1 1-1,1 0 1,0-1-1,1 0 0,-1 0 122,0-6-1898,3-1-950</inkml:trace>
  <inkml:trace contextRef="#ctx0" brushRef="#br0" timeOffset="1006.221">470 756 3072,'24'8'1435,"-34"22"-859,10-29-545,0-1 0,0 1 1,0 0-1,1 0 1,-1 0-1,0 0 0,0 0 1,1 0-1,-1-1 1,0 1-1,1 0 0,-1 0 1,1 0-1,-1-1 1,1 1-1,0 0 0,-1-1 1,1 1-1,0 0 1,-1-1-1,1 1 0,0-1 1,0 1-1,-1-1 1,1 1-1,0-1 0,0 0 1,0 1-1,0-1 1,-1 0-1,1 0 1,0 1-1,0-1 0,0 0 1,0 0-1,0 0 1,0 0-1,0 0 0,0-1 1,0 1-1,-1 0 1,1 0-1,0-1 0,0 1 1,0 0-1,0-1 1,0 1-1,-1-1 0,1 1 1,0-1-1,0 1 1,-1-1-1,1 1 0,0-2-31,11-4 114,-1-1-1,0-1 0,-1 1 0,1-2 0,-1 0 0,-1 0 0,0 0 0,0-1 0,-1-1 0,0 0 0,-1 0 0,0 0 0,-1-1 0,0 1 0,0-4-113,-3 10 71,0 0 0,0-1 0,-1 1 0,0 0 0,0-1 0,0 0 0,-1 1 0,1-1 0,-1 0 0,-1 0 0,1 0 0,-1 0 0,0 0-1,0 1 1,-1-1 0,0 0 0,0 0 0,0 0 0,-1 1 0,0-4-71,1 9 4,1-1 0,-1 0-1,1 0 1,0 0 0,-1 0 0,0 0 0,1 0-1,-1 0 1,1 1 0,-1-1 0,0 0 0,0 1-1,1-1 1,-1 0 0,0 1 0,0-1 0,0 1-1,0-1 1,0 1 0,0-1 0,1 1-1,-1 0 1,0-1 0,0 1 0,0 0 0,0 0-1,0 0 1,0 0 0,-1 0 0,1 0 0,0 0-1,0 0 1,0 0 0,0 1 0,0-1 0,1 0-1,-1 0 1,0 1 0,0-1 0,0 1 0,0-1-1,0 1 1,0-1 0,0 1 0,1 0 0,-1-1-1,0 1 1,1 0 0,-1 0 0,0-1 0,1 1-1,-1 0-3,-32 45-149,28-37 149,0 1 0,1-1 0,0 1 0,1 0 0,0 0 0,1 1 0,0-1 0,1 0 0,0 1 0,0-1 0,1 1 0,1-1 0,-1 1 0,2-1 0,0 1 0,0-1 0,0 0 0,1 0 0,1 0 0,0 0 0,0-1 0,1 1 0,0-1 0,1 0 0,0-1 0,0 1 0,1-1 0,0 0 0,0-1 0,1 0 0,0 0 0,0 0 0,1-1 0,6 3 0,43 16-5226,-31-20 2463</inkml:trace>
  <inkml:trace contextRef="#ctx0" brushRef="#br0" timeOffset="2212.548">980 246 3584,'-1'-12'608,"0"0"1,2 1-1,-1-1 1,2 0-1,-1 1 1,2-1-1,2-10-608,7-41 994,-8-12 361,6 139-1387,-9 130 90,-15-2 86,-13-54-32,12-100 352,14-39-449,1 1-1,-1-1 0,0 0 0,0 1 0,1-1 0,-1 0 1,0 0-1,1 1 0,-1-1 0,0 0 0,1 0 0,-1 0 1,1 0-1,0 0 0,-1 0 0,1 0 0,0 0 0,-1 0 1,1 0-1,0 0 0,0 0 0,0 0 0,0 0 0,0 0 1,0 0-1,0 0 0,0 0 0,1 0 0,-1 0 0,0 0 1,1 0-1,-1 0 0,0 0 0,1 0 0,0 0-14,-1-8-16,1 1-1,1-1 1,0 1-1,0-1 1,1 1-1,0 0 0,0-1 1,1 2-1,0-1 1,0 0-1,1 1 1,0 0-1,0 0 0,1 0 1,0 1-1,0-1 1,1 2-1,-1-1 1,5-2 16,-6 6-8,1 1 0,0-1 1,-1 1-1,1 0 0,0 1 0,0-1 1,0 1-1,0 0 0,-1 1 1,1-1-1,0 1 0,0 0 1,0 1-1,-1-1 0,1 1 0,-1 0 1,1 1-1,-1-1 0,0 1 1,0 0-1,0 1 0,0-1 0,-1 1 1,0 0-1,1 0 0,-1 0 1,2 3 7,-1-1 61,0 1 0,0 0 0,-1 0 0,0 0 0,0 0 0,-1 1 0,0-1 0,0 1 0,-1 0 0,0 0 0,0 0 0,-1 0 0,0 0 0,0 0 0,-1 0 0,0 0 0,0 1 0,-1-1 0,0 0 0,-1 0 0,0 0 0,0 0 0,0 0 0,-1-1 0,-3 6-61,5-11 40,-1 1 0,1-1 1,-1 0-1,0-1 0,0 1 0,0 0 0,1 0 1,-2-1-1,1 1 0,0-1 0,0 0 1,0 0-1,-1 1 0,1-1 0,0-1 0,-1 1 1,1 0-1,-1-1 0,1 1 0,-1-1 1,1 0-1,-1 0 0,1 0 0,-1 0 0,0 0 1,1 0-1,-1-1 0,1 1 0,-1-1 1,1 0-1,0 0 0,-1 0-40,-72-40-263,49 26-1661,25 15 1769,1-1 1,-1 1 0,1 0 0,-1 0-1,1 0 1,-1 0 0,1 0 0,-1 0-1,1 0 1,-1 0 0,1 0 0,-1 0-1,1 0 1,-1 0 0,1 0-1,-1 0 1,1 1 0,-1-1 0,1 0-1,-1 0 1,1 1 0,0-1 0,-1 0-1,1 0 1,-1 1 0,1-1 0,0 0-1,-1 1 1,1-1 0,0 1 0,-1-1-1,1 0 1,0 1 0,0-1-1,-1 1 1,1-1 0,0 1 0,0-1-1,0 1 1,0-1 0,0 1 0,0-1-1,-1 1 1,1-1 0,0 1 0,0-1-1,1 1 1,-1-1 0,0 1-1,0-1 1,0 1 154,0 11-2261</inkml:trace>
  <inkml:trace contextRef="#ctx0" brushRef="#br0" timeOffset="2744.825">1289 840 4096,'36'-6'2400,"-23"3"-2354,0 0 1,0 0 0,0-1-1,-1-1 1,1 0 0,-1-1-1,0 0 1,-1-1 0,0 0-1,0-1 1,0 0 0,-1-1-1,0 0 1,-1-1 0,0 1-1,-1-2 1,0 1 0,0-1-1,-1-1 1,3-5-47,-4 8 136,-1-1 0,0 1 0,0-1-1,-1 0 1,0 0 0,-1 0 0,0-1 0,-1 1-1,0-1 1,0 1 0,-1-1 0,-1 0 0,1 0 0,-2 0-1,0 0-135,-3-11 326,-2 16-33,2 4-280,-1 0 0,1 0 1,-1 1-1,0 0 0,1 0 0,-1 0 1,0 0-1,0 1 0,1 0 0,-1 0 0,0 0 1,0 0-1,0 1 0,1 0 0,-1 0 1,0 0-1,1 1 0,-1-1 0,1 1 0,-1 0 1,1 0-1,0 1 0,-2 1-13,-2 5 62,0 1-1,1 0 1,1 1-1,0 0 1,0 0 0,1 0-1,0 1 1,1-1-1,0 1 1,1 0 0,0 0-1,1 1 1,0-1-1,1 0 1,1 1 0,0-1-1,0 1 1,1-1-1,1 0 1,2 8-62,-1-8 30,0-1 0,1 1-1,1-1 1,0 0 0,0-1 0,1 1-1,0-1 1,1 0 0,0 0 0,8 7-30,59 41-6735,-56-50 3727</inkml:trace>
  <inkml:trace contextRef="#ctx0" brushRef="#br0" timeOffset="3030.145">1627 853 6400,'-10'-8'2464,"20"8"-1920,-1 0 64,-1 0-128,6-5-416,1 1-64,7 1-128,18-5 96,7-1 64,-12 6-416,2-2-224,-10 2-672,0-3-256,-8 6-640,-6 0-320</inkml:trace>
  <inkml:trace contextRef="#ctx0" brushRef="#br0" timeOffset="3281.21">1764 623 4992,'0'-9'1920,"0"18"-1504,8-14 128,-8 5-96,10 5-384,-2-2 0,1 1 0,1 4 32,-7 0-32,7 4 288,-10 5 256</inkml:trace>
  <inkml:trace contextRef="#ctx0" brushRef="#br0" timeOffset="3450.632">1785 937 3968,'0'32'1472,"-3"-32"-1120,11 14-1824,6-7-800</inkml:trace>
  <inkml:trace contextRef="#ctx0" brushRef="#br0" timeOffset="3635.828">2060 825 6656,'-1'-1'103,"1"0"1,-1 0-1,1 0 1,-1-1-1,1 1 1,0 0-1,0 0 0,-1 0 1,1 0-1,0 0 1,0 0-1,0-1 1,0 1-1,0 0 1,1 0-1,-1 0 1,0 0-1,0 0 1,1 0-1,-1 0 0,1 0 1,-1 0-1,1 0 1,-1 0-1,1 0 1,0 0-1,-1 0 1,1 0-1,0 0 1,0 0-104,8-14 314,57-126-527,-34 84 250,-27 70 619,4 190 1206,14-97-4646,-18-90 0</inkml:trace>
  <inkml:trace contextRef="#ctx0" brushRef="#br0" timeOffset="4240.431">1795 650 4736,'1'0'47,"-1"0"0,0 0 1,1 0-1,-1 0 0,0 0 0,0 0 0,1 0 1,-1-1-1,0 1 0,0 0 0,1 0 0,-1 0 1,0 0-1,0 0 0,1 0 0,-1-1 1,0 1-1,0 0 0,0 0 0,1 0 0,-1-1 1,0 1-1,0 0 0,0 0 0,0-1 0,0 1 1,1 0-1,-1 0 0,0 0 0,0-1 1,0 1-1,0 0 0,0-1 0,0 1 0,0 0 1,0 0-1,0-1 0,0 1 0,0 0 0,0 0 1,0-1-1,0 1 0,0 0 0,0-1 1,0 1-1,0 0 0,-1 0 0,1 0 0,0-1 1,0 1-1,0 0 0,0 0 0,-1-1 0,1 1 1,0 0-1,0 0 0,0 0 0,-1-1-47,15-3 472,22 0 1752,-27 24-453,-18 74-134,9-88-1593,1 22-88,-2-1-1,-1 0 1,-1 0 0,-5 23 44,-6-2-3829,9-39 933</inkml:trace>
  <inkml:trace contextRef="#ctx0" brushRef="#br0" timeOffset="5074.865">43 1047 5504,'-42'4'2544,"90"-3"-1440,166 2-139,-168-3-634,335 1 191,917 18 438,-762-19-2053,-445-3-1515,-72-2-368,-16 2-5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00:28.737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349 268 4224,'8'-20'3824,"-26"16"-1782,-28 16-1887,2 0-34,20-6 0,0 1 1,0 1-1,1 0 1,0 2 0,1 1-1,0 1 1,0 1-1,1 1-121,17-12 10,1 0 0,0 1 0,0-1 0,0 1 0,0 0 0,1 0-1,-1 0 1,1 0 0,-1 0 0,1 1 0,0-1 0,0 1 0,1-1 0,-1 1 0,1 0-1,0 0 1,0 0 0,0 0 0,0-1 0,1 1 0,0 0 0,-1 0 0,1 0 0,1 0-1,-1 0 1,1 0 0,-1 0 0,1 0 0,0 0 0,0 0 0,1-1 0,-1 1-1,1 0 1,1 1-10,5 2-8,0 1 1,1-2-1,-1 1 0,1-2 0,1 1 0,-1-1 0,1 0 0,0-1 1,0 0-1,0-1 0,1 0 0,-1 0 0,1-1 0,0-1 0,-1 1 1,1-2-1,0 0 0,0 0 0,10-2 8,55-13-2672,-43-1-5</inkml:trace>
  <inkml:trace contextRef="#ctx0" brushRef="#br0" timeOffset="472.44">472 53 6784,'34'-10'2202,"-32"10"-2163,-1 0 0,1 0 0,-1 0 0,1 0-1,-1-1 1,1 1 0,-1 0 0,1-1-1,-1 1 1,1-1 0,-1 1 0,1-1 0,-1 0-1,0 1 1,1-1 0,-1 0 0,0 0 0,0 0-1,0 0 1,0 0 0,0 0 0,0-1-1,0 1 1,0 0 0,0 0 0,0-1 0,-1 1-1,1 0 1,0-1 0,-1 1 0,1-1 0,-1 1-1,0-2-38,24-9 283,-20 12-256,0-1-32,0 1 1,1 0-1,-1 0 1,0 0-1,0 1 1,1-1 0,-1 1-1,0 0 1,0 0-1,0 0 1,0 1-1,0 0 1,0 0-1,0 0 1,0 0 0,-1 0-1,1 1 1,-1-1-1,1 1 1,-1 0-1,0 0 1,0 0-1,-1 1 1,1-1 0,0 1-1,-1-1 1,0 1-1,0 0 1,0 0-1,-1 0 1,1 0-1,-1 0 1,0 0 0,0 0-1,0 1 1,-1 0 4,0 3 66,-1 0 1,0 0-1,-1 0 1,0 0-1,0 0 0,0 0 1,-1 0-1,-1 0 1,1-1-1,-1 0 1,0 0-1,-1 0 1,0 0-1,0-1 1,0 1-1,-1-1 1,0-1-1,0 1 1,0-1-1,-2 1-66,-38 43 1593,45-48-1571,1-1 0,-1 1 0,1 0 0,-1-1 0,0 1 0,1-1 0,-1 1 0,1 0 0,-1 0 0,1-1 0,0 1 0,-1 0 0,1 0 0,0 0 0,0-1 0,-1 1 0,1 0 0,0 0 0,0 0 0,0 0 0,0-1 0,0 1 0,0 0 0,0 0 0,0 0 0,0 0 0,1 0 0,-1-1 0,0 1 0,0 0 0,1 0 0,-1 0 0,1-1 0,-1 1 1,1 0-1,-1-1 0,1 1 0,-1 0 0,1-1 0,-1 1 0,1-1 0,0 1 0,-1-1 0,1 1 0,0-1 0,0 1 0,-1-1 0,1 1 0,0-1 0,0 0 0,0 0-22,49 10 172,-45-10-187,149 1-1474,-49-9-3892,-86 7 3638,32-3-1798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00:34.158"/>
    </inkml:context>
    <inkml:brush xml:id="br0">
      <inkml:brushProperty name="width" value="0.05" units="cm"/>
      <inkml:brushProperty name="height" value="0.05" units="cm"/>
      <inkml:brushProperty name="color" value="#F6630D"/>
    </inkml:brush>
    <inkml:brush xml:id="br1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169 82 3584,'1'1'1221,"1"0"-1063,0-1 0,-1 1 0,0 0-1,1 0 1,-1 0 0,1 0 0,-1 0 0,0 0 0,0 1-1,0-1 1,1 0 0,-1 1 0,0-1 0,-1 0 0,1 1-1,0-1 1,0 1 0,-1 0 0,1-1 0,-1 1-1,1-1 1,-1 1 0,0 0 0,1 0 0,-1-1 0,0 1-1,0 0 1,0-1 0,-1 1 0,1 1-158,3 25 524,14 14 756,-1-48 2917,10-26-3850,-40 37 21,-53 43-2432,52-36-224</inkml:trace>
  <inkml:trace contextRef="#ctx0" brushRef="#br0" timeOffset="3335.99">894 1004 8704,'-13'22'4362,"-2"46"-5579,15-67 1282,-62 357 634,52-268-128,11-89-523,0 1 1,0-1-1,0 0 1,0 1-1,0-1 1,0 0-1,1 0 1,-1 1-1,0-1 1,1 0 0,-1 0-1,1-1 1,-1 1-1,1 0 1,0 0-1,-1-1 1,1 1-1,0-1 1,-1 1-1,1-1 1,0 0-1,0 0 1,-1 0 0,1 0-1,0 0 1,0 0-1,-1 0 1,1 0-1,0-1 1,0 1-1,-1-1 1,1 1-1,0-1 1,-1 0 0,1 0-1,0 0-48,9-1 66,134-31-2023,-118 26-838,-4 3-1530</inkml:trace>
  <inkml:trace contextRef="#ctx0" brushRef="#br0" timeOffset="-554.554">1 474 6144,'5'-41'4309,"18"-10"-1541,-14 47-2379,3 72-426,29 426 117,-12-296 341,-21-137-282,-8-61-86,-5 8 406,42-70 560,132-336-593,-61 223-500,-43 88-886,-6 45-3328,-36 33 1696</inkml:trace>
  <inkml:trace contextRef="#ctx0" brushRef="#br0" timeOffset="2797.08">520 1146 5376,'-5'-7'2112,"-3"7"-1664,3 0 96,5 0 0,0 0-416,0 12-64,-5-1 128,1 13 192,-6 5-192,2 11-96,3 5 0,5-1-288,0-4-96,5-3-352,3-13-160</inkml:trace>
  <inkml:trace contextRef="#ctx0" brushRef="#br0" timeOffset="3051.144">507 895 8064,'-10'0'3072,"15"5"-2400,3-2-1152,-3 6-736,14-1-1952,3 4-704</inkml:trace>
  <inkml:trace contextRef="#ctx0" brushRef="#br0" timeOffset="5651.341">1113 560 6400,'-21'-22'2058,"20"20"-1969,0 1 0,0 0-1,0-1 1,1 1-1,-1 0 1,0-1-1,1 1 1,-1-1-1,1 1 1,0-1 0,-1 0-1,1 1 1,0-1-1,0 1 1,0-1-1,0 1 1,0-1-1,0 0 1,0 1 0,1-1-1,-1 1 1,1-1-1,-1 1 1,1-1-1,-1 1 1,1-1-1,0 1 1,0 0 0,0-1-1,0 1 1,0 0-1,0 0 1,0 0-1,0-1 1,0 1 0,0 0-1,1 0 1,0 0-89,17 14 101,65 158 638,-63-121-523,174 386 365,-158-317-368,-28-87 651,-18-49-128,14-65 112,25-21-674,5 1 0,5 1 0,24-41-174,-61 137 6,106-203-1147,-46 107-4619,-48 75 2475</inkml:trace>
  <inkml:trace contextRef="#ctx0" brushRef="#br0" timeOffset="6268.114">1313 212 5888,'-29'3'4154,"44"6"-3487,16-6 2410,-34 14-2623,3-15-446,0-1 1,1 1 0,-1 0-1,0-1 1,1 1 0,0 0 0,-1-1-1,1 1 1,0-1 0,0 1 0,0-1-1,0 1 1,0-1 0,0 0-1,0 0 1,1 1 0,-1-1 0,0 0-1,1 0 1,-1 0 0,1 0 0,-1 0-1,1-1 1,-1 1 0,1 0-1,-1-1 1,1 1 0,0-1 0,0 0-1,-1 1 1,1-1 0,0 0 0,0 0-9,20-4 405,-40-5 304,-44 22-570,67-14-138,0 0 1,0-1 0,0 0-1,0 0 1,0 0 0,-1 0-1,1-1 1,-1 1 0,1-1-1,-1 0 1,0-1-1,0 1 1,-1-1 0,1 0-1,-1 0 1,1 0 0,-1 0-1,0 0 1,-1-1-1,1 0 1,-1 1 0,0-1-1,0 0 1,-1 0 0,1 0-1,-1 0 1,0 0-1,0 0 1,-1-1 0,0 1-1,1 0 1,-2 0 0,1 0-1,-1-1 1,0 1 0,-1-4-2,2 9-24,0-1 1,0 1 0,0-1 0,0 1 0,0-1-1,0 1 1,0-1 0,0 1 0,0-1 0,-1 1 0,1-1-1,0 1 1,0-1 0,-1 1 0,1-1 0,0 1-1,-1-1 1,1 1 0,0-1 0,-1 1 0,1 0 0,-1-1-1,1 1 1,0 0 0,-1-1 0,1 1 0,-1 0-1,1 0 1,-1 0 0,0-1 0,1 1 0,-1 0 0,1 0-1,-1 0 1,1 0 0,-1 0 0,1 0 0,-1 0-1,1 0 1,-1 0 0,0 0 0,1 0 0,-1 0 0,1 0-1,-1 1 1,1-1 0,-1 0 0,1 0 0,-1 1-1,1-1 1,-1 0 0,1 1 0,0-1 0,-1 0 0,1 1-1,-1-1 1,1 0 0,0 1 0,-1 0 23,-10 34-3736,15-6 866,1 3-100</inkml:trace>
  <inkml:trace contextRef="#ctx0" brushRef="#br0" timeOffset="6884.362">1745 1114 8448,'-2'-3'393,"-1"0"0,1 0 0,0 0 0,0 0 0,0 0 1,0-1-1,1 1 0,-1 0 0,1-1 0,0 1 0,0-1 0,0 0 0,0 1 1,1-4-394,0 7 5,0 1 0,0-1 0,0 0 0,0 1 1,0-1-1,0 0 0,0 0 0,0 1 1,0-1-1,0 0 0,0 0 0,1 1 1,-1-1-1,0 0 0,0 0 0,0 1 0,0-1 1,1 0-1,-1 0 0,0 0 0,0 0 1,1 1-1,-1-1 0,0 0 0,0 0 0,1 0 1,-1 0-1,0 0 0,0 0 0,1 1 1,-1-1-1,0 0 0,1 0 0,-1 0 0,0 0 1,0 0-1,1 0 0,-1 0 0,0 0 1,1-1-1,-1 1 0,0 0 0,0 0 1,1 0-1,-1 0 0,0 0 0,0 0 0,1 0 1,-1-1-1,0 1-5,2 35-50,-1 0 1,-2 0-1,-2 0 0,-2 6 50,1 6-30,-31 184 776,35-229-715,-1-1 0,1 1 0,0 0 0,0 0-1,1 0 1,-1 0 0,0 0 0,1 0 0,-1 0 0,1 0-1,-1-1 1,1 1 0,0 0 0,0 0 0,0-1 0,0 1-1,0-1 1,0 1 0,0-1 0,1 1 0,-1-1 0,1 0-1,-1 1 1,1-1 0,-1 0 0,1 0 0,0 0 0,-1 0-1,1 0 1,0-1 0,0 1 0,-1 0 0,1-1 0,1 0-31,69 6 346,-57-6-343,111-16-835,-45-9-2470,-48 12 876</inkml:trace>
  <inkml:trace contextRef="#ctx0" brushRef="#br1" timeOffset="10034.318">2213 17 8320,'-2'-8'1489,"2"8"-1429,0 0 0,0 0 0,1 0 0,-1 0 0,0 0-1,0 0 1,0-1 0,1 1 0,-1 0 0,0 0 0,0 0-1,0 0 1,0 0 0,1 0 0,-1-1 0,0 1-1,0 0 1,0 0 0,0 0 0,0 0 0,0-1 0,1 1-1,-1 0 1,0 0 0,0 0 0,0-1 0,0 1 0,0 0-1,0 0 1,0 0 0,0-1 0,0 1 0,0 0 0,0 0-1,0 0 1,0-1 0,0 1 0,0 0 0,0 0 0,0 0-1,0-1 1,0 1 0,0 0 0,0 0 0,-1 0-1,1-1 1,0 1 0,0 0 0,0 0-60,24 18 336,113 103-1352,-106-98 997,0 2 0,-2 2 0,-1 0 0,-1 2-1,-2 0 1,19 30 19,-18-11 24,-1 2 0,-3 1 0,-2 0 0,-2 2 0,-3 0 0,-2 1 0,-2 0 0,-2 10-24,-1-11 134,-2 0-1,-3 0 0,-2 1 1,-3-1-1,-2 1 0,-2-1 1,-3 0-1,-8 25-133,8-51-8,-1 0 0,-2 0 0,-1-1 0,-1-1 0,-1 0 0,-1-1 0,-1-1 0,-4 3 8,4-6-683,-1-2 1,0 0-1,-1-1 0,-1 0 1,-16 8 682,-20 7-3040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00:47.6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54 395 7296,'1'-2'107,"-1"1"-1,0-1 1,1 0 0,-1 1 0,1-1 0,0 1 0,0-1-1,-1 1 1,1-1 0,0 1 0,0 0 0,0-1-1,1 1 1,-1 0 0,0 0 0,0 0 0,1 0 0,-1 0-1,0 0 1,1 0 0,-1 0 0,1 1 0,0-1-1,-1 0 1,1 1 0,-1-1 0,1 1 0,0 0 0,-1-1-1,1 1 1,0 0 0,-1 0 0,1 0 0,0 1-107,25-4-200,55 3-203,-75 1 394,0 1 0,-1 0-1,1 0 1,-1 0 0,1 1 0,-1 0-1,0 0 1,0 0 0,0 1 0,0 0-1,-1 0 1,1 1 0,-1-1 0,0 1-1,0 0 1,-1 1 0,0-1 0,0 1-1,0 0 1,-1 0 0,1 0 0,-1 0-1,-1 1 1,1-1 0,-1 1 0,0-1-1,-1 1 1,0 0 0,0 0 0,0 2 9,-1-6 25,0 1 0,0-1 0,0 0 0,-1 1 1,1-1-1,-1 0 0,0 0 0,0 1 0,0-1 0,0 0 1,-1 0-1,1 0 0,-1 0 0,1 0 0,-1-1 0,0 1 1,-1-1-1,1 1 0,0-1 0,-1 1 0,1-1 0,-1 0 1,1 0-1,-1-1 0,0 1 0,0 0 0,0-1 0,0 0 1,0 0-1,0 0 0,-1 0 0,-2 1-25,-8-5 52,0-1-1,0 0 1,0-1 0,1-1-1,-1 0 1,1-1 0,1 0 0,-1-1-1,1 0 1,1-1 0,0 0-1,0-1 1,-8-10-52,10 12 31,1 0 0,0-1 0,0 0 0,1-1 1,0 0-1,1 0 0,0 0 0,1-1 0,0 0 0,0 0 0,1 0 0,1-1 0,0 1 1,1-1-1,0 0 0,0 0 0,1 0 0,1 0-31,2 6 31,1 0 1,0-1-1,0 1 1,0 1-1,1-1 0,0 0 1,0 1-1,0 0 1,1 0-1,0 0 0,0 0 1,0 1-1,0 0 1,1 0-1,0 1 0,0-1 1,0 1-1,0 0 0,0 1 1,0-1-1,1 1 1,0 0-32,5-3 77,360-143 328,-344 137-979,25-7-4201,-44 18 1453,-7 3 591</inkml:trace>
  <inkml:trace contextRef="#ctx0" brushRef="#br0" timeOffset="617.098">419 757 4608,'19'-21'3486,"-6"8"-3282,-8 6-113,0 0-1,-1 0 1,0-1-1,0 0 0,-1 0 1,0 0-1,0 0 0,-1-1 1,0 1-1,0-1 1,-1 1-1,0-1 0,-1 0 1,0 1-1,0-1 1,-1 0-1,0 1 0,0-1 1,-3-8-91,4 17-3,0-1-1,0 1 1,-1-1 0,1 1 0,0-1 0,0 0 0,0 1 0,-1-1 0,1 1 0,0-1-1,-1 1 1,1 0 0,-1-1 0,1 1 0,0-1 0,-1 1 0,1 0 0,-1-1 0,1 1-1,-1 0 1,1-1 0,-1 1 0,1 0 0,-1 0 0,1-1 0,-1 1 0,1 0 0,-1 0-1,0 0 1,1 0 0,-1 0 0,1 0 0,-1 0 0,0 0 0,1 0 0,-1 0 0,1 0-1,-1 0 1,1 0 0,-1 1 0,1-1 0,-1 0 0,0 0 0,1 1 0,-1-1-1,1 0 1,0 1 0,-1-1 0,1 0 0,-1 1 0,1-1 0,-1 1 0,1-1 0,0 1-1,-1-1 1,1 1 0,0-1 0,-1 1 3,-18 30 31,15-13 91,0-1-1,1 1 1,0 0-1,2 1 1,0-1-1,1 0 0,1 0 1,1 0-1,0 0 1,2 0-1,0 0 1,0-1-1,3 5-121,-4-11 53,1 1 0,-1-1 0,2 0 0,0 0 1,0-1-1,1 1 0,0-1 0,1 0 0,0-1 0,1 1-53,38 20-3336,-33-27 616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00:46.5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9 289 4864,'-5'-13'1824,"1"13"-1408,8 0 160,-4 0 32</inkml:trace>
  <inkml:trace contextRef="#ctx0" brushRef="#br0" timeOffset="263.387">22 276 9440,'19'0'960,"7"0"-480,6 0-64,5 5-64,9-5-128,-1 0-64,1 0-160,-6 0 0,-3 0-64,-5 0-64,-5-5-832,0 1-320,-4 4-1184</inkml:trace>
  <inkml:trace contextRef="#ctx0" brushRef="#br0" timeOffset="432.447">296 17 4224,'-24'-14'1445,"23"14"-1390,0-1-1,-1 1 1,1 0 0,0-1-1,-1 1 1,1 0 0,-1 0-1,1 0 1,-1 0 0,1 0-1,0 0 1,-1 0 0,1 1-1,-1-1 1,1 0 0,0 1-1,-1-1 1,1 1 0,0 0-1,0-1 1,-1 1 0,1 0-1,0 0 1,0 0 0,0-1-1,0 1 1,0 1 0,0-1-1,0 0 1,0 0 0,0 0-1,1 0 1,-1 1 0,0-1-1,1 0 1,-1 0 0,1 1-1,-1-1 1,1 1 0,0-1-1,0 0 1,-1 1 0,1-1-1,0 1-54,-5 17 302,1 0-1,1 0 0,0 0 1,2 0-1,0 0 0,1 1 1,1-1-1,1 0 0,0 0 1,2 5-302,26 120-310,-20-123-964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01:29.15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1 131 2688,'3'-18'1589,"11"12"-634,45-33 1807,-59 62-1796,-1-20-846,0 0 0,0 0 1,-1 0-1,1 0 0,-1 0 1,0 0-1,0 0 0,0-1 1,0 1-1,-1-1 0,1 0 1,-1 1-1,0-1 0,1 0 1,-1 0-1,-1 0-120,0-33 864,4 27-866,1 1-1,0 0 1,-1 0-1,1-1 1,0 1-1,0 0 1,1 0-1,-1 0 1,1 0-1,-1 0 1,1 1-1,0-1 1,0 0-1,0 1 1,1-1-1,-1 1 1,0 0-1,1 0 1,0 0-1,-1 0 1,1 0-1,0 0 1,0 1 0,0 0-1,0-1 1,0 1-1,0 0 1,1 0 2,22 21-48,-25-4 16,-2-15 77,0 1 0,0-1 0,0 0 1,0 0-1,0 1 0,0-1 1,-1 0-1,1 0 0,0 0 0,-1 0 1,1 0-1,-1-1 0,1 1 1,-1 0-1,1-1 0,-1 1 0,1-1 1,-1 1-1,0-1 0,1 0 0,-1 1 1,0-1-1,1 0 0,-1 0 1,0-1-1,1 1 0,-1 0 0,1 0 1,-1-1-1,0 1 0,1-1 1,-1 1-1,1-1 0,-1 0 0,1 0 1,-1 1-1,1-1 0,0 0 0,-1 0 1,1-1-1,0 1 0,0 0 1,0 0-1,0 0 0,0-1 0,0 1 1,0-1-1,0 1 0,0-1-45,0 0-41,0 0 0,1 0 0,-1 0 0,0 0 0,1 0 0,-1 0 0,1 0 0,0 0 0,0-1 0,0 1 0,0 0 0,0 0 0,0 0 0,0 0 0,1 0 0,-1 0 0,1 0 0,0 0 0,-1 0 0,1 0-1,0 0 1,0 0 0,0 0 0,1 1 0,-1-1 0,0 0 0,1 1 0,-1-1 0,1 1 0,-1-1 0,1 1 0,0 0 0,-1-1 0,1 1 0,0 0 0,0 0 41,8 5-2096,2 11-1077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5T10:13:05.4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26 5632,'42'11'4149,"336"-7"-112,-375-4-4015,179 0 175,135-20-197,-258 12-1696,-7-4-661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00:52.036"/>
    </inkml:context>
    <inkml:brush xml:id="br0">
      <inkml:brushProperty name="width" value="0.05" units="cm"/>
      <inkml:brushProperty name="height" value="0.05" units="cm"/>
      <inkml:brushProperty name="color" value="#FFFFFF"/>
    </inkml:brush>
    <inkml:brush xml:id="br1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324 479 4736,'10'-12'2170,"-15"-58"-484,5 69-1683,0 1 0,0 0 0,0-1 0,0 1 0,0-1 0,0 1 0,0-1 1,0 1-1,0-1 0,0 1 0,0-1 0,0 1 0,-1-1 0,1 1 0,0-1 0,0 1 0,0 0 0,-1-1 1,1 1-1,0-1 0,0 1 0,-1 0 0,1-1 0,0 1 0,-1 0 0,1-1 0,-1 1 0,1 0 1,0 0-1,-1-1 0,1 1 0,-1 0 0,1 0 0,-1 0 0,1-1 0,0 1 0,-1 0 0,1 0 0,-1 0 1,1 0-1,-1 0 0,1 0 0,-1 0 0,1 0 0,-1 0 0,1 0 0,-1 0 0,1 0 0,-1 1 1,1-1-1,0 0 0,-1 0 0,1 0 0,-1 1 0,1-1 0,0 0 0,-1 0 0,1 1 0,-1-1 0,1 0 1,0 1-1,-1-1-3,-28 23 192,27-22-176,-42 43 428,2 1 1,2 2-1,-20 31-444,54-71 0,1 0 1,-1 1-1,1 0 0,1 0 1,-1 0-1,1 1 1,1-1-1,-1 1 0,2 0 1,-1 0-1,1 0 0,0 0 1,1 1-1,0-1 0,1 5 0,3-9 61,-1 1-1,1-1 0,1 0 0,-1 0 0,1 0 0,0 0 1,0-1-1,0 1 0,1-1 0,0 0 0,0-1 1,0 1-1,0-1 0,0 0 0,1 0 0,-1-1 1,1 1-1,0-1 0,-1 0 0,1-1 0,3 1-60,102 19 642,-37-22-3204,-60-2 658,-1-2-586</inkml:trace>
  <inkml:trace contextRef="#ctx0" brushRef="#br0" timeOffset="255.304">14 718 5632,'-13'0'2176,"23"0"-1664,-2 0 96,2 0-32,4 0-288,2 0-96,8 0-96,3-3-96,5-2 32,5 1-192,-2-4-32,2-1-1600</inkml:trace>
  <inkml:trace contextRef="#ctx0" brushRef="#br0" timeOffset="717.374">561 879 6400,'-5'0'2464,"-4"0"-1920,4 9-96,5-6-96,-3 6 32,-7 28-288,1 3-128,4-3-480,0-2-160,2 6-1920,-2-8-768,5-9 1504,5-7 768</inkml:trace>
  <inkml:trace contextRef="#ctx0" brushRef="#br0" timeOffset="902.13">561 790 6656,'-9'-23'2464,"13"11"-1920,-4 15-96,5-3-96,5 0-672,-2 0-256,6 4-2176,-1 1-992</inkml:trace>
  <inkml:trace contextRef="#ctx0" brushRef="#br0" timeOffset="1218.12">838 1049 3968,'-30'116'2293,"12"-26"-1813,15-65-473,-1-1-1,-1 0 1,-2 0 0,0-1-1,-1 0 1,-2 0 0,0 0-1,-11 15-6,12-23 312,-2-1-1,0 1 0,0-2 0,-1 1 0,-1-2 0,0 0 0,-1 0 0,-1-1 0,-7 4-311,20-14 64,0 0 0,0 0-1,0 0 1,0 0-1,0 0 1,0 0-1,0-1 1,0 1 0,0-1-1,-1 1 1,1-1-1,0 0 1,0 0-1,0 0 1,-1 0 0,1 0-1,0-1 1,0 1-1,0-1 1,-1 1 0,1-1-1,0 0 1,0 0-1,0 0 1,0 0-1,0 0 1,1 0 0,-1 0-1,0-1 1,0 1-1,1-1 1,-1 1 0,1-1-1,-1 0 1,1 1-1,0-1 1,0 0-1,0 0 1,0 0 0,0 0-1,0 0 1,0 0-1,0 0 1,1-1-1,-1 1 1,1 0 0,0 0-1,0 0 1,0-1-1,0 1 1,0-2-64,2-4 4,1 0-1,0 0 1,1 1 0,0-1-1,0 1 1,0 0-1,1 0 1,0 0 0,0 1-1,1-1 1,0 1 0,0 1-1,0-1 1,1 1 0,0 0-1,0 0 1,0 1 0,0 0-1,2 0-3,135-58-1066,-56 26-5745,-61 25 3894</inkml:trace>
  <inkml:trace contextRef="#ctx0" brushRef="#br0" timeOffset="1440.726">835 1049 3584,'-42'-3'1408,"20"3"-1120,-2 3 736,16 2 192,-2-5-288,2 0-160,8 0 0,0 0-32,0 0-384,8 0-128,5 0-32,11 0-96,3 0 0,0-5-32,5 5 32,0-3-640,0-2-256,-5 5-1504</inkml:trace>
  <inkml:trace contextRef="#ctx0" brushRef="#br0" timeOffset="2088.092">1089 782 5120,'-26'-26'3274,"25"25"-2516,22 212 287,-16-13-912,-4-104 571,8-118 534,-4 8-1183,0 0 0,2 0 0,-1 1 0,2-1 0,0 2 0,0-1 0,2 1 1,0 0-1,0 1 0,1 0 0,1 1 0,2-1-55,100-68-384,-104 77 239,-12 3-270,-80 29-17,-39 21 272,88-26 213,31-15-5,38-2 187,-21-7-188,1 1 1,-1 1-1,0 1 1,1 0-1,-1 1 1,0 1-1,-1 0 1,1 1-1,-1 1 1,7 3-48,56 45 314,18 50-340,-48-67-2662,-24-22-208</inkml:trace>
  <inkml:trace contextRef="#ctx0" brushRef="#br1" timeOffset="34381.18">1780 9 3328,'-5'-8'3402,"5"24"-1983,-40 86-454,27-51-797,3 1 0,3 1 0,1-1 0,3 1 0,2 0 0,3 14-168,-1-5 0,14 125 123,-12-167-136,1 1 0,2-1 0,0 0 0,1-1 0,1 1 0,0-1 0,2-1 0,0 0 0,5 6 13,34 55 181,-46-78-134,0 0 0,0 0 0,0 0 0,1 0-1,-1-1 1,0 1 0,0-1 0,0 0 0,0 0 0,1 0 0,-1 0 0,0-1-1,0 1 1,0-1 0,0 0 0,0 0 0,0 0 0,0 0 0,2-1-47,6-6 73,-1-1-1,0 1 1,-1-2 0,0 1 0,0-1 0,-1-1 0,0 1-1,-1-2 1,0 1 0,0-2-73,21-30 290,31-36 45,-32 46-317,-2-1-1,-2-1 1,-1-1 0,14-31-18,4-40 127,27-110-127,-39 117-111,-14 16 89,-14 80-1119,0 7-2208</inkml:trace>
  <inkml:trace contextRef="#ctx0" brushRef="#br1" timeOffset="37812.742">2359 916 4992,'-13'50'2566,"12"-27"-2540,-9 41-17,-2 0 0,-3-2-1,-12 29-8,23-77 187,0-1-1,-1 0 0,-1-1 1,0 1-1,0-1 0,-1 0 1,-1 0-1,0-1 0,-1 0 1,0 0-1,0-1 0,-1-1 1,0 1-1,-1-2 0,0 1 1,-12 5-187,21-13 50,1 0-1,-1 0 1,0-1 0,0 1 0,0-1 0,1 1 0,-1-1 0,0 0 0,0 1 0,0-1 0,0 0 0,0-1-1,0 1 1,1 0 0,-1 0 0,0-1 0,0 1 0,0-1 0,0 0 0,1 1 0,-1-1 0,0 0 0,1 0-1,-1 0 1,1 0 0,-1 0 0,1-1 0,-1 1 0,1 0 0,0-1 0,-1 1 0,1-1 0,0 1 0,0-1-1,0 1 1,0-1 0,0-1-50,-1-3 42,0 1 0,0 0 1,1-1-1,-1 1 0,1-1 0,0 1 0,1-1 0,0 0 0,0 1 0,0-1 0,0 1 1,1-2-43,0 2 12,0 0 1,0 0-1,0 0 1,1 0 0,0 0-1,0 1 1,0-1 0,0 1-1,1-1 1,0 1-1,0 0 1,0 0 0,0 0-1,1 1 1,-1-1 0,1 1-1,0 0 1,0 0-1,0 0 1,0 0 0,1 1-1,-1-1 1,1 1 0,0 0-1,-1 1 1,1-1-1,0 1 1,0 0 0,0 0-1,4 0-12,53 12-1349,-33-4-3318,-21-4 2065</inkml:trace>
  <inkml:trace contextRef="#ctx0" brushRef="#br1" timeOffset="38062.39">2204 991 5504,'0'-6'2112,"14"6"-1664,4-9 448,-4 4 96,4 2-160,4-6-32,5 1-288,1 1-160,-1-1-192,-5 3-128,2 2 0,-1-3 96,-6 0 160,2 6-1088,-6 0-448,-3 0-1792</inkml:trace>
  <inkml:trace contextRef="#ctx0" brushRef="#br1" timeOffset="38463.454">2623 773 5376,'-9'6'3384,"2"18"-3245,4-12 151,-32 84 398,32-81-261,-22 228 335,24-221-726,0-16-6,1 0 0,-1 0 1,2 0-1,-1 0 0,0 0 0,1-1 0,0 1 1,1 0-1,-1 0 0,1-1 0,1 4-30,-1-8 87,1 1 0,-1 0 0,1-1-1,-1 1 1,1-1 0,-1 0 0,1 0 0,0 0-1,-1 0 1,1-1 0,0 1 0,0-1 0,-1 1-1,1-1 1,0 0 0,0 0 0,0 0 0,0-1-1,-1 1 1,1-1 0,1 0-87,11 1 279,224 3 622,-197-3-2762,-28 0-251</inkml:trace>
  <inkml:trace contextRef="#ctx0" brushRef="#br1" timeOffset="40717.564">2874 1097 4224,'-16'3'1365,"16"9"-58,19-4 1429,123 17-416,-52-15-2822,-71-11-554,-1-3-1082</inkml:trace>
  <inkml:trace contextRef="#ctx0" brushRef="#br1" timeOffset="41041.102">3274 951 4736,'-5'5'1824,"5"-5"-1408,5 9 224,-5-9 96,3 11-32,2 13 64,0 4-224,1 4 0,-6 5-320,0 4-128,0-4-64,0-2-32,0-1 64,0-7-192,0 1-32,0-8-1280,3-3-576,2-5-576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01:33.983"/>
    </inkml:context>
    <inkml:brush xml:id="br0">
      <inkml:brushProperty name="width" value="0.05" units="cm"/>
      <inkml:brushProperty name="height" value="0.05" units="cm"/>
      <inkml:brushProperty name="color" value="#F6630D"/>
    </inkml:brush>
    <inkml:brush xml:id="br1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16 670 4480,'-15'-14'1445,"45"61"2380,-4 47-2935,-22-73-554,47 257 341,35 134-672,-78-280 177,-8-74-102,0-58-16,0 0 101,0 0 80,6-9 17,45-104 618,-26 50-799,-2 0 1,-4-2 0,5-29-82,-6 23-59,62-246 166,-44 186-262,-26 88-445,-9 25-3445,-2 16 515,-3 7 335</inkml:trace>
  <inkml:trace contextRef="#ctx0" brushRef="#br0" timeOffset="2615.045">248 472 3328,'0'-1'130,"-1"0"0,1 1 0,-1-1 0,1 0 0,0 0 0,-1 0 0,1 1 0,0-1 0,0 0 0,-1 0 0,1 0 0,0 0 0,0 0 0,0 0 0,0 1 0,0-1 0,0 0 0,0 0 0,1 0 0,-1 0 0,0 0 0,0 1 0,1-1 0,-1 0 0,0 0 1,1 0-1,-1 1 0,1-1 0,-1 0 0,1 0 0,-1 1 0,1-1 0,0 1 0,-1-1-130,33-23 1083,-32 24-1082,0 0 1,-1-1 0,1 1-1,0 0 1,0 0 0,0 0-1,0 0 1,0 0 0,0 0-1,-1 0 1,1 0 0,0 0-1,0 0 1,0 0 0,0 1-1,0-1 1,-1 0 0,1 1-1,0-1 1,0 1 0,-1-1-1,1 1 1,0-1 0,0 1-1,-1-1 1,1 1 0,-1-1-1,1 1 1,-1 0 0,1 0-1,-1-1 1,1 1-1,-1 0 1,1 0 0,-1-1-1,0 1 1,1 0 0,-1 0-1,0 0 1,0 0 0,0-1-1,0 1 1,0 0 0,0 0-1,0 0-1,1 4 81,0-1-1,-1 0 0,0 1 0,0-1 0,0 0 1,-1 1-1,1-1 0,-1 0 0,0 1 1,0-1-1,-1 0 0,1 0 0,-1 0 0,0 0 1,0 0-1,0-1 0,-1 1 0,1 0 0,-1-1 1,0 0-1,0 0 0,0 0 0,0 0 0,-1 0 1,0 0-81,4-3 31,-1 1 0,0-1 0,1 1 1,-1-1-1,0 1 0,0-1 0,0 0 1,1 1-1,-1-1 0,0 0 0,0 0 1,0 0-1,0 0 0,1 1 0,-1-1 0,0 0 1,0-1-1,0 1 0,0 0 0,0 0 1,1 0-1,-1 0 0,0-1 0,0 1 1,0 0-1,0-1 0,1 1 0,-1-1 1,0 1-1,1-1 0,-1 1 0,0-1 1,1 1-1,-1-1 0,0 0 0,1 1 0,-1-1 1,1 0-1,-1 1 0,1-1 0,0 0 1,-1 0-1,1 0 0,0 1 0,-1-1 1,1 0-1,0 0 0,0 0 0,0 0 1,0 0-1,0 1 0,0-1 0,0 0 0,0 0 1,0 0-1,0 0-31,1-8 9,0 1 0,1-1 0,0 1 0,0 0 1,1-1-1,0 1 0,1 0 0,0 0 0,0 1 0,0-1 0,1 1 0,0 0 0,0 0 1,1 1-1,0 0 0,0 0 0,1 0 0,-1 0 0,1 1 0,1 0 0,-1 1 0,0 0 1,1 0-1,7-2-9,-47 26-118,-12-8-2447,38-12 656</inkml:trace>
  <inkml:trace contextRef="#ctx0" brushRef="#br0" timeOffset="3737.574">462 1479 3840,'-5'-16'1798,"5"9"1438,5 27-2937,-11 64 810,-20 214-954,23-273-69,3-16-52,-1 0 0,0-1-1,0 1 1,-1 0 0,-1 0-1,1-1 1,-1 0 0,-1 1-1,-3 7-33,7-45 363,4 7-364,1 1 1,1 0-1,1 0 0,1 0 0,1 1 1,1 1-1,0-1 0,2 2 1,0-1-1,1 2 0,0-1 0,2 2 1,0 0-1,1 1 0,15-11 1,-4 1 16,-41 30-48,-54 31-245,65-35 278,-1 0 0,0 0 1,1 1-1,-1-1 0,1 1 0,0 0 1,-1-1-1,1 2 0,0-1 0,0 0 0,0 1 1,0-1-1,1 1 0,-1 0 0,1 0 1,0 0-1,-1 0 0,1 0 0,1 1 0,-1-1 1,0 0-1,1 1 0,0 0 0,0-1 0,0 1 1,0 0-1,0-1 0,1 1 0,0 0 1,-1 0-1,1 0 0,1-1 0,-1 1 0,1 0 1,0 1-2,5 10 206,1-1 1,1 1 0,1-1 0,0 0 0,1-1-1,0 0 1,12 11-207,31 44 291,-51-65-466,18 34 578,-19-8-7457,-4-21 3678</inkml:trace>
  <inkml:trace contextRef="#ctx0" brushRef="#br0" timeOffset="4326.982">830 1548 4480,'-1'-18'3141,"-3"37"-805,-22 54-2000,-33 123 91,8-46-395,43-102 256,21-38 261,-5-8-367,-1 1 0,1-1 0,0-1 1,-1 0-1,1 0 0,0 0 0,0-1 0,0 0 0,0-1 0,2 0-182,16 1 360,61 0-514,-74-9-5254,-8 4 2544</inkml:trace>
  <inkml:trace contextRef="#ctx0" brushRef="#br0" timeOffset="4627.932">931 1851 3712,'3'9'2586,"11"-4"236,87-19 1290,-79 23-5601,-17-5-1054,0-3-353</inkml:trace>
  <inkml:trace contextRef="#ctx0" brushRef="#br0" timeOffset="4875.575">1118 1658 2688,'0'-9'1056,"0"6"-832,3 3 1856,-3 0-736,5 8-192</inkml:trace>
  <inkml:trace contextRef="#ctx0" brushRef="#br0" timeOffset="5044.912">1135 1675 9984,'0'20'1024,"0"3"-512,0 6-160,0 3-128,0 0 32,0 1 0,0-1 0,0-3 0,0-2-288,0-5-128,0-2 224,0-5 96,0 2-224,0-5-96,0-12-3776</inkml:trace>
  <inkml:trace contextRef="#ctx0" brushRef="#br1" timeOffset="11083.123">785 31 1920,'46'0'3472,"145"-29"693,-177 29-4125,-9-1-43,0 1 1,-1-1-1,1 1 1,-1 0-1,1 0 0,0 1 1,-1-1-1,1 1 1,-1 0-1,1 1 1,-1-1-1,1 1 1,-1-1-1,0 1 1,0 0-1,0 1 1,0-1-1,0 1 1,-1 0-1,1 0 1,-1 0-1,2 2 3,37 64 651,-29 28-465,-22 76-127,3-129 218,-50 144 454,18-75-528,36-107-178,1 0 0,-1 0 1,1 1-1,1-1 0,-1 0 1,1 0-1,0 1 0,1-1 1,-1 0-1,1 1 0,0-1 1,1 0-1,0 0 0,0 0 1,0 0-1,3 4-25,31 31 608,-17-22-437,-15-15-134,-3-4-42,-1 0-27,0 0 16,-15 54 37,2-6 102,12 5-283,0-41 161,-3 8 19,2 0 0,1 1 0,0-1-1,2 1 1,0-1 0,1 1 0,1-1 0,4 15-20,34 94 378,1-32-266,-24-2 336,-9-12-661,0 39 213,4 35-117,-13-132 151,1-10 55,-1 0 0,0 0 0,-2 0 0,1 0 0,-2 0 0,0 0 0,0-1 0,-3 6-89,-7 9 467,-1-1 0,-1 0-1,-1-1 1,-14 16-467,19-25-38,9-15-102,0 1 0,0 0 0,-1 0 1,1-1-1,-1 1 0,0-1 0,0 0 1,0 0-1,0 0 0,-1 0 0,1-1 1,-1 1-1,0-1 0,-2 2 140,-2-4-2266,2-4-1302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11:55.71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256 609 2816,'-5'3'1435,"4"-3"-1298,0 0 0,0 0 1,1 0-1,-1-1 0,0 1 1,0 0-1,0 0 1,1-1-1,-1 1 0,0 0 1,0-1-1,1 1 1,-1-1-1,0 1 0,1-1 1,-1 1-1,0-1 1,1 1-1,-1-1 0,1 0 1,-1 1-1,1-1 1,-1 0-1,1 0 0,0 1 1,-1-1-1,1 0 0,0 0 1,-1 1-1,1-1 1,0 0-1,0 0 0,0 0 1,0 0-1,0 1 1,0-1-1,0 0 0,0 0 1,0 0-1,0 0 1,1 1-1,-1-1 0,0 0-137,14-37 759,81-54 350,-94 90-1115,0 0 0,0 1 0,0-1-1,1 1 1,-1-1 0,1 1 0,-1-1-1,1 1 1,-1 0 0,1 0 0,0 0-1,-1 0 1,1 0 0,0 0 0,0 1-1,0-1 1,0 0 0,0 1 0,0 0-1,0-1 1,0 1 0,0 0 0,0 0-1,0 0 1,0 0 0,0 1 0,0-1-1,0 0 1,0 1 0,-1-1 0,1 1-1,0 0 1,0 0 0,0-1 0,1 2 6,1 8 54,1 0 0,-2 1 0,1-1 0,-1 1 1,-1 0-1,0 0 0,-1 0 0,0 0 0,0 0 0,-1 0 1,-1 2-55,2 7 38,0 25 48,-2-1 0,-2 1 1,-2-1-1,-2 0 0,-2 0 0,-2-1 0,-1 0 0,-3-1 0,-1 0 0,-2-1 0,-2-1 0,-1-1 0,-2-1 1,-3 0-87,8-12-476,-1-1 0,-2-1 0,0-1 1,-1-1-1,-25 19 476,47-41-25,0 1-136,-1 0 0,0-1 0,1 1 0,-1 0 0,1-1 0,-1 1 0,0 0 0,0-1 0,1 1 0,-1-1 0,0 1 0,0-1 0,0 0 0,0 1 0,1-1 0,-1 0 0,0 1 0,0-1 0,0 0 0,0 0 0,0 0 0,0 0 0,0 0 0,0 0 0,0 0 0,0 0 0,0 0 0,1-1 0,-1 1 0,0 0 0,0 0 0,0-1 0,0 1 0,0-1 0,1 1 0,-1-1 0,0 1 0,0-1 0,1 1 161,-7-18-2981</inkml:trace>
  <inkml:trace contextRef="#ctx0" brushRef="#br0" timeOffset="963.459">456 792 4736,'-18'-4'4368,"-42"35"-2912,42-18-1137,-1 0 0,0-1-1,-1-2 1,0 0 0,-1-1 0,0-1 0,0 0 0,-1-2 0,0-1 0,-16 2-319,33-7 43,-1 0 0,0 0 1,1-1-1,-1 1 0,1-2 0,-1 1 1,1 0-1,-1-1 0,1 0 0,0 0 1,0-1-1,0 1 0,0-1 0,0 0 1,1-1-1,-1 1 0,1-1 0,0 0 1,0 0-1,0 0 0,0 0 0,1-1 0,0 0 1,0 1-1,0-1 0,0 0 0,1-1 1,0 1-1,0 0 0,1-1 0,-1 1 1,1-1-1,0 1 0,0-1 0,1 0 1,0 1-1,0-4-43,-1-32-53,7-8-1,9 8 75,3 1 0,1 0 0,2 1 0,2 1 0,18-22-21,-10 12 7,-4 2-66,2 2-1,1 1 1,3 2-1,1 0 0,2 3 1,34-28 59,-58 58-6,1-1 0,0 2 0,0 0 0,0 0 0,1 2 0,0-1 0,0 2 0,1 0 1,0 0-1,-1 2 0,1 0 0,0 0 0,0 1 0,5 1 6,-10 0 0,0 1-1,1 0 1,-1 1-1,0 0 1,0 0 0,0 1-1,0 0 1,0 1-1,0 0 1,-1 0 0,0 1-1,0 1 1,0-1 0,-1 1-1,0 1 1,0 0-1,0 0 1,-1 0 0,0 1-1,4 6 1,-7-9 12,0 1-1,0-1 1,0 1-1,-1-1 1,0 1-1,-1 0 1,1 0-1,-1 1 1,0-1-1,0 0 1,-1 1-1,0-1 1,0 1-1,-1-1 1,0 1 0,0 0-1,0-1 1,-1 1-1,0-1 1,0 1-1,0-1 1,-1 0-1,0 1 1,0-1-1,-2 2-11,-10 14 157,-2 0-1,0-1 0,-1 0 1,-1-1-1,-1-1 0,-1-1 1,0-1-1,-2 0-156,22-17 3,-23 21-89,-1-2 1,0-1 0,-2-1-1,0-1 1,-1-1 0,-14 6 85,22-10-5675,19-10 2939,5 2-21</inkml:trace>
  <inkml:trace contextRef="#ctx0" brushRef="#br0" timeOffset="3163.974">510 1236 4992,'0'-60'1589,"13"7"1771,-9 45-1204,-3 26-1832,-15 119-121,-24 124-182,13-136 6,21-108-61,13-20-60,37-22 408,-39 22-195,0 1 0,0 0 0,1 0 0,-1 1 1,1 0-1,0 0 0,-1 0 0,1 1 0,0 1 0,-1-1 0,1 1 0,3 1-119,1-1 118,88 12-348,-78-10-6532,-35-6 4186,-1-2-149</inkml:trace>
  <inkml:trace contextRef="#ctx0" brushRef="#br0" timeOffset="3549.587">788 1115 4480,'-14'-20'3152,"18"37"1269,-1 0-4544,-1-1-1,-1 1 1,-1 0 0,-1 0 0,0-1-1,-1 1 1,0 0 0,-2-1 0,-2 6 123,-8 23-6560,12-37 4800</inkml:trace>
  <inkml:trace contextRef="#ctx0" brushRef="#br0" timeOffset="3805.256">984 1034 5632,'-1'9'5088,"-33"153"-2923,19-67-3188,-4-34-3042,12-44 577,6-1 1163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11:57.6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82 102 3968,'-6'-10'5585,"24"-17"-5813,-16 24 641,-2 3-412,3-5 85,-1 1 1,1-1-1,0 1 0,0 0 0,1 0 0,-1 1 0,1-1 1,0 1-1,0-1 0,0 1 0,0 0 0,1 1 0,-1-1 1,1 1-1,-1 0 0,1 0 0,0 0 0,2 0-86,-2 19 518,-5-13-454,-1 0 0,1 0 0,-1 0 0,0-1 0,0 1 0,-1 0 0,1-1 0,-1 1 0,0-1 0,0 1 0,0-1 0,0 0 0,0 0 0,-1 0 0,0 0 0,1 0 0,-1-1 0,0 1 0,0-1 0,-1 0 0,-1 2-64,3-4 31,0 1 1,0 0 0,0-1 0,0 1 0,0-1 0,0 1 0,0-1-1,0 0 1,0 0 0,0 0 0,-1 0 0,1 0 0,0-1 0,0 1-1,0-1 1,0 1 0,0-1 0,0 0 0,0 1 0,0-1 0,0 0-1,1 0 1,-1-1 0,0 1 0,0 0 0,1-1 0,-1 1 0,1-1-1,-1 1 1,1-1 0,0 0 0,0 1 0,0-1 0,0 0 0,0 0-1,0 0 1,0 0-32,1 1-4,1 0 1,0 0-1,0 0 0,-1 0 0,1 0 0,0 1 0,0-1 0,0 0 0,0 1 1,0-1-1,0 0 0,0 1 0,0-1 0,0 1 0,0 0 0,0-1 1,0 1-1,0 0 0,1 0 0,-1-1 0,0 1 0,0 0 0,0 0 1,0 0-1,0 0 0,1 1 0,-1-1 0,0 0 0,0 1 4,2 0 19,-1 0 0,0 0 0,0 1 0,0-1 0,-1 1 0,1 0 0,0-1 0,0 1 0,-1 0 0,1 0 0,-1 0 0,0 0 0,0 0 0,1 0 0,-1 1 0,0-1 0,-1 0 0,1 1 0,0-1 0,-1 0 0,1 1 0,-1-1 0,0 1 0,0-1 0,0 3-19,0-3 475</inkml:trace>
  <inkml:trace contextRef="#ctx0" brushRef="#br0" timeOffset="265.33">4 188 8576,'-3'-4'3232,"6"-4"-2496,7-6-7456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12:01.7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 9 3200,'-13'-9'2128,"13"9"-1435,0 0 54,0 0 74,0 0 43,1 1-53,37 8 67,0-1 1,0-3 0,1 0 0,-1-3 0,4-1-879,-26 0 192,162-9 395,-101-4-1643,-77 4-4501,-9 13 3045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12:02.1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36 9 2816,'-14'-4'1056,"1"8"-832,4-4 352,9 0 192,0 0 288,0 0 128,0 0-416,4 3-192</inkml:trace>
  <inkml:trace contextRef="#ctx0" brushRef="#br0" timeOffset="247.136">36 20 10144,'37'5'928,"3"-5"-64,2 0-192,-2 0-32,6-5-160,-1 2-32,-4 3-192,1-5-96,-2 2-160,-3 3 0,-2-4 64,-6 4 32,-7 0-608,-4 0-224,-4 0-960,-9-5-448,-10 5-1056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14:37.1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85 225 3712,'-1'0'51,"1"-1"1,0 1 0,-1 0-1,1-1 1,0 1-1,-1 0 1,1-1-1,-1 1 1,1 0-1,-1 0 1,1 0 0,0 0-1,-1-1 1,1 1-1,-1 0 1,1 0-1,-1 0 1,1 0-1,-1 0 1,1 0 0,-1 0-1,1 0 1,-1 0-1,1 0 1,0 0-1,-1 1 1,1-1-1,-1 0 1,1 0 0,-1 0-1,1 1 1,0-1-1,-1 0 1,1 0-1,-1 1 1,1-1-1,0 0 1,-1 1-1,1-1 1,0 0 0,-1 1-1,1-1 1,0 1-1,0-1 1,0 0-1,-1 1 1,1-1-1,0 1 1,0-1 0,0 1-1,0-1 1,0 1-1,0-1 1,0 1-1,0-1 1,0 0-1,0 1 1,0-1 0,0 1-1,0-1 1,0 1-1,0-1 1,0 1-52,-54 89 2090,52-85-2037,0 0-1,0 0 0,1 1 0,-1-1 1,1 1-1,0-1 0,1 1 0,0-1 0,-1 1 1,2-1-1,-1 1 0,1-1 0,-1 1 1,2-1-1,-1 1 0,0-1 0,1 0 0,0 0 1,0 1-1,1-1 0,0-1 0,0 1 1,0 0-1,0-1 0,0 1 0,1-1 1,0 0-1,0 0 0,4 2-52,1 1 90,0 0-1,0 0 1,1-1 0,0-1-1,0 0 1,0 0 0,1-1-1,0 0 1,0-1-1,0 0 1,0-1 0,0 0-1,0-1 1,1 0 0,-1-1-1,1 0 1,-1-1 0,0 0-1,1 0 1,-1-2 0,6-1-90,10-4 122,-1-2 0,0-1 0,0-1 0,-1-1 0,0-1 0,-1-1 0,-1-1 0,0-2-122,-16 13 28,0 0 0,0-1 0,-1 0 0,0 0 0,-1 0 0,1-1 0,-1 0 0,0 0 0,-1 0 0,0-1 0,0 0 0,0 1 0,-1-1 0,0 0 0,-1-1 0,0 1 0,0 0 0,-1-1 1,0 1-1,0-1 0,-1 0 0,0 1 0,0-1 0,-1 1 0,-1-1 0,1 1 0,-3-7-28,-3 2 1,0 0 0,-1 0 1,-1 1-1,0 0 0,0 1 1,-1 0-1,-1 0 0,0 1 0,0 0 1,-1 1-1,0 0 0,0 1 0,-1 1 1,0 0-1,-1 0 0,0 2 0,0-1 1,0 2-1,0 0 0,-1 0 1,-12 0-2,10 1-10,-1 1 0,0 1-1,0 1 1,0 0 0,0 1 0,-16 4 10,-31 21-1631,20 29-3317,33-23 2073,6 1 998</inkml:trace>
  <inkml:trace contextRef="#ctx0" brushRef="#br0" timeOffset="901.578">226 196 3968,'0'0'1365,"0"3"-805,0 177 2725,0-179-3082,1-13 16,75-11 842,-39 16-885,57-21-27,-92 27-141,-1 1-1,0-1 1,1 0-1,-1 1 1,0-1-1,1 0 1,-1 0-1,0 0 1,0 0-1,0 0 1,0 0-1,0-1 1,0 1-1,0 0 1,-1 0-1,1-1 1,0 1-1,-1 0 1,1-1-1,0 1 1,-1-1-1,0 1 1,1-1-1,-1 1 1,0-1-1,0 1 1,0-1-1,0 1 1,0-1-1,0 1 1,0-1-1,-1 1 1,1-1-1,0 1 1,-1-1-1,1 1 1,-1-1-8,-15-25 480,15 27-462,0-1 1,1 1-1,-1 0 1,0 0 0,1 0-1,-1 0 1,1 0 0,-1 1-1,0-1 1,1 0-1,-1 0 1,0 0 0,1 0-1,-1 1 1,1-1-1,-1 0 1,1 1 0,-1-1-1,1 0 1,-1 1-1,1-1 1,-1 1 0,1-1-1,-1 1 1,1-1-1,-1 1 1,1-1 0,0 1-1,-1-1 1,1 1 0,0-1-1,0 1 1,-1 0-1,1-1 1,0 1 0,0 0-1,0-1 1,0 1-1,0-1 1,0 1 0,0 0-1,0-1 1,0 1-1,0 0 1,0-1 0,0 1-1,1-1-18,-1 113 528,0-113-573,-1 18-1460,-1-10-1670,2 0 1154</inkml:trace>
  <inkml:trace contextRef="#ctx0" brushRef="#br0" timeOffset="3319.755">463 723 3072,'33'-13'2832,"48"-32"-880,-53 25-1657,-12 10-155,-1-1 0,0-1 0,-1 0 0,-1 0 0,0-2-1,-1 1 1,2-3-140,-4 2 98,-1 0-1,0 0 0,-1 0 0,0-1 0,-2 0 0,1-1 1,-2 0-1,0 0 0,1-9-97,-5 24 15,-1 1 0,0-1-1,1 1 1,-1 0 0,0-1 0,1 0 0,-1 1-1,0-1 1,0 1 0,0-1 0,1 1 0,-1-1-1,0 1 1,0-1 0,0 0 0,0 1 0,0-1 0,0 1-1,0-1 1,0 1 0,0-1 0,-1 0 0,1 1-1,0-1 1,0 1 0,0-1 0,-1 1 0,1-1-1,0 1 1,0-1 0,-1 1 0,1-1 0,0 1-1,-1 0 1,1-1 0,-1 1 0,1-1 0,-1 1-1,1 0 1,-1-1 0,1 1 0,-1 0 0,1 0-1,-1-1 1,1 1 0,-1 0 0,1 0 0,-1 0-1,1 0 1,-1 0 0,0 0 0,1 0 0,-1 0 0,1 0-1,-1 0 1,1 0 0,-1 0 0,0 0 0,1 0-1,-1 0 1,1 1 0,-1-1 0,1 0 0,-1 0-1,1 1 1,-1-1 0,0 0-15,-15 16 33,1 0 0,1 1 0,0 0 0,1 1 0,1 0 0,0 1 0,2 1 1,0 0-1,1 0 0,-2 9-33,-10 68 360,21-93-345,-1 0 1,1 0-1,1 0 0,-1 0 0,1 0 0,-1 0 0,1 0 1,0 0-1,0 0 0,1 0 0,-1-1 0,1 1 0,0 0 1,0-1-1,0 1 0,1-1 0,-1 0 0,1 0 0,-1 0 0,1 0 1,0 0-1,0-1 0,2 2-15,-3-3-15,0 0 1,0 0-1,0 0 0,0-1 1,1 1-1,-1 0 0,0-1 1,0 1-1,0-1 0,1 0 1,-1 0-1,0 0 0,1 0 1,-1 0-1,0-1 0,0 1 1,1 0-1,-1-1 0,0 0 1,0 0-1,0 1 0,0-1 0,0 0 1,0-1-1,0 1 0,0 0 1,0-1-1,-1 1 0,1-1 1,0 1-1,-1-1 0,1 0 15,44-62-4650,-33 41 2213</inkml:trace>
  <inkml:trace contextRef="#ctx0" brushRef="#br0" timeOffset="3752.805">941 311 5120,'5'-7'2826,"-5"24"-274,0-7-2517,-19 119 456,14-70-4251,5-47-176,0-10 2048</inkml:trace>
  <inkml:trace contextRef="#ctx0" brushRef="#br0" timeOffset="4004.907">995 297 3584,'5'-15'1408,"-5"15"-1120,5-12 384,0 7 96,-5 5-128,0 0 0,0 0-64,3 12 0,-3 1-96</inkml:trace>
  <inkml:trace contextRef="#ctx0" brushRef="#br0" timeOffset="4005.907">986 444 5760,'-5'11'2176,"5"1"-1664,0 2-1312,0-11-672</inkml:trace>
  <inkml:trace contextRef="#ctx0" brushRef="#br0" timeOffset="4321.339">1010 622 4736,'0'0'3680,"0"0"-3110,8-1 513,93-15 933,-1 8-4476,-44 5-3576,-35 2 4271</inkml:trace>
  <inkml:trace contextRef="#ctx0" brushRef="#br0" timeOffset="4939.17">1042 311 4224,'0'-5'3637,"0"5"-2992,0 8 614,-11 142 1173,6-110-6907,6-31 2225</inkml:trace>
  <inkml:trace contextRef="#ctx0" brushRef="#br0" timeOffset="5893.954">1506 484 5632,'-4'-12'4608,"17"0"-3326,18-4-868,26 9 74,-56 7-473,0 0 0,1 0 0,-1 0 0,0 1 0,1-1 0,-1 0 1,0 1-1,0-1 0,1 1 0,-1-1 0,0 1 0,0 0 0,0 0 1,0-1-1,0 1 0,0 0 0,0 0 0,0 0 0,0 0 0,0 0 0,0 0 1,-1 1-1,1-1 0,0 0 0,-1 0 0,1 0 0,-1 1 0,1-1 0,-1 0 1,0 1-1,0-1 0,1 0 0,-1 1 0,0-1 0,0 0 0,0 1 1,0-1-1,-1 0 0,1 1 0,0 0-15,-30 55 693,-52 44-538,27-48-80,18-26-321,54-31 326,12 9 27,-24-3 18,-1 0 0,1 0-1,0 0 1,0-1 0,0 0 0,0 0-1,0 0 1,0 0 0,1-1 0,-1 0 0,0 0-1,0 0 1,0-1 0,0 1 0,1-1-125,49-10 448,50-5-187,-93 14-584,34-12-1827,-28-7-7440,-17 13 6747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14:44.159"/>
    </inkml:context>
    <inkml:brush xml:id="br0">
      <inkml:brushProperty name="width" value="0.05" units="cm"/>
      <inkml:brushProperty name="height" value="0.05" units="cm"/>
      <inkml:brushProperty name="color" value="#FFFFFF"/>
    </inkml:brush>
    <inkml:brush xml:id="br1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6 14 2560,'-5'-13'1877,"5"12"-1215,0 1-55,0 0-25,0 0-193,0 0-85,0 0 16,1 1 0,82 15 1573,292-16-821,112 20 507,-259-23-875,-168 0-658,-1 4 1,1 1 0,-1 4-1,27 6-46,58 6 710,-52-11-305,0-4 1,87-9-406,55-2-3014,-212 9 908,-7 1-886</inkml:trace>
  <inkml:trace contextRef="#ctx0" brushRef="#br1" timeOffset="3718.321">420 503 3712,'33'-4'3720,"-30"2"-3570,-1-1-1,1 0 0,-1 0 0,0-1 0,0 1 0,0 0 1,0-1-1,-1 1 0,1-1 0,-1 0 0,0 1 0,0-1 1,0 0-1,-1 0 0,1 0 0,-1 0 0,0 1 0,0-1 1,0 0-1,-1-3-149,0 6 46,0-1 0,-1 1 0,1-1 0,-1 1 0,1-1 0,-1 1 1,1 0-1,-1-1 0,1 1 0,-1 0 0,0 0 0,0 0 0,0 0 0,0 1 1,0-1-1,1 1 0,-1-1 0,0 1 0,0-1 0,0 1 0,-1 0 0,1 0 1,0 0-1,0 0 0,0 0 0,0 1 0,0-1 0,0 1 0,0-1 0,1 1 1,-1 0-1,0 0 0,0-1 0,0 1 0,0 0 0,1 1 0,-1-1-46,-25 13 44,1 2 0,1 0 0,1 2 0,0 0 0,1 2-1,1 1 1,1 0 0,1 2 0,-16 23-44,31-41 56,0 0 1,1 0-1,0 0 0,0 1 1,0 0-1,1 0 0,0 0 0,0 0 1,0 0-1,1 1 0,0-1 1,0 1-1,1-1 0,-1 1 1,2 0-1,-1 0 0,1-1 1,0 1-1,0 0 0,1 0 1,0 0-1,0-1 0,0 1 1,1 0-1,1 2-56,5-1 40,0 0 1,1 0-1,0-1 1,0 0-1,1-1 0,0 0 1,0-1-1,0 1 1,1-2-1,-1 0 1,1 0-1,0-1 0,0 0 1,1-1-1,-1 0 1,1-1-1,-1 0 0,1-1 1,3 0-41,50-12-1546,-7-16-3847,-36 11 2407</inkml:trace>
  <inkml:trace contextRef="#ctx0" brushRef="#br1" timeOffset="6173.281">606 458 1536,'4'4'621,"-2"-4"3280,24-20-2434,51-85-822,-72 99-610,0-1-1,0 1 1,0-1-1,-1 0 1,0 0-1,0-1 1,0 1-1,-1-1 1,-1 0 0,1 0-1,-1 0 1,-1 0-1,1 0 1,-1 0-1,-1 0 1,0-1-1,0 0-34,0 7 23,0 1-1,0-1 1,0 1-1,0-1 1,0 1-1,0-1 1,-1 1-1,1 0 1,-1-1-1,1 1 1,-1-1-1,1 1 1,-1 0-1,0-1 1,0 1-1,0 0 1,0 0-1,0 0 1,0 0-1,0 0 1,0 0-1,0 0 1,0 0-1,0 0 1,-1 0 0,1 1-1,0-1 1,-1 0-1,1 1 1,0-1-1,-1 1 1,1-1-1,-1 1 1,1 0-1,-1 0 1,1 0-1,-1 0 1,1 0-1,-1 0 1,1 0-1,-1 0 1,1 0-1,-1 1 1,1-1-1,0 1-22,-10 16 10,1 1 0,1 1 0,1 0-1,1 0 1,0 0 0,2 1 0,0 0 0,1 0-1,1 0 1,1 1 0,1-1 0,1 12-10,-1-31 2,0 8 37,0 0 0,0 0 1,0 0-1,1 1 0,1-1 0,0 0 0,0 0 1,0 0-1,1 0 0,1 0 0,0-1 0,0 1 0,0-1 1,1 1-1,0-1 0,3 3-39,-4-10-46,0 1 1,1 0-1,-1-1 1,1 0-1,-1 0 1,1 0-1,-1-1 1,1 1-1,-1-1 1,1 0-1,0 1 1,-1-2-1,1 1 1,0 0-1,-1-1 1,1 0-1,-1 0 0,1 0 1,-1 0-1,1 0 1,-1-1-1,0 1 1,0-1-1,1 0 1,-1 0-1,-1 0 1,1-1-1,0 1 1,0-1-1,-1 1 1,0-1-1,1 0 0,0-1 46,-2 3-134,26-25-1792,-4-5-420</inkml:trace>
  <inkml:trace contextRef="#ctx0" brushRef="#br1" timeOffset="6852.589">916 184 3200,'23'0'2139,"-23"0"-1398,8 7 2149,-13 30-2106,-17 64-1237,13-73-2523,5-28 1035</inkml:trace>
  <inkml:trace contextRef="#ctx0" brushRef="#br1" timeOffset="7121.875">1002 199 3584,'31'-30'1994,"-30"29"-1944,0 1-1,-1-1 1,1 1-1,0 0 0,0-1 1,0 1-1,0 0 0,0-1 1,0 1-1,0 0 1,0 0-1,0 0 0,0 0 1,0 0-1,0 0 0,0 0 1,-1 0-1,1 0 1,0 0-1,0 0 0,0 1 1,0-1-1,0 0 0,0 1 1,0-1-1,0 1 1,-1-1-1,1 1 0,0-1 1,0 1-1,0 0-49,3 59 1605,-13-11-1366,1-5-5405,8-40 2979</inkml:trace>
  <inkml:trace contextRef="#ctx0" brushRef="#br1" timeOffset="7506.553">1140 389 4736,'8'1'4661,"-2"-3"-4521,0 1-1,1 0 0,-1 0 1,0 0-1,1 1 1,-1 0-1,0 0 1,1 1-1,-1 0 1,0 0-1,1 0 1,-1 1-1,3 1-139,23-3-3370,-27-4 874</inkml:trace>
  <inkml:trace contextRef="#ctx0" brushRef="#br1" timeOffset="12923.73">1449 308 1792,'0'13'2203,"-9"2"-1627,8-6 3567,32-61-2969,-20 19-22,-35 208-950,16-43-47,8-132-80,0 0 90,0 0 80,-11-2 203,-1 0-576,11 2 150,-21-7 143,-22 9 283,43-4-469,1 2 74,18 7 27,37-2 485,30 11 118,-73-14-798,0 0-1,0-1 1,0 0-1,0-1 1,0 0 0,0-1-1,0-1 1,0 1-1,0-2 1,-1 0 0,12-4 115,1-7-4102,-15 7 1132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16:55.8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118 76 1536,'-36'4'3877,"-45"-3"1568,244-1-3983,10-31-977,-10 5 251,-108 14-1200,-55 4-2322,-10 4-3574,2 4 3837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16:59.2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183 64 1408,'-45'-8'4986,"26"-7"-3791,29 14-1003,91-7 704,511-20 2101,-303 28-3434,-285-1-875,-6-2-1445</inkml:trace>
  <inkml:trace contextRef="#ctx0" brushRef="#br0" timeOffset="1285.53">60 125 4736,'1'0'49,"-1"0"0,0 0 0,0 1 0,0-1 0,1 0 0,-1 0 0,0 0 0,0 0-1,0 1 1,0-1 0,0 0 0,0 0 0,1 0 0,-1 1 0,0-1 0,0 0 0,0 0 0,0 1 0,0-1 0,0 0 0,0 0 0,0 1 0,0-1 0,0 0 0,0 0 0,0 1 0,0-1 0,0 0 0,0 0 0,0 0 0,0 1 0,0-1 0,-1 0-1,1 0 1,0 1 0,0-1 0,0 0 0,0 0 0,0 0 0,-1 0 0,1 1 0,0-1 0,0 0 0,0 0 0,0 0 0,-1 0 0,1 0 0,0 1 0,0-1 0,0 0 0,-1 0 0,1 0 0,0 0 0,0 0 0,-1 0 0,1 0 0,0 0 0,0 0-1,-1 0 1,1 0 0,0 0 0,0 0 0,-1 0 0,1 0 0,0 0-49,4 7 98,11 15 186,0-1 0,2-1 0,0 0 0,2-1 0,0-1 0,0-1 0,2 0 0,0-2 0,1 0 0,1-2 0,7 4-284,31 22 342,26 14-45,-54-34-220,-1 1-1,0 2 1,-2 1-1,20 19-76,-47-39 23,-1 0 1,0 0-1,1 0 0,-1 0 1,0 0-1,-1 0 0,1 1 0,0-1 1,-1 1-1,0-1 0,0 1 1,0-1-1,0 1 0,-1 0 1,1-1-1,-1 1 0,0 0 1,0 0-1,0-1 0,-1 1 1,1 0-1,-1-1 0,0 1 0,0 0 1,0-1-1,-1 1 0,1-1 1,-1 0-1,1 1 0,-1-1 1,0 0-1,-1 0 0,1 0 1,0 0-1,-1 0-23,-14 16 16,0-1 1,-1-1-1,0 0 0,-2-1 1,0-1-1,-1 0-16,-24 18 41,-13 13-93,3 2 0,1 2 1,-20 28 51,-89 124 165,158-197-173,1 0 0,0 0 0,0 0 0,1 0-1,0 1 1,0-1 0,0 1 0,0 0 0,1 0 0,0 0 0,0 0-1,1 0 1,0 1 0,0-1 0,0 0 0,1 1 0,0 5 8,27 19 58,-27-30-159,0 0 42,9 14 417,-1-12-333,-1 0 1,0-1 0,1 0 0,-1 0-1,1-1 1,-1 0 0,1 0 0,0-1-1,-1 0 1,1-1-26,28 3 20,43 3 368,-1-3 0,36-6-388,25 1 264,-59 3-189,164-1 991,26-13-1066,56-15-1978,-324 29 1728,19-4-1018,-11 1-5076,-17 7 2958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5:13:30.2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61 706 3712,'-6'6'337,"1"1"-1,0 0 1,0 0 0,1 0 0,0 1 0,0 0-1,1 0 1,0 0 0,1 0 0,-1 0-1,1 0 1,0 8-337,-1-4 172,2-7-134,-1 1 1,2-1-1,-1 1 0,0 0 0,1-1 0,0 1 1,0 0-1,1-1 0,0 1 0,0 0 1,0-1-1,0 1 0,1-1 0,0 0 0,0 0 1,0 1-1,1-1 0,0 0 0,0-1 1,0 1-1,1-1 0,-1 1 0,1-1 0,0 0 1,0 0-1,1-1 0,-1 1 0,1-1 1,0 0-1,2 1-38,2-1 119,0 0 0,1 0 0,0-1-1,-1-1 1,1 0 0,0 0 0,0-1 0,0 0 0,0 0 0,-1-1 0,1-1 0,0 0 0,-1 0 0,1 0 0,-1-2 0,0 1 0,1-1-1,-2 0 1,1-1 0,0 0 0,-1 0 0,0-1 0,0 0 0,-1-1 0,0 1 0,0-1 0,0-1 0,-1 1 0,0-1 0,-1 0 0,1-1-1,-2 1 1,1-1 0,-1 0 0,0 0 0,-1-1 0,0 1 0,-1-1 0,0 1 0,0-1-119,-1 3 18,0 1 0,0 0 1,0-1-1,0 1 0,-1-1 0,-1 1 0,1-1 1,-1 1-1,0-1 0,0 1 0,-1 0 0,0-1 1,0 1-1,0 0 0,-1 0 0,0 1 0,0-1 1,0 0-1,-1 1 0,0 0 0,0 0 0,0 0 1,-1 0-1,1 1 0,-1-1 0,0 1 0,0 1 1,-1-1-1,-2-1-18,-1 2-67,-1 1 0,1 1-1,0-1 1,0 1 0,-1 1 0,1 0 0,-1 0 0,1 1 0,0 0 0,0 0-1,-1 1 1,1 1 0,0-1 0,0 1 0,1 1 0,-1 0 0,-6 4 67,11-6-191,-1 1 1,0 0-1,1 0 1,-1 0-1,1 1 1,0-1 0,0 1-1,1 0 1,-1 0-1,1 1 1,0-1-1,0 1 1,0 0 0,1-1-1,-1 1 1,1 0-1,-1 3 191,2 10-1594</inkml:trace>
  <inkml:trace contextRef="#ctx0" brushRef="#br0" timeOffset="547.37">483 50 3712,'-1'-8'654,"-1"-16"58,2 7 3148,-10 31-2542,5 25-1120,1-1 0,2 1 1,1 0-1,3 8-198,-1 17 113,-1 65-95,0 307-1822,1-425-1903,6-9 438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5T10:13:03.91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1 304 5120,'0'15'1538,"0"-5"1857,11-10-2787,420 11 3531,-301-18-6827,-118 3-1328</inkml:trace>
  <inkml:trace contextRef="#ctx0" brushRef="#br0" timeOffset="337.933">315 33 5376,'3'-3'406,"-2"1"-260,-1 0 1,1 0-1,1 1 0,-1-1 0,0 0 1,0 1-1,1-1 0,-1 1 1,1-1-1,-1 1 0,1 0 0,0-1 1,-1 1-1,1 0 0,0 0 0,0 0 1,0 0-1,0 1 0,0-1 1,0 1-1,0-1 0,0 1 0,1-1-146,4 1 308,-5 0-271,-1 0 1,0-1-1,1 1 0,-1 0 0,0 0 1,0 0-1,1 0 0,-1 1 0,0-1 0,1 0 1,-1 0-1,0 1 0,0-1 0,1 1 1,-1-1-1,0 1 0,0-1 0,0 1 0,0 0 1,0 0-1,0-1 0,0 1 0,0 0 0,0 0 1,0 0-1,0 0 0,0 0 0,-1 0 1,1 1-1,-1-1 0,1 0 0,0 0 0,-1 0 1,1 2-38,1 4 159,-1 1 0,1 0 0,-1 0 0,-1 0-1,0 0 1,0 0 0,0 0 0,-1 0 0,0 0 0,-1 0 0,1 0-159,-1 2 113,-53 204 1254,18-83-1219,19-26-3018,22-88-324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17:02.3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0 474 3968,'21'-15'4573,"13"-33"-3368,-25 34-626,1-6-516,0-1 0,-1 0 0,-1 0 0,-2 0 0,0-1 0,-1 0 0,-1-1 0,-1 1 0,-1 0 0,-1-1 0,-1-12-63,0 33-3,1-2 32,-1-1-1,1 1 1,-1-1-1,0 1 1,0-1 0,-1 1-1,1-1 1,-1 1-1,0 0 1,0-1 0,-1 1-1,1 0 1,-1 0-1,0 0 1,0 0 0,0 0-1,-1 0 1,1 0-1,-1 1 1,0-1 0,-1 0-29,2 4-2,1 0 1,0 0 0,0 0 0,-1 0 0,1 0 0,0 1 0,0-1-1,-1 0 1,1 1 0,0-1 0,0 1 0,0 0 0,0-1 0,0 1-1,0 0 1,0 0 0,0-1 0,0 1 0,0 0 0,0 0-1,0 0 1,1 0 0,-1 0 0,0 0 0,1 0 0,-1 1 0,1-1-1,-1 0 1,1 0 0,-1 0 0,1 1 0,0-1 0,0 0 0,0 0-1,-1 1 2,0 2-13,-40 152 61,34-124 121,1 0 1,2 1-1,0-1 0,3 1 0,1 0 0,1-1 0,2 4-169,-3-32 31,-1-1-1,2 1 0,-1-1 1,0 0-1,1 1 1,-1-1-1,1 0 0,0 1 1,0-1-1,0 0 1,1 0-1,-1 0 0,1 0 1,0 0-1,0 0 1,0 0-1,0 0 0,0-1 1,1 1-1,-1-1 1,1 0-1,-1 0 0,1 0 1,0 0-1,0 0 1,0 0-1,0-1 0,0 1 1,0-1-1,1 0 1,-1 0-1,0 0 0,1-1 1,-1 1-1,0-1 1,1 1-1,-1-1 0,1 0 1,-1-1-1,3 1-30,-1-2-416,0-1 0,0 1-1,1-1 1,-1 0-1,-1 0 1,1 0 0,0-1-1,-1 0 1,0 0 0,0 0-1,0 0 1,0 0-1,-1-1 1,2-3 416,4-5-2741</inkml:trace>
  <inkml:trace contextRef="#ctx0" brushRef="#br0" timeOffset="5442.762">347 509 6144,'-51'-6'2272,"56"6"-1760,-5 3 0,0-3-160,0 12-32,0-1 32,0 6 96,-5 3 64,0 1-288,-8-1-128,-1 5-64,-4-1-832,-4-1-320,-2-3-1344,6 1-1152,-4-5 1440</inkml:trace>
  <inkml:trace contextRef="#ctx0" brushRef="#br0" timeOffset="6945.57">478 535 1536,'11'1'1839,"15"-3"1980,29-35-2656,-42 24-999,0-1 1,-1-1-1,-1 0 1,0 0-1,0-1 0,-2-1 1,0 0-1,-1 0 0,-1-1 1,-1 0-1,5-18-164,-7 13 193,-1 0 0,-1-1-1,-1 1 1,-1-1 0,-1 0 0,-1 1-1,-4-22-192,5 40 46,0 1 0,0-1 0,0 1 0,-1-1 0,1 1 1,-1 0-1,0 0 0,-1 0 0,1 0 0,-1 0 0,1 0 0,-1 1 0,0-1 0,0 1 0,-1 0 0,1-1 0,-1 2 0,0-1 0,-1-1-46,4 5-2,0-1-1,0 0 1,1 0 0,-1 0 0,0 1 0,0-1-1,0 1 1,0-1 0,1 1 0,-1-1-1,0 1 1,0-1 0,1 1 0,-1-1-1,0 1 1,1 0 0,-1-1 0,1 1-1,-1 0 1,1 0 0,-1 0 0,1-1 0,-1 1-1,1 0 1,0 0 0,0 0 0,-1 0-1,1 0 1,0-1 0,0 1 0,0 1 2,-18 123-160,-6 122 538,24-239-344,0 1-1,1-1 1,0 0-1,0 0 0,1 0 1,0 0-1,0 0 1,1-1-1,0 1 0,0-1 1,1 1-1,0-1 1,0 0-1,1 0 1,2 2-34,-6-7-33,1 1 1,-1 0-1,1 0 1,-1-1 0,1 1-1,0-1 1,0 0 0,0 0-1,1 1 1,-1-1 0,0 0-1,1-1 1,-1 1-1,1 0 1,0-1 0,0 0-1,-1 1 1,1-1 0,0 0-1,0 0 1,0-1-1,0 1 1,0-1 0,0 1-1,0-1 1,1 0 0,-1 0-1,0-1 1,0 1-1,0 0 1,0-1 0,0 0-1,0 0 1,0 0 0,0 0-1,-1 0 1,1 0 0,0-1-1,-1 0 1,1 1-1,-1-1 1,1 0 0,-1 0 32,8-10-1376,-2 0-384</inkml:trace>
  <inkml:trace contextRef="#ctx0" brushRef="#br0" timeOffset="7947.152">865 238 3584,'-2'-6'234,"1"0"-1,-1-1 1,1 1-1,1-1 1,0 0 0,0 1-1,0-1 1,0 1-1,1-1 1,0 1 0,1-1-1,-1 1 1,3-6-234,3-15 829,10-46 1502,-9 65-397,-6 29-972,-9 88-523,2-54-2160,3 1-4096,2-39 2607</inkml:trace>
  <inkml:trace contextRef="#ctx0" brushRef="#br0" timeOffset="8653.922">1107 353 7552,'-21'-4'3824,"18"3"-3734,12 1-159,47-3 221,-1-3 1,0-2-1,37-11-152,33-5 119,-99 23-12,-39 19 431,-8 0-417,0 0 0,-1-1-1,-1-1 1,-1-1 0,0-1-1,0-1 1,-2-1 0,-16 4-121,-53 17-410,31-12-3772,50-16-426</inkml:trace>
  <inkml:trace contextRef="#ctx0" brushRef="#br0" timeOffset="9170.623">1548 474 5504,'0'0'1834,"-10"12"-511,-63 41 832,-130 71-2982,184-115-522</inkml:trace>
  <inkml:trace contextRef="#ctx0" brushRef="#br0" timeOffset="10630.093">1652 304 3968,'0'4'2800,"0"-5"-1675,19-13 1664,-8 7-2578,1 0-1,1 2 1,-1-1-1,1 2 1,0 0-1,0 0 1,3 1-211,44-15 361,-39 10-362,-14 4 0,0 0-1,1 1 0,-1 1 0,1-1 1,-1 1-1,1 0 0,0 1 0,0-1 1,0 2-1,0-1 0,0 1 0,0 0 1,0 1-1,0 0 0,5 1 2,-11-1 9,0-1 0,-1 0 0,1 1 1,-1 0-1,1-1 0,-1 1 0,1 0 0,-1-1 0,1 1 0,-1 0 0,0 0 0,1 0 0,-1 1 0,0-1 0,0 0 0,0 0 0,0 1 0,0-1 0,0 0 0,0 1 1,0-1-1,-1 1 0,1-1 0,-1 1 0,1 0 0,-1-1 0,1 1 0,-1-1 0,0 1 0,0 0 0,0-1 0,0 1 0,0 0 0,0-1 0,0 1 0,0 0 1,-1-1-1,1 1 0,-1-1 0,1 1 0,-1 0 0,0-1 0,0 1 0,0 0-9,-47 56 353,-69 11-427,-29 12 319,145-81-248,1-1 1,-1 1-1,1 0 0,-1 0 1,1 0-1,-1 0 0,1 0 1,-1 0-1,1 0 0,-1 1 1,1-1-1,-1 0 0,1 0 1,-1 0-1,1 0 0,-1 1 1,1-1-1,-1 0 0,1 0 1,0 1-1,-1-1 0,1 0 1,0 1-1,-1-1 0,1 0 1,0 1-1,-1-1 0,1 1 1,0-1-1,-1 0 0,1 1 1,0-1-1,0 1 0,0-1 1,0 1-1,-1-1 0,1 1 1,0-1-1,0 1 0,0-1 1,0 1-1,0-1 0,0 1 1,0-1-1,0 1 0,0-1 1,1 1-1,-1-1 0,0 1 1,0-1-1,0 1 0,1-1 1,-1 0-1,0 1 0,0-1 1,1 1-1,-1-1 0,0 0 1,1 1-1,-1-1 0,0 0 1,1 1 2,12 5 249,1 0 0,0-1 1,0 0-1,0-1 0,1-1 1,0 0-1,-1-1 0,1-1-249,157 0 1429,-170-1-1275,54-6-473,27-21-12795,-68 19 10970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18:53.4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334 100 5504,'-2'-4'253,"1"0"0,-1 0 1,1-1-1,0 1 0,0 0 1,0-1-1,1 1 0,0 0 1,-1-1-1,1 1 0,1-1 1,-1 1-1,1 0 0,0-1 1,0 1-1,1-2-253,2-19 277,9 64-288,-3 1-1,-1 0 0,-2 0 0,-2 0 0,0 35 12,0-11 43,0 260 1936,-5-337-1736,-1 3-167,1-1-1,0 1 0,0-1 1,1 1-1,1 0 0,-1-1 1,2 1-1,-1 0 0,2 0 1,-1 0-1,4-5-75,-6 13 0,0 0 1,1 1-1,-1-1 0,1 0 0,-1 0 1,1 1-1,0-1 0,-1 1 1,1-1-1,0 1 0,0 0 1,0 0-1,0 0 0,0 0 1,0 0-1,1 0 0,-1 1 0,0-1 1,0 1-1,0-1 0,1 1 1,-1 0-1,0 0 0,1 0 1,-1 0-1,0 0 0,0 0 0,1 1 1,-1-1-1,0 1 0,0 0 1,0 0-1,1-1 0,-1 1 1,0 1-1,3 0-18,1 2 1,-1-1 0,0 0-1,0 1 1,0 0 0,0 1-1,-1-1 1,1 1 0,-1-1-1,-1 1 1,1 0 0,1 2 17,-1-2 35,0 0 1,-1 0 0,1 0 0,-1 0 0,0 1-1,0-1 1,-1 1 0,0 0 0,0 0-1,0 0 1,0 0 0,-1 0 0,0 0 0,-1 0-1,1 0 1,-1 0 0,0 1 0,-1-1 0,1 0-1,-1 0 1,0 0 0,-1 0 0,0 0-1,0 0 1,0 0 0,0-1 0,-1 1 0,0-1-1,0 1 1,-1-1 0,-3 4-36,0-4 60,0-1 1,-1 0 0,0 0-1,0 0 1,0-1-1,0 0 1,0-1-1,-1 0 1,1 0-1,-1-1 1,1 0-1,-1 0 1,0-1 0,1 0-1,-1-1 1,1 0-1,-7-1-60,-26-18-2666,35 13 635,7 6-3079,8 1 2187</inkml:trace>
  <inkml:trace contextRef="#ctx0" brushRef="#br0" timeOffset="556.049">652 854 3456,'0'0'84,"0"0"0,1 0 0,-1 0-1,0 0 1,0 0 0,0 0 0,1 0 0,-1 0 0,0 0 0,0 1 0,0-1 0,0 0 0,1 0-1,-1 0 1,0 0 0,0 0 0,0 1 0,0-1 0,0 0 0,1 0 0,-1 0 0,0 1-1,0-1 1,0 0 0,0 0 0,0 0 0,0 1 0,0-1 0,0 0 0,0 0 0,0 1-1,0-1 1,0 0 0,0 0 0,0 1-84,28-5 1053,-16-2-754,-1 0-1,0-1 1,0-1 0,0 1-1,-1-2 1,0 1 0,-1-2-1,0 1 1,0-2-299,-5 5 60,-1-1 0,1 0-1,-2 0 1,1 0 0,-1 0 0,0 0 0,0 0-1,-1 0 1,0-1 0,-1 1 0,1-1-1,-1 1 1,-1 0 0,1-1 0,-1 1 0,-1 0-1,1-1 1,-1 1 0,-1-2-60,3 8-2,0 0-1,0 1 1,0-1-1,-1 0 1,1 0 0,0 0-1,0 0 1,-1 1-1,1-1 1,0 0-1,-1 0 1,1 1 0,-1-1-1,1 0 1,-1 0-1,1 1 1,-1-1 0,1 1-1,-1-1 1,0 1-1,1-1 1,-1 1-1,0-1 1,0 1 0,1-1-1,-1 1 1,0 0-1,0-1 1,1 1 0,-1 0-1,0 0 1,0 0-1,0-1 1,0 1 0,0 0-1,1 0 1,-1 0-1,0 1 1,0-1-1,0 0 1,0 0 0,1 0-1,-1 1 1,0-1-1,0 0 1,0 1 0,1-1-1,-1 0 1,0 1-1,1-1 1,-1 1 0,0-1-1,1 1 1,-1 0 2,-33 37-121,27-25 146,0 1 1,1 1-1,1-1 0,0 1 0,1 0 0,1 0 0,0 3-25,2-13 18,0 1 0,0-1 0,1 1-1,0-1 1,0 1 0,0-1 0,1 1-1,0-1 1,0 1 0,0-1 0,1 0 0,-1 1-1,1-1 1,1 0 0,-1 0 0,1 0 0,0-1-1,0 1 1,0-1 0,0 1 0,2 0-18,3 2 31,-1-1-1,1-1 1,1 1 0,-1-1 0,1-1 0,-1 0 0,1 0 0,1 0 0,-1-1-1,10 1-30,58 1-3407,-59-7 794</inkml:trace>
  <inkml:trace contextRef="#ctx0" brushRef="#br0" timeOffset="1746.985">1057 56 3840,'-10'-38'3322,"25"109"-2186,7 121-61,-8 1 0,-9 132-1075,-6-340 109,1-1 0,1 0 1,1 0-1,0 0 0,1 1 1,1-1-1,0 1 0,1 0 1,1 0-1,0 0 0,1 1 1,0 0-1,1 0 0,10-12-109,-16 24-7,-1 0-1,1 1 1,0-1-1,-1 0 1,1 1-1,0-1 1,0 1-1,0 0 1,0 0-1,1-1 0,-1 2 1,0-1-1,0 0 1,1 0-1,-1 1 1,0-1-1,1 1 1,-1-1-1,1 1 1,-1 0-1,0 0 1,1 0-1,-1 1 1,1-1-1,-1 0 1,0 1-1,1 0 0,-1-1 1,0 1-1,1 0 1,-1 0-1,0 1 1,0-1-1,2 1 8,8 6-8,0 0 0,-1 0 0,0 1-1,0 0 1,-1 1 0,0 0 0,-1 1-1,0 0 1,-1 1 0,0-1 0,0 2 8,-6-9 34,0-1 1,-1 1-1,1 0 1,-1-1-1,0 1 1,0 0-1,0 0 1,-1 0-1,1-1 1,-1 1-1,0 0 1,0 0-1,0 0 1,-1 0-1,1 0 1,-1 0-1,0-1 1,0 1-1,0 0 1,-1 0 0,1-1-1,-1 1 1,0-1-1,0 0 1,0 1-1,0-1 1,-1 0-1,0 0 1,1 0-1,-1-1 1,0 1-1,0-1 1,0 1-1,0-1 1,-1 0-1,-1 1-34,-11 2 55,-1 0-1,1 0 0,-1-2 1,0 0-1,0-1 1,0-1-1,0 0 0,0-1 1,0-1-1,-15-3-54,6 0-106,-10 0-4684,35 4 2124</inkml:trace>
  <inkml:trace contextRef="#ctx0" brushRef="#br0" timeOffset="2310.774">1417 877 3968,'90'-32'2373,"-84"28"-2252,-1 1-1,1-1 1,-1 0-1,0 0 1,0 0-1,-1-1 1,1 0-1,-1 0 1,0 0 0,0 0-1,-1 0 1,1-1-1,-1 0 1,-1 0-1,1 0 1,-1 0-1,0 0 1,0 0-1,-1 0 1,0-1 0,1-5-121,0-5 137,-1-1 0,-1 1 1,0-1-1,-1 0 1,-1 1-1,-1 0 0,-2-8-137,-13-22 362,18 46-358,-1 0 0,0 0-1,1 0 1,-1 0-1,0 1 1,0-1 0,1 0-1,-1 0 1,0 0 0,0 1-1,0-1 1,0 0-1,0 1 1,0-1 0,0 1-1,0-1 1,0 1-1,-1-1 1,1 1 0,0 0-1,0 0 1,0 0 0,0-1-1,-1 1 1,1 0-1,0 0 1,0 1 0,0-1-1,-1 0 1,1 0-1,0 1 1,0-1 0,0 0-1,0 1 1,0-1 0,0 1-1,0-1 1,0 1-1,0 0 1,-1 0-4,-2 4 14,-1 0 0,1 0 0,0 1 0,0-1 0,1 1 0,-1 0 0,1 0 0,1 0 0,-1 1 0,1-1 0,0 1 0,1-1 0,-1 1 0,1 0 0,0 6-14,0-4 51,-3 9 51,1-7-43,0 0 1,1 1-1,1 0 1,0 0-1,0-1 1,1 1 0,0 0-1,1 0 1,1-1-1,0 1 1,0 0-1,2 3-59,17 33-394,-15-40-1969,12 8-672,0 1-191</inkml:trace>
  <inkml:trace contextRef="#ctx0" brushRef="#br0" timeOffset="8587.489">1804 388 4864,'0'-17'1824,"-5"13"-1408,5 1 448,0 3 160,0 0-288,0 0-128,0 7-192,0 6-96,-5 2-192,2 2-96,-2 12 64,0-6-288,0 9-32,1 5-1792,-1 4-1792,0-4 928</inkml:trace>
  <inkml:trace contextRef="#ctx0" brushRef="#br0" timeOffset="9453.569">1 1177 4480,'0'0'67,"1"0"1,0 0 0,-1 0-1,1 0 1,-1 0 0,1 0-1,-1 0 1,1 0 0,0 0-1,-1 0 1,1 0-1,-1 0 1,1 0 0,-1 0-1,1 0 1,0 0 0,-1-1-1,1 1 1,-1 0 0,1 0-1,-1-1 1,1 1-1,-1 0 1,1-1 0,-1 1-1,0-1 1,1 1 0,-1 0-1,1-1 1,-1 1 0,0-1-1,1 1 1,-1-1-1,0 1 1,0-1 0,0 1-1,1-1 1,-1 0 0,0 1-1,0-1 1,0 1-1,0-1 1,0 0 0,0 1-1,0-1 1,0 1 0,0-1-1,0 1 1,0-1 0,0 0-1,0 1 1,-1-1-1,1 1 1,0-1 0,0 1-1,-1-1 1,1 1 0,0-1-1,-1 1 1,1-1 0,0 1-1,-1-1 1,1 1-1,-1 0 1,1-1 0,-1 1-68,190-22 1070,-133 19-706,520-12 2591,-82-2-1894,-345 9-1690,0-6 0,99-25 629,-194 27-1622,-10-1-452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19:05.630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238 243 2688,'35'-9'1984,"-25"4"3926,-21 4-5922,-132 36 578,134-33-539,1 0 0,0 0 1,-1 1-1,1 1 0,0-1 0,1 1 1,-1 1-1,1 0 0,-1 0 1,2 0-1,-1 0 0,0 1 0,1 1 1,0-1-1,1 1 0,-1 0 1,1 0-28,5-3 67,0 0 1,0 0 0,0-1 0,0 1-1,1 0 1,0 0 0,0-1-1,0 1 1,0-1 0,0 1 0,1-1-1,0 1 1,-1-1 0,1 0-1,1 0 1,-1 0 0,0 0 0,1 0-1,-1 0 1,1 0 0,0-1-1,0 0 1,0 1 0,0-1 0,0 0-1,1-1 1,-1 1 0,1 0-1,-1-1 1,1 0 0,-1 0 0,1 0-1,1 0-67,21 8 36,1-2 0,1-1 0,-1-1 0,1-1 0,0-2 0,0-1 0,0 0 0,24-5-36,-11-4-2826,-27 2-438</inkml:trace>
  <inkml:trace contextRef="#ctx0" brushRef="#br0" timeOffset="926.382">409 61 4736,'-8'-4'2997,"8"4"-2106,0 0-177,0-1-612,1-1-1,0 1 1,-1-1-1,1 0 1,0 1-1,0-1 1,0 1-1,0 0 1,0-1-1,1 1 1,-1 0-1,0 0 1,1-1-1,-1 1 1,0 0-1,1 1 1,0-1-1,-1 0 1,1 0-1,-1 0 1,1 1-1,1-1-101,14-9 343,-15 9-337,-1-1 0,1 0 0,0 0 0,0 1 0,0-1 0,0 1-1,0 0 1,1-1 0,-1 1 0,0 0 0,1 1 0,-1-1 0,0 0 0,1 0-1,-1 1 1,1 0 0,-1-1 0,1 1 0,-1 0 0,1 0 0,-1 0 0,1 1-1,-1-1 1,1 1 0,-1-1 0,1 1 0,-1 0 0,0 0 0,1 0 0,-1 0 0,0 0-1,0 0 1,0 1 0,0-1 0,0 1 0,0 0 0,0-1 0,0 1 0,-1 0-1,1 0 1,-1 0 0,1 0 0,-1 0 0,0 0 0,0 1 0,0-1 0,0 0-1,0 1 1,0 1-6,-1 2 14,0 1-1,0-1 1,-1 1-1,0-1 1,0 0 0,0 1-1,-1-1 1,0 0-1,0 0 1,-1 0-1,0 0 1,0 0-1,-1 1-13,-37 59-58,39-65 64,0 1 0,0-1 0,1 1 0,-1-1 0,0 1 0,1 0 0,-1 0 0,1 0 0,0 0 0,0 0 0,0 0 0,0 0 0,0 0 0,0 1 0,0-1 0,1 0 0,-1 0 0,1 1 0,-1-1 0,1 0 0,0 1 0,0-1 0,0 1 0,1 1-6,3 10 1018,-3-12-687,-1-2-32,0 0-27,10 4 234,127-2 694,-34-2-1781,-82 5-2566,-20-4-415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19:15.93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150 98 4480,'-13'-8'2629,"13"7"-2128,5-11 1686,17-8-998,5 17-911,-26 4-268,-1-1-1,1 0 1,-1 0 0,1 0 0,-1 0 0,1 1 0,-1-1-1,1 0 1,-1 0 0,1 1 0,-1-1 0,0 0 0,1 1 0,-1-1-1,0 0 1,1 1 0,-1-1 0,0 1 0,1-1 0,-1 1 0,0-1-1,0 1 1,1-1 0,-1 1 0,0-1 0,0 1 0,0-1-1,0 1 1,0-1 0,0 1 0,1-1 0,-1 1 0,-1-1 0,1 1-1,0-1 1,0 1 0,0-1 0,0 1 0,0-1 0,0 1 0,-1-1-1,1 1 1,0-1 0,0 1 0,-1-1 0,1 1 0,0-1 0,0 0-1,-1 1 1,1-1 0,-1 1 0,1-1 0,0 0 0,-1 1-10,-21 20 796,15-17-608,0 0 1,0 0 0,0-1 0,0 0 0,-1 0 0,1 0 0,-1-1 0,0 0 0,1-1-1,-1 0 1,0 0 0,-4 0-189,-2-1 86</inkml:trace>
  <inkml:trace contextRef="#ctx0" brushRef="#br0" timeOffset="254.634">1 57 9856,'1'-3'238,"0"0"1,1 0-1,0 0 1,0 0-1,0 0 1,0 1-1,0-1 1,0 0 0,1 1-1,-1 0 1,1 0-1,0 0 1,-1 0-1,1 0 1,0 0-1,0 0 1,0 1-1,1 0 1,-1 0-1,0 0 1,0 0 0,1 0-239,-1-1-3,0 1 0,0 0 1,0 0-1,0 0 0,1 0 1,-1 1-1,0-1 0,0 1 1,0 0-1,0 0 0,1 0 1,-1 0-1,0 0 0,0 1 1,0-1-1,0 1 0,1 0 1,-1 0-1,0 0 0,-1 1 1,1-1-1,0 1 0,0-1 1,0 1-1,-1 0 0,1 0 3,-2 0 10,0 0 0,0 0-1,0-1 1,0 1 0,-1 0-1,1 0 1,-1 0 0,1 0-1,-1 0 1,0 0-1,0 0 1,0 0 0,0 0-1,0 0 1,0 0 0,0 0-1,-1 0 1,1 0 0,-1 0-1,1 0 1,-1 0 0,0-1-1,0 1 1,0 0-10,-13 12-2424,9-13-1042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19:15.35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1 173 3584,'7'-73'4336,"-1"13"-1163,-2 20-634,6 67-2498,-1 0 0,-1 1 1,-2-1-1,2 22-41,65 358 37,-65-365 6,4 26 46,-2-1 0,-3 2 0,-4 0-89,3 57 234,-4-81 918,10-89-1048,2 1-1,1 0 1,3 1 0,1 1-1,3 1 1,1 0 0,22-27-104,125-159-123,-27 22 126,-12 16-3163,-113 160 1122,-4 6-1220</inkml:trace>
  <inkml:trace contextRef="#ctx0" brushRef="#br0" timeOffset="3191.542">687 1023 3072,'4'-37'3440,"2"1"-1216,2-36-288,-7-1 165,-15 163-2048,10-63-50,-1 0 0,-1-1-1,-1 1 1,-2-1 0,-1-1-1,-1 0 1,-1 0 0,-1 0-3,-55 79 80,4-30 208,47-62 160,31-11-358,150-1 452,-92 0-3612,-69 0 900</inkml:trace>
  <inkml:trace contextRef="#ctx0" brushRef="#br0" timeOffset="3694.537">901 1221 4096,'18'-69'4965,"-26"101"-1914,-10 62-1323,1 5-2189,15-57-4908,2-38 2639</inkml:trace>
  <inkml:trace contextRef="#ctx0" brushRef="#br0" timeOffset="4518.998">1202 962 4992,'-1'-61'2314,"2"5"2044,1 48-3883,-4 17-449,-16 67 75,-26 57 139,-16 4-122,23-68 234,10-17-235,26-51-160,1-1-26,0 0-11,0 0 165,6 0 262,151-2 1018,-79 1-1745,-1 0-3384,-55 4-1947,-20-2 2884</inkml:trace>
  <inkml:trace contextRef="#ctx0" brushRef="#br0" timeOffset="21944.777">1453 1233 2816,'-5'1'95,"10"2"8348,17-31-6869,15 11-1702,30 17 304,-48 17 5,-18-15-174,0 0 1,-1 1-1,1-1 1,0 0-1,-1 1 1,0-1-1,1 0 0,-1 1 1,0-1-1,0 0 1,0 1-1,-1-1 1,1 1-1,0-1 0,-1 0 1,1 0-1,-1 1 1,0-1-1,0 0 1,0 0-1,0 0 0,0 0 1,-1 0-1,1 0 1,-1 0-1,1 0 1,-1 0-1,-1 1-7,-33 30 560,20-26-491,16-7-72,12 0-31,-10-1 34,0 1 0,0 0 0,0 0 0,0 0 1,0 0-1,0 1 0,0-1 0,0 0 0,0 1 0,0 0 0,0-1 1,-1 1-1,1 0 0,0 0 0,0 0 0,0 0 0,-1 0 0,1 0 1,-1 1-1,1-1 0,-1 0 0,1 1 0,-1-1 0,0 1 0,0 0 1,1-1-1,-1 1 0,0 0 0,-1 0 0,1 0 0,0 0 0,-1 0 1,1-1-1,-1 1 0,1 0 0,-1 0 0,0 1 0,0-1 0,1 3 38,-1 0 0,-1 0 0,1-1 0,-1 1 0,0 0-1,0 0 1,0 0 0,-1-1 0,1 1 0,-1-1 0,0 1 0,0-1-1,-1 0 1,0 0 0,1 0 0,-1 0 0,0 0 0,-1-1 0,1 1 0,-3 1-38,2-1 67,-1 0 0,0 0 0,0 0 0,0-1 0,-1 0 0,1 0 0,-1 0 0,0-1 0,0 1 0,0-2 0,0 1 0,0 0 0,0-1 0,-3 0-67,-8-5-820,11-3-3010,6 6 534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19:41.08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60 106 7424,'1'-22'3987,"30"-6"-3408,-17 17-25,22-14-576,-35 25 97,-2 17 133,-25 15 1227,16-24-955</inkml:trace>
  <inkml:trace contextRef="#ctx0" brushRef="#br0" timeOffset="269.469">15 89 10368,'-14'-21'6111,"14"18"-6109,1 0 0,-1-1-1,1 1 1,0 0 0,0 0 0,0 0 0,0 0-1,1 0 1,-1 0 0,1 0 0,-1 0 0,1 1-1,0-1 1,1 1 0,-1-1 0,0 1 0,0 0-1,1 0 1,0 0 0,-1 0 0,2-1-2,-2 2-4,-1 0 0,1 0-1,-1 1 1,1-1 0,0 0 0,-1 0 0,1 1 0,0-1-1,-1 1 1,1 0 0,0-1 0,0 1 0,0 0 0,-1 0 0,1 0-1,0 0 1,0 0 0,0 1 0,-1-1 0,1 1 0,0-1 0,-1 1-1,1-1 1,0 1 0,-1 0 0,1 0 0,1 1 4,-7 22 208,-25-12-817,8-14-3358,11 2 538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19:40.70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14 118 3200,'-14'-41'4682,"14"-22"-36,10 75-4758,31 140 88,-22-66 21,48 202 40,-39-115-10,-24 13 501,6-128-400,22-158 1584,19-30-1440,-41 113 11,163-235-43,-31 27-139,-55 76-368,-60 106-943,0-1-4054,-21 35 2368</inkml:trace>
  <inkml:trace contextRef="#ctx0" brushRef="#br0" timeOffset="2751.515">643 688 3456,'13'-44'4922,"-4"13"-639,-19 43-4150,-45 78-79,-89 231-22,116-248 384,28-45-960,14-19 581,-2-5 147,0-1 0,1-1-1,-1 0 1,0 0 0,1-1 0,-1-1 0,1 0 0,10-2-184,10 1 182,10 1-377,35 0 1008,-52 0-3890,1 0-3290,-19 0 3055</inkml:trace>
  <inkml:trace contextRef="#ctx0" brushRef="#br0" timeOffset="3506.103">889 976 7168,'0'0'259,"0"-1"-1,0 1 1,0 0 0,0 0 0,0 0 0,0-1-1,0 1 1,0 0 0,0 0 0,0-1 0,0 1 0,0 0-1,0 0 1,0 0 0,0-1 0,0 1 0,-1 0-1,1 0-258,15-4 350,-15 3-345,1 0 1,0 1 0,0-1-1,0 1 1,0-1-1,0 1 1,0-1 0,0 1-1,0 0 1,0-1 0,0 1-1,0 0 1,1 0-1,-1 0 1,0 0 0,0 0-1,0 0 1,0 0 0,0 0-1,0 0 1,0 1-1,0-1 1,0 0 0,0 1-1,0-1 1,0 1 0,0-1-1,0 1 1,0-1 0,0 1-1,0 0 1,0 0-1,-1-1 1,1 1 0,0 0-1,0 0-5,53 43 11,-53-42 7,1 0 0,-1 0-1,0 0 1,0 0 0,0 1 0,0-1 0,0 0 0,0 0-1,-1 1 1,1-1 0,-1 1 0,1-1 0,-1 0 0,0 1-1,0-1 1,0 1 0,0-1 0,-1 0 0,1 1 0,-1-1-1,1 1 1,-1-1 0,0 0 0,0 0 0,0 1 0,0-1-1,0 0 1,-1 0 0,1 0 0,0 0 0,-1 0 0,-1 1-18,-123 121 554,126-124-549,-1 0 0,0 1-1,1-1 1,-1 1 0,1-1-1,0 0 1,-1 1 0,1-1-1,-1 1 1,1-1 0,-1 1-1,1 0 1,0-1 0,0 1-1,-1-1 1,1 1 0,0 0-1,0-1 1,0 1 0,-1-1-1,1 1 1,0 0 0,0-1 0,0 1-1,0 0 1,0-1 0,0 1-1,0 0 1,1-1 0,-1 1-1,0 0 1,0-1 0,0 1-1,1-1 1,-1 1 0,0-1-1,1 1 1,-1 0 0,0-1-1,1 1 1,-1-1 0,1 1-5,28 6 669,-25-7-612,103 2 428,-58-3-3621,-45 1 1462</inkml:trace>
  <inkml:trace contextRef="#ctx0" brushRef="#br0" timeOffset="4626.616">1339 823 5632,'-6'-46'2554,"16"23"1169,-10 27-3723,0 22 141,0 1 1,-2 0-1,-1 0 0,-5 19-141,-46 104 464,-10-32-405,51-103 346,12-15-362,1 0 32,0 0 47,0 0-84,-1 1-86,-2 1 5,2-1 80,1-1 11,0 0 38,0 0 4,0 0-26,0 0-21,0 0 21,0 0 43,155-12 965,-86 1-902,-16 7-207,-52 4-91,-1 0-160,0 0-672,0 0-587,0 0-1130,0 0-1158,0 0 401</inkml:trace>
  <inkml:trace contextRef="#ctx0" brushRef="#br0" timeOffset="5713.932">1535 984 1664,'-6'0'1691,"6"0"-683,2 3 581,20 65 3056,-22-66-4314,1 3 2874,98-22-3146,9 17-267,-105 0 201,-1 0 1,1 1-1,-1-1 1,0 0-1,1 1 1,-1 0-1,1-1 1,-1 1-1,0 0 1,1 0-1,-1 1 1,0-1-1,0 0 1,0 1-1,0-1 1,0 1-1,0-1 1,0 1-1,-1 0 1,1 0-1,-1 0 1,1 0-1,-1 0 7,-1 1 27,-1-1-1,0 0 1,0 0-1,0 0 0,0 0 1,-1 0-1,1 0 1,0-1-1,-1 1 0,1 0 1,-1 0-1,0-1 1,1 1-1,-1-1 1,0 0-1,0 0 0,0 1 1,0-1-1,0 0 1,0-1-1,0 1 1,-1 0-27,-5 4 90,-60 27 353,32-21-422,35-11-90,1 0-22,22 6 310,1-3-280,0 1 0,-1 1 0,0 1 0,0 1 0,0 0 0,-1 2 0,10 5 61,-30-14 11,0 1 0,0-1-1,0 0 1,0 0 0,0 1-1,0-1 1,0 1 0,0-1-1,0 1 1,0-1 0,-1 1-1,1-1 1,0 1 0,0 0-1,0-1 1,-1 1 0,1 0-1,0 0 1,-1 0 0,1 0-1,0 0 1,-1 0 0,1-1-1,-1 1 1,0 0 0,1 0-1,-1 1 1,0-1 0,0 0-1,1 0 1,-1 0 0,0 0-1,0 0 1,0 0 0,0 0-1,0 0 1,-1 0 0,1 0-1,0 0 1,0 0 0,-1 0-1,1 0 1,-1 0 0,1 0-1,-1 0 1,1 0 0,-1 0-1,1 0 1,-1 0 0,0-1-1,1 1 1,-1 0 0,0 0-1,0-1 1,0 1 0,0-1-1,0 1 1,1 0 0,-1-1-1,0 0 1,0 1 0,0-1-1,0 0 1,-1 1 0,1-1-1,0 0-10,-161 45 1333,103-37-1572,3-4-3210,44-4-329,7-1-248,4-1 895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19:49.4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7936,'26'16'4146,"76"62"-4159,-80-58 8,-1 1-1,-2 1 1,0 0 0,-1 2-1,-1 0 1,-1 1 0,9 22 5,-1 12 37,-3 2 1,-2 0 0,-3 1 0,-3 0 0,-3 1-1,-2 0 1,-3 1 0,-3 0 0,-3 0-1,-2-1 1,-4 1 0,-8 37-38,0-31 63,-2-1 0,-3-1 0,-4-1 0,-2-1 0,-4 0-63,8-25-2030,-1-1 1,-3-1 0,-1-1 0,-5 1 2029,26-29-2795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19:50.2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257 49 7424,'1'-7'854,"0"6"-736,0 0 1,-1 0-1,1 0 0,-1 0 1,1 0-1,-1-1 0,0 1 1,0 0-1,1 0 0,-1-1 0,0 1 1,0 0-1,0 0 0,0-1 1,0 1-1,-1 0 0,1 0 1,0-1-1,-1 1 0,1 0 1,0 0-1,-1 0 0,1-1 1,-1 1-1,0 0 0,1 0 0,-1 0 1,0 0-1,0 0 0,0 0 1,0 0-1,0 1 0,0-1 1,0 0-1,0 0 0,0 1 1,-1-1-119,-7 1-4,-1 1 1,0 1-1,0-1 1,0 2-1,0-1 1,1 1-1,0 1 1,-1 0-1,1 0 1,1 1-1,-1 0 1,1 0-1,-1 1 1,2 0-1,-1 1 1,1 0-1,0 0 1,0 0-1,1 1 1,0 0-1,0 0 1,1 1-1,0-1 1,0 1-1,1 0 1,0 0-1,1 1 1,0-1-1,-1 6 4,3-6 1,0 0 0,1 0-1,-1 1 1,2-1 0,-1 0-1,1 0 1,1 0 0,-1 0 0,2 0-1,-1 0 1,1 0 0,1-1-1,-1 1 1,1-1 0,1 0 0,0 0-1,0 0 1,0-1 0,2 2-1,17 18-4,0-1 0,2 0 0,1-2 0,8 4 4,-32-25-3,18 14 29,-11-11-33,-1-1 0,0 2 0,-1-1 0,1 1 0,-1 1 0,-1 0 0,1 0-1,-1 0 1,-1 1 0,1 0 0,-2 0 0,1 0 0,-1 1 0,-1 0 0,0 0 0,0 0 0,-1 1 0,0-1-1,0 1 1,-2 0 0,2 9 7,-4-7 24,-1 1 1,0-1-1,-1 0 0,0 1 0,-1-2 0,-1 1 0,0 0 0,-1-1 0,0 0 0,0 0 1,-2-1-1,1 1 0,-1-2 0,-1 1 0,0-1 0,-1-1 0,1 1 0,-2-2 0,1 1 1,-1-1-1,-1-1 0,1 0 0,-4 0-24,10-5 42,0 0-1,-1 0 1,1-1-1,-1 0 1,0 0-1,1-1 1,-1 0 0,0 0-1,1 0 1,-1 0-1,1-1 1,-1 0 0,0 0-1,1-1 1,0 0-1,-1 0 1,1 0-1,0 0 1,0-1 0,0 1-1,0-2 1,1 1-1,-1 0 1,1-1 0,0 0-1,0 0 1,0 0-1,0 0 1,1-1-1,-2-1-41,1 0 44,-1-1-1,2 1 1,-1-1-1,0 0 1,1 0-1,1 0 0,-1 0 1,1 0-1,0-1 1,1 1-1,-1-1 0,2 1 1,-1-1-1,1 0 1,0 1-1,1-1 0,-1 1 1,2-1-1,-1 1 1,1-1-1,0 1 1,2-4-44,1 2-162,0-1 1,1 1 0,0 0-1,0 1 1,1-1 0,1 1-1,-1 1 1,1-1 0,0 1-1,1 1 1,6-4 161,64-32-5617,-49 29 2689</inkml:trace>
  <inkml:trace contextRef="#ctx0" brushRef="#br0" timeOffset="2289.613">366 1210 1664,'26'2'7686,"-11"-5"-7692,-3-4 60,0 0 0,0 0-1,0-2 1,-1 1 0,-1-1 0,0-1 0,0 0 0,0 0 0,-1-1 0,-1 0 0,0-1 0,-1 0 0,0 0 0,0-1-1,-1 1 1,-1-1 0,-1-1 0,2-5-54,0 5 80,0 1-1,-1-1 0,-1 1 0,0-1-1,-1 0 1,0 0 0,-1 0 0,-1 0-1,0 0 1,-1-1 0,0 1 0,-2 0 0,1 0-1,-2-1-78,3 14 7,0 0 0,0 0 0,0-1 0,-1 1 0,1 0 0,0 0-1,-1 0 1,1-1 0,-1 1 0,1 0 0,-1 0 0,0 0 0,1 0 0,-1 0-1,0 0 1,0 0 0,0 0 0,0 0 0,1 1 0,-1-1 0,-1 0-1,1 0 1,0 1 0,0-1 0,0 1 0,0-1 0,0 1 0,0-1 0,-1 1-1,1 0 1,0 0 0,0-1 0,-1 1 0,1 0 0,0 0 0,0 0 0,-1 0-1,1 1 1,0-1 0,0 0 0,-1 0 0,1 1 0,0-1 0,0 1 0,0-1-1,0 1 1,0-1 0,-1 1 0,1 0 0,0-1 0,0 1 0,0 1-7,-5 6-8,0 0 1,0 0-1,1 1 0,0 0 1,0 0-1,1 1 1,0-1-1,1 1 1,0 0-1,1-1 1,0 1-1,-1 10 8,-4 13-32,-9 34 27,3 2-1,-2 44 6,14-108 33,0 0-1,0 1 0,1-1 0,0 0 1,0 0-1,0 0 0,1 0 0,-1 0 1,1 0-1,0 0 0,1 0 1,-1 0-1,1 0 0,0 0 0,0-1 1,1 1-1,-1-1 0,1 1 0,0-1 1,0 0-1,0 0 0,1 0 1,-1-1-1,1 1 0,0-1 0,0 0 1,0 0-1,1 0 0,-1-1 0,1 1 1,-1-1-1,1 0 0,0-1 1,0 1-1,0-1 0,0 0 0,0 0 1,0 0-1,1-1-32,-2-1-115,0 0 1,0-1-1,1 1 0,-1-1 1,0 0-1,-1 0 0,1-1 1,0 1-1,-1-1 0,1 1 1,-1-1-1,0-1 0,0 1 1,0 0-1,0-1 0,0 1 1,-1-1-1,0 0 0,0 0 1,0 0-1,0 0 0,0 0 1,-1 0-1,0 0 0,0-1 1,0-1 114,5-22-1984</inkml:trace>
  <inkml:trace contextRef="#ctx0" brushRef="#br0" timeOffset="2923.063">721 1262 3840,'0'-9'1472,"4"9"-1120,1 0 96,-5 0 32,0 0 128,5 9 160,-5 3-32,0 1 0,0 7-384,-5 4-64,0 1 32,-4-1-256,1-1-32,-2 2-544,1-9-128,-1-3-1152,7-10-1440,-2-3 768</inkml:trace>
  <inkml:trace contextRef="#ctx0" brushRef="#br0" timeOffset="3526.647">794 1279 4480,'22'-14'3119,"28"-62"-2526,-37 48-383,-1-1 0,-2 0 1,-1-1-1,-1 0 0,-1 0 0,1-23-210,-7 44 45,2-12 153,-1 1-1,-1-1 0,-1 0 1,-1 1-1,0-1 0,-3-5-197,4 26 0,0 1-1,-1-1 0,1 0 1,0 1-1,-1-1 0,1 0 0,0 1 1,-1-1-1,1 0 0,0 0 1,-1 0-1,1 1 0,-1-1 0,1 0 1,-1 0-1,1 0 0,0 0 1,-1 0-1,1 0 0,-1 0 1,1 0-1,-1 0 0,1 0 0,-1 0 1,1 0-1,0 0 0,-1 0 1,1 0-1,-1 0 0,1 0 0,-1-1 1,1 1-1,0 0 0,-1 0 1,1 0-1,0-1 0,-1 1 1,1 0-1,-1-1 0,1 1 0,0 0 1,0-1-1,-1 1 0,1 0 1,0-1-1,0 1 0,-1-1 0,1 1 1,0 0-1,0-1 0,0 1 1,0-1-1,0 1 0,0-1 1,-1 1-1,1 0 0,0-1 0,0 1 1,0-1-1,0 1 0,1-1 1,-1 1-1,0-1 0,0 1 0,0 0 1,0-1-1,0 1 0,1-1 1,-20 106 0,16-79 86,-3 23-90,2 0 0,2 0 0,2 0 0,6 43 4,-5-86-6,0 0-1,0-1 1,1 1 0,0 0 0,0-1 0,0 1 0,0-1 0,1 1 0,0-1 0,0 0-1,0 0 1,1-1 0,0 1 0,0-1 0,0 0 0,0 0 0,1 0 0,0 0-1,-1-1 1,1 1 0,0-1 0,1-1 0,-1 1 0,0-1 0,1 0 0,0 0 0,-1 0-1,1-1 1,0 0 0,0 0 0,0-1 0,0 1 0,0-1 0,2-1 6,28-18-7237,-22 10 5194</inkml:trace>
  <inkml:trace contextRef="#ctx0" brushRef="#br0" timeOffset="3796.393">1103 752 5120,'-5'-28'2016,"15"19"-1568,-1-3 160,-4 12-64,0 0-128,-5 0 0,3 0 128,-3 0 96,5 12-320,-5 5 320,-5 8 96,2 2-352,-2 7-160,0 6-192,5 1-128,0-6-928,0 2-448</inkml:trace>
  <inkml:trace contextRef="#ctx0" brushRef="#br0" timeOffset="4097.416">1231 1233 6400,'-5'0'2368,"10"5"-1856,-5-1 96,0-4-64,0 8 0,0 4 64,0 5-64,-5-2 0,-3 5-288,-6 2-160,-1-7-64,-2 5-128,2-3 0,2-5-992,-1-4-480,1-4-1664</inkml:trace>
  <inkml:trace contextRef="#ctx0" brushRef="#br0" timeOffset="4862.406">1386 1259 3328,'22'-21'4501,"-13"11"-4299,-1-2 0,-1 1 0,0-1 0,0 0 0,-1-1 0,-1 1 0,0-1 0,0 0 0,-1-1 0,-1 1 0,-1-1 0,0 1 0,0-1 0,-1-4-202,-1 17 4,18-264 988,-21 240-653,3 25-335,0-1 1,0 1-1,0 0 0,0-1 0,0 1 0,0 0 1,0-1-1,0 1 0,0 0 0,-1-1 0,1 1 1,0 0-1,0 0 0,0-1 0,0 1 0,0 0 0,-1-1 1,1 1-1,0 0 0,0 0 0,-1-1 0,1 1 1,0 0-1,0 0 0,-1 0 0,1-1 0,0 1 0,0 0 1,-1 0-1,1 0 0,0 0 0,-1 0 0,1-1 1,0 1-1,-1 0 0,1 0 0,0 0 0,-1 0 1,1 0-1,0 0 0,-1 0 0,1 0 0,0 0 0,-1 0 1,1 1-1,0-1 0,-1 0 0,1 0 0,0 0 1,-1 0-1,1 0 0,0 0 0,0 1 0,-1-1 1,1 0-1,0 0 0,0 1 0,-1-1 0,1 0 0,0 0 1,0 1-1,0-1 0,-1 0 0,1 0 0,0 1 1,0-1-1,0 0 0,0 1-4,-7 11-19,0 0-1,1 0 1,0 0 0,1 1-1,1 0 1,0 0 0,0 0-1,2 1 1,-2 8 19,-1 7-98,-40 253 125,48-201 213,-3-78-228,1 0 1,-1 0 0,1 0-1,0 0 1,0-1 0,0 1-1,1 0 1,-1 0 0,1-1-1,-1 1 1,1-1 0,0 1-1,0-1 1,0 0 0,0 0-1,0 0 1,1 0 0,-1 0-1,0-1 1,1 1 0,0 0-1,-1-1 1,1 0 0,2 1-13,-1-2-109,-1 1 1,1-1 0,-1 0 0,1-1 0,-1 1 0,0-1 0,1 1-1,-1-1 1,1 0 0,-1-1 0,0 1 0,0 0 0,0-1 0,0 0-1,0 1 1,0-1 0,0 0 0,2-3 108,4-2-1957</inkml:trace>
  <inkml:trace contextRef="#ctx0" brushRef="#br0" timeOffset="5378.678">1621 793 6144,'-12'-23'3488,"11"22"-2827,1-3 1243,5 58-667,-5 170-821,4-195-758,-1-15-1617,-2 0-4838,-1-14 3933</inkml:trace>
  <inkml:trace contextRef="#ctx0" brushRef="#br0" timeOffset="5648.532">1859 769 6656,'-5'8'3370,"5"-8"-3130,-1 5-229,-12 36 330,1-12 51,2 1 0,2 1 0,0 0 0,2 0 0,2 0 0,-1 22-392,4-46-81,3 59-3752,5-54 1017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23:38.6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 98 5632,'-4'10'4073,"28"-12"-2317,181-39-561,-201 39-1250,88-28-2536,-31 9-2752,-29 9 2532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5T10:13:06.7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1 104 5120,'40'-21'4202,"19"-27"-3466,-15 13 64,-38 44-613,-7 74 426,-53 233 843,48-287-2013,-2 0 1,0-1-1,-2 0 0,-1-1 0,-8 16 557,10-30-2314,3-11-422</inkml:trace>
  <inkml:trace contextRef="#ctx0" brushRef="#br0" timeOffset="354.025">169 259 3200,'3'6'1216,"-3"-12"-928,6 9 256,-6-3 128,0 0 32,0 0 128,5-3 192,0-2 64</inkml:trace>
  <inkml:trace contextRef="#ctx0" brushRef="#br0" timeOffset="517.228">191 238 11200,'10'-16'800,"4"-1"-256,-1-7-224,0 1 0,6-3-160,-1 6-32,4 0-128,2 3-32,3 2 32,-4 3 64,-1 4-736,2 3-256,-2 2-1248,1-1-1856,-1 4 800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23:59.0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36 53 4992,'0'-2'229,"0"-1"1,0 1 0,0-1-1,1 1 1,-1-1-1,1 1 1,-1-1-1,1 1 1,0-1-1,0 1 1,0 0 0,0-1-1,1 1 1,-1 0-1,0 0 1,1 0-1,0 0 1,-1 0-1,1 0 1,0 1 0,0-1-1,0 1 1,1-1-230,-2 2 51,-1 0 0,1 1 1,0-1-1,-1 1 0,1-1 1,0 1-1,-1-1 0,1 1 0,0-1 1,-1 1-1,1-1 0,-1 1 1,1 0-1,-1-1 0,1 1 1,-1 0-1,0 0 0,1-1 0,-1 1 1,0 0-1,1 0 0,-1 0 1,0-1-1,0 1 0,0 0 1,0 0-1,0 0 0,0 0 1,0-1-1,0 1 0,0 0 0,0 0 1,0 0-1,-1-1 0,1 1 1,0 0-1,-1 0 0,1-1 1,0 1-1,-1 0 0,0 0-51,1 6 185,-2 19-157,0-1 0,-2 0 1,-1 0-1,-2-1 1,-4 13-29,-16 76 183,21-86-178,5-22-20,-1 1-1,1-1 1,0 1-1,0-1 0,1 1 1,0-1-1,0 1 0,0-1 1,0 1-1,1-1 1,0 0-1,0 1 0,0-1 1,3 5 15,22 7 176,28-21 841,-35-1-808,71-23-150,-66 16-1955,-9 4-4677,-8 4 3309</inkml:trace>
  <inkml:trace contextRef="#ctx0" brushRef="#br0" timeOffset="256.089">332 327 5120,'6'2'6694,"-5"2"-6572,0 84 2422,-1-76-2593,3 39-1542,9-21-2988,-3-18 1758</inkml:trace>
  <inkml:trace contextRef="#ctx0" brushRef="#br0" timeOffset="1046.395">578 114 5376,'-13'-19'1977,"9"12"1938,3 6-2586,3 9-1265,1 0 0,-2 1 0,1-1 0,-1 1 0,0-1 0,-1 1 0,0 0 0,0-1 0,-1 1 0,0 0 0,-1-1 0,0 2-64,-12 86-48,5-30 155,4-18-97,6-47-10,0 1 1,-1-1-1,1 0 0,0 0 0,0 1 0,0-1 0,0 0 1,0 0-1,0 0 0,0 0 0,0 0 0,1 0 0,-1 0 1,0-1-1,1 1 0,-1 0 0,0-1 0,1 1 1,-1-1-1,1 1 0,-1-1 0,1 1 0,-1-1 0,1 0 1,-1 0-1,1 0 0,-1 0 0,1 0 0,-1 0 0,1-1 1,-1 1-1,1 0 0,-1-1 0,1 1 0,-1-1 0,1 1 1,-1-1-1,0 0 0,1 0 0,-1 0 0,0 0 0,8 0 47,83-16 699,-20-2-500,-48 0-5366,-15 9 1003,0 2 986</inkml:trace>
  <inkml:trace contextRef="#ctx0" brushRef="#br0" timeOffset="1749.12">855 348 7680,'-1'0'3468,"11"-7"-2926,-5 2-426,0 0 1,0 0-1,0 1 0,1 0 0,-1 0 0,1 0 0,0 1 0,0 0 0,1 0 0,-1 1 0,1-1 1,-1 1-1,1 1-116,24-5-470,-30 7 497,0 0-1,0-1 0,-1 1 0,1 0 1,0 0-1,0 0 0,-1 0 0,1 0 1,-1 0-1,1 0 0,-1 0 0,1 0 1,-1 0-1,0 1 0,1-1 0,-1 0 1,0 0-1,0 0 0,0 0 0,0 1 1,0-1-1,0 0 0,0 0 0,0 0 1,-1 0-1,1 1-26,-22 62 299,-5-11-491,0 12 170,27-64 41,-1 1 0,1-1 0,0 1 0,1-1 0,-1 1 0,0-1 0,0 1 0,1-1 0,-1 1 0,0-1 0,1 1 0,0-1 0,-1 1 0,1-1 0,0 0 0,0 1 0,0-1 0,0 0 0,0 0 0,0 0 0,0 0 0,0 0 0,0 0 0,0 0 0,1 0 0,-1 0 0,0 0 0,1-1 0,-1 1 0,0 0 1,1-1-1,-1 0 0,1 1 0,-1-1 0,1 0 0,-1 1 0,1-1 0,-1 0 0,1 0-19,43 8 677,-23-7-645,34-3 715,-24-12-4294,-27 9-186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23:55.9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1898 144 5632,'-8'-35'4464,"8"34"-3894,0 1-63,0 0-48,0 2-161,-5 373 3734,-5-13-4112,-4-290-3338,13-71 3237,1-1 1,-1 0 0,1 1 0,0-1 0,-1 1-1,1-1 1,-1 1 0,1-1 0,-1 0 0,1 1-1,-1-1 1,0 0 0,1 0 0,-1 0 0,1 1 0,-1-1-1,0 0 1,1 0 0,-1 0 0,1 0 0,-1 0-1,0 0 1,1 0 0,-1 0 0,1 0 0,-1 0-1,0 0 1,1 0 0,-1-1 0,1 1 0,-1 0-1,0 0 1,1-1 0,-1 1 0,1 0 0,-1-1-1,1 1 1,-1 0 0,1-1 0,-1 1 0,1-1 0,0 1-1,-1-1 1,1 1 0,0-1 0,-1 1 0,1-1 180,-2-10-2491</inkml:trace>
  <inkml:trace contextRef="#ctx0" brushRef="#br0" timeOffset="-2279.767">174 287 3456,'7'-15'1271,"-6"14"-1124,0 1 0,0-1 1,0 0-1,0 0 0,-1 0 0,1 0 0,0 0 0,-1 0 1,1-1-1,-1 1 0,1 0 0,-1 0 0,0 0 0,1-1 1,-1 1-1,0 0 0,0 0 0,0 0 0,0-1 1,0 1-1,0 0 0,0 0 0,0-1 0,0 1 0,-1 0 1,1 0-1,-1 0 0,1-1 0,-1 1 0,1 0 1,-1 0-1,1 0 0,-1 0 0,0 0 0,0 0 0,1 0 1,-1 0-1,0 0 0,0 1 0,0-1 0,0 0 0,0 0 1,0 1-148,-2-2 41,-1 1 1,1-1-1,0 1 1,0 0-1,-1 0 1,1 1-1,-1-1 1,1 1-1,-1 0 1,1-1-1,0 2 1,-1-1-1,1 0 1,-1 1-1,1-1 1,-1 1-1,1 0 1,0 0-1,0 0 1,-1 1-1,1-1 1,0 1-1,0 0 1,0 0-1,0 0 1,1 0-1,-1 0-41,-4 4-13,0-1-1,1 1 1,0 0 0,0 0-1,1 1 1,-1 0-1,2 0 1,-1 0 0,1 1-1,-3 4 14,3-1 1,0-1 0,0 1 0,1-1 0,1 1 0,0 0 0,0 0 0,1 0 0,1 0 0,-1 1 0,2-1 0,0 0 0,0 0 1,1 0-1,0 0 0,1 0 0,0-1 0,1 1 0,0-1 0,1 0 0,0 0 0,1 1-1,2-3 11,0-1-1,1 0 1,0-1 0,1 1 0,-1-2 0,1 0 0,0 0 0,1 0 0,-1-1 0,1-1 0,0 0 0,-1 0 0,1-1 0,0-1-1,1 0 1,-1 0 0,0-1 0,0 0 0,0-1 0,0-1 0,9-1-11,62-10 256,-105 10 1051,-2 8-1299,0 2 0,0 1 1,0 0-1,1 2 0,0 1 1,1 1-1,-5 4-8,25-15-1,0 0-1,1 0 1,-1 0 0,0 0-1,1 1 1,-1-1-1,1 1 1,0-1-1,0 1 1,-1 0 0,1 0-1,0 0 1,0 0-1,1 0 1,-1 1-1,0-1 1,1 1-1,-1-1 1,1 1 0,0-1-1,0 1 1,0 0-1,0 0 1,1-1-1,-1 1 1,1 0 0,-1 0-1,1 0 1,0 0-1,0-1 1,0 1-1,1 0 1,-1 0 0,1 0-1,-1 0 1,1-1-1,0 1 1,0 0-1,0-1 1,0 1 0,1 0 1,8 4-8,0 0 0,1-1 0,-1 0 0,1-1 0,1 0 0,-1-1 0,1 0 0,0-1 0,-1 0 0,1-1 0,1 0 0,-1-1 0,0 0 0,0-1 0,0-1 0,1 0 0,-1 0 0,11-3 8,76-16-7574,-70 15 3996</inkml:trace>
  <inkml:trace contextRef="#ctx0" brushRef="#br0" timeOffset="-1916.35">556 828 6656,'-5'-3'2464,"5"3"-1920,0 3-32,0-3-32,0 4-224,0 4 32,0 4 96,0 8 96,0 0-256,5 5 0,3-4 96,2 2-352,4-3-32,-1-3-672,1-5-256,-1-4-1760,6-8-1248,-6-3 1536</inkml:trace>
  <inkml:trace contextRef="#ctx0" brushRef="#br0" timeOffset="-1562.273">742 929 6912,'2'13'3589,"4"5"-3717,-6 133 235,-2-103 121,-3-1 0,-2 0 0,-2-1 0,-12 37-228,3-31 1120,17-52-1081,1 0 0,-1 0 0,1 0 0,-1 1 0,0-1 1,1 0-1,-1-1 0,0 1 0,1 0 0,-1 0 0,0 0 1,1 0-1,-1 0 0,1-1 0,-1 1 0,1 0 0,-1 0 1,0-1-1,1 1 0,-1-1 0,1 1 0,-1 0 0,1-1 1,-1 1-1,1-1 0,0 1 0,-1-1 0,1 1 0,0-1 1,-1 1-1,1-1 0,0 0 0,0 1 0,-1-1 0,1 1 1,0-1-1,0 0 0,0 1 0,0-1 0,0 0 0,0 1 1,0-1-1,0 0 0,0 1 0,0-1 0,0 1 0,0-1-39,0-1 64,-1-9-55,0-1 1,1 1-1,0-1 0,1 0 1,0 1-1,1-1 1,0 1-1,1-1 1,1 1-1,-1 0 1,2 0-1,0 1 1,0-1-1,1-1-9,-1 1-186,32-42-6059,-28 44 3536</inkml:trace>
  <inkml:trace contextRef="#ctx0" brushRef="#br0" timeOffset="-1299.409">697 889 7424,'-18'0'2816,"23"0"-2208,-5 0 64,0 0-160,0 0-352,8 0-32,0 0 128,2 0 160,4 0-224,-1 0-32,6-4 32,-1-1-160,1 2-32,-2-2-640,1 2-288,-4-1-4800,14 4 2240</inkml:trace>
  <inkml:trace contextRef="#ctx0" brushRef="#br0" timeOffset="-679.508">1079 747 8704,'-35'0'3882,"75"17"-4404,-35-9 607,0 0 0,0 1 0,-1 0 0,0 0 1,0 0-1,-1 0 0,0 1 0,-1 0 0,0-1 1,-1 1-1,0 0 0,0 6-85,4 23 39,14 46 100,-16-75-79,-2-9 177,4-17 36,71-132 570,-12 72-1051,-64 76 208,0 0 0,0 0 0,0 0-1,0 0 1,0 1 0,0-1 0,0 0 0,0 0 0,0 0 0,0 0 0,0 0 0,0 0-1,0 1 1,0-1 0,0 0 0,0 0 0,0 0 0,1 0 0,-1 0 0,0 0-1,0 1 1,0-1 0,0 0 0,0 0 0,0 0 0,0 0 0,0 0 0,1 0 0,-1 0-1,0 0 1,0 0 0,0 0 0,0 0 0,0 0 0,0 0 0,1 0 0,-1 0-1,0 0 1,0 1 0,0-1 0,0 0 0,0-1 0,0 1 0,1 0 0,-1 0 0,0 0 0,-7 10-64,1-1 1,-2-1-1,1 1 1,-1-1 0,-1 0-1,0-1 1,0 0-1,0-1 1,0 1 0,-1-2-1,-2 1 64,-11 8-54,23-13 51,-1-1 1,0 0 0,1 1-1,-1-1 1,1 0 0,-1 1-1,1-1 1,-1 1 0,1-1-1,-1 1 1,1-1 0,-1 1 0,1-1-1,0 1 1,-1 0 0,1-1-1,0 1 1,-1-1 0,1 1-1,0 0 1,0-1 0,0 1-1,0 0 1,-1-1 0,1 1-1,0 0 1,0 0 0,0-1 0,0 1-1,1 0 1,-1-1 0,0 1-1,0 0 1,0-1 0,0 1-1,1 0 1,-1-1 0,0 1-1,1-1 1,-1 1 0,0 0-1,1-1 1,-1 1 0,1-1 0,-1 1-1,1-1 1,-1 0 0,1 1-1,-1-1 1,1 1 0,0-1-1,-1 0 1,1 1 0,0-1-1,-1 0 1,1 0 0,-1 0-1,1 1 1,0-1 0,0 0 0,-1 0 2,4 3-3,115 73 296,-74-36-2096,-32-36-4527,-4-8 2970</inkml:trace>
  <inkml:trace contextRef="#ctx0" brushRef="#br0" timeOffset="1055.866">1474 56 5888,'-23'0'1898,"6"-9"908,45 4-1425,189-1 438,-84-4-502,-38 2-882,81-8-3750,-130 14-2541,-31 9 2235</inkml:trace>
  <inkml:trace contextRef="#ctx0" brushRef="#br0" timeOffset="2257.987">2103 828 4736,'-9'-3'2784,"10"3"-2176,-1 0-118,2 1-367,-1 1 0,1-1 0,-1 1 1,0 0-1,1 0 0,-1 0 0,0-1 0,0 1 0,0 0 0,0 0 0,-1 1 0,1-1 0,0 0 0,-1 0 0,1 0 0,-1 0 0,0 0 0,0 1 0,0-1 0,0 0 0,0 0 0,0 0 0,-1 0 0,1 1 0,-1-1 0,0 1-123,0 10 380,1 7-103,-1-11-248,0 0-1,1 0 1,0 0 0,1-1 0,-1 1 0,2 0 0,-1 0-1,1 0 1,0-1 0,1 1 0,0-1 0,1 0 0,0 0-1,0 0 1,5 7-29,-7-14-179,-1 1-1,1-1 0,0 0 0,0-1 1,0 1-1,0 0 0,0-1 0,0 1 1,0-1-1,0 1 0,0-1 1,0 0-1,0 0 0,0 0 0,0 0 1,0 0-1,0 0 0,0-1 0,0 1 1,0-1-1,0 1 0,0-1 1,0 0-1,0 0 0,0 0 0,0 0 1,-1 0-1,1 0 0,0 0 0,0-1 180,18-10-2618</inkml:trace>
  <inkml:trace contextRef="#ctx0" brushRef="#br0" timeOffset="2458.261">2117 606 9216,'-9'-5'3424,"9"5"-2656,4 0-576,1-3-448,0-2-640,-2-2-96,7 2-928,4 2-384,-1 3-256,6 0-128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24:02.3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269 1 4480,'0'2'1808,"0"1"3664,-19 53-4144,-18 33-887,-91 253 744,55-85-705,68-216-80,-1 233 336,6-231-705,2 0 0,1-1 0,3 1 0,1-1 0,2 0 0,2-1 0,2 0 0,2 0 0,1-2 0,2 0 1,13 20-33,-21-46-278,0 0-1,0-1 1,1 0-1,1-1 1,0 0-1,0-1 0,1 0 1,0-1-1,1 0 1,7 2 279,94 27-9364,-81-33 6548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23:36.14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22 162 3968,'-21'8'3685,"20"0"-1536,7-5-1973,1 0 0,-1-1 0,1 0 0,-1 0 0,1-1 0,0 0 0,0 0 0,-1 0 0,1-1-1,0 0 1,2 0-176,19 1 220,207 3-28,-193-21-5125,-33 9 2485</inkml:trace>
  <inkml:trace contextRef="#ctx0" brushRef="#br0" timeOffset="640.512">287 1 4992,'-5'5'4139,"4"15"-3939,1-9 133,-26 183 1773,-14 88-2383,39-265-1786,3-13-3655,5-4 3382</inkml:trace>
  <inkml:trace contextRef="#ctx0" brushRef="#br0" timeOffset="1793.096">742 186 3456,'-4'-2'1941,"8"82"-165,-16 11-1202,-3 0 1,-19 57-575,9-38-18,-40 216 652,58-313 567,6-36-658,74-440 215,-19 101-929,-18 209 288,-36 153-116,0-1-1,-1 1 0,1-1 1,0 1-1,0 0 0,0-1 0,-1 1 1,1-1-1,0 1 0,0-1 1,0 0-1,0 1 0,0-1 1,0 1-1,0-1 0,0 1 1,0-1-1,0 1 0,1-1 0,-1 1 1,0-1-1,0 1 0,0-1 1,1 1-1,-1 0 0,0-1 1,0 1-1,1-1 0,-1 1 1,0 0-1,1-1 0,-1 1 0,1-1 1,-1 1-1,0 0 0,1 0 1,-1-1-1,1 1 0,-1 0 1,1 0-1,-1 0 0,1-1 1,-1 1-1,1 0 0,-1 0 0,1 0 1,-1 0-1,1 0 0,-1 0 1,1 0-1,-1 0 0,1 0 1,-1 0-1,1 0 0,-1 0 1,1 1-1,-1-1 0,1 0 0,-1 0 1,1 0-1,-1 1 0,1-1 1,-1 0-1,0 1 0,1-1 1,-1 0-1,1 1 0,-1-1 0,13 34 91,-1 57 30,-11-73-128,0 0 0,1 0-1,0-1 1,2 1-1,0-1 1,1 0-1,1 0 1,0 0 0,1-1-1,1 0 1,1 0-1,6 9 8,-13-23 8,-1 0 0,1 0 0,0 0 0,-1 0-1,1 0 1,0 0 0,0 0 0,1-1 0,-1 1 0,0-1-1,0 0 1,1 1 0,-1-1 0,1 0 0,-1 0-1,1-1 1,-1 1 0,1 0 0,0-1 0,-1 0 0,1 1-1,0-1 1,-1 0 0,1-1 0,0 1 0,-1 0 0,1-1-1,0 1 1,-1-1 0,1 0 0,-1 0 0,1 0-1,-1 0 1,1 0 0,-1-1 0,0 1 0,0-1 0,0 1-1,0-1 1,0 0 0,0 0 0,0 0 0,0 0-1,-1 0 1,2-2-8,22-38 96,-2-1 1,-2-1-1,10-31-96,14-29-129,-42 98 161,-3 6-32,0 0-1,0 0 0,1 0 1,-1 1-1,0-1 0,0 0 1,1 0-1,-1 0 0,0 0 1,1 0-1,-1 0 0,0 0 1,0 0-1,1 0 0,-1 0 1,0 0-1,1 0 0,-1 0 1,0 0-1,0 0 0,1 0 1,-1 0-1,0 0 0,1 0 1,-1 0-1,0-1 0,0 1 1,1 0-1,-1 0 0,0 0 1,0 0-1,0-1 0,1 1 1,-1 0-1,0 0 0,0 0 1,0-1-1,1 1 0,-1 0 1,0 0-1,0-1 0,0 1 1,0 0-1,0-1 0,0 1 1,0 0-1,0 0 0,0-1 1,2 85 102,0-44-42,-2-13 8,2-1-1,0 0 1,2 0-1,0 0 1,2-1-1,1 1 1,6 13-68,-13-38-1,1 0 1,-1 1-1,1-1 0,-1 1 1,1-1-1,0 0 0,-1 0 1,1 1-1,0-1 0,0 0 1,0 0-1,0 0 0,0 0 1,0 0-1,0 0 0,1 0 1,-1 0-1,0 0 0,0-1 1,1 1-1,-1 0 1,0-1-1,1 1 0,-1-1 1,1 0-1,-1 1 0,1-1 1,-1 0-1,1 0 0,-1 0 1,0 0-1,1 0 0,-1 0 1,1 0-1,-1-1 0,1 1 1,-1-1-1,1 1 0,-1-1 1,3-1 29,-1 0 0,0 0 0,0 0 0,0 0 0,0-1 0,0 0 0,0 1-1,-1-1 1,1 0 0,-1 0 0,0-1 0,0 1 0,0 0 0,1-4-29,37-108-2731,-29 77 662</inkml:trace>
  <inkml:trace contextRef="#ctx0" brushRef="#br0" timeOffset="81118.652">1220 894 2944,'8'1'2794,"21"-58"-895,38-101-870,-55 130-812,-4 14-168,-1-1 1,-1 0-1,0-1 0,-1 1 0,-1-1 1,0 0-1,-2 0 0,1-1 0,-2 1 1,0-14-50,-1 31 7,0-1 0,0 1 0,0 0 0,0 0 0,-1 0 0,1 0 0,0 0 0,0-1 0,-1 1 0,1 0 0,0 0 0,-1 0 0,1-1 1,-1 1-1,1 0 0,-1 0 0,1-1 0,-1 1 0,1-1 0,-1 1 0,0 0 0,1-1 0,-1 1 0,0-1 0,0 0 0,1 1 0,-1-1 0,0 1 0,0-1 0,0 0 1,0 0-1,1 1 0,-1-1 0,0 0 0,0 0 0,0 0 0,0 0 0,0 0 0,1 0 0,-1 0 0,0 0 0,0-1 0,0 1 0,0 0 0,0 0 0,1-1 0,-1 1 1,0-1-1,0 1 0,1-1 0,-1 1 0,0-1 0,0 1 0,1-1 0,-1 1 0,1-1 0,-1 0 0,1 1 0,-1-1 0,1 0 0,-1 0 0,1 1 0,-1-1 0,1 0 1,0 0-1,0 0 0,-1 1 0,1-2-7,-9 26 0,2 0 0,0 0 0,1 1 0,2 0 0,1 0 0,0 1 0,2-1 0,1 0 0,1 1 0,2 4 0,-3-17 18,1-1 1,1 1-1,0-1 0,0 1 1,1-1-1,1 0 1,0 0-1,1 0 1,0-1-1,1 1 0,4 6-18,-8-17-22,-1 1-1,0-1 1,1 1-1,-1-1 0,1 0 1,-1 0-1,1 0 1,-1 0-1,1 0 1,0 0-1,0 0 0,-1-1 1,1 1-1,0 0 1,0-1-1,0 0 0,0 1 1,0-1-1,0 0 1,0 0-1,0 0 1,0 0-1,-1 0 0,1-1 1,0 1-1,0 0 1,0-1-1,0 0 1,0 1-1,-1-1 0,1 0 1,0 0-1,0 0 1,-1 0-1,1 0 0,-1 0 1,1-1-1,-1 1 1,0 0-1,1-1 1,-1 1-1,0-1 0,0 0 1,0 1-1,0-1 1,0 0-1,0-1 23,5-16-2885</inkml:trace>
  <inkml:trace contextRef="#ctx0" brushRef="#br0" timeOffset="81686.976">1511 793 4992,'-5'5'1920,"5"-2"-1504,5 1 128,0 4-32,-5 0-128,0 9 32,-5 3-96,0 1-32,2 7-160,-2 4-96,-4-3 64,4-6-480,0-6-224,0 3-1088,2-11-1440,3-9 736</inkml:trace>
  <inkml:trace contextRef="#ctx0" brushRef="#br0" timeOffset="82373.449">1679 793 3456,'42'-49'4768,"-34"34"-4621,-2-1 0,1 0 0,-2 0 1,0 0-1,-1-1 0,-1 1 0,-1-1 1,0 0-1,-1 0 0,0 0 0,-2 0 0,-1-8-147,2-6 95,-14-22 513,13 54-597,-1-1-1,0 1 1,1 0 0,-1-1-1,1 1 1,-1 0 0,1 0-1,0 0 1,-1 0 0,1 1-1,0-1 1,0 0 0,0 0-1,0 1 1,0-1 0,0 1-1,0-1 1,0 1 0,1-1 0,-1 1-1,0-1 1,1 1 0,-1-1-1,1 1 1,0 0 0,0 0-1,-1 0-10,1-2 0,-48 160-69,45-141 66,1-1 1,1 1-1,1-1 1,1 1 0,1-1-1,0 1 1,1-1-1,1 0 1,1 0-1,0 0 1,5 9 2,-9-23-59,0 0 1,1 0-1,-1 0 0,1 0 1,0 0-1,0-1 0,1 1 1,-1 0-1,1-1 0,0 0 1,0 1-1,0-1 0,0-1 1,0 1-1,0 0 0,1-1 1,0 1-1,-1-1 0,1 0 1,0 0-1,0-1 0,0 1 1,0-1-1,0 0 0,1 0 1,-1 0-1,0-1 0,0 1 1,1-1-1,-1 0 0,0 0 1,1-1-1,-1 1 0,0-1 1,0 0-1,1 0 0,-1 0 1,0-1-1,0 1 0,1-2 59,4-5-1690</inkml:trace>
  <inkml:trace contextRef="#ctx0" brushRef="#br0" timeOffset="82655.139">1866 413 4224,'0'-21'1568,"0"10"-1216,5 2 128,-5 9 0,0 0-160,0 0 0,5 9 352,-1 2 192,-4 6-416,0 4-128,0 2-64,0 2-128,0-1-32,0-1-256,0 3-64,0-6-1216,0-3-480,0-2-448</inkml:trace>
  <inkml:trace contextRef="#ctx0" brushRef="#br0" timeOffset="83024.514">1962 899 3968,'5'-5'1472,"4"18"-1120,-9-18 384,5 10 64,-10-13 64,-1 11 32,3 9-352,-2 8-96,0 5-256,-3 4-64,-2 3 64,1-3-96,1-6-64,3-3-448,0-3-192,1-5-1024,4-4-1664,0-8 608</inkml:trace>
  <inkml:trace contextRef="#ctx0" brushRef="#br0" timeOffset="83584.361">2034 833 3072,'19'-33'1899,"18"-59"1284,-35 77-2982,1-1-1,-2 0 0,0 0 0,-1 0 1,-1 0-1,0 1 0,-1-1 0,-1 0 1,0 0-1,-1 1 0,-3-6-200,7 20 15,0 0-1,0 1 1,0-1-1,0 1 1,0-1-1,0 0 1,-1 1-1,1-1 1,0 1-1,0-1 1,-1 1 0,1-1-1,0 1 1,-1-1-1,1 1 1,-1-1-1,1 1 1,0-1-1,-1 1 1,1-1-1,-1 1 1,1 0 0,-1-1-1,0 1 1,1 0-1,-1 0 1,1-1-1,-1 1 1,1 0-1,-1 0 1,0 0-1,1 0 1,-1 0 0,1 0-1,-1 0 1,0 0-1,1 0 1,-1 0-1,0 0 1,1 0-1,-1 0 1,1 0-1,-1 0 1,1 1 0,-1-1-1,0 0 1,1 0-1,-1 1 1,1-1-1,-1 0 1,1 1-1,-1-1 1,1 1-1,0-1 1,-1 1 0,1-1-1,-1 1 1,1-1-1,0 1 1,-1-1-1,1 1 1,0-1-1,0 1 1,-1-1-1,1 1 1,0 0-15,-8 19-6,2 1 0,0 0 0,1 0 0,1 0 0,1 1 0,1-1 0,1 1 0,1 11 6,-1-13 3,2 0 0,0 0 0,1-1 0,1 1 0,1 0-1,1-1 1,0 0 0,2 0 0,0 0 0,1-1 0,8 14-3,-15-30-115,1 0 0,-1 0 0,0 0 0,1 0 0,-1 0-1,1 0 1,-1 0 0,1 0 0,0 0 0,0-1 0,0 1 0,0-1 0,0 0 0,0 1 0,0-1 0,0 0 0,1 0-1,-1 0 1,0-1 0,1 1 0,-1 0 0,1-1 0,-1 0 0,1 1 0,-1-1 0,1 0 0,-1 0 0,1-1 0,-1 1-1,0 0 1,1-1 0,-1 0 0,1 1 0,-1-1 0,0 0 0,0 0 0,1 0 0,0-1 115,14-10-2256</inkml:trace>
  <inkml:trace contextRef="#ctx0" brushRef="#br0" timeOffset="83916.318">2231 433 3968,'-10'-9'1568,"10"3"-1216,-8 6 480,8 0 96,0 0-160,0 0-64</inkml:trace>
  <inkml:trace contextRef="#ctx0" brushRef="#br0" timeOffset="84166.487">2218 438 9792,'3'15'352,"2"2"-64,4 3-160,-4 0-96,3 0 0,-3 1 32,-5-21-1152,5 23-1600,0-3-704,-5-3 1504,0-8 800</inkml:trace>
  <inkml:trace contextRef="#ctx0" brushRef="#br0" timeOffset="84405.415">2341 485 4096,'-5'-10'1847,"10"1"-1198,-5 8-249,0 1 58,0 0-159,0 1-160,26 47 1114,-12 50-917,-9-51-504,-5-27-2563,0-8-908,0-11 1788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25:17.47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4 242 4992,'-1'-1'97,"1"0"0,-1-1 1,1 1-1,0 0 0,-1-1 1,1 1-1,0 0 0,0-1 0,0 1 1,0 0-1,0-1 0,0 1 1,0-1-1,0 1 0,1 0 0,-1-1 1,0 1-1,1 0 0,-1 0 1,1-1-1,0 1 0,-1 0 0,1 0 1,0 0-1,0-1 0,0 1 1,0 0-1,0 0-97,2-4 220,6-10-198,-5 6 88,0 0-1,1 0 0,0 1 0,0-1 1,1 1-1,0 1 0,1-1 0,-1 1 1,2 0-1,-1 0 0,1 1 0,0 0 1,0 1-1,0-1 0,1 2 0,1-1-109,-8 4 47,-1 1 0,1-1-1,0 1 1,0-1 0,0 1-1,0 0 1,0 0 0,-1 0-1,1 0 1,0 0 0,0 0-1,0 1 1,0-1 0,0 1-1,-1-1 1,1 1 0,0 0-1,0-1 1,-1 1 0,1 0-1,0 0 1,-1 0 0,1 1-1,-1-1 1,0 0 0,1 0-1,-1 1 1,0-1 0,0 1-1,1-1 1,-1 1 0,-1 0-1,1-1 1,0 1 0,0 0-1,0 0 1,-1-1 0,1 1-1,-1 0 1,0 0 0,1 0-1,-1 0 1,0 0 0,0-1-1,0 1 1,-1 0 0,1 0-1,0 0-46,0 3 125,-1 0 0,0 0-1,0 0 1,0 0 0,0 0 0,-1-1-1,1 1 1,-1-1 0,-1 1-1,1-1 1,0 0 0,-1 0 0,0 0-1,0 0 1,0 0 0,-1 0-1,1-1 1,-1 0 0,0 1 0,0-2-1,0 1 1,0 0 0,0-1-1,-1 0 1,1 0 0,-4 1-125,7-2 20,-1-1 0,1 0 0,-1 0 0,1 1 0,-1-1 0,0-1 0,1 1 0,-1 0-1,1 0 1,-1 0 0,1-1 0,-1 1 0,1-1 0,-1 1 0,1-1 0,-1 0 0,1 1 0,0-1 0,-1 0 0,1 0 0,0 0 0,0 0 0,-1 0 0,1 0 0,0 0 0,0-1 0,0 1 0,1 0 0,-1-1 0,0 1 0,0 0 0,1-1-1,-1 1 1,1-1 0,-1 1 0,1-1 0,-1 1 0,1-2-20,0-63 74,2 60-118,0-1-1,0 0 1,0 1 0,1-1-1,0 1 1,0 0 0,1 0 0,0 0-1,0 0 1,0 1 0,0 0-1,1 0 1,0 0 0,0 0 0,0 1-1,1-1 1,0 1 0,0 1-1,0-1 1,0 1 0,0 0 0,1 1-1,1-1 45,11 7-3397,-10 6-80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25:16.89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61 29 3072,'4'-5'934,"7"-9"-878,-7 4 7764,1 28-7660,-24 136 219,-30 124-294,43-255-91,2 1 0,1 0 0,1-1 0,1 1 0,1 0 0,1 0 0,1 0 0,1 0 0,1-1 0,1 1 0,1-1 0,2 0 0,0-1 0,1 0 0,10 18 6,-16-34 2,1 1 0,0-1 0,0 0 0,0 0 0,1-1 0,-1 1 1,1-1-1,1 0 0,-1 0 0,1-1 0,0 0 0,0 0 0,0 0 0,0 0 1,2 0-3,-1-2 39,0 0 1,0 0 0,1-1 0,-1 0 0,0 0-1,1 0 1,-1-1 0,1 0 0,-1-1 0,1 1-1,-1-1 1,0-1 0,0 0 0,1 0 0,-1 0-1,0-1 1,-1 0 0,5-2-40,6-4 121,-1-1-1,0-1 1,-1 0-1,0-1 1,-1 0 0,11-13-121,-12 6 42,0 0 0,-2 0 1,0-1-1,-1 0 1,-1-1-1,0 0 0,-2 0 1,-1-1-1,-1 0 1,0 0-1,-2-1 0,0 1 1,-2-1-1,0 0-42,7-43-23,18-123-19,-25 159 119,1-15-206,11 20-4411,-1 14 1308</inkml:trace>
  <inkml:trace contextRef="#ctx0" brushRef="#br0" timeOffset="1926.889">867 559 6656,'-22'-9'2464,"17"13"-1920,0-16 256,5 9 64,0 3-576,0 0-160,0 0-256,0 0-64,10 3-1408,-2 9-576,1 4-544,4 1-96</inkml:trace>
  <inkml:trace contextRef="#ctx0" brushRef="#br0" timeOffset="6266.184">862 951 4352,'0'0'1445,"6"-1"1126,-2 108-1771,-4-81-728,-1 1 0,-1-1 1,-1 0-1,-1 0 0,-2-1 0,0 1 1,-2-1-1,-1-1 0,-2 3-72,10-24 77,0 0-1,0 0 1,-1-1-1,1 1 1,-1 0-1,0-1 1,0 1 0,0-1-1,0 0 1,0 1-1,0-1 1,-1 0-1,1 0 1,-1-1-1,1 1 1,-1 0-1,0-1 1,1 0-1,-1 1 1,0-1-1,0 0 1,0 0-1,-1-1-76,2-1 47,0-1 0,0 1-1,1-1 1,-1 0 0,0 1-1,0-1 1,1 0 0,0 0-1,-1 0 1,1-1 0,0 1-1,0 0 1,0 0 0,0-1-1,0 1 1,1 0 0,-1-1-1,1 1 1,-1-1 0,1 1-1,0-1 1,0 1 0,0-1-1,0 1 1,0-1 0,1 1-1,-1 0 1,2-2-47,2-18 28,1 1-1,1 0 1,1 1 0,1-1 0,6-9-28,-10 23-256,0 0 1,1 0 0,0 1 0,1-1 0,0 1 0,-1 1 0,2-1 0,-1 1-1,6-3 256,-4 1-829,6-5-1069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25:26.04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 45 5888,'0'-2'140,"-1"0"0,1 1 1,0-1-1,-1 0 0,1 1 0,0-1 1,0 0-1,0 0 0,0 1 0,1-1 0,-1 0 1,0 1-1,1-1 0,-1 0 0,1 1 1,0-1-1,-1 1 0,1-1 0,0 1 1,0-1-1,0 1 0,0-1 0,0 1 1,0 0-1,0 0 0,1 0 0,-1-1-140,0 2 331,-1 0 101,0 0 0,4 12 59,5 178 271,-4-110-724,0 57 100,-5-136-68,0-1 74,0 0 16,0 0-16,0 0-59,0 0-5,0 16-91,1-4 129,1-14-89,1 0 1,0 0 0,0 0 0,0 1 0,0-1-1,0 1 1,0-1 0,0 1 0,0 0 0,1 0-1,-1 1 1,0-1 0,1 1 0,-1-1 0,0 1-1,1 0 1,0 0-30,11-1 192,112-18-53,-126 19-239,0 0 0,-1 0-1,1 0 1,-1 0 0,1 1 0,-1-1 0,1 0 0,0 0 0,-1 0-1,1 0 1,-1-1 0,1 1 0,0 0 0,-1 0 0,1 0 0,-1 0-1,1-1 1,-1 1 0,1 0 0,-1 0 0,1-1 0,-1 1 0,1 0-1,-1-1 1,1 1 0,-1-1 0,1 1 0,-1 0 0,0-1 0,1 1-1,-1-1 1,0 1 0,1-1 0,-1 1 0,0-1 0,0 0 0,0 1-1,1-1 1,-1 1 0,0-1 0,0 1 0,0-1 0,0 0 0,0 1-1,0-1 101,0-11-2954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25:24.94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36 61 4096,'9'-52'6453,"-7"44"-5627,-2 8-801,0 1 0,0-1 0,1 0-1,-1 0 1,0 0 0,0 0 0,0 0 0,0 0 0,1 0-1,-1 0 1,0 0 0,0 0 0,0 0 0,0 0-1,1 0 1,-1 0 0,0 0 0,0 0 0,0 0-1,1 0 1,-1 0 0,0 0 0,0 0 0,0 0-1,0 0 1,1 0 0,-1 0 0,0 0 0,0 0 0,0-1-1,0 1 1,0 0 0,1 0 0,-1 0 0,0 0-1,0 0 1,0 0 0,0-1 0,0 1 0,0 0-25,1 61 592,-38 198-336,20-99-656,31-159 544,167-32 720,-143 30-860,-20 1-302,-1-1-1,1 0 1,-1-1-1,1-1 1,-1-1-1,3-1 299,3-11-6267,-13 4 2897</inkml:trace>
  <inkml:trace contextRef="#ctx0" brushRef="#br0" timeOffset="270.03">446 299 3840,'0'-3'1472,"3"3"-1120,-3-5 224,0 5 64,0 0 448,5 8 352,1 4-64,-6 8 32,0 9-768,0 3-160,0 2-96,0-2-224,0 5-96,0-10-384,0-2-192,0-5-960,0-5-320,5-6-1408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25:26.84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1191 3712,'6'5'2293,"-6"-5"-1562,0 0 255,0 0 177,0 0-134,0 0-154,0 0-374,0 0-117,0 0-48,5-6 224,77-22 171,-67 28-742,-11-1-19,-1 1 0,1 0 0,0 0 0,0 0 0,-1 0 0,1 0-1,0 1 1,-1 0 0,1-1 0,-1 1 0,1 1 0,-1-1 0,1 1 0,2 1 30,-6-1 30,1 0-1,0 0 1,0 0-1,0 0 1,-1 0-1,0 1 1,1-1 0,-1 0-1,0 1 1,0-1-1,0 0 1,0 0-1,0 1 1,-1-1 0,1 0-1,-1 0 1,0 1-1,1-1 1,-1 0 0,0 0-1,0 0 1,0 0-1,-1 0 1,1 0-1,0 0 1,-1-1 0,1 1-30,1-1-4,-27 39 249,14-28-225,-19 4-147,31-16-6,15 0-107,-10-1 243,0 1 0,0-1 1,0 1-1,0 0 0,0 0 0,0 0 1,0 0-1,0 1 0,0-1 0,0 1 0,0 0 1,0 1-1,-1-1 0,1 1 0,0-1 1,-1 1-1,1 0 0,-1 0 0,1 1 0,-1-1 1,0 1-1,0 0 0,0-1 0,-1 1 1,1 0-1,-1 1 0,1-1 0,-1 0 1,0 1-1,0 0 0,-1-1 0,1 1 0,-1 0 1,1 0-1,-1 0 0,-1 0 0,1-1 1,0 2-4,-2 3 95,-1-1 0,0 0 0,0 0 0,0 0 1,-1 0-1,0-1 0,0 1 0,-1-1 0,0 1 1,0-1-1,0 0 0,-1-1 0,0 1 0,0-1 1,0 0-1,-1 0 0,1 0 0,-1-1 0,0 0 1,-4 2-96,4-3-258,-1-1 0,1 1 0,-1-1 0,1-1 0,-1 1 0,0-1 0,0 0 1,0 0-1,0-1 0,0 0 0,-4-1 258,6 1-758,-5 0-1663</inkml:trace>
  <inkml:trace contextRef="#ctx0" brushRef="#br0" timeOffset="1834.187">334 232 4736,'-5'-12'3104,"12"16"-206,14 17-1642,39 102-317,15 62-43,30 120-896,-22-113 213,-74-169-287,3-7 74,-11-15 42,-1-1-4,10-4-6,31-85-86,23-117 166,-38 109-58,79-223 122,-85 268-916,-3 19-2552,-12 25 316</inkml:trace>
  <inkml:trace contextRef="#ctx0" brushRef="#br0" timeOffset="2514.261">643 111 5120,'-2'-16'2228,"2"14"-2177,0 1 0,-1 0 0,1 0 1,0 0-1,0-1 0,0 1 0,0 0 0,0-1 1,0 1-1,0 0 0,1 0 0,-1-1 0,0 1 1,1 0-1,-1 0 0,0 0 0,1 0 1,0-1-1,-1 1 0,1 0 0,0 0 0,-1 0 1,1 0-1,0 0 0,0 0 0,0 1 0,1-2-51,71-54 1035,-71 57-959,0 0-1,0 0 1,0 0-1,0 0 1,0 0 0,0 0-1,-1 0 1,1 1-1,0-1 1,-1 1 0,1-1-1,-1 1 1,1 0-1,-1 0 1,0-1-1,0 1 1,1 0 0,-1 0-1,-1 0 1,1 0-1,0 0 1,0 1 0,-1 1-76,1-1 64,0 0 1,0 0-1,0 0 1,-1 1-1,0-1 0,0 0 1,0 0-1,0 1 1,0-1-1,0 0 1,-1 0-1,0 1 1,0-1-1,0 0 1,0 0-1,0 0 1,0 0-1,-1 0 1,1 0-1,-1-1 1,0 1-1,0 0 1,0-1-1,0 1 1,-1-1-1,1 0 0,-1 0 1,1 0-1,-1 0 1,0 0-1,0 0 1,1-1-1,-1 1 1,0-1-1,-1 0 1,1 0-1,0 0 1,0-1-1,0 1 1,0-1-1,-1 1 1,1-1-1,0 0 1,-1 0-1,1-1 0,0 1 1,0-1-1,-1 1 1,1-1-1,0 0 1,0 0-1,0 0 1,0-1-1,0 1 1,0-1-1,-1-1-64,2 1-12,1-1 0,-1 0 0,1 0 0,0 1 0,0-1 0,0 0 0,1 0 0,-1 0 0,0 0 0,1 0 0,0 0 0,0 0 0,0 0 0,0 0 0,0 0 0,1 0 0,-1 0 0,1 1 0,0-1 0,0 0 0,0 0 0,0 0 0,0 1 0,1-2 12,37-48-301,-37 51 310,-1 0 0,0 1 0,0-1 0,1 0 0,-1 1 1,0-1-1,1 1 0,-1 0 0,0-1 0,1 1 0,-1 0 0,1 0 0,-1 0 0,1 0 1,-1 0-1,0 0 0,1 0 0,-1 0 0,1 1 0,-1-1 0,0 1 0,1-1 1,-1 1-1,0-1 0,1 1 0,-1 0 0,0-1 0,0 1 0,0 0 0,0 0 0,1 0 1,-1 0-1,-1 0 0,1 0 0,0 0 0,0 1 0,0-1 0,0 0 0,-1 0 1,1 1-1,-1-1 0,1 0 0,-1 1-9,11 39-37,-11-40-721,-4-2-3114,3-6 662</inkml:trace>
  <inkml:trace contextRef="#ctx0" brushRef="#br0" timeOffset="3686.636">907 868 7296,'-24'-8'2448,"15"11"-1488,34 58-54,-23-54-816,0 1 0,0 0 0,0 0 0,-1 0 0,0 0 1,0 0-1,-1 0 0,0 0 0,-1 0 0,0 3-90,0 13 198,-6 144 465,1-3-3838,6-143 1106</inkml:trace>
  <inkml:trace contextRef="#ctx0" brushRef="#br0" timeOffset="4218.656">894 1256 4224,'0'-3'189,"-1"-1"0,2 0 0,-1 1 0,0-1 0,1 0 0,0 1 0,-1-1 0,1 0 0,1 1 1,-1-1-1,1 1 0,-1 0 0,1-1 0,0 1 0,0 0 0,0 0 0,0 0 0,1 1 0,1-2-189,2-5 381,2-3-192,1 0 0,0 0 0,1 1 0,1 0 1,-1 1-1,2 0 0,-1 0 0,1 1 0,1 1 0,0 0 0,1 1-189,48-22-661,-261 138-2694,159-78 3744,39-30-85,1-1 16,5 1 214,68 35 3716,12 68-3764,-79-96-3302,-6-8-32</inkml:trace>
  <inkml:trace contextRef="#ctx0" brushRef="#br0" timeOffset="5368.052">1299 1013 4608,'-1'-6'477,"0"5"-405,1 0 0,-1-1 1,1 1-1,-1-1 0,1 1 0,0 0 0,-1-1 0,1 1 0,0-1 0,0 1 0,0-1 1,0 1-1,0-1 0,1 1 0,-1 0 0,0-1 0,1 1 0,-1-1 0,1 1 0,-1 0 0,1-1 1,-1 1-1,1 0 0,0-1-72,25-1 714,-25 3-586,1 0 0,-1-1-1,0 1 1,0 0-1,0-1 1,0 1-1,0-1 1,0 1 0,0-1-1,0 1 1,0-1-1,-1 1 1,1-1-1,0 0 1,0 0 0,0 1-1,-1-1 1,1 0-1,0 0 1,-1 0 0,1 0-1,-1 0 1,1 0-1,-1 0 1,1 0-1,-1 0 1,0 0 0,0 0-1,1 0 1,-1 0-1,0 0 1,0 0-1,0 0 1,0-1 0,0 1-1,0 0 1,-1 0-1,1-1-127,5 58 43,-8-27-29,-1-1 0,-1 0 1,-1 0-1,-2 0 0,0-1 0,-3 2-14,-8 15-44,15-35 53,0 0 1,0 0 0,1 0-1,0 1 1,0-1-1,1 1 1,0-1-1,0 8-9,29-6 235,64-22 1146,-31 6-1445,-32-15-3738,-15 12 682</inkml:trace>
  <inkml:trace contextRef="#ctx0" brushRef="#br0" timeOffset="5891.226">1580 1231 4864,'0'0'97,"-1"0"-1,1 0 1,-1-1 0,1 1 0,-1 0 0,1 0-1,-1-1 1,1 1 0,-1 0 0,1-1 0,-1 1-1,1-1 1,0 1 0,-1 0 0,1-1-1,0 1 1,-1-1 0,1 1 0,0-1 0,0 1-1,-1-1 1,1 1 0,0-1 0,0 1 0,0-1-1,0 0 1,0 1 0,0-1 0,0 1-1,0-1 1,0 1 0,0-1 0,0 1 0,0-1-1,0 0 1,0 1 0,0-1 0,1 1 0,-1-1-1,0 1 1,0-1 0,1 1 0,-1-1 0,0 1-1,1 0 1,-1-1 0,0 1 0,1-1-1,-1 1 1,1 0 0,-1-1 0,1 1 0,-1 0-1,1-1 1,-1 1 0,1 0-97,29-20 1412,35 12-1012,-63 8-376,0 1 1,0-1-1,-1 0 1,1 1-1,0-1 1,-1 1-1,1-1 1,0 1 0,-1 0-1,1 0 1,-1 0-1,1 0 1,-1 0-1,1 0 1,-1 0-1,0 0 1,1 1-1,-1-1 1,0 1-1,0-1 1,0 1-1,0-1 1,0 1-1,-1-1 1,1 1 0,0 0-1,-1-1 1,1 1-1,-1 0 1,1-1-1,-1 1 1,0 0-1,0 0 1,0 0-1,0 0-24,-2 14-44,-1 0 0,0-1 0,-2 1 0,1-1 0,-2 0 0,0 0-1,-1-1 1,-8 14 44,7-12-15,-24 65 74,32-80-56,0-1 0,0 1 0,0-1-1,0 1 1,0-1 0,1 1 0,-1-1 0,0 1 0,0-1 0,0 1 0,1-1-1,-1 1 1,0-1 0,0 1 0,1-1 0,-1 1 0,0-1 0,1 0-1,-1 1 1,0-1 0,1 0 0,-1 1 0,1-1 0,-1 0 0,1 1 0,-1-1-1,1 0 1,-1 0 0,1 1 0,-1-1 0,1 0 0,-1 0 0,1 0 0,-1 0-1,1 0 1,-1 0 0,1 0 0,-1 0 0,1 0 0,0 0 0,-1 0 0,1 0-1,-1 0 1,1-1 0,0 1-3,-1 0 63,60-7-559,-7-2-7658,-39 5 5663</inkml:trace>
  <inkml:trace contextRef="#ctx0" brushRef="#br0" timeOffset="6512.501">1940 944 5632,'-15'6'5717,"8"31"-5820,6-26 542,-34 214 142,30-163-474,4-11-278,1-50 145,0-1 79,0 0 43,0 0 37,0 0 65,7 0 47,182-28 683,-149 21-1762,-20-11-3793,-12 6 1827</inkml:trace>
  <inkml:trace contextRef="#ctx0" brushRef="#br0" timeOffset="7307.259">2169 1182 4992,'-10'5'3077,"10"-4"-2346,0-1-113,0 0-26,0 0-138,0 0-81,0 0-165,19-9 645,21-8-762,10 24-119,-49-7 50,0 1-1,0-1 1,0 1-1,0-1 1,0 1-1,0-1 1,0 1-1,0 0 1,-1-1-1,1 1 1,0 0-1,0 0 1,-1 0-1,1 0 1,0-1-1,-1 1 1,1 0-1,-1 0 1,1 0-1,-1 0 1,1 0-1,-1 0 1,0 1-1,0-1 1,1 0-1,-1 0 0,0 0 1,0 0-1,0 0 1,0 0-1,0 0 1,0 1-1,-1-1 1,1 0-1,0 0 1,0 0-1,-1 0 1,1 0-1,-1 0 1,1 0-1,-1 1-21,-53 58 0,41-41-469,12-18 133,28 16-400,-24-17 779,-1 1-1,1 0 1,0 0 0,-1 0-1,1 0 1,-1 0 0,0 0-1,1 1 1,-1-1 0,0 1-1,0-1 1,1 1 0,-1 0-1,-1 0 1,1 0 0,0 0-1,0 0 1,-1 1 0,1-1-1,-1 0 1,0 1 0,0-1-1,0 1 1,0-1 0,0 1-1,0 0 1,-1-1 0,1 1-1,-1 0 1,0-1 0,0 1-1,0 0 1,0 0 0,0-1-1,-1 1 1,0 2-43,-3 5 64,-2 0-1,1 0 1,-1-1 0,-1 1 0,0-1-1,0-1 1,-1 1 0,0-1 0,0-1-1,-1 1 1,0-2 0,0 1 0,-3 0-64,3 0-253,-17 8-2814,15-10 17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25:36.14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28 247 4480,'-26'0'3114,"25"0"-1914,5-4 411,51 0-624,25-8 279,0 3 1,70 1-1267,-36 3-518,-38-9-4975,-58 10 2891</inkml:trace>
  <inkml:trace contextRef="#ctx0" brushRef="#br0" timeOffset="304.229">223 0 7552,'1'1'3519,"8"5"-3204,-5-3-218,0 1-1,-1-1 1,1 1-1,-1 0 0,0 0 1,0 0-1,0 0 1,-1 0-1,1 1 1,-1-1-1,0 1 0,0-1 1,-1 1-1,1 0 1,-1 0-1,0 0 1,0 0-1,-1 0 0,0 0 1,1 0-1,-2 0 1,1 0-1,-1 0 1,1 0-1,-1 0 0,-1 0 1,1 0-1,-1-1 1,-1 3-97,-1 22 57,-3 37-53,-3 45-262,11-37-2928,3-54 978,5-7-624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5T10:13:09.7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264 571 4096,'36'-41'3445,"-30"34"-3188,-1-1 0,0 0 0,0 0 0,-1-1 0,0 1-1,-1-1 1,0 0 0,0 0 0,-1 0 0,0 0 0,-1 0 0,1-8-257,-22 33 906,-8 14-891,1-4 9,2 1 0,1 2 1,0 0-1,3 2 0,0 0 0,-10 24-24,-1 46-10,32-98 33,1-1 0,0 1-1,0-1 1,0 0 0,0 1 0,0-1 0,1 0 0,-1 0 0,1 0 0,-1 0 0,1 0 0,0 0 0,0-1 0,0 1 0,0-1 0,0 1 0,0-1 0,0 1 0,0-1 0,0 0 0,1 0-1,-1 0 1,1-1 0,-1 1 0,0 0 0,1-1 0,-1 0 0,1 1 0,-1-1 0,1 0 0,0 0 0,-1 0 0,1-1 0,-1 1 0,1-1 0,-1 1 0,3-2-23,-2 2-17,166-6 209,-88-5-294,-78 11 32,-1 0 1,1-1-1,-1 1 0,0 0 0,1-1 0,-1 1 0,0-1 1,0 0-1,1 0 0,-1 1 0,0-2 0,0 1 0,0 0 0,0 0 1,0-1-1,0 1 0,0-1 0,-1 1 0,1-1 0,0 0 0,-1 0 1,0 0-1,1 0 0,-1 0 0,0 0 0,0 0 0,0 0 1,0 0-1,0-1 0,-1 1 0,1-1 70,-11-42-635,1 13 630,-1-20 101,7 48 406,-1 17-135,-3 88 1052,4 156-1051,-10-169-3547,13-85 465</inkml:trace>
  <inkml:trace contextRef="#ctx0" brushRef="#br0" timeOffset="1135.987">1260 361 2560,'0'0'26,"1"0"1,-1 0-1,0 0 1,0 0-1,1 0 1,-1 0-1,0 0 1,1 0-1,-1 0 1,0 0-1,0 0 1,1 0-1,-1 0 1,0 0-1,0 0 1,1 0-1,-1 0 1,0 0-1,0 1 1,0-1-1,1 0 1,-1 0-1,0 0 1,0 0-1,0 0 1,1 1-1,-1-1 1,0 0-1,0 0 1,0 1-1,0-1 0,1 0 1,-1 0-1,0 0 1,0 1-1,0-1 1,0 0-1,0 0 1,0 1-1,0-1 1,0 0-1,0 0 1,0 1-1,0-1-26,10-24 371,-3 4 190,0 1 0,-2-2-1,0 1 1,-2-1 0,0 1 0,-1-1 0,-1 0 0,-1 0 0,-1 0 0,-1 0-1,0 1 1,-3-6-561,3 21 37,0 0 0,-1 1 1,0 0-1,0-1 0,0 1 0,0 0 0,-1 1 0,1-1 0,-1 0 0,0 1 0,0 0 0,0 0 0,-1 0 0,1 1 0,-1-1 0,1 1 0,-1 0 0,0 0 0,0 1 1,0 0-1,0-1 0,0 2 0,0-1 0,0 0 0,0 1 0,-1 0 0,1 1 0,0-1 0,0 1 0,0 0 0,0 0 0,0 0 0,0 1 0,0-1 0,0 1 0,1 1 0,-1-1 1,1 1-1,-4 2-37,-12 8-18,1 2 1,1 0 0,0 1 0,1 1 0,1 1 0,0 0 0,1 1-1,2 0 1,0 1 0,0 1 0,2 0 0,1 1 0,1 0 0,-5 16 17,8-25 0,1 0 1,1 0 0,0 0 0,0 1-1,2-1 1,-1 1 0,2 0 0,0 0-1,0 0 1,2 0 0,-1-1 0,2 1 0,0 0-1,1 1 0,4 4 54,0-1-1,1 0 0,1-1 1,1 0-1,1-1 0,0 0 1,1 0-1,0-1 0,2-1 1,-1 0-1,2 0 0,0-2 1,0 0-1,1-1 0,1 0 1,0-1-1,0-1 0,2-1-53,-10-3 20,1 0 1,-1-1-1,1-1 0,0 1 0,0-2 0,0 1 0,0-1 0,0-1 0,1 0 0,-1 0 1,1-1-1,-1-1 0,0 0 0,1 0 0,-1-1 0,0 0 0,0 0 0,0-1 1,0-1-1,0 0 0,-1 0 0,2-2-20,-8 4 8,-1 0 1,1 0-1,-1 0 1,0-1-1,0 1 1,0-1-1,0 1 0,-1-1 1,1 0-1,-1 1 1,1-1-1,-1 0 1,0 0-1,0 0 1,0 0-1,0 0 0,-1-1 1,0 1-1,1 0 1,-1 0-1,0 0 1,0 0-1,-1 0 1,1-1-1,-1 1 0,1 0 1,-1 0-1,0 0 1,0 0-1,0 0 1,-2-1-9,-1-7-56,-1 2 0,-1-1 0,0 1-1,0 0 1,-1 0 0,0 0 0,0 1 0,-5-4 56,4 6-30,0 1-1,0-1 0,0 1 1,-1 1-1,0 0 0,0 0 1,0 1-1,0 0 0,0 0 1,-5 0 30,4 1-46,-21-2 4,30 4 84,1 0 22,0 0-85,5 0 48,54 0 627,156-3 1066,-73-11-5177,-117 10 844</inkml:trace>
  <inkml:trace contextRef="#ctx0" brushRef="#br0" timeOffset="1736.962">0 1175 4992,'27'3'2752,"119"-10"-1094,605-29 2060,-143 3-3372,-485 26-3466,-80 7-26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26:23.72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61 85 6144,'0'0'122,"-1"0"-1,0 0 1,1 0 0,-1 0-1,0 0 1,1 0 0,-1-1-1,0 1 1,1 0 0,-1-1 0,0 1-1,1 0 1,-1-1 0,1 1-1,-1-1 1,1 1 0,-1-1-1,1 1 1,-1-1 0,1 1 0,-1-1-1,1 1 1,0-1 0,-1 0-1,1 1 1,0-1 0,-1 0-1,1 1 1,0-1 0,0 0 0,0 1-1,0-1 1,0 0 0,0 0-1,0 1 1,0-1 0,0 0-1,0 1 1,0-1 0,0 0 0,0 1-1,0-1 1,1 0 0,-1 1-1,0-1 1,1 0 0,-1 0-122,17-34 856,-16 33-853,0 1 1,-1-1 0,1 1 0,0-1 0,0 1 0,1 0 0,-1-1-1,0 1 1,0 0 0,0 0 0,1 0 0,-1 0 0,1 0 0,-1 0-1,1 0 1,-1 0 0,1 1 0,-1-1 0,1 1 0,0-1-1,-1 1 1,1-1 0,0 1 0,0 0 0,-1 0 0,1 0 0,0 0-1,0 0 1,-1 0 0,1 1 0,0-1 0,-1 0 0,1 1 0,0 0-1,-1-1 1,2 1-4,-3 2 56,1-1 0,0 0 1,0 1-1,-1-1 0,1 0 0,-1 1 0,0-1 0,0 1 0,0-1 0,0 0 0,0 1 0,0-1 0,-1 1 1,1-1-1,-1 0 0,0 1 0,0-1 0,1 0 0,-2 1 0,1-1 0,0 0 0,0 0 0,-1 0 0,1 0 1,-1 0-1,1-1 0,-1 1 0,0 0 0,-1 1-56,1-1 62,1 1 0,-1-1 0,0 0 0,0 1 0,0-1 0,0 0 0,0 0 0,0 0 0,-1-1 0,1 1 0,-1 0 0,1-1 0,-1 0 0,0 1 0,1-1 0,-1 0 0,0-1 0,0 1 0,0 0 0,0-1 0,0 1 0,0-1 0,1 0 0,-1 0 0,0 0 0,0-1 0,0 1 0,0-1 0,0 1 0,0-1 0,0 0 0,1 0 0,-1 0 0,0 0 1,-2-2-64,4 1-13,0 0-1,0 0 0,1 1 0,-1-1 0,0 0 0,1 0 0,0 0 0,-1 0 0,1 0 0,0 0 0,0 0 0,0 0 0,0 0 0,0 0 0,0 0 1,1 1-1,-1-1 0,1 0 0,-1 0 0,1 0 0,0 0 0,0 0 0,0 1 0,0-1 0,0 0 0,0 1 0,0-1 0,0 1 0,1-1 1,0 0 14,-1 2-4,0-1 1,0 0 0,0 1 0,0-1 0,0 1 0,0 0 0,0-1-1,0 1 1,1 0 0,-1-1 0,0 1 0,0 0 0,0 0 0,0 0-1,1 0 1,-1 0 0,0 0 0,0 1 0,0-1 0,0 0 0,1 1-1,-1-1 1,0 0 0,0 1 0,0 0 0,0-1 0,0 1 0,0-1-1,0 1 1,0 0 0,0 0 0,-1 0 0,1-1 0,0 1 0,0 0-1,-1 0 1,1 0 0,0 0 0,-1 0 0,1 0 0,-1 1 3,8 49-1354,-4-42-3611,-3-8 1573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25:38.12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11 230 6144,'-11'-13'3809,"16"22"-136,54 165-2590,-45-122-971,73 234 85,-33-136-21,-47-129-162,-1-1 1,-1 1-1,-1 0 0,-1 0 0,-1 0 1,0 0-15,-7 0-144,0-18 0,38-54-262,-7 23 505,-2-1 0,0 0-1,-3-2 1,16-28-99,79-198 283,-82 184-193,46-61-287,-17 29-4011,-52 85 843,-3 3-827</inkml:trace>
  <inkml:trace contextRef="#ctx0" brushRef="#br0" timeOffset="617.612">243 108 4992,'-1'1'202,"-1"-1"-1,1 0 1,0 0 0,0 0 0,-1 0-1,1 0 1,0 0 0,0 0 0,0 0-1,-1-1 1,1 1 0,0 0 0,0-1-1,0 1 1,0-1 0,0 1 0,0-1-1,0 0 1,0 1 0,0-1 0,0 0 0,0 0-1,0 0 1,0 1 0,0-1 0,1 0-1,-1 0 1,0 0 0,1 0 0,-1-1-1,1 1 1,-1 0 0,1 0 0,-1 0-1,1 0 1,0 0 0,-1-1-202,13-20 668,-4 15-746,0 0-1,1 1 1,0 0 0,0 0 0,0 1 0,1 0-1,0 0 1,0 1 0,3 0 78,-11 3 51,0 0 1,-1 0-1,1 0 0,0 0 1,0 1-1,0-1 0,0 1 1,0-1-1,0 1 0,0 0 1,0 0-1,1 0 0,-1 0 1,0 0-1,0 0 0,0 0 1,0 1-1,0-1 1,0 1-1,0 0 0,0-1 1,-1 1-1,1 0 0,0 0 1,0 0-1,0 1 0,-1-1 1,1 0-1,-1 0 0,1 1 1,-1-1-1,1 1 0,-1 0 1,0-1-1,0 1 0,0 0 1,0 0-1,0-1 0,0 1 1,0 0-1,-1 0 0,1 0 1,-1 0-1,1 0 0,-1 0 1,0 0-1,0 0 1,0 1-1,0-1 0,0 0 1,0 0-52,-2 2 71,-1-1 1,1 1 0,-1-1 0,1 0 0,-1 0-1,0 0 1,0 0 0,-1 0 0,1 0 0,-1-1-1,1 0 1,-1 1 0,0-1 0,0-1 0,0 1-1,0-1 1,0 1 0,0-1 0,0 0 0,0-1-1,0 1 1,-1-1 0,1 1 0,0-1 0,0-1 0,-1 1-1,1-1 1,-2 0-72,-55-9 219,59 10-237,1-1 0,-1 1 0,0-1 0,1 0 0,-1 1-1,1-1 1,-1 0 0,1 0 0,-1 0 0,1 0 0,0 0 0,-1 0 0,1-1 0,0 1-1,0 0 1,0-1 0,0 1 0,0-1 0,0 1 0,0-1 0,1 1 0,-1-1 0,0 0-1,1 1 1,-1-1 0,1 0 0,0 1 0,0-1 0,0 0 0,-1 0 0,1 1 0,1-1-1,-1-1 19,1 1-12,-1-1 0,1 1-1,0 0 1,0 0-1,0 1 1,0-1 0,0 0-1,0 0 1,1 0-1,-1 1 1,1-1 0,-1 1-1,1-1 1,0 1-1,-1 0 1,1-1 0,0 1-1,0 0 1,0 0-1,0 0 1,0 0 0,0 1-1,0-1 1,0 1-1,0-1 1,0 1 0,0-1-1,1 1 1,-1 0-1,0 0 1,0 0 0,0 1-1,0-1 1,1 0-1,-1 1 1,0-1 0,0 1-1,0 0 1,0 0-1,0 0 1,0 0 0,0 0-1,0 0 13,34 29-217,-30-12-3891,-6-17 583</inkml:trace>
  <inkml:trace contextRef="#ctx0" brushRef="#br0" timeOffset="37028.407">616 881 4608,'-2'-3'14,"-3"-4"3469,2 25-890,-36 421-1355,37-365-2336,3-47-4695,-1-25 2828</inkml:trace>
  <inkml:trace contextRef="#ctx0" brushRef="#br0" timeOffset="37530.49">534 1315 3328,'1'-9'399,"1"1"1,1 0-1,-1 0 0,1 0 0,1 1 1,-1-1-1,1 1 0,1 0 1,-1 0-1,1 0 0,0 0 1,1 1-1,2-3-399,5-7 147,113-109 1027,-114 113-1065,-14 12-160,-156 109-759,156-107 821,1 0 0,-1 0-1,0 0 1,1 1 0,0-1 0,0 0 0,-1 1 0,1-1 0,0 0 0,1 1 0,-1-1 0,0 1 0,1-1 0,0 1 0,-1-1-1,1 1 1,0 0 0,0-1 0,0 1 0,1-1 0,-1 1 0,1 0 0,-1-1 0,1 0 0,0 1 0,0-1 0,0 1-1,0-1 1,1 0 0,-1 0 0,0 1 0,1-1 0,0 0 0,-1 0 0,1-1 0,0 1 0,0 0 0,0-1 0,0 1 0,0-1-1,1 1 1,1 0-11,59 54 1259,-8-17-2409,-36-28-2489,-7-3 343</inkml:trace>
  <inkml:trace contextRef="#ctx0" brushRef="#br0" timeOffset="38123.077">867 978 5376,'0'0'44,"0"0"0,0 0-1,1 0 1,-1 0 0,0 0 0,0-1 0,0 1 0,1 0-1,-1 0 1,0 0 0,0 0 0,0-1 0,0 1 0,0 0-1,0 0 1,1 0 0,-1-1 0,0 1 0,0 0 0,0 0-1,0 0 1,0-1 0,0 1 0,0 0 0,0 0 0,0 0-1,0-1 1,0 1 0,0 0 0,0 0 0,0-1 0,0 1-1,0 0 1,0 0 0,0 0 0,0-1 0,0 1 0,-1 0-1,1 0 1,0 0 0,0-1 0,0 1 0,0 0 0,0 0-1,0 0 1,-1 0 0,1-1 0,0 1 0,0 0 0,0 0-1,-1 0 1,1 0 0,0 0 0,0 0 0,0 0 0,-1 0-1,1-1 1,0 1 0,0 0 0,0 0 0,-1 0 0,1 0-44,4-1 119,-3 0 206,-1 1-21,14 5 427,-11-2-714,0 1 1,0 0-1,0 0 1,0 0-1,-1 0 1,1 0-1,-1 1 0,0-1 1,0 1-1,-1-1 1,0 1-1,0 0 1,0-1-1,0 1 0,0 0 1,-1 0-1,0 0 1,0 3-18,0 2 38,13 150 287,-13-20 321,1-138-604,1-1-1,-1 0 1,0 1 0,1-1 0,-1 0 0,1 0 0,-1 0-1,1 0 1,0 0 0,0 0 0,-1 0 0,1-1 0,0 1 0,0 0-1,0-1 1,0 0 0,-1 1 0,1-1 0,0 0 0,0 0 0,0 0-1,0 0 1,0-1 0,0 1 0,0 0 0,0-1 0,-1 1 0,2-1-42,1 0 81,192-13 671,-177 9-3792,-10 1 27</inkml:trace>
  <inkml:trace contextRef="#ctx0" brushRef="#br0" timeOffset="42228.2">1334 1402 3072,'14'-35'4954,"-11"30"-1854,2 18-2556,5 23-230,4 69-138,-9-77-5227,-5-27 1739,0-1 955</inkml:trace>
  <inkml:trace contextRef="#ctx0" brushRef="#br0" timeOffset="43051.922">1494 958 5376,'-5'-36'3472,"5"35"-2550,0 1-202,0 0-128,0 0-240,1 1-154,5 12-183,-1-1 1,0 1 0,-1 0-1,0 0 1,-1 1 0,-1-1-1,1 12-15,1 5-51,3 152 121,-9-115-118,2 26 122,0-93-26,0 0 0,0 0 16,0 0-74,0 0-6,0 0 48,0 0-59,0 0-48,0 0 43,9 0 155,23 1 347,1-2 1,-1-2-1,0 0 1,0-3-1,17-4-470,-15 2 8,4-1-3659,-33 8 489</inkml:trace>
  <inkml:trace contextRef="#ctx0" brushRef="#br0" timeOffset="43768.606">1922 1220 4736,'-4'-2'5226,"22"-5"-3722,-11 6-1307,-3 0-186,1 0 0,0 0 1,0 0-1,0 0 0,-1 1 1,1-1-1,0 1 0,0 1 1,0-1-1,0 1 1,0 0-1,0 0 0,-1 0 1,1 1-1,0-1 0,-1 1 1,3 2-12,-5-3 21,-1 0-1,0 1 1,1-1 0,-1 1 0,0-1 0,0 1 0,0 0 0,0-1 0,0 1 0,-1 0 0,1 0 0,0-1 0,-1 1-1,1 0 1,-1 0 0,0 0 0,0 0 0,1 0 0,-1 0 0,-1 0 0,1 0 0,0 0 0,0-1 0,-1 1 0,1 0-1,-1 0 1,1 0 0,-1 0 0,0-1 0,0 1 0,0 0 0,0-1 0,-1 2-21,-39 54 734,42-58-738,-1 1 1,1 0 0,-1 0-1,1 0 1,-1 0 0,1 0 0,-1 0-1,0 0 1,1 0 0,-1 0-1,1 0 1,-1 0 0,1 0-1,-1 0 1,1 1 0,-1-1 0,1 0-1,-1 0 1,1 0 0,-1 1-1,0-1 1,1 0 0,-1 1 0,1-1-1,-1 0 1,0 1 0,0-1-1,1 0 1,-1 1 0,0-1-1,1 1 1,-1-1 0,0 0 0,0 1-1,0-1 1,1 1 0,-1-1-1,0 1 1,0-1 0,0 1 0,0-1-1,0 1 1,0-1 0,0 1-1,0-1 1,0 1 0,0-1-1,0 1 1,0-1 0,-1 0 0,1 1-1,0-1 1,0 1 0,0-1-1,-1 1 1,1-1 0,0 1 0,0-1-1,-1 0 1,1 1 0,0-1-1,-1 0 1,1 1 0,0-1-1,-1 0 1,1 0 0,-1 1 0,1-1 3,6 0-17,1 0 0,-1 1 0,1 0 0,-1 0 0,1 0 0,-1 1 0,0 0 0,0 0 1,0 1-1,0-1 0,0 2 0,0-1 0,-1 0 0,1 1 0,-1 0 0,0 0 1,0 1-1,0 0 17,-4-2 99,-1-1 0,0 1 0,1 0 0,-1-1 0,-1 1 0,1-1 0,0 1 0,-1-1 0,1 1 0,-1-1 0,1 1 0,-1-1 0,0 1 0,0-1 0,-1 0 0,1 1 0,0-1 0,-1 0 0,1 0 1,-1 0-1,0 0 0,1 0 0,-1-1 0,0 1 0,0 0 0,0-1 0,0 1 0,-3 0-99,-51 36 240,17-19-3387,36-18 785,11-1-918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26:23.15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 7936,'33'1'4266,"-32"5"-4238,0 0 0,0 0-1,-1 0 1,1 0 0,-2 0-1,1 1 1,0-1 0,-1 0-1,0 0 1,-1-1 0,0 4-28,-5 32 218,13 241-111,20-127-91,-19-129 32,0-1 0,2-1 0,1 0 0,1 0 0,1 0 0,1-2 0,5 7-48,-15-24 65,-1 0 0,1 0 1,0 0-1,0-1 1,1 1-1,-1-1 0,1 0 1,0 0-1,0 0 0,0-1 1,1 1-1,-1-1 1,1 0-1,0 0 0,0 0 1,0-1-1,0 0 0,0 0 1,1 0-1,-1-1 1,1 0-1,-1 0 0,1 0 1,-1 0-1,1-1 0,0 0 1,5-1-66,0-6 88,0 0 0,-1-1 1,0 0-1,0 0 0,0-1 0,-1-1 1,-1 1-1,0-2 0,0 1 0,-1-1 1,2-4-89,-7 13 21,16-29 44,-1-2-1,-2 1 1,-1-2 0,-2 0 0,-1 0-1,-2-1 1,5-32-65,-7 37 22,-2 0 1,0 0-1,-2-1 0,-2 1 0,0-1 0,-3-5-22,-23-52-7050,16 75 1797</inkml:trace>
  <inkml:trace contextRef="#ctx0" brushRef="#br0" timeOffset="1427.62">587 827 6144,'1'-2'251,"0"0"1,-1 0-1,1 1 0,0-1 1,0 0-1,0 0 1,0 1-1,0-1 0,0 1 1,1-1-1,-1 1 0,0-1 1,1 1-1,-1 0 1,1 0-1,0 0 0,-1 0 1,1 0-1,0 0 1,-1 0-1,1 0 0,1 1-251,-2-1 576,-1 1-165,6 9 21,2 9-487,-1 1 0,0 0 0,-2 0 1,0 0-1,-1 1 0,-1-1 0,-1 1 0,-1 0 0,0 0 0,-1 0 1,-2 0-1,0 0 0,-1-1 0,-4 13 55,6-19 49,-1 0-1,0 0 1,-1 0-1,0 0 1,-1-1 0,0 1-1,-1-1 1,-1 0-1,0-1 1,-1 1-1,0-1 1,0 0 0,-1-1-1,-1 0 1,1 0-1,-2-1 1,1 0 0,-1-1-49,8-6 43,-1 0 1,1-1 0,0 1 0,-1-1-1,1 0 1,-1 0 0,1 0-1,-1 0 1,1 0 0,-1 0 0,0-1-1,1 1 1,-1-1 0,0 0 0,1 0-1,-1 0 1,0 0 0,1 0 0,-1 0-1,0-1 1,0 0 0,1 1-1,-1-1 1,1 0 0,-1 0 0,1 0-1,-1-1 1,1 1 0,0-1 0,0 1-1,-1-1 1,1 0 0,0 1-1,0-1 1,1 0 0,-1-1 0,0 1-1,1 0 1,-1 0 0,1-1 0,0 1-1,0-1 1,0 1 0,0-1 0,0 1-44,2-2-80,0 1 0,0 0 0,0-1 0,1 1 0,-1 0 0,1 0 0,0 0 0,0 0 0,0 0 0,0 0 0,1 1 0,-1-1 0,1 1 0,-1 0 0,1-1 0,0 1 0,0 0 0,0 1 0,0-1 0,0 0 0,0 1 0,1 0 0,-1 0 0,0 0 0,1 0 0,-1 0 0,1 1 0,-1 0 0,1-1 0,0 1 80,6-3-640,18-6-1056,-1-2-1312</inkml:trace>
  <inkml:trace contextRef="#ctx0" brushRef="#br0" timeOffset="1690.808">487 887 6272,'-28'-3'2058,"28"3"-1680,0 0-1,0-1 0,1 1 0,-1 0 1,0 0-1,0 0 0,0 0 1,0 0-1,0 0-377,14 0 348,118-14 1408,76-16-2669,-195 26-826,-2-1-1439</inkml:trace>
  <inkml:trace contextRef="#ctx0" brushRef="#br0" timeOffset="3569.663">937 864 4736,'28'-90'3130,"-19"34"-468,-9-8-1137,-10 106-1701,-16 266 603,4-129-385,22-138 561,-5-35-153,10-9 460,104-25-270,-79 15-910,-10 2-3817,-11 6 855</inkml:trace>
  <inkml:trace contextRef="#ctx0" brushRef="#br0" timeOffset="5258.097">1151 1103 6656,'10'-13'6938,"8"-11"-6367,-14 20-574,0 1 0,0 0 0,0 1 0,0-1 0,0 1 0,1-1 0,-1 1 0,1 0 0,0 1 0,-1-1 1,1 1-1,0 0 0,0 0 0,0 1 0,0-1 0,0 1 0,0 0 0,-1 1 0,1-1 0,0 1 0,0 0 0,0 0 0,0 0 0,-1 1 0,1-1 0,0 1 0,-1 0 1,0 1-1,4 2 3,-5-3-3,-1 1 0,0 0 1,0 1-1,0-1 1,0 0-1,0 1 0,-1-1 1,0 1-1,1-1 1,-1 1-1,-1-1 0,1 1 1,0 0-1,-1 0 1,0-1-1,0 1 0,0 0 1,0 0-1,0-1 1,-1 1-1,0 0 0,0-1 1,0 1-1,0 0 1,0-1-1,-1 1 1,0-1-1,1 0 0,-1 0 1,-1 1-1,1-1 1,0-1-1,-1 1 0,1 0 1,-1 0-1,0-1 1,-2 2 2,-71 73-150,54-37 140,24-38 14,0 0 0,0 0 1,0 0-1,0 0 1,0-1-1,1 1 1,-1 0-1,0-1 1,1 0-1,0 0 1,-1 0-1,1 0 0,0 0 1,-1 0-1,1-1 1,0 1-1,0-1 1,-1 0-1,1 1 1,0-2-1,0 1 1,1 0-5,13 1-34,55-8-2242,-26-10-4397,-28 10 3750</inkml:trace>
  <inkml:trace contextRef="#ctx0" brushRef="#br0" timeOffset="5806.894">1583 689 5120,'5'8'6101,"-27"167"-4720,-5 75-1370,26-162 528,16-88-187,84-31 570,-47 22-3028,-48 6 506</inkml:trace>
  <inkml:trace contextRef="#ctx0" brushRef="#br0" timeOffset="6601.832">1794 1009 3968,'-12'14'2235,"10"-12"2271,2-2-4277,0 0-37,0 0-10,0 0 36,0 0-68,0 0-22,0 0 10,0 0 38,0 0 0,0 0 48,0 0 80,0 0 96,0 0-58,0 0-70,7 0-256,0-4-25,0 0 1,1 1-1,-1 1 0,1-1 1,0 1-1,-1 1 1,1-1-1,0 1 1,0 0-1,0 1 1,0 0-1,0 0 1,0 1-1,0 0 1,5 2 8,-11-2-2,1 0 1,0 0 0,-1 1 0,1-1 0,-1 1 0,1 0 0,-1 0 0,0 0-1,0 0 1,0 0 0,0 0 0,0 1 0,0-1 0,-1 1 0,1-1-1,-1 1 1,0 0 0,0-1 0,0 1 0,0 0 0,0 0 0,0 0 0,-1 0-1,1 0 1,-1-1 0,0 1 0,0 0 0,0 0 0,0 0 0,-1 0 0,1 0-1,-1 0 1,0 0 1,-33 37-69,39-14-1323,32 1 1140,-33-26 275,0 1 1,-1 0-1,1 1 0,0-1 1,-1 1-1,0-1 0,0 1 0,0 0 1,0 0-1,0 1 0,0-1 1,-1 0-1,1 1 0,-1 0 0,0-1 1,0 1-1,0 1-23,-3-3 54,0 0 1,1-1-1,-1 1 0,0 0 1,0 0-1,0 0 1,0-1-1,0 1 0,0 0 1,-1-1-1,1 1 0,-1-1 1,1 0-1,-1 1 1,1-1-1,-1 0 0,0 0 1,1 0-1,-1 0 1,0 0-1,0 0 0,0-1 1,0 1-1,0-1 0,0 1 1,-1-1-55,-2 2 186,-103 34 1720,34-28-6655,69-8 1491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26:33.4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 29 3968,'-4'-19'1613,"3"9"3270,12 16-4739,7 2-3,0 2 1,-1 0 0,0 2 0,-1 0-1,0 0 1,-1 1 0,9 11-142,6 13-25,-2 1 0,-2 1 1,-2 2-1,-1 0 0,-2 1 1,-2 1-1,-2 1 0,3 18 25,-11-36 13,-2 1 0,0 0 0,-2 0 0,-1 1 0,-1 0 0,-1-1 0,-2 20-13,-1 1-98,-1 0-1,-3 0 1,-1-1-1,-3 0 1,-2 0-1,-2-1 1,-1 0 0,-3-1-1,-2-1 1,-1-1-1,-26 39 99,-9-25-5418,36-48 2570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26:40.2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0 425 3328,'0'-19'1957,"11"5"-288,47-78 593,-52 81-2221,-1 0 0,0 0 1,-1 0-1,-1-1 0,0 1 1,0-1-1,-1 0 0,-1 0 1,0 0-1,0 0 0,-1 0 1,-1 0-1,0 0 0,-1 0 1,0 0-1,0 0 0,-2 0 1,1 1-1,-1-1 0,-2 0-41,5 11-8,0 1-1,0 0 0,0 0 1,0 0-1,0 0 0,0 0 1,0 0-1,0 0 0,-1 0 1,1 1-1,0-1 0,0 0 1,0 1-1,0-1 0,0 0 1,0 1-1,1-1 0,-1 1 0,0 0 1,0-1-1,0 1 0,0 0 1,1-1-1,-1 1 0,0 0 1,0 0-1,1 0 0,-1 0 1,1 0-1,-1-1 0,1 1 1,-1 0-1,1 0 0,0 0 1,-1 0-1,1 0 0,0 1 1,0-1-1,0 0 0,0 0 1,0 0-1,0 0 0,0 0 1,0 0-1,0 1 9,-6 12-52,-21 60 100,18-10-182,23 42 317,-5-67-158,-7-31-18,1-1 0,0 0 0,0 1 0,1-1-1,0-1 1,0 1 0,1 0 0,0-1-1,0 0 1,0 0 0,6 4-7,16 1-1024,-17-14-37</inkml:trace>
  <inkml:trace contextRef="#ctx0" brushRef="#br0" timeOffset="447.46">169 41 3200,'3'-40'2197,"-3"49"3164,2 37-5245,3 19-109,-1-4-3091,-3-49 215,-1-3 117</inkml:trace>
  <inkml:trace contextRef="#ctx0" brushRef="#br0" timeOffset="716.788">246 53 4736,'-8'56'3429,"3"8"-3109,5-36-523,0-26-463</inkml:trace>
  <inkml:trace contextRef="#ctx0" brushRef="#br0" timeOffset="1496.879">270 320 3584,'-5'-1'2528,"5"2"-1600,50-9 2375,0-1-2676,20 3 229,-26-8-3226,-40 11 626,-4-2-688</inkml:trace>
  <inkml:trace contextRef="#ctx0" brushRef="#br0" timeOffset="2025.28">606 303 3840,'1'1'74,"0"-1"0,0 0 0,0 1 0,-1-1 0,1 0 1,0 0-1,0 0 0,0 0 0,0 0 0,0 0 0,0 0 0,0 0 0,0-1 0,-1 1 1,1 0-1,0 0 0,0-1 0,0 1 0,0 0 0,-1-1 0,1 1 0,0-1 0,0 1 1,-1-1-1,1 0 0,0 1 0,-1-1 0,1 0 0,-1 1 0,1-1 0,0 0 1,-1 0-1,0 1 0,1-1 0,-1 0 0,0 0 0,1 0 0,-1 0 0,0 0 0,0 1 1,1-1-1,-1-1-74,4-3 913,41-101 783,-41 91-1762,-3 16-127,-2 10 132,1 118 1816,6-34-3840,-6-86-427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26:33.9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245 26 4224,'8'-9'1664,"-13"6"-1312,5-2 704,0 5 256</inkml:trace>
  <inkml:trace contextRef="#ctx0" brushRef="#br0" timeOffset="572.524">248 6 10400,'-28'-5'1674,"17"6"-1680,-1 2-1,1 0 0,-1 0 0,1 1 1,0 0-1,0 1 0,1 0 0,-1 1 1,1 0-1,0 1 0,1 0 0,0 1 1,0-1-1,0 2 0,1-1 1,1 1-1,-1 1 0,1-1 0,-1 3 7,5-5 0,-1 0 1,1 0-1,0 0 0,0 0 0,1 1 0,0-1 1,0 1-1,1 0 0,0-1 0,0 1 0,1 0 0,0 0 1,0-1-1,1 1 0,0 0 0,0-1 0,1 1 0,0 0 1,0-1-1,1 0 0,0 0 0,0 0 0,1 0 0,0 0 1,0 0-1,0-1 0,1 0 0,0 0 0,0 0 0,1-1 1,0 1-1,11 11 17,0-1 1,1-1 0,0-1 0,1 0 0,1-2-1,16 9-17,164 92 43,-195-111-46,1 1 1,-1 1-1,0-1 1,0 0-1,0 1 1,0 0-1,0 0 0,-1 1 1,0-1-1,0 1 1,0 0-1,-1 0 1,0 0-1,0 1 0,0-1 1,0 1-1,-1 0 1,0-1-1,0 1 1,0 0-1,-1 0 0,0 0 1,0 1-1,-1-1 1,0 0-1,0 0 1,0 2 2,-4 0 7,0 1 1,0-2-1,-1 1 0,1 0 1,-2-1-1,1 0 1,-1 0-1,0 0 1,-1-1-1,0 0 1,0 0-1,0-1 1,0 0-1,-1 0 1,0-1-1,0 0 1,0 0-1,0-1 0,-1 0 1,0 0-1,1-1 1,-1 0-1,0-1 1,0 0-1,-6 0-7,4 2 32,-1-1 0,0 0-1,0 0 1,1-2 0,-1 1-1,0-2 1,0 1 0,0-2-1,0 1 1,0-2 0,1 0 0,-1 0-1,1-1 1,0 0 0,0-1-1,0 0 1,-1-2-32,9 5 46,0-1-1,0-1 1,0 1-1,0 0 1,0-1 0,1 1-1,0-1 1,0 0 0,0 0-1,0 0 1,0 0-1,1 0 1,0 0 0,0 0-1,0 0 1,0-1 0,1 1-1,-1 0 1,1-1 0,0 1-1,1 0 1,-1 0-1,1-1 1,0 1 0,0 0-1,0 0 1,0 0 0,1-1-1,0 2 1,-1-1-1,2 0 1,-1 0 0,0 1-1,1-1 1,-1 1 0,3-2-46,86-73-986,-34 34-2972,-38 27 1638</inkml:trace>
  <inkml:trace contextRef="#ctx0" brushRef="#br0" timeOffset="1662.434">594 976 2048,'33'-30'2384,"-28"26"-2088,0 0-1,-1-1 1,0 0 0,1 0 0,-2 0-1,1-1 1,0 1 0,-1-1 0,0 0-1,-1 0 1,1 0-296,3-14 170,0 0-1,-1 0 0,-1 0 1,-1-1-1,-1 0 1,0 1-1,-2-1 1,-1-13-170,1 22 324,-8-10-146,8 22-183,-1-1 0,1 1 0,0 0 0,-1 0-1,1 0 1,-1 0 0,1 0 0,0 0 0,-1 0 0,1 0 0,-1 0 0,1 0 0,-1 0 0,1 0 0,0 0 0,-1 0 0,1 0 0,-1 0 0,1 0 0,-1 0 0,1 1-1,0-1 1,-1 0 0,1 0 0,0 0 0,-1 1 0,1-1 0,0 0 0,-1 1 0,1-1 0,0 0 0,-1 1 0,1-1 0,0 0 0,0 1 0,-1-1 0,1 0 0,0 1-1,0-1 1,0 1 0,0-1 0,0 0 0,-1 1 0,1-1 0,0 1 0,0-1 0,0 1 0,0-1 0,0 0 0,0 1 0,0-1 0,1 1 5,-6 19 68,1 1 1,0 0 0,2 0 0,1 0 0,0 0-1,2 0 1,1 10-69,-1-15 57,15 230-846,-16-230-368</inkml:trace>
  <inkml:trace contextRef="#ctx0" brushRef="#br0" timeOffset="1982.986">763 924 4992,'-5'0'1824,"5"12"-1408,10-16 224,-7-1 96,2 5 32,0 0 96,4-3-192,1 3-64,3 0-352,1 0-96,4-5-32,1 5-160,-6-3 32,1-1-640,-1 4-224,0 0-672,1 0-320,-4 0-576</inkml:trace>
  <inkml:trace contextRef="#ctx0" brushRef="#br0" timeOffset="2654.579">1109 941 640,'0'-2'82,"0"0"1,0 0-1,0 0 1,0 0-1,0 0 1,1 0-1,-1 0 0,0 0 1,1 1-1,0-1 1,-1 0-1,1 0 0,0 0 1,0 1-1,0-1 1,0 0-1,0 1 1,0-1-1,1 1 0,-1-1 1,2 0-83,13-24 3831,15-91-1313,-30 94-2150,-6 38-491,-5 223-362,1-144-97,8-92 586,-1 0-1,1 1 1,-1-1-1,1 0 1,-1 0 0,1-1-1,-1 1 1,0 0-1,0 0 1,0-1-1,0 1 1,0-1-1,0 0 1,-1 0-1,1 0 1,0 0-1,-1 0 1,1 0-1,-1 0 1,1-1-1,-1 1 1,1-1-1,-1 0 1,1 0-1,-1 0 1,1 0-1,-1 0 1,1 0-1,-1-1 1,1 1-1,-1-1 1,0 0-4,-10 1 383,-10-8 1020,113-13 293,-2-5-907,-63 16-1624,-15-3-6052,-10 5 4215</inkml:trace>
  <inkml:trace contextRef="#ctx0" brushRef="#br0" timeOffset="2928.667">1331 973 6016,'16'-9'3057,"-15"9"-3038,0 0 0,0 0 0,-1 0 0,1 0 0,0 0 0,0 1 0,0-1 0,0 0 0,0 0 0,0 1 0,-1-1 0,1 1 0,0-1 0,0 1 0,-1-1 0,1 1 0,0-1-1,-1 1 1,1-1 0,0 1 0,-1 0 0,1-1 0,-1 1 0,1 0 0,-1 0 0,1 0 0,-1-1 0,0 1 0,1 0 0,-1 0 0,0 0 0,0 0 0,1 0 0,-1-1 0,0 1 0,0 0 0,0 0-1,0 0 1,0 0 0,0 0 0,-1 0-19,2 12 153,-1 1-1,-1-1 0,-1 0 1,1-1-1,-2 1 0,0 0 0,0 0 1,-2-1-1,-1 5-152,-16 36-2491,17-45 1</inkml:trace>
  <inkml:trace contextRef="#ctx0" brushRef="#br0" timeOffset="3551.52">1518 968 5632,'19'-42'3104,"-1"3"-2224,4-57-587,-22 82-268,1 8 5,-1-1 0,0 1 0,0 0 0,0 0 0,-1 0 0,0 0 0,0 0 0,-1 0 1,0 0-1,0 0 0,0 1 0,0-1 0,-3-4-30,4 10-6,0-1 0,0 1 0,0-1 0,0 1 0,0 0 0,0-1 0,0 1 1,0 0-1,0 0 0,0 0 0,0 0 0,0 0 0,0 0 0,0 0 0,0 0 0,0 0 0,0 0 0,0 0 0,0 1 0,0-1 0,0 0 0,0 1 0,0-1 0,0 1 1,0-1-1,0 1 0,0-1 0,1 1 0,-1 0 0,0-1 0,0 1 0,1 0 0,-1 0 0,0 0 0,1-1 0,-1 1 0,1 0 0,-1 0 0,1 0 0,-1 0 1,1 0-1,0 0 0,-1 0 0,1 1 6,-4 9-9,0 1 0,1 0-1,0 0 1,1-1 0,0 2 0,1-1 0,1 0 0,-1 0 0,2 7 9,0-4-14,-2-2 25,2 0 1,0 0-1,1 0 1,0 0-1,1 0 1,0-1-1,1 1 1,0-1-1,1 0 1,1 0-1,0 0 1,0-1-1,1 0 1,0 0-1,1-1 1,1 0-1,-1 0 1,2-1-1,3 3-11,15 6-1749,-14-24-1088</inkml:trace>
  <inkml:trace contextRef="#ctx0" brushRef="#br0" timeOffset="4021.14">1686 645 4096,'-13'-17'1987,"13"7"1327,-22 157-3250,22-134-2133</inkml:trace>
  <inkml:trace contextRef="#ctx0" brushRef="#br0" timeOffset="4378.819">1728 907 3712,'0'5'1408,"14"-10"-1120,-24 5 224,10 0 64,0 0 224,10 5 160,-2-5-32,6 0 0,4 0-512,6-5-256,-6 2-32,4-2-160,-3 1 0,-1 1-832,-4-2-288,-1 2-1536</inkml:trace>
  <inkml:trace contextRef="#ctx0" brushRef="#br0" timeOffset="5201.254">2011 948 3968,'54'-95'1237,"-51"87"-553,3-6-177,-1-1-1,0 0 0,-1 0 1,-1 0-1,0-1 1,0-9-507,-1 0-330,0 18 31,-1 18 208,-6 75-27,13 83 140,-4-104 415,-3-42-90,-1-21-257,0-2-15,0 0 16,0-3 74,-13 13-433,-1-6 312,-8 4-23,20-25 1601,99 6 42,-66-2-2284,-23 2-2563,-8 7 21,-2 0 63</inkml:trace>
  <inkml:trace contextRef="#ctx0" brushRef="#br0" timeOffset="5519.815">2329 948 5632,'0'8'2112,"5"-11"-1664,-5 11 96,0-8 0,3 3-160,7 6 96,-10 3 32,0 4-32,0 0-224,-5 0-32,0 0 0,-3 0-192,-1 1-64,-1-2-576,-3-1-160,-1-2-1088,1-4-1696,0 4 704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1:26:44.2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62 6784,'4'11'2359,"6"-24"-1629,7-8-257,-6 15-350,1 1-1,-1 0 1,1 0-1,0 1 1,0 0-1,0 1 1,1 1-1,-1 0 1,1 0-1,-1 2 1,1-1-1,0 2 1,9 0-123,-1-1-3,1 0-11,-1 0 0,0 1 1,0 1-1,1 1 1,-1 1-1,-1 0 1,1 2-1,-1 1 0,0 0 1,0 1-1,1 2 14,-17-7 12,1-1-1,-1 1 1,0 0-1,0 0 0,0 0 1,-1 0-1,1 1 1,-1 0-1,0-1 0,0 1 1,0 0-1,-1 1 1,1-1-1,-1 0 0,0 1 1,0-1-1,0 1 1,-1 0-1,0-1 0,0 1 1,0 0-1,0 0 1,-1 0-1,0 0 0,0 0 1,0 0-1,0 0 1,-1 0-1,-1 3-11,-7 19 42,-1 0 1,-1-1-1,-2 0 1,0-1-1,-8 10-42,-43 88 44,59-114-36,1 0-1,0 0 1,0 0 0,1 0-1,0 1 1,0 0 0,1-1-1,1 1 1,0 0-1,0 0 1,1 0 0,0 0-1,0 0 1,2-1 0,-1 1-1,1 0 1,0 0 0,1-1-1,0 1 1,1-1 0,-1 0-1,2 0 1,2 4-8,5-1 87,0-1-1,1 0 1,0-1 0,0-1-1,1 0 1,0-1 0,1 0-1,0-1 1,0-1 0,0 0-1,1-1 1,0-1 0,0-1-1,0 0 1,2 0-87,-1 0 103,37 11 25,-54-13-115,0 1 0,0-1 0,0 1 0,0-1 0,0 1 0,0-1 0,0 1 0,-1-1 0,1 1 0,-1-1 0,1 1 0,-1-1 0,1 0 0,-1 1 0,0-1 0,1 0 0,-1 1 0,0-1 0,0 0 0,0 0 0,0 0 0,0 0 0,0 0 0,-1 0 0,1 0 0,0 0 0,0 0 0,-1-1 0,1 1 0,0 0 0,-1-1 0,1 1 0,-1-1 0,0 0-13,-2 2 13,-1 0 0,0 1-1,0-1 1,1 1 0,-1 0-1,1 0 1,0 0 0,0 1-1,0 0 1,0-1 0,1 1-1,0 1 1,-1-1 0,1 0 0,1 1-1,-1-1 1,1 1 0,0 0-1,0 0 1,0 0 0,0 0-1,1 0 1,0 0 0,0 1-1,1-1 1,-1 0 0,1 0 0,0 1-1,1 1-12,60 131-11,-36-90-74,-11-20 63,-6-16 47,0 0 0,-1 0-1,-1 1 1,0 0 0,-1 0-1,0 1 1,-1-1 0,-1 1 0,0 0-1,-1 0 1,0 0 0,-1 0-1,0 0 1,-2 0 0,1 1 0,-3 8-25,-2-14 72,-1 0 0,0-1 0,-1 1 0,1-1 0,-2 0 0,1-1 0,-1 1 0,0-1 0,0-1 0,-1 0 0,0 0 0,0-1 0,-1 0 0,1 0 0,-1-1 0,0 0 0,0-1 0,-3 0-72,-7 3-452,0 0 0,-1-2 1,1 0-1,-1-1 1,0-1-1,-3-1 452,-29-1-3770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29:49.0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33 9 6784,'-4'0'2528,"-1"0"-1952,0-3 32,5 3-32,-5 0-384,-8-5-32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33:46.0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42 3 4096,'-40'12'2544,"39"-3"-47,7-2-349,120-3 188,-33-6-688,159-25-1707,-247 26-76,-4 1-38,1-1 0,-1 1 0,0-1 0,0 1 0,1-1 0,-1 1 0,0 0 0,1-1 0,-1 1 0,0 0 0,1 0 0,-1 0 0,0 0 0,1 0 0,-1 0 0,0 1 0,1-1 0,-1 0 0,0 1 0,0-1 0,1 1 0,-1-1 0,0 1 0,0 0 0,0-1 0,1 1 0,-1 0 0,0 0 0,0 0 0,0 0 0,0 0 173,-4 13-2960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33:47.08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487 81 2688,'-51'5'3893,"-12"-22"-800,28 13-2522,23 2 382,28 4-445,13-2-275,199-2 1726,55-13-1959,-125-3 361,-22 2-2087,96 3 1726,-237 17-6501,-2 4 3930,-5 3 326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5T10:13:12.8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55 46 1536,'-18'-1'1707,"-17"2"4511,34-1-5663,1 0-91,8-6 240,70-13-278,-59 15-441,-13 2 6,0 0-1,-1 0 1,1 1 0,0-1 0,0 2 0,1-1 0,-1 0-1,0 1 1,0 0 0,0 1 0,0-1 0,0 1 0,0 1-1,0-1 1,0 1 0,0 0 0,0 0 0,-1 0 0,1 1-1,-1 0 1,3 2 9,-7-4 7,1 1-1,-1 0 0,1 0 0,-1 0 0,0 0 1,0 0-1,0 1 0,0-1 0,0 0 1,0 0-1,-1 1 0,1-1 0,-1 1 0,1-1 1,-1 0-1,0 1 0,0-1 0,0 1 1,-1-1-1,1 0 0,0 1 0,-1-1 1,1 0-1,-1 1 0,0-1 0,0 0 0,0 0 1,0 0-1,0 1 0,-1-1 0,1 0 1,0-1-1,-1 1 0,0 0 0,1 0 0,-2 0-6,-69 55 411,22-37-416,49-20 2,1 1 0,0-1 1,0 0-1,0 1 0,0-1 1,0 0-1,-1 1 0,1-1 1,0 0-1,0 1 0,0-1 0,0 0 1,0 1-1,0-1 0,0 0 1,0 1-1,0-1 0,0 0 1,0 1-1,0-1 0,1 1 1,-1-1-1,0 0 0,0 1 1,0-1-1,0 0 0,1 0 1,-1 1-1,0-1 0,0 0 1,0 1-1,1-1 0,-1 0 1,0 0-1,1 1 0,-1-1 1,0 0-1,0 0 0,1 0 1,-1 0-1,0 1 0,1-1 0,-1 0 1,0 0-1,1 0 0,-1 0 1,0 0-1,1 0 0,-1 0 1,1 0-1,-1 0 0,0 0 1,1 0-1,-1 0 0,0 0 1,1 0-1,-1 0 0,0 0 1,1-1-1,-1 1 0,0 0 1,1 0 2,2 1-32,105 60-277,-100-55 305,-1 0 1,0 0-1,0 1 0,0 0 1,-1 1-1,0-1 0,0 1 1,-1 0-1,0 0 0,-1 1 1,1 0-1,-1 2 4,-2-7 42,0 0 1,-1 0-1,1 1 1,-1-1-1,0 0 1,-1 1 0,1-1-1,-1 1 1,0-1-1,0 1 1,0-1-1,0 1 1,-1-1-1,0 1 1,0-1-1,0 1 1,-1-1-1,1 0 1,-1 0-1,0 0 1,0 0-1,0 0 1,-1 0-1,0 0 1,1-1-1,-1 1 1,-1-1-43,-3 4 113,-1 0 1,-1-1-1,1-1 1,-1 1 0,0-1-1,0-1 1,0 1-1,-1-2 1,0 1-1,1-1 1,-1-1-1,0 0 1,-1 0-1,1-1 1,0 0-1,-1-1-113,-105-14-3256,105 9-1043,16 2 353</inkml:trace>
  <inkml:trace contextRef="#ctx0" brushRef="#br0" timeOffset="649.127">929 133 6784,'4'-5'3306,"1"-2"-3044,-6 5-312,0 0 1,-1 0-1,1 0 1,0 0-1,-1 0 1,1 0-1,-1 0 1,0 1-1,1-1 0,-1 0 1,0 1-1,0 0 1,0-1-1,0 1 1,0 0-1,-1 0 1,1 0-1,0 0 1,0 0-1,-1 1 1,1-1-1,0 1 1,-1 0-1,1-1 1,-1 1-1,1 0 1,0 0-1,-1 1 1,1-1-1,-1 0 1,1 1-1,0 0 0,-1-1 1,1 1-1,-2 1 50,-17 4 176,-1 0 0,1 2-1,1 0 1,-1 1 0,1 1 0,1 1-1,0 1 1,1 1 0,0 0-1,1 2 1,0 0 0,1 0-1,1 2 1,1 0 0,0 0 0,1 1-1,1 1 1,-4 10-176,12-25 60,1 0 0,0 0 0,1 0 0,-1 1 0,1 0 0,0-1 0,0 1 0,0 0 0,1 0 0,0 0 1,0 0-1,0 0 0,0 0 0,1 0 0,0 0 0,0 0 0,0 0 0,0 0 0,1 0 0,0 0 0,0 0 0,1 0 0,-1 0 0,1 0 0,0 0 0,0-1 0,1 1-60,7 4 1,1 0-1,0-1 1,0 0-1,0-1 0,1 0 1,0-1-1,1 0 1,0-1-1,-1-1 1,2 1-1,-1-2 1,6 1-1,65 7-2589,-27-10-3337,-52-1 5113,17 0-1667</inkml:trace>
  <inkml:trace contextRef="#ctx0" brushRef="#br0" timeOffset="1194.5">970 101 7808,'17'-40'4366,"43"0"-4375,22 20 73,-81 20-52,1 0 0,0 0-1,0 0 1,-1 0 0,1 0 0,0 1-1,0-1 1,-1 1 0,1-1 0,0 1-1,-1 0 1,1-1 0,-1 1 0,1 0 0,-1 0-1,1 0 1,-1 0 0,0 0 0,1 1-1,-1-1 1,0 0 0,0 0 0,0 1-1,0-1 1,0 1 0,0-1 0,0 1 0,0 0-1,-1-1 1,1 1 0,-1 0 0,1-1-1,-1 1 1,0 0 0,0-1 0,1 1-1,-1 0 1,0 0 0,0-1 0,-1 1 0,1 0-1,0 0 1,-1-1 0,1 1 0,-1 0-1,1-1 1,-1 1 0,0-1 0,0 1-1,0 0 1,1-1 0,-2 0 0,1 1 0,0-1-1,0 0 1,0 1 0,-1-1 0,1 0-12,-9 15 23,5-8 66,0-1 0,0 2-1,1-1 1,0 0 0,0 1 0,1 0 0,0 0 0,1 0 0,0 0 0,0 4-89,2-12 26,0 0 0,0 0 0,0 0 1,1 0-1,-1 1 0,1-2 0,-1 1 1,0 0-1,1 0 0,0 0 0,-1 0 1,1 0-1,-1 0 0,1 0 0,0-1 1,0 1-1,0 0 0,-1-1 1,1 1-1,0 0 0,0-1 0,0 1 1,0-1-1,0 1 0,0-1 0,0 0 1,0 1-1,0-1 0,0 0 0,0 0 1,0 0-1,0 0 0,0 0 0,0 0 1,1 0-1,-1 0 0,1 0-26,45-6 245,-43 5-229,99-20-676,-18 3-1964,0 2-4449,-44 7 4198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33:52.0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293 0 5376,'-1'1'125,"0"-1"0,1 0 0,-1 1 0,1-1 0,-1 0 0,1 1 0,-1-1 0,1 1 0,0-1 0,-1 1 0,1-1 0,-1 1 0,1-1 0,0 1 0,0-1 0,-1 1 0,1-1 0,0 1 0,0 0 0,0-1 0,-1 1 0,1-1 0,0 1 0,0 0 0,0-1 0,0 1 0,0-1 0,0 1 0,0 0 0,0-1 0,1 1 0,-1 0 0,0-1 0,0 1 0,0-1 0,1 1 0,-1-1 0,0 1-125,2 8-52,44 84 2127,-29-71-1946,1-1 0,1 0 0,1-2 0,0 0 0,2-1 0,0-2 0,1 0 0,1-1 1,0-1-1,25 10-129,155 45 410,-203-69-335,-46 21 128,26-13-196,1 0 1,0 2-1,1 0 1,0 1 0,1 1-1,0 0 1,-10 11-8,-10 18 15,1 0 0,3 2 0,-8 16-15,11-14-4,-2-3-1,-2 0 1,-22 19 4,-153 121 107,113-99-86,85-72-42,25-10-75,121 6 202,230-35 76,-2-8 314,40-5-614,-326 29-3722,-71 7 534</inkml:trace>
  <inkml:trace contextRef="#ctx0" brushRef="#br0" timeOffset="871.638">101 1684 2816,'60'-23'2224,"-48"14"-2059,0-1 1,0 0-1,-1 0 0,-1-1 0,1 0 1,-2-1-1,1 0 0,-2 0 1,0-1-1,0-1 0,-1 1 1,-1-1-1,0-1-165,7-13 259,-1 0-1,-1-1 1,-2-1 0,-1 1-1,-2-1 1,3-26-259,-16 10 844,7 45-838,-1 1 0,1-1-1,0 1 1,-1-1 0,1 0 0,-1 1-1,1-1 1,-1 1 0,0-1-1,1 1 1,-1-1 0,0 1-1,1 0 1,-1-1 0,0 1-1,1 0 1,-1 0 0,0-1-1,1 1 1,-1 0 0,0 0-1,0 0 1,1 0 0,-1 0-1,0 0 1,0 0 0,1 0-1,-1 0 1,0 0 0,0 0-1,1 1 1,-1-1 0,0 0-1,0 0 1,1 1 0,-1-1-1,0 1 1,1-1 0,-1 0 0,1 1-1,-1-1 1,0 1 0,1-1-1,-1 1 1,1 0 0,0-1-1,-1 1 1,1-1 0,-1 1-1,1 0 1,0 0 0,-1-1-1,1 1 1,0 0 0,0-1-1,0 1 1,-1 0-6,-5 12 38,0-1 0,0 1 0,1-1-1,1 2 1,0-1 0,0 0 0,2 1 0,0 0 0,0-1-1,1 9-37,-1-3 107,-2 5 54,2 0-1,1 0 1,1 0-1,0 0 1,2 0 0,1 0-1,1 0 1,1 0-1,2-1 1,5 16-161,5-10-1912,6-10-3947,-13-17 3294</inkml:trace>
  <inkml:trace contextRef="#ctx0" brushRef="#br0" timeOffset="1303.571">469 1393 7296,'-5'-9'2627,"-2"15"-1617,6-6-941,1 0-341,0 0-128,8 1-26,67 30 1236,-62-26-697,1 0-1,0-2 1,1 1 0,-1-2-1,0 0 1,1-1-1,0 0 1,-1-1-1,15-2-112,8 1 22,63 2 37,-99-1-35,-1 1 1,0 0 0,0 0-1,1-1 1,-1 1-1,0 0 1,0 0 0,0 0-1,0 0 1,0-1 0,0 1-1,0 0 1,0 0 0,0 0-1,0-1 1,0 1 0,0 0-1,-1 0 1,1 0-1,0-1 1,-1 1 0,1 0-1,-1 0 1,1-1 0,0 1-1,-1 0 1,0-1 0,1 1-1,-1-1 1,1 1-1,-1-1 1,0 1 0,1-1-1,-1 1 1,0-1 0,1 1-1,-1-1 1,0 0 0,0 0-1,0 1 1,1-1-1,-1 0 1,0 0 0,0 0-1,0 0 1,0 0-25,0 1 29,-166 99 595,71-39-4053,86-54 1541,1-5-725</inkml:trace>
  <inkml:trace contextRef="#ctx0" brushRef="#br0" timeOffset="1717.062">984 1612 6272,'0'0'2058,"-15"4"668,-130 48-2022,-17 21-32,74-21-2763,77-49-3557,18-5 2875</inkml:trace>
  <inkml:trace contextRef="#ctx0" brushRef="#br0" timeOffset="2403.225">1034 1422 4992,'-4'3'2468,"8"-9"-1992,66-83 3225,-49 67-3194,40-9-271,-60 30-232,1 1 0,-1-1 0,1 1 0,-1 0 0,1 0 0,0-1 0,-1 1 0,1 0 0,-1 1 0,1-1 0,-1 0 0,1 0 0,-1 1 1,1-1-1,-1 1 0,1-1 0,-1 1 0,1 0 0,-1-1 0,0 1 0,1 0 0,-1 0 0,0 0 0,0 0 0,0 0 0,1 0 0,-1 0 0,0 1 0,-1-1 0,1 0 0,0 1 0,0-1 0,0 0 0,-1 1 0,1-1 0,-1 1 0,1-1 0,-1 1 0,0-1 0,1 1 0,-1 0 0,0-1-4,-1 21 109,0-1 0,-2 1 0,0-1 0,-1 0 0,-2 0 0,0 0 1,-1-1-1,-1 0 0,0 0 0,-2-1 0,-10 15-109,-48 79 85,68-112-72,0 0 0,-1 0 0,1 1-1,0-1 1,0 0 0,0 0 0,0 0 0,0 0-1,0 0 1,0 0 0,1 0 0,-1 0-1,0 0 1,1 0 0,-1 0 0,0 0 0,1 0-1,-1 0 1,1 0 0,-1 0 0,1 0 0,0 0-1,0-1 1,-1 1 0,1 0 0,0 0 0,0-1-1,0 1 1,-1 0 0,1-1 0,0 1-1,0-1 1,0 1 0,0-1 0,0 0 0,0 1-1,0-1 1,0 0 0,1 0 0,-1 0-13,46 5 688,152-16 288,-50 6-3098,-135 5 148,-3 0-1300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33:59.803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452 1378 3712,'13'-32'3146,"-13"31"-3081,1 0 0,-1 0 0,0-1 0,0 1 0,0 0 0,0 0 0,0 0 0,0-1 0,0 1 0,0 0 0,0 0 0,-1 0 0,1-1 0,-1 1 0,1 0 0,0 0 0,-1 0 0,0 0 0,1 0 0,-1 0 0,0 0 0,1 0 0,-1 0 0,0 0 0,0 0 0,0 1 0,0-1 0,0 0 0,0 0 0,0 1 0,0-1 0,0 1 0,0-1 0,0 1 0,-1-1 0,1 1 0,0 0 0,0 0 0,0-1 0,-1 1 0,1 0 0,0 0 0,0 0 0,0 0 0,-1 1 0,1-1 0,0 0 0,0 0 0,0 1 0,-1-1 0,1 1 0,0-1 0,0 1 0,0-1 0,0 1 0,0 0 0,0-1 0,0 1 0,0 0-65,-90 47 934,69-38-769,-1 2 1,2 0-1,0 1 0,0 1 0,-11 11-165,23-18 59,5-5-10,1 0 0,-1 0-1,1 1 1,0-1 0,0 1-1,-1 0 1,2-1 0,-1 1-1,0 1 1,1-1 0,-1 0-1,1 0 1,0 1 0,0 0-1,0-1 1,0 1 0,1 0-1,0 0 1,0 0 0,0 0-1,0 0 1,0 0 0,1 0-1,0 0 1,0 0 0,0 0-1,0 0 1,0 0 0,1 0-1,0 0 1,1 4-49,4-1 80,1-1-1,0 1 1,0-1 0,0-1-1,1 0 1,0 0 0,0 0-1,0-1 1,0 0 0,1 0-1,0-1 1,-1 0 0,1-1-1,0 0 1,1 0 0,-1-1 0,9 0-80,1-2-923,164-33-6266,-133 26 3157</inkml:trace>
  <inkml:trace contextRef="#ctx0" brushRef="#br0" timeOffset="-1774.674">1217 157 4224,'-7'24'1445,"7"-23"-1391,1-1 0,-1 0 0,1 1 0,0-1 0,-1 0 0,1 0 0,0 0 0,0 1 0,-1-1 0,1 0 0,0 0 0,-1 0 0,1 0 0,0 0 0,0 0 0,-1-1 0,1 1 0,0 0 0,-1 0-1,1 0 1,0-1 0,-1 1 0,1 0 0,0 0 0,-1-1 0,1 1 0,-1-1 0,1 1 0,-1-1 0,1 1 0,-1-1 0,1 1 0,-1-1 0,1 1 0,-1-1 0,1 0 0,-1 1 0,0-1 0,1 1 0,-1-1 0,0 0 0,0 0-54,6-5 150,-1 0-1,-1-1 1,1 0 0,-1 0-1,0 0 1,-1 0 0,1-1 0,-2 1-1,1-1 1,0-3-150,-2 8 84,0 0 0,-1 0 0,1 0 0,-1-1 0,0 1 0,0 0 0,0-1 0,0 1 0,0 0 0,-1 0 0,1-1-1,-1 1 1,0 0 0,0 0 0,0 0 0,-1 0 0,1 0 0,-1 0 0,1 0 0,-1 0 0,0 1 0,0-1 0,0 1 0,-1-1 0,1 1 0,-2-2-84,-3 2 6,1 1 0,0-1 0,-1 1 0,1 0 0,-1 0 0,1 1 0,-1 0 0,0 0 0,1 1 0,-1 0 0,1 0 0,0 0 0,-1 1 0,1 0 0,0 0 0,0 0 0,0 1 0,0 0 0,-1 1-6,3-2-2,-206 95-22,191-86 49,1 0 0,1 2 0,0-1 1,0 2-1,2 0 0,0 1 0,0 1 0,2 0 0,-11 17-25,13-18 31,2 1-1,0 0 0,0 0 1,2 1-1,0 1 0,1-1 1,1 1-1,0 0 0,1 0 0,1 0 1,1 1-1,1-1 0,0 0 1,2 1-1,0-1 0,1 1 1,0-1-1,2 0 0,2 6-30,-2-14 23,1 0-1,1 0 1,0-1 0,0 1-1,1-1 1,0-1-1,1 1 1,0-1 0,0-1-1,1 1 1,0-2-1,0 1 1,1-1 0,-1 0-1,1-1 1,0 0-1,1-1 1,-1 0 0,2 0-23,4 1 77,1-1 1,1 0 0,-1-1 0,0-1 0,1-1 0,-1 0-1,1-1 1,0-1 0,-1-1 0,0 0 0,17-5-78,-25 5 10,0-1 0,-1 0 0,1-1 1,-1 0-1,0 0 0,0-1 1,0 0-1,0 0 0,-1-1 1,0 0-1,0 0 0,-1 0 0,1-1 1,-2 0-1,1-1 0,-1 1 1,0-1-1,0 0 0,-1 0 1,0 0-1,-1-1 0,1 0 0,-2 1 1,1-1-1,-1 0 0,-1 0 1,0-1-1,0 1 0,0-9-10,-1 14 12,1-1 0,-1 0 0,0 0 0,0 0 0,-1 0 0,1 0 0,-1 0 0,0 1 0,0-1 0,-1 0 0,0 1 0,1-1 0,-1 1 0,-1-1 0,1 1 0,-1 0 0,1 0 0,-1 0 0,-1 0 0,1 1 0,0-1 0,-1 1 0,0 0 0,-1-1-12,-3 0-11,-1 0-1,0 1 1,0 1 0,0-1-1,0 1 1,0 1 0,-1 0-1,1 0 1,0 1-1,-1 0 1,1 1 0,0 0-1,-1 0 1,1 1 0,-4 1 11,-82 5 10,94-8 6,0 0 1,1 0-1,-1 1 0,0-1 0,0 0 0,0 0 0,0 0 1,0 0-1,1-1 0,-1 1 0,0 0 0,0 0 0,0 0 0,0-1 1,1 1-1,-1 0 0,0-1 0,0 1 0,1-1 0,-1 1 1,0-1-1,1 1 0,-1-1 0,0 1 0,1-1 0,-1 0 1,1 1-1,-1-1 0,1 0 0,-1 1 0,1-1 0,0 0 1,-1 0-17,2 0 18,0 0 0,1 0 0,-1 0 1,1 0-1,-1 0 0,1 1 0,-1-1 1,1 1-1,-1-1 0,1 1 1,-1 0-1,1-1 0,-1 1 0,1 0 1,0 0-1,-1 0 0,1 0 1,-1 0-1,1 1 0,0-1 0,-1 0 1,1 1-1,-1-1 0,1 1 0,-1 0 1,1-1-19,0 1 58,38 7 41,0-2 0,0-1 0,0-2 0,1-2 0,-1-2 0,1-1 0,25-6-99,-39 0-4016,-21 7 310</inkml:trace>
  <inkml:trace contextRef="#ctx0" brushRef="#br0" timeOffset="-803.369">38 941 3456,'-36'8'1733,"35"-8"-1248,1 0 27,1 0-213,281-7 2880,71 11-422,307-29-282,-341-11-2642,-112-4-6973,-177 31 4351</inkml:trace>
  <inkml:trace contextRef="#ctx0" brushRef="#br0" timeOffset="2075.908">561 1200 4224,'0'-12'2293,"13"-3"-821,28-18 773,-36 29-2178,1 1 0,-1 0 0,1 1 0,0-1 0,0 1-1,0 0 1,0 0 0,0 1 0,0 0 0,0 0 0,1 1-1,-1-1 1,0 1 0,0 1 0,1-1-67,-5 1 1,0-1 0,0 1 0,1-1-1,-1 1 1,0 0 0,0 0 0,0 0 0,0 0 0,0 0-1,0 1 1,0-1 0,-1 0 0,1 1 0,0 0 0,-1-1 0,1 1-1,-1 0 1,1 0 0,-1-1 0,0 1 0,0 0 0,0 1 0,0-1-1,0 0 1,0 0 0,-1 0 0,1 0 0,-1 1 0,0-1-1,1 0 1,-1 0 0,0 1 0,0-1 0,0 0 0,-1 1 0,1-1-1,-1 0 1,1 0 0,-1 0 0,0 1 0,1-1 0,-1 0-1,0 0 1,-2 1-1,3-1 3,-8 13 54,-1 0 1,0 0-1,0-1 0,-1 0 1,-1-1-1,-10 9-57,-65 58 453,85-79-439,1-1-1,-1 1 1,1 0-1,-1 0 1,1 0-1,-1 0 0,1 0 1,0 0-1,0 0 1,-1 0-1,1 0 1,0 0-1,0 0 1,0 0-1,0 1 1,0-1-1,0 0 0,0 0 1,0 0-1,1 0 1,-1 0-1,0 0 1,1 0-1,-1 0 1,1 0-1,-1 0 1,1 0-1,-1-1 0,1 1 1,-1 0-1,1 0 1,0 0-1,0-1 1,-1 1-1,1 0 1,0-1-1,0 1 1,0 0-1,0-1 0,0 1 1,0-1-1,0 0 1,0 1-1,0-1-13,7 4 174,1-1 0,-1 0 0,1-1 0,-1 1 0,1-2 0,0 1 0,0-1 0,0-1 0,0 1 0,0-2 0,0 1 0,8-2-174,24 0-1133,-7-4-4904,-21 5 3253</inkml:trace>
  <inkml:trace contextRef="#ctx0" brushRef="#br0" timeOffset="2609.15">961 1412 4352,'13'-19'3417,"18"-33"-3572,-24 39 471,43-139 1274,-45 138-1572,-2 0 0,1-1 0,-2 1 0,0-1 0,-1 0 0,0 0 0,-1 0 0,-1-8-18,1 22-1,0 1 0,0-1 1,0 1-1,0 0 0,0-1 0,0 1 1,0 0-1,0-1 0,0 1 1,0 0-1,0-1 0,0 1 1,0-1-1,0 1 0,0 0 0,0-1 1,-1 1-1,1 0 0,0-1 1,0 1-1,0 0 0,0 0 0,-1-1 1,1 1-1,0 0 0,0-1 1,-1 1-1,1 0 0,0 0 1,-1 0-1,1-1 0,0 1 0,-1 0 1,1 0-1,0 0 0,-1 0 1,1-1-1,0 1 0,-1 0 0,1 0 1,0 0-1,-1 0 0,1 0 1,0 0-1,-1 0 0,1 0 1,-1 0-1,1 0 0,0 0 0,-1 0 1,1 1-1,0-1 0,-1 0 1,1 0-1,0 0 0,-1 0 0,1 1 1,0-1-1,-1 0 0,1 0 1,0 0-1,0 1 0,-1-1 1,1 0-1,0 1 0,0-1 0,0 0 1,-1 1 0,-14 22-16,-3 86 773,13-76-449,2 1-1,2-1 1,0 1-1,3-1 1,0 1-1,4 11-307,8 15-3541,-14-51 325,3-1 107</inkml:trace>
  <inkml:trace contextRef="#ctx0" brushRef="#br0" timeOffset="2978.401">1103 1395 4736,'-1'0'91,"1"-1"0,0 1 0,0 0 0,0-1 1,-1 1-1,1 0 0,0-1 0,0 1 0,0 0 0,0-1 1,0 1-1,-1 0 0,1-1 0,0 1 0,0 0 0,0-1 0,0 1 1,0-1-1,0 1 0,0 0 0,0-1 0,1 1 0,-1 0 1,0-1-1,0 1 0,0-1 0,0 1 0,0 0 0,1-1 0,-1 1 1,0 0-1,0 0 0,0-1 0,1 1 0,-1 0 0,0-1 1,1 1-1,-1 0 0,0 0 0,0 0 0,1-1 0,-1 1 0,1 0 1,-1 0-1,0 0 0,1 0 0,-1 0 0,0-1 0,1 1 1,-1 0-1,0 0 0,1 0 0,-1 0 0,1 0 0,-1 0 0,0 0 1,1 0-1,-1 1 0,1-1-91,33-5 794,-27 4-236,80-11 1026,17-9-3621,-95 17 901,-4 0-2005,-1-1 917</inkml:trace>
  <inkml:trace contextRef="#ctx0" brushRef="#br0" timeOffset="3325.535">1212 1144 4352,'2'-1'3297,"9"35"-2488,-10 123 2717,-1-38-3316,0-68-3247,0-42 952</inkml:trace>
  <inkml:trace contextRef="#ctx0" brushRef="#br0" timeOffset="4485.602">1367 1176 3456,'0'-3'6426,"6"-6"-5908,55-11-188,-17 10-170,-30 6-127,-1 1 0,1 0 0,0 1-1,0 0 1,0 1 0,0 1 0,9 1-33,-21-1 4,-1 0-1,0-1 1,1 1 0,-1 0 0,1 0 0,-1 1 0,1-1 0,-1 0 0,0 0 0,1 1-1,-1-1 1,1 1 0,-1-1 0,0 1 0,1 0 0,-1-1 0,0 1 0,0 0 0,0 0-1,0 0 1,0 0 0,0 0 0,0 0 0,0 0 0,0 0 0,0 0 0,0 1 0,-1-1-1,1 0 1,0 1 0,-1-1 0,1 0 0,-1 1 0,0-1 0,1 0 0,-1 1 0,0-1-1,0 1 1,0-1 0,0 1 0,0-1 0,0 1 0,0-1 0,0 0 0,-1 1 0,1-1-1,-1 1 1,1-1-4,-8 11 114,-1 0 0,0 0-1,-1-1 1,0 0 0,0-1 0,-1 0-1,-1-1 1,0 0 0,0-1 0,0 0-1,-8 2-113,-3 5 237,-1 9-71,34-23-198,77 4 32,43 10-16,-57 21-27,-73-34 97,1 1 0,-1-1 1,0 0-1,0 1 0,0-1 0,0 0 0,0 1 1,-1-1-1,1 0 0,-1 0 0,0 1 1,1-1-1,-1 0 0,0 0 0,0 0 0,0 0 1,-1 0-1,1 0 0,0 0 0,-1 0 1,1 0-1,-1-1 0,0 1 0,1-1 0,-1 1 1,0-1-1,0 0 0,0 1 0,0-1 1,-1 0-55,-6 4 52,1-1 0,-1 0 0,0 0 0,-1-1 0,1 0 0,-1-1 0,1 0 0,-1 0 0,1-1 0,-8 0-52,-2 1-83,-66 1-2957,71-3 907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34:08.4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193 29 2816,'18'-20'2059,"-18"20"-2005,0 0 0,-1 0 0,1 0 1,0 0-1,0 0 0,-1 0 1,1 0-1,0 0 0,0-1 1,-1 1-1,1 0 0,0 0 0,0 0 1,-1 0-1,1 0 0,0-1 1,0 1-1,0 0 0,-1 0 1,1 0-1,0-1 0,0 1 0,0 0 1,0 0-1,0 0 0,-1-1 1,1 1-1,0 0 0,0 0 1,0-1-1,0 1 0,0 0 0,0 0 1,0-1-1,0 1 0,0 0 1,0-1-1,0 1 0,0 0 1,0 0-1,0-1 0,0 1 0,0 0 1,0 0-55,-10 8 118,-1 0 1,2 1-1,-1 1 1,1 0-1,0 0 1,1 1-1,0 0 1,-4 8-119,-10 14 246,-44 64 10,61-90-246,1 1 0,0-1 0,1 1 0,0 0 0,0 0-1,1 1 1,0-1 0,0 1 0,1-1 0,0 1-1,0-1 1,1 1 0,0 0 0,1-1 0,0 1 0,0-1-1,1 1 1,0-1 0,2 4-10,14 32 257,1-2 1,3-1-1,1 0 0,22 28-257,-7 0 390,-32-50-92,5 21 34,-2 1 0,-2 0 0,-2 0 0,0 38-332,-44 216 1131,39-288-1130,0 0 1,0-1 0,1 1-1,0 0 1,0-1-1,1 1 1,0-1-1,0 0 1,0 1-1,1-1 1,0 0-1,0 0 1,0-1-1,1 1 1,0-1-1,4 5-1,3 6-131,-6-5 145,-1 1-1,1-1 0,-2 1 1,1 0-1,-2 1 0,0-1 1,0 0-1,-1 1 0,-1-1 1,0 1-1,-1-1 0,0 6-13,-44 246 624,36-221-644,2 2 0,1-1 0,3 1 0,1-1 0,3 1-1,1 0 1,3-1 0,1 1 0,3 2 20,17 21-4203,-16-43 1073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34:10.2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45 392 3584,'-5'0'1408,"1"-8"-1120,4 13 512,0-5 128,0 0-160,0 0-64</inkml:trace>
  <inkml:trace contextRef="#ctx0" brushRef="#br0" timeOffset="494.006">40 384 9568,'47'-29'1210,"-30"20"-1183,1 0 0,1 2-1,-1 0 1,1 0 0,0 2-1,1 1 1,18-3-27,-34 7-3,-1 0 0,1 0 0,0 1 0,0-1 0,0 1 0,0 0 0,0 0 0,-1 0 0,1 1 0,0-1 0,-1 1 0,0 0 0,1 0 1,-1 0-1,0 0 0,0 1 0,0-1 0,0 1 0,0 0 0,-1 0 0,1 0 0,-1 0 0,0 0 0,0 1 0,0-1 0,0 1 0,0-1 0,-1 1 0,0-1 0,0 1 0,0 0 0,0 0 0,0 0 0,-1 0 0,1 0 0,-1 2 3,0 2 13,0 0-1,-1 1 0,0-1 0,0 0 0,0 0 0,-1 0 1,0 0-1,-1 0 0,0-1 0,0 1 0,-1-1 0,0 0 1,0 0-1,0 0 0,-1 0 0,-1 0-12,-98 94 45,53-56 83,-62 68 123,76-77-70,43-32 43,16 2 138,1-1-1,1 0 1,-1-2-1,0-1 1,19-1-362,0 1 283,-18 1-399,1-2 0,0-1 0,-1 0 0,1-2 0,-1-1 0,0-1 0,0-1 0,12-5 116,-1-1-5888,-29 6 3275</inkml:trace>
  <inkml:trace contextRef="#ctx0" brushRef="#br0" timeOffset="857.159">709 76 4352,'22'-45'2416,"-18"57"-1051,-74 362 2331,58-305-3521,4 1-1,3 1 1,3-1 0,6 41-175,9-39-2224,-4-50-688</inkml:trace>
  <inkml:trace contextRef="#ctx0" brushRef="#br0" timeOffset="1300.807">901 813 5248,'14'-14'2749,"18"-22"-3013,-8 7 520,-2-1 0,-1-1 0,-1 0 0,-2-2 0,-1 0 0,6-19-256,-6 2 130,-2-1 0,-3-1 0,-2 0 1,-2-1-1,-3-1-130,-9 15-112,4 38 107,-1 1 0,1-1-1,0 0 1,0 0 0,0 1-1,0-1 1,-1 0 0,1 1-1,0-1 1,0 0 0,-1 1-1,1-1 1,-1 0 0,1 1-1,0-1 1,-1 1 0,1-1-1,-1 1 1,0-1-1,1 1 1,-1-1 0,1 1-1,-1 0 1,0-1 0,1 1-1,-1 0 1,0-1 0,1 1-1,-1 0 1,0 0 0,0 0-1,1 0 1,-1-1 0,0 1-1,1 0 1,-1 0 0,0 0-1,0 1 1,1-1-1,-1 0 1,0 0 0,1 0-1,-1 0 1,0 1 0,0-1-1,1 0 1,-1 1 0,0-1 5,-5 7 16,1-1 1,-1 1-1,1 0 1,1 0-1,-1 1 1,1-1-1,1 1 1,-1 0-1,1 0 1,1 0-1,-1 0 1,1 4-17,1-9 10,-27 116 587,26-99-144,-5 183 235,20 44-1717,-9-219-406,-3-6-1167</inkml:trace>
  <inkml:trace contextRef="#ctx0" brushRef="#br0" timeOffset="1597.819">1293 660 5248,'9'3'4494,"17"-3"-3663,-21 0-76,141-10 1628,-74 3-4119,2 4-5508,-65 3 4497</inkml:trace>
  <inkml:trace contextRef="#ctx0" brushRef="#br0" timeOffset="1898.763">1429 485 3328,'1'-9'4394,"0"17"-2819,0 18-664,-27 99 939,22-89-1750,-4 20-400,1-20-2641,4-23-493,3-5 255</inkml:trace>
  <inkml:trace contextRef="#ctx0" brushRef="#br0" timeOffset="2501.723">1789 614 6656,'4'-10'3016,"7"-7"-2881,-9 14 122,35-60-2097,-19-26 4256,-14 85-2320,0 21-187,-3 104 544,-3-74-378,-3 1 0,-1-1-1,-13 45-74,-2-43 176,20-48-80,1-1 64,0 0 48,0 0-5,0 0 16,0 0 21,5-5 218,3 1-337,0-1 0,1 2 0,0 0 1,0 0-1,0 0 0,0 1 0,0 0 0,1 1 0,-1 0 0,1 1-121,62-5-123,-62 2-1269,-5-7-5962,-5 10 7146,4-8-2864</inkml:trace>
  <inkml:trace contextRef="#ctx0" brushRef="#br0" timeOffset="2849.426">2121 0 6272,'-10'4'3098,"16"1"-3076,98 111 783,-69-71-62,-3 1-1,-1 1 1,-3 1 0,8 22-743,-26-48 9,-1 1 0,0 0 0,-2 0 0,-1 1 0,-1 0 0,-1 0 1,-1 0-1,-1 0 0,-2 0 0,0 1 0,-1-1 0,-2 1 0,0-1 1,-2 0-1,0-1 0,-2 1 0,0-1 0,-2 0 0,0-1 0,-2 0 1,-1 1-10,3-7-927,0 0-1,-1-1 1,-1 0 0,-1-1 0,0 0 0,-6 5 927,-14 5-2805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34:21.1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28 0 6144,'-14'12'2272,"14"-4"-1760,-5 7-160,5-1-160,-3-2-192,-2 11 0,5 6 480,0 8 320,0-5-416,0 5 96,5-2-32,3-1-160,-3-7-32,4 1-192,-4-2-64,0-3-288,-2-3-128,-3-20-6112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34:19.4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208 285 3072,'4'-15'1563,"-3"15"-1371,-1 0 117,0 0 101,0 0 65,0 0 21,0 0-43,-2 39-77,-3 1-1,-1-1 1,-1 0-1,-3 0 1,-1-1-1,-11 24-375,17-47 94,-95 262 418,60-174 656,35-118-204,10-24-739,49-155 10,-28 91-249,5 1 0,4 2-1,15-22 15,-24 63-8,-10 22-10,1 1 0,1 0 0,3 1 0,8-9 18,-7 20 22,-22 24-23,0-1 0,0 1 0,1 0 1,-1 0-1,0-1 0,0 1 0,0 0 1,1 0-1,-1 0 0,0-1 0,0 1 0,1 0 1,-1 0-1,0 0 0,0 0 0,1-1 1,-1 1-1,0 0 0,0 0 0,1 0 1,-1 0-1,0 0 0,1 0 0,-1 0 1,0 0-1,1 0 0,-1 0 0,0 0 1,1 0-1,-1 0 0,0 0 0,0 0 0,1 0 1,-1 0-1,0 0 0,1 1 0,-1-1 1,0 0-1,0 0 0,1 0 0,-1 0 1,0 1-1,0-1 0,1 0 0,-1 0 1,0 1-1,0-1 0,0 0 0,0 0 1,1 1-1,-1-1 0,0 0 0,0 0 0,0 1 1,0-1-1,0 0 0,0 1 0,0-1 1,0 0-1,0 0 0,0 1 0,0-1 1,0 1 0,2 7-19,0 0 1,-1 0 0,0 0 0,0 0 0,-1 0 0,0 0 0,-1 0-1,0 0 1,0 1 0,0-1 0,-3 6 18,-2 24 29,5-28-23,0 0 1,1 0 0,1-1-1,0 1 1,0 0-1,1-1 1,0 1-1,0 0 1,1-1-7,-2-6 13,0 0-1,1 0 1,-1 0 0,0 0 0,1 0-1,0 0 1,-1 0 0,1-1 0,0 1-1,1-1 1,-1 1 0,0-1 0,1 0-1,-1 0 1,1 0 0,-1 0 0,1-1-1,0 1 1,0-1 0,0 1 0,0-1-1,0 0 1,0 0 0,0 0 0,1-1-1,-1 1 1,0-1 0,2 0-13,1-1 30,-1 0 1,1-1-1,-1 0 0,0-1 1,0 1-1,0-1 0,0 0 0,0 0 1,0 0-1,-1-1 0,1 1 1,-1-1-1,0 0 0,2-3-30,-4 4 19,25-26-48,-2-2-1,-2-1 1,0 0 0,-2-2 0,4-12 29,-20 37-9,20-37 36,-25 46-31,0-1 0,0 1 1,1-1-1,-1 1 1,0 0-1,1 0 0,-1-1 1,0 1-1,1 0 0,-1 0 1,1-1-1,-1 1 1,0 0-1,1 0 0,-1 0 1,1 0-1,-1 0 0,0-1 1,1 1-1,-1 0 1,1 0-1,-1 0 0,1 0 1,-1 0-1,1 0 0,-1 0 1,0 1-1,1-1 1,-1 0-1,1 0 0,-1 0 1,1 0-1,-1 1 1,0-1-1,1 0 0,-1 0 1,0 1-1,1-1 0,-1 0 1,0 0-1,1 1 1,-1-1-1,0 0 0,1 1 1,-1-1-1,0 1 0,0-1 1,0 0-1,1 1 1,-1-1-1,0 1 0,0-1 1,0 1-1,0-1 1,0 0-1,0 1 0,0-1 1,0 1-1,0-1 0,0 1 1,0-1 3,8 32-51,11 120 115,-18-147-11,-1-1 0,2 1 0,-1 0-1,0-1 1,1 1 0,0-1 0,0 0 0,0 1 0,0-1 0,1 0 0,0 0 0,0-1 0,0 1 0,0 0 0,0-1 0,1 0 0,0 0 0,-1 0 0,1 0 0,0-1 0,1 1 0,-1-1 0,0 0 0,1 0 0,-1 0 0,1-1 0,-1 0 0,1 0 0,2 0-53,3-2-31,0 0 0,-1 0 0,1-2 0,0 1 0,-1-1 0,1 0 0,-1-1 0,0 0 0,0-1 0,0 0 0,-1 0 0,1-1 0,0-1 31,56-59-7741,-55 45 4253</inkml:trace>
  <inkml:trace contextRef="#ctx0" brushRef="#br0" timeOffset="856.007">843 783 4224,'16'-7'491,"-1"-1"1,0 0-1,0-1 1,0-1-1,-1 0 1,-1-1-1,1 0 1,-2-1-1,6-7-491,1-5 113,0 0 0,-2-1 0,-1-1 0,-1 0 1,-2-1-1,0-1 0,-2 0 0,0-2-113,15-67 0,-25 95 5,-1 1 0,1 0 0,-1-1 0,0 1 0,0-1-1,1 1 1,-1 0 0,0-1 0,0 1 0,-1-1 0,1 1 0,0-1 0,0 1 0,-1 0 0,1-1 0,-1 1 0,1 0 0,-1-1 0,0 1 0,1 0 0,-1 0 0,0-1 0,0 1 0,0 0 0,0 0 0,0 0 0,0 0 0,0 0 0,0 0 0,0 1-1,0-1 1,-1 0 0,1 0 0,0 1 0,-1-1 0,1 1 0,0-1 0,-1 1 0,1 0 0,0-1 0,-1 1 0,1 0 0,-1 0-5,-6 5 33,1 0-1,-1 0 1,1 1-1,0 0 1,1 0-1,-1 1 1,1 0 0,1 0-1,-1 0 1,1 1-1,0-1 1,1 1-1,0 1 1,0-1 0,1 0-1,0 1 1,0 0-1,1 0 1,0 0-1,0 6-32,0-9 32,-4 20 80,0 1 0,2 0 0,1 0 0,1 0 0,1 0 0,1 0 0,1 0 0,2 0 0,1 0 0,2 6-112,10 15-315,0-19-2965,-8-17 683</inkml:trace>
  <inkml:trace contextRef="#ctx0" brushRef="#br0" timeOffset="1202.026">1192 734 4224,'-2'-4'3256,"19"0"-1611,87-19 1064,32 19-4271,-122-1-1969,-13 1 1206</inkml:trace>
  <inkml:trace contextRef="#ctx0" brushRef="#br0" timeOffset="1355.514">1278 452 4480,'-3'8'1760,"3"-1"-1376,0-11-96,0 4-160</inkml:trace>
  <inkml:trace contextRef="#ctx0" brushRef="#br0" timeOffset="1571.31">1278 487 7872,'0'28'800,"0"6"480,5 22-640,0-8-256,-1-2-256,1-11-128,0-3-544,0-7-288,-2-4-1120,2-6-416,0-7 224,4-3 224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34:22.928"/>
    </inkml:context>
    <inkml:brush xml:id="br0">
      <inkml:brushProperty name="width" value="0.05" units="cm"/>
      <inkml:brushProperty name="height" value="0.05" units="cm"/>
      <inkml:brushProperty name="color" value="#FFFFFF"/>
    </inkml:brush>
    <inkml:brush xml:id="br1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178 1 7808,'-6'5'3951,"-3"13"-4044,5-9 155,-11 26 92,2 1 0,2 0 0,1 1 1,2 0-1,-1 17-154,-2 1 183,-15 60 222,4 1-1,6 1 1,5 1 0,5-1-1,5 1 1,5 0-1,7 11-404,-5-77 22,2-1-1,2 0 0,2 0 1,3-1-1,2-1 0,2-1 1,2 0-1,2-1 0,2-2 1,2 0-1,25 30-21,-29-50-996,0-1-1,1-1 1,1-2 0,2 0 0,19 12 996,5-3-3440</inkml:trace>
  <inkml:trace contextRef="#ctx0" brushRef="#br1" timeOffset="6588.298">520 715 4224,'0'-48'6000,"-5"24"-3291,-1 28-2058,3 81-674,4 65 328,5-101-185,3 1-1,2-2 1,2 1-1,2-2 1,12 25-120,-19-55 62,0-1 0,1-1 1,1 1-1,0-2 1,1 1-1,1-1 0,0-1 1,1 0-1,1-1 1,7 5-63,-16-14 51,0 0 1,1 0 0,-1 0-1,1 0 1,0-1 0,0 0-1,0-1 1,0 1 0,0-1 0,0 0-1,0 0 1,0-1 0,1 0-1,-1 0 1,0-1 0,0 1 0,0-1-1,0-1 1,0 1 0,0-1-1,0 0 1,5-3-52,1-1 47,1 0 1,-1-2-1,-1 1 0,1-1 0,-2-1 0,1 0 1,-1-1-1,0 0 0,6-9-47,2-1 5,-2-2 1,0 0-1,-1 0 0,-1-2 1,-1 0-1,-2 0 1,0-1-1,-1 0 0,-2-1 1,-1 0-1,-1-1 0,-1 1 1,-1-1-1,-1 0 0,-1-17-5,-24-61 37,-6-9-1743,25 98-1915,3 10 245</inkml:trace>
  <inkml:trace contextRef="#ctx0" brushRef="#br1" timeOffset="7252.821">747 307 6272,'-19'-11'2058,"18"11"-2020,0-1-1,1 0 0,-1 1 0,1-1 1,-1 0-1,1 1 0,-1-1 0,1 0 1,0 0-1,-1 1 0,1-1 0,0 0 1,0 0-1,-1 0 0,1 0 0,0 1 1,0-1-1,0 0 0,0 0 0,0 0 1,0 0-1,0 0 0,1 1 0,-1-1 1,0 0-1,0 0 0,1 0 0,-1 0 1,0 1-1,1-1 0,-1 0 0,1 0 0,-1 1 1,1-1-1,-1 0 0,1 1 0,-1-1 1,1 1-1,0-1 0,-1 1 0,1-1 1,0 1-1,0-1 0,-1 1 0,1-1-37,4-4 79,22-27 833,-27 31-892,1 0 1,-1 0-1,0 0 0,1 0 1,-1 0-1,1 0 0,-1 0 1,1 0-1,-1 0 0,1 1 1,0-1-1,0 0 0,-1 0 1,1 0-1,0 1 0,0-1 1,0 0-1,0 1 0,0-1 1,0 1-1,0-1 0,0 1 1,0-1-1,0 1 0,0 0 1,0 0-1,0-1 0,0 1 0,0 0 1,0 0-1,0 0 0,0 0 1,0 0-1,0 0 0,0 0 1,1 1-1,-1-1 0,0 0 1,0 1-1,0-1 0,0 0 1,0 1-1,0 0 0,0-1 1,-1 1-1,1-1 0,0 1 1,0 0-1,0 0 0,0-1 1,-1 1-1,1 0 0,0 0 1,-1 0-1,1 0 0,-1 0 1,1 0-1,-1 0 0,1 0 1,-1 0-1,0 0 0,0 0 1,1 0-1,-1 0 0,0 0 1,0 0-1,0 0 0,0 0 1,0 1-21,-3 2 163,1 1 1,-1-1-1,0 0 1,0 0-1,-1 0 1,1 0-1,-1 0 1,0-1 0,0 0-1,0 0 1,-1 0-1,1 0 1,-1 0-1,1-1 1,-1 0-1,0 0 1,0 0 0,-3 0-164,4-1 65,0 0 1,-1 0 0,0 0 0,1 0-1,-1-1 1,1 0 0,-1 0 0,0 0 0,1 0-1,-1-1 1,1 0 0,-1 0 0,1 0-1,-1 0 1,1-1 0,0 0 0,-1 0-1,1 0 1,0 0 0,0 0 0,1-1 0,-1 0-1,0 0 1,0 0-66,3 2-97,0 0 0,0 0 0,0 0 0,0 0-1,-1 0 1,1 0 0,0 0 0,1-1 0,-1 1 0,0 0-1,0 0 1,0-1 0,1 1 0,-1-1 0,1 1 0,-1 0-1,1-1 1,0 1 0,-1-1 0,1 1 0,0-1 0,0 1-1,0-1 1,0 1 0,0-1 0,0 1 0,1-1 0,-1 1-1,0-1 1,1 1 0,-1-1 0,1 1 97,7-3-2293</inkml:trace>
  <inkml:trace contextRef="#ctx0" brushRef="#br1" timeOffset="9404.791">1080 1452 5120,'-5'-11'1920,"10"-1"-1504,8 35 320,-8-14 96,-5-1 704,-10 12-672,5 0-224,2 1-384,-2 2-128,5-3-64,5 1-64,-2-1 32,7-3-256,-1-6-96,1-2-1312,-2-6-512,1-6-672</inkml:trace>
  <inkml:trace contextRef="#ctx0" brushRef="#br1" timeOffset="9667.726">1238 1185 8320,'-14'0'3072,"14"-4"-2400,5 13-160,-5-9-224,0 0-192,0 0 32,0 0-1120,6 8-544,-3-1-1760,-3 6-768</inkml:trace>
  <inkml:trace contextRef="#ctx0" brushRef="#br1" timeOffset="10207.904">1302 1348 6144,'-9'-29'6587,"9"22"-5553,8 10 59,2 283-687,-9-196 26,17-90-27,105-12 555,0 8-833,-43-4-4969,-62 3 1632,-3-3-166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35:55.4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32 1656 4608,'51'-36'2935,"-24"23"-2292,67-39 685,-87 46-1253,1 1 0,-1 0-1,1 0 1,0 1 0,0 0-1,0 0 1,0 1 0,1 0-1,-1 1 1,1 0 0,0 0-1,0 1 1,0 0 0,8 0-75,-15 1 17,-1 0-1,0 0 1,1 0 0,-1 1 0,1-1 0,-1 0 0,0 1 0,1-1-1,-1 1 1,0 0 0,0-1 0,1 1 0,-1 0 0,0 0 0,0 0-1,0 0 1,0 0 0,0 0 0,0 0 0,0 0 0,0 0 0,0 0 0,-1 0-1,1 1 1,0-1 0,-1 0 0,1 1 0,-1-1 0,1 0 0,-1 1-1,0-1 1,0 0 0,1 1 0,-1-1 0,0 1 0,0-1 0,0 1-1,-1-1 1,1 0 0,0 1 0,0-1 0,-1 2-17,-25 57 476,11-41-443,-1 0 0,-1-1 0,0 0 0,-2-2 0,0 0 0,0-1 0,-14 7-33,-20 17 217,25-19-72,-43 45 798,72-59-394,13-2-245,1-1 0,-1 0 1,1-1-1,-1-1 0,1 0 0,-1-1 1,15-2-305,10 1 329,60 3 223,2-1-4720,-79 3-3656,-20-3 4800</inkml:trace>
  <inkml:trace contextRef="#ctx0" brushRef="#br0" timeOffset="-11606.561">223 113 5248,'-14'56'3621,"-30"71"-1296,6 1 1,-20 133-2326,50-221-64,2 1 0,1 0 0,3 0 0,1 1 0,4 37 64,-2-73-291,-1 1 1,1-1 0,0 0 0,1-1 0,-1 1 0,1 0 0,1 0 0,-1-1-1,1 1 1,-1-1 0,2 0 0,-1 1 0,0-2 0,1 1 0,0 0 0,0-1-1,1 1 1,-1-1 0,1-1 0,1 2 290,24 10-2757</inkml:trace>
  <inkml:trace contextRef="#ctx0" brushRef="#br0" timeOffset="-10882.813">409 867 4608,'5'-12'2560,"36"-55"-822,-21 15-1442,-3-1 0,-2 0 0,-2-1 0,3-35-296,-12 68 150,-2 1-1,0-1 0,-2 1 1,0-1-1,-1 1 0,-1-1 1,-2-4-150,4 23 15,1 1 1,-1 0 0,0 0-1,0-1 1,0 1 0,0 0-1,0 0 1,0-1 0,0 1 0,-1 0-1,1 0 1,0-1 0,-1 1-1,1 0 1,-1 0 0,1 0-1,-1 0 1,0 0 0,1 0-1,-1 0 1,0 0 0,0 0-1,0 0 1,0 0 0,1 0-1,-1 0 1,-1 1 0,1-1 0,0 0-1,0 1 1,0-1 0,0 1-1,0-1 1,0 1 0,-1-1-1,1 1 1,0 0 0,0 0-1,-1 0 1,1 0 0,0-1-1,0 2 1,-1-1 0,1 0 0,0 0-1,0 0 1,-1 1 0,1-1-1,0 0 1,0 1 0,0-1-16,-4 7-11,2-1 1,-1 1 0,1 0 0,0 0 0,1 0-1,-1 0 1,1 0 0,1 0 0,-1 1 0,1-1-1,1 1 1,-1 0 10,-1 7 32,-4 34 47,3 0 0,1 0 0,2 0 0,3 0 1,2-1-1,7 32-79,-11-73-33,0 1 0,0-1 0,1 0 0,0 0 0,0 0 1,0-1-1,1 1 0,0 0 0,1-1 0,-1 0 0,1 0 1,0 0-1,1 0 0,0-1 0,0 1 0,0-1 0,0-1 1,1 1-1,-1-1 0,1 1 0,0-2 0,1 1 0,-1-1 1,1 0-1,-1 0 0,1-1 0,0 0 0,0 0 0,0 0 1,0-1-1,1 0 0,3 0 33,55-16-6154,-34 2 3119</inkml:trace>
  <inkml:trace contextRef="#ctx0" brushRef="#br0" timeOffset="-10337.752">647 263 5760,'0'0'2176,"5"0"-1664,-5 9 96,0-9 32,8 8-320,-3 4-32,3 1 32,6 2 32,-4 6-160,3-1-64,1 5 0,-6 2-160,2-2 32,-1-5-704,-1-3-256,-3-5-1632,0-4-992,9-8 1504</inkml:trace>
  <inkml:trace contextRef="#ctx0" brushRef="#br0" timeOffset="-10069.145">911 179 7168,'-7'29'4543,"0"-6"-4292,1 5 138,2-1 0,0 1-1,2 0 1,1 1 0,2-1-1,0 0 1,2 0 0,4 18-389,-6-40-348,8 25-953,1-15-4656,2-11 1627</inkml:trace>
  <inkml:trace contextRef="#ctx0" brushRef="#br0" timeOffset="-8011.153">2632 231 6784,'-5'7'5646,"-18"49"-5116,18-4 1491,2 24-1680,3-1 1,3 0-1,6 19-341,7-20-2153,27 27-9283,-30-83 9756</inkml:trace>
  <inkml:trace contextRef="#ctx0" brushRef="#br0" timeOffset="-6016.908">4206 441 10112,'0'21'3776,"5"-13"-2944,-5 0-288,0 1-320,4-1-224,1-1-160,5 10-32,-2 11 96,1 8 32,1 1 128,-7-5-32,7 5-32,-10-5-64,0-4 32,0-8-1184,0 1-448,0-10-2144</inkml:trace>
  <inkml:trace contextRef="#ctx0" brushRef="#br0" timeOffset="-5748.928">4452 1 9984,'10'40'3680,"3"-11"-2848,9 8-192,-8-17-192,4 3-352,1 9-64,3 9 64,-4 8 64,1 16-64,-1 16 224,-4 3 95,-6 2-127,-3-9-96,-5-4-256,-5-5-32,-3-4-1247,-6-6-449,1-6-2560</inkml:trace>
  <inkml:trace contextRef="#ctx0" brushRef="#br0" timeOffset="-7579.194">2904 899 7808,'18'-17'3514,"-5"9"-3245,43-39 604,-32 5-823,-2-1 0,-2-1 0,-2-1 0,-1 0 0,-3-1 0,-2-1 0,-2 0 0,2-28-50,-10 64 84,0 0 0,-1 0 0,0-1 1,-1 1-1,-1-1 0,0 1 0,0 0 1,-1-1-1,0 1 0,-1 0-84,2 9-1,1 1-1,0 0 1,-1-1 0,0 1-1,1 0 1,-1-1 0,0 1-1,1 0 1,-1 0-1,0 0 1,0 0 0,0 0-1,0 0 1,0 0 0,0 0-1,-1 0 1,1 0-1,0 0 1,0 1 0,-1-1-1,1 0 1,0 1 0,-1-1-1,1 1 1,0 0-1,-1-1 1,1 1 0,-1 0-1,1 0 1,0 0 0,-1 0-1,1 0 1,-1 0-1,1 0 1,-1 1 0,1-1-1,0 0 1,-1 1-1,1-1 1,0 1 0,-1 0-1,1-1 1,0 1 0,0 0-1,-1 0 1,1 0-1,0-1 1,0 1 0,0 1-1,0-1 1,0 0 0,0 0-1,1 0 1,-1 0-1,0 1 1,1-1 0,-1 0-1,0 1 2,-8 17 111,1 1 0,1 1-1,1-1 1,0 1 0,2 0 0,0 0-1,2 0 1,0 1 0,1-1-1,1 1 1,1-1 0,3 12-111,-4-30 10,1 32 75,3 1 1,0-1-1,3 0 0,1 0 1,1-1-1,2 0 0,1-1 1,13 25-86,-24-57-17,26 45-1296,-4-21-6365,-10-18 3726</inkml:trace>
  <inkml:trace contextRef="#ctx0" brushRef="#br0" timeOffset="-7193.782">3286 219 8320,'-2'-3'5076,"4"19"-4579,-2 130 465,0-50-4148,0-75 1021</inkml:trace>
  <inkml:trace contextRef="#ctx0" brushRef="#br0" timeOffset="-6991.462">3437 199 9600,'4'12'3584,"1"0"-2784,-5 8 0,5-7-160,-5-1-800,-5 29-544,0-4-288,-4-2-480,1-3-192,-2 1-1664,1-1-640</inkml:trace>
  <inkml:trace contextRef="#ctx0" brushRef="#br0" timeOffset="-6556.013">3532 732 7936,'13'3'3664,"72"-23"-1470,-56 9-1802,150-41 1139,-17 12-3478,-142 30-1558,-11 4-1507,0 1 1871</inkml:trace>
  <inkml:trace contextRef="#ctx0" brushRef="#br0" timeOffset="-6254.673">3833 381 8576,'-1'12'4682,"10"5"-3610,-2 4-840,-1 0 0,-1 0 0,-1 1 0,-1-1 0,-1 1 0,0 9-232,1 16 310,21 122-2156,-16-148-420,2-5-1302</inkml:trace>
  <inkml:trace contextRef="#ctx0" brushRef="#br0" timeOffset="-8697.47">1690 551 7680,'-6'3'1654,"6"-3"389,10-12-1372,-6 6-629,0 1 1,1 0 0,-1 0-1,1 0 1,0 1 0,0-1-1,1 1 1,0 1 0,-1-1-1,1 1 1,0 0 0,0 0-1,1 0 1,-1 1 0,1 0-1,-1 1 1,1-1 0,0 1-1,4 0-42,-10 1 2,1 0 1,0 0-1,0 0 0,0 0 0,0 1 1,0-1-1,0 1 0,0-1 0,0 1 0,0 0 1,-1-1-1,1 1 0,0 0 0,0 0 0,-1 0 1,1 1-1,-1-1 0,1 0 0,-1 0 1,1 1-1,-1-1 0,0 1 0,0 0 0,0-1 1,0 1-1,0 0 0,0-1 0,0 1 0,-1 0 1,1 0-1,0 0 0,-1 0 0,0 0 1,1 0-1,-1 0 0,0 0 0,0 0 0,0 0-2,-12 75 92,-3-35-21,-1-1 0,-2 0-1,-2-1 1,-6 6-71,24-44 11,1-1-1,-1 1 1,1 0 0,0 0-1,-1 1 1,1-1 0,0 0-1,0 0 1,0 0 0,1 1-1,-1-1 1,1 0 0,-1 1-1,1-1 1,0 1 0,-1-1-1,1 0 1,1 1 0,-1-1-1,0 1 1,0-1 0,1 0-1,0 1 1,-1-1 0,1 0-1,0 1 1,0-1 0,0 0-1,0 0 1,1 0 0,-1 0-1,1 0 1,-1 0 0,1 0-1,-1-1 1,1 1 0,0-1-1,0 1 1,0-1 0,0 1-1,0-1 1,0 0 0,1 0-11,14 2 256,0-1 0,0 0 0,0-1 0,0-1 0,0-1 0,8-2-256,37-8-848,-23-7-3158,-22 6 780</inkml:trace>
  <inkml:trace contextRef="#ctx0" brushRef="#br0" timeOffset="-8396.04">2034 127 8704,'9'16'2922,"21"17"-1151,36 1-1719,-50-28-51,-1 1 1,0 1-1,0 0 1,-1 1 0,0 0-1,-1 1 1,1 1-1,-2 0 1,0 1 0,0 0-1,5 8-1,-5 3 109,-2 0-1,0 1 1,-1-1-1,-1 2 0,-2-1 1,0 1-1,-2 0 1,0 0-1,-1 23-108,0-21 94,-2-1 0,-1 1-1,-1-1 1,-1 1 0,-1-1 0,-1 0-1,-2 3-93,3-18-280,0 0-1,-1 0 1,0-1-1,-1 1 1,0-1 0,0 0-1,-1 0 1,-1-1-1,1 0 1,-1 0-1,-1 0 1,0-1-1,0 0 1,-1-1-1,0 1 1,0-2-1,-5 3 281,-13 5-3130</inkml:trace>
  <inkml:trace contextRef="#ctx0" brushRef="#br0" timeOffset="-9448.476">1129 689 4480,'1'-1'99,"0"1"0,-1 0 0,1 0 0,-1-1 0,1 1 0,0 0 0,-1 0-1,1 0 1,0 0 0,-1-1 0,1 1 0,0 0 0,-1 0 0,1 1 0,0-1 0,-1 0 0,1 0 0,0 0 0,-1 0 0,1 0 0,-1 1 0,1-1 0,0 0 0,-1 1 0,1-1 0,-1 0 0,1 1-1,-1-1 1,1 1 0,-1-1 0,1 1 0,-1-1 0,1 1 0,-1-1 0,0 1 0,1-1 0,-1 1 0,0 0 0,1-1 0,-1 1 0,0-1 0,0 1 0,0 0 0,1-1 0,-1 1 0,0 0 0,0-1-1,0 1 1,0 0 0,0-1 0,0 1 0,0 0 0,-1-1 0,1 1 0,0 0 0,0-1 0,0 1 0,-1-1 0,1 1 0,0 0 0,-1-1 0,1 1 0,-1-1 0,1 1 0,-1 0-99,69-16 2453,110-26-1413,-151 35-1359,15-4-1723,-19-3-4759,-21 10 3670</inkml:trace>
  <inkml:trace contextRef="#ctx0" brushRef="#br0" timeOffset="-9214.868">1247 482 7552,'0'0'136,"0"0"-1,0 0 1,0 0 0,1 0 0,-1 1-1,0-1 1,0 0 0,0 0 0,0 0-1,0 0 1,0 0 0,0 1 0,0-1-1,0 0 1,0 0 0,0 0 0,0 0-1,0 1 1,0-1 0,0 0 0,0 0-1,0 0 1,0 0 0,0 1 0,0-1-1,0 0 1,0 0 0,0 0 0,0 0-1,-1 0 1,1 1 0,0-1 0,0 0-136,0 0 85,1 1-106,2 8 109,1 1 1,-2-1-1,1 1 1,-2-1-1,1 1 0,-1 0 1,-1-1-1,1 1 1,-2 5-89,2 12 430,1 61 608,10 83-2801,-5-152-237,5-6-1205</inkml:trace>
  <inkml:trace contextRef="#ctx0" brushRef="#br0" timeOffset="-1088.557">9 1161 3072,'-8'-19'3616,"8"18"-2806,0 1 22,137 4 2342,52-3-1254,-67-6-1307,44-7-250,70 21 277,-87-9-150,112 20-47,-62-28-416,226 13 442,103 1-208,21-6-96,-38-31-63,-51-1 308,-231 18-282,68 11-128,-250 3 11,299 0-315,-196-24-4544,-128 17 2304,-7 2-714</inkml:trace>
  <inkml:trace contextRef="#ctx0" brushRef="#br0" timeOffset="2488.98">887 1264 5888,'-3'-7'3488,"-21"17"-2064,-27 80-1190,37-54-17,0 1 0,3 1 0,1 0 0,2 0 0,2 1 0,1 0 0,2 0-1,2 0 1,1 0 0,2 0 0,2 0 0,4 13-217,-4-29-705,1 0 0,1 0 0,1-1 0,1 0 1,0-1-1,10 15 705,-2-7-2944</inkml:trace>
  <inkml:trace contextRef="#ctx0" brushRef="#br0" timeOffset="2843.571">884 1648 4480,'0'-4'1760,"0"-4"-1376,54 25 32,-41-17-96,0-5-64,1 1 64,-4-4 32,-2-1 96,3-2-224,-3-1 64,5-2 128,1 3-160,-1-1 0,1 3-128,4 1-32</inkml:trace>
  <inkml:trace contextRef="#ctx0" brushRef="#br0" timeOffset="3162.131">1178 1543 6784,'18'45'4012,"-18"-40"-3937,1 0-1,-1 1 1,-1-1-1,1 0 1,-1 1-1,0-1 1,0 0-1,0 0 1,-1 0-1,0 0 1,0 0-1,-1 1-74,-3 7 42,0-1 0,-1 0 0,-1-1 0,0 1 0,-1-1 0,0-1 0,-1 0 0,-9 8-42,-67 66 38,86-83-29,-1-1-1,1 1 1,0 0 0,0-1 0,-1 1 0,1-1 0,0 1 0,0 0 0,0-1 0,0 1 0,0 0-1,0-1 1,0 1 0,0 0 0,0-1 0,0 1 0,0 0 0,1-1 0,-1 1 0,0 0 0,0-1-1,1 1 1,-1-1 0,0 1 0,1-1 0,-1 1 0,0 0 0,1-1 0,-1 0 0,1 1 0,-1-1-1,1 1 1,-1-1 0,1 1 0,-1-1 0,1 0 0,0 1 0,-1-1 0,1 0 0,-1 0 0,1 0-1,0 1 1,-1-1 0,1 0 0,0 0-9,32 10 890,99-3 102,-101-6-4193,-21-1 13,-4 0 351</inkml:trace>
  <inkml:trace contextRef="#ctx0" brushRef="#br0" timeOffset="3663.44">1330 1855 4992,'0'-2'1589,"46"-38"1414,-32 27-2871,-1 0 0,0-1 0,-1-1 0,-1 0 0,0-1 0,-1 0 0,-1 0 0,0-1 0,-1-1 0,-1 1 0,-1-1 0,0 0 0,-1-1 0,-1 1 0,-1-1 0,-1 0 0,-1 0 0,0 0 0,-1 0 0,-1 0-132,1 15 17,0 0-1,0 0 1,-1 0 0,1 0 0,-1 0 0,0 1 0,0-1 0,-1 0 0,1 0 0,-1 1-1,1-1 1,-1 1 0,0-1 0,-1 1 0,1 0 0,0 0 0,-1 0 0,0 0 0,0 0-1,1 1 1,-2-1 0,1 1 0,0 0 0,-1 0-17,2 2-2,-1 1 1,1 0-1,-1 1 0,1-1 1,0 0-1,0 1 1,0-1-1,0 1 0,0-1 1,0 1-1,0 0 0,0 0 1,0 0-1,1 0 1,-1 0-1,1 1 0,0-1 1,0 0-1,-1 1 0,1-1 1,1 1-1,-1-1 1,0 1-1,1-1 0,-1 1 1,1-1-1,0 1 0,0 0 1,0-1-1,0 1 2,-3 8 44,-2 10-1,2 0 0,0 0 0,1 1 1,1-1-1,1 1 0,1-1 0,1 0 1,1 1-1,1-1 0,0 0 0,2-1 1,0 1-1,2-1 0,0 0 0,1-1 1,1 0-1,1 0 0,0-1-43,-5-9-123,0-1 1,0 0-1,1 0 0,0 0 0,1-1 0,-1 0 1,1-1-1,8 6 123,48 7-4607,-39-21 1882</inkml:trace>
  <inkml:trace contextRef="#ctx0" brushRef="#br0" timeOffset="4034.04">1730 1417 7168,'5'18'4754,"3"22"-4927,2 88-424,-6-116-554,1 0-4722,-5-12 3377</inkml:trace>
  <inkml:trace contextRef="#ctx0" brushRef="#br0" timeOffset="4281.633">1866 1421 7040,'5'25'2720,"-5"-10"-2112,0 10-96,0-13-224,0 5-160,0 3 64,0 3-96,0 3 0,0-3-3968,0 6 832,0-6 192</inkml:trace>
  <inkml:trace contextRef="#ctx0" brushRef="#br0" timeOffset="4582.139">1962 1794 6400,'19'-6'3946,"72"-9"-2090,190-17-320,-200 31-6176,-70 1 1782</inkml:trace>
  <inkml:trace contextRef="#ctx0" brushRef="#br0" timeOffset="4851.705">2203 1611 7424,'5'0'2816,"-5"5"-2208,8-2-224,-8-3-288,10 8-128,-1 1 0,4 3 160,-3 4 64,-1 8-64,-4 5 128,0 3 64,-2 5-160,2 0-32,0-2-416,4-7-224,1 1-1472,-2-9-2048,5-11 768</inkml:trace>
  <inkml:trace contextRef="#ctx0" brushRef="#br0" timeOffset="5168.456">2722 1740 7552,'6'-34'3365,"-33"15"-3114,26 17-282,0 1 1,0 0 0,0 0 0,0-1-1,0 1 1,0 0 0,0-1-1,0 1 1,1-1 0,-1 1 0,0-1-1,1 1 1,-1-1 0,1 0 0,0 1-1,0-1 1,-1 0 0,1 1 0,0-1-1,0 0 1,1 1 0,-1-1-1,0 0 1,0 1 30,1-12-297,-15-52 1267,14 65-945,-1 0 0,1 0-1,-1 0 1,0 0 0,1 1-1,-1-1 1,1 0-1,-1 0 1,1 0 0,-1 1-1,1-1 1,-1 0 0,1 1-1,0-1 1,-1 0 0,1 1-1,-1-1 1,1 0-1,0 1 1,-1-1 0,1 1-1,0-1 1,-1 1 0,1-1-1,0 1 1,0-1 0,0 1-1,-1-1 1,1 1-1,0-1 1,0 1 0,0-1-1,0 1 1,0 0 0,0-1-1,0 1 1,0-1 0,0 1-1,0-1 1,0 1 0,1-1-1,-1 1 1,0-1-1,0 1 1,0-1 0,1 1-1,-1-1 1,0 1 0,1-1-1,-1 1-24,12 133 718,-1 3-4102,-11-122 488</inkml:trace>
  <inkml:trace contextRef="#ctx0" brushRef="#br0" timeOffset="5500.531">2896 1235 8064,'-1'3'213,"1"-1"1,-1 0-1,1 1 1,0-1-1,0 1 1,0-1-1,0 0 1,0 1-1,0-1 1,1 0-1,-1 1 1,1-1-1,0 0 1,-1 1-1,1-1 1,0 0-1,1 0 1,-1 0-1,0 0-213,54 57-298,-40-46 300,0 0 6,1 1 1,-2 0 0,0 1-1,-1 0 1,-1 1 0,0 1-1,-1 0 1,0 0 0,-2 1-1,0 1 1,-1-1 0,-1 1-1,-1 0 1,0 1 0,-2 0-1,0 0 1,-1 0 0,-1 0-1,-1 0 1,-1 0 0,-1 1-1,0-1 1,-2 0 0,-2 10-9,-8 6-666,-1 0 1,-2-1 0,-1-1-1,-17 24 666,-20 8-2672,30-41 582</inkml:trace>
  <inkml:trace contextRef="#ctx0" brushRef="#br0" timeOffset="5971.056">3350 1394 7168,'-5'-30'4091,"7"44"-3169,-3 65 136,0 30-129,3-40-4335,1-37-34,2-3-650</inkml:trace>
  <inkml:trace contextRef="#ctx0" brushRef="#br0" timeOffset="6189.248">3414 2045 9472,'-9'52'3520,"-1"-32"-2752,2 0-64,8-20-256,0 9-320,0-9-32,0 0-384,0 0-128,0 0 192,0 0-96,0 0 64,0-4-640,0-4-288,0-1-1856,8-2-1248,2-6 1792</inkml:trace>
  <inkml:trace contextRef="#ctx0" brushRef="#br0" timeOffset="6641.91">3596 1397 7552,'1'12'4037,"12"17"-3440,13 27-165,-3 57 1440,-19-62-3477,6 24-5664,-5-48 4021</inkml:trace>
  <inkml:trace contextRef="#ctx0" brushRef="#br0" timeOffset="6909.913">3702 2060 9728,'-11'28'3680,"11"-23"-2848,-5 2-32,5-7-224,0 0-512,0-3 0,0-1-928,0-1-352,-3-6 608,-7-1-832,2 0-224,-6 4-1504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36:04.4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290 273 4736,'2'-7'453,"1"0"0,0 0 0,0 1 0,1-1 0,0 1 0,0-1 0,1 1 0,-1 1 0,1-1-1,1 1 1,-1-1 0,1 2 0,0-1 0,0 0 0,4-1-453,-4 16 832,3 98 480,-11 67-656,-23 161-656,20-284-2746,1-39 602</inkml:trace>
  <inkml:trace contextRef="#ctx0" brushRef="#br0" timeOffset="478.472">17 83 6144,'-15'-3'2058,"14"0"796,134-14-764,267-20-415,-349 29-1774,99-7-4762,-118 18 1624</inkml:trace>
  <inkml:trace contextRef="#ctx0" brushRef="#br0" timeOffset="1118.072">722 687 6144,'0'-13'987,"-1"6"-563,1 1-1,0 0 1,0 0-1,1-1 1,0 1-1,0 0 1,0 0-1,1 0 1,0 0-1,0 0 0,0 0 1,1-1-424,6 27 1349,-4 6-1258,-2-1 0,-1 1 0,0 0 0,-2-1 0,-3 20-91,2-22-23,-38 343 455,39-364-411,-1 0 0,1 0 0,-1 0 0,1 1-1,-1-1 1,1 0 0,0 0 0,0 0 0,0 0 0,0 0 0,1 0-1,-1 0 1,0 0 0,1 1 0,0-1 0,-1 0 0,1-1-1,0 1 1,0 0 0,0 0 0,0 0 0,0 0 0,1-1 0,-1 1-1,0 0 1,1-1 0,0 0 0,-1 1 0,1-1 0,0 0 0,-1 1-1,1-1 1,0 0-21,7-2 694,211-46 89,-170 35-4356,-49 12 1051</inkml:trace>
  <inkml:trace contextRef="#ctx0" brushRef="#br0" timeOffset="1592.846">895 601 7296,'-3'0'2720,"3"0"-2112,0 5 32,0-5-64,0 0-320,0 0-64,3 7-32,2 7-32,-5 1-64,0 2 384,0 3 224,0 0-320,0 4-128,0 1-288,0-5-32,0 0-1024,0-3-384,0-5-2048</inkml:trace>
  <inkml:trace contextRef="#ctx0" brushRef="#br0" timeOffset="1846.936">1023 601 7296,'0'9'2816,"0"-9"-2208,5 8 0,-1 1-224,1-1-352,0 4 0,0 3-32,-5 2 0,0 3 0,-5 4 64,0 1 96,0 3-128,1-4-32,-1 1-352,0-1-96,5-4-1472,0 0-1920,0-8 736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36:10.93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1 114 7552,'0'-27'4327,"24"-17"-4086,-20 38-137,-3 4-97,1-1 0,-1 1 0,1-1 0,0 1 0,0 0 0,0 0 0,0 0 0,0 0 0,0 0 0,0 0 0,1 0 0,-1 1 1,0-1-1,1 1 0,0 0 0,-1 0 0,1 0 0,0 0 0,0 0 0,-1 0 0,1 1 0,0 0 0,0-1 0,0 1 0,0 0 0,0 0 1,-1 0-1,1 1 0,0-1 0,0 1 0,0 0 0,-1 0 0,1 0 0,0 0 0,-1 0 0,1 0 0,0 1 0,-1-1 0,0 1 0,1 0 0,-1-1 1,0 1-1,1 1-7,-2-1 47,1 0 1,0-1-1,-1 1 1,0 0 0,1 0-1,-1 0 1,0 0-1,0 0 1,0 1 0,0-1-1,-1 0 1,1 0-1,0 1 1,-1-1 0,0 0-1,0 1 1,1-1-1,-1 0 1,-1 1 0,1-1-1,0 0 1,0 1-1,-1-1 1,0 0 0,1 1-1,-1-1 1,0 0-1,0 0 1,0 0 0,0 0-1,0 0 1,-1 0-1,1 0 1,-1 0 0,1 0-1,-1-1 1,0 1-1,0-1 1,1 1 0,-3 0-48,-65 26 1303,67-28-1279,0 1 1,0-1-1,0 0 0,0 1 0,0-1 0,1 0 1,-1 0-1,0 0 0,0 0 0,0-1 1,0 1-1,0 0 0,1-1 0,-1 1 0,0-1 1,0 0-1,0 0 0,1 1 0,-1-1 1,1 0-1,-1 0 0,1-1 0,-1 1 0,1 0 1,-1 0-1,1-1 0,0 1 0,0-1 1,0 1-1,0-1 0,0 0 0,0 1 0,0-1 1,0 0-1,1 0 0,-1 1 0,1-1 0,-1 0-24,1-1 0,0 0 0,0 0-1,0 0 1,0 1 0,1-1-1,-1 0 1,1 0-1,0 0 1,0 1 0,0-1-1,0 1 1,0-1 0,0 0-1,1 1 1,-1 0-1,1-1 1,0 1 0,-1 0-1,1 0 1,0 0-1,1 0 1,-1 0 0,0 1-1,0-1 1,1 0 0,-1 1-1,1 0 1,0-1 0,-2 3-14,1 0 0,-1-1 0,0 1 0,0 0 0,1 0 0,-1 0 0,0 0 0,0 0 0,0 0 0,0 0 0,0 1 0,-1-1 0,1 0 0,0 0 0,0 1 0,-1-1 0,1 0 0,-1 1 0,1-1 0,-1 1 0,0-1-1,0 1 1,1-1 0,-1 1 0,0-1 0,0 1 0,0-1 0,-1 1 0,1-1 0,0 0 0,0 1 0,-1-1 0,1 1 0,-1-1 0,1 0 0,-1 1 0,0-1 0,0 0 0,1 1 0,-1-1 0,0 0 0,0 0 0,0 1 14,1-13-4357,3-14 288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5T10:13:19.2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38 352 3456,'0'-2'236,"0"0"-64,0-1 0,-1 1 0,1 0-1,0-1 1,1 1 0,-1-1 0,0 1 0,1 0-1,-1 0 1,1-1 0,0 1 0,-1 0 0,1 0-1,0 0 1,0 0 0,1-1 0,-1 2 0,0-1-1,1 0 1,-1 0 0,1 0 0,0 0-172,3-14 448,-5 15-347,0 3 123,-13 55 939,-11 177-486,21 136-32,3-368-469,-1-12 11,-8-60-84,2-1 0,4 0 0,3 0 0,3 0 0,5-12-103,1-68 88,4 14-254,-9 113 140,2 31-92,62 114 502,27-7-75,-54-71-250,76 108-21,66 150 367,-161-269 54,-12-35 362,-9-78-378,6-432 954,-6 242-3610,3 220-555,10 22-3339,-5 20 3350</inkml:trace>
  <inkml:trace contextRef="#ctx0" brushRef="#br0" timeOffset="1163.139">812 842 6528,'2'-6'3264,"-1"17"-2992,-7 22-194,-2 0-1,0-1 1,-3 0 0,-6 13-78,-18 60 3,3-15 867,25-83-108,10-22-436,43-73-421,15-43 46,-47 81 91,-9 28-26,0 0-1,2 0 0,1 0 0,1 1 0,0 0 0,4-2-15,-13 22 1,0 0 0,1 0 0,-1 0 0,1 0 0,-1 1 0,1-1 0,-1 0 0,1 0 0,0 1-1,-1-1 1,1 1 0,0-1 0,-1 0 0,1 1 0,0-1 0,0 1 0,0-1 0,-1 1 0,1 0 0,0-1 0,0 1 0,0 0 0,0 0 0,0 0 0,0 0 0,0-1 0,0 1 0,0 0 0,0 0 0,-1 1-1,1-1 1,0 0 0,0 0 0,0 0 0,0 1 0,0-1 0,0 0 0,0 1 0,-1-1 0,1 1 0,0-1 0,0 1 0,-1-1 0,1 1 0,0 0 0,0-1 0,-1 1 0,1 0 0,-1-1 0,1 1 0,-1 0-1,1 0 1,-1 0 0,1 0 0,-1-1 0,0 1-1,17 25 117,-2 0-1,0 1 1,-2 0-1,-1 1 1,-1 1-1,-2 0 1,2 13-117,-6-27-16,15 66-1360,-7-32-2922,-13-41 1519,-4-4 102</inkml:trace>
  <inkml:trace contextRef="#ctx0" brushRef="#br0" timeOffset="1426.409">751 1106 5504,'-3'3'2112,"6"-3"-1664,2 0 320,1 0 64,2 0-288,5 0 32,6-3-288,4-2-96,4 2-96,10-2 64,-1 1 32,1 1-64,-5-2-96,-5 5-288,-4 0-96,-1-4-864,-3-1-352,-1 2-1152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36:10.21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 64 6272,'-1'-1'254,"0"-1"1,1 0-1,-1 1 0,0-1 1,1 0-1,-1 1 0,1-1 1,0 0-1,-1 1 1,1-1-1,0 0 0,0 0 1,0 1-1,0-1 0,1 0 1,-1 0-1,0 1 0,1-1 1,-1 0-1,1 1 1,0-1-1,-1 0 0,1 1-254,-1 45 1339,-4 157-1062,5-142-265,2 0 0,3 0-1,3-1 1,2 0 0,6 10-12,-15-53 46,1-1 0,1 1 0,0-1 0,1 0 0,1-1 0,0 1 0,1-1 0,0 0 0,1-1 0,0 0 0,1 0 0,1 0 0,0-1 0,0-1 0,1 0 0,6 4-46,-7-10 67,0-1-1,-1 0 1,1-1 0,1 0-1,-1-1 1,0 0 0,0-1-1,1 0 1,-1 0 0,0-1-1,0-1 1,0 1 0,0-2-1,1 0-66,4-5 278,2-8-162,-1 0 0,0 0 1,-1-2-1,-1 0 1,-1-1-1,10-18-116,-5-7 23,-2-1 0,-2 0 0,-2-1 1,-2 0-1,-2-1 0,-2 0 0,-2 0 0,-2 0 0,-4-32-23,-20-113-2362,21 179 420,1 5-1604</inkml:trace>
  <inkml:trace contextRef="#ctx0" brushRef="#br0" timeOffset="3645.94">681 942 1408,'-10'-12'848,"33"-53"2059,-18-38 4804,-10 240-6404,-22 124-1307,17-164 112,10-95-86,0-1-1,0 0 1,0 1 0,0-1 0,0 0-1,1 1 1,-1-1 0,0 0-1,1 0 1,-1 1 0,1-1 0,0 0-1,-1 0 1,1 0 0,0 1-1,0-1 1,-1 0 0,1 0 0,0 0-1,0-1 1,0 1 0,0 0 0,0 0-1,0 0 1,1-1 0,-1 1-1,0 0 1,0-1 0,0 1 0,1-1-1,-1 0 1,0 1 0,1-1 0,0 0-26,90 0 1114,110 0-2927,-192 0-128,-6-5-539</inkml:trace>
  <inkml:trace contextRef="#ctx0" brushRef="#br0" timeOffset="4118.929">926 687 6656,'5'0'4608,"-5"0"-4070,0 8 241,-2 110 1255,0-60-2506,1 0-3522,2-57 1253,3-6-27</inkml:trace>
  <inkml:trace contextRef="#ctx0" brushRef="#br0" timeOffset="4413.833">1172 666 8320,'-9'14'3168,"9"-11"-2464,-10 6 0,10-1-160,0-1-384,0 6-32,0-1-64,0 5-64,0 3 32,0 0 160,-5 0 192,5 4-192,0-1-32,0-2-320,5 0-128,0-5-1184,0-5-480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36:18.0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0 194 4992,'5'3'4235,"37"-6"-2358,343-34 859,-240 14-5888,-111 14-16</inkml:trace>
  <inkml:trace contextRef="#ctx0" brushRef="#br0" timeOffset="3135.081">192 85 5632,'-10'-73'5930,"10"74"-5900,0-1 0,1 0 0,-1 1-1,0-1 1,1 0 0,-1 1-1,1-1 1,-1 0 0,0 0 0,1 1-1,-1-1 1,1 0 0,-1 0 0,1 0-1,-1 0 1,1 0 0,-1 0 0,1 0-1,-1 1 1,1-1 0,-1-1 0,1 1-1,-1 0 1,1 0 0,-1 0-1,1 0 1,-1 0 0,0 0 0,1 0-1,-1-1 1,1 1 0,-1 0 0,1 0-1,-1-1 1,0 1 0,1 0 0,-1-1-1,0 1 1,1 0 0,-1-1 0,0 1-1,1-1 1,-1 1 0,0 0-1,0-1 1,1 1 0,-1-1 0,0 1-1,0-1 1,0 1 0,0-1 0,0 1-1,0 0 1,0-1 0,0 1 0,0-1-1,0 1 1,0-1 0,0 1-1,0-1 1,0 1 0,0-1 0,0 1-1,0-1 1,-1 1 0,1-1-30,18 27 521,-1-1 1,-2 2-1,0 0 0,-2 1 1,-1 2-522,-2-8-4,14 47-1660,-15-51-224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36:38.322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707 103 3712,'62'-38'4448,"-61"37"-4369,0 0 0,0 0 0,0 0 0,-1 0 0,1 0 0,0 0 0,-1 0 0,1 0 0,-1 0 0,1 0 0,-1 0 0,0 0 0,1-1 0,-1 1 0,0 0 0,0 0 0,0 0 0,0 0 0,0-1 0,0 1 0,0 0 0,0 0 0,-1 0 0,1-1 0,0 1 0,-1 0 0,1 0 0,-1 0 0,1 0 0,-1 0 0,1 0 0,-1 0 0,0 0 0,0 0 0,1 0 0,-1 0 0,0 0 0,0 1 0,0-1 0,0 0 0,0 0 1,0 1-1,0-1 0,0 1 0,0-1 0,0 1 0,-1 0 0,1-1 0,0 1-79,-3-2 20,1-1 1,-1 1 0,0 1 0,1-1-1,-1 0 1,0 1 0,0 0 0,0 0 0,0 0-1,0 0 1,0 1 0,-1 0 0,1 0-1,0 0 1,0 0 0,0 0 0,0 1 0,0 0-1,0 0 1,0 0 0,0 0 0,0 1-1,0-1 1,-3 3-21,-4 2-5,1 0 0,0 1 0,0 0 0,0 0 0,1 1 1,0 0-1,-6 8 5,3 1 33,0 1 1,2 0 0,0 1 0,1 0-1,1 0 1,0 1 0,2 0 0,0 1 0,2-1-1,0 1 1,1 0 0,0 9-34,1-16 21,0 0 0,1 0 0,0 1 0,1-1 0,1 0 0,0 0 0,1 1 0,0-1 1,1-1-1,1 1 0,0 0 0,1-1 0,1 0 0,0 0 0,0 0 0,1-1 0,1 0 0,0 0 0,1-1 0,2 3-21,-1-7 94,1 0 0,-1 0 0,1-1 0,0-1 0,0 1 0,1-2 0,-1 0 0,1 0 0,0-1 0,0-1 0,1 0 0,-1 0 0,12-1-94,-10 0 37,1 0 0,-1-1 1,1 0-1,-1-2 0,1 1 1,-1-2-1,0 0 0,0-1 1,0 0-1,-1-1 0,1 0 1,-1-1-1,0-1 0,-1 0 1,2-2-38,-12 8 9,0 0 0,0 0 0,0-1 0,-1 1 0,1-1 0,0 1 0,-1-1 0,1 0 0,-1 0 0,0 0 0,1 0 0,-1 0 0,0 0 0,0 0 0,0 0 0,0 0 0,-1 0 1,1 0-1,-1-1 0,1 1 0,-1 0 0,0 0 0,0-1 0,0 1 0,0 0 0,0-1 0,0 1 0,-1 0 0,1-1 0,-1 1 0,1 0 0,-1 0 0,0 0 0,0 0 0,0 0 0,0 0 1,-1 0-1,1 0 0,0 0 0,-1 0 0,1 0 0,-1 1 0,0-1-9,-13-8-52,-1-1 1,0 2 0,-1 0-1,0 2 1,-1-1 0,1 2-1,-1 0 1,-1 2-1,1 0 1,-1 0 0,-3 2 51,-64-16 117,85 18-114,0-1 0,0 0 0,0 1 0,1-1 0,-1 0 0,0 0 0,0 0 0,1 1 0,-1-1 0,0 0 0,1 0 0,-1 0 0,1 0 0,-1 0 0,1 0 0,-1 0 0,1 0 0,0 0 0,0 0 0,-1 0 0,1-1 0,0 1 0,0 0 0,0 0 0,0 0 0,0 0 1,1 0-1,-1 0 0,0 0 0,0 0 0,1-1-3,-1-6 66,2 6-64,-1 0 0,0 1 1,0-1-1,1 1 0,-1 0 1,1-1-1,-1 1 0,1 0 0,0 0 1,-1 0-1,1 0 0,0 0 1,0 1-1,0-1 0,-1 0 0,1 1 1,0-1-1,0 1 0,0 0 1,0 0-1,2-1-2,309-39 1744,-218 12-1643,-62 9-2881,-14-10-4626,-16 9 3182</inkml:trace>
  <inkml:trace contextRef="#ctx0" brushRef="#br0" timeOffset="680.925">0 765 4864,'59'-1'3857,"126"3"-2050,51 16 270,1-10 0,217-22-2077,-120-22-1824,-282 29-405,-10 5-1104</inkml:trace>
  <inkml:trace contextRef="#ctx0" brushRef="#br0" timeOffset="2478.397">369 1312 2688,'42'-28'3530,"-42"27"-3459,0 1 0,1-1 0,-1 0 0,0 1-1,1-1 1,-1 1 0,0-1 0,0 0 0,0 1 0,0-1-1,1 0 1,-1 1 0,0-1 0,0 0 0,0 0-1,0 1 1,-1-1 0,1 0 0,0 1 0,0-1-1,0 0 1,0 1 0,-1-1 0,1 1 0,0-1-1,-1 0 1,1 1 0,0-1 0,-1 1 0,1-1-1,-1 1 1,1-1 0,-1 1 0,1-1 0,-1 1-1,1 0 1,-1-1 0,1 1 0,-1-1 0,0 1-1,1 0 1,-1 0 0,0-1 0,1 1 0,-1 0-1,0 0 1,1 0 0,-1 0 0,0 0 0,1 0-1,-1 0 1,0 0 0,1 0 0,-1 0 0,0 0-1,1 0 1,-1 1 0,0-1-71,-36 12 513,24-4-434,-10 4 215,1 1 0,0 1 0,1 0 0,1 2 0,-15 15-294,30-26 50,0 0 0,0 0 0,1 0 0,0 1 1,0 0-1,0 0 0,1 0 0,0 0 0,0 0 0,1 1 1,-1-1-1,1 1 0,1 0 0,-1 0 0,1-1 1,0 1-1,1 0 0,0 0 0,0 0 0,0 0 1,1 0-1,0 0 0,2 6-50,0-5 21,0-1-1,0 0 1,1 0 0,0 0-1,1 0 1,-1-1 0,1 1-1,0-1 1,1-1 0,0 1-1,0-1 1,0 0 0,0 0-1,1 0 1,-1-1 0,1 0-1,1-1 1,-1 1 0,0-1-1,1-1 1,-1 1 0,1-2-1,0 1 1,6 0-21,-8-2-314,1-1 1,-1 0-1,1-1 1,-1 0-1,1 0 1,-1 0-1,0 0 1,0-1-1,0 0 1,-1 0-1,1-1 1,-1 0-1,1 0 1,3-4 313,25-19-3120</inkml:trace>
  <inkml:trace contextRef="#ctx0" brushRef="#br0" timeOffset="3163.036">497 1235 3584,'27'-20'2954,"10"-28"-2250,-30 34-569,-1-1 0,-1 1 0,0-1-1,-1 0 1,-1 0 0,0 0 0,-1 0-1,-1-1 1,0 1 0,-1 0 0,-1-1-1,0 1 1,-1-1 0,-1 1 0,-1-3-135,-14-29 437,6 55-245,2 40 139,-1 52 742,5 0 0,4 75-1073,3-110-1202,-1-50-873,5-9-842</inkml:trace>
  <inkml:trace contextRef="#ctx0" brushRef="#br0" timeOffset="3549.461">675 1243 5632,'67'-11'3305,"-29"7"-3106,134-17 1609,-113 8-3744,-46 7-3195,-12 6 2822</inkml:trace>
  <inkml:trace contextRef="#ctx0" brushRef="#br0" timeOffset="3812.522">801 1130 6144,'-13'9'2368,"13"-9"-1856,0 3-192,0-3-256,5 9-96,-5-1 0,5 4 1696,-2 28-800,-3-3-320,0-5-608,-3 0-320,-2-7-864,0-5-416,1-4-1216,4-5-576</inkml:trace>
  <inkml:trace contextRef="#ctx0" brushRef="#br0" timeOffset="4321.236">1038 1283 5632,'6'-1'2672,"5"-7"-2508,0 0 0,-1-1 1,0 0-1,0 0 0,-1-1 1,-1 0-1,1-1 0,-2 0 1,1 0-1,-2-1 0,1 0 1,-2 0-1,1-1 0,-2 1 1,0-1-1,2-9-164,-2 3 32,-3 14-39,1 0-1,-1 0 0,0-1 1,0 1-1,0-1 0,-1 1 1,0-1-1,0 1 0,0-1 0,-1 1 1,0 0-1,0-1 0,0 1 1,-1 0-1,1 0 0,-3-5 8,3 10 2,1 0-1,0 0 0,-1-1 1,1 1-1,-1 0 1,1 0-1,-1 0 0,1 0 1,-1-1-1,1 1 1,-1 0-1,1 0 0,-1 0 1,1 0-1,-1 0 1,1 0-1,-1 0 0,1 1 1,-1-1-1,1 0 0,-1 0 1,1 0-1,-1 0 1,1 1-1,-1-1 0,1 0 1,-1 0-1,1 1 1,0-1-1,-1 0 0,1 1 1,0-1-1,-1 0 0,1 1 1,0-1-1,-1 1 1,1-1-1,0 0 0,0 1 1,-1-1-1,1 1 1,0-1-1,0 1 0,0-1 1,0 1-1,-1-1 1,1 1-1,0-1 0,0 1 1,0 0-2,-45 154 810,42-144-784,0 0-1,0 0 0,1 0 0,1 0 1,0 1-1,1-1 0,0 0 0,0 1 1,1-1-1,1 0 0,0 0 0,1 0 0,0 0 1,0 0-1,1 0-25,27 15-937,-3-28-2931,-15-1 1404</inkml:trace>
  <inkml:trace contextRef="#ctx0" brushRef="#br0" timeOffset="4671.946">1375 854 6400,'-4'-3'2368,"-1"3"-1856,10 3 96,-5-3-64,0 0-224,0 14 0,0 1 0,-5 17 128,0-3-256,-3 3 32,-2 1 96,1-1-192,1-3-64,-2-1-608,2-4-192,2 1-1056,1-5-384,5 1-480</inkml:trace>
  <inkml:trace contextRef="#ctx0" brushRef="#br0" timeOffset="5161.615">1430 1223 5376,'0'0'1834,"12"0"1356,104 8-390,-44-8-3520,-59-4-5163,-12 0 3958</inkml:trace>
  <inkml:trace contextRef="#ctx0" brushRef="#br0" timeOffset="5783.163">1462 1090 5504,'16'11'3184,"2"14"-1350,-29 23-458,3 41-634,8-83-878,0 0 0,0 0 0,1 0 1,0 0-1,0 0 0,0-1 0,1 1 1,0 0-1,0-1 0,1 1 0,2 3 136,3 4-1802</inkml:trace>
  <inkml:trace contextRef="#ctx0" brushRef="#br0" timeOffset="6538.54">1775 1134 6528,'12'-18'4620,"9"-13"-4467,-19 30-146,1-2 30,1 1 1,0 0-1,-1-1 0,1 1 0,0 0 1,0 1-1,0-1 0,0 1 0,1 0 0,-1 0 1,0 0-1,0 0 0,1 1 0,-1 0 0,0 0 1,3 0-38,-6 0 9,0 1 0,0-1 0,0 0 1,0 1-1,0 0 0,0-1 0,0 1 0,0-1 1,0 1-1,0 0 0,0 0 0,0 0 1,0-1-1,-1 1 0,1 0 0,0 0 1,-1 0-1,1 0 0,0 0 0,-1 0 0,0 0 1,1 1-1,-1-1 0,0 0 0,1 0 1,-1 0-1,0 0 0,0 0 0,0 1 0,0-1 1,0 0-1,0 0 0,0 0 0,0 0 1,-1 1-1,1-1 0,0 0 0,-1 0-9,-17 43 391,-32 25-263,-1-13-608,47-52 485,3-3 65,1-1 74,6 3 144,76 11 688,72-31-502,-116 5-3956,-17 7 234</inkml:trace>
  <inkml:trace contextRef="#ctx0" brushRef="#br0" timeOffset="7474.663">1361 725 3072,'0'5'867,"7"6"1530,92-10 339,142-10-358,-62-19-1452,-105 13-4252,-74 15 2783,5 0-334,-4 1-3462,-1 6 2264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36:58.1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203 57 4096,'-1'-4'488,"0"2"-357,0 0 0,0 0 1,0 0-1,1 0 0,-1 0 0,1 0 0,-1 0 1,1 0-1,-1 0 0,1 0 0,0-1 1,0 1-1,0 0 0,1 0 0,-1 0 0,0 0 1,1 0-1,-1 0 0,1-1 0,0 1 0,0 0 1,0 1-1,0-1 0,0-1-131,0 3 32,-1 0 1,0 0-1,0 1 0,0-1 0,0 0 0,0 0 1,0 1-1,0-1 0,0 0 0,1 0 1,-1 1-1,0-1 0,0 0 0,0 0 0,1 0 1,-1 0-1,0 1 0,0-1 0,0 0 1,1 0-1,-1 0 0,0 0 0,0 0 0,1 0 1,-1 0-1,0 0 0,0 1 0,1-1 0,-1 0 1,0 0-1,0 0 0,1 0 0,-1 0 1,0 0-1,1-1 0,-1 1 0,0 0 0,0 0 1,1 0-1,-1 0 0,0 0 0,0 0-32,0 13 199,0 277 2041,3-238-2155,-2 41-3738,-5-84 688,0 0 117</inkml:trace>
  <inkml:trace contextRef="#ctx0" brushRef="#br0" timeOffset="372.138">12 308 4224,'-3'-4'97,"3"4"-16,-1 0 1,1 0-1,-1 0 1,1-1-1,-1 1 1,1 0-1,0 0 1,-1-1-1,1 1 1,0 0 0,-1 0-1,1-1 1,0 1-1,-1 0 1,1-1-1,0 1 1,0 0-1,-1-1 1,1 1-1,0-1 1,0 1-1,-1 0 1,1-1-1,0 1 1,0-1 0,0 1-1,0-1 1,0 1-1,0-1 1,0 1-1,0-1 1,0 1-1,0 0 1,0-1-1,0 1 1,0-1-1,0 1 1,0-1-1,1 1 1,-1 0-1,0-1 1,0 1 0,0-1-1,1 1 1,-1 0-1,0-1 1,1 1-1,-1 0 1,0-1-1,1 1 1,-1 0-1,0-1 1,1 1-1,-1 0 1,0 0-1,1-1 1,-1 1 0,1 0-1,-1 0 1,1 0-1,-1 0 1,0 0-1,1 0 1,-1 0-1,1 0 1,-1 0-1,1 0 1,-1 0-1,1 0-81,49-11 1206,103-14 322,-117 17-1656,1 1-1,0 2 0,1 2 1,-1 1-1,1 2 129,1 3-6037,-36 11 2533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36:57.3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156 46 3712,'11'-3'5778,"-3"33"-5252,-17 183-68,-6-102-330,-39 224 27,-1-95 362,55-239-512,-2 9 70,0-1-1,0 0 1,-1 1 0,0-1 0,-1 0-1,1-1 1,-2 1 0,-3 5-75,0-26 133,7-56 7,2 1 0,4 0-1,2-1 1,15-57-140,-11 61 60,39-418-337,-48 467 227,19-66 249,-21 81-198,0-1 0,1 0 0,-1 1-1,0-1 1,0 1 0,1-1 0,-1 1 0,0-1 0,1 1 0,-1-1 0,1 1-1,-1 0 1,1-1 0,-1 1 0,1-1 0,-1 1 0,1 0 0,-1-1 0,1 1-1,-1 0 1,1 0 0,-1 0 0,1-1 0,0 1 0,-1 0 0,1 0-1,-1 0 1,1 0 0,0 0 0,-1 0 0,1 0 0,0 0 0,-1 0 0,1 0-1,-1 1 1,1-1 0,-1 0 0,1 0 0,0 0 0,-1 1 0,1-1 0,-1 0-1,1 1 1,-1-1 0,1 0 0,-1 1 0,1-1 0,-1 1 0,0-1 0,1 1-1,-1-1 1,0 1 0,1-1 0,-1 1 0,0-1 0,1 1 0,-1-1-1,0 1 1,0 0 0,0-1 0,0 1-1,14 39 91,-8-10-107,2 0 0,1 0 0,1 0 0,2-1 0,0-1 0,12 18 16,-17-35 7,1 0 0,0 0 0,0 0 0,1-1 0,0-1 0,1 1 0,0-1 0,3 1-7,-10-8 2,-1 0 0,1 0 1,0 0-1,0-1 0,0 1 0,1-1 1,-1 0-1,0 1 0,0-2 1,1 1-1,-1 0 0,1 0 0,-1-1 1,0 0-1,1 0 0,-1 0 1,1 0-1,-1 0 0,1-1 0,-1 0 1,0 1-1,1-1 0,-1-1 0,0 1 1,0 0-1,1-1 0,-1 1 1,0-1-1,-1 0 0,1 0 0,0 0 1,-1-1-1,1 1 0,0-1-2,41-75 200,-29 45-197,16-31 50,-30 64-41,1 1 0,-1 0-1,0 0 1,1-1 0,-1 1-1,0 0 1,0 0 0,1 0-1,-1 0 1,0 1 0,0-1-1,0 0 1,-1 0 0,1 1-1,0-1 1,0 0-1,-1 1 1,1-1 0,-1 1-1,1-1 1,-1 1 0,1-1-1,-1 1 1,0-1 0,0 1-1,0-1 1,0 1 0,0 0-1,0-1 1,0 1 0,-1-1-1,1 1-11,7 24 161,-7-26-165,40 82 306,-38-79-347,0 0 1,0 0-1,0 0 0,0 0 0,1-1 0,-1 1 0,1-1 0,0 1 0,-1-1 0,1 0 1,0 0-1,1-1 0,-1 1 0,0-1 0,0 1 0,1-1 0,-1 0 0,0 0 0,1-1 1,-1 1-1,1-1 0,0 1 0,-1-1 0,1 0 45,15-3-1397</inkml:trace>
  <inkml:trace contextRef="#ctx0" brushRef="#br0" timeOffset="2314.835">698 690 3200,'4'3'3313,"14"-15"-2029,7-14-831,-2-1 1,0-1-1,-2 0 0,-2-2 1,11-21-454,-8-17-70,-21 66 85,0 0 0,0 0 0,0 0 0,-1-1 0,1 1 0,-1 0 0,1 0 0,-1 0 0,0-1 0,0 1 0,0 0 0,0 0 0,0-1 0,-1 1 0,1 0 0,-1 0 0,1 0 0,-1 0 0,0-1 0,0 1 0,0 0 0,0 0 0,0 1 0,0-1 0,0 0 0,-1 0 0,1 0 0,-1 1 0,1-1 0,-1 1 0,0-1 0,0 1 0,0 0 0,1 0 0,-1 0 0,0 0 0,-1 0-15,1 2 8,0 0-1,0 0 1,-1 0-1,1 1 1,0-1-1,0 1 1,0-1-1,1 1 1,-1 0-1,0 0 1,1 0-1,-1 0 1,1 0 0,-1 0-1,1 0 1,0 1-1,0-1 1,0 0-1,0 1 1,1-1-1,-1 1 1,1-1-1,-1 1 1,1-1-1,0 1 1,0-1-1,0 1-7,-1 0 26,-3 17-27,1 1-1,1-1 0,1 1 0,1 0 0,0 0 1,1-1-1,2 1 0,0-1 0,1 1 1,1-1-1,1 0 0,4 7 2,-9-24-97,0 1 1,1-1-1,-1 0 1,1 0-1,0 0 0,0 0 1,0-1-1,0 1 1,0 0-1,1-1 1,-1 1-1,1-1 0,0 0 1,0 0-1,0 0 1,0 0-1,0-1 0,2 2 97,9-2-2458</inkml:trace>
  <inkml:trace contextRef="#ctx0" brushRef="#br0" timeOffset="3047.489">1104 714 2944,'8'-8'1632,"29"-22"-1008,-29 19-394,0-2 0,0 1 0,-1-1 1,-1 0-1,0-1 0,-1 1 0,0-1 1,-1 0-1,0 0 0,-2-1 0,1 1 0,-2-2-230,0 4 107,-1 9-66,1 0 0,0 1 0,-1-1 1,1 0-1,-1 0 0,0 1 0,0-1 0,0 0 0,-1 0 0,1 1 0,0-1 0,-1 0 0,0 1 0,0-1 0,0 0 0,0 1 0,0-1 0,0 1 0,0 0 0,-1-1 0,0 1 0,1 0 0,-1 0 0,0 0 0,0 0 0,0 0-41,-1 3 10,-1 0 0,1 0 0,0 0 0,0 1 1,0-1-1,0 1 0,0 0 0,0 0 0,0 0 1,1 0-1,-1 0 0,1 1 0,-1-1 0,1 1 1,0 0-1,0-1 0,0 1 0,0 0 0,1 0 0,-1 1-10,-3 3 5,0 0 26,1-1 1,-1 1-1,2 0 1,-1 0-1,1 1 0,0-1 1,0 1-1,1 0 1,0-1-1,0 1 1,1 0-1,0 0 1,1 0-1,0 0 0,0 0 1,0 0-1,1 0 1,0 0-1,1 0 1,0 0-1,0 0 1,1-1-1,0 1 0,0-1 1,0 0-1,1 0 1,0 0-1,1 0 1,1 1-32,-5-5-101,1 0 1,0-1 0,1 1 0,-1-1 0,0 1-1,1-1 1,-1 1 0,1-1 0,0 0-1,-1 0 1,1-1 0,0 1 0,0-1 0,1 1-1,-1-1 1,0 0 0,0 0 0,1 0-1,-1 0 1,0-1 0,1 0 0,-1 1-1,1-1 1,-1 0 0,0-1 0,1 1 0,-1-1-1,0 1 1,3-2 100,12-5-2773,1 0 149</inkml:trace>
  <inkml:trace contextRef="#ctx0" brushRef="#br0" timeOffset="3470.16">1048 710 4736,'-5'0'1760,"10"0"-1376,0 9 32,-5-2-96,0 1-192,0 4-32,-10 5-32,-4 11 32,1 1-64,0 3-32,-1 0 32,1-7-672,3-5-224,1-5-1184</inkml:trace>
  <inkml:trace contextRef="#ctx0" brushRef="#br0" timeOffset="3787.849">1349 273 6016,'0'-3'2272,"14"6"-1760,-14 0-160,8 2-96,-3-1-288,0 4-64,-10 24 64,0-3 0,2-1-544,-2 1-256,0-5-1248,5 4-800,-6 1 1216</inkml:trace>
  <inkml:trace contextRef="#ctx0" brushRef="#br0" timeOffset="4088.824">1426 719 4992,'-5'7'1824,"5"1"-1408,0 0-128,0 1-64,0 3-64,0 4 128,-5 0-192,2 9-128,-2 3 0,-8-1-224,2-7 32,3-3-1536,0 0-1056,-2-5 992</inkml:trace>
  <inkml:trace contextRef="#ctx0" brushRef="#br0" timeOffset="4576.619">1512 759 2560,'28'-37'1765,"23"-13"-175,-40 42-1430,0-1 1,0-1 0,-1 0-1,0-1 1,-1 0 0,0 0-1,-1-1 1,0 0 0,-1 0 0,-1-1-1,1 0 1,-2 0 0,0 0-1,-1-1 1,1-2-161,-5 13 17,1 1-1,-1-1 1,1 0-1,-1 0 1,0 1-1,0-1 1,0 0-1,0 0 1,-1 1-1,1-1 1,-1 0-1,1 0 1,-1 1-1,0-1 1,0 1-1,0-1 1,-1 1-1,1-1 0,-1 1 1,1 0-1,-1 0 1,0-1-1,1 1 1,-1 1-1,0-1 1,-1 0-1,1 0 1,0 1-1,0-1 1,-1 1-1,1 0 1,-1-1-1,1 1 1,-1 0-1,0 1 1,1-1-1,-1 0 1,0 1-1,1-1 1,-1 1-1,0 0 1,0 0-1,-2 0-16,2 3 4,-1-1 1,0 1-1,1 0 0,0 0 0,-1 0 0,1 0 0,0 0 0,1 1 0,-1 0 0,1-1 0,-1 1 0,1 0 0,0 0 0,1 0 0,-1 0 0,1 0 0,-1 1 1,1-1-1,1 0 0,-1 1 0,0 0-4,0 6 75,0 1 1,1-1 0,0 0 0,1 1-1,0-1 1,1 0 0,0 0 0,1 0-1,0 0 1,1 0 0,0-1-1,0 1 1,1-1 0,1 0 0,2 4-76,50 67-294,-25-38-1748,-20-26-246</inkml:trace>
  <inkml:trace contextRef="#ctx0" brushRef="#br0" timeOffset="5213.103">1849 362 5632,'0'-5'2112,"0"5"-1664,5-3-32,0 3-160,-5 0-288,0 0-32,0 8 224,3 1 192,-3 2-160,0 6-32,0 3 32,0 1-160,0-1-32,5 0-64,0-5 0,-5 2-704,0-5-384,0-4-1312</inkml:trace>
  <inkml:trace contextRef="#ctx0" brushRef="#br0" timeOffset="5447.09">1931 366 7296,'-8'11'2816,"8"6"-2208,0 0-288,0-9-320,0 4-384,0 0 0,0 5-96,0-2 0,0 5 256,0 0-256,0 0 32,0-3-3104,3 0 1024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37:06.8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488 271 4608,'0'-9'2084,"0"8"1549,9 45-2684,-4 194 1755,-17 84-1900,-13-108-3384,20-184 202</inkml:trace>
  <inkml:trace contextRef="#ctx0" brushRef="#br0" timeOffset="502.001">19 173 3456,'-19'-23'3146,"29"19"-1994,105-9 971,629-103 1349,-617 103-4432,-76 9-197</inkml:trace>
  <inkml:trace contextRef="#ctx0" brushRef="#br0" timeOffset="1309.667">688 1020 5120,'-1'-2'131,"0"0"0,0 1 0,0-1 1,0 0-1,0 0 0,1 1 0,-1-1 0,0 0 1,1 0-1,-1 0 0,1 0 0,0 0 0,0 0 1,0 0-1,0 0 0,0 0 0,0 0 0,0 0 1,0 0-1,1 1 0,-1-1 0,1 0 0,0 0 1,-1 0-1,1 0-131,4-7 531,-4 9-274,-2 6-27,-31 131 714,-9 24-672,38-84 155,4-74-351,1-1 1,0 0-1,0 0 1,0 1-1,0-2 0,0 1 1,1 0-1,-1 0 1,1-1-1,-1 1 1,1-1-1,-1 0 0,1 1 1,0-1-1,0-1 1,-1 1-1,1 0 0,0-1 1,0 1-1,0-1 1,0 0-1,0 0 0,0 0 1,0 0-1,0-1 1,-1 1-1,1-1 0,0 0 1,0 0-1,1 0-76,5 0 172,150-31-1228,-110 25-6384,-38 10 4459</inkml:trace>
  <inkml:trace contextRef="#ctx0" brushRef="#br0" timeOffset="1593.994">1030 1262 5376,'0'0'2016,"0"0"-1568,3 5 160,-3-5-64,0 0-192,0 0-32,5 12 0,-5 4 128,0 8-256,0 8 192,0 8 32,0 2-192,0 2-128,0-7-160,-5-5-32,5-8-928,0-4-448,0-3-1440</inkml:trace>
  <inkml:trace contextRef="#ctx0" brushRef="#br0" timeOffset="2294.302">1244 984 5120,'7'-62'3760,"-4"42"-2089,-6 30-516,-24 175-1059,2-12 320,24-113-336,2-60-34,0 1 0,0 0 0,-1-1 0,1 1 0,0-1 0,0 1-1,0-1 1,0 1 0,0-1 0,0 0 0,0 1 0,0-1 0,0 0 0,0 0-1,0 0 1,1 0 0,-1 0 0,0 0 0,0 0 0,0 0 0,0 0 0,0 0-1,0-1 1,0 1 0,0 0 0,0-1 0,0 1 0,0-1 0,0 1 0,0-1-1,0 0-45,0 1 40,125-32 530,-40 28-3556,-77 1 735,1 6-698</inkml:trace>
  <inkml:trace contextRef="#ctx0" brushRef="#br0" timeOffset="7795.958">1503 1194 3840,'-5'4'1472,"-4"-1"-1120,9-3 384,0 0 160,0 0-160,0 0 32,5 0-288,-1-3-64,6-1 320,8-1-480,-1 2-96,1-2-128,1 2 32</inkml:trace>
  <inkml:trace contextRef="#ctx0" brushRef="#br0" timeOffset="8114.032">1617 1169 10976,'91'-3'170,"-89"4"-157,0 0 0,0 0 0,0-1 0,0 1-1,0 1 1,0-1 0,-1 0 0,1 0 0,0 1 0,0-1-1,-1 1 1,1-1 0,-1 1 0,0 0 0,1-1-1,-1 1 1,0 0 0,0 0 0,0 0 0,0 0 0,-1 0-1,1 0 1,0 0 0,-1 0 0,1 0 0,-1 0 0,0 1-1,0-1 1,0 0 0,0 0 0,0 0 0,0 0-1,-1 1 1,1-1 0,-1 0 0,1 0 0,-1 0 0,0 0-1,0 0 1,0 0 0,0 0 0,0 0 0,0-1-1,0 1 1,-1 0 0,1 0 0,-1-1-13,-11 16 125,0-1 1,-1 0-1,-1-1 0,0-1 1,-1 0-1,-6 3-125,-10 16 331,32-32-329,0 0 0,0 0 0,0 0 1,0 0-1,0 0 0,0 0 0,1 0 1,-1 0-1,0 0 0,1 0 0,-1 0 1,0 0-1,1 0 0,0 0 0,-1-1 1,1 1-1,-1 0 0,1 0 0,0 0 1,0-1-1,-1 1 0,1 0 0,0-1 1,0 1-1,0-1 0,0 1 0,0-1 1,0 1-1,0-1 0,0 0 0,0 1 1,0-1-1,0 0 0,0 0 0,0 0 1,1 0-3,2 2 143,63 1 1105,16-8-304,-60 5-864</inkml:trace>
  <inkml:trace contextRef="#ctx0" brushRef="#br0" timeOffset="8367.498">1940 1388 8576,'13'-3'3232,"-4"-2"-2496,1 10-2048,-10-5-1056,8 3-736,-3 5-224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37:18.58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278 12 4480,'23'-12'2688,"-22"12"-2128,-1 2 74,-28 59 1836,-81 204-513,71-174-1357,4 1 0,-11 53-600,31-94 111,3 1-1,2 0 1,2 0 0,3 1-1,1 0 1,4 0 0,1-1-1,3 3-110,10 20 22,3-1 1,3 0-1,4-2 0,2-1 0,4-1 1,36 59-23,-51-100-660,2 0 1,0-2 0,2 0 0,2-1 0,7 6 659,15 10-3424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37:24.409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141 77 5120,'-5'-25'4033,"24"-11"-2472,-18 35-1546,0-1 0,0 1 0,0 0-1,0 0 1,1 0 0,-1 0 0,0 0-1,1 0 1,-1 0 0,1 0 0,-1 1 0,1-1-1,0 1 1,-1-1 0,1 1 0,-1-1-1,1 1 1,0 0 0,-1 0 0,1 0-1,0 0 1,-1 0 0,1 0 0,0 0 0,-1 1-1,1-1 1,0 0 0,-1 1 0,1-1-1,-1 1 1,1 0 0,-1 0 0,1-1-1,-1 1 1,1 0 0,-1 0 0,0 1 0,0-1-1,1 0 1,-1 0 0,0 0 0,0 1-1,0-1 1,0 1 0,-1-1 0,1 1-1,0-1 1,0 1 0,-1-1 0,1 1 0,-1-1-1,0 1-14,-1 6 178,-1 0-1,-1 0 1,0 0-1,0-1 0,0 1 1,-1-1-1,0 0 1,0 0-1,-1-1 0,0 1 1,0-1-1,-1 0 0,1 0 1,-1-1-1,-1 1 1,1-1-1,-1-1 0,0 1 1,-2 0-178,-65 26 677,72-31-672,0 0-1,0 1 0,0-1 1,0 0-1,0 0 0,0 0 0,1-1 1,-1 1-1,0 0 0,0-1 0,0 1 1,0-1-1,1 1 0,-1-1 0,0 0 1,0 0-1,1 0 0,-1 0 0,1 0 1,-1 0-1,1-1 0,-1 1 0,1 0 1,0-1-1,0 1 0,-1-1 0,1 1 1,0-1-1,1 0 0,-1 1 1,0-1-1,0 0 0,1 0 0,-1 1 1,1-1-1,-1 0 0,1 0 0,0 0 1,0 0-1,0 0-4,0-2-2,0 0-1,1 0 1,0 0 0,0 0-1,0 0 1,0 0 0,1 0 0,0 0-1,-1 0 1,1 1 0,1-1-1,-1 1 1,0-1 0,1 1 0,0 0-1,0 0 1,0 0 0,0 0-1,0 1 1,1-1 0,-1 1 0,1 0-1,-1 0 1,1 0 0,0 0-1,0 1 1,0-1 0,1 1 2,-4 1-22,-1 0 0,1-1 1,0 1-1,0 0 0,-1 0 1,1 0-1,0 0 0,0 0 1,-1 0-1,1 0 0,0 0 0,0 1 1,-1-1-1,1 0 0,0 0 1,-1 1-1,1-1 0,0 0 0,-1 1 1,1-1-1,0 1 0,-1-1 1,1 1-1,-1-1 0,1 1 1,-1-1-1,1 1 0,-1-1 0,1 1 1,-1 0-1,1-1 0,-1 1 1,0 0-1,1-1 0,-1 1 1,0 0-1,0 0 0,0-1 0,0 1 1,1 0-1,-1 0 0,0-1 1,0 2 21,9-3-4144,0-8 752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37:29.07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21 5376,'0'-19'3269,"0"18"-2581,0 1-155,0 0-42,0 0-176,0 0-123,0 0-80,0 0-16,0 0 16,8 13 485,-7 76 251,-1 125-368,-4-166-859,4-47 465,0-1 52,0 0-154,0 1-106,0 1 79,0-2 176,0 0 27,3 1-136,-1 0-1,0 0 1,1-1-1,-1 1 1,0-1-1,1 0 1,-1 0-1,1 0 0,-1 0 1,1 0-1,-1 0 1,0-1-1,1 1 1,-1-1-1,0 1 1,1-1-1,-1 0 1,0 0-1,0 0 1,0 0-24,108-25 773,-47 26-1904,-63 1-298,0 0-630,-5 6-975</inkml:trace>
  <inkml:trace contextRef="#ctx0" brushRef="#br0" timeOffset="907.494">222 240 2176,'1'0'244,"-1"0"-1,0 0 1,0 0 0,0 0 0,0 0 0,0 0-1,1 0 1,-1 1 0,0-1 0,0 0-1,0 0 1,0 0 0,1 0 0,-1 0 0,0 0-1,0 0 1,0 0 0,0 0 0,1 0-1,-1 0 1,0 0 0,0 0 0,0 0 0,0-1-1,1 1 1,-1 0 0,0 0 0,0 0-1,0 0 1,0 0 0,0 0-244,0 0 192,0 0-5,0 0 5,0 0-6,0 0-26,0 0-16,0 0 32,14-1 672,23-10-634,81-9-198,-92 15-25,-20 3 2,-1 0-1,1 1 0,0-1 0,0 1 0,0 1 1,0-1-1,0 1 0,0 0 0,0 0 0,0 1 0,0 0 1,0 0-1,0 1 0,0-1 0,0 1 0,1 1 8,-6-2 25,0 0 0,0 0 0,1 0 0,-1 0 0,0 1 0,0-1 0,0 0-1,0 1 1,0-1 0,-1 1 0,1-1 0,0 1 0,-1-1 0,1 1 0,-1 0-1,1-1 1,-1 1 0,0 0 0,0-1 0,0 1 0,0 0 0,0-1 0,0 1 0,0 0-1,0-1 1,-1 1 0,1-1 0,-1 1 0,1 0 0,-1-1 0,0 1 0,1-1 0,-1 1-1,0-1 1,0 0 0,-1 2-25,-41 44 790,16-34-588,27-13-335,18 0-43,27 4 50,-41-4 110,-1-1 0,1 0 0,0 1 0,-1 0 0,1 0-1,-1 0 1,1 0 0,0 1 0,-1-1 0,1 1 0,-1 0 0,1 0 0,-1 0 0,1 1 0,-1-1 0,0 1 0,0 0 0,0-1 0,0 2-1,0-1 1,0 0 0,0 0 0,-1 1 0,1 0 0,-1-1 0,0 1 0,2 2 16,-5-2 90,1 0-1,-1 0 1,0-1 0,1 1-1,-1 0 1,0 0-1,0-1 1,-1 1 0,1-1-1,-1 1 1,1-1 0,-1 0-1,0 1 1,0-1 0,0 0-1,0 0 1,0 0 0,0 0-1,0-1 1,-1 1 0,-2 1-90,-73 16 547,42-13-1334,-26 4-4723,52 5 2460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37:23.75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 13 3456,'-1'0'97,"1"-1"1,0 1-1,0 0 0,0-1 1,0 1-1,0-1 1,0 1-1,0 0 0,0-1 1,0 1-1,0-1 1,0 1-1,0 0 1,0-1-1,0 1 0,0 0 1,0-1-1,0 1 1,0-1-1,1 1 0,-1 0 1,0-1-1,0 1 1,0 0-1,1-1 0,-1 1 1,0 0-1,1 0 1,-1-1-1,0 1 0,0 0 1,1 0-1,-1-1 1,0 1-1,1 0 0,-1 0 1,1 0-1,-1 0 1,0-1-1,1 1 0,-1 0 1,0 0-1,1 0 1,-1 0-1,1 0 0,-1 0 1,0 0-1,1 0 1,-1 0-1,1 0 0,-1 0 1,0 0-1,1 1 1,-1-1-1,0 0 0,1 0 1,-1 0-98,1 0 256,-1 0 21,5 12 512,-10 268 273,3-256-1010,1 1 0,1-1 0,2 0 1,0 1-1,1-1 0,2 0 1,0-1-1,1 1 0,2-1 0,0 0 1,2-1-1,0 0 0,2 0 0,0-1 1,5 4-53,-5-11 46,1-1 1,0-1-1,1 0 1,0 0-1,1-2 0,0 0 1,11 5-47,-19-12 73,0-1 0,1 1 0,-1-1 0,1-1 0,-1 1 0,1-1 0,0-1 0,-1 0-1,1 0 1,0 0 0,0-1 0,-1 0 0,1 0 0,0-1 0,-1 0 0,0 0 0,1-1 0,-1 0 0,0 0 0,0-1 0,-1 0 0,1 0 0,-1-1 0,0 1 0,0-1 0,0-1-1,-1 1 1,0-1 0,0 0 0,0 0 0,2-5-73,8-11 58,-2 0-1,-1-2 0,0 1 1,-2-1-1,-1-1 0,-1 0 1,-1 0-1,3-23-57,12-63 699,6-112-699,-27 129-2150,-2 87 188,-3 5-1462</inkml:trace>
  <inkml:trace contextRef="#ctx0" brushRef="#br0" timeOffset="4003.921">643 718 3456,'42'-65'7482,"-61"147"-6218,-18 79-1173,25-115 9,-11 80 333,23-126-396,1 1 0,0 0 0,-1 0 0,1-1 0,0 1 0,-1 0 0,1-1 0,0 1 1,0 0-1,0-1 0,0 1 0,-1-1 0,1 1 0,0-1 0,0 0 0,0 1 0,0-1 0,0 0 0,0 0 0,0 0 0,0 0 0,0 0 0,0 0 0,0 0 0,0 0 0,0 0 0,0 0 0,0 0 0,0-1 0,0 1 0,0 0 0,0-1 0,0 1 0,0-1 0,0 0-37,63-18 683,10 2-879,-31 9-3400,-34 7 839</inkml:trace>
  <inkml:trace contextRef="#ctx0" brushRef="#br0" timeOffset="4420.425">939 952 5248,'18'-17'4364,"-4"10"-3512,-1 55 1243,-12-34-1833,14 138-721,-3-125-3557,-8-26 1366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5T10:13:21.2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192 329 5632,'0'-26'3162,"-22"20"-2356,17 7-744,0-1 0,0 1 1,0 0-1,0 0 0,1 0 0,-1 0 1,0 1-1,1 0 0,-1 0 0,1 0 1,0 1-1,0 0 0,0-1 1,0 1-1,0 1 0,0-1 0,1 0 1,0 1-1,-1 0 0,1 0 0,1 0 1,-1 0-1,0 0 0,0 3-62,-39 115 1743,32-67-1439,2 1 0,2-1 0,3 1 0,2 0 0,4 22-304,-2-56-14,2-1 0,0 0 0,1 0 0,1 0 0,1-1 0,2 5 14,-5-18-300,1 1-1,-1-1 0,1 0 0,0 0 1,1-1-1,0 1 0,0-1 0,1 0 1,-1 0-1,1-1 0,3 3 301,53 12-6773,-33-19 4149</inkml:trace>
  <inkml:trace contextRef="#ctx0" brushRef="#br0" timeOffset="770.893">362 1098 5504,'-1'1'3093,"2"-14"-2720,34-70-53,-20 38 518,6-18-90,-2-1 1,-3 0-1,0-21-748,1 0 107,-20 147-753,1-23 637,2-1-1,1 0 1,1 1-1,3-1 0,3 9 10,-7-41 22,0 0 0,1 0 1,0 0-1,0-1 0,0 1 0,1-1 0,0 0 0,0 1 0,0-1 0,1-1 0,-1 1 0,1 0 1,0-1-1,4 3-22,-7-7 14,1 0 0,-1 0 1,1 0-1,0 0 0,-1 0 1,1 0-1,-1 0 0,1-1 1,-1 1-1,1-1 0,-1 1 1,1-1-1,-1 0 0,1 1 0,-1-1 1,0 0-1,1 0 0,-1 0 1,0 0-1,0 0 0,0 0 1,0 0-1,0-1 0,0 1 1,0 0-1,0-1 0,0 1 1,0 0-1,-1-1 0,1 1 1,-1-1-1,1 1 0,-1-1 1,1 0-1,-1 0-14,21-58-4,-2 0 0,-3-2 0,-2-2 4,-2 13 92,-7 19-252,-7 95 22,0-24 250,2-1-1,1 1 1,2-1 0,2 1 0,3 5-112,-8-37 62,1-2-1,0 1 1,1 0-1,-1 0 1,1 0-1,0 0 0,1-1 1,-1 1-1,1-1 1,0 0-1,1 0 1,-1 0-1,1 0 1,0-1-1,0 1 1,0-1-1,1 0 1,-1 0-1,1 0 0,0-1 1,1 0-62,-4-2-36,0 0 0,1-1 0,-1 0 0,0 1 1,1-1-1,-1 0 0,0 0 0,1 0 0,-1-1 0,0 1 1,1 0-1,-1-1 0,0 0 0,1 1 0,-1-1 0,0 0 0,0 0 1,0 0-1,0-1 0,0 1 0,0 0 0,0-1 0,0 1 0,0-1 1,-1 0-1,1 0 0,-1 1 0,1-1 0,-1 0 0,1-2 36,29-67-3228,2-31-3006,-10 53 3919</inkml:trace>
  <inkml:trace contextRef="#ctx0" brushRef="#br0" timeOffset="1441.74">1003 1024 5888,'5'2'3248,"-4"3"-3208,-1 0 1,0 0 0,0 0-1,0 0 1,-1 0 0,1 0 0,-1 0-1,-1 0 1,1 0 0,-1 0-1,1-1 1,-1 1 0,-1 0-1,1-1 1,-1 0 0,1 0 0,-1 0-1,-1 0 1,1 0 0,0 0-1,-1-1 1,0 1 0,0-1-1,0 0-40,-17 21 320,-101 118-139,95-124-2890,21-18 245</inkml:trace>
  <inkml:trace contextRef="#ctx0" brushRef="#br0" timeOffset="1941.658">1230 583 7296,'2'0'3104,"7"1"-2118,40 45-831,42 146 1274,53 67 6,-107-191-6395,-36-67 3125,-1-1-559</inkml:trace>
  <inkml:trace contextRef="#ctx0" brushRef="#br0" timeOffset="2241.723">1603 713 4992,'5'-29'1589,"18"18"2086,-33 20-2774,-54 58-256,-36 52 1121,-44 74-1766,104-113-4566,40-72 1057,7-7 320</inkml:trace>
  <inkml:trace contextRef="#ctx0" brushRef="#br0" timeOffset="2975.717">1973 289 4224,'49'-49'4096,"-39"30"-1296,-24 22-1995,-26 20-422,2 1 0,1 2 1,-20 19-384,11-9 471,39-31-406,-1 1 0,1 0 0,1 0 0,-1 1 0,1 0 0,1 0 0,-1 0 0,1 1 0,0 0 0,1 0 0,-3 6-65,6-13 30,1 1 1,-1 0 0,1-1-1,0 1 1,0 0 0,-1 0-1,1 0 1,0-1-1,0 1 1,1 0 0,-1 0-1,0 0 1,1-1-1,-1 1 1,1 0 0,-1-1-1,1 1 1,0 0-1,0-1 1,-1 1 0,1-1-1,0 1 1,1-1-1,-1 1 1,0-1 0,0 0-1,1 0 1,-1 1-1,0-1 1,1 0 0,-1 0-1,1 0 1,0-1-1,-1 1 1,1 0 0,1 0-31,65 12 114,28-41-4917,-77 21 2694,7-4-888</inkml:trace>
  <inkml:trace contextRef="#ctx0" brushRef="#br0" timeOffset="3699.145">2136 5 7552,'-3'-4'2863,"5"8"-1773,8 18-841,2 35-50,-2 1-1,-3 0 0,-3 0 1,-2 1-1,-6 57-198,-3-28 705,-5 0-1,-3-1 0,-4 0 1,-30 80-705,-43 40-1303,64-163-585,0-9-1653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37:34.94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216 54 6912,'3'-15'4997,"17"-19"-4634,-20 34-363,1-1 0,-1 1 1,0-1-1,1 1 0,-1 0 1,1 0-1,-1-1 0,0 1 1,1 0-1,-1 0 0,1-1 0,-1 1 1,1 0-1,-1 0 0,1 0 1,-1 0-1,1 0 0,-1 0 1,1 0-1,-1 0 0,1 0 1,-1 0-1,1 0 0,-1 0 1,1 0-1,-1 0 0,1 0 1,-1 0-1,1 1 0,-1-1 1,1 0-1,-1 0 0,1 1 1,-1-1-1,0 0 0,1 1 0,-1-1 1,1 0-1,-1 1 0,0-1 1,1 0-1,-1 1 0,0-1 1,0 1-1,1-1 0,-1 1 1,0-1-1,0 1 0,0-1 1,0 1-1,1-1 0,-1 1 1,0-1-1,0 1 0,0-1 1,0 1-1,0-1 0,1 4 19,0 0 82,0-1-1,-1 1 1,0 0-1,1 0 1,-1 0-1,-1 0 1,1 0-1,-1 0 1,1-1-1,-1 1 1,0 0 0,-1 0-1,1-1 1,-1 1-1,1-1 1,-1 1-1,0-1 1,0 0-1,-1 0 1,1 0-1,-1 0 1,1 0 0,-1 0-1,0 0 1,0-1-1,0 0 1,0 1-1,-1-1 1,1-1-1,-1 1 1,1 0-1,-1-1 1,1 0 0,-2 1-101,-4 2 185,4-1-123,0 0 1,-1 0 0,1-1 0,-1 0 0,1 0-1,-1 0 1,0 0 0,1-1 0,-1 0 0,0-1-1,0 1 1,0-1 0,0 0 0,0 0 0,0-1-1,0 0 1,0 0 0,0 0 0,1-1 0,-1 1-1,-5-4-62,-36-38 297,46 42-297,0-1 0,0 1-1,0 0 1,1-1 0,-1 1 0,0-1-1,1 1 1,-1-1 0,0 1 0,1-1 0,0 1-1,-1-1 1,1 0 0,0 1 0,0-1-1,0 0 1,0 1 0,0-1 0,0 0-1,1 1 1,-1-1 0,0 1 0,1-1-1,-1 1 1,1-1 0,0 1 0,-1-1 0,1 1-1,0-1 1,0 1 0,0 0 0,0-1-1,0 1 1,0 0 0,0 0 0,1 0-1,0-1 1,3-1-11,0 0 0,1 0-1,-1 0 1,0 1-1,1 0 1,0 0-1,-1 0 1,1 1 0,0 0-1,0 0 1,0 0-1,0 1 1,0 0-1,0 0 1,0 1 0,0-1-1,0 1 1,0 0-1,-1 1 1,1 0-1,5 2 12,-11-4-2,1 0 0,-1 1 0,1-1 0,-1 0 0,1 1 0,0-1 0,-1 1 0,1-1 0,-1 1 0,0-1 0,1 1 0,-1 0 0,1-1 0,-1 1 0,0-1-1,0 1 1,1 0 0,-1-1 0,0 1 0,0 0 0,0-1 0,0 1 0,0 0 0,1 0 0,-1-1 0,-1 1 0,1 0 0,0-1 0,0 1 0,0 0-1,0-1 1,0 1 0,-1 0 0,1-1 0,0 1 0,0 0 0,-1-1 0,1 1 0,-1-1 0,1 1 0,0 0 0,-1-1 0,1 1 0,-1-1 0,1 0 0,-1 1-1,0-1 1,1 1 0,-1-1 0,1 0 0,-1 1 0,0-1 0,1 0 0,-1 0 0,0 1 0,1-1 0,-1 0 0,0 0 0,1 0 0,-1 0 0,0 0 1,0 0-89,1 0 0,-1 1-1,1-1 1,-1 0-1,1 0 1,-1 0-1,1 0 1,-1 1-1,1-1 1,-1 0-1,1 0 1,-1 0-1,1 0 1,-1 0-1,1 0 1,-1-1-1,1 1 1,-1 0-1,1 0 1,-1 0-1,1 0 1,-1-1 0,1 1-1,-1 0 1,1 0-1,-1-1 1,1 1-1,0 0 1,-1-1-1,1 1 1,-1 0-1,1-1 1,0 1-1,-1-1 1,1 1-1,0-1 1,0 1-1,-1-1 1,1 1-1,0-1 1,0 1 0,0-1-1,0 1 1,0-1-1,0 1 1,-1-1 90,6-11-3382,7-4-212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37:34.22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48 3968,'23'-44'4224,"-19"40"-2828,-4 4-1347,0 1-1,0-1 0,0 0 1,0 0-1,0 0 0,0 1 1,0-1-1,0 0 0,0 0 1,0 1-1,0-1 0,0 0 1,0 0-1,0 0 0,0 1 1,0-1-1,0 0 0,0 0 1,0 0-1,1 1 0,-1-1 1,0 0-1,0 0 0,0 0 1,0 0-1,0 0 0,1 1 1,-1-1-1,0 0 0,0 0 1,0 0-1,0 0 1,1 0-1,-1 0 0,0 0 1,0 0-1,0 0 0,1 1 1,-1-1-1,0 0 0,0 0 1,1 0-1,-1 0 0,0 0 1,0 0-1,0 0 0,1-1 1,-1 1-1,0 0 0,0 0 1,0 0-1,1 0 0,-1 0 1,0 0-1,0 0 0,0 0 1,1 0-1,-1-1 0,0 1 1,0 0-1,0 0 0,0 0 1,0 0-1,1-1 0,-1 1-48,9 58 1008,19 170-709,-22-192-224,-2-5-70,1-1-1,2 1 1,1-1 0,1-1-1,2 0 1,0 0-1,2-1 1,3 2-5,1-3 16,2-1 0,0-1 0,2 0 0,0-2 0,2-1 0,12 9-16,16 0 528,-40-29 16,-4-2-489,1 0-1,0-1 1,-1 0 0,1 0 0,-1-1-1,0 1 1,1-2 0,-1 1-1,0-1 1,0 0 0,-1 0 0,1-1-1,-1 0 1,1 0 0,-1-1 0,0 0-1,-1 0 1,1 0 0,2-5-55,3-9 21,0 0 1,-2-1-1,0 0 0,-2 0 0,0-1 1,-1 0-1,2-20-21,1-5 1,-2 0 0,-2 0 0,-2 0 0,-1-1 0,-3 1-1,-5-23 0,-2-54-115,8 71-6436,0 47 3202</inkml:trace>
  <inkml:trace contextRef="#ctx0" brushRef="#br0" timeOffset="1745.508">766 756 6656,'-18'-40'5082,"17"40"-5056,1 1-1,0-1 0,0 0 1,0 0-1,0 1 1,0-1-1,0 0 0,-1 0 1,1 1-1,0-1 0,0 0 1,0 0-1,-1 1 0,1-1 1,0 0-1,0 0 1,-1 0-1,1 0 0,0 1 1,0-1-1,-1 0 0,1 0 1,0 0-1,-1 0 1,1 0-1,0 0 0,0 0 1,-1 0-1,1 0 0,0 0 1,-1 0-1,1 0 1,0 0-1,-1 0 0,1 0 1,0 0-1,0 0 0,-1 0 1,1 0-1,0 0 0,0-1 1,-1 1-1,1 0 1,0 0-1,0 0 0,-1 0 1,1-1-1,0 1 0,0 0 1,-1 0-1,1-1 1,0 1-1,0 0 0,0 0 1,0-1-1,0 1 0,-1 0 1,1 0-1,0-1 1,0 1-1,0 0 0,0-1 1,0 1-1,0 0 0,0-1 1,0 1-1,0 0 0,0 0 1,0-1-1,0 1-25,-10 186-634,-22 18 1295,29-167-218,20-41 95,74-28-52,-31 0-4188,-52 24 1644</inkml:trace>
  <inkml:trace contextRef="#ctx0" brushRef="#br0" timeOffset="2346.094">985 980 6784,'-2'-3'2818,"-5"-7"-2084,33-5 503,-24 14-1234,0 0-1,0 0 1,0 1 0,0-1 0,0 1-1,0-1 1,0 1 0,0 0 0,0 0-1,0 0 1,0 0 0,0 0-1,0 0 1,1 1 0,-1-1 0,0 1-1,0-1 1,0 1 0,0 0 0,-1 0-1,1 0 1,0 0 0,0 0 0,0 0-1,-1 0 1,1 1 0,-1-1-1,1 1 1,-1-1 0,1 1 0,-1-1-1,0 1 1,0 0 0,0 0 0,0 0-1,0 0 1,0-1 0,0 1 0,-1 0-1,1 0 1,0 2-3,-15 51 491,-31 36-449,-13 9 230,57-98-238,0-1 0,0 1 0,0-1 0,0 1 0,0 0 0,0 0 0,0-1 0,1 1 0,-1 0 0,0 0 0,1 0 0,0 0 0,-1-1 0,1 1 0,0 0 1,0 0-1,0 0 0,0 0 0,1 0 0,-1 0 0,0 0 0,1 0 0,-1-1 0,1 1 0,0 0 0,-1 0 0,1-1 0,0 1 0,0 0 0,0-1 0,1 1 0,-1-1 0,0 1 0,0-1 0,1 0 0,-1 1 0,1-1 0,-1 0 0,1 0 0,0 0 0,-1 0 0,1 0 0,0 0 0,0-1 0,1 1-34,92 0 53,-31-16-4026,-51 10 1680</inkml:trace>
  <inkml:trace contextRef="#ctx0" brushRef="#br0" timeOffset="3078.59">1230 822 5888,'-1'-4'669,"0"3"-538,0 0 1,1 0 0,-1 0 0,1 0-1,-1 0 1,1 0 0,0-1 0,-1 1-1,1 0 1,0 0 0,0 0-1,0 0 1,0-1 0,0 1 0,0 0-1,0 0 1,0 0 0,0 0-1,0-1 1,1 1 0,-1 0 0,0 0-1,1 0 1,-1 0 0,1 0 0,0 0-1,-1 0 1,2-1-132,-1-8 985,1 12 675,3 59-1388,-4 145-672,-1-81 1547,1-128-1130,1 0 0,-1 0-1,1 0 1,0 0 0,0 0 0,0 0 0,0 1 0,0-1-1,1 1 1,-1-1 0,1 1 0,-1 0 0,1 0 0,0 0 0,0 0-1,1 0-16,3-2 30,51-13 311,-30 13-149,54-9-1387,-72 6-2314,-7 7 448</inkml:trace>
  <inkml:trace contextRef="#ctx0" brushRef="#br0" timeOffset="4117.143">1535 983 3968,'-36'32'6869,"19"-23"-4880,16-9-1855,1 0-17,0 0-37,-5-4 1829,12-1-1919,0 1 0,0 0-1,0 1 1,1-1 0,-1 1-1,1 1 1,0-1 0,0 1 0,0 1-1,0 0 1,0 0 0,0 0-1,0 1 1,8 1 10,44 12 24,-59-13-18,0 0 0,0 1 0,0-1 0,0 1 0,0 0 0,-1-1-1,1 1 1,0 0 0,0-1 0,-1 1 0,1 0 0,0 0 0,-1-1 0,1 1 0,-1 0 0,1 0 0,-1 0 0,1 0 0,-1 0 0,0 0 0,1 0 0,-1 0 0,0 0 0,0 0 0,0 0 0,0 0-1,0 0 1,0 0 0,0 0 0,0 0 0,0 0 0,0 0 0,-1 0 0,1 0 0,0 0 0,-1 0 0,1 0 0,-1 0 0,1 0 0,-1 0 0,1 0 0,-1-1 0,1 1 0,-1 0 0,0 0-1,0-1 1,1 1 0,-1 0 0,0-1 0,0 1 0,0-1 0,0 1 0,0-1 0,0 1 0,0-1 0,0 0 0,0 1-6,-93 79 181,62-57-410,69-10-667,6-12 890,-37-1 6,1-1 0,0 1 0,-1 0 0,1 1 0,0 0 0,-1 0 0,1 0 0,-1 1 0,1 0 0,-1 0 0,0 0 0,0 1 1,0 0-1,1 1 0,-4-3 30,-1 1-1,1-1 1,-1 1 0,1 0 0,-1 0 0,0 0 0,0 0 0,0 0 0,0 0 0,0 0 0,-1 1 0,1-1 0,-1 1 0,1-1 0,-1 1 0,0 0 0,0 0 0,0-1 0,0 1 0,0 0 0,-1 0 0,0 0 0,1 0 0,-1 0 0,0-1 0,0 1-1,-1 0 1,1 0 0,0 0 0,-1 0 0,0 0 0,0 0 0,0-1 0,0 2-30,-2 1 43,-1 0-1,1 1 0,-1-1 1,0-1-1,-1 1 1,1-1-1,-1 1 0,0-1 1,0-1-1,0 1 0,0-1 1,-1 1-1,1-2 1,-1 1-1,0-1 0,0 1 1,0-2-1,-5 2-42,9-2-11,-61 7-2586,49-11 64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37:41.31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11 211 4224,'-5'-1'1630,"0"-3"1860,15 20-1512,39 5 12,-33-17-1775,0 0 1,0-2 0,0 0 0,1 0 0,-1-2 0,1 0 0,-1-1 0,11-2-216,2 1 113,28-3-35,82 2-2471,-125 2 641,-5 0-5994,-4 3 5591</inkml:trace>
  <inkml:trace contextRef="#ctx0" brushRef="#br0" timeOffset="485.867">123 33 5376,'1'-4'2501,"26"-24"560,-26 28-2501,-1 0 176,-9 46 982,4 129 100,9-32-1035,10-84-8878,-1-29 3285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4:22:46.6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286 5 1664,'4'-4'2573,"-9"13"2064,-12 19-3879,-6-1-529,-22 59-208,-5 27-74,45-95 55,2 0 0,0 0-1,1 1 1,1-1 0,0 1 0,2 2-2,-1-18 5,28 96-243,-24-88 231,33 49-121,-5-25 32,-5 7-187,-24-35 251,0 0 0,0 0 0,0 1 0,-1-1 0,0 1 0,0 0 0,-1 0 0,0 0 0,-1 0 0,0 0 0,0-1 0,0 1 0,-1 0 0,-1 0 0,1 0 0,-2 3 32,-23 65 187,-20 21-187,0-16 69,34-57-229,11-23 96,1-1 5,0 0-74,4 12 26,3 2 159,0 1 0,0-1 0,-2 1-1,0 0 1,0 0 0,-1 1 0,-1-1-1,-1 1 1,0 0 0,-1 0-1,-1 0 1,0 0 0,-1-1 0,-1 1-1,0 0 1,-2 0 0,1-1 0,-2 0-1,0 0 1,-3 6-52,-87 182 965,79-163-938,3 0 0,1 2-1,-6 38-26,14-67 66,1 0-1,1 0 1,0 0 0,0 1-1,1-1 1,1 1-1,1-1 1,0 1-1,0-1 1,1 0 0,1 1-1,0-1 1,1 0-1,1 0 1,0-1-1,0 0 1,2 3-66,1-4 107,0 1-1,0-2 1,1 1-1,1-1 1,0 0 0,0-1-1,1 0 1,0-1-1,1 0 1,-1 0-1,11 3-106,51 9-2447,-49-19-427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02:55.740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469 149 4224,'-17'-5'2810,"15"5"-1940,-3 4 1700,8-3-2474,30 6 207,0-2-1,1-1 0,-1-2 0,1-1 0,0-2 1,21-3-303,2-2 62,-1-3 0,0-2 0,26-10-62,-60 14 16,0-1 0,0 0 0,-1-2 0,0-1 0,-1 0 0,0-2 0,0-1-16,27-20 6,-126 136 367,-66 71-464,86-83 132,-9 19 214,-5-2 0,-5-5 0,-4-2 1,-35 27-256,85-96 264,-1-3 0,-1 0 0,-22 11-264,44-31 44,0-1-1,-1 0 1,0-1 0,0-1 0,-1 0-1,1 0 1,-1-1 0,0-1 0,0-1-1,-1 0 1,1 0 0,-11-2-44,19 0 24,0-1-1,0 0 1,0-1 0,0 0-1,0 0 1,0 0 0,0 0 0,1-1-1,0 0 1,-1 0 0,1-1 0,0 0-1,0 1 1,1-2 0,-1 1-1,1 0 1,0-1 0,0 0 0,0 0-1,1 0 1,0 0 0,0-1 0,0 1-1,1-1 1,0 0 0,0 0-1,0 1 1,0-1 0,0-6-24,2 10 9,0 0 0,0-1 0,0 1-1,0-1 1,1 1 0,-1 0 0,1 0 0,-1-1 0,1 1 0,0 0 0,0 0 0,0-1 0,0 1 0,0 0-1,0 0 1,0 0 0,1 1 0,-1-1 0,1 0 0,0 0 0,-1 1 0,1-1 0,0 1 0,0-1 0,0 1 0,0 0-1,0 0 1,0 0 0,0 0 0,1 0 0,-1 0 0,1 1-9,76-14 139,-73 13-131,40-2-413,-1-1-1,0-3 1,0-2 0,-1-2-1,7-3 406,-23 1-2938,-4-3-854</inkml:trace>
  <inkml:trace contextRef="#ctx0" brushRef="#br0" timeOffset="700.731">1093 852 6016,'55'-24'3946,"-54"24"-3933,0 0-1,1 0 0,-1 0 0,0 1 0,1-1 1,-1 0-1,0 0 0,0 1 0,1-1 0,-1 1 1,0-1-1,0 1 0,0 0 0,1-1 0,-1 1 1,0 0-1,0 0 0,0 0 0,0-1 0,0 1 1,-1 0-1,1 1 0,0-1 0,0 0 1,-1 0-1,1 0 0,0 0 0,-1 0 0,1 1 1,-1-1-1,0 0 0,1 1 0,-1-1 0,0 0 1,0 0-1,0 1 0,0-1 0,0 0 0,0 1 1,0-1-1,0 0 0,-1 1 0,1-1 0,0 0 1,-1 1-13,-35 162 725,32-144-643,0-1-1,2 1 1,0 0-1,1 0 1,1 1-1,1-1 1,3 15-82,-4-34-31,0 0 1,0 0 0,0 0-1,0 0 1,0 0-1,0-1 1,0 1 0,1 0-1,-1 0 1,0 0 0,1 0-1,-1-1 1,0 1 0,1 0-1,-1 0 1,1-1-1,-1 1 1,1 0 0,-1-1-1,1 1 1,0 0 0,-1-1-1,1 1 1,0-1 0,-1 1-1,1-1 1,0 0-1,0 1 1,-1-1 0,1 0-1,0 1 1,0-1 0,0 0-1,0 0 1,0 0 0,-1 0-1,1 1 1,0-1-1,0-1 1,0 1 0,0 0-1,0 0 1,-1 0 0,1 0-1,0-1 1,0 1 0,0 0-1,0-1 1,-1 1-1,1 0 1,0-1 0,0 1-1,-1-1 1,1 1 0,0-1-1,-1 0 1,1 1 0,-1-1-1,1 0 1,-1 1-1,1-1 1,-1 0 30,18-20-2757</inkml:trace>
  <inkml:trace contextRef="#ctx0" brushRef="#br0" timeOffset="969.882">1320 463 10368,'-13'-11'3872,"18"11"-3040,-5 8-192,0-8-288,0 0-384,0 0-64,0 0-1920,8 0-3264,-8 20 416</inkml:trace>
  <inkml:trace contextRef="#ctx0" brushRef="#br0" timeOffset="1388.157">1680 933 6144,'-9'-8'3370,"6"30"-2455,1-3-971,-34 103-45,-47 111 101,-8-17 496,81-189-20,-2-1 0,0-1 0,-2 0 0,-15 19-476,28-42 41,0 1 1,0-1 0,0 0-1,-1 0 1,1 0 0,-1 0 0,1 0-1,-1-1 1,0 1 0,0 0-1,0-1 1,0 1 0,0-1 0,0 0-1,0 1 1,0-1 0,-1 0-1,1 0 1,0-1 0,-1 1-1,1 0 1,-1-1 0,1 0 0,-1 1-1,1-1 1,0 0 0,-1 0-1,1 0 1,-1-1 0,1 1 0,-1-1-1,1 1 1,-1-1 0,1 0-1,0 0 1,-1 0 0,1 0 0,0 0-1,-2-2-41,0-4 3,0 0 0,0-1-1,0 1 1,1-1 0,1 0-1,-1 0 1,1 0 0,1 0-1,-1-1 1,1 1 0,1 0-1,-1-1 1,2 1 0,-1 0-1,1-1 1,0 1 0,1 0-1,1-4-2,-2 3 37,0 1 0,1 0-1,0-1 1,1 1 0,-1 0-1,2 0 1,-1 0 0,1 0 0,0 1-1,1-1 1,0 1 0,0 0-1,0 1 1,1-1 0,0 1 0,0 0-1,7-4-36,57-27-211,-8 6-4874,-49 23 2067</inkml:trace>
  <inkml:trace contextRef="#ctx0" brushRef="#br0" timeOffset="1655.723">1448 921 5888,'-10'-9'2176,"7"15"-1664,6-6 256,-3 0 64,5 0-416,8 0-128,1 0 0,9-6 64,13 6-192,1-3 32,3-2 128,2 2-128,-1 3-32,-4-4-160,-2-1 0,-3 2-640,-4-2-288,-6 1-2336</inkml:trace>
  <inkml:trace contextRef="#ctx0" brushRef="#br0" timeOffset="2040.917">1995 759 6144,'19'-25'2540,"-20"26"-2528,1-1-1,0 0 1,0 0-1,-1 0 1,1 0 0,0 0-1,0 1 1,-1-1 0,1 0-1,0 0 1,0 1 0,0-1-1,0 0 1,-1 0 0,1 0-1,0 1 1,0-1 0,0 0-1,0 1 1,0-1 0,0 0-1,0 0 1,-1 1-1,1-1 1,0 0 0,0 1-1,0-1 1,0 0 0,0 0-1,0 1 1,1-1 0,-1 0-1,0 1 1,0-1 0,0 0-1,0 0 1,0 1 0,0-1-1,0 0 1,1 0 0,-1 1-1,0-1 1,0 0-1,0 0 1,0 0 0,1 1-1,-1-1 1,0 0 0,0 0-1,1 0 1,-1 1 0,0-1-1,0 0 1,1 0 0,-1 0-1,0 0 1,0 0 0,1 0-1,-1 0 1,0 0 0,1 0-1,-1 0 1,0 0-1,1 0 1,-1 0 0,0 0-1,0 0 1,1 0 0,-1 0-12,-1 4 453,1-4-197,8 12-144,11 30-181,-15 13 322,-1 0 0,-4 0 0,-1-1 0,-5 16-253,6-58 6,-8 110 103,8-71-4159,1-59 1154,0-6 331</inkml:trace>
  <inkml:trace contextRef="#ctx0" brushRef="#br0" timeOffset="2559.159">2022 1131 5760,'4'8'5146,"28"-57"-3540,-13 28-1607,0 1 0,2 0 1,0 2-1,1 0 1,1 1-1,1 2 0,0 0 1,1 2-1,0 0 1,9-1 0,-1-3-58,-237 117-22,177-83 216,20-13-159,0 0 1,0 0 0,0 1 0,1 0 0,-1 0-1,1 0 1,0 1 0,1 0 0,-5 6 22,9-11 8,1-1 0,-1 0 0,1 1 0,0-1 0,-1 1 0,1-1 0,0 1 0,0-1 1,-1 1-1,1-1 0,0 1 0,0-1 0,0 1 0,0-1 0,0 1 0,0-1 0,-1 1 0,1-1 1,0 1-1,1 0 0,-1-1 0,0 1 0,0-1 0,0 1 0,0-1 0,0 1 0,0-1 0,1 1 1,-1-1-1,0 1 0,0-1 0,1 1 0,-1-1 0,0 0 0,1 1 0,-1-1 0,1 1 0,-1-1 1,0 0-1,1 1 0,-1-1 0,1 0 0,-1 1 0,1-1 0,-1 0 0,1 0 0,-1 0 0,1 1 0,-1-1 1,1 0-1,-1 0 0,1 0 0,-1 0 0,1 0 0,0 0-8,9 5 168,154 97 1853,-48-57-2031,-38-30-5436,-60-14 2140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03:00.0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26 3200,'5'34'1216,"-5"-34"-928,0-5-32,0 5 0</inkml:trace>
  <inkml:trace contextRef="#ctx0" brushRef="#br0" timeOffset="253.766">6 55 5504,'15'-1'5034,"6"-1"-3324,45-3-1222,123 1 1490,42-12-1978,-103-6-1621,-121 19 243,-5 2-2305,-5 6 707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03:05.8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1 205 2176,'0'0'4474,"0"0"-3492,0 0-193,0-13 1040,4 2-1780,0 0-1,1 0 0,0 1 0,0-1 0,1 1 1,1 0-1,0 1 0,0-1 0,1 1 0,0 1 1,0 0-1,1 0 0,0 0 0,0 1 0,1 1 0,0-1 1,0 2-1,1-1 0,-1 1 0,1 1 0,0 0 1,1 1-1,-1 0 0,0 0 0,1 2 0,0-1 1,6 1-49,-15 1 1,-1 0 0,1 0 0,-1 0 0,1 0 0,0 1 0,-1-1 0,1 1 1,-1 0-1,1 0 0,-1 0 0,1 0 0,-1 0 0,0 1 0,0-1 0,1 0 0,-1 1 1,0 0-1,0-1 0,-1 1 0,1 0 0,0 0 0,-1 0 0,1 1 0,-1-1 0,1 0 1,-1 0-1,0 1 0,0-1 0,0 1 0,0-1 0,-1 1 0,1-1 0,-1 1 0,1-1 1,-1 1-1,0 1-1,-10 96 56,3-76-20,-2 0 0,-1 0 0,-1-1 1,0 0-1,-2-1 0,-1-1 1,-1 0-1,0 0 0,-2-2 0,-1 2-36,-74 84 934,56-77-961,41-47-26,-2 18 77,-1 0 1,1 0-1,-1 0 1,1 1-1,0-1 1,-1 1-1,1 0 1,0 0 0,-1 0-1,1 0 1,0 0-1,-1 0 1,1 1-1,0-1 1,-1 1-1,1 0 1,-1 0 0,1 0-1,-1 0 1,1 0-1,-1 1 1,0-1-1,1 1 1,-1-1-1,1 2-24,21 9 277,-8-6-146,0 0-1,0-2 0,1 0 0,0-1 1,0-1-1,-1 0 0,1-2 1,0 0-1,11-1-130,90-22-2975,-86 12-401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03:12.1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 40 3328,'-13'-4'2059,"13"3"-1489,0 1-85,0 0 1,0 0 4,2 0 193,119 8 1029,177-4 709,-107 1-500,132-16-1921,19-23-3398,-287 27 993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03:19.0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1 228 3200,'15'-2'4094,"18"-12"-2178,-30 12-1834,0 0 0,-1 0 0,1-1 0,-1 1 0,0-1 0,0 0 0,0 1 0,0-1 0,-1 0 0,1 0 0,-1 0 0,1 0 0,-1-1 0,0 1 0,0 0 0,-1 0 0,1-1-82,2-5 142,14-102 2344,-17 112-2471,0-1 0,0 0 1,-1 1-1,1-1 0,0 0 1,0 1-1,0-1 0,0 0 0,-1 0 1,1 1-1,0-1 0,0 0 1,-1 0-1,1 1 0,0-1 1,0 0-1,-1 0 0,1 0 1,0 0-1,-1 1 0,1-1 1,0 0-1,-1 0 0,1 0 1,0 0-1,-1 0 0,1 0 1,0 0-1,-1 0 0,1 0 0,0 0 1,-1 0-1,1 0 0,0 0 1,-1 0-1,1 0 0,0 0 1,-1 0-1,1 0 0,0-1 1,-1 1-1,1 0 0,0 0 1,0 0-1,-1 0 0,1-1 1,0 1-16,-2 3-3,1 0 0,-1 0 0,1 0 1,0 0-1,0 0 0,1 0 0,-1 0 1,0 0-1,1 0 0,0 0 1,0 1-1,0-1 0,0 0 0,1 0 1,-1 0-1,1 0 0,-1 0 0,1 1 1,0-1-1,0 0 0,1-1 0,-1 1 1,1 0-1,-1 0 0,1-1 1,0 1-1,0 0 0,0-1 0,0 0 1,1 0-1,-1 1 0,1-1 0,-1-1 1,1 1-1,-1 0 0,1-1 1,0 1-1,0-1 0,0 0 0,0 0 1,1 0 2,7-2 9,-1-1 0,0 0 1,0-1-1,0 0 1,0 0-1,0-1 0,0 0 1,2-3-10,17-6 21,59-23 133,-88 35-154,1 1 0,0 0 0,0 0 0,-1 0 0,1 0 0,0-1 0,-1 1 0,1 0 0,-1-1 0,1 1 0,0-1 0,-1 1 0,1 0 0,-1-1 0,1 1 0,-1-1 0,1 1 0,-1-1 0,1 0 0,-1 1 0,0-1 0,1 1 0,-1-1 0,0 0 0,0 1 0,1-1 0,-1 0 0,0 0 0,0 1 0,0-1 0,0 0 0,0 1 0,0-1 0,0 0 0,0 1 0,0-1 0,0 0 0,0 0 0,21-14-116,-6 10 184,-1-19-148,-14 24 128,8-8 96,-8 7-181,0 1 16,0 0 63,0 0-20,0 0-65,0 0-5,0 0-27,0 1 38,0 1 42,0-1 43,-13 4-277,-1-9-1808,-6 3-1446,3 1 854</inkml:trace>
  <inkml:trace contextRef="#ctx0" brushRef="#br0" timeOffset="3045.719">451 61 3328,'5'-18'2025,"-7"19"2728,-6 26-4228,-1 0-1,-2-1 1,0 0-1,-2-1 1,-8 11-525,-10 21 647,-35 76 697,-43 124-1344,80-185-2310,20-53-1588</inkml:trace>
  <inkml:trace contextRef="#ctx0" brushRef="#br0" timeOffset="3345.454">118 513 6016,'-4'5'2853,"5"-4"-1973,-1-1 75,4-1 159,124-23-431,103-20-2224,-191 36-2481,-26 7 1564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03:28.7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0 295 3712,'23'4'2570,"46"-38"1132,-56 20-3482,-1-1-1,0 0 1,-2-1 0,0 0 0,0-1 0,-2 0 0,0-1 0,-1 1 0,0-1-1,-2-1 1,1-5-220,13-34 40,-14 90-2,-28 149 1007,3-56-1135,-6-43-5457,17-58 2683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5T10:14:16.62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50 11136,'0'-4'4128,"5"11"-3200,-5-2 63,0-5-95,0 0-608,5 0-64,-2-5-96,8 2 0,-8-6-64,2 1-128,-5 1 32,0-1-544,0-1-160,5 6-863,-2-2-321,-3 5-736,10 5-352,4 2-64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03:29.4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33 60 3584,'-33'23'3029,"57"-18"-378,379-33 1882,-30-28-4181,-372 56-376,38-3-979,-39 3 891,1 0 0,0 0 1,0 0-1,-1 0 0,1 0 1,0 0-1,0 0 0,-1 0 0,1 1 1,0-1-1,0 0 0,-1 1 1,1-1-1,0 0 0,-1 1 1,1-1-1,0 0 0,-1 1 1,1-1-1,0 1 0,-1 0 1,1-1-1,-1 1 0,1-1 1,-1 1-1,0 0 0,1-1 0,-1 1 1,0 0-1,1 0 0,-1-1 1,0 1-1,0 0 0,1-1 1,-1 1-1,0 0 0,0 0 1,0 0-1,0-1 0,0 1 1,0 0-1,0 0 0,-1-1 0,1 1 1,0 1 111,-7 16-2720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03:30.3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251 381 3072,'14'-6'1435,"30"-42"2090,-28 25-1849,-15 22-1654,-1 1 1,0 0 0,0-1 0,0 1 0,0-1-1,0 1 1,0-1 0,0 1 0,0-1-1,0 1 1,0 0 0,0-1 0,0 1 0,0-1-1,0 1 1,0-1 0,0 1 0,0-1-1,0 1 1,-1 0 0,1-1 0,0 1 0,0-1-1,-1 1 1,1 0 0,0-1 0,-1 1-1,1 0 1,0-1 0,-1 1 0,1 0-1,0 0 1,-1-1 0,1 1 0,-1 0 0,1 0-1,0 0 1,-1-1 0,1 1 0,-1 0-1,1 0 1,-1 0 0,1 0 0,-1 0 0,1 0-1,0 0 1,-1 0 0,1 0 0,-1 0-1,1 0 1,-1 0 0,1 0 0,-1 1-1,1-1 1,0 0 0,-1 0 0,1 0 0,-1 1-1,1-1 1,0 0 0,-1 0 0,1 1-23,-9 2 2,1 0 0,0 0 0,0 1 0,0 0 0,1 1 0,0 0 0,-1 0 0,2 0 0,-1 1 0,-4 5-2,3-5 1,-28 26 135,2 0 0,1 3 0,2 0 0,-13 21-136,39-51 12,1 1-1,1-1 1,-1 1 0,1 0 0,0 0-1,1 1 1,-1-1 0,1 0 0,0 1-1,1-1 1,-1 1 0,2 0 0,-1-1-1,0 1 1,2 5-12,0-8 107,1 1 1,1-1-1,-1 0 0,0 0 1,1-1-1,0 1 0,0 0 1,0-1-1,0 0 0,1 0 1,-1 0-1,1 0 0,0 0 1,0-1-1,0 0 0,1 1-107,5 4 299,3 0-204,0 0 1,1-2-1,0 1 1,-1-2-1,1 0 1,1 0-1,-1-1 1,1-1-1,8 0-95,-9 0 32,0 0-397,1 0 0,-1-1 0,0 0 0,1-1 0,-1-1 0,1 0 0,7-3 365,-8-1-2005</inkml:trace>
  <inkml:trace contextRef="#ctx0" brushRef="#br0" timeOffset="1418.86">427 69 3712,'3'3'1942,"-1"-6"5636,34-22-6880,73-18-900,-77 42 170,-31 2 38,0-1 0,0 1 0,-1-1 0,1 1 0,0-1 0,0 1 0,-1-1 0,1 1 0,-1 0 0,1-1 0,0 1 0,-1 0 0,1-1 0,-1 1 0,0 0 0,1 0 0,-1 0 0,0 0 0,1-1 0,-1 1 0,0 0 0,0 0 0,0 0 0,1 0 0,-1 0 0,0 0 0,0 0 0,-1-1 0,1 1 0,0 0 0,0 0 0,0 0 1,0 0-1,-1 0 0,1-1 0,-1 1-6,1 4-52,0 1 50,-1 0 0,0 0 0,0 0 0,0 1 0,-1-1-1,0-1 1,0 1 0,-1 0 0,1 0 0,-1-1 0,0 0 0,-1 1 0,1-1 0,-1-1 0,0 1 0,0 0 0,-1-1 0,0 1 2,-35 23 128,2 0-246,25-11 246,9-12-261,16 14 186,17-14 171,25-2 352,-48-3-513,0 1 0,1-1-1,-1-1 1,1 1 0,-1-1-1,0-1 1,0 1 0,1-1-1,-1 0 1,0 0 0,-1-1-1,1 1 1,0-1 0,-1-1-1,1 1 1,1-3-63,11-6-3931,-9 7 721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03:38.0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1 522 1792,'5'4'2122,"1"-1"4857,1-7-7206,0-3 462,0 0 0,0-1 0,0 1 0,-1-1 0,0 0 0,-1-1 0,0 1 0,2-7-235,-5 12 40,14-33 39,-1-1 0,-2 0 1,-1 0-1,-3-2 0,0 1 0,0-27-79,-2 24-112,7-61 341,-14 90-133,-13 261-474,10-224 386,0 0 0,2 0 1,1 0-1,1 0 1,1 0-1,1 0 0,4 13-8,-6-33 17,0-1 0,0 0-1,0 0 1,1 0-1,0 0 1,0 0 0,0 0-1,0 0 1,1 0 0,0-1-1,-1 1 1,1-1-1,1 0 1,-1 0 0,0 0-1,1 0 1,1 0-17,-3-3 31,0 0 0,0-1 0,1 1 0,-1-1 0,0 1 0,0-1 0,-1 0 0,1 0 0,0 0 1,0 0-1,0 0 0,-1 0 0,1-1 0,0 1 0,-1-1 0,1 1 0,-1-1 0,0 1 0,1-1 0,-1 0 0,0 0 0,0 0 0,0 1 0,0-1 0,0-2-31,3-3 40,50-118 173,-36 82-195,-1 0 0,-3-1 0,5-24-18,-23 165-176,3-81 297,1 0 1,0 0-1,1 0 1,1 0 0,0-1-1,2 1 1,-1 0-1,2-1 1,0 0 0,6 14-122,-9-24 36,0-1 1,0 1-1,1 0 1,-1-1-1,1 1 1,0-1-1,0 0 1,1 0-1,-1 0 1,1 0-1,0-1 1,0 0-1,0 1 1,0-1-1,1-1 1,-1 1-1,1-1 1,0 1-1,-1-2 1,1 1-1,0 0 1,0-1-1,0 0 1,0 0-1,1 0 1,3-1-37,-4 0-252,1 0 0,0-1 1,-1 0-1,1-1 0,-1 1 0,0-1 1,0 0-1,1 0 0,-1-1 1,0 1-1,-1-1 0,1 0 0,0-1 1,-1 1-1,4-4 252,10-13-2965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03:43.48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90 5632,'37'-41'3834,"-27"34"-3771,1 1-1,-1 0 1,1 0-1,0 1 0,1 1 1,-1 0-1,1 0 0,1 1-62,-10 2 50,0 0 0,1 0 0,-1 1 0,0-1 0,0 1 0,0 0 0,0 0 0,1 0 0,-1 1 0,0-1 0,0 1 1,0 0-1,0 0 0,0 0 0,0 0 0,0 0 0,0 1 0,0-1 0,0 1 0,-1 0 0,1-1 0,-1 1 0,1 1 0,-1-1 0,0 0 0,0 0 0,0 1 0,0 0 0,0-1 0,-1 1 0,1 0 0,-1 0 0,1 0-50,0 3 161,0-1 0,0 0 0,-1 1 0,1 0 0,-1-1 0,0 1 0,-1-1 0,0 1 0,0 0 0,0 0 0,0-1 0,-1 1 0,0-1 0,0 1 0,-1 0 0,0 1-161,-1-5 51,0 0 0,0 0 1,0 0-1,0-1 0,0 1 1,-1-1-1,1 0 0,0 0 0,-1 0 1,1 0-1,-1 0 0,1-1 1,-1 0-1,0 0 0,1 0 1,-1 0-1,1 0 0,-1-1 1,1 1-1,-1-1 0,1 0 1,-1 0-1,1 0 0,0-1 1,0 1-1,-1-1 0,1 0 1,0 0-1,-1-1-51,-8-2 106,10 5-86,-1-1 0,1 1 0,0-1 0,0 0 1,0 0-1,0 0 0,0 0 0,0 0 0,0 0 0,0-1 0,0 1 0,0 0 0,0-1 0,1 0 0,-1 1 0,1-1 1,-1 0-1,1 0 0,0 0 0,0 0 0,0 0 0,0 0 0,0 0 0,0-1 0,1 1 0,-1 0 0,0 0 0,1-1 0,0 1 1,0 0-1,0-1 0,0 1 0,0 0 0,0-1-20,2 0 1,0 0 0,1 0 1,-1 0-1,1 0 1,0 1-1,-1-1 0,1 0 1,0 1-1,1 0 0,-1 0 1,0 0-1,1 0 0,-1 1 1,1-1-1,-1 1 0,1 0 1,0 0-1,0 0 0,-1 1 1,2-1-3,-4 0-7,1 1 0,0-1 0,0 1 0,-1-1-1,1 1 1,0 0 0,0-1 0,0 1-1,-1 0 1,1 0 0,0 1 0,0-1 0,0 0-1,-1 0 1,1 1 0,0-1 0,0 1-1,-1 0 1,1-1 0,-1 1 0,1 0 0,0 0-1,-1 0 1,1 0 0,-1 0 0,0 1-1,1-1 1,-1 0 0,0 0 0,0 1 0,0-1-1,0 1 1,0-1 0,0 1 0,0 0-1,0-1 1,-1 1 0,1 0 0,-1 0 0,1-1-1,-1 1 1,0 0 0,0 0 0,1-1-1,-1 1 1,-1 0 0,1 0 0,0 0 8,0 1 25,0 0 0,-1 0-1,1 0 1,-1 0 0,0-1 0,0 1 0,0 0 0,0-1-1,0 1 1,0-1 0,-1 1 0,1-1 0,-1 1-1,0-1 1,0 0 0,0 0 0,0 0 0,0 0 0,0 0-1,0 0 1,-1-1 0,1 1 0,0-1 0,-1 1 0,0-1-1,1 0 1,-1 0 0,0 0 0,0-1 0,1 1 0,-1-1-1,-2 1-24,2-2-51,1-1-1,-1 1 1,1-1-1,-1 0 0,1 0 1,0 0-1,0 0 0,0 0 1,0 0-1,0-1 1,1 1-1,-1-1 0,0 1 1,1-1-1,0 1 0,0-1 1,0 0-1,0 0 0,0 0 1,0 1-1,1-1 1,-1-2 51,-4-12-1840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03:42.58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14 25 8448,'-14'-11'6186,"14"10"-5876,0 1-134,0 0-102,1 1-58,26 89-144,44 377 475,-1-144 202,-57-231-405,-13-91-202,0-1 15,0 0 91,10-4 512,69-127 154,242-383-511,-140 234 69,-144 223-2784,-51 69-6810,1 3 5770</inkml:trace>
  <inkml:trace contextRef="#ctx0" brushRef="#br0" timeOffset="3882.979">766 858 7552,'3'8'4295,"1"10"-3940,-22 63-179,13-63-105,0 1 0,1-1-1,1 1 1,1 0 0,0 0-1,1 0 1,1 0 0,2 10-71,-2-28-53,0 0-1,0 0 1,0 1 0,0-1 0,0 0 0,0 0 0,0 0 0,1 0 0,-1 1 0,0-1 0,1 0 0,-1 0 0,1 0 0,-1 0 0,1 0 0,-1 0 0,1 0-1,0 0 1,0 0 0,-1 0 0,1 0 0,0-1 0,0 1 0,0 0 0,0 0 0,0-1 0,0 1 0,0-1 0,0 1 0,0-1 0,0 1 0,0-1-1,0 0 1,1 1 0,-1-1 0,0 0 0,0 0 0,0 0 0,0 0 0,1 0 0,-1 0 0,0 0 0,0 0 0,0-1 0,0 1 0,1 0 0,-1-1-1,0 1 1,0-1 0,0 1 0,0-1 0,0 1 0,0-1 0,0 0 0,0 1 0,0-1 0,-1 0 0,1 0 0,0 0 0,0 0 53,22-19-2230,3-7-404</inkml:trace>
  <inkml:trace contextRef="#ctx0" brushRef="#br0" timeOffset="4130.225">1033 523 8064,'-22'-12'3072,"22"19"-2400,0-7 256,0 0-32,0 0-544,0 0-128,0 0-992,0 0-416,0 0-2464,4 8-992</inkml:trace>
  <inkml:trace contextRef="#ctx0" brushRef="#br0" timeOffset="4515.689">1308 955 8192,'-11'104'4090,"8"-55"-4739,-3 0 1,-2 0-1,-7 20 649,6-40-276,-1-1 0,-1 0 0,-1-1 0,-2 0 0,-10 13 276,10-17 530,-2-2-1,0 0 1,-2 0-1,0-2 1,-1 0-1,-8 5-529,24-21 112,0 1 1,-1 0-1,0-1 0,0 0 1,0 1-1,0-2 1,0 1-1,-1 0 0,1-1 1,-1 0-1,0 0 0,1 0 1,-1-1-1,0 1 1,0-1-1,0 0 0,0-1 1,0 1-1,0-1 1,-1 0-1,1 0 0,0-1 1,0 1-1,0-1 0,0 0 1,0-1-1,0 1 1,0-1-113,1-7 218,1-2-171,0 1 1,1 0-1,1 0 0,-1-1 1,2 1-1,-1-1 0,2 1 0,-1-1 1,1 1-1,1-1 0,0 1 1,0 0-1,1-1 0,1 1 1,3-8-48,-3 14 4,1 1 1,-1 0 0,1 0-1,-1 0 1,1 0 0,0 1 0,0 0-1,0 0 1,1 0 0,-1 1 0,0 0-1,1 0 1,-1 0 0,1 0 0,-1 1-1,0 0 1,1 0 0,-1 0-1,1 1 1,1 0-5,7 0-84,95-22-5148,-77 1-821,-18 8 3136</inkml:trace>
  <inkml:trace contextRef="#ctx0" brushRef="#br0" timeOffset="4832.72">1138 996 6144,'-18'4'4058,"19"-3"-2826,0-1-202,16-2-634,0 0 1,0-1-1,0-1 1,-1 0 0,1-2-1,3-1-396,47-14 357,2 11-995,-23 12-3935,-32 2 1933,-1 3-101</inkml:trace>
  <inkml:trace contextRef="#ctx0" brushRef="#br0" timeOffset="5137.699">1521 757 6656,'10'1'4682,"-6"0"-4665,-1 1 0,0 0 0,0 1 0,1-1 0,-1 0 0,-1 1 0,1 0 0,0 0 0,-1 0 0,1 0 0,-1 0 1,0 0-1,0 0 0,0 1 0,-1-1 0,1 1 0,-1-1 0,0 1 0,0 0 0,0 0 0,0 2-17,4 29 303,-2 0 0,-1 1 0,-2-1 0,-2 8-303,2-37 14,-21 195-1182,16-180-762</inkml:trace>
  <inkml:trace contextRef="#ctx0" brushRef="#br0" timeOffset="5810.12">1516 1093 4480,'-3'9'1516,"8"-12"-151,12-16 778,1-2-1809,1 0 1,1 2-1,1 0 1,0 1 0,2 1-1,0 1 1,0 1-1,1 1 1,1 1-1,26-9-334,31-20 260,-47 30-1295,-53 24 550,-140 60 602,155-71-108,-13 8-6,0 0 1,0 1-1,1 1 1,0 0-1,1 1 0,0 0 1,1 2-1,0-1 1,1 2-1,-10 14-3,9-6 336,13-22-5,0-1 26,0 0 11,0 0-43,12 1-157,1 1-1,-1 1 1,0 0-1,0 0 0,0 1 1,0 1-1,0 0 1,-1 1-1,0 0 0,0 0 1,0 1-1,-1 1 1,0 0-1,-1 0-167,26 17 435,60 24 167,-68-45-1942,-4-16-4861,-13 0 2911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03:59.937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488 270 4096,'14'-1'2010,"32"-39"1366,71-84-1333,-114 122-1898,1-1 0,-1 1 0,0-1 1,0 0-1,-1 0 0,1-1 0,-1 1 0,1 0 0,-1-1 1,0 1-1,0-1 0,0 0 0,-1 0 0,0 0 0,1 0 0,-1 0 1,-1 0-1,1 0 0,0 0 0,-1 0 0,0 0 0,0 0 1,0-1-146,-3 3 25,1 0-1,-1 0 1,0 0 0,0 1 0,0-1 0,0 1 0,0-1 0,0 1 0,0 0 0,0 0 0,0 1 0,0-1 0,-1 1 0,1-1 0,0 1 0,0 0 0,-1 0 0,1 1 0,0-1 0,0 1 0,-1-1 0,1 1 0,0 0 0,0 0 0,-1 1-25,-22 9-23,0 0 1,1 1-1,1 2 1,0 1 0,1 0-1,1 2 1,1 1 0,0 0-1,-11 14 23,12-14-6,1 0 0,-42 37-1,2 3 0,-21 30 7,64-68 8,0 1 0,2 0 0,0 1 0,1 1 0,2 0 1,0 1-1,2 0 0,0 0 0,-4 22-8,9-30-4,0 0-1,1 0 1,1 1 0,0-1-1,1 1 1,1 0 0,1-1-1,0 1 1,1-1 0,1 1-1,0-1 1,2 0 0,0 0-1,0-1 1,1 1 0,1-1-1,1 0 1,0-1 0,1 0 0,0 0-1,2 0 5,2 0 45,0-2-1,1 0 0,1 0 1,0-1-1,0-1 0,1-1 1,0 0-1,1-1 1,0-1-1,0 0 0,0-1 1,1-1-1,0-1 0,0 0 1,11-1-45,-17-1 30,1-1 0,-1-1-1,1 0 1,0-1 0,-1 0 0,1-1 0,-1 0 0,1-1 0,-1-1-1,0 0 1,0 0 0,-1-1 0,1-1 0,-1 0 0,0 0 0,-1-1-1,1-1 1,-1 0 0,-1 0 0,0-1 0,0 0 0,7-9-30,-8 7 10,-1 0-1,0-1 1,0 0 0,-1 0 0,-1-1 0,0 1-1,0-1 1,-2 0 0,1 0 0,-2-1-1,1-5-9,-2 12 5,-1 1 0,0 0-1,0-1 1,0 1 0,-1 0-1,1 0 1,-2-1 0,1 1-1,-1 0 1,0 0 0,0 0-1,0 0 1,-1 1 0,0-1-1,0 1 1,-1 0 0,1-1-1,-1 1 1,0 1 0,-1-1-1,1 1 1,-1-1 0,0 1-1,0 1 1,-1-2-5,-9-1-5,0 0 1,0 1 0,0 0-1,0 2 1,-1-1-1,1 2 1,-1 0-1,0 1 1,0 1 0,1 0-1,-1 1 1,-4 1 4,-29 0 63,48-2-79,2-3 39,-1 1-1,1 0 1,-1 0-1,0 0 1,0 0-1,0-1 1,0 1-1,-1 0 1,1 0-1,-1 0 1,1 0-1,-1 0 0,1 0 1,-1 0-1,0 0 1,0 0-1,0 0 1,0 0-1,-2-2-22,2 4 21,1 0-74,0 0-27,11 0 21,56 8 481,137-4 682,-176-4-1307,10 0 218,-13 0-9416,-24 0 4233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04:00.667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43 61 3584,'-34'-8'2293,"25"7"118,58-2-273,165 4-1303,613-19 2624,-504-10-4931,-271 24 32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04:01.728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355 455 4736,'81'-12'4405,"-50"-8"-1797,-49 20-1600,-17 7-803,0 1 1,0 2-1,1 1 0,-8 6-205,24-10 22,0 2 0,1 0-1,0 1 1,1 1 0,0 0 0,1 1-1,0 1 1,1 1 0,0 0-1,1 0 1,1 1 0,0 1 0,1 0-1,-3 7-21,7-10 65,0 0-1,1 1 1,1 0-1,0 0 1,1 0-1,1 0 1,0 1-1,1 0 1,0-1-1,1 1 1,1 6-65,0-16 43,1-1 0,0 0 1,0 1-1,0-1 1,1 0-1,0 0 1,0 0-1,0 0 0,0 0 1,0 0-1,1-1 1,-1 1-1,1-1 1,0 0-1,0 1 0,1-1 1,-1-1-1,1 1 1,-1 0-1,1-1 1,0 0-1,0 0 0,2 1-43,100 27 383,-77-27-945,1-1 1,-1-2 0,1-1-1,17-4 562,59-23-8532,-78 10 5385</inkml:trace>
  <inkml:trace contextRef="#ctx0" brushRef="#br0" timeOffset="1619.137">692 21 1664,'0'2'608,"0"5"123,0-8-118,0 1 27,0 0-21,0 0-86,0 0-37,0 0-54,0 0 6,0 0-80,0 0-64,0 0-85,0 0-22,0 0-42,1 1 144,49 14 1605,27-19-816,135-12-336,-130 0-1291,-82 16 504,0 0 1,-1 0-1,1 0 1,0-1-1,0 1 1,0 0-1,0 0 1,0 0-1,0-1 1,0 1-1,-1 0 1,1 0-1,0 0 1,0-1-1,0 1 0,0 0 1,0 0-1,0-1 1,0 1-1,0 0 1,0 0-1,0 0 1,0-1-1,1 1 1,-1 0-1,0 0 1,0 0-1,0-1 1,0 1-1,0 0 0,0 0 1,0 0-1,0-1 1,1 1-1,-1 0 1,0 0-1,0 0 1,0 0-1,0 0 1,1-1-1,-1 1 1,0 0-1,0 0 1,0 0-1,1 0 0,-1 0 1,0 0-1,0 0 1,0 0-1,1 0 35,-22 0-1068,-188 40-6078,187-35 6218</inkml:trace>
  <inkml:trace contextRef="#ctx0" brushRef="#br0" timeOffset="2252.019">705 81 2560,'0'0'88,"0"0"0,0 0 0,1 0 0,-1 0 1,0-1-1,0 1 0,0 0 0,0 0 0,0 0 0,0 0 0,0-1 1,0 1-1,0 0 0,1 0 0,-1 0 0,0 0 0,0-1 0,0 1 1,0 0-1,0 0 0,0 0 0,0-1 0,0 1 0,-1 0 0,1 0 1,0 0-1,0-1 0,0 1 0,0 0 0,0 0 0,0 0 0,0 0 0,0-1 1,0 1-1,0 0 0,-1 0 0,1 0 0,0 0-88,0 0 592,-1-17 2704,0 20-3192,0 0 0,0 0 1,1-1-1,-1 1 0,1 0 0,-1 0 1,1 0-1,0 0 0,0 0 0,0 0 1,1 0-1,-1 0 0,1-1 0,-1 1 0,1 0 1,0 0-1,1 1-104,-2-3 25,31 139 989,-12-87-588,-18-45-207,-1-8-209,0 0 1,0-1 0,1 1 0,-1 0-1,0 0 1,0-1 0,0 1 0,0 0-1,0 0 1,0-1 0,0 1 0,0 0-1,1 0 1,-1-1 0,0 1 0,0 0-1,0 0 1,1 0 0,-1-1 0,0 1-1,0 0 1,1 0 0,-1 0 0,0 0-1,0-1 1,1 1 0,-1 0 0,0 0-1,0 0 1,1 0 0,-1 0 0,0 0-1,0 0 1,1 0 0,-1 0 0,0 0-1,1 0 1,-1 0 0,0 0-1,0 0 1,1 0 0,-1 0 0,0 0-1,1 0 1,-1 0 0,0 1 0,0-1-1,1 0 1,-1 0 0,0 0 0,0 0-1,0 1 1,1-1 0,-1 0 0,0 0-1,0 0 1,0 1 0,1-1 0,-1 0-1,0 0 1,0 1 0,0-1 0,0 0-1,0 1 1,0-1 0,0 0 0,0 0-1,0 1 1,1-1-11,5-2-10,0 1-1,1 0 0,0 0 1,-1 0-1,1 1 0,0 0 1,-1 0-1,1 0 0,0 1 1,-1 0-1,1 1 0,4 1 11,8 1-10,-4-1 12,0 1 0,0 0-1,0 1 1,0 1 0,-1 0 0,0 1-1,0 0 1,-1 1 0,1 1-2,-13-8 25,1 1 0,-1-1 0,0 0 0,1 0 0,-1 1 0,0-1 0,0 1 0,0-1 0,0 1 0,-1-1 0,1 1 0,0-1 0,0 1 0,-1 0 0,1 0 0,-1-1 0,0 1 0,0 0 0,1 0 0,-1-1 0,0 1 0,0 0 0,0 0 0,-1-1 0,1 1 0,0 0 0,-1 0 0,1-1 0,-1 1 0,0 0 0,1-1 0,-1 1 0,0-1 0,0 1 0,0-1 0,0 1 0,0-1 0,0 0 0,-1 1 0,1-1 0,0 0 0,-1 0 0,1 0 0,-1 0 0,1 0 0,-1 0 0,0 0 0,1-1 0,-1 1 0,0-1 0,1 1 1,-1-1-1,0 1 0,1-1 0,-3 0-25,3 0 24,-21 6 113,-1-2 0,1 0 0,-1-2 0,1 0 0,-14-2-137,32 0-100,-40-4-495,15-2-3446,20 6 1230,5 4-223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04:08.08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408 1 6400,'-10'35'4518,"-26"36"-4926,26-53 751,-81 168 1538,-14 60-1881,89-208 178,-14 40 271,2 2 0,5 2 1,3 0-1,-8 75-449,21-88 128,4 0 1,3 0 0,3 0-1,3 0 1,2 0-1,4-1 1,3-1 0,3 0-1,8 17-128,-18-56-426,2 1 0,1-1 0,0-1 0,2 0 0,2-1-1,0 0 1,2-1 0,0-1 0,2 0 0,19 18 426,17 3-3477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04:09.9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 93 5632,'-14'0'1063,"6"1"428,19-3-179,229-29 982,429-5 1652,-67 11-4340,-492 25-4092,-110 0 4356,0 0 0,1 1-1,-1-1 1,1 0-1,-1 0 1,1 0 0,-1 0-1,1 0 1,-1 0-1,0 1 1,1-1 0,-1 0-1,1 0 1,-1 0-1,0 1 1,1-1 0,-1 0-1,0 1 1,1-1 0,-1 0-1,0 1 1,0-1-1,1 0 1,-1 1 0,0-1-1,0 1 1,0-1-1,1 1 1,-1-1 0,0 0-1,0 1 1,0-1-1,0 1 1,0-1 0,0 1-1,0-1 1,0 1-1,0-1 1,0 0 0,0 1-1,0-1 1,0 1 0,0-1-1,-1 1 1,1-1-1,0 0 1,0 1 0,0-1-1,-1 1 131,-10 11-2709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5T10:14:16.9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8 9600,'23'-6'6852,"-7"4"-5075,-15 2-1841,-1 0-491,15 4-4917,-3-8 1718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04:13.0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1 182 1920,'0'0'2363,"0"0"-1857,0 0-84,0 0 116,0 0 171,0-3 2655,0-10-1469,1 9-1857,1-1 1,0 1-1,0-1 1,1 1-1,-1 0 1,1 0-1,0 0 1,0 1-1,0-1 1,1 1-1,-1-1 1,1 1-1,0 0 1,0 1-1,0-1 1,0 1-1,0-1 1,0 1-1,1 0 1,-1 1-1,1-1 1,0 1-1,0 0-38,2-2 15,1 0-1,0 1 0,0 0 1,0 1-1,0-1 0,0 2 1,0-1-1,1 1 0,-1 0 1,0 1-1,0 0 0,0 0 1,0 1-1,0 0 0,0 0 1,0 1-1,0 0 0,-1 0 1,0 1-1,1 0 1,-1 0-1,-1 1 0,1-1 1,-1 2-1,0-1 0,0 1 1,0 0-1,-1 0 0,1 0-14,-5-2 11,0-1-1,1 0 1,-1 0-1,0 0 1,0 1-1,-1-1 0,1 0 1,-1 1-1,1-1 1,-1 1-1,0-1 1,-1 1-1,1-1 1,0 0-1,-1 1 1,0-1-1,0 0 1,0 1-1,0-1 1,-1 0-1,1 0 0,-1 0 1,1 0-1,-1 0 1,0 0-1,0 0 1,-3 1-11,-1 4 63,-2 0 0,1-1 1,-1 0-1,0-1 1,0 0-1,-1 0 0,1 0 1,-10 3-64,-38 19 266,148-15-287,-49-4 67,-29-7-52,0 0 0,0 0 0,0 1 0,0 1 0,-1 0 0,0 1 0,0 1 1,0 0-1,0 1 0,-1 0 0,0 1 0,-1 0 0,0 0 0,0 2 0,3 3 6,-12-11 29,0 1 0,0 0-1,-1-1 1,1 1 0,-1 0 0,0 0-1,0 0 1,0 0 0,0 0 0,0 0-1,0 0 1,-1 0 0,0 0 0,1 1-1,-1-1 1,0 0 0,-1 0 0,1 0-1,-1 0 1,1 0 0,-1 1 0,0-1-1,0 0 1,0-1 0,0 1-1,-1 0 1,1 0 0,-1 0 0,0-1-1,0 1 1,0-1 0,0 1 0,0-1-1,0 0 1,-1 0 0,-2 2-29,-14 10 232,0-1 0,-1 0 0,0-1 0,-1-2 0,-1 0 0,1-1 0,-1-1 0,-20 4-232,-78 5-118,49-18-2793,39 5-2807,26 4 2556</inkml:trace>
  <inkml:trace contextRef="#ctx0" brushRef="#br0" timeOffset="840.279">801 110 1792,'-7'-3'1221,"5"-5"1238,-16 6-1089,2-2 616,29 4 1666,94-21-1754,8-10-1359,-15 8-763,-80 16-656,-31-4-645,-47 14-2614,16-2-431,20 4 2463</inkml:trace>
  <inkml:trace contextRef="#ctx0" brushRef="#br0" timeOffset="1403.889">798 69 2048,'-3'0'216,"1"0"0,-1 0 0,0 0 0,1 0 0,-1 0 1,0 0-1,1 1 0,-1-1 0,0 1 0,1 0 0,-1 0 0,1 0 0,-1 0 0,1 0 1,0 1-1,-1-1 0,1 1 0,0-1 0,0 1 0,0 0 0,0 0 0,0 0 0,0 1-216,1 2 353,0 0-1,1-1 1,0 1-1,0 0 1,0 0-1,1-1 0,0 1 1,0 0-1,0-1 1,0 1-1,1-1 1,1 5-353,6 11 373,0 0 0,1-1 1,1 0-1,1 0 0,0-1 1,6 4-374,16 3 1488,146 39-1595,-167-59 97,0 0 0,-1 0 0,1 2 0,-1-1 0,0 1-1,-1 1 1,0 0 0,0 1 0,8 8 10,-18-15 15,1 0 0,-1 0-1,1 0 1,-1 0 0,0 0 0,0 0 0,0 1-1,0-1 1,-1 0 0,1 0 0,0 1-1,-1-1 1,0 0 0,1 1 0,-1-1-1,0 1 1,0-1 0,-1 0 0,1 1-1,0-1 1,-1 0 0,1 1 0,-1-1-1,0 0 1,0 0 0,0 1 0,0-1-1,0 0 1,0 0 0,-1 0 0,1 0-1,-1 0 1,1-1 0,-1 2-15,-68 46 672,39-36-452,0-1 1,-1-2 0,-1-2 0,1 0-1,-28 1-220,-39-11 0,38-16-4655,54 10 1316,7-3-90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04:35.56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133 207 1664,'44'-22'627,"48"-33"3172,-11-17-780,-13 15-800,-82 82-1307,0-1-813,-1-1 1,-1 0-1,-1-1 1,0-1-1,-2-1 1,-5 3-100,-139 124 101,151-135-88,1 0 0,0 1 0,1 1 0,0 0 0,1 0 0,1 0 1,0 1-1,1 1 0,1-1 0,0 1 0,1 0 0,1 1 0,0-1 0,1 1 0,1-1 0,1 1 0,0 0 0,1 2-13,1-14 41,1 1 0,0 0 0,0-1 0,0 1 0,1-1 0,0 0 0,0 0-1,0 0 1,0 0 0,1 0 0,0-1 0,0 1 0,0-1 0,1 0 0,-1 0 0,1-1 0,0 1 0,0-1 0,0 0 0,0-1 0,1 1 0,-1-1 0,1 0-1,0 0 1,-1-1 0,1 0 0,0 0 0,0 0 0,0 0 0,0-1 0,0 0 0,0-1 0,0 1 0,2-1-41,3-1 37,0 0 0,-1-1 0,1 0 0,-1-1 0,0 0 1,0 0-1,-1-1 0,1 0 0,-1-1 0,0 0 0,0-1 0,-1 1 0,0-2 1,0 1-1,0-1 0,-1 0 0,0-1 0,-1 0 0,0 0 0,0 0 0,-1 0 1,-1-1-1,1 0 0,-1 0 0,-1-1-37,-2 9 17,-1 0 0,1 0-1,-1 0 1,0 0 0,1 0 0,-1 0 0,0 0 0,0 0 0,-1 0 0,1 0 0,0-1-1,-1 1 1,1 0 0,-1 0 0,0 0 0,1 0 0,-1 1 0,0-1 0,0 0-1,0 0 1,-1 0 0,1 1 0,0-1 0,-1 1 0,1-1 0,-1 1 0,1-1-1,-1 1 1,0 0 0,1 0 0,-1 0 0,0 0 0,0 0 0,0 0 0,0 0-1,0 1 1,0-1 0,-2 0-17,-80-1-529,30 14-1802,30-3 609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04:38.8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270 117 2816,'4'-6'277,"1"-1"20,-1 0-1,1 0 1,0 1-1,1-1 1,-1 1-1,1 1 1,1-1-1,-1 1 1,1 0-1,1-1-296,59-38 3883,-67 67-2278,-17 9-1397,-1-1 0,-2 0-1,-1-1 1,-1-1-1,-2-1-207,6-5 136,-54 57 77,58-68-217,0 0 1,2 1-1,-1 1 1,2 0 0,0 1-1,0 0 1,1 1-1,1 0 1,1 0 0,1 1-1,0 0 1,1 1-1,0-1 1,0 10 3,6-19 59,0 0 0,0 0 1,1 0-1,1 0 0,-1 0 0,1 0 0,0-1 1,1 1-1,0-1 0,0 0 0,1 1 1,0-1-1,0-1 0,0 1 0,1-1 0,0 1 1,0-1-1,1-1 0,0 1 0,0-1 0,0 0 1,1 0-1,-1-1 0,1 0 0,0 0 1,0-1-1,1 1 0,-1-2 0,8 3-59,17-1-73,0-1 0,-1-2 0,1-2-1,0 0 1,0-2 0,-1-2 0,1 0 0,-1-3-1,-1 0 1,0-2 0,7-4 73,-25 10-208,112-51-5339,-97 38 2785</inkml:trace>
  <inkml:trace contextRef="#ctx0" brushRef="#br0" timeOffset="322.909">1 412 6912,'12'-3'6146,"38"2"-6273,-47 1 401,201-11 814,-112 11-1454,-31 0-3743,-47 0 307,-9 3 314</inkml:trace>
  <inkml:trace contextRef="#ctx0" brushRef="#br0" timeOffset="3189.801">706 725 4864,'-4'0'1824,"4"0"-1408,14-5 384,-14 5 128,0 0-416,3 5-96</inkml:trace>
  <inkml:trace contextRef="#ctx0" brushRef="#br0" timeOffset="3728.063">738 740 9696,'7'17'78,"-1"1"1,-1 0-1,0 0 1,-1 0-1,-1 1 1,-1-1 0,0 1-1,-1-1 1,-2 5-79,3 14 167,-1 205 127,4-191 420,2-78 961,-6-128-923,-18-121-555,16 259-231,0 1-1,2 0 0,0-1 1,1 1-1,0 0 0,6-15 35,-6 27-10,1 0 0,-1 0 0,1 0 0,0 1 0,1-1 0,-1 1 0,1 0 0,-1 0 0,1 0 0,0 1 0,0-1 0,0 1 0,0 0 0,0 0 0,1 0 0,-1 1 0,1-1 0,-1 1 0,1 0 0,-1 1 0,1-1 0,0 1 0,-1 0-1,1 0 1,0 0 0,-1 1 0,1-1 0,0 1 0,-1 0 0,1 1 0,-1-1 0,1 1 0,-1 0 0,0 0 0,0 0 0,0 0 0,0 1 0,0 0 0,0 0 0,-1 0 0,0 0 0,2 2 10,-1-2 17,-1 0 0,0 0 0,0 0 0,-1 1 0,1-1 1,-1 1-1,1-1 0,-1 1 0,0 0 0,0 0 0,-1 0 0,1 0 0,-1 0 1,0 0-1,0 0 0,-1 1 0,1-1 0,-1 0 0,0 0 0,0 1 0,0-1 0,0 0 1,-1 1-1,0-1 0,0 0 0,0 0 0,0 0 0,-1 0 0,1 0 0,-1 0 1,0 0-1,0 0 0,-1-1 0,1 1 0,-1-1 0,0 0 0,0 0 0,0 0 0,0 0 1,0 0-1,-1 0 0,1-1 0,-3 1-17,-4 2-82,0-1 0,-1 0 1,1-1-1,-1-1 0,0 0 0,0 0 0,0-1 1,0 0-1,-4-1 82,5-4-4331,14 0 1489</inkml:trace>
  <inkml:trace contextRef="#ctx0" brushRef="#br0" timeOffset="4422.332">1185 651 3840,'9'5'2277,"-9"-5"-1840,-5 16 369,1-8-628,0 1 1,1-1 0,1 1-1,-1 0 1,1-1 0,1 1-1,-1 0 1,2 0 0,-1 1-1,1 3-178,1-11 60,0 0-1,1 0 0,-1 0 1,0 0-1,1-1 0,-1 1 1,1 0-1,-1 0 0,1-1 1,0 1-1,0-1 0,0 0 1,0 1-1,0-1 0,0 0 1,0 0-1,0 0 0,0-1 1,0 1-1,1 0 0,-1-1 1,0 0-1,1 1 0,-1-1 1,0 0-1,1 0 0,-1 0 1,0 0-1,1-1 0,-1 1 1,0-1-1,0 1 0,1-1 1,-1 0-1,0 0 0,0 0 1,0 0-1,0 0 0,0 0 1,1-2-60,12-2 192,0-1 1,-1-1-1,1 0 0,-2-1 1,1 0-1,-1-1 1,0-1-1,-1 0 1,0-1-1,-1 0 0,0-1 1,6-9-193,-16 21 20,0-1 0,0 0 1,-1 0-1,1 0 0,0-1 0,-1 1 1,1 0-1,-1 0 0,1 0 0,-1 0 1,1 0-1,-1-1 0,0 1 0,0 0 1,1 0-1,-1-1 0,0 1 0,0 0 1,0 0-1,-1-1 0,1 1 0,0 0 1,0 0-1,-1-1 0,1 1 0,0 0 1,-1 0-1,1 0 0,-1 0 0,0 0 1,1 0-1,-1 0 0,0 0 0,0 0 1,0 0-1,1 0 0,-1 0 0,0 0 0,0 0 1,0 1-1,-1-1 0,1 0 0,0 1 1,-1-1-21,-56-11 213,48 12-265,-1 1 0,1 0 0,-1 1 0,1 0 0,-1 1 0,1 0 0,0 0 0,0 1 0,1 0 0,-1 1 0,1 0 0,0 1 0,0 0 0,1 0 0,-1 1 0,-2 3 52,10-10-96,-1 2-1,1-1 1,-1 0 0,1 0 0,-1 0-1,1 1 1,-1-1 0,1 0-1,0 1 1,0 0 0,0-1 0,0 1-1,0 0 1,0-1 0,0 1 0,1 0-1,-1 0 1,1 0 0,-1-1-1,1 1 1,0 0 0,0 0 0,-1 0-1,1 0 1,1 0 0,-1 0 0,0 0-1,0 0 1,1-1 0,-1 1 0,1 0-1,-1 0 1,1 0 0,0-1-1,0 1 1,0 0 0,0-1 0,0 1-1,1 1 97,65-1-917,54-3 1498,-119 0-528,-1 1 1,1-1-1,0 1 0,-1-1 0,1 1 0,0 0 0,-1 0 0,1 0 0,0 0 0,0 0 0,-1 0 0,1 0 0,0 0 0,-1 1 1,1-1-1,0 1 0,-1-1 0,1 1 0,-1 0 0,1-1 0,-1 1 0,1 0 0,-1 0 0,1 0 0,-1 0 0,0 0 0,0 1 1,1-1-1,-1 0 0,0 1 0,0-1 0,0 0 0,-1 1 0,1-1 0,0 1 0,0-1 0,-1 1 0,1 0 0,-1-1 0,1 1 1,-1 0-1,0 0-53,-3 17 280,-2-1 0,0 0 0,0-1 1,-2 1-1,0-1 0,-3 3-280,-20 52 644,13-23-202,-19 80 673,32-94-1141,1 1-1,3 0 0,1 0 1,1 0-1,2 0 0,4 11 27,-4-18-2261,-9-34-2363,1-6 1563</inkml:trace>
  <inkml:trace contextRef="#ctx0" brushRef="#br0" timeOffset="9556.889">1776 380 3968,'27'-12'4266,"-26"12"-3812,-1 0-150,0 0-134,-1 5-63,0 0-1,0-1 1,-1 1 0,0 0-1,0-1 1,0 1-1,-1-1 1,1 0-1,-1 0 1,0 0-1,0 0 1,-1 0-1,-2 2-106,-6 8 167,-92 139 751,40-19-710,63-128-125,0 1 0,0-1 0,1 1 0,-1-1 0,1 1 0,1 0 1,0-1-1,-1 1 0,2-1 0,-1 1 0,1-1 0,0 1 0,0-1 0,1 0 1,0 0-1,0 0 0,1-1 0,-1 1 0,1-1 0,0 0 0,1 1 0,-1-2 0,1 1 1,0-1-1,0 1 0,0-1 0,1-1 0,-1 1 0,6 2-83,126 43 959,-83-34-979,-51-14 271,8 1-2096,-2-5-3782,-4-1 2779</inkml:trace>
  <inkml:trace contextRef="#ctx0" brushRef="#br0" timeOffset="10173.373">2013 587 4992,'9'1'4091,"-5"7"-1836,-21 53-1177,14-43-747,1-8-242,0 1-1,0-1 1,1 1 0,1 0-1,-1-1 1,2 1 0,0 0 0,0 0-1,1-1 1,0 1 0,0-1-1,1 0 1,1 0 0,4 8-89,0-5 105,-7-10-119,0 0 0,0-1 0,0 1 0,1 0 0,-1-1 0,1 0 0,0 1 0,0-1 0,0 0 0,0 0 0,0 0 0,0 0 0,1 0 0,-1-1 0,0 1 0,1-1 0,0 1 0,-1-1 0,1 0 0,0 0 0,0 0 0,-1-1 0,1 1 0,0 0 0,0-1 14,-1 0-213,-1-1 1,0 1 0,1 0 0,-1-1-1,0 1 1,1-1 0,-1 0 0,0 1 0,1-1-1,-1 0 1,0 0 0,0 0 0,0 0-1,0 0 1,0 0 0,0 0 0,0 0 0,0 0-1,0-1 1,-1 1 0,1 0 0,0 0-1,-1-1 1,1 1 0,-1 0 0,1-1 0,-1 1-1,0-1 1,0 1 212,8-19-2789</inkml:trace>
  <inkml:trace contextRef="#ctx0" brushRef="#br0" timeOffset="10620.667">2063 405 5376,'-5'-8'4880,"5"8"-3622,0 0-116,0 0-348,0 0-223,0 0-251,15 4 1536,-12-1-1602,31 17-10972,-17-19 7321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04:56.28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 41 5120,'-1'-1'62,"1"1"-1,0-1 1,0 1 0,0 0 0,0-1 0,-1 1-1,1-1 1,0 1 0,0-1 0,0 1-1,0-1 1,0 1 0,0-1 0,0 1 0,0-1-1,0 1 1,0 0 0,1-1 0,-1 1 0,0-1-1,0 1 1,0-1 0,1 1 0,-1-1-1,0 1 1,0 0 0,1-1 0,-1 1 0,0 0-1,1-1 1,-1 1 0,0 0 0,1-1 0,-1 1-1,0 0 1,1 0 0,-1-1 0,1 1-1,-1 0 1,1 0 0,-1 0 0,0 0 0,1 0-1,-1-1 1,1 1 0,-1 0 0,1 0-1,-1 0 1,1 0 0,-1 0 0,1 0 0,-1 1-1,1-1-61,28-5 1590,-26 6-1581,-1 0 1,1 0-1,-1 0 1,0 0 0,1 0-1,-1 0 1,0 1-1,0-1 1,0 1-1,0-1 1,0 1 0,0 0-1,-1 0 1,1 0-1,-1 0 1,1 0 0,-1 0-1,1 0 1,-1 0-1,0 1 1,0-1-1,0 0 1,-1 1 0,1-1-1,0 1 1,-1-1-1,0 1 1,1-1-1,-1 3-9,0-3 11,1 0 71,-1 0 1,0 0-1,0 0 1,0 0 0,0 0-1,-1 0 1,1-1-1,0 1 1,-1 0 0,1 0-1,-1 0 1,0-1-1,0 1 1,1 0 0,-1-1-1,0 1 1,0-1-1,-1 1 1,1-1 0,0 1-1,0-1 1,-1 0-1,1 0 1,-1 1-1,1-1 1,-1 0 0,1 0-1,-1-1 1,0 1-1,1 0 1,-1 0 0,0-1-1,0 1 1,1-1-1,-1 0 1,0 1 0,-2-1-83,2-1 52,0 0 0,0 0 1,0-1-1,0 1 1,0 0-1,1-1 1,-1 1-1,0-1 1,1 0-1,-1 0 0,1 0 1,-1 1-1,1-1 1,0 0-1,0-1 1,0 1-1,0 0 1,0 0-1,0 0 0,1-1 1,-1 1-1,1 0 1,-1 0-1,1-1 1,0 1-1,0-1 1,0 1-1,0 0 0,1-1 1,-1-1-53,1 1-10,0 1 1,0-1-1,0 0 1,0 0-1,1 0 1,-1 1-1,1-1 1,0 1-1,-1-1 0,1 1 1,0 0-1,0 0 1,1-1-1,-1 2 1,0-1-1,1 0 1,-1 0-1,1 1 1,0-1-1,-1 1 0,1 0 1,0 0-1,0 0 1,0 0-1,0 0 1,0 1-1,0-1 1,0 1-1,0 0 1,0 0-1,0 0 0,0 0 1,0 1-1,0-1 1,0 1-1,0 0 1,0-1-1,2 2 10,-3 2 25,-1-1 1,1 1-1,-1 0 0,0-1 0,0 1 0,-1 0 0,1-1 0,-1 1 1,0 0-1,0 0 0,0-1 0,0 1 0,-1 0 0,0-1 0,1 1 0,-1 0 1,-1-1-1,1 1 0,0-1 0,-1 1 0,0-1 0,1 0 0,-2 1 1,1-1-1,0 0 0,0-1 0,-1 1 0,0 0-25,3-2 27,0 0-1,-1-1 0,1 1 1,0-1-1,0 1 1,-1-1-1,1 1 1,0-1-1,0 1 0,-1-1 1,1 1-1,-1-1 1,1 1-1,0-1 0,-1 1 1,1-1-1,-1 0 1,1 1-1,-1-1 1,1 0-1,-1 0 0,1 1 1,-1-1-1,0 0 1,1 0-1,-1 0 0,1 1 1,-1-1-1,1 0 1,-1 0-1,0 0 1,1 0-1,-1 0 0,1 0 1,-1 0-1,0-1 1,1 1-1,-1 0 0,1 0 1,-1 0-1,1 0 1,-1-1-1,0 1 1,1 0-1,-1-1 0,1 1 1,-1 0-1,1-1 1,0 1-1,-1-1 0,1 1 1,-1-1-1,1 1 1,0-1-1,-1 1 0,1-1 1,0 1-1,0-1 1,-1 1-1,1-1 1,0 1-1,0-1 0,0 0 1,0 0-27,-8-81-2683,8 64-90,4-2-928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04:55.45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0 150 3456,'25'-59'3692,"-14"41"-2915,16-54 2679,-49 238-1312,16-121-2110,3 1 1,2 0-1,1 0 0,3 0 1,2-1-1,1 1 1,3-1-1,1-1 0,4 3-34,-12-42 4,4 17 40,2-2 0,1 1-1,0-1 1,2 0 0,0-1 0,2 2-44,6 1 80,1 0 0,1-2 0,1 0 0,0-2 0,2 0 0,0-2 0,19 10-80,-36-23 50,1 0 0,1 0-1,-1-1 1,0 0 0,0-1 0,1 1 0,-1-2 0,1 1-1,-1-1 1,1 0 0,0-1 0,-1 0 0,0-1 0,1 1-1,-1-2 1,0 1 0,0-1 0,0 0 0,0-1 0,0 0-1,-1 0 1,0 0 0,0-1 0,0 0 0,0-1 0,-1 0-1,0 0 1,0 0 0,4-6-50,11-11 49,-1-2 0,-1 0-1,-1-2 1,-2 0 0,0 0 0,-2-2-1,-1 0 1,8-26-49,7-34 21,-4-2 0,2-34-21,-21 103-67,-1-1 0,-2 1 0,0-1-1,-1 0 1,-1 0 0,-1 0 0,-1 1 0,-1-1-1,-2 0 1,-2-9 67,2 20-1429,-4 3-400</inkml:trace>
  <inkml:trace contextRef="#ctx0" brushRef="#br0" timeOffset="4587.1">1116 833 5632,'-1'8'3397,"6"10"67,-6 28-3770,0-38 540,-8 346-111,9-343-64,-1 0 0,0 0 0,-1 0 1,0 0-1,0-1 0,-1 1 1,-1 0-1,0-1 0,0 0 1,-1 0-1,0 0 0,-1-1 0,0 0 1,-1 0-1,1 0 0,-2-1 1,1 0-1,-1 0 0,0-1 0,-1 0 1,0-1-1,0 1 0,0-2 1,-1 1-1,0-1 0,0-1 1,0 0-1,-1 0 0,1-1 0,-1-1 1,0 1-1,0-2 0,0 1 1,-3-2-60,6-1 42,1 0 1,0-1 0,-1 0-1,1 0 1,0-1 0,0 0-1,0 0 1,0 0 0,1-1-1,0 0 1,-1-1 0,1 1 0,1-1-1,-1 0 1,1-1 0,0 0-1,-3-3-42,3 2-246,0 0-1,0 0 1,1 0 0,0 0-1,0-1 1,1 0-1,0 0 1,0 0-1,1 0 1,0 0 246,2-18-6603,4 14 2977</inkml:trace>
  <inkml:trace contextRef="#ctx0" brushRef="#br0" timeOffset="5267.669">964 878 2816,'-54'-9'2491,"51"9"-2200,-31-19 3359,49 19-2285,280-29 816,-232 17-4042,-58 8-54,-4 3-863</inkml:trace>
  <inkml:trace contextRef="#ctx0" brushRef="#br0" timeOffset="5953.117">1297 697 4608,'-4'-19'1530,"13"-8"342,-5 138 736,15 126-1274,-2-79-817,-17-137-674,0-11-1668,1 0-4513,-1-10 3853</inkml:trace>
  <inkml:trace contextRef="#ctx0" brushRef="#br0" timeOffset="6231.228">1521 931 5248,'-10'0'2016,"15"3"-1568,-5-3-192,0 0-160,8 8-32,3 9 160,-8 3 128,7 9-192,-2 3 128,-3 8 32,4-3-32,-9 4 0</inkml:trace>
  <inkml:trace contextRef="#ctx0" brushRef="#br0" timeOffset="6754.7">1570 1423 6912,'5'62'3605,"0"-42"-3360,-5-19-175,-5-18 452,-15-76 117,18 69-606,-59-310 111,40 190-64,21 143-84,0-1-1,0 0 1,1 1-1,-1-1 1,1 1 0,-1-1-1,1 1 1,0-1-1,0 1 1,0-1-1,-1 1 1,1-1-1,1 1 1,-1 0-1,0 0 1,0-1 0,0 1-1,1 0 1,-1 0-1,0 0 1,1 1-1,-1-1 1,1 0-1,-1 0 1,1 1-1,-1-1 1,1 1 0,0-1-1,-1 1 1,1 0-1,0 0 1,-1-1-1,1 1 1,0 0-1,-1 1 1,1-1-1,0 0 1,0 1 4,68 12-177,-63-11 189,0 1 1,0 0 0,0 0 0,-1 1-1,1-1 1,-1 2 0,0-1-1,0 1 1,-1 0 0,1 0 0,-1 0-1,0 1 1,2 2-13,-7-5 46,0 0-1,0-1 1,0 1-1,0 0 1,-1 0-1,1-1 1,-1 1 0,0 0-1,0-1 1,0 1-1,0 0 1,0-1 0,0 1-1,-1-1 1,1 0-1,-1 1 1,0-1 0,1 0-1,-1 0 1,0 0-1,0 0 1,0-1-1,-1 1 1,1 0 0,0-1-1,-1 0 1,1 1-1,-1-1 1,1 0 0,-3 0-46,-4 6-8,-73 44 328,40-24-328,-7 2-3712,41-27 1512,3 1-421</inkml:trace>
  <inkml:trace contextRef="#ctx0" brushRef="#br0" timeOffset="7556.116">1876 672 3072,'-12'0'5978,"10"23"-3746,3-19-2282,7 127 2172,15 55-1396,-19-55-884,-4-89-2164,-1-41 108,-1-1-804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05:06.034"/>
    </inkml:context>
    <inkml:brush xml:id="br0">
      <inkml:brushProperty name="width" value="0.05" units="cm"/>
      <inkml:brushProperty name="height" value="0.05" units="cm"/>
      <inkml:brushProperty name="color" value="#F6630D"/>
    </inkml:brush>
    <inkml:brush xml:id="br1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4 648 5248,'0'0'59,"0"-1"0,-1 1 0,1 0 0,0-1 1,0 1-1,-1-1 0,1 1 0,0 0 0,0-1 0,0 1 0,-1-1 1,1 1-1,0 0 0,0-1 0,0 1 0,0-1 0,0 1 1,0-1-1,0 1 0,0-1 0,0 1 0,0-1 0,0 1 0,0 0 1,0-1-1,0 1 0,0-1 0,1 1 0,-1-1 0,0 1 1,0 0-1,0-1 0,1 1 0,-1-1 0,0 1 0,1 0 0,-1-1 1,0 1-1,1 0 0,-1-1 0,0 1 0,1 0 0,-1 0 0,1-1 1,-1 1-1,0 0 0,1 0 0,-1 0 0,1 0 0,-1 0 1,1-1-1,-1 1 0,1 0 0,-1 0 0,0 0 0,1 0 0,-1 0 1,1 0-1,0 1-59,21-15 2707,-14 6-1950,-7 8-602,-2 1-102,-12 59 310,9-32-295,0 1-1,2-1 1,2 1 0,1 21-68,0 1-4,-2-25 25,1 0 0,2 0 1,0 0-1,2 0 0,0 0 1,2-1-1,1 1 0,1-2 1,1 1-1,1-1 0,11 18-21,-4-15 109,1-1 0,1-1-1,2 0 1,0-2 0,1 0-1,1-2 1,2 0 0,23 15-109,35-9 885,-73-29-453,79-47 571,-76 37-976,0 0 1,-1-1-1,-1 0 1,0 0 0,-1-1-1,0-1 1,-1 0 0,-1 0-1,0-1 1,-1 0-1,0-3-27,8-27 2,-1-1 0,-3 0 0,-2-1 0,-2 0-1,-2 0 1,-2-28-2,-5 22 16,-2 1 0,-2-1 0,-10-36-16,2 41-2320,6 69-7509,3-8 6880</inkml:trace>
  <inkml:trace contextRef="#ctx0" brushRef="#br0" timeOffset="6930.092">642 1486 2560,'0'-5'1952,"0"5"-1664,0 0-32,0-20 4048,3-32 592,-3 51-4864,0 1-86,0 10-68,5 356 1407,-4-270-1466,-2-59-2747,0-36-993,-2-2 2352,3 1 632,-1-2-2492</inkml:trace>
  <inkml:trace contextRef="#ctx0" brushRef="#br0" timeOffset="8118.106">605 1667 3072,'4'10'2011,"24"-31"3252,31-28-2921,71-37-1221,-87 62-1074,44-19-2714,-86 43 1899,-17 7-1611,-32 13 886,-13 13 1210,43-23 606,-1 0 0,1 2-1,1 0 1,0 0 0,1 2-1,-5 5-322,8 7 2859,13-25-2651,0-1 21,9 14 337,2-4-293,0-1 1,1-1 0,1 0-1,-1-1 1,1 0 0,13 4-274,24 14 523,84 48-203,-103-50-1584,-36-27-6778,0 0 4911</inkml:trace>
  <inkml:trace contextRef="#ctx0" brushRef="#br0" timeOffset="14208.152">1010 1348 512,'-45'0'9397,"-14"0"-6576,82 12-2298,90 37 389,-66-29-813,-2 2 1,0 2 0,24 19-100,-39-24 96,-28-18-59,-2-1 6,0 0-59,0 0 0,0 0 69,-1 6-38,-1 0 1,1 0-1,-1 0 0,0 0 1,-1 0-1,1 0 1,-1 0-1,0-1 0,-1 1 1,-3 3-16,-5 12 97,-101 157 473,76-114-3274,32-55 582</inkml:trace>
  <inkml:trace contextRef="#ctx0" brushRef="#br0" timeOffset="17082.751">1448 1575 4096,'-17'16'4248,"-2"48"-2795,18-59-1405,0 1-1,0 0 1,1 0 0,0 0 0,0-1-1,1 1 1,0 0 0,0 0-1,0-1 1,0 1 0,1 0 0,0-1-1,0 0 1,1 1 0,0-1 0,0 0-1,0 0 1,0 0 0,1-1-48,0-2 58,0 0 1,0 0 0,0-1-1,0 0 1,0 1 0,1-2-1,-1 1 1,0 0 0,1-1-1,-1 0 1,0 0 0,1 0-1,-1-1 1,0 1 0,1-1-1,-1 0 1,0 0 0,0-1-1,1 1 1,-1-1 0,0 0-1,-1 0 1,1 0 0,0-1-1,0 0-58,5-3 104,-1 0 0,0-1-1,0 0 1,-1 0-1,0 0 1,-1-1 0,1 0-1,-1-1 1,-1 0-1,0 0 1,0 0 0,0 0-1,-2 0 1,3-6-104,-5 13 17,0-1 0,0 0 0,0 1-1,-1-1 1,1 0 0,0 1 0,-1-1 0,0 0 0,0 0 0,0 1-1,0-1 1,0 0 0,0 0 0,-1 1 0,1-1 0,-1 0 0,0 1 0,0-1-1,0 0 1,0 1 0,0-1 0,0 1 0,-1 0 0,1-1 0,-1 1 0,0 0-1,0 0 1,0 0 0,0 0 0,0 0 0,0 1 0,0-1 0,-1 0 0,1 1-1,0 0 1,-1-1 0,1 1 0,-1 0 0,0 1 0,1-1 0,-1 0-1,0 1 1,1-1 0,-1 1 0,0 0 0,0 0 0,0 0 0,1 0 0,-2 1-17,-1-1-38,0 1 0,0 0 1,0 0-1,0 0 0,0 1 1,0-1-1,1 1 0,-1 0 1,1 1-1,-1-1 0,1 1 1,0 0-1,0 0 0,0 0 1,1 1-1,-1-1 0,1 1 1,-1 0-1,1 0 0,1 0 1,-1 0-1,0 0 0,1 1 1,0-1-1,0 1 0,0 0 1,1 0-1,0-1 0,-1 1 1,2 0-1,-1 0 0,0 1 38,1-4-52,0 1-1,1 0 0,-1 0 1,0-1-1,1 1 0,-1 0 0,1-1 1,0 1-1,0-1 0,0 1 1,0-1-1,1 1 0,-1-1 1,1 1-1,-1-1 0,1 0 1,0 0-1,0 0 0,0 0 1,0 0-1,0 0 0,0-1 1,0 1-1,1-1 0,-1 0 0,0 1 1,1-1-1,0 0 0,-1 0 1,1 0-1,-1-1 0,1 1 1,0-1-1,2 1 53,2-1-2,0 1 0,0-1 0,0 0 0,1-1-1,-1 1 1,0-1 0,0-1 0,0 0 0,0 0 0,0 0 0,-1-1 0,1 1 0,0-2 2,66-44 1600,-69 45-1317,-3 4 134,-3 8-381,-4 30 510,-1 0 1,-3-1 0,-11 32-547,2-11 504,-75 367 578,83-351-1132,3-14-1363,-2-21-2612,7-27 399</inkml:trace>
  <inkml:trace contextRef="#ctx0" brushRef="#br1" timeOffset="21506.643">1630 0 6400,'7'11'2992,"0"-10"-2896,65 16 720,-60-7-765,0 1 1,-1 0 0,-1 1 0,0 0-1,0 0 1,-1 1 0,-1 0 0,0 0-1,-1 1 1,0 1 0,-1-1 0,-1 1-1,0 0 1,-1 0-52,14 30 172,77 213 596,-10 114 10,-67-261-494,-5 0 0,-4 1-1,-6 1 1,-5-1 0,-11 74-284,4-120 100,-2 0 1,-3-1-1,-4-1 0,-21 55-100,-29 33-2433,50-120 364,-1-2-1019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06:07.5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199 534 7040,'-13'-2'1970,"12"2"-1893,-1-1 0,1 1 0,0-1 0,0 1 0,0 0 0,0 0 0,-1 0 0,1-1 0,0 1 0,0 0 1,0 0-1,-1 1 0,1-1 0,0 0 0,0 0 0,0 1 0,-1-1 0,1 0 0,0 1 0,0-1 0,0 1 0,0 0 0,0-1 0,0 1 0,0 0 1,0-1-1,0 1 0,0 0-77,-44 93 293,9-1-360,-23 80 97,55-158-2,1 0 0,1-1 1,0 1-1,1 0 0,0 0 1,1 0-1,1 1 1,1-2-1,0 1 0,1 0 1,0 0-1,1-1 0,1 1 1,0-1-1,1 0 0,1-1 1,0 0-1,0 0 1,2 0-1,-1-1 0,2 0 1,7 7-29,-11-12 56,1-1 0,0 0 1,0 0-1,1 0 0,0-1 1,0-1-1,0 1 0,0-1 1,1-1-1,-1 1 0,1-1 1,0-1-1,0 0 0,0 0 1,1-1-1,-1 0 1,0 0-1,0-1 0,1 0 1,-1-1-1,0 0 0,0-1 1,8-2-57,2-3 70,0-2 0,-1 0 0,0-1 1,-1-1-1,0 0 0,0-2 1,-1 0-1,10-11-70,-24 23 3,27-28 50,-1-2-1,-1 0 1,-2-1-1,-1-2 1,-2-1 0,-1 0-1,-2-2 1,-1 0-1,-2-1 1,-2 0 0,-1-1-1,-3-1 1,0 0 0,-3-1-1,0-11-52,-4 7 86,-3 0-1,-1 0 0,-2 0 1,-2 1-1,-2 0 0,-2 0 1,-2 0-1,-2 1 0,-2 1 1,-13-27-86,17 53-144,3 9 132,1 1 0,-1 0 0,0 0 0,0 0 0,0 1 0,-1 1 0,0-1 0,0 1 0,0 1 0,0 0 0,-1 0 0,1 1 0,-1 0 0,1 0 0,-1 1 0,-7 0 12,3 5-13,0 0 0,0 1 1,1 1-1,0 0 1,0 1-1,1 0 1,-1 1-1,2 0 1,-1 1-1,1 0 1,1 1-1,-1 1 1,2-1-1,-5 7 13,-34 30-54,29-28 62,1 1 0,1 0 0,0 1 0,-12 22-8,27-39 6,-1 0-1,1 1 0,-1-1 1,1 1-1,0 0 0,1 0 1,-1-1-1,1 1 0,0 0 1,1 0-1,-1 0 0,1 1 1,0-1-1,0 0 0,0 3-5,1 21-80,-10-21 299,20 21-214,0-18 37,1 1 0,0-2 1,0 0-1,2 0 0,-1-1 0,1-1 0,0 0 0,1-1 0,-1 0 1,8 1-43,15-8-3083,-15-7-506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06:08.2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327 39 4992,'54'-39'3621,"-56"43"-698,-11 7-2889,1 0 0,0 1-1,1 1 1,0-1 0,1 2 0,0-1 0,1 2 0,1-1 0,0 1 0,1 0 0,-2 8-34,-7 9 101,-18 41 177,3 0-1,4 2 0,-15 66-277,11-23 214,5 2 1,5 1-1,5 1 0,6 0 0,5 0 1,6 8-215,0-85-62,3 0 1,1-1 0,2 1-1,3-1 1,1-1 0,2 0-1,2-1 1,1 0 0,3-1-1,1-1 1,2-1 0,12 14 61,29 17-1867,4-15-1466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06:05.8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96 238 1536,'-24'0'2437,"20"-6"-629,0-21-1008,-24 20 2565,-8 12-1141,64 3-1216,23 1-599,1-2-1,0-3 1,0-2-1,1-2 1,41-6-409,165-14-565,-204 11-2486,-36 1-74</inkml:trace>
  <inkml:trace contextRef="#ctx0" brushRef="#br0" timeOffset="670.205">473 53 5632,'0'-31'3482,"13"9"-1071,-21 237 474,3 55-1871,10-223-3233,-4-45 32,3-2-543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3:06:11.6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524 1556 3072,'2'0'184,"0"1"0,0-1 0,0 1 0,0-1 0,1 0 0,-1 0 1,0 0-1,0 0 0,0 0 0,0 0 0,1 0 0,-1-1 0,0 1 0,0-1 0,0 0 0,0 0 0,0 1 0,0-1 1,0 0-1,0-1 0,0 1 0,-1 0 0,1 0 0,0-1 0,-1 1 0,1-1 0,-1 0 0,1 1 0,0-3-184,-3 4 87,1 0-1,-1 0 0,0 1 0,1-1 1,-1 0-1,0 0 0,1 0 1,-1-1-1,1 1 0,-1 0 0,0 0 1,1 0-1,-1 0 0,0-1 0,1 1 1,-1 0-1,1 0 0,-1-1 0,1 1 1,-1 0-1,1-1 0,-1 1 1,1-1-1,-1 1 0,1-1 0,-1 1 1,1-1-1,0 1 0,-1-1 0,1 1 1,0-1-1,-1 0 0,1 1 0,0-1 1,0 1-1,0-1 0,-1 0 1,1 1-1,0-1 0,0 0 0,0 1 1,0-1-1,0 0 0,0 1 0,0-1 1,1 1-1,-1-1 0,0 0 0,0 1 1,0-1-1,1 0 0,-1 1 1,0-1-1,0 1 0,1-1 0,-1 1 1,1-1-87,-19 8 110,-18 7-230,0 2 1,1 2-1,0 1 1,-3 4 119,17-7 99,1 0 0,0 1 1,1 1-1,1 1 1,1 1-1,0 0 0,2 1 1,1 1-1,0 0 1,1 1-1,-7 21-99,17-39 52,0 0 0,1 0 0,0 1 0,0-1 0,0 1 0,1-1 0,-1 1 0,1 0 0,1-1 0,-1 1 0,1 0 0,0 0 0,0-1 0,1 1 0,0 0 0,0 0 0,0-1 0,1 1 0,-1-1 0,1 1 0,1-1 0,-1 0 0,1 0 0,0 0 0,0 0 0,0 0 0,1 0 0,-1-1 0,1 0 0,0 0 0,1 0 0,1 1-52,9 4-5,0-2 1,0 0-1,0-1 1,1 0-1,0-2 1,0 0-1,0 0 1,1-1-1,-1-1 0,17-1 5,100-4-2813,-45-9-2424,-47 4 2320</inkml:trace>
  <inkml:trace contextRef="#ctx0" brushRef="#br0" timeOffset="-2152.505">702 151 6272,'40'-28'4506,"-40"27"-4476,0 1-1,-1 0 0,1 0 1,0 0-1,0 0 1,-1 0-1,1 0 0,0 0 1,0-1-1,0 1 1,0 0-1,-1 0 0,1 0 1,0 0-1,0 0 1,0-1-1,0 1 0,0 0 1,0 0-1,-1 0 0,1-1 1,0 1-1,0 0 1,0 0-1,0-1 0,0 1 1,0 0-1,0 0 1,0 0-1,0-1 0,0 1 1,0 0-1,0 0 0,0-1 1,0 1-1,0 0 1,0 0-1,0 0 0,1-1 1,-1 1-1,0 0 1,0 0-1,0 0 0,0-1 1,0 1-1,0 0 0,1 0 1,-1 0-1,0 0 1,0-1-1,0 1 0,0 0 1,1 0-1,-1 0 1,0 0-1,0 0 0,0 0 1,1 0-1,-1-1 0,0 1-29,-22 4-3,-2 10 11,1 2 0,0 1 0,1 1-1,1 1 1,1 1-8,2-3 84,-30 32 95,3 2-1,2 3 1,2 1 0,0 6-179,36-53 15,-53 94 222,56-98-218,1 0-1,-1 1 1,1-1-1,0 1 1,0-1-1,0 1 1,1 0-1,-1-1 0,1 1 1,0 0-1,1-1 1,-1 1-1,1-1 1,0 1-1,0 0 1,1-1-1,-1 0 1,1 1-1,0-1 1,0 0-1,0 0 0,1 0 1,1 2-19,7 6 52,0 0 0,1-1 0,0 0 0,1-1 0,0-1-1,1 0 1,0-1 0,0 0 0,1-1 0,-1-1 0,2 0 0,-1-1 0,1-1 0,-1 0 0,1-1 0,0-1 0,1 0 0,-1-1 0,10-1-52,55-7 234,-68 3-79,-4 0-130,71-46-95,-78 48 64,0 1-1,0-1 1,0 0 0,-1 1 0,1-1-1,-1 0 1,1 0 0,-1 0 0,0 0-1,1 0 1,-1 0 0,0-1 0,-1 1-1,1 0 1,0 0 0,-1-1 0,1 1-1,-1-1 1,0 1 0,1 0-1,-1-1 1,0 1 0,-1-1 0,1 1-1,0 0 1,-1-1 0,1 1 0,-1-1-1,0 1 1,0 0 0,0 0 0,0 0-1,0-1 1,0 1 0,-1 0 0,1 0-1,-1 1 1,0-2 6,-60-38-148,16 16 136,30 14 84,14 10-70,-1 0-1,1-1 0,-1 1 0,1-1 0,0 1 1,0-1-1,0 0 0,0 0 0,0 1 1,0-2-1,0 1 0,1 0 0,-1 0 0,1 0 1,0-1-1,-1 1 0,1-1 0,0 1 0,0-1 1,1 1-1,-1-1 0,1 0 0,-1 1 1,1-2-2,31-21-107,-28 22 145,0 1 1,0 1 0,0-1-1,0 0 1,0 1-1,0-1 1,0 1-1,1 0 1,-1 0 0,0 0-1,1 0 1,-1 1-1,1 0 1,-1-1 0,1 1-1,-1 0 1,1 1-1,-1-1 1,0 1-1,1-1 1,-1 1 0,0 0-1,1 0 1,-1 1-1,2 0-38,28 4 412,14-3-376,1-1 0,-1-3 0,0-2 0,2-2-36,1-12-2330,-14-17-5175,-28 21 3559</inkml:trace>
  <inkml:trace contextRef="#ctx0" brushRef="#br0" timeOffset="-1304.224">24 1053 4224,'-23'6'2096,"26"0"1916,37-4-3603,485-32 2098,103-44-1678,-420 47-3338,-181 24 530,-10 6-986</inkml:trace>
  <inkml:trace contextRef="#ctx0" brushRef="#br0" timeOffset="3253.755">798 1418 2304,'15'-1'9238,"-4"-7"-9527,-5 1 502,0-1 1,-1 1-1,0-1 0,0-1 1,-1 1-1,0-1 0,0 1 1,-1-1-1,1-1-213,-3-5 365,7 14-446,-2 3 74,8 2 22,1-1 1,0 0-1,0-1 0,0-1 0,0 0 1,0-1-1,0-1 0,0 0 0,0-1 0,0 0 1,0-2-16,44-3-18,-56 7 17,-2-1-4,1 0 0,-1 1 0,0-1 0,0 1 0,1-1 0,-1 1 0,0-1 1,1 1-1,-1 0 0,0 0 0,1 0 0,-1 0 0,0 0 0,1 0 0,-1 0 0,0 0 0,1 1 0,-1-1 0,0 0 0,1 1 0,-1-1 0,0 1 0,0-1 0,1 1 0,-1 0 0,0 0 0,0-1 0,0 1 0,0 0 0,0 0 0,0 0 0,0 0 0,0 0 0,0 0 0,-1 0 0,1 1 0,0-1 0,-1 0 0,1 0 0,-1 1 0,1-1 1,-1 0-1,0 1 0,1-1 0,-1 2 5,-3 6-10,0 0 1,0 1-1,-1-1 1,0 0 0,-1-1-1,0 1 1,0-1 0,-1 0-1,-5 6 10,-17 26-65,-2 9 79,9-16-25,2 1-1,0 0 1,3 2-1,0 3 12,-3 19-101,11-38 501,7-32-2064,-4-8-1275,0 8 225</inkml:trace>
  <inkml:trace contextRef="#ctx0" brushRef="#br0" timeOffset="3773.581">938 1579 2560,'-17'-3'3173,"-33"3"1392,49 0-4005,1 0 32,0 0-21,0 0-91,14 0 80,50-8-176,94 2-261,-124 11-4689,-34-5 1868</inkml:trace>
  <inkml:trace contextRef="#ctx0" brushRef="#br0" timeOffset="4632.713">1585 1 7296,'6'0'4999,"44"34"-4852,-31-18-90,-1 0 0,-1 2-1,0-1 1,-1 2 0,-1 0-1,-1 1 1,-1 1 0,6 13-57,11 28 121,-2 2 1,-3 1-1,-3 1 1,-3 0 0,2 30-122,3 43 423,-7 0 0,-6 1 1,-6 1-1,-7 0 1,-13 84-424,11-176 133,-2 1 1,-2-1-1,-3-1 0,-2 0 1,-1-1-1,-3 0 0,-2-1 0,-5 6-133,-2-4-335,-1 0-1,-3-2 0,-1-1 0,-36 38 336,-6-5-3979,44-48 582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5T10:14:17.1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10112,'6'17'3872,"-3"-9"-3040,2-1 0,-5-2-160,0-5-353,0 0 1,0 0-352,0-5-32,0 2 0,0-6-959,5-3-417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4:42:33.5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29 60 3200,'-19'-5'2688,"10"12"-567,14-2 654,77-1-866,33-7-634,-53 2-1161,0-3 0,0-2 0,0-3 0,44-13-114,-75 16-8,28-11-3384,-51 15 917,-7 4-442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4:42:34.2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24 2816,'8'0'7891,"31"0"-6929,-1 0-245,146 0 1110,94-16-1827,-148 9-848,-129 7-475,-1 0-645,-3 3-1098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4:42:35.3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114 43 2304,'-110'4'7013,"106"-3"-4559,22 1-1484,168-9 625,68-26-822,-163 26-1866,-81 4-2699,-10 9 960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5T10:29:29.960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173 23 2688,'0'2'243,"0"-1"0,0 1 0,0 0 1,-1 0-1,1-1 0,-1 1 0,1 0 0,-1-1 0,1 1 0,-1-1 1,0 1-1,0-1 0,0 1 0,0-1 0,0 1 0,0-1 1,0 0-1,-1 0 0,1 0 0,0 1 0,-1-1 0,1-1 0,-1 1 1,1 0-1,-1 0 0,1 0 0,-2 0-243,-2 1 377,4-1-349,0-1 0,1 1 0,-1-1 0,0 1 1,1-1-1,-1 1 0,0-1 0,1 0 0,-1 1 0,0-1 0,0 0 1,0 0-1,1 1 0,-1-1 0,0 0 0,0 0 0,0 0 0,0 0 1,1 0-1,-1 0 0,0 0 0,0 0 0,0-1 0,1 1 0,-1 0 1,0 0-1,0-1 0,0 1 0,1 0 0,-1-1 0,0 1 0,1-1 1,-1 1-1,0-1 0,1 1 0,-1-1 0,1 0 0,-1 1 0,1-1 1,-1 1-1,0-2-28,1 0-10,1-1 1,-1 1-1,1-1 1,-1 1-1,1-1 1,0 1-1,0-1 1,0 1-1,0 0 1,0-1-1,0 1 1,1 0-1,-1 0 1,1 0-1,0 0 1,0 0-1,-1 0 1,1 1-1,0-1 1,0 1-1,1-1 1,-1 1-1,0 0 1,0 0-1,1 0 1,-1 0-1,0 0 1,1 0-1,-1 1 1,1-1-1,-1 1 1,1-1 9,-1 1-10,0-1 1,0 1 0,0-1 0,0 1-1,1 0 1,-1 0 0,0 0 0,0 0-1,0 0 1,0 0 0,0 1 0,0-1-1,0 1 1,0-1 0,0 1 0,0 0-1,0 0 1,0 0 0,0 0 0,0 0-1,0 0 1,-1 0 0,1 1 0,0-1-1,-1 1 1,0-1 0,1 1 0,-1-1-1,0 1 1,1 0 0,-1 0 0,0 0-1,-1 0 1,2 1 9,-2 5 0,1 1 1,-1-1-1,-1 1 0,0-1 1,0 0-1,-1 1 0,0-1 1,0 0-1,-1 0 0,0 0 1,0 0-1,-1-1 0,0 1 1,0-1-1,-1 0 0,0 1 0,5-7 0,0-1-1,0 1 0,0-1 1,-1 1-1,1 0 0,0-1 1,0 1-1,0-1 1,-1 1-1,1-1 0,0 1 1,0-1-1,-1 1 0,1-1 1,0 1-1,-1-1 0,1 0 1,-1 1-1,1-1 0,-1 1 1,1-1-1,0 0 0,-1 1 1,1-1-1,-1 0 1,0 0-1,1 0 0,-1 1 1,1-1-1,-1 0 0,1 0 1,-1 0-1,1 0 0,-1 0 1,0 0-1,1 0 0,-1 0 1,1 0-1,-1 0 0,0 0 1,1 0-1,-1 0 1,1-1-1,-1 1 0,1 0 1,-1 0-1,1-1 0,-1 1 1,1 0-1,-1-1 0,1 1 1,-1 0-1,1-1 0,0 1 1,-1-1-1,1 1 1,0-1-1,-1 1 0,1-1 1,0 1-1,-1-1 0,1 1 1,0-1-1,0 1 0,0-1 1,-1 0 0,2-9 17,0 0-1,0 0 1,1 1 0,0-1 0,1 0 0,0 1 0,1-1 0,0 1 0,0 0-1,1 0 1,4-5-17,-7 9 39,20-30-338,-58 94 230,33-52 69,-1-1 1,1 0 0,-1 0-1,0 0 1,0 0-1,-1-1 1,0 1 0,0-1-1,0 0 1,-1-1 0,1 1-1,-1-1 1,0-1-1,0 1 1,-1-1 0,1 0-1,-6 2 0,10-5-4,0 0-1,0-1 1,-1 1-1,1-1 0,0 1 1,0-1-1,0 0 1,0 0-1,1 0 0,-1 0 1,0 0-1,0 0 0,0 0 1,1-1-1,-1 1 1,1-1-1,-1 1 0,1-1 1,-1 0-1,1 1 1,0-1-1,0 0 0,0 0 1,0 0-1,0 0 1,1 0-1,-1 0 0,0 0 1,1 0-1,-1 0 1,1 0-1,0 0 0,0 0 1,0 0-1,0-1 1,0 1-1,0 0 0,1 0 1,-1 0-1,1 0 1,-1 0-1,1 0 0,0 0 1,1-2 4,-2 0-7,1 0 0,0-1 0,1 1 0,-1 0 0,1 0 0,0 0 0,0 0 0,0 0 0,1 0 1,-1 1-1,1-1 0,0 1 0,0-1 0,0 1 0,0 0 0,1 0 0,-1 1 0,1-1 0,0 1 0,0 0 1,0 0-1,0 0 0,0 0 0,0 0 0,0 1 0,0 0 0,5-1 7,-8 3 5,-1 1 1,1-1-1,0 0 0,-1 0 1,1 0-1,-1 1 0,1-1 1,-1 0-1,0 1 0,0-1 1,1 0-1,-1 1 0,0-1 1,0 0-1,0 1 0,0-1 1,-1 0-1,1 1 0,0-1 1,0 0-1,-1 1 0,1-1 1,-1 0-1,1 0 0,-1 1 1,0-1-1,0 1-5,-7 12-27,-1-1 0,0-1 0,0 1 1,-1-2-1,-1 1 0,-7 5 27,15-14-4,-46 26-39,48-30 43,0 0 0,0 0 0,0 0 0,1 0 0,-1 0 0,0 0 0,1 0 0,-1 0 0,1 0 0,-1 0 0,1 0 0,0 0 0,-1 0 0,1-1 0,0 1 0,0 0 0,0 0 0,0 0 0,0 0 0,0-1 0,0 1 0,0 0 0,0 0 0,1 0 0,-1 0 0,0 0 0,1-1 0,-1 1 0,1 0 0,-1 0 0,1 0 0,0 0 0,-1 0 0,1 0 0,0 1 0,0-1 0,0-1 0,3-5 11,0-1 0,0 1 0,1 0 0,0 0 0,0 0 1,1 1-1,0-1 0,0 1 0,1 1 0,-1-1 0,1 1 0,0 0 0,6-2-11,-12 7 1,0 0-1,0 0 1,0 0-1,0 0 1,-1 1-1,1-1 1,0 0-1,0 1 1,0-1-1,0 0 1,-1 1-1,1-1 1,0 1-1,0-1 1,-1 1-1,1 0 1,0-1-1,-1 1 1,1 0-1,-1-1 1,1 1-1,-1 0 1,1 0-1,-1-1 1,1 1-1,-1 0 1,0 0-1,1 0 1,-1 0-1,0-1 1,0 1-1,0 0 1,0 0-1,0 0 1,0 0-1,0 0 1,0 0 0,0 0-1,0 0 1,0-1-1,0 1 1,-1 0-1,1 0 1,0 0-1,-1 0 1,1-1-1,-1 1 1,1 0-1,-1 0 1,1-1-1,-1 1 1,0 0-1,-3 14-1062,0-3-548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33:19.61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54 0 2560,'-12'6'2640,"11"-6"-2475,-9 10 518,-16-1-75,25-8-880,-2-1-1093,3 0 250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0:21.3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0 110 4736,'0'0'137,"0"0"1,1 1-1,-1-1 1,0 0-1,0 0 1,0 0-1,0 1 0,0-1 1,0 0-1,0 0 1,0 0-1,0 1 1,0-1-1,0 0 1,0 0-1,0 1 1,0-1-1,0 0 0,0 0 1,0 0-1,-1 1 1,1-1-138,1 20 90,3-5 98,1 0-1,0 0 0,1 0 0,1-1 1,0 1-1,1-2 0,1 1 0,0-1 1,7 8-188,-7-12 91,0 0-1,1-1 1,-1 0 0,2 0 0,-1-1 0,1-1 0,0 0 0,0 0-1,1-1 1,-1 0 0,1-1 0,0-1 0,1 0 0,-1 0 0,0-1-1,1-1 1,0 0 0,-1 0 0,1-2 0,-1 1 0,1-2 0,-1 0-1,1 0 1,-1-1 0,0 0 0,0-1 0,0-1 0,10-5-91,-11 4 37,0 0-1,0-1 1,0 0 0,-1 0 0,0-1 0,0-1 0,-1 0 0,0 0-1,-1-1 1,0 0 0,0 0 0,-1-1 0,0 0 0,-1 0 0,-1-1 0,0 1-1,0-1 1,-1 0 0,0-1 0,-1 1 0,-1-1 0,0 0 0,0-4-37,-2 12 39,0 0 0,0 0 1,0 0-1,0 0 0,-1 0 1,0 0-1,0 0 1,0 0-1,0 1 0,-1-1 1,0 0-1,0 1 0,0-1 1,-1 1-1,1 0 0,-1 0 1,0 0-1,0 0 1,-1 0-1,1 1 0,-3-3-39,2 6-3,1-1 1,-1 1-1,0 0 0,1 0 0,-1 0 1,1 1-1,-1-1 0,1 1 0,-1 0 0,1-1 1,0 2-1,-1-1 0,1 0 0,0 1 1,0-1-1,0 1 0,0 0 0,0 0 0,0 0 1,0 1-1,1-1 0,-1 1 0,0 0 3,-7 8-26,1 0-1,0 1 0,1 0 1,0 0-1,1 1 0,0-1 1,1 2-1,1-1 0,0 1 1,0 0-1,2 0 0,0 0 1,0 0-1,1 4 27,1-12 6,0 1 1,0-1-1,1 1 1,-1-1 0,2 1-1,-1-1 1,1 1-1,0-1 1,0 0-1,1 1 1,-1-1-1,1 0 1,1 0-1,-1 0 1,1 0-1,0-1 1,1 1-1,-1-1 1,1 0-1,0 0 1,0 0-1,1 0 1,0-1-1,-1 1 1,2-1-1,-1 0 1,3 1-7,55 19 155,-40-16 293,-32 1-176,-146 79-288,-4-11 229,153-74-215,-8 5-1,0 0-1,0 0 1,1 1 0,0 1-1,1 0 1,0 1 0,0 0-1,1 1 1,-8 11 3,18-21-7,-1 1 1,1-1-1,0 1 0,0-1 1,0 1-1,0 0 1,1 0-1,-1-1 0,1 1 1,-1 0-1,1 0 1,0 0-1,0-1 0,0 1 1,1 0-1,-1 0 0,1 0 1,-1-1-1,1 1 1,0 0-1,0 0 0,0-1 1,1 1-1,-1-1 1,1 1-1,-1-1 0,1 0 1,0 0-1,1 3 7,70 44 160,-48-42-55,1 0 0,0-2 0,0-1 0,0 0 0,1-2 0,-1-2 0,1 0 0,-1-2 0,1 0 1,11-4-106,232-50 282,-148 13-412,-52-4-3820,-51 28 388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0:22.4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0 106 3328,'22'-9'4219,"16"-5"-3270,-36 13-918,0 1 1,0-1 0,0 1-1,0 0 1,1 0-1,-1-1 1,0 1 0,0 1-1,0-1 1,0 0 0,0 0-1,0 1 1,0-1-1,0 1 1,0 0 0,0 0-1,-1-1 1,1 1-1,0 0 1,0 1 0,-1-1-1,1 0 1,0 0 0,-1 1-1,1-1 1,-1 1-1,0-1 1,2 2-32,-4-3 53,1 0 0,-1 0 0,1 0 0,-1-1 0,1 1-1,-1 0 1,1 0 0,-1 0 0,1 0 0,-1 0 0,0 0 0,1 0 0,-1 0 0,1 0-1,-1 0 1,1 0 0,-1 1 0,1-1 0,-1 0 0,1 0 0,-1 0 0,1 1 0,0-1-1,-1 0 1,1 1 0,-1-1 0,1 0 0,-1 1 0,1-1 0,0 0 0,-1 1 0,1-1-1,0 1 1,0-1 0,-1 1 0,1-1 0,0 1 0,0-1 0,-1 0 0,1 1 0,0 0-1,0-1 1,0 1 0,0-1 0,0 1 0,0-1 0,0 1 0,0-1 0,0 1 0,0-1-1,0 1 1,0-1 0,1 1 0,-1-1 0,0 1 0,0-1 0,0 1 0,1-1 0,-1 1 0,0-1-1,0 0 1,1 1-53,-37-26 348,35 23-333,0 0 1,1 1-1,-1-1 1,0 0-1,1 0 1,-1 1-1,1-1 1,-1 0-1,1 0 1,0 0-1,0 0 1,-1 0-1,2 0 1,-1 0-1,0 0 1,0 1-1,0-1 1,1 0-1,-1 0 1,1 0-1,0 0 1,0 1-1,-1-1 1,1 0-1,0 1 1,0-1-1,0 1 1,1-1-1,-1 1 1,0-1-1,1 1 1,0-1-16,2-1-8,0 1 1,0-1-1,0 1 0,1 0 1,-1 0-1,0 0 1,1 1-1,0 0 1,-1 0-1,1 0 1,0 0-1,-1 1 1,1-1-1,0 1 1,0 1-1,0-1 1,3 1 7,-3 10 58,-41 8 212,27-17-214,4-1 39,1 1 0,-1-1 0,0-1 0,0 1 0,1-1 0,-1 1 0,0-1 0,0-1 0,1 1 0,-1-1 0,0 1 0,1-2 0,-1 1 0,0 0 0,1-1 0,-1 0 1,-1-1-96,6 2-8,-1 0 0,0 0 0,1 0 0,-1 0 0,1-1 0,0 1 0,-1 0 0,1 0 0,0-1 0,0 1 0,0 0 0,0 0 0,0-1 0,0 1 0,0 0 0,0-1 0,0 1 0,1 0 0,-1 0 0,0-1 0,1 1 0,-1 0 0,1 0 0,-1 0 0,1 0 0,0 0 0,0 0 0,-1 0 0,1 0 0,0 0 0,0 0 0,0 0 0,0 0 0,0 0 0,0 1 0,1-1 8,15 6-5158,-9 6 865,1 1 864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0:24.0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105 1 3072,'-70'0'1867,"36"11"500,34-10-1913,28 7 735,15-3-351,0-2 0,0-1 0,27-4-838,-2 1 638,154-11-462,-186 9-4064,-34 3 1195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0:43.30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161 1 1664,'39'15'8224,"92"1"-5856,-88-13-2144,1-3 0,-1-1 0,0-2 0,0-3 0,0-1 0,0-2-224,-28 4-542,-24 2-1167,-66 3-4701,40 0 3615</inkml:trace>
  <inkml:trace contextRef="#ctx0" brushRef="#br0" timeOffset="453.224">161 18 3200,'-27'3'2128,"27"-3"-1462,0 0-58,0 2-438,-1 20 798,2 1-1,0-1 1,1 0 0,2 0-1,2 11-967,16 28 1302,21-73-380,-38 10-928,-1 0 0,1 0 0,0 0 0,-1 1-1,1-1 1,0 1 0,0 1 0,0-1 0,0 1-1,0-1 1,0 1 0,1 1 0,-1-1 0,0 1 0,-1 0-1,1 0 1,0 0 0,0 1 0,1 0 6,20 7-69,-19-7 68,0-1 0,-1 2-1,1-1 1,-1 1-1,0 0 1,0 0 0,0 0-1,0 1 1,0 0-1,-1 1 1,0-1 0,0 1 1,2 2-16,-1 0 1,-1 0 0,1 0 0,-1 1 0,0 0 0,-1 0 0,0 0 0,0 1 0,-1-1-1,0 1 1,-1 0 0,1 2 15,-5-5 62,1 0 0,-1-1 0,0 1-1,-1-1 1,0 0 0,1 0 0,-2 0-1,1 0 1,0 0 0,-1-1 0,0 1-1,0-1 1,0 0 0,-1-1 0,0 1-1,1-1 1,-1 1 0,0-1 0,-2 0-62,-20 9 366,0-1 0,-1-1 0,-1-1 0,1-2 0,-1-1 0,-1-1 0,-4-1-366,32-4 13,-138 9-823,115-9-379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0:23.5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72 3712,'0'0'94,"0"0"0,0 0-1,0 1 1,1-1 0,-1 0 0,0 0 0,0 0 0,1 0-1,-1 0 1,0 0 0,0 1 0,0-1 0,0 0 0,1 0-1,-1 0 1,0 1 0,0-1 0,0 0 0,0 0 0,0 0 0,0 1-1,0-1 1,1 0 0,-1 0 0,0 1 0,0-1 0,0 0-1,0 0 1,0 1 0,0-1 0,0 0 0,0 0 0,0 1-1,0-1 1,0 0 0,0 0 0,-1 1 0,1-1 0,0 0-94,40 1 1324,-31-1-1119,112-6 1798,0-5 0,20-9-2003,-108 16 159,148-31 12,-166 30-976,-38 10-6843,1 7 4784</inkml:trace>
  <inkml:trace contextRef="#ctx0" brushRef="#br0" timeOffset="3648.892">1025 155 5248,'15'-6'2400,"80"-22"-507,213-12-154,-162 12-1622,-68 8-234,-59 14-1312,-6 11-4859,-12 3 4069</inkml:trace>
  <inkml:trace contextRef="#ctx0" brushRef="#br0" timeOffset="19170.03">2009 109 6400,'7'-4'3722,"38"-4"-3103,162-5 1693,103 10-2312,117-6 1427,-101-18-2003,-284 18-761,-6 1-5534,-29 5 3479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5T10:14:15.8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26 296 1792,'-5'12'2683,"-12"-10"29,13 1 1023,5-2-3688,0 0 0,0 0-1,0-1 1,0 1-1,0 0 1,0 0 0,1-1-1,-1 1 1,0 0-1,0-1 1,1 1 0,-1-1-1,0 0 1,1 1 0,-1-1-1,0 0 1,1 0-1,-1 0 1,1 0 0,-1 0-1,0 0 1,1 0-1,-1-1 1,0 1 0,1 0-1,-1-1 1,0 1-1,1-1 1,0 0-47,14-1 419,188-36 1528,86-35-2193,-250 57-4634,-39 13 1830</inkml:trace>
  <inkml:trace contextRef="#ctx0" brushRef="#br0" timeOffset="353.957">264 25 5504,'-42'-25'4362,"42"25"-3828,-14 47 676,-7 136 1110,-2 84-1045,22-210-3387,10-45-4683,5-11 3121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0:41.4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 96 1920,'-4'-2'883,"8"4"21,-4-2-664,-13-1 7237,14-1-7449,1 1 0,-1-1 1,1 0-1,-1 1 0,1-1 0,0 1 1,0-1-1,0 1 0,0 0 1,0 0-1,0 0 0,0 0 0,0 0 1,0 0-1,1 1 0,-1-1 1,0 1-1,0-1 0,1 1 0,0 0-28,4-2 80,14-4-84,-1 2 0,0 0 1,1 0-1,0 2 0,-1 1 0,1 1 0,21 2 4,-41-3 3,1 1-1,0 1 0,-1-1 1,1 0-1,0 0 0,-1 1 0,1-1 1,-1 1-1,1-1 0,-1 1 1,1-1-1,-1 1 0,1 0 1,-1 0-1,1 0 0,-1 0 0,0 0 1,0 0-1,0 0 0,1 0 1,-1 1-1,0-1 0,0 0 1,-1 1-1,1-1 0,0 1 0,0-1 1,-1 1-1,1-1 0,-1 1 1,1-1-1,-1 1 0,0 0 1,1-1-1,-1 1 0,0 0 0,0-1 1,0 1-1,0-1 0,-1 1 1,1 0-1,0-1 0,-1 1 1,1-1-1,-1 1 0,0 0 0,1-1 1,-1 0-1,0 1 0,0-1 1,0 1-3,-57 46 10,35-31 81,41-14-6,-4-3-91,1 0 1,-1 1-1,1 0 0,-1 2 0,1-1 0,-1 2 0,0 0 0,0 0 0,-1 2 1,9 3 5,-20-8 0,1 0 1,-1 1 0,0-1 0,0 0 0,-1 0-1,1 1 1,0-1 0,0 1 0,-1 0-1,1-1 1,-1 1 0,1 0 0,-1 0 0,0 0-1,0 0 1,0 0 0,0 0 0,0 1-1,0-1 1,0 0 0,-1 0 0,1 1 0,-1-1-1,0 0 1,1 1 0,-1-1 0,0 0-1,-1 1 1,1-1 0,0 0 0,-1 1 0,1-1-1,-1 0 1,0 0 0,1 0 0,-1 1-1,0-1 1,0 0 0,-1 0 0,1 0 0,-1 1-1,-7 6 110,0 0 1,-1-1-1,1 0 1,-1-1-1,-1 0 1,0-1-1,1 0 1,-2 0-1,1-1 1,-1-1-1,0 0 1,0 0-1,0-2 1,0 1-1,0-1 1,-1-1-1,1 0 1,-7-1-111,-72-2-1493,77 1-59</inkml:trace>
  <inkml:trace contextRef="#ctx0" brushRef="#br0" timeOffset="695.117">452 59 4736,'4'-8'3280,"52"-16"-2528,98-2 1547,-144 25-2264,0 1 1,0 0 0,0 1 0,0 0 0,0 0-1,-1 1 1,1 1 0,0 0 0,-1 0-1,1 0 1,-1 1 0,0 1 0,0-1 0,4 5-36,-11-8 2,0 1 0,0 0 0,-1-1 0,1 1 0,-1 0 0,1 0 0,-1 0 1,0 0-1,0 0 0,0 0 0,0 0 0,0 0 0,0 0 0,0 1 0,-1-1 0,1 0 0,-1 1 1,0-1-1,0 0 0,0 1 0,0-1 0,0 0 0,0 1 0,0-1 0,-1 0 0,1 1 1,-1-1-1,0 0 0,0 0 0,0 1 0,0-1 0,0 0 0,0 0 0,0 0 0,-1 0 1,1-1-1,-1 1 0,1 0 0,-1 0 0,0-1 0,0 1 0,0-1 0,-1 1-2,-105 80 70,40-35-22,5 10 170,63-55-189,0-1 0,1 1 0,-1 0 0,1 0 0,-1 0 0,1-1 0,0 1 0,-1 0 0,1 0 0,0-1 0,0 1 0,0-1 0,0 1 0,1-1 0,-1 1 0,0-1 0,0 0 0,1 0 0,-1 0 0,1 1-1,-1-1 1,1 0 0,0-1 0,-1 1 0,1 0 0,0 0 0,0-1 0,0 1 0,-1-1 0,1 0 0,0 1 0,0-1 0,0 0 0,0 0 0,0 0-29,2 1 101,18 4 95,-1 0 0,1-2 0,0-1 0,-1 0 0,1-2 0,15-1-196,0 0 24,50-3-406,-29-3-3364,-40 7 978,-3 5-5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2:04.0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0 154 6144,'11'-5'5655,"46"-10"-4740,61 8 125,50 1-970,-90-2-2358,-69 1-2091,-9-1 2086</inkml:trace>
  <inkml:trace contextRef="#ctx0" brushRef="#br0" timeOffset="312.34">196 9 3968,'-18'-9'4080,"17"9"-3515,1 13 379,-27 148 1851,22-92-2849,5-68-200,-1 10 197,-4-7-3424,3-4 735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2:03.0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288 28 3456,'8'-28'3680,"-31"60"-2923,-68 143 816,43-46-378,-17 81-1195,45-136 127,4 0 0,3 0 0,3 2 0,3-1 1,4 1-1,5 43-127,0-76-72,1 0 0,3-1 0,1 1 0,3-1 0,1 0 0,2-1 0,1-1 0,3 0 0,1-1 0,8 10 72,-21-40-509,-1-2 0,2 1 0,-1 0 0,1-1 0,0 0 0,1 0 1,0-1-1,0 0 0,0 0 0,1-1 0,-1 0 0,5 2 509,36 8-2773</inkml:trace>
  <inkml:trace contextRef="#ctx0" brushRef="#br0" timeOffset="576.89">402 823 5376,'41'-61'3690,"86"-156"-2532,-109 186-444,-37 96-335,16-58-358,-21 62 73,2 0 1,4 1-1,-1 20-94,6-13 139,12-57-918,1-23-378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2:11.74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0 8320,'-5'12'3168,"-4"-9"-2464,9 6-1344,0-4-768,0-5-1792,-5 0-704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2:32.7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 33 3712,'-9'7'2208,"33"-6"-854,139-9 1025,472-9 5,-579 14-2501,19-2-716,-26-2-2489,-46 7 837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2:33.60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235 59 4224,'-1'1'80,"0"0"-1,0 0 1,0 0 0,-1 0 0,1 1-1,1-1 1,-1 0 0,0 0 0,0 1-1,0-1 1,1 0 0,-1 1 0,0-1-1,1 1 1,0-1 0,-1 1 0,1-1-1,0 1 1,0-1 0,-1 1-1,1-1 1,1 1 0,-1 0 0,0-1-1,0 1 1,0-1 0,1 1 0,-1-1-1,1 1 1,-1-1 0,1 0 0,0 1-1,-1-1 1,1 0 0,0 1 0,0-1-1,0 0 1,0 0 0,0 0 0,0 0-1,0 0 1,1 1-80,3-1 169,-1 0 0,1 0 1,0 0-1,0 0 0,-1-1 0,1 1 0,0-1 0,0-1 0,0 1 1,-1-1-1,1 0 0,0 0 0,-1 0 0,1 0 0,0-1 0,-1 0 1,0 0-1,1 0 0,-1 0 0,0-1 0,0 0 0,1-1-169,12-5 380,-11 6-239,-1 1 0,0-1 0,1 0 0,-1-1 0,-1 1 0,1-1-1,0 0 1,-1 0 0,0-1 0,0 1 0,0-1 0,2-3-141,-6 7 28,0 0 1,1 0-1,-1 0 1,0-1-1,0 1 1,0 0-1,1 0 1,-1 0 0,0 0-1,-1 0 1,1 0-1,0 0 1,0 0-1,0 0 1,-1 0-1,1 0 1,0-1-1,-1 1 1,1 1-1,-1-1 1,1 0-1,-1 0 1,1 0-1,-1 0 1,0 0-1,0 0 1,1 1-1,-1-1 1,0 0-1,0 0 1,0 1-1,0-1 1,0 1-1,0-1 1,0 1-1,0-1 1,0 1-1,0 0 1,0-1-1,0 1 1,0 0-1,0 0 1,0 0-1,0 0 1,0 0-1,0 0 1,-1 0-29,-52 3 121,-18 22-228,31 6-3098,41-31 3146,0 0 1,-1 0-1,1 0 0,0 1 0,-1-1 0,1 0 1,0 0-1,-1 1 0,1-1 0,0 0 0,0 1 1,-1-1-1,1 0 0,0 1 0,0-1 0,0 1 0,0-1 1,-1 0-1,1 1 0,0-1 0,0 1 0,0-1 1,0 0-1,0 1 0,0-1 0,0 1 0,0-1 1,0 0-1,0 1 0,0-1 0,0 1 0,1-1 0,-1 0 1,0 1-1,0-1 0,0 1 0,0-1 0,1 0 1,-1 1-1,0-1 0,0 0 0,1 1 0,-1-1 0,0 0 1,1 0-1,-1 1 0,0-1 0,1 0 0,-1 0 1,0 0-1,1 1 0,-1-1 0,0 0 0,1 0 1,-1 0-1,1 0 0,-1 0 0,0 0 0,1 0 0,-1 0 1,1 0 58,30 2-541,-26-2 488,88 0 1680,-91 0-1185,-1 2 102,7 67 374,15 17-910,-16-66 6,-1 0 0,0 1 1,-2 0-1,0 0 0,-2 0 1,0 1-1,-1-1 0,-2 16-14,0-33 57,0 0 0,0 0 0,0-1 0,-1 1 0,0 0 0,0-1 0,0 0 0,0 1-1,0-1 1,0 0 0,-1 0 0,0 0 0,1 0 0,-1-1 0,0 1 0,-1-1 0,1 0 0,0 0-1,-1 0 1,1 0 0,-3 1-57,-80 25 1099,44-20-695,-2-2 1,1-1 0,-28-2-405,-13-2-5140,91-1 2122</inkml:trace>
  <inkml:trace contextRef="#ctx0" brushRef="#br0" timeOffset="389.09">827 19 5888,'9'-7'2272,"-4"-1"-1760,0 8 64,-5 0-96,0 0-320,0 0-32</inkml:trace>
  <inkml:trace contextRef="#ctx0" brushRef="#br0" timeOffset="746.888">841 12 10272,'-69'56'981,"59"-49"-961,0 1-1,1 1 1,0 0 0,0 0-1,1 1 1,0 0 0,0 0-1,1 1 1,1-1-1,0 2 1,1-1 0,0 1-1,0 0 1,1 0 0,1 0-1,0 0 1,0 1 0,2-1-1,-1 14-19,4-17 28,0 0 0,1 0 1,0-1-1,0 1 0,1-1 0,0 1 0,1-1 0,0 0 0,0-1 0,0 1 0,1-1 0,0 0 0,1-1 1,0 1-1,0-1 0,0 0 0,1-1 0,-1 0 0,1 0 0,0-1 0,1 0 0,-1 0 0,1-1 0,0 0 1,0-1-1,0 0 0,0 0 0,0-1 0,0 0 0,6 0-28,-11 0 42,-1-1 0,0 1 0,0-1 0,0 0 0,0 0 0,0 0 0,1-1 0,-1 1 0,0-1 0,0 0 0,0 1 0,0-1 0,0-1 0,0 1 1,-1 0-1,1-1 0,0 1 0,0-1 0,-1 0 0,1 0 0,-1 0 0,0 0 0,0 0 0,0-1 0,0 1 0,0-1 0,0 1 0,0-1 0,-1 0 0,1 1 0,-1-1 0,0 0 0,0 0 0,1-2-42,-2 0 30,0 1-1,0 0 1,-1-1-1,1 1 1,-1 0-1,0-1 1,0 1-1,0 0 1,0 0-1,-1 0 1,0 0-1,0 0 1,0 0-1,0 0 1,-1 1-1,1-1 1,-1 1-1,0-1 1,0 1-1,0 0 1,0 0-1,-1 1 0,1-1 1,-1 1-1,0-1 1,0 1-1,0 0 1,0 1-1,0-1 1,0 1-1,0-1 1,0 1-1,-1 1 1,-3-1-30,2-1-13,-1 1 0,1 0-1,-1 1 1,0 0 0,0 0 0,1 0 0,-1 1 0,0 0-1,1 0 1,-1 1 0,1-1 0,-1 2 0,1-1 0,0 1-1,0 0 1,-3 1 13,-25 32-2653,33-35 2407,1 0 1,-1 0-1,1 1 0,-1-1 0,1 1 1,0-1-1,-1 0 0,1 1 1,0-1-1,0 1 0,0-1 0,0 1 1,0-1-1,0 0 0,1 1 1,-1-1-1,0 1 0,1-1 1,-1 0-1,1 1 0,0-1 0,-1 0 1,1 1-1,0-1 0,0 0 1,-1 0-1,1 0 0,1 0 246,17 17-3109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2:31.4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33 17 3840,'-10'0'3269,"10"0"-2421,0 0 37,0 0-213,5-1 70,78-14 90,-69 15-735,-4 0-102,-1-1-1,0 2 1,0-1-1,0 1 1,0 1-1,0-1 1,0 2-1,8 2 6,-17-5 1,1 1-1,0-1 1,-1 1 0,1-1 0,-1 1-1,1-1 1,-1 1 0,1 0 0,-1-1-1,1 1 1,-1 0 0,0-1 0,1 1-1,-1 0 1,0 0 0,1-1 0,-1 1-1,0 0 1,0 0 0,0 0 0,0-1-1,0 1 1,0 0 0,0 0 0,0 0-1,0-1 1,0 1 0,0 0 0,-1 0-1,1-1 1,0 1 0,0 0-1,-1 0 1,1-1 0,-1 1 0,1 0-1,0-1 1,-1 1 0,0-1 0,1 1-1,-1 0 1,1-1 0,-1 1-1,-28 31 64,-88 50-27,117-81 11,1 0 0,60 23 32,-58-23-83,0 0 1,0 1-1,0-1 0,-1 1 0,1-1 0,-1 1 1,1 0-1,-1 0 0,1 0 0,-1 0 0,0 1 0,0-1 1,0 0-1,-1 1 0,1 0 0,0-1 0,-1 1 1,0 0-1,1 0 0,-1 0 0,0 0 0,-1 0 0,1 0 1,0 0-1,-1 0 0,0 0 0,0 0 0,0 0 0,0 0 1,0 0-1,0 0 0,-1 0 0,0 0 0,0 3 3,-4 5 105,0 1 1,-1-1-1,0-1 0,-1 1 0,0-1 0,-1 0 0,0-1 0,-1 0 0,1 0 0,-2-1 0,1 0 0,-1 0 1,0-1-1,-1 0 0,0-1 0,0-1 0,-1 1-105,11-6-42,1 1 1,0-1-1,-1 1 0,1-1 1,-1 0-1,1 1 0,-1-1 1,1 0-1,-1 0 0,1 1 0,-1-1 1,1 0-1,-1 0 0,0 0 1,1 0-1,-1 1 0,1-1 1,-1 0-1,1 0 0,-1 0 1,1 0-1,-1 0 0,0-1 1,1 1-1,-1 0 0,1 0 1,-1 0-1,1 0 0,-1-1 1,1 1-1,-1 0 0,1 0 1,-1-1-1,1 1 0,-1-1 1,1 1-1,-1 0 0,1-1 1,0 1-1,-1-1 0,1 1 0,0-1 1,-1 1-1,1-1 0,0 1 1,0-1-1,-1 1 0,1-1 1,0 1-1,0-1 0,0 1 1,0-1-1,0 1 0,0-1 42,0-7-2058</inkml:trace>
  <inkml:trace contextRef="#ctx0" brushRef="#br0" timeOffset="823.613">265 158 6400,'20'-9'3558,"-8"5"-3431,79-44 38,5-16 2017,-24 45-1945,-35 13-234,-30 4-16,1 0 0,-1 1 0,1 0 0,0 0 1,-1 1-1,1 0 0,0 0 0,0 0 0,-1 1 1,7 2 12,-12-2-7,-1 1 1,0-1 0,0 1-1,0 0 1,0-1 0,0 1-1,0 0 1,0 0 0,0 0-1,-1 0 1,1 0-1,-1 0 1,0 0 0,1 0-1,-1 0 1,0 0 0,0 0-1,0 0 1,-1 0 0,1 0-1,0 0 1,-1 0 0,1-1-1,-1 1 1,0 0 0,1 0-1,-1 0 1,0 0 0,0-1-1,0 1 1,0 0 0,-1-1-1,1 1 1,0-1 0,-1 1-1,1-1 1,-1 0 0,0 1 6,-4 8-15,-36 66 57,4 1 1,-18 54-43,1 11-1387,55-142 1369,0 1 0,0-1 0,0 1 1,0-1-1,0 1 0,-1-1 0,1 1 0,0-1 0,0 1 0,0-1 0,-1 0 0,1 1 0,0-1 0,-1 1 0,1-1 0,0 0 0,-1 1 0,1-1 0,-1 0 0,1 1 0,0-1 0,-1 0 0,1 0 0,-1 1 0,1-1 1,-1 0-1,1 0 0,-1 0 0,1 0 0,-1 0 0,1 0 0,-1 0 0,1 0 0,-1 0 0,1 0 0,-1 0 0,1 0 0,-1 0 0,1 0 0,-1 0 0,1 0 0,-1 0 0,1-1 0,-1 1 0,1 0 0,-1 0 1,1-1-1,-1 1 0,1-1 18,-14-24-632,10 15 533,-31-59-211,33 67 352,1 0-1,0 0 1,0 0-1,0 0 1,0 0-1,0 0 1,0 0-1,1 0 0,-1 0 1,1 0-1,-1 0 1,1-1-1,0 1 1,0 0-1,0 0 1,0-1-1,0 1 1,1 0-1,-1 0 0,0 0 1,1 0-1,0 0 1,-1-1-1,1 1 1,0 0-1,0 0 1,0 1-1,1-1 1,-1 0-1,0 0 0,1 0 1,-1 1-1,1-1 1,0 1-1,-1-1 1,1 1-1,0 0 1,0 0-1,0 0 1,0 0-1,0 0 0,0 0 1,0 0-1,2 0-41,200-38 1852,-51 14-1421,-131 21-2826,-21 4 262,-2 0-1147,-1 3 187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2:10.627"/>
    </inkml:context>
    <inkml:brush xml:id="br0">
      <inkml:brushProperty name="width" value="0.05" units="cm"/>
      <inkml:brushProperty name="height" value="0.05" units="cm"/>
      <inkml:brushProperty name="color" value="#FFFFFF"/>
    </inkml:brush>
    <inkml:brush xml:id="br1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177 942 5120,'-8'1'3443,"28"-12"-2253,-14 8-1285,11-7 216,-1 2 0,1 0 1,0 1-1,1 1 0,0 0 0,0 1 0,0 1 0,1 1 0,-1 1 0,11 0-121,-28 2 4,1 0-1,0 0 1,-1 0 0,1 0-1,-1 1 1,1-1-1,0 0 1,-1 1 0,1-1-1,-1 1 1,1 0 0,-1-1-1,0 1 1,1 0-1,-1 0 1,0 0 0,1 0-1,-1 0 1,0 0 0,0 1-1,0-1 1,0 0-1,0 0 1,0 1 0,0-1-1,-1 1 1,1-1 0,0 1-1,-1-1 1,1 1-1,-1-1 1,0 1 0,1-1-1,-1 1 1,0 0 0,0-1-1,0 1 1,0-1-1,0 1 1,0 0 0,-1-1-1,1 1 1,-1-1 0,1 1-1,-1-1 1,1 1-1,-1-1 1,0 1 0,1-1-1,-2 1-3,-79 135-170,7-28 308,-15 9 17,88-117-132,0 1 1,1-1-1,-1 0 0,1 0 1,-1 0-1,1 0 0,-1 1 1,1-1-1,0 0 0,0 0 1,0 1-1,-1-1 0,1 0 1,0 0-1,1 1 1,-1-1-1,0 0 0,0 0 1,0 1-1,1-1 0,-1 0 1,1 0-1,-1 0 0,1 1 1,-1-1-1,1 0 0,0 0 1,0 0-1,-1 0 0,1 0 1,0 0-1,0 0 0,0-1 1,0 1-1,0 0 0,0 0 1,0-1-1,0 1 0,0 0 1,1-1-1,-1 0 1,0 1-1,0-1 0,1 1-23,63 8 765,-53-9-744,128-1 311,-53-1-2824,-68 2 466</inkml:trace>
  <inkml:trace contextRef="#ctx0" brushRef="#br0" timeOffset="820.474">769 853 6656,'-1'0'2626,"-6"4"-2186,-7 11-302,0 0 0,1 1-1,1 1 1,0 0 0,2 1 0,0 0-1,-1 3-137,-7 13 114,-5 11 81,2 2 1,3 0-1,-2 13-195,10 18 160,11-76-150,-1 0 1,0-1-1,1 1 0,-1 0 0,1-1 0,0 1 0,0 0 0,-1-1 1,1 1-1,0-1 0,0 0 0,0 1 0,0-1 0,1 0 0,-1 1 0,0-1 1,1 0-1,-1 0 0,0 0 0,1 0 0,-1 0 0,1-1 0,0 1 1,-1 0-1,1-1 0,-1 1 0,1-1 0,0 1 0,0-1 0,-1 0 1,1 0-1,0 0 0,0 0 0,-1 0 0,1 0 0,0 0 0,0-1-10,13 3 105,-3-1-74,0-1-1,0 0 1,-1-1-1,1-1 0,-1 0 1,1 0-1,-1-1 1,0-1-1,0 0 1,0 0-1,0-1 0,-1 0 1,1-1-1,-2 0 1,1-1-1,-1 0 1,1-1-31,-5 4 8,1 0 0,-1-1 0,0 1 0,0-1 0,0-1 1,0 1-1,-1-1 0,0 0 0,0 0 0,-1 0 0,0 0 1,0 0-1,0-1 0,-1 0 0,0 1 0,0-1 0,1-5-8,1-36-10,-23 32 346,18 35-395,-7 0 368,-37 77 1126,-33 24-923,60-92-421</inkml:trace>
  <inkml:trace contextRef="#ctx0" brushRef="#br0" timeOffset="-2252.186">160 358 6656,'10'-19'3317,"13"-10"-2666,-13 18-621,-1 0 1,1-1 0,-2 0-1,0-1 1,0 1 0,-1-2-1,-1 1 1,5-14-31,-8 20 67,0 0 1,0 0-1,1 0 0,-1 1 1,2-1-1,-1 1 1,1 0-1,0 0 0,0 0 1,0 1-1,1-1 0,0 1 1,0 1-1,0-1 0,1 1 1,0 0-1,0 1 1,0-1-1,3 0-67,91-28 37,-34 28-117,-62 40 6,-49 110 74,-7 95-96,46-200 64,-17-73-592,-5-2 487,13 23 114,14 11 30,-1 0 0,1-1 0,-1 1 1,0-1-1,1 1 0,0-1 1,-1 1-1,1-1 0,-1 1 0,1-1 1,0 1-1,-1-1 0,1 1 0,0-1 1,-1 0-1,1 1 0,0-1 1,0 0-1,0 1 0,0-1 0,-1 0 1,1 1-1,0-1 0,0 0 0,0 1 1,1-1-1,-1 0 0,0 1 0,0-1 1,0 0-1,0 1 0,1-1 1,-1 0-1,0 1 0,0-1 0,1 1 1,-1-1-1,1 1 0,-1-1 0,0 0 1,1 1-1,-1 0 0,1-1 1,-1 1-1,1-1 0,-1 1 0,1-1 1,0 1-1,-1 0 0,1 0 0,0-1 1,-1 1-1,1 0 0,-1 0 0,1 0 1,0 0-1,-1-1 0,1 1 1,0 0-1,0 0 0,-1 0 0,1 0 1,0 1-1,-1-1 0,1 0 0,0 0 1,-1 0-1,1 1 0,0-1-7,3-1 11,118-43 1407,-98 37-1390,-19 4-339,-16 1-1384,-7-2-3879,8 3 2412</inkml:trace>
  <inkml:trace contextRef="#ctx0" brushRef="#br0" timeOffset="-1323.687">751 92 3456,'5'3'4672,"-5"-2"-4038,0-1-106,0 0-224,9-4 182,77-21 260,37 5-447,-121 19-304,0 1-1,0 0 1,0-1 0,0 1-1,0 0 1,0 0 0,0 0-1,0 0 1,0 0 0,0 1-1,0-1 1,0 1 0,0-1-1,0 1 1,-1 0 0,1 0-1,0-1 1,0 1 0,-1 0-1,1 1 1,0-1 0,-1 0-1,1 0 1,-1 1 0,0-1-1,1 1 1,-1-1 0,0 1-1,0 0 1,0-1 0,0 1-1,0 0 1,0 0 0,-1 0-1,1-1 1,-1 1 0,1 0-1,-1 0 1,0 0 0,1 0-1,-1 0 1,0 0 0,0 0-1,-1 2 6,0 0 17,-1 1-1,0 0 1,0-1-1,-1 1 1,0-1-1,1 0 1,-1 1-1,-1-2 1,1 1-1,-1 0 1,1-1-1,-1 1 1,0-1-1,0 0 1,-1 0-1,1-1 1,0 1 0,-5 1-17,-15 11 177,8-7-61,16-8-114,0 0 0,1 0 0,-1 0 0,0 0 0,0 0 0,0 0 0,0 0 0,1 1 1,-1-1-1,0 0 0,0 0 0,0 0 0,0 0 0,0 0 0,1 1 0,-1-1 0,0 0 0,0 0 0,0 0 0,0 1 1,0-1-1,0 0 0,0 0 0,0 0 0,0 1 0,0-1 0,0 0 0,0 0 0,0 0 0,0 1 0,0-1 0,0 0 1,0 0-1,0 0-2,5 0-11,-1 1 1,1-1 0,-1 1 0,1-1-1,0 1 1,-1 1 0,0-1-1,1 0 1,-1 1 0,0 0 0,1 0-1,-1 1 1,-1-1 0,1 1 0,0-1-1,0 1 1,-1 1 0,0-1-1,0 0 1,1 1 0,-2-1 0,1 1-1,0 0 1,-1 0 0,0 0 0,0 0-1,1 5 11,-3-5 45,-1 1 0,0-1 0,0 1 0,-1-1-1,1 0 1,-1 0 0,0 0 0,0 1 0,-1-2-1,1 1 1,-1 0 0,0 0 0,0-1 0,0 0-1,0 1 1,-1-1 0,1-1 0,-1 1-1,1 0 1,-2-1-45,-12 9 145,-1-1 1,0-1-1,-1 0 0,0-2 0,0 0 0,0-1 1,-1-1-1,0-1 0,-16 1-145,-30 12-1888,48-14-1157</inkml:trace>
  <inkml:trace contextRef="#ctx0" brushRef="#br0" timeOffset="-752.567">41 695 3456,'-41'2'1685,"481"-37"4694,-179 19-5542,75-13-560,-204 20-1855,-124 8 951,-11 3-5786,-10 3 3997</inkml:trace>
  <inkml:trace contextRef="#ctx0" brushRef="#br1" timeOffset="12852.554">1247 629 3200,'11'5'2352,"69"-2"1077,-58-5-3132,1-1-1,-1-1 1,0 0 0,-1-2-1,1-1 1,-1 0 0,0-2-1,10-6-296,-13 7 90,-1-1-1,-1 0 1,0-1-1,0-1 0,-1-1 1,0 0-1,-1-1 1,0 0-1,-1-1 1,-1-1-1,0 0 1,-1-1-1,5-8-89,-16 23 7,1-1-1,-1 1 1,1 0 0,-1-1 0,0 1 0,0 0-1,1-1 1,-1 1 0,0 0 0,0-1-1,0 1 1,0 0 0,-1-1 0,1 1-1,0 0 1,0-1 0,-1 1 0,1 0 0,-1-1-1,1 1 1,-1 0 0,0 0 0,0 0-1,1 0 1,-1 0 0,0 0 0,0 0-1,0 0 1,0 0 0,0 0 0,0 0 0,0 0-1,0 0 1,-1 1 0,1-1 0,0 1-1,0-1 1,0 1 0,-1-1 0,1 1-1,0 0 1,-1-1 0,1 1 0,0 0 0,-1 0-1,1 0 1,-1 0 0,1 0 0,0 0-1,-1 1 1,1-1 0,0 0-7,-11 1 40,0 1 0,0 0 0,0 1 0,1 0 0,0 1 0,-1 0 0,1 0 0,1 2 0,-1-1 0,-6 5-40,-72 69 101,82-73-91,1-1 1,0 1-1,0 1 0,1-1 0,-1 1 0,2 0 1,-1 0-1,1 1 0,0-1 0,0 1 0,1 0 1,0 0-1,1 0 0,0 0 0,0 1 1,0-1-1,1 1 0,1-1 0,-1 1 0,1-1 1,1 1-1,0-1 0,1 5-10,3-5 85,0-1-1,1 0 1,0 0-1,1-1 1,-1 1 0,1-1-1,1-1 1,-1 0-1,1 0 1,0 0 0,0-1-1,0 0 1,0 0 0,1-1-1,2 1-84,10 2 61,0-1 0,1 0 0,-1-1 1,1-2-1,0 0 0,0-1 0,0-2 0,0 0 0,-1-1 0,1-1 0,12-4-61,20-13-5765,-43 12 2384</inkml:trace>
  <inkml:trace contextRef="#ctx0" brushRef="#br1" timeOffset="13499.392">1975 44 6912,'8'-10'4422,"4"6"-4002,3-2-330,0 1-1,0 0 0,1 1 1,0 1-1,0 0 0,0 1 1,0 1-1,0 1 0,0 0 1,1 1-1,-1 1 0,2 1-89,-16-4 4,-1 1 1,1 0-1,0 0 0,-1 0 0,1 0 0,0 1 1,-1-1-1,1 0 0,-1 1 0,1-1 0,0 1 1,-1 0-1,1-1 0,-1 1 0,1 0 0,-1 0 1,0 0-1,1 0 0,-1 0 0,0 0 0,0 0 1,0 0-1,0 1 0,0-1 0,0 0 0,0 1 1,0-1-1,0 1 0,0-1 0,-1 1 0,1-1 1,-1 1-1,1 0 0,-1-1 0,0 1 0,0-1 1,1 1-1,-1 0 0,0-1 0,0 1 0,-1 0 1,1-1-1,0 1 0,0 0 0,-1-1 0,1 1 0,-1-1 1,0 1-1,1 0 0,-1-1 0,0 0 0,0 1 1,0-1-1,0 0 0,0 1 0,0-1 0,0 0 1,-1 0-1,1 0 0,0 0 0,-1 0-4,-86 59 1184,33-20-592,55-38-565,0-1-1,0 0 0,1 0 0,-1 0 1,0 1-1,1-1 0,-1 0 1,1 0-1,0 0 0,-1 0 0,1 0 1,0 0-1,-1 0 0,1 0 1,0 0-1,0 0 0,0 0 0,0-1 1,0 1-1,0 0 0,0-1 1,0 1-1,0-1 0,0 1 0,0-1 1,0 1-1,1-1 0,-1 0 1,0 1-1,0-1 0,1 0 0,-1 0 1,0 0-1,0 0 0,0 0 1,1 0-1,-1 0 0,0-1-26,0 1 36,179 8 1115,-118-9-1246,-41 1-123,29 0-3152,-21 8-4077,-15-2 3869</inkml:trace>
  <inkml:trace contextRef="#ctx0" brushRef="#br0" timeOffset="19469.678">2536 678 3584,'-36'4'2293,"29"-2"1253,19-3-1972,219-11 1173,50-13-2150,-166 16-1568,-88 6-3194,-27 3 1944,-5-4-992,-3 3 946</inkml:trace>
  <inkml:trace contextRef="#ctx0" brushRef="#br0" timeOffset="19814.425">2823 343 5760,'0'0'56,"0"0"-1,0-1 1,0 1 0,-1 0 0,1 0 0,0-1 0,0 1-1,0 0 1,0 0 0,-1 0 0,1 0 0,0-1 0,0 1-1,-1 0 1,1 0 0,0 0 0,0 0 0,-1 0-1,1 0 1,0 0 0,0 0 0,-1-1 0,1 1 0,0 0-1,0 0 1,-1 0 0,1 0 0,0 0 0,0 1-1,-1-1 1,1 0 0,0 0 0,0 0 0,-1 0 0,1 0-1,0 0 1,0 0 0,-1 0 0,1 1 0,0-1 0,0 0-1,-1 0 1,1 0 0,0 0 0,0 1 0,0-1-1,0 0 1,-1 0 0,1 0 0,0 1 0,0-1 0,0 0-1,0 0 1,0 1 0,0-1 0,0 0 0,0 0 0,0 1-1,-1-1 1,1 0 0,0 1 0,0-1 0,0 0-1,1 0 1,-1 1 0,0-1 0,0 0 0,0 0 0,0 1-56,-3 16 164,-88 263 2577,0-53-3685,78-226-6821,12-6 5397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2:39.2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1 848 4352,'17'-11'2677,"-16"11"-2368,-1 0 1,0 0-54,19-1 622,0 0 0,0-2 0,0 0 0,0-1 0,17-6-878,-10 1 2,0-1-1,-1-1 1,-1-2-1,0 0 1,0-2 0,5-5-2,-16 9 34,0 0 0,-1-1 0,-1-1 0,0 0 0,0 0 0,-1-1 0,-1 0 0,0-3-34,-7 14 19,0 1 0,-1-1 1,1 0-1,-1 0 0,0 0 1,0 0-1,0 0 1,0 0-1,0 0 0,-1-1 1,0 1-1,1 0 0,-1 0 1,0 0-1,-1-1 0,1 1 1,0 0-1,-1 0 1,0-2-20,-1 4 14,1 0 0,-1 0 1,0 0-1,1 1 0,-1-1 1,0 0-1,0 1 1,0 0-1,1-1 0,-1 1 1,0 0-1,0 0 0,0 0 1,0 0-1,1 0 1,-1 0-1,0 1 0,0-1 1,0 1-1,1-1 0,-1 1 1,0 0-1,1-1 0,-1 1 1,0 0-1,1 0 1,-1 0-1,1 0 0,0 1 1,-1-1-1,1 0 0,0 0 1,-1 1-1,1-1 1,0 1-1,0 1-14,-16 12-3,2 0-1,-1 2 1,2 0-1,1 0 1,0 2 0,1-1-1,1 2 1,0-1-1,2 1 1,0 1 0,-1 7 3,9-24 48,0 0 1,1 0 0,-1 0-1,1 1 1,-1-1 0,1 0-1,1 0 1,-1 0 0,0 0-1,1 1 1,0-1 0,0 0 0,0 0-1,1 0 1,-1-1 0,1 1-1,0 0 1,0 0 0,0-1-1,1 0 1,-1 1 0,1-1-1,0 0 1,0 0 0,0 0-1,0 0 1,0-1 0,1 1 0,-1-1-1,1 0 1,0 0-49,5 3 49,0-1 1,0 0-1,1-1 1,-1 0-1,1 0 1,0-1 0,0 0-1,0-1 1,0 0-1,0 0 1,0-1-1,0-1 1,0 0-1,9-1-49,89-23-4341,-75 13 864</inkml:trace>
  <inkml:trace contextRef="#ctx0" brushRef="#br0" timeOffset="5626.95">578 182 3328,'3'1'251,"0"0"-1,0-1 1,1 1 0,-1-1-1,0 0 1,1 0 0,-1 0-1,0-1 1,1 1-1,-1-1 1,0 0 0,0 0-1,1 0 1,-1 0 0,0 0-1,0-1 1,2-1-251,40-30 2187,22-40-993,-25 17-708,-41 45-262,-84 130-187,7-16 123,39-55 235,37-48-383,-1 0 0,1 1 0,-1-1 0,1 0 0,0 1 0,-1-1 0,1 0 0,0 1 0,-1-1 0,1 1 0,0-1 0,-1 0-1,1 1 1,0-1 0,0 1 0,0-1 0,-1 1 0,1-1 0,0 1 0,0-1 0,0 1 0,0-1 0,0 1 0,0-1 0,0 1 0,0-1 0,0 1 0,0-1 0,0 1 0,0-1 0,0 1 0,0-1 0,1 1 0,-1-1 0,0 1 0,0-1 0,0 1 0,1-1 0,-1 0 0,0 1 0,1-1 0,-1 1 0,0-1 0,1 0 0,-1 1 0,1-1 0,-1 0 0,0 1 0,1-1 0,-1 0 0,1 0 0,-1 0 0,1 1 0,-1-1 0,1 0 0,-1 0 0,1 0 0,-1 0 0,1 0 0,0 0-12,34 3 803,-31-3-880,160 0 402,-159-1-321,0 0-1,0 0 1,0-1-1,-1 0 1,1 0 0,-1 0-1,1 0 1,-1-1-1,0 1 1,0-1-1,0 0 1,0 0-1,-1-1 1,1 1 0,-1-1-1,0 0 1,0 0-1,0 0 1,-1 0-1,1 0 1,0-3-4,-2 5-7,-1 0 0,0 0 0,0 0 0,0 0 1,0 0-1,0 0 0,0 0 0,0 0 0,-1 1 0,1-1 0,-1 0 1,0 0-1,1 0 0,-1 1 0,0-1 0,0 0 0,0 1 0,0-1 1,0 1-1,0-1 0,-1 0 7,1 1 48,1 1 21,-14 13-415,-22 23 426,22-19-97,8-11 66,1 0 1,0 0-1,0 1 0,0-1 0,1 1 1,0 0-1,0 0 0,1 0 0,0 1 1,0 0-1,1-1 0,0 1 1,0 2-50,-3 55 309,4-46-229,1-18-219,1 4-2245,3-5 891,-1 0-176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2:48.32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51 51 4096,'-1'-1'191,"0"-1"0,0 0 0,0 1 0,0-1 1,0 0-1,0 0 0,1 0 0,-1 0 0,1 0 0,-1 0 0,1 0 1,0 0-1,0 0 0,-1 0 0,1 0 0,1 0 0,-1 0 0,0 0 1,0 0-1,1 0 0,-1 0 0,1 1 0,0-1 0,0 0 0,0-1-191,5 7 859,33 55 522,13 39-74,-33-70-1062,11 14 203,-2 1 0,-2 1 0,17 42-448,-15-12 334,-4 2-1,7 42-333,-24-90 51,-1 0 0,-1 0-1,-2 0 1,-1 1 0,-1-1 0,-2 0 0,0 1 0,-2-1 0,-2 0 0,0 0-1,-2 0 1,0 0 0,-11 21-51,4-16 50,-2 0-1,-2-1 1,0-1-1,-2-1 0,-2 0 1,0-2-1,-3 0-49,6-8-981,-2 0 0,0-2 0,-1-1 0,-1 0-1,-24 13 982,6-9-3354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5:13:32.9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4 208 3968,'-1'-2'265,"1"0"-1,-1 0 1,1 0 0,-1 0-1,1 0 1,0 0 0,0 0-1,0 0 1,0 0 0,0 0-1,0 0 1,0 0 0,1 0-1,-1 0 1,1 0 0,0 1-1,-1-1 1,1 0 0,0 0-1,0 0 1,1 0-265,2-9 239,1-1 22,0 0 1,1 0-1,1 0 0,0 1 1,0-1-1,2 2 0,-1-1 1,1 1-1,5-4-261,-10 10 51,1 1 0,0-1 0,0 0 0,0 1 0,1 0 0,-1 1 0,1-1 0,-1 1 0,1 0 0,0 0 0,0 1 0,6-1-51,-10 1 19,-1 1-1,1-1 0,0 1 1,0 0-1,1 0 0,-1-1 1,0 2-1,0-1 0,0 0 1,0 0-1,0 1 0,0-1 1,-1 1-1,1-1 1,0 1-1,0 0 0,0 0 1,0 0-1,-1 0 0,1 0 1,0 0-1,-1 1 0,1-1 1,-1 0-1,1 1 0,-1-1 1,0 1-1,0 0 0,0-1 1,1 1-1,-2 0 0,1 0 1,0-1-1,0 1 1,0 0-1,-1 0 0,1 0 1,-1 0-1,0 2-18,1 10 31,-2 0 1,0 0-1,-1 0 1,0 0-1,-1 0 1,0-1-1,-2 1 1,1-1-1,-1 0 1,-6 10-32,-43 87-192,18-54 261,36-57-72,0 1 0,0 0-1,0-1 1,0 1 0,0-1 0,1 1 0,-1 0-1,0-1 1,0 1 0,0 0 0,0-1 0,0 1 0,0-1-1,0 1 1,0 0 0,-1-1 0,1 1 0,0-1-1,0 1 1,0 0 0,0-1 0,0 1 0,-1 0 0,1-1-1,0 1 1,0 0 0,0-1 0,-1 1 0,1 0-1,0 0 1,-1-1 0,1 1 0,0 0 0,-1 0 0,1-1-1,0 1 1,-1 0 0,1 0 0,0 0 0,-1 0-1,1 0 1,0-1 0,-1 1 0,1 0 0,-1 0 0,1 0-1,0 0 1,-1 0 0,1 0 0,-1 0 0,1 0-1,0 1 1,-1-1 0,1 0 0,-1 0 0,1 0 0,0 0-1,-1 0 1,1 1 0,0-1 0,-1 0 0,1 0 3,0 0 0,1 0 1,-1-1 0,1 1 0,-1 0 0,1-1 0,0 1-1,-1 0 1,1 0 0,-1 0 0,1-1 0,0 1-1,-1 0 1,1 0 0,-1 0 0,1 0 0,0 0 0,-1 0-1,1 0 1,0 0 0,-1 0 0,1 1 0,-1-1-1,1 0 1,0 0 0,-1 0 0,1 1 0,-1-1 0,1 0-1,-1 1 1,1-1 0,-1 0 0,1 1 0,-1-1-1,1 1 1,-1-1 0,0 1 0,1-1 0,-1 1 0,0-1-1,1 1 1,-1-1 0,0 1 0,1 0 0,-1-1 0,0 1-1,0-1 1,0 1 0,0 0 0,0-1 0,0 1-1,0 0 0,9 8 188,-3-4-61,0 0 0,1 0 0,-1 0 0,1-1 0,0 0 0,0 0 0,1-1 0,-1 0 0,1 0 0,0 0 0,7 0-127,-3-1 97,2 0 0,-1-1 0,0-1 0,0-1 0,0 1 0,0-2 0,0 0 0,0 0 0,-1-2 0,4 0-97,69-42-2495,-74 34 463,-3-1-1381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36:07.5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0 299 3456,'4'-4'3932,"6"-28"-3203,-8 22-598,0-1-1,0 1 1,2 0 0,-1 1 0,1-1-1,0 1 1,1-1 0,0 1-1,1 1 1,0-1 0,4-4-131,1-3-46,70-87 451,-50 78 161,-20 37 159,-9-5-695,0 0 0,0 1-1,-1-1 1,1 1 0,-2-1 0,1 1 0,-1 0 0,0-1-1,-1 8-29,0 8 84,-13 186 193,9-51-63,16-194-129,-6 2-88,2 0 1,1 1-1,2 0 0,2 0 1,0 1-1,2 0 0,2 1 1,17-26 2,22 8-203,-54 49 203,1 0 0,-1-1 0,1 1 0,-1 0 0,0-1 0,1 1 0,-1 0 0,1 0 0,-1 0 0,1 1 0,-1-1 0,1 0 1,-1 0-1,1 1 0,-1-1 0,0 1 0,1-1 0,-1 1 0,0 0 0,1-1 0,-1 1 0,0 0 0,0 0 0,0 0 0,0 0 0,0 0 0,0 0 0,0 0 0,0 0 0,0 0 0,0 1 0,-1-1 0,1 0 0,0 2 0,20 46 84,-12 120 220,-14-121-85,15-60-192,-2-4-17,1 0 0,1 0-1,1 1 1,0 0 0,1 1 0,0 0 0,1 1 0,1 0 0,0 1-10,-10 8-4,16-15-39,1 0 1,0 1-1,2 1 0,0 1 1,14-7 42,-35 22 2,-1 0 1,1 0-1,-1 0 1,1 0 0,-1 0-1,1 0 1,0 1-1,0-1 1,-1 1 0,1-1-1,0 1 1,0 0-1,-1 0 1,1 0 0,0 0-1,0 0 1,0 0-1,0 0 1,-1 1 0,1-1-1,0 0 1,0 1-1,-1 0 1,1-1 0,0 1-1,-1 0 1,1 0-1,-1 0 1,1 0 0,-1 0-1,0 0 1,1 0-1,-1 1 1,0-1 0,0 0-1,1 1 1,-1-1-1,0 1 1,-1-1 0,1 1-1,0 0-2,9 109 1144,-10-63-810,19 127-89,7-115-3792,-18-55 273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2:55.3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0 103 5376,'14'-19'3034,"36"-23"-2335,-44 37-593,46-27 559,-50 31-630,-1 0 0,1 1 0,-1-1 0,1 0 0,0 1 0,-1 0 0,1-1 0,0 1 0,0 0 0,-1 0 0,1 0 0,0 0 0,-1 0 0,1 1 0,0-1 0,-1 0 0,1 1 0,0-1 0,-1 1 0,1 0 0,-1-1 0,1 1 0,-1 0 0,1 0 0,-1 0 0,0 0 0,1 0-1,-1 0 1,0 1 0,0-1 0,0 0 0,0 1 0,0-1-35,0 0 42,-1 0 0,1-1 0,-1 1 0,1 0 0,-1 0 0,0 0 0,1 0 0,-1-1 0,0 1 0,0 0 0,0 0 0,0 0 0,1 0 0,-1 0 0,0 0 0,-1 0 0,1-1 0,0 1 0,0 0 0,0 0 0,0 0 0,-1 0 0,1 0 0,0-1 0,-1 1 0,1 0 0,-1 0 0,1 0 0,-1-1 0,1 1 0,-1 0 0,0-1 0,1 1 0,-1-1 0,0 1 0,1 0 0,-1-1 0,0 1 0,0-1 0,1 0 0,-1 1 0,0-1 0,0 0 0,0 1 0,0-1 0,0 0 0,1 0 0,-1 0 0,0 0 0,0 0 0,0 0 0,-1 0-42,-51 2 1219,52-2-1214,0 1 1,0-1-1,1 0 1,-1 0-1,0 0 0,0 0 1,0 0-1,0-1 1,1 1-1,-1 0 0,0 0 1,0 0-1,1-1 1,-1 1-1,0 0 1,0-1-1,1 1 0,-1-1 1,0 1-1,1-1 1,-1 1-1,1-1 1,-1 1-1,0-1 0,1 0 1,-1 1-1,1-1 1,0 0-1,-1 1 0,1-1 1,0 0-1,-1 0 1,1 1-1,0-1 1,0 0-1,-1 0 0,1 0 1,0 1-1,0-1 1,0 0-1,0 0 0,0 0 1,0 1-1,0-1 1,1 0-1,-1 0 1,0 0-1,0 1 0,1-1 1,-1 0-1,0 0 1,1 1-1,-1-1 0,1 0 1,-1 1-1,1-1 1,-1 0-1,1 1 1,-1-1-1,1 1 0,0-1 1,-1 1-1,1-1-5,0 1-1,0-1 1,0 1-1,0 0 0,0 0 0,1-1 0,-1 1 1,0 0-1,0 0 0,0 0 0,0 0 0,0 0 1,0 1-1,0-1 0,0 0 0,0 0 0,0 1 1,0-1-1,0 0 0,0 1 0,0-1 0,0 1 1,0 0-1,0-1 0,0 1 0,-1 0 0,1-1 1,0 1-1,0 0 0,-1 0 0,1 0 0,0 0 1,-1 0-1,1-1 0,-1 1 0,1 0 0,-1 0 1,0 0-1,1 1 0,-1-1 0,0 0 0,0 0 1,0 0-1,0 0 0,1 0 0,-2 0 0,1 0 1,0 0-1,0 0 0,0 0 0,0 0 0,-1 0 1,1 0-1,0 0 0,-1 0 0,1 0 0,-1 0 1,1 0-1,-1 0 0,0 0 0,0 1 1,-1 0 45,0 1-1,0-1 1,-1 1-1,1-1 0,-1 0 1,0 0-1,1 0 1,-1 0-1,0-1 1,0 1-1,0-1 1,0 1-1,0-1 0,0 0 1,-1 0-1,1-1 1,0 1-1,-1-1 1,1 1-1,0-1 1,-1 0-1,1 0 0,0-1 1,-1 1-1,1-1 1,0 1-1,-3-2-44,1-19-1568,10 15 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2:54.1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712 169 3072,'23'-80'2810,"0"-9"1974,-23 89-4763,0 1 0,0-1-1,0 0 1,-1 1-1,1-1 1,0 0 0,0 0-1,0 1 1,0-1-1,0 0 1,-1 0 0,1 1-1,0-1 1,0 0-1,-1 0 1,1 1 0,0-1-1,0 0 1,-1 0 0,1 0-1,0 0 1,0 0-1,-1 1 1,1-1 0,0 0-1,-1 0 1,1 0-1,0 0 1,0 0 0,-1 0-1,1 0 1,0 0-1,-1 0 1,1 0 0,0 0-1,-1 0 1,1 0 0,0 0-1,-1 0 1,1 0-1,0-1 1,0 1 0,-1 0-1,1 0 1,0 0-1,0 0 1,-1-1 0,1 1-1,0 0 1,0 0-1,-1 0 1,1-1 0,0 1-1,0 0 1,0 0-1,0-1 1,-1 1 0,1 0-1,0-1-20,-42 105 662,31-75-640,-21 57 69,-3-1-1,-5-3 0,-2-1 1,-8 4-91,28-51 289,-2-2 0,-1 0 0,-1-2 0,-1-1 0,-2-1 1,-1-1-1,-2-2 0,0-1 0,-15 7-289,43-28 18,0 0 0,0 0 0,-1-1 0,1 0 0,-1 0 0,0 0 0,0 0 0,1 0 0,-1-1 0,0 0 0,0 0 0,-1-1 0,1 1 0,0-1 0,0 0 0,0 0 0,0-1 0,0 0 0,0 0 0,0 0 0,0 0 0,0-1 0,0 1 0,1-1 0,-1-1 0,0 1 0,1-1 0,0 1 0,0-1 0,0-1 0,0 1 0,0-1-18,-1 0 1,1-1-1,0 0 1,0 0 0,1 0-1,0 0 1,0-1-1,0 1 1,0-1 0,1 0-1,0 0 1,0 0-1,0 0 1,1 0 0,0 0-1,0 0 1,1-1 0,0 1-1,0 0 1,0 0-1,1-1 1,0 1 0,0 0-1,0 0 1,1 0-1,0 0 1,0 0 0,1 0-1,-1 1 1,1-1-1,1 1 1,-1-1 0,1 1-1,0 0 1,0 1 0,2-3-1,8-2-28,2 0 0,-1 1 0,1 0 0,0 1 0,0 1 1,1 1-1,0 0 0,0 1 0,0 1 0,0 1 0,5 0 28,9-3-35,136-23 281,-93 16 111,-60 0-873,-23-1-4605,4 9 1697</inkml:trace>
  <inkml:trace contextRef="#ctx0" brushRef="#br0" timeOffset="418.984">889 31 5376,'0'0'82,"-1"0"-1,1 0 1,0 0 0,-1 0 0,1 0 0,0 0 0,-1 0-1,1 0 1,0-1 0,0 1 0,-1 0 0,1 0 0,0 0-1,-1-1 1,1 1 0,0 0 0,0 0 0,0-1-1,-1 1 1,1 0 0,0-1 0,0 1 0,0 0 0,0-1-1,-1 1 1,1 0 0,0 0 0,0-1 0,0 1-1,0-1 1,0 1 0,0 0 0,0-1 0,0 1 0,0 0-1,0-1 1,0 1 0,0 0 0,0-1 0,0 1 0,1 0-1,-1-1 1,0 1 0,0 0 0,0 0 0,0-1-1,0 1 1,1 0 0,-1-1 0,0 1 0,0 0 0,1 0-1,-1-1-81,-38 4 357,-307 74 3355,93-26-3461,174-46-3009,50-5-484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2:56.5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142 4 4224,'-32'-4'3589,"23"4"-3266,-1 0 0,1 1 0,0 0 0,0 1 0,0 0-1,0 0 1,0 1 0,0 0 0,0 1 0,1-1 0,-2 2-323,9-4 235,8 4 426,12 1-343,1 0 0,0-1 1,0-1-1,1-1 0,-1-1 0,1-1 1,-1 0-319,-15-1 39,62 3 87,-1-3 1,0-3 0,0-3-1,56-12-126,-108 16-569,5-1-970,-10-3-6470,-14 13 5076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2:57.01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 21 4352,'-15'2'2298,"17"-1"-42,177-4 843,102-13-923,-226 13-2232,-19 2-4352,-31 2 659,-4 6 277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2:59.2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181 38 2816,'-88'15'2069,"31"-15"816,39-3-2091,0 0 143,24 2 111,168 2 285,149-19-581,-229 6-1233,-56 3-2995,-34 6 1508,-6-1-325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2:59.8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29 3456,'40'4'4148,"-2"0"-3395,166-12 692,63-3-410,-245 11-1165,39-10-1548,-65 3-3079,-1 6 2277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3:00.55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 95 3712,'0'0'45,"-3"-9"2397,17 6-2332,-3 0 121,1 1-1,0 0 1,0 0-1,0 1 1,0 1-1,0 0 1,8 1-231,14 0 354,323-26 899,-188-3-1151,-158 25-327,19-5-387,-21-1-3906,-9 8 2065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3:01.1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9 4480,'341'0'4432,"-286"-8"-6048,-51 8-976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3:01.7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63 363 4864,'-16'-10'1589,"15"8"-1448,0 0-1,1 0 0,0 0 1,-1-1-1,1 1 0,0 0 1,0 0-1,0 0 0,0 0 1,0 0-1,1 0 1,-1 0-1,1 0 0,-1 0 1,1 0-1,0 0 0,0 0 1,-1 0-1,2 0 1,-1 0-1,0 0 0,0 1 1,0-1-1,1 0 0,0 0-140,24-24 419,2 0 0,1 2-1,1 1 1,2 0-419,-9 7 203,-15 10-158,1 1 0,-1 0 0,1 1 0,0 0 0,0 0 1,0 1-1,0 0 0,1 0 0,0 1 0,-1 1 0,1 0 0,0 0 1,0 1-1,-1 0 0,7 1-45,-13-1-1,0 1 0,0 0-1,0 0 1,0 0 0,0 0 0,0 1 0,0-1 0,-1 1 0,1 0-1,-1-1 1,1 1 0,-1 0 0,1 1 0,-1-1 0,0 0-1,0 1 1,0-1 0,-1 1 0,1 0 0,0-1 0,-1 1 0,0 0-1,0 0 1,0 0 0,0 0 0,0 0 0,0 0 0,-1 0 0,1 0-1,-1 0 1,0 2 1,-9 102 253,7-96-193,-7 39-50,-2 0-1,-2-1 0,-3-1 1,-19 43-10,-98 169-294,120-232-1860,17-28-3643,4-11 3066</inkml:trace>
  <inkml:trace contextRef="#ctx0" brushRef="#br0" timeOffset="495.275">44 218 6400,'-44'6'2928,"76"-26"-107,48-24-2509,-61 32-169,1 1 0,0 0 1,1 1-1,0 2 0,0 0 0,1 1 0,0 1 0,0 1 0,14-1-143,274 5 1499,-283-1-1522,26 0-101,0-2 1,0-3-1,-1-2 1,0-3 0,7-4 123,-4-6-3302,-78 45-4223,6-7 5344</inkml:trace>
  <inkml:trace contextRef="#ctx0" brushRef="#br0" timeOffset="833.485">268 464 7296,'0'0'80,"-1"0"-1,1 0 1,0 1 0,0-1 0,0 0-1,0 1 1,0-1 0,0 0 0,0 1-1,-1-1 1,1 0 0,0 1 0,0-1-1,0 0 1,0 1 0,0-1 0,1 0-1,-1 1 1,0-1 0,0 0 0,0 1 0,0-1-1,0 0 1,0 1 0,0-1 0,1 0-1,-1 1 1,0-1 0,0 0 0,0 0-1,1 1 1,-1-1 0,0 0 0,0 0-1,1 1 1,-1-1 0,0 0 0,1 0-1,-1 0 1,0 0 0,1 0 0,-1 1 0,0-1-1,1 0 1,-1 0 0,0 0 0,1 0-1,-1 0 1,0 0 0,1 0 0,-1 0-1,0 0 1,1 0 0,-1 0 0,0 0-1,1 0 1,-1 0 0,0-1 0,1 1-1,-1 0 1,0 0 0,1 0 0,-1-1-80,9 0 207,266-12 1151,-253 13-1191,129-3 772,-144 3-1012,-1 0 0,0 0 0,1 0 0,-1-1 0,0 0 0,0 0 0,0-1 0,0 0 0,0 0 0,0 0 0,0-1 0,-1 0 0,1 0 0,-1 0 0,0 0 0,5-5 73,-4-9-5834,-6 14 3796,0 0-1418</inkml:trace>
  <inkml:trace contextRef="#ctx0" brushRef="#br0" timeOffset="3473.563">500 800 3456,'3'-3'4651,"6"18"-3755,12 17-545,-1-21-203,1-2 0,1 0 0,0-1 0,0-1 0,0-1 0,1-1 0,0-1 0,0-1 0,0-1 0,0-1 0,0-2 0,18-1-148,39-13 29,-78 14-13,0 0 0,0 0 1,0 0-1,1 0 0,-1 0 0,0-1 0,0 1 0,-1-1 0,1 1 0,0-1 0,0 0 0,-1 0 1,1 1-1,-1-1 0,1 0 0,-1 0 0,0-1 0,0 1 0,0 0 0,0 0 0,0-1 0,-1 1 1,1 0-1,0-1 0,-1 1 0,0 0 0,0-1 0,0 1 0,0-1 0,0 1 0,0-2-16,-2 1 0,1 0 0,-1 0-1,0 1 1,0-1 0,0 0-1,0 1 1,-1 0 0,1-1-1,-1 1 1,1 0 0,-1 0-1,0 0 1,0 1 0,0-1-1,0 1 1,0-1 0,0 1-1,0 0 1,0 0 0,-1 0 0,1 1-1,0-1 1,0 1 0,-1 0-1,1 0 1,0 0 0,-1 0-1,1 1 1,0-1 0,-1 1-1,1 0 1,0 0 0,-3 1 0,-1-1-9,-1 1 1,1 1-1,0-1 1,0 1-1,0 0 0,0 1 1,0 0-1,1 0 1,-1 0-1,1 1 1,0-1-1,1 2 1,-1-1-1,1 1 1,-3 3 8,7-7 15,0 0 0,-1 1 0,1-1 0,0 0 0,0 1 0,1-1 0,-1 0 0,0 1 0,1-1-1,0 1 1,-1 0 0,1-1 0,0 1 0,0-1 0,1 1 0,-1-1 0,0 1 0,1-1 0,-1 1 0,1-1 0,0 1 0,0-1 0,0 0 0,0 1 0,1-1 0,-1 0 0,0 0 0,1 0 0,0 0 0,-1 0 0,1 0 0,0 0 0,0-1 0,0 1 0,0-1 0,0 1 0,0-1 0,1 0 0,-1 0 0,0 0 0,1 0 0,-1 0-15,9 4 91,0 0-1,0 0 1,0-1 0,1-1-1,-1 0 1,1 0 0,0-1-1,0-1 1,-1 0 0,1-1-1,3 0-90,-15 0 91,0 0-75,-4 0-309,-88 29 538,80-26-255,4-2 13,0 0 0,1 1 0,-1-1 0,0 2 0,1-1 0,0 1 0,-1 1 0,1-1 0,0 1 0,1 0 0,-1 1 0,1-1-1,0 1 1,0 1 0,0-1 0,-4 7-3,10-10 23,0 0 1,0 0-1,1 0 0,-1 0 0,1 0 0,-1 0 0,1 0 1,0 0-1,0 0 0,0 0 0,0 0 0,0 0 0,0 0 1,0-1-1,0 1 0,1 0 0,-1-1 0,1 1 0,0-1 1,-1 0-1,1 1 0,0-1 0,0 0 0,-1 0 0,1 0 1,0 0-1,0 0 0,0-1 0,0 1 0,1-1 0,-1 1 1,2-1-24,15 6-58,1-1-1,0-2 1,0 0 0,0-1 0,0 0 0,0-2 0,0-1 0,0 0 0,4-2 58,13-7-3328,-23 4 779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3:13.257"/>
    </inkml:context>
    <inkml:brush xml:id="br0">
      <inkml:brushProperty name="width" value="0.05" units="cm"/>
      <inkml:brushProperty name="height" value="0.05" units="cm"/>
      <inkml:brushProperty name="color" value="#FFFFFF"/>
    </inkml:brush>
    <inkml:brush xml:id="br1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34 72 4736,'68'-57'4026,"-48"43"-3009,-23 25 462,-9 5-1359,0 0 0,2 1-1,0 0 1,0 1 0,2 0 0,0 0-1,1 0 1,1 1 0,0 5-120,-3 9 179,2 0 0,1 0 0,2 1 0,2 0 0,0 0 0,2 0 0,3 15-179,1-23 20,1-1 0,1 1 1,2-1-1,0 0 0,1 0 1,2-1-1,0-1 0,2 0 0,0 0 1,4 2-21,-13-20-306,1 1 1,0-1 0,0 1-1,0-1 1,0-1 0,1 1-1,0-1 1,0 0 0,0 0-1,1 0 1,-1-1 0,5 1 305,38 6-3216</inkml:trace>
  <inkml:trace contextRef="#ctx0" brushRef="#br1" timeOffset="11646.649">544 404 3968,'-11'-9'1853,"5"13"-1397,-24 13 547,-45 59 824,73-72-1754,-1-1 0,1 1 0,0 0 0,0 0 0,1 0 0,-1 0-1,1 0 1,0 0 0,0 0 0,0 0 0,0 0 0,1 1 0,-1-1 0,1 0 0,0 0-1,1 1 1,-1-1 0,1 0 0,0 0 0,0 0 0,0 1 0,0-1 0,3 3-73,-1-4 58,1 1-1,0-1 1,0-1 0,0 1 0,0-1 0,0 1 0,0-1 0,1 0 0,-1-1 0,1 1 0,-1-1 0,1 0-1,0 0 1,0 0 0,-1-1 0,1 0 0,0 0 0,0 0 0,0 0 0,-1-1 0,3 0-58,2 1 47,-1-1 1,0 1 0,0-1 0,0-1 0,-1 0-1,1 0 1,0-1 0,-1 1 0,1-2 0,-1 1-1,0-1 1,0 0 0,0 0 0,0-1 0,-1 0-1,0 0 1,0-1 0,0 0 0,-1 0 0,0 0-1,0 0 1,-1-1 0,1 0 0,-1 0 0,-1 0-1,1-1 1,-1 0-48,-1 3 44,-1 1 0,0-1 1,1 1-1,-2-1 0,1 0 0,0 0 0,-1 1 0,0-1 0,0 0 0,-1 0 1,1 1-1,-1-1 0,0 0 0,0 0 0,0 1 0,-1-1 0,0 1 0,0 0 1,0-1-1,0 1 0,-1 0 0,1 0 0,-1 0 0,0 0 0,0 1 0,-1-1 0,1 1 1,-1 0-1,0 0 0,0 0 0,0 1 0,0-1 0,-1 0-44,-3 0 19,0 0 1,0 0-1,-1 0 0,1 1 0,0 1 0,-1-1 0,0 1 0,1 1 1,-1 0-1,1 0 0,-1 0 0,0 1 0,1 1 0,0-1 0,-1 1 1,1 1-1,0 0 0,0 0 0,0 0 0,0 1 0,0 0 1,-3 3-20,10-6-21,-1 0 1,0 1 0,1-1 0,-1 1 0,1-1 0,-1 1 0,1-1 0,0 1 0,-1-1-1,1 1 1,0 0 0,0 0 0,0 0 0,1 0 0,-1 0 0,0 0 0,1 0 0,-1 0-1,1 0 1,0 0 0,0 0 0,-1 0 0,2 0 0,-1 0 0,0 0 0,0 0 0,0 0-1,1 0 1,-1 0 0,1 0 0,0 0 0,0 0 0,0 0 0,-1 0 0,2 0 0,0 1 20,2 2-91,0 0 1,0-1 0,1 1-1,-1-1 1,1 0 0,0 0-1,1-1 1,-1 1 0,1-1 0,-1-1-1,4 2 91,16 5-109,0-2-1,1-1 0,0-1 1,0-1-1,16 0 110,-21-2-70,74-1 768,-95 15-495,-7 6 80,6-19-243,-1 1 1,1-1 0,0 1 0,0-1-1,0 1 1,0-1 0,1 1-1,-1 0 1,1-1 0,0 1 0,0 0-1,0-1 1,1 1 0,-1 0 0,1-1-1,0 1 1,0-1 0,0 1-1,1-1 1,-1 1 0,1-1 0,1 2-41,0-1 89,1 0 0,0 0 0,0 0 0,0-1 0,1 1 1,-1-1-1,1 0 0,0-1 0,-1 1 0,1-1 0,1 0 1,-1 0-1,0 0 0,0-1 0,1 0 0,-1 0 0,1 0 1,3 0-90,101-4 378,-96 2-524,62-12-500,-37-13-3249,-32 10 135</inkml:trace>
  <inkml:trace contextRef="#ctx0" brushRef="#br0" timeOffset="14322.541">1267 639 3072,'-54'1'7946,"35"23"-6964,-50 85 1556,-9-5-2155,22-31-3326,36-44-555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36:08.21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246 1 4736,'-17'73'2741,"14"-52"-1501,1-30 1744,2 8-2981,0-1 0,-1 0 0,1 1-1,0-1 1,-1 1 0,1-1 0,-1 0 0,0 1 0,1-1 0,-1 1 0,0-1-1,0 1 1,0-1 0,0 1 0,0 0 0,0 0 0,0-1 0,0 1 0,-1 0-1,1 0 1,0 0 0,-1 0 0,1 1 0,-1-1 0,1 0 0,-1 0 0,0 1-1,1-1 1,-1 1 0,1 0 0,-1-1 0,0 1 0,1 0 0,-1 0-1,0 0 1,1 0 0,-1 0 0,0 0 0,1 1 0,-1-1 0,0 0 0,1 1-1,-1-1 1,1 1 0,-1 0 0,1 0 0,-1-1 0,1 1 0,-1 0 0,1 0-1,0 0 1,-1 1-3,-14 8 12,-1 1-1,2 0 0,0 1 1,0 1-1,1 1 0,1 0 1,0 0-1,-3 6-11,15-19 20,0 0 0,0 0-1,0 0 1,-1 0 0,1 0 0,0 0-1,0 0 1,0 0 0,1 1 0,-1-1-1,0 0 1,0 1 0,1-1 0,-1 1 0,1-1-1,-1 0 1,1 1 0,0-1 0,-1 1-1,1-1 1,0 1 0,0 0 0,0-1-1,0 1 1,0-1 0,1 1 0,-1-1 0,0 1-1,1-1 1,-1 1 0,1-1 0,-1 0-1,1 1 1,0-1 0,-1 0 0,1 1 0,0-1-1,0 0 1,0 0 0,0 0 0,1 1-20,2-1 85,1 0 1,-1-1-1,0 0 1,1 0-1,-1 0 1,0 0-1,1-1 1,-1 1 0,0-1-1,0 0 1,0-1-1,0 1 1,0-1-1,0 1 1,0-1-1,0 0 1,0-1-1,-1 1 1,1-1-1,-1 0 1,0 1 0,0-1-1,0-1 1,0 1-1,2-4-85,-1 2 33,0 0-1,-1-1 0,0 0 1,0 0-1,0 0 0,0 0 1,-1 0-1,0-1 1,-1 1-1,1-1 0,-1 1 1,0-1-1,-1 0 1,0-2-33,0 7 9,0 1 1,-1-1-1,1 1 1,-1 0-1,1-1 1,-1 1-1,0-1 1,1 1-1,-1 0 1,0 0-1,0 0 1,0-1-1,0 1 1,0 0-1,0 0 1,0 0-1,-1 0 1,1 0-1,0 1 1,-1-1-1,1 0 1,0 1-1,-1-1 1,1 1-1,-1-1 1,1 1-1,0-1 1,-1 1-1,1 0 1,-1 0-1,1 0 1,-1 0-1,1 0 1,-1 0-1,1 0 1,-1 1-1,1-1 1,-1 0-1,-1 1-9,-57 22 115,14 29-1480,46-51 1246,0-1 0,-1 1 0,1-1 0,0 1-1,0 0 1,0-1 0,0 1 0,0 0 0,0-1 0,0 1 0,0-1 0,1 1 0,-1 0 0,0-1 0,0 1 0,0-1 0,1 1 0,-1 0 0,0-1 0,1 1 0,-1-1 0,0 1 0,1-1 0,-1 1 0,1-1 0,-1 0 0,1 1 0,-1-1 0,1 1 0,-1-1 0,1 0 0,-1 1 0,1-1 0,-1 0 0,1 0 0,0 0 0,-1 1 0,1-1 119,19 1-3317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3:14.238"/>
    </inkml:context>
    <inkml:brush xml:id="br0">
      <inkml:brushProperty name="width" value="0.05" units="cm"/>
      <inkml:brushProperty name="height" value="0.05" units="cm"/>
      <inkml:brushProperty name="color" value="#FFFFFF"/>
    </inkml:brush>
    <inkml:brush xml:id="br1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668 24 3072,'-1'-3'749,"-5"-9"154,5 3 3338,2 10-4156,67 60 1793,-53-46-1733,-2 2 1,0-1-1,-1 2 1,0-1 0,-1 2-1,-2 0 1,0 0-1,0 0 1,-2 1 0,5 20-146,-6-10 88,-2 0 1,-1 1-1,-1 0 0,-1-1 1,-2 1-1,-1-1 1,-2 1-1,-1-1 1,-1 0-1,-1 0 0,-2-1 1,-10 24-89,4-14-65,-3 0 0,-1-1 0,-2-1 0,-1 0 0,-2-2 1,-26 29 64,19-34-1574,-1-6-1620</inkml:trace>
  <inkml:trace contextRef="#ctx0" brushRef="#br1" timeOffset="21065.046">36 522 3712,'-5'1'2421,"5"-2"-1760,0 1-58,0 0-54,0 12 372,0-8 3028,0-3-3922,0 0 0,0-1 0,0 1 0,1 0 0,-1 0 0,1-1 0,-1 1 0,0 0 0,1-1 0,-1 1 0,1 0 0,-1-1 0,1 1 0,0-1 0,-1 1 0,1-1 0,0 1 0,-1-1 0,1 0 0,0 1 0,-1-1 0,1 0 0,0 1 0,0-1 0,-1 0 0,1 0 0,0 0 0,0 0 1,-1 0-1,1 0 0,0 0 0,0 0 0,0 0 0,-1 0 0,1 0 0,0 0 0,0 0 0,0-1 0,-1 1 0,1 0 0,0-1 0,-1 1 0,1 0 0,0-1 0,-1 1 0,1-1 0,0 0-27,38-19 410,52-69 43,-82 77-429,-6 9-28,-1 0 0,1 0 0,-1 0 0,1 0 0,-1-1 0,0 1 0,0-1 0,0 1 0,-1-1 0,1 0 0,-1 1 0,0-1 0,0 0 0,0 0 0,-1 0 0,1 0 0,-1 0 0,0 0 0,0 0 0,0 0 0,-1 0 0,0-2 4,0 3-11,0-1-1,-1 0 1,1 1 0,-1-1 0,0 1-1,0 0 1,0 0 0,-1 0 0,1 0-1,-1 0 1,0 0 0,1 0 0,-1 1-1,0 0 1,-1-1 0,1 1 0,0 0 0,-1 1-1,1-1 1,-1 1 0,1-1 0,-1 1-1,0 0 1,0 0 0,1 1 0,-1-1-1,0 1 1,0 0 0,0 0 0,0 0-1,1 0 1,-1 1 0,0-1 0,0 1-1,0 0 1,1 1 0,-2-1 11,-44 42-5,34-24 5,10-11-25,-1 1 1,1 0 0,1 1-1,0-1 1,0 1 0,1 0-1,0 0 1,0 0-1,1 0 1,0 7 24,2-16-7,-3 128 391,4-120-307,1 0-1,0 0 1,0 0-1,1 0 1,0-1 0,1 1-1,0-1 1,0 0 0,1 0-1,0-1 1,0 1 0,1-1-1,0 0 1,0-1-1,1 1 1,-1-1 0,2 0-1,-1-1 1,0 0 0,1 0-1,0-1 1,0 0 0,1 0-1,-1 0 1,1-1 0,-1-1-1,4 1-76,15 3-166,1-2-1,0-1 1,0 0 0,0-3-1,27-2 167,-12-5-4010,-25 3 570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3:42.5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3968,'2'3'5517,"50"13"-3904,96-20 1014,-82-2-2432,43 1-88,-63 4-3228,-45 1-73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3:44.5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 63 4992,'-15'7'2741,"34"0"-1461,179 0 1811,-125-8-2379,55 0 226,0-6 1,118-21-939,-28-9-1029,-204 32 284,0 0-1573,-16 8-2619,-10 5 1609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3:45.5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115 59 3328,'-13'-8'1632,"13"7"-1179,0 1 48,0 0-10,0 0 5,295-16 4181,-145-3-4378,-126 13-91,-25 0-400,-53 6-1664,7-2 1596,0 2 0,0 2 1,0 2-1,1 2 0,-1 2 0,1 2 0,-3 3 260,43-10 78,-1 0 0,1 0 0,0 0-1,0 1 1,0 0 0,1 0 0,-1 1-1,1 0 1,0 0 0,1 0 0,-1 0-1,1 1 1,0 0 0,0 0 0,1 0-1,-1 0 1,1 0 0,1 1-1,-1-1 1,1 1 0,0 0 0,1 0-1,0 0 1,0 0 0,0 0 0,1 2-78,8 22 570,-7-29-549,-1 0 0,1 0 0,-1 0 0,1 0-1,0-1 1,0 1 0,0 0 0,0 0 0,0 0-1,0-1 1,0 1 0,0 0 0,1-1 0,-1 1 0,1-1-1,-1 0 1,1 1 0,-1-1 0,1 0 0,0 0-1,0 0 1,-1 0 0,1 0 0,0-1 0,0 1-1,0-1 1,0 1 0,0-1 0,0 1 0,0-1 0,0 0-1,0 0 1,0 0 0,0 0 0,0-1 0,0 1-1,0 0 1,0-1 0,0 1 0,0-1 0,0 0-21,25-7 26,0 0 1,0 2 0,0 1-1,1 2 1,0 0 0,0 2-1,16 1-26,-35 2 2,-1 0-1,1 0 0,-1 0 1,0 1-1,1 0 0,-2 1 1,1 0-1,0 0 0,-1 0 1,0 1-1,0 0 0,0 1 1,0 0-1,-1 0 0,0 0 1,0 0-1,-1 1 0,0 0 1,0 1-1,-1-1 0,1 1 1,-2-1-1,1 1 0,-1 1-1,-2-5 46,0-1 0,0 0 0,-1 0-1,1 1 1,-1-1 0,0 1 0,0-1-1,0 0 1,-1 1 0,1-1 0,-1 0 0,0 0-1,0 1 1,0-1 0,0 0 0,0 0-1,-1 0 1,1 0 0,-1 0 0,0 0-1,0-1 1,0 1 0,0-1 0,-1 1-1,1-1 1,0 0 0,-1 1 0,0-2 0,-2 3-46,-91 36 934,40-29-469,0-2 1,-1-3-1,-10-2-465,-36-2-3871,81-2 228,6 0-831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3:43.5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4 107 4736,'0'-1'57,"-1"1"1,1-1-1,-1 0 0,1 1 1,0-1-1,-1 0 1,1 0-1,0 1 0,0-1 1,0 0-1,-1 0 1,1 1-1,0-1 0,0 0 1,0 0-1,0 1 1,0-1-1,1 0 0,-1 0 1,0 1-1,0-1 1,0 0-1,0 0 0,1 1 1,-1-1-1,0 0 1,1 1-1,-1-1 0,1 0 1,-1 1-1,1-1 1,-1 1-1,1-1 0,-1 1 1,1-1-1,-1 1 1,1-1-1,0 1 0,-1-1 1,1 1-1,0 0 1,-1 0-1,1-1 0,0 1 1,0 0-1,-1 0 1,1 0-1,0-1 0,0 1-57,9-7 116,5-2 63,0 0 0,0 0 0,1 2 1,0 0-1,1 1 0,-1 0 0,1 2 0,0 0 1,0 0-1,0 2 0,1 0 0,-1 1 0,1 1 0,-1 1 1,3 0-180,-18-1-1,0-1 1,0 1 0,0 0 0,0 0-1,0 0 1,0 0 0,1 0 0,-1 0 0,0 1-1,0-1 1,0 1 0,0-1 0,0 1-1,0 0 1,0 0 0,0 0 0,0 0-1,-1 0 1,1 0 0,0 0 0,0 1-1,-1-1 1,1 1 0,-1-1 0,0 1-1,1 0 1,-1-1 0,0 1 0,0 0-1,0 0 1,0 0 0,0 0 0,0 0-1,-1 0 1,1 0 0,-1 0 0,1 0-1,-1 0 1,0 0 0,0 0 0,0 1 0,0-1-1,0 0 1,0 1 0,-6 5 19,1 0 1,-1 0-1,0 0 1,-1-1-1,0 0 0,0 0 1,-1-1-1,1 0 0,-6 3-19,-15 14 295,-35 33 143,90-55-492,-19-2 58,0 0-1,0 1 0,0 0 1,1 1-1,-1 0 0,0 0 0,0 1 1,0 0-1,0 0 0,0 1 1,-1 0-1,1 0 0,-1 1 1,0 0-1,0 0 0,0 1 0,0-1 1,-1 2-1,0-1 0,0 1 1,4 4-4,-9-6 52,-1 1 0,1 0 0,-1-1-1,0 1 1,0-1 0,0 1 0,-1-1 0,0 1 0,0-1 0,0 1 0,0-1 0,-1 0 0,1 1 0,-1-1 0,0 0 0,-1 0 0,1 0 0,-1 0 0,1-1 0,-1 1 0,0-1 0,0 0 0,-1 1 0,1-1 0,-1-1-1,1 1 1,-1 0 0,0-1 0,0 0 0,0 0 0,-4 1-52,2 0 62,0-1 1,1 1-1,-1-2 0,0 1 0,0 0 0,-1-1 0,1 0 0,0-1 1,0 0-1,0 1 0,0-2 0,-1 1 0,1-1 0,0 0 0,-6-2-62,-26-19-4484,32 15 730</inkml:trace>
  <inkml:trace contextRef="#ctx0" brushRef="#br0" timeOffset="314.948">623 92 6400,'-13'-9'2368,"13"9"-1856,-9-5 32,9 5-96,4 0-384,11-3-96</inkml:trace>
  <inkml:trace contextRef="#ctx0" brushRef="#br0" timeOffset="629.353">660 63 10336,'14'-5'39,"-1"0"1,1 1 0,0 1 0,0 0 0,1 1-1,-1 0 1,0 1 0,1 1 0,-1 0 0,0 1-1,1 1 1,-1 0 0,7 2-40,-20-4 4,1 1-1,-1-1 1,1 1-1,-1-1 1,1 1 0,-1 0-1,1-1 1,-1 1-1,1 0 1,-1 0 0,0 0-1,1 0 1,-1 0-1,0 0 1,0 1 0,0-1-1,0 0 1,0 0 0,0 1-1,0-1 1,-1 1-1,1-1 1,0 1 0,-1-1-1,1 1 1,-1-1-1,0 1 1,1 0 0,-1-1-1,0 1 1,0-1-1,0 1 1,0 0 0,0-1-1,0 1 1,-1 0-1,1-1 1,-1 1-4,-32 56 58,27-50-29,-79 92 606,84-99-613,-1 1 0,1-1 0,-1 0 0,1 1 0,0-1 1,-1 1-1,1-1 0,0 1 0,0 0 0,0-1 0,0 1 0,1 0 1,-1 0-1,0-1 0,1 1 0,-1 0 0,1 0 0,0 0 1,-1 0-1,1 0 0,0 0 0,0 0 0,0 0 0,1 0 0,-1-1 1,0 1-1,1 0 0,-1 0 0,1 0 0,0 0 0,-1 0 1,1-1-1,0 1 0,0 0 0,0-1 0,1 1 0,-1-1 0,0 1 1,0-1-1,1 1 0,-1-1 0,1 0 0,-1 0 0,1 0 1,0 0-1,-1 0 0,1 0 0,0 0 0,0 0 0,-1-1 0,1 1 1,2-1-23,8 1-106,0-1 0,0 0 0,0-1 1,0 0-1,-1-1 0,1-1 0,0 0 1,9-4 105,7-1-2472,-14 5-450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3:54.062"/>
    </inkml:context>
    <inkml:brush xml:id="br0">
      <inkml:brushProperty name="width" value="0.05" units="cm"/>
      <inkml:brushProperty name="height" value="0.05" units="cm"/>
      <inkml:brushProperty name="color" value="#E71225"/>
    </inkml:brush>
    <inkml:brush xml:id="br1">
      <inkml:brushProperty name="width" value="0.05" units="cm"/>
      <inkml:brushProperty name="height" value="0.05" units="cm"/>
      <inkml:brushProperty name="color" value="#FFFFFF"/>
    </inkml:brush>
    <inkml:brush xml:id="br2">
      <inkml:brushProperty name="width" value="0.05" units="cm"/>
      <inkml:brushProperty name="height" value="0.05" units="cm"/>
      <inkml:brushProperty name="color" value="#F6630D"/>
    </inkml:brush>
    <inkml:brush xml:id="br3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727 3600 3200,'1'-1'197,"1"-1"-1,-1 0 1,0 1 0,0-1-1,0 0 1,0 0 0,0 0-1,0 0 1,0 0 0,-1 0-1,1 0 1,-1 0 0,1 0 0,-1 0-1,0 0 1,0 0 0,0 0-1,0-1 1,0 1 0,0 0-1,-1 0 1,1 0 0,-1 0-1,1 0 1,-1-1-197,-2 3 74,0-1 1,0 1-1,1-1 0,-1 1 0,0 0 1,0 0-1,0 0 0,1 1 0,-1-1 1,0 1-1,0 0 0,1-1 0,-1 1 1,0 0-1,1 1 0,-1-1 0,1 0 1,0 1-1,-1-1 0,1 1 1,-1 0-75,-8 4 157,-2 1-78,1 0-1,0 0 0,0 1 0,1 1 0,0 0 1,1 1-1,0 0 0,0 0 0,-7 11-78,9-11 63,-6 6 4,1 1-1,0 0 0,2 0 0,0 2 0,-6 13-66,15-27 26,0-1 0,0 1-1,1 0 1,0 0 0,-1 0-1,2 0 1,-1 0 0,1 0-1,-1 0 1,1 0 0,1 0-1,-1 0 1,1 0 0,0 0-1,0 0 1,0 0 0,1 0-1,0 0 1,0 0 0,0-1-1,0 1 1,1-1 0,0 0-1,0 0 1,0 0 0,2 2-26,0-1 80,1 0 0,0-1 0,0 0 0,0 0 0,0 0 0,1-1 0,-1 0 0,1 0 1,0 0-1,0-1 0,0 0 0,0-1 0,1 0 0,-1 0 0,0 0 0,1-1 0,-1 0 0,7-1-80,83-12-2289,-70 6 107,-3-2-628</inkml:trace>
  <inkml:trace contextRef="#ctx0" brushRef="#br0" timeOffset="665.768">1100 3375 3584,'-15'-8'2005,"17"7"-1776,-2 1-106,0 0 202,0 0 150,28 4 1226,-12-1-1519,-1 0 0,1-1 0,-1-1-1,1-1 1,0 0 0,-1-1 0,1 0 0,0-2-1,-1 0 1,0 0 0,0-1 0,2-2-182,2-2 58,-29 4-42,-85 12-186,73-4 138</inkml:trace>
  <inkml:trace contextRef="#ctx0" brushRef="#br0" timeOffset="1048.899">1009 3410 6784,'0'3'119,"-1"-1"1,0 1-1,1 0 1,0-1-1,-1 1 1,1 0-1,0-1 0,0 1 1,1 0-1,-1-1 1,0 1-1,1 0 1,0-1-1,0 1 1,-1-1-1,2 1 1,-1-1-1,0 1 1,0-1-1,1 0 1,-1 1-1,1-1 0,0 0 1,0 0-1,-1 0 1,1-1-1,0 1 1,1 0-1,-1-1 1,1 1-120,6 3 0,60-1 229,-59-4-218,-1 1 0,1 1 0,0 0 0,0 0 0,0 1 0,-1 0 0,1 0 0,-1 1 0,0 0 0,0 1 0,-1 0 0,1 1 0,-1 0 0,0 0 0,-1 0 0,1 1 0,2 4-11,-8-8 43,-1-1 0,1 1 0,-1-1 0,0 1 1,0 0-1,0-1 0,0 1 0,-1 0 0,1 0 1,-1 0-1,1 0 0,-1 0 0,0-1 0,0 1 0,-1 0 1,1 0-1,0 0 0,-1 0 0,0 0 0,1-1 1,-1 1-1,-1 0 0,1-1 0,0 1 0,0-1 0,-1 1 1,0-1-1,1 1 0,-1-1 0,0 0 0,0 0 1,0 0-1,0 0 0,-1 0 0,1-1 0,0 1 1,-1-1-1,0 1 0,1-1 0,-1 0 0,-1 1-43,-21 6 166,-1-2-1,0 0 0,0-1 1,0-2-1,-1 0 0,-1-2-165,10 0-87,-60 4-3788,59-2 819</inkml:trace>
  <inkml:trace contextRef="#ctx0" brushRef="#br0" timeOffset="-197924.398">940 481 3968,'53'-5'2928,"-43"2"-2727,-1 1 0,1-2 0,0 1 0,-1-1 0,0-1 0,0 0 0,0 0 0,0-1 0,-1 0 0,0 0 0,0-1 0,-1 0-1,1 0 1,-2-1 0,1 0 0,-1 0 0,0-1 0,-1 0 0,3-5-201,-6 12 80,0-1-1,0 0 1,0 0-1,-1 0 1,1 0-1,-1 0 1,1 0-1,-1 0 1,0 0-1,0-1 1,-1 1-1,1 0 1,-1-1 0,1 1-1,-1-1 1,0 1-1,0 0 1,-1-1-1,1 1 1,-1 0-1,0-1 1,0 1-1,0 0 1,0 0-1,0-1 1,-1 1-1,1 0 1,-1 0-1,0 0 1,0 1-1,0-1 1,0 0-1,-2 0-79,-5 0-17,0 1-1,0 0 1,-1 1-1,1 0 1,0 0-1,-1 1 1,1 0-1,-1 1 1,1 0-1,0 1 1,-1 0-1,1 0 1,0 1-1,0 0 1,1 0-1,-1 1 1,0 0-1,1 1 1,0 0-1,0 0 1,1 1-1,0 0 1,-1 0-1,2 1 1,-3 2 17,-19 19 10,1 1-1,1 1 1,2 2-1,1 0 1,-12 27-10,27-45-1,0 1 1,2 0 0,0 1-1,0 0 1,2 0-1,0 0 1,1 0-1,0 1 1,1-1-1,1 1 1,1 0-1,0-1 1,1 1-1,1-1 1,1 1 0,0-1-1,1 0 1,1 0-1,0 0 1,1 0-1,1-1 1,0 0-1,9 12 1,-12-22 34,-1-1 0,1 0 0,0 0 0,0 0-1,0 0 1,1-1 0,-1 0 0,1 0 0,0 0 0,0 0 0,0-1-1,0 1 1,0-1 0,0-1 0,1 1 0,-1-1 0,1 0-1,-1 0 1,1 0 0,-1-1 0,1 0 0,0 0 0,-1-1-1,1 1 1,-1-1 0,1 0 0,-1-1 0,4 0-34,0-1 43,0 0-1,0 0 1,0-1 0,0 0 0,0-1 0,-1 0-1,1 0 1,-1 0 0,-1-1 0,1-1-1,-1 1 1,0-1 0,0-1 0,-1 1 0,5-9-43,-9 13 12,0-1 0,-1 0 0,0 1 0,0-1 0,0 0 0,0 0 0,-1 0 0,1 1 0,-1-1 0,0 0 0,0 0 0,0 0 0,-1 0 1,1 0-1,-1 0 0,0 1 0,0-1 0,-1 0 0,1 1 0,-1-1 0,0 1 0,1-1 0,-1 1 0,-1 0 0,1-1 0,-2 0-12,-3-6 45,-1 1 0,-1 0 1,0 0-1,0 1 0,0 1 0,-1-1 0,-10-5-45,0 3-12,0 0 0,0 1 1,-1 2-1,0 0 0,-12-2 12,28 9-205,13 3 214,16 5 150,145 1 790,51-26-378,-115 0-2400,-81 14-91</inkml:trace>
  <inkml:trace contextRef="#ctx0" brushRef="#br0" timeOffset="-197273.95">30 1173 3072,'-30'3'3333,"411"18"2048,-287-18-4509,535 2 1318,-20-28-3844,-533 22-3119,-55 1 1760</inkml:trace>
  <inkml:trace contextRef="#ctx0" brushRef="#br0" timeOffset="-187856.763">604 1501 3584,'36'-37'2117,"-27"22"-208,-15 15-458,-72 24-277,51-12-1015,6-3-58,0 1-1,1 1 0,1 1 0,0 0 0,0 2 0,1 0 1,1 1-1,0 0 0,1 2 0,1 0 0,1 0 1,0 2-1,1 0 0,0 2-100,11-18 53,0 1-1,0-1 1,0 1 0,0 0-1,1 0 1,0 0-1,-1 0 1,1 0 0,1 0-1,-1 0 1,0 0 0,1 0-1,0 0 1,0 0 0,0 0-1,1 0 1,-1 0-1,1 0 1,0 0 0,0 0-1,1 0 1,-1 0 0,2 2-53,5 2 102,1 0 0,0 0-1,0-1 1,1-1 0,-1 1 0,1-2 0,1 1 0,-1-1 0,1-1 0,0 0 0,0-1 0,1 0 0,-1 0 0,0-1 0,1-1 0,0 0 0,5 0-102,147 11-1289,-1-17-6872,-98-3 4918</inkml:trace>
  <inkml:trace contextRef="#ctx0" brushRef="#br0" timeOffset="-186109.132">845 1274 2560,'0'0'917,"-1"4"-340,3-3 2083,23 5-2139,1-1-1,-1-2 1,1 0-1,0-2 1,0-1-1,17-2-520,14 1 29,7-2 121,-64 2-258,-1 1 1,1 0 0,0-1 0,0 1 0,-1 0-1,1-1 1,0 1 0,0-1 0,0 1 0,-1 0-1,1-1 1,0 1 0,0-1 0,0 1-1,0 0 1,0-1 0,0 1 0,0-1 0,0 1-1,0 0 1,0-1 0,0 1 0,0-1 0,1 1-1,-1-1 1,0 1 0,0 0 0,0-1-1,0 1 108,-217 3-1519,192-3 1494,21 0 58,0 0 0,0 0 0,0 0 0,0 0 0,0 1 0,-1-1 0,2 1 0,-1 0-1,0 0 1,0 0 0,0 1 0,0 0 0,1-1 0,-1 1 0,-2 3-33,4-4 64,1 1 1,0 0-1,0 0 1,1 0-1,-1 0 1,0 0 0,1 0-1,-1 0 1,1 0-1,-1 0 1,1 0-1,0 0 1,0 1-1,0-1 1,0 0-1,0 0 1,1 0-1,-1 0 1,1 0-1,-1 0 1,1 0 0,0 0-1,-1 0 1,1 0-1,0 0 1,0 0-1,1-1 1,-1 1-1,0 0 1,1-1-1,-1 1 1,1-1-1,-1 1 1,1-1 0,0 0-1,-1 0 1,1 0-1,0 0 1,0 0-1,1 1-64,15 17 651,-15-17-549,0 1 0,0-1 0,0 0 0,0 1 1,0-1-1,1-1 0,-1 1 0,0 0 0,1-1 1,0 0-1,-1 0 0,1 0 0,0 0 0,-1 0 1,1-1-1,0 0 0,0 0-102,16 4 220,84 29-97,-103-32-102,0 0 1,0 0-1,0 0 1,0 0-1,0 0 1,-1 0-1,1 0 1,0 1-1,-1-1 1,1 0-1,-1 0 1,1 1-1,-1-1 1,1 0 0,-1 1-1,0-1 1,0 0-1,0 1 1,0-1-1,0 0 1,0 1-1,0-1 1,0 1-1,0-1 1,-1 0-1,1 1 1,-1-1-1,1 0 1,-1 0-1,1 1 1,-1-1-1,0 0 1,1 0-1,-1 0 1,0 0-1,0 0 1,0 0 0,0 0-1,0 0 1,0 0-1,0 0 1,0 0-1,-1-1 1,1 1-1,0 0 1,0-1-1,-1 1 1,1-1-1,0 0 1,0 1-1,-1-1 1,1 0-1,-1 0 1,1 0-1,0 0 1,-1 0-22,-62 17 731,-40-1-331,-15-19-2400,106 3 32</inkml:trace>
  <inkml:trace contextRef="#ctx0" brushRef="#br0" timeOffset="-177086.113">1428 137 2816,'0'0'917,"0"4"-378,5-28 3183,9-6-1631,-1-24-1360,-13 22 186,-10 38-746,-54 116-294,15 49 315,37-96 240,13-71-365,2-1 0,-1 0-1,0 0 1,1 0 0,-1 0 0,1 0 0,0-1 0,0 1 0,0-1-1,0 0 1,1 0 0,-1 0 0,1 0 0,-1 0 0,3 0-67,62 11 282,-62-41-143,-6 11-79,1 10-65,-1 0 0,0 0 0,0 1 0,-1-1 0,0 0 0,0 0 0,0 0 0,-1 1 0,0-1 0,-1 0 0,-1-3 5,2 7 47,2 4-53,0-1-1,0 0 0,0 0 0,-1 1 1,1-1-1,0 0 0,0 0 0,-1 0 1,1 1-1,0-1 0,-1 0 0,1 0 1,0 0-1,-1 0 0,1 0 0,0 0 1,-1 0-1,1 1 0,0-1 0,-1 0 1,1 0-1,0 0 0,-1 0 0,1-1 1,0 1-1,-1 0 0,1 0 0,0 0 1,-1 0-1,1 0 0,0 0 0,0 0 1,-1 0-1,1-1 0,0 1 0,-1 0 1,1 0-1,0 0 0,0-1 0,-1 1 1,1 0-1,0 0 0,0-1 0,0 1 1,-1 0-1,1-1 0,0 1 0,0 0 1,0-1-1,0 1 0,0 0 0,0-1 7,-3 24 138,1-1 1,1 1-1,1-1 0,1 1 0,1 0 0,0-1 0,2 0 0,1 0 0,1 0 1,3 7-139,5 6-870,-9-30-852</inkml:trace>
  <inkml:trace contextRef="#ctx0" brushRef="#br1" timeOffset="-169654.788">2552 873 4352,'4'-16'2752,"11"-32"-1542,-1-12 1377,-10 50-2512,2 0 1,-1 0-1,1 1 1,0 0-1,1 0 0,0 1 1,0 0-1,1 0 0,0 0 1,1 1-1,0 1 1,0-1-1,0 1 0,0 1 1,10-4-76,-16 8-5,1 0 1,-1 0 0,1 0-1,-1 1 1,1 0 0,-1 0 0,1 0-1,-1 0 1,1 0 0,-1 1-1,1-1 1,-1 1 0,1 0-1,-1 0 1,0 1 0,1-1 0,-1 1-1,0-1 1,0 1 0,0 0-1,0 0 1,0 0 0,-1 1 0,1-1-1,-1 1 1,1-1 0,-1 1-1,0 0 1,0 0 0,0 0-1,0 0 1,-1 0 0,1 0 0,-1 1-1,0-1 1,0 1 4,50 145 208,-38-96 1339,-14-84-1006,0 21-528,0-1 0,1 1 0,0 0 0,1-1 0,0 1 0,0 0-1,1 0 1,0 0 0,1 0 0,0 0 0,1 0 0,0 1 0,1-3-13,-4 11-8,0 0 1,0 0-1,0 0 1,0 0-1,0 0 0,0 0 1,1 1-1,-1-1 1,0 0-1,0 1 0,1-1 1,-1 0-1,0 1 1,1 0-1,-1-1 1,0 1-1,1 0 0,-1 0 1,1 0-1,-1-1 1,0 1-1,1 1 0,-1-1 1,1 0-1,-1 0 1,0 1-1,1-1 1,-1 0-1,0 1 0,1-1 1,-1 1-1,0 0 1,1-1-1,-1 1 0,0 0 1,0 0-1,0 0 1,0 0 7,44 40-34,-44-39 36,81 99 83,-79-96-62,-3-5-20,0-1 0,1 1 0,-1 0-1,0 0 1,0-1 0,0 1 0,0 0-1,0-1 1,1 1 0,-1 0-1,0 0 1,0-1 0,0 1 0,1 0-1,-1 0 1,0 0 0,1-1-1,-1 1 1,0 0 0,0 0 0,1 0-1,-1 0 1,0 0 0,1 0-1,-1-1 1,0 1 0,0 0 0,1 0-1,-1 0 1,0 0 0,1 0-1,-1 0 1,0 0 0,1 0 0,-1 0-1,0 0 1,1 1 0,-1-1 0,0 0-1,1 0 1,-1 0 0,0 0-1,0 0 1,1 0 0,-1 1 0,0-1-1,0 0 1,1 0 0,-1 1-1,0-1 1,0 0 0,1 0 0,-1 1-1,0-1 1,0 0 0,0 0-1,0 1 1,0-1 0,1 0 0,-1 1-1,0-1 1,0 0 0,0 1-1,0-1 1,0 0 0,0 1-3,4-13 3,-2 4-1,0-1 0,1 1 0,0 0 0,1 0 0,0 0 0,0 1 0,0-1 0,1 1 0,0 0 0,1 0 0,-1 1 0,3-2-2,-1 2-3,-6 4 0,1 0-1,-1-1 1,1 1-1,0 0 0,0 0 1,0 1-1,0-1 1,1 0-1,-1 1 0,0-1 1,1 1-1,-1-1 1,1 1-1,-1 0 0,1 0 1,0 1-1,-1-1 1,1 0-1,0 1 1,0-1-1,0 1 0,-1 0 1,1 0-1,0 0 1,0 1-1,-1-1 0,1 1 1,0-1-1,0 1 1,-1 0-1,1 0 0,-1 0 1,1 0-1,-1 1 1,3 0 3,58 63-144,-36-37-2448,-13-16-304</inkml:trace>
  <inkml:trace contextRef="#ctx0" brushRef="#br1" timeOffset="-169271.782">3545 942 7040,'-14'0'5840,"23"16"-5184,32 78 565,-14-46-5456,-18-39 881</inkml:trace>
  <inkml:trace contextRef="#ctx0" brushRef="#br1" timeOffset="-166214.714">3417 343 2944,'-26'-2'1563,"19"1"-1153,6-1-242,0 1 1,1-1-1,-1 0 0,0-1 0,1 1 0,0 0 0,-1 0 1,1 0-1,0 0 0,0 0 0,0 0 0,0 0 1,0 0-1,1-1 0,-1 1 0,1 0 0,-1 0 1,1 0-1,0 0 0,-1 0 0,1 0 0,0 1 0,1-1 1,-1 0-1,0 0 0,0 1 0,1-1 0,1-1-168,7-7 123,1 1 0,0 0-1,0 0 1,1 1 0,1 1-1,-1 0 1,1 1 0,0 0-1,1 1 1,10-3-123,-23 7 1,1 0 1,-1 0-1,1 1 0,-1-1 0,1 0 1,-1 1-1,1-1 0,0 1 0,-1 0 1,1-1-1,0 1 0,-1 0 0,1 0 1,0 0-1,-1 0 0,1 0 0,0 1 1,-1-1-1,1 0 0,0 1 0,-1-1 1,1 1-1,-1 0 0,1-1 0,-1 1 1,1 0-1,-1 0 0,0 0 0,1 0 1,-1 0-1,0 0 0,0 0 0,0 1 1,1-1-1,-1 0 0,-1 1 0,1-1 1,0 1-1,0-1 0,0 1 0,-1-1 1,1 1-1,-1-1 0,1 1 0,-1 0 1,0-1-1,0 1 0,0 0 0,1-1 1,-2 1-1,1 1-1,-3 11 15,-2-1 1,1 0-1,-2 0 1,1 0-1,-2-1 0,0 0 1,0 0-1,-1-1 1,-1 0-1,0 0 0,-2 1-15,-39 56 140,49-67-130,1-1 0,-1 1 0,1 0 0,-1-1 0,1 1 0,-1 0 0,1-1 0,0 1 1,-1 0-1,1 0 0,0-1 0,-1 1 0,1 0 0,0 0 0,0-1 0,0 1 0,0 0 0,0 0 0,0 0 0,0 0 0,0-1 0,0 1 0,0 0 0,0 0 0,0 0 0,1-1 0,-1 1 0,0 0 0,1 0 0,-1-1 0,0 1 0,1 0 0,-1-1 0,1 1 0,-1 0 0,1-1 0,0 1 0,-1-1 0,1 1 0,-1-1 0,1 1 0,0-1 0,0 1 0,-1-1 0,1 1 0,0-1 0,0 0 0,-1 0 0,1 1 0,0-1 0,0 0-10,50 3 1021,-39-3-969,149-18 236,-31 1-5018,-103 16 1866</inkml:trace>
  <inkml:trace contextRef="#ctx0" brushRef="#br1" timeOffset="-164212.403">4655 234 6144,'0'0'56,"0"0"0,0 0 0,0-1 0,1 1 0,-1 0 0,0 0 0,0 0 0,0-1 0,0 1 1,0 0-1,0 0 0,0-1 0,0 1 0,0 0 0,0 0 0,0-1 0,0 1 0,0 0 0,0 0 0,0 0 0,0-1 0,0 1 1,0 0-1,0 0 0,0-1 0,0 1 0,0 0 0,0 0 0,0 0 0,-1-1 0,1 1 0,0 0 0,0 0 0,0 0 0,0-1 1,0 1-1,-1 0 0,1 0 0,0 0 0,0 0 0,0 0 0,-1-1 0,1 1 0,0 0 0,0 0 0,0 0 0,-1 0 0,1 0 1,0 0-1,0 0 0,-1 0-56,11-7 718,26-10-638,-27 14-73,1 0-1,-1 0 1,1 1-1,-1 0 1,1 1-1,0 0 1,0 0 0,0 1-1,1 0-6,-9 0 4,0 0-1,0 0 1,0 0 0,0 0 0,-1 1-1,1-1 1,0 0 0,0 1-1,0-1 1,-1 1 0,1 0-1,0-1 1,-1 1 0,1 0 0,-1 0-1,1 0 1,-1 0 0,1 1-1,-1-1 1,1 0 0,-1 0-1,0 1 1,0-1 0,0 1 0,0-1-1,0 1 1,0 0 0,0-1-1,-1 1 1,1 0 0,0-1 0,-1 1-1,1 0 1,-1 0 0,0 0-1,0 0 1,0-1 0,0 1-1,0 0 1,0 0 0,0 0-4,-22 75 109,-36 8 313,57-84-394,0 0 1,0 0 0,0 0 0,0-1 0,0 1-1,0 0 1,0 1 0,0-1 0,0 0 0,1 0-1,-1 0 1,0 0 0,1 1 0,-1-1 0,1 0-1,-1 1 1,1-1 0,0 0 0,0 1 0,-1-1-1,1 0 1,0 1 0,0-1 0,0 1 0,1-1-1,-1 0 1,0 1 0,0-1 0,1 0 0,-1 1-1,1-1 1,-1 0 0,1 1 0,-1-1 0,1 0-1,0 0 1,0 0 0,0 0 0,-1 0 0,1 0-1,0 0 1,0 0 0,1 0 0,-1 0 0,0 0-1,0 0 1,0-1 0,0 1 0,1-1 0,0 1-29,12 0 108,-1-1 0,1-1 0,0 0 0,-1-1 1,0 0-1,1-1 0,-1-1 0,3-2-108,25-5-721,-25 8-746,-2-2-586</inkml:trace>
  <inkml:trace contextRef="#ctx0" brushRef="#br1" timeOffset="-164896.054">4004 825 3968,'3'-7'1962,"-6"-2"780,7-52-1180,-1 48-1488,1 0 0,0 0 0,1 0 0,0 1 0,1 0 0,0 0 0,4-5-74,-9 16-2,0 0 0,-1 0 0,1 0 0,-1 0 0,1 0 0,0 0 0,0 0 0,0 0 0,0 0 0,-1 0 0,1 0 0,0 1 0,0-1 0,0 0 0,1 1 0,-1-1 0,0 1 0,0-1 0,0 1 0,0-1 0,1 1 0,-1 0 0,0 0 0,0 0 0,0 0 0,1 0 0,-1 0 0,0 0 0,0 0 0,1 0 0,-1 0 0,0 1 0,0-1 0,0 0 0,0 1 0,1-1 0,-1 1 0,0-1 0,0 1 0,0 0 0,0-1 0,0 1 0,0 0 0,0 0 0,-1 0 0,1 0 0,0 0 0,0 0 0,0 1 2,38 54-121,-10 42 56,-17-43 194,-7 5 4,-5-59-26,0-14 757,14-132-667,-13 137-213,1 0-1,0 0 0,1 0 1,0 0-1,0 0 0,1 1 1,0 0-1,0-1 0,1 1 1,0 1-1,0-1 0,0 1 1,1 0-1,0 0 0,0 0 1,2 0 16,-7 5-3,0 1 0,-1-1 1,1 1-1,0 0 0,0 0 1,0-1-1,-1 1 0,1 0 1,0 0-1,0 0 1,0 0-1,-1 0 0,1 0 1,0 0-1,0 0 0,0 0 1,0 0-1,-1 0 0,1 1 1,0-1-1,0 0 0,0 0 1,-1 1-1,1-1 0,0 1 1,-1-1-1,1 1 1,0-1-1,-1 1 0,1-1 1,0 1-1,-1-1 0,1 1 1,-1 0-1,1-1 0,-1 1 1,0 0-1,1 0 0,-1-1 1,0 1-1,1 0 0,-1 0 1,0 0-1,0 0 3,15 41-41,-14-37 1,41 139 35,-41-144 10,-1 1 0,0 0-1,1-1 1,-1 1 0,1 0 0,-1-1-1,0 1 1,1-1 0,0 1 0,-1-1-1,1 1 1,-1-1 0,1 1 0,0-1 0,-1 0-1,1 1 1,0-1 0,-1 0 0,1 0-1,0 1 1,0-1 0,-1 0 0,1 0 0,0 0-1,0 0 1,-1 0 0,1 0 0,0 0-1,0 0 1,-1 0 0,1 0 0,0-1-1,-1 1 1,1 0 0,0 0 0,0-1 0,-1 1-1,1 0 1,-1-1 0,1 1 0,0-1-1,-1 1 1,1-1 0,-1 1 0,1-1 0,-1 1-1,1-1 1,-1 0 0,1 1 0,-1-1-1,0 1 1,1-1-5,26-34 147,-25 31-153,5-9-8,0 1 0,0-1 0,1 1 1,1 1-1,0 0 0,1 0 0,0 0 0,0 1 0,1 1 1,4-3 13,71-27-224,-83 38 239,1 1 0,0 1 0,0-1 0,0 1 0,-1-1 0,1 1 0,0 0 0,-1 0 0,1 1 0,-1-1 0,0 1 0,1-1 0,-1 1 0,0 0 0,0 1 0,0-1 0,0 0 1,0 1-1,0 0 0,-1-1 0,0 1 0,1 0 0,-1 0 0,0 1 0,0-1 0,-1 0 0,1 1 0,1 3-15,17 47 302,-18-44-440,1 0 0,0-1 0,1 1 0,0-1 0,0 0 0,1 0 0,0-1 0,0 1 0,1-1 0,1 0-1,-1-1 1,6 5 138,1-4-2224,1-7-570</inkml:trace>
  <inkml:trace contextRef="#ctx0" brushRef="#br1" timeOffset="-163326.482">4838 813 4352,'0'0'91,"-1"0"0,1 0 0,-1-1 0,1 1 0,0 0 0,-1 0 0,1 0 0,-1 0 0,1-1 1,0 1-1,-1 0 0,1 0 0,-1-1 0,1 1 0,0 0 0,-1-1 0,1 1 0,0 0 0,0-1 0,-1 1 0,1-1 0,0 1 0,0 0 0,0-1 1,-1 1-1,1-1 0,0 1 0,0-1 0,0 1 0,0-1 0,0 1 0,0-1 0,0 1 0,0 0 0,0-1 0,0 1 0,0-1 0,0 1 1,0-1-1,0 1 0,1-1 0,-1 1 0,0 0 0,0-1 0,0 1 0,1-1 0,-1 1 0,0 0 0,1-1 0,-1 1 0,0 0 0,1-1 0,-1 1 1,0 0-1,1-1 0,-1 1 0,0 0 0,1 0 0,-1 0 0,1-1 0,-1 1 0,1 0 0,-1 0 0,0 0 0,1 0 0,0 0-91,66-32 1456,-65 31-1457,0 0 0,1 0-1,-1 0 1,0 0-1,1 1 1,-1-1 0,1 1-1,-1 0 1,1-1-1,0 1 1,-1 0 0,1 0-1,-1 1 1,1-1 0,-1 0-1,1 1 1,-1 0-1,1-1 1,-1 1 0,1 0-1,-1 0 1,0 1 0,0-1-1,1 0 1,-1 1-1,0-1 1,1 2 1,-2 0 7,0 1 1,0-1-1,0 1 1,0 0-1,0-1 1,-1 1-1,0 0 1,0-1-1,0 1 1,0 0-1,0 0 1,-1-1-1,1 1 1,-1 0-1,0-1 0,0 1 1,-1-1-1,1 1 1,-1-1-1,0 1-7,-51 77 215,45-71-131,0 0 1,1 0-1,0 1 1,0 0-1,1 0 1,1 0-1,0 1 1,-2 7-85,7-18 17,-1 0 0,1 0 0,0 0 0,0 0 0,0 0 0,0 0 0,0 0-1,0 0 1,1 0 0,-1 0 0,0 0 0,0 0 0,1 0 0,-1 0 0,1 0 0,-1 0 0,1 0 0,-1 0 0,1 0 0,0 0 0,-1 0 0,1-1-1,0 1 1,-1 0 0,1 0 0,0-1 0,0 1 0,0-1 0,0 1 0,0-1 0,0 1 0,0-1 0,0 1 0,0-1 0,0 0 0,0 0 0,0 1 0,0-1-1,0 0 1,0 0 0,0 0 0,1 0-17,51 0 669,-50 0-662,127-19-592,-93 13-1822,-10 5-4542,-21 1 4282</inkml:trace>
  <inkml:trace contextRef="#ctx0" brushRef="#br1" timeOffset="-160213.911">5767 237 6016,'-19'30'3372,"14"-17"-3262,-80 168 530,77-162-505,0 1 0,1 0 0,1 0 0,1 1 0,1-1 0,1 1 0,1 0 0,0 0 0,2 1 0,1-1 0,1 8-135,-1-18-65,1 0-1,0 0 1,1 0 0,0 0 0,1 0 0,0 0 0,1-1 0,0 0 0,0 0 0,1 0 0,0-1 0,1 0-1,0 0 1,1-1 0,0 1 0,0-2 0,1 1 0,-1-1 0,2 0 0,-1-1 0,9 4 65,23 8-2251,3-7-474</inkml:trace>
  <inkml:trace contextRef="#ctx0" brushRef="#br1" timeOffset="-159170.407">6071 809 5120,'14'-42'3813,"-9"31"-3706,17-39-59,15-106 1317,-37 155-1363,0-1 0,0 1 1,1 0-1,-1-1 0,1 1 0,-1 0 0,1-1 1,-1 1-1,1 0 0,0 0 0,-1 0 0,1-1 0,0 1 1,0 0-1,0 0 0,0 0 0,0 0 0,0 1 1,0-1-1,0 0 0,1 0 0,-1 1 0,0-1 1,0 0-1,1 1 0,-1 0 0,0-1 0,1 1 0,-1 0 1,0-1-1,1 1 0,-1 0 0,1 0 0,-1 0 1,0 0-1,1 0 0,-1 1 0,0-1 0,1 0-2,5 7 5,-1 1-1,-1 0 1,0-1-1,0 2 0,0-1 1,-1 0-1,0 1 0,-1 0 1,0 0-1,0 0 1,-1 0-1,0 1 0,-1-1 1,1 0-1,-2 1 1,0-1-1,0 1 0,-1-1 1,0 1-1,0-1 1,-1 2-5,1 31 62,-4-87 1149,28-59-1089,-22 100-145,0 0 0,0 0-1,0-1 1,1 1 0,0 0-1,-1 0 1,2 0 0,-1 1-1,0-1 1,1 0 0,-1 1-1,1-1 1,0 1 0,0 0-1,1 0 1,2-2 23,-4 6-9,0 0-1,0 0 1,0 0 0,0 0-1,0 0 1,0 0-1,0 1 1,0-1 0,0 1-1,-1-1 1,1 1 0,0 0-1,-1-1 1,0 1 0,1 0-1,-1 0 1,0 0 0,0 0-1,0 0 1,0 1-1,-1-1 1,1 0 0,0 0-1,-1 0 1,0 1 0,1-1-1,-1 0 1,0 2 9,0-2 1,23 93 31,4 1 128,-18-103 181,64-157-474,-70 157 142,31-42 271,-33 48-273,0 0 1,0 0 0,0 0-1,0 0 1,1 0-1,-1 0 1,0 1 0,0-1-1,1 0 1,-1 1-1,1-1 1,-1 1 0,0-1-1,1 1 1,-1 0-1,1-1 1,-1 1 0,1 0-1,-1 0 1,1 0 0,-1 0-1,1 0 1,-1 1-1,1-1 1,-1 0 0,1 1-1,-1-1 1,0 1-1,1-1 1,-1 1 0,0 0-1,1 0 1,-1-1-1,0 1 1,0 0 0,0 0-1,1 1-7,79 88 463,-35-22-5358,-33-46 992,-4-4 1316</inkml:trace>
  <inkml:trace contextRef="#ctx0" brushRef="#br1" timeOffset="-158861.764">6896 712 6912,'0'0'2624,"0"0"-2048,5 3-128,-5 2-256,3 4 0,-3 2 128,5 5 32,-5 4 32,0 5-192,0 10-128,0 2 32,0 4-64,0-1-32,0-3-416,5-5-128,-5-7-704,0-10-256,0-3-1248</inkml:trace>
  <inkml:trace contextRef="#ctx0" brushRef="#br1" timeOffset="-158477.812">7096 695 6656,'18'-3'4171,"4"2"-4017,69-4 251,23-1 561,99-19-966,-162 13-2016,-43 8 426,-7-4-1012</inkml:trace>
  <inkml:trace contextRef="#ctx0" brushRef="#br1" timeOffset="-158171.173">7241 562 6400,'38'23'3740,"-35"-20"-3740,1 1-1,0 0 0,-1 1 0,0-1 1,0 0-1,0 1 0,-1 0 0,1 0 1,-1 0-1,0 0 0,0 0 0,-1 0 1,0 0-1,0 1 0,0-1 0,0 0 1,-1 5 0,0 10 10,-1 0-1,0-1 1,-2 1 0,0-1 0,-1 0 0,-1 1 0,-5 9-10,-3 15-1632,7-27-117</inkml:trace>
  <inkml:trace contextRef="#ctx0" brushRef="#br1" timeOffset="-157180.005">7678 776 4736,'2'-5'2128,"3"-3"-2048,6-6 322,-2-1 1,1 0 0,-2-1-1,0 0 1,-1 0 0,0-1-1,-2 0 1,1 0-403,-5 10 33,1 0 0,1 1-1,-1-1 1,1 1 0,0-1 0,1 1-1,-1 0 1,1 0 0,0 1 0,1-1-1,0 1 1,-1 0 0,2 0 0,0-1-33,-5 6-3,0-1 1,0 0 0,0 1 0,0-1-1,0 1 1,0-1 0,0 1 0,0 0-1,1-1 1,-1 1 0,0 0-1,0 0 1,0-1 0,0 1 0,0 0-1,1 0 1,-1 0 0,0 1 0,0-1-1,0 0 1,0 0 0,0 1 0,1-1-1,-1 0 1,0 1 0,0-1-1,0 1 1,0 0 0,0-1 0,0 1-1,0 0 1,-1-1 0,1 1 0,0 0-1,0 0 1,0 0 0,-1 0 0,1 0-1,-1 0 1,1 0 2,21 43-123,-19 76 251,-5-63 624,2-56-325,3-14 426,43-72-293,-24 56-755,-18 22 191,1 1 1,-1 0 0,1 0-1,1 0 1,-1 1 0,1 0-1,0 0 1,0 0-1,0 1 1,7-4 3,-9 6-18,1-1 0,0 1 0,-1 0 0,1 0 0,0 1 0,1-1 0,-1 1 0,0 0-1,0 1 1,0-1 0,1 1 0,-1 0 0,0 0 0,0 1 0,1 0 0,-1 0 0,0 0 0,0 0 0,0 1 0,0 0 0,0 0 0,0 0 0,-1 0 0,1 1 0,-1 0 0,1 1 18,1 0 4,-1 1 1,-1 0-1,1 0 1,-1 0 0,0 0-1,0 1 1,0 0 0,-1-1-1,0 1 1,0 1-1,0-1 1,-1 0 0,0 1-1,0-1 1,-1 2-5,14 31 53,-15-37 6,0-2 37,27-38 256,14-41-421,0 23-81,-40 55 147,0 0 0,0 1 1,-1-1-1,1 1 0,0-1 0,0 1 0,0 0 0,0-1 0,0 1 0,0 0 0,-1 0 0,1 0 0,0-1 1,0 1-1,0 0 0,0 0 0,0 0 0,0 1 0,0-1 0,0 0 0,0 0 0,0 0 0,0 1 0,0-1 1,0 0-1,-1 1 0,1-1 0,0 1 0,0-1 0,0 1 0,-1-1 0,1 1 0,0 0 0,-1-1 0,1 1 1,0 0-1,-1-1 0,1 1 0,-1 0 0,1 0 0,-1 0 0,1 0 0,-1 0 3,19 37 333,13 83 121,-23-76-3489,-4-28-106</inkml:trace>
  <inkml:trace contextRef="#ctx0" brushRef="#br1" timeOffset="-156525.867">8548 724 5504,'2'3'3640,"23"-15"-3158,-8 4-234,-1 0-1,1 2 0,0 0 0,0 1 1,1 1-1,0 0 0,2 1-247,-19 3 13,5-1 14,-1 0 0,1 0-1,-1 0 1,1 0 0,0 1-1,0 0 1,-1 0 0,1 1-1,0 0 1,-1 0 0,1 0-1,-1 0 1,1 1 0,-1 0-1,0 0 1,0 1 0,0-1-1,0 1 1,0 0 0,4 4-27,-9-5 2,1-1 0,-1 1 0,0-1 1,0 1-1,0-1 0,0 1 0,-1 0 1,1-1-1,0 1 0,-1-1 0,1 1 0,-1-1 1,1 1-1,-1-1 0,0 0 0,0 1 1,1-1-1,-1 0 0,0 0 0,0 1 1,0-1-1,-1 0 0,1 0 0,0 0 1,0 0-1,-1 0 0,1 0 0,0-1 0,-1 1 1,1 0-1,-2 0-2,-100 63 96,-15 17 219,104-71-289,-13 23-10,37-31 219,123-4 208,0-6-1,4-6-442,-81-3-3882,-43 10 970</inkml:trace>
  <inkml:trace contextRef="#ctx0" brushRef="#br1" timeOffset="-156106.022">8958 121 7552,'19'5'3386,"-10"-1"-3366,1 1-1,-1 0 0,0 1 0,-1 0 1,1 0-1,-1 1 0,0 0 0,-1 0 1,0 0-1,0 1 0,0 1 1,-1-1-1,0 1 0,-1 0 0,0 0 1,0 1-1,-1-1 0,2 7-19,3 2 27,3 4 65,-1 0 1,-1 0-1,-1 1 1,-1 0-1,0 1 1,-2 0 0,-1 0-1,-1 0 1,-1 1-1,-1-1 1,-2 1-1,0 0 1,-1-1 0,-4 17-93,-2-10-125,-2 0 0,0-1 0,-3 0 0,0 0 0,-5 6 125,-53 74-4079,25-56 1199</inkml:trace>
  <inkml:trace contextRef="#ctx0" brushRef="#br1" timeOffset="-154091.562">2557 1245 3072,'51'0'2517,"349"-11"2011,-33-13-4203,-61 7 331,118 9-549,-260 13 170,140 6-21,143-18 75,44 12-227,-294-6-27,112 2 30,-4-2 64,36 13 143,19-13-303,41 4 83,56 3 297,-141-10-289,221-1-102,11-14 341,-356 14-298,-155 2-801,-49-2-3642,-22 5 390,-14 4 1114</inkml:trace>
  <inkml:trace contextRef="#ctx0" brushRef="#br2" timeOffset="-143252.411">2989 1844 4224,'-9'27'2354,"-4"26"668,13-48-2988,1-1 0,1 0 0,-1 0-1,0 0 1,1 0 0,0 0 0,0 0 0,0 0 0,1-1 0,-1 1 0,1-1 0,0 0 0,-1 1 0,2-1 0,-1 0 0,0-1 0,1 1-1,-1-1 1,1 1 0,0-1 0,-1 0 0,1 0 0,0-1 0,0 1 0,1-1 0,-1 0 0,0 0 0,0 0 0,3-1-34,8 2 152,1-1 0,-1-1 0,1 0 0,0-2 0,-1 1 0,1-2 0,8-2-152,-15 3 30,-1-1 1,1 1 0,0-1-1,-1-1 1,1 0 0,-1 0 0,0-1-1,-1 0 1,1 0 0,-1 0-1,0-1 1,0 0 0,0-1 0,-1 0-1,0 0 1,-1 0 0,1 0-1,-1-1 1,-1 0 0,0 0-1,0-1 1,0 1 0,-1-1 0,0 1-1,-1-1 1,0 0 0,0 0-1,-1 0 1,0-1 0,-1 1 0,0 0-1,0 0 1,-2-6-31,1 11 45,0-1 0,0 1 0,-1 0 0,0-1 0,0 1 0,0 0-1,0 0 1,-1 1 0,0-1 0,1 0 0,-1 1 0,-1-1 0,1 1 0,0 0 0,-1 0 0,1 1 0,-1-1 0,0 1 0,0-1 0,0 1 0,0 1-1,-1-1 1,1 0 0,0 1 0,-1 0 0,1 0 0,-4 0-45,-1-1 57,-1 1 0,1 1 0,0 0-1,-1 0 1,1 0 0,0 1 0,-1 1 0,1 0 0,0 0-1,0 1 1,0 0 0,0 0 0,-2 2-57,0 0-10,0 1 0,0 0 1,1 0-1,-1 1 0,1 0 1,1 1-1,-1 1 0,1-1 1,1 1-1,0 1 0,-5 6 10,12-15-7,1 0 0,-1 1 0,0-1 0,0 1 0,1-1 0,-1 1 0,1-1 0,-1 1 0,1-1 0,-1 1 0,1-1 0,0 1 0,0 0 0,0-1 0,0 1 0,0 0 0,0-1 0,1 1 0,-1-1 0,0 1 0,1-1 0,-1 1 0,1-1 0,0 1 0,-1-1 0,1 1 0,0-1 0,0 0 0,0 1 0,0-1 0,0 0 0,0 0 0,0 0 0,1 1 0,-1-1 0,0-1 0,1 1 0,-1 0 0,2 1 7,62 14-265,76-24 291,-139 9-29,-1 0-1,0 0 1,1-1-1,-1 1 1,0 0-1,0 0 1,0 0-1,1 1 1,-1-1-1,0 0 1,-1 0-1,1 0 1,0 1-1,0-1 1,0 1-1,-1-1 1,1 0-1,-1 1 1,1-1-1,-1 1 1,0-1-1,1 1 1,-1-1-1,0 1 1,0 0-1,0-1 1,0 1-1,0-1 1,-1 1-1,1-1 1,0 1-1,-1 1 4,1 16-16,2-13 44,-1-1-1,1 1 0,0-1 1,1 0-1,-1 0 0,1 0 0,0 0 1,0 0-1,1 0 0,-1-1 1,1 1-1,0-1 0,0 0 1,0 0-1,1-1 0,0 1 1,-1-1-1,1 0 0,0-1 1,0 1-1,1-1 0,-1 0 1,1 0-1,-1 0 0,1-1 0,-1 0 1,1 0-1,0 0 0,-1-1 1,1 0-1,0 0 0,0 0 1,-1-1-1,1 0 0,0 0 1,-1 0-1,1-1 0,-1 0 1,1 0-1,-1 0 0,0-1-27,1 1-87,-1 0-1,0-1 0,1 0 1,-1 0-1,-1 0 0,1-1 1,0 0-1,-1 0 0,0 0 1,0 0-1,4-5 88,4-38-7702,-16 27 4006</inkml:trace>
  <inkml:trace contextRef="#ctx0" brushRef="#br2" timeOffset="-142721.108">3558 1368 2560,'0'-4'970,"0"3"5601,0 1-6464</inkml:trace>
  <inkml:trace contextRef="#ctx0" brushRef="#br2" timeOffset="-141934.569">3563 1360 7040,'1'0'2282,"130"27"273,-49-26-2315,-41-13 80,-41 11-317,0 0 0,-1 0 0,1 1 0,0-1 0,-1 0 0,1 1 0,0-1 0,-1 0 0,1 1 0,-1-1 0,1 0 0,-1 1 0,1-1 0,-1 1 0,0-1 0,1 1 0,-1 0 0,0-1 0,1 1 1,-1-1-1,0 1 0,1 0 0,-1 0 0,0-1 0,0 1 0,1 0 0,-1 0 0,0 0 0,0 0 0,1 0 0,-1 0 0,0 0 0,0 0 0,0 0 0,1 0 0,-1 0 0,0 1-3,-19-1-65,1 0 0,-1 1 0,1 1 0,-1 1 1,1 1-1,-5 2 65,17-4-10,0 0 1,0 0 0,1 0 0,-1 1 0,1 0 0,-1 0 0,1 0-1,0 1 1,0 0 0,0 0 0,1 1 0,0-1 0,0 1 0,-5 6 9,6-7 4,1 2 0,-1-1 1,1 0-1,0 1 0,0 0 1,1-1-1,0 1 0,0 0 1,0 0-1,1 1 0,0-1 1,0 0-1,0 0 0,1 1 1,0-1-1,0 3-4,2-9 85,96-14 257,-85 14-340,0 0 1,0 0 0,0 1 0,0 1 0,0 0 0,0 1 0,0 0 0,-1 1-1,1 0 1,-1 1 0,0 0 0,-1 1 0,7 5-3,-17-11 30,0 1 0,0 0 0,0 0 0,0 0 1,0 0-1,0 0 0,0-1 0,0 2 0,0-1 0,-1 0 0,1 0 1,0 0-1,-1 0 0,1 0 0,-1 0 0,1 1 0,-1-1 0,0 0 0,1 0 1,-1 1-1,0-1 0,0 0 0,0 1 0,0-1 0,0 0 0,0 1 0,-1-1 1,1 0-1,0 0 0,0 1 0,-1-1 0,1 0 0,-1 0 0,1 0 0,-1 1 1,0-1-1,1 0 0,-1 0 0,0 0 0,0 0 0,-1 0-30,-43 33 872,-51 8-88,-12-12-1243,66-26-3552,16-5-2639,24-2 4010</inkml:trace>
  <inkml:trace contextRef="#ctx0" brushRef="#br1" timeOffset="-135517.094">4387 1435 3968,'22'-40'2874,"-41"62"-1012,-52 164 1412,61-160-3341,2 0 0,0 1-1,2 0 1,1 1 0,1 0 0,1-1-1,2 1 1,0 0 0,2 0 0,1 0-1,2 0 1,0-1 0,9 27 67,1-26-2043,4-10-842</inkml:trace>
  <inkml:trace contextRef="#ctx0" brushRef="#br1" timeOffset="-135044.936">4742 1933 5760,'12'-15'3810,"8"-11"-3775,-13 8-21,0 0 0,-1 0-1,-1-1 1,-1 1 0,0-1 0,-1-3-14,7-38 328,-2-17 2136,-21 118-2400,-8 173-7,20-122-3192,1-92 261</inkml:trace>
  <inkml:trace contextRef="#ctx0" brushRef="#br1" timeOffset="-134665.957">5106 1873 6016,'0'0'114,"0"0"0,0 0 0,0 0 0,1 0 0,-1 0 1,0 0-1,0 0 0,0 0 0,0 0 0,1 0 0,-1 1 0,0-1 1,0 0-1,0 0 0,0 0 0,0 0 0,1 0 0,-1 1 0,0-1 0,0 0 1,0 0-1,0 0 0,0 0 0,0 1 0,0-1 0,0 0 0,0 0 0,0 0 1,0 1-1,0-1-114,67-4 1877,182-16 603,-68-13-2560,-165 29-653,5 0-4113,-20 4 1924</inkml:trace>
  <inkml:trace contextRef="#ctx0" brushRef="#br3" timeOffset="-129524.795">5949 1844 3328,'-8'0'1535,"15"0"2919,1 5-4017,1-3-248,1-1-1,0 0 0,0 0 0,0-1 1,0 0-1,0 0 0,-1-1 0,1-1 1,0 0-1,7-2-188,-7 2 27,0-1-1,-1 0 1,0 0 0,1-1-1,-1 0 1,-1-1 0,1 0-1,-1 0 1,0 0 0,0-2-1,0 1 1,-1-1 0,0 0-1,1-1-26,7-10 94,-8 13-81,-1 0-1,-1-1 0,1 1 1,-1-1-1,0-1 1,0 1-1,-1-1 0,1 0 1,-2 0-1,1 0 0,-1-1 1,0 1-1,0-1 1,-1 1-1,0-1 0,-1 0 1,1 0-1,-2 0 0,1 0 1,-1 0-1,0 0 1,-1 0-1,0-1-12,0 6 17,0 1 0,0-1 0,-1 1 0,1-1 0,-1 1 0,0 0 0,0-1 1,0 1-1,0 0 0,0 0 0,0 0 0,0 1 0,-1-1 0,1 0 0,-1 1 0,1 0 0,-1-1 0,0 1 0,0 0 0,1 0 1,-1 1-1,0-1 0,0 0 0,0 1 0,0 0 0,0 0 0,1 0 0,-1 0 0,0 0 0,0 0 0,-1 1-17,-5 0 1,0 1 0,1 0 0,-1 0 0,0 1 0,1 0 0,0 1 1,0-1-1,0 2 0,-6 3-1,7-3 14,2 0 1,-1 0-1,0 0 1,1 1 0,0 0-1,0 0 1,1 0 0,0 0-1,0 1 1,0 0-1,1 0 1,0 0 0,0 0-1,1 0 1,0 1 0,0-1-1,1 1 1,0 0-1,0-1 1,0 8-15,1-2 72,1-1 0,0 0 0,0 1 0,1-1 0,1 0 1,0 0-1,1 0 0,0-1 0,1 1 0,0-1 0,0 0 0,7 8-72,-8-14 93,1 1 1,0-1 0,0 0-1,0-1 1,0 0-1,1 1 1,0-2-1,0 1 1,0-1-1,0 1 1,0-2-1,1 1 1,0-1-1,-1 0 1,1 0-1,0-1 1,0 0 0,0 0-1,0-1 1,0 0-1,0 0 1,0 0-1,-1-1 1,1 0-1,0 0 1,0-1-94,82-17 294,-32-2-2977,-44 12 352,-4 1-1274</inkml:trace>
  <inkml:trace contextRef="#ctx0" brushRef="#br3" timeOffset="-123170.217">6408 1363 2816,'-32'12'3994,"31"-8"1305,18-15-4758,4-2-71,-14 10-481,0 1 1,0-1-1,1 2 0,-1-1 1,1 1-1,-1 0 1,1 1-1,-1 0 1,1 0-1,2 0 11,6 1-60,-14-2 61,0 1 1,0-1-1,-1 1 0,1-1 0,0 1 1,0 0-1,0 0 0,0 0 0,0 0 0,0 1 1,0-1-1,0 0 0,0 1 0,0-1 1,0 1-1,-1 0 0,1-1 0,0 1 1,0 0-1,-1 0 0,1 0 0,-1 1 0,1-1 1,-1 0-1,1 0 0,-1 1 0,0-1 1,1 1-1,-1-1 0,0 1 0,0 0 0,0-1 1,0 1-1,-1 0 0,1 0 0,0 0 1,-1 0-1,1-1 0,-1 1 0,0 0 0,1 0 1,-1 0-1,0 0 0,0 0 0,0 0 1,-1 0-1,1 0 0,0 0-1,-73 91 539,38-53-209,34-28-239,20-7 394,10 4-275,1-1 0,1-2 1,-1-2-1,1 0 0,7-2-210,109-7 240,-89 2-1312,-57 3-640,-1 1-3081,-1 5 1805,-3-5-212</inkml:trace>
  <inkml:trace contextRef="#ctx0" brushRef="#br1" timeOffset="-120478.299">7128 1331 3456,'0'-1'124,"0"-1"46,-1 0-1,1 1 1,0-1-1,0 1 1,0-1-1,0 1 1,1-1-1,-1 0 1,0 1-1,1-1 1,-1 1-1,1-1 1,-1 1-1,1 0 0,0-1 1,0 1-1,-1-1 1,1 1-1,0 0 1,0 0-1,0 0 1,1 0-1,-1-1 1,0 1-170,9-9 1139,18-4 292,-19 15-1328,1 0-1,0 0 0,-1 1 0,1 0 0,-1 0 0,0 1 0,0 0 1,0 1-1,0 0 0,-1 1 0,1-1 0,-1 2 0,0-1 1,0 1-1,-1 0 0,0 1 0,0 0 0,-1 0 0,1 0 1,-2 1-1,5 6-102,-2-2 38,-1 1 0,0-1 0,-1 1 0,-1 0 0,0 1 0,-1-1 0,0 1 0,-1 0 0,0 0 0,-1 0 0,-1 0 0,0 0 0,-1 0 0,-1 8-38,-2-2 14,-1-1 0,-1 0 0,0 0 0,-1 0 0,-1-1 0,-1 0 0,-1 0 0,0-1 1,-1 0-1,-1-1 0,-3 3-14,-26 31-81,-3-1 0,-36 31 81,48-50-564,12-12-1873</inkml:trace>
  <inkml:trace contextRef="#ctx0" brushRef="#br1" timeOffset="-115414.695">7601 1460 3072,'-3'1'1270,"2"-4"2460,1-3-3888,1-11 1085,-12-47 1133,11 64-2057,-1 0-1,1 0 1,-1 0 0,1-1 0,0 1-1,-1 0 1,1 0 0,-1-1 0,1 1-1,0 0 1,-1-1 0,1 1 0,0 0-1,0-1 1,-1 1 0,1-1 0,0 1-1,0-1 1,-1 1 0,1 0 0,0-1-1,0 1 1,0-1 0,0 1 0,0-1-1,0 1 1,0-1 0,0 1 0,0-1-1,0 1 1,0 0 0,0-1 0,0 1-1,0-1 1,0 1 0,0-1 0,1 1-1,-1-1 1,0 1 0,0 0 0,0-1-1,1 1 1,-1-1 0,0 1 0,1 0-1,-1-1 1,0 1 0,1 0 0,-1-1-1,0 1 1,1 0 0,-1 0-1,1-1 1,-1 1 0,0 0 0,1 0-1,-1 0 1,1 0 0,-1 0 0,1-1-1,-1 1 1,1 0 0,-1 0 0,1 0-1,-1 0 1,1 0 0,-1 0 0,1 1-3,171-33 154,-118 36-10,-54-3-151,1 1 0,0-1-1,-1 1 1,1-1-1,-1 1 1,0-1 0,0 1-1,1 0 1,-1-1-1,0 1 1,0 0 0,0-1-1,-1 1 1,1 0-1,0-1 1,-1 1 0,1-1-1,-1 1 1,1-1-1,-1 1 1,0-1 0,1 1-1,-1-1 1,0 1-1,0-1 1,0 0 0,0 0-1,-1 1 8,1 0-1,-22 38 71,2 1-1,2 1 0,-8 27-69,-24 83 32,39-118 75,11-33-54,1-9-26,-23-90 42,23 97-72,-1 0-1,1 0 0,0 0 1,-1-1-1,1 1 0,0 0 0,0 0 1,0-1-1,0 1 0,0 0 1,0 0-1,0-1 0,0 1 1,0 0-1,0 0 0,1 0 1,-1-1-1,1 1 0,-1 0 0,1 0 1,-1 0-1,1 0 0,-1 0 1,1 0-1,0 0 0,0 0 1,0 0-1,-1 0 0,1 0 1,0 1-1,0-1 0,0 0 0,0 0 1,0 1-1,1-1 0,-1 1 1,0-1-1,0 1 0,1-1 4,67-16 736,124-27-240,-153 35-570,-71 7-2828,23 4 1212,0-5-806</inkml:trace>
  <inkml:trace contextRef="#ctx0" brushRef="#br1" timeOffset="-115076.833">8262 1348 5632,'0'0'110,"-1"0"0,1 0 0,0 1 0,0-1 0,0 0 0,0 0 0,0 1-1,0-1 1,0 0 0,0 0 0,0 1 0,0-1 0,0 0 0,0 0 0,0 1 0,0-1 0,1 0 0,-1 0 0,0 1 0,0-1 0,0 0 0,0 0 0,0 0 0,0 1 0,1-1 0,-1 0 0,0 0 0,0 0 0,0 1 0,0-1 0,1 0-1,-1 0 1,0 0 0,0 0-110,-122 101 1323,89-75-1108,2 1 1,1 1-1,2 1 0,0 2 1,2 1-1,-5 10-215,-2 0-108,1 4-3247,27-42 689</inkml:trace>
  <inkml:trace contextRef="#ctx0" brushRef="#br1" timeOffset="-114381.872">8302 1509 3072,'6'-8'5411,"29"-28"-3286,-30 32-1929,0 1-127,-1-1 0,1 1 0,0 0 0,0 1 0,1-1 0,-1 1 0,0 0 0,1 0 0,0 1 0,-1-1 0,1 1 0,0 1 0,-1-1 0,3 1-69,-2 0 22,-4-1-18,0 1-1,0-1 0,-1 1 1,2-1-1,-1 1 0,0 0 1,0 0-1,0 0 0,0 0 0,0 0 1,0 1-1,0-1 0,0 0 1,0 1-1,0 0 0,-1-1 0,1 1 1,0 0-1,0 0 0,0 0 1,-1 0-1,1 0 0,0 1 0,-1-1 1,1 0-1,-1 1 0,0-1 1,1 1-1,-1-1 0,0 1 1,0 0-1,0 0 0,0-1 0,0 1 1,0 0-1,-1 0 0,1 1-3,-2 5 1,-1-1-1,0 1 1,0 0-1,-1-1 1,0 0-1,0 1 1,-1-1-1,0-1 1,0 1-1,0 0 1,-1-1-1,0 0 1,0 0-1,-1 0 1,-2 1-1,-25 32 136,-32 50 355,64-89-481,1 1 1,-1-1-1,0 1 1,1-1-1,-1 1 1,1-1-1,-1 1 1,1-1-1,-1 1 1,1 0-1,0-1 0,-1 1 1,1 0-1,0-1 1,-1 1-1,1 0 1,0 0-1,0-1 1,0 1-1,-1 0 1,1 0-1,0-1 1,0 1-1,0 0 0,0 0 1,1-1-1,-1 1 1,0 0-1,0 0 1,0-1-1,1 1 1,-1 0-1,0 0 1,0-1-1,1 1 1,-1 0-1,1-1 0,-1 1 1,1-1-1,-1 1 1,1 0-1,-1-1 1,1 1-1,0-1 1,-1 0-1,1 1 1,-1-1-1,1 1 1,0-1-1,0 0 0,-1 1 1,2-1-11,94 15 1152,-70-14-1029,89 3-75,-31-5-3456,-66 10-790,-19-4 1804</inkml:trace>
  <inkml:trace contextRef="#ctx0" brushRef="#br0" timeOffset="-767.323">22 3197 4480,'-13'1'1302,"16"3"-239,26 2 108,929-38 3218,-368 3-3029,-123 9-1432,-272 29-3296,-157-5 893,-21 4-287</inkml:trace>
  <inkml:trace contextRef="#ctx0" brushRef="#br0" timeOffset="-5943.113">860 2598 3328,'51'-12'2925,"-38"5"-2743,1 0 1,-1-1-1,-1-1 1,0 0-1,0 0 1,0-1-1,2-5-182,-10 11 93,0 1 0,-1-1 0,0 0 1,1 0-1,-1 0 0,-1-1 0,1 1 0,-1-1 0,0 1 0,0-1 0,0 0 0,0 0 0,-1 0 0,0 0 0,0 0 0,0 0 0,-1 0 0,0 0 0,0 0 0,0-1 0,0 1 0,-1 0 0,0 0 0,0 0 0,0 0 0,-1 0 0,0 0 0,0 1 0,0-1 0,0 0 0,-1 1 0,0 0 0,0-1 0,0 1 0,0 0 0,-1 1 0,1-1 0,-1 0 0,0 1 0,0 0 0,0 0 0,-1 0 0,-1 0-93,2 1 23,1 1 0,-1-1 0,0 1 0,-1 0 0,1 0 0,0 1 0,0-1 0,0 1-1,0 0 1,-1 0 0,1 0 0,0 1 0,0-1 0,0 1 0,0 0 0,0 0 0,0 1 0,0-1-1,0 1 1,0 0 0,0 0 0,1 0 0,-3 2-23,-72 67-20,60-52 20,2 1 0,0 1 0,1 0 0,1 1 0,2 1 0,0 0 0,1 0 0,-7 23 0,15-32 8,1 0 1,0 0-1,1 1 1,1-1-1,0 1 0,1-1 1,0 0-1,2 1 1,-1-1-1,2 0 1,0 0-1,0-1 0,1 1 1,1-1-1,0 0 1,1 0-1,1-1 1,0 0-1,5 6-8,-8-11 44,1-1 1,0 0-1,1 0 0,-1-1 1,1 0-1,0 0 1,0-1-1,1 1 0,0-2 1,-1 1-1,1-1 0,0 0 1,0-1-1,1 1 1,-1-2-1,1 1 0,-1-1 1,1-1-1,-1 1 0,1-1 1,-1-1-1,1 0 1,-1 0-1,1-1 0,6-2-44,-8 3 36,0 0-8,0-1 0,0 0 0,1 0 0,-2 0 0,1-1 0,0 1 0,0-2-1,-1 1 1,0-1 0,0 0 0,0 0 0,0-1 0,-1 0 0,3-2-28,-7 5 4,0 0-1,0 0 1,0-1 0,-1 1-1,1 0 1,-1 0 0,1-1 0,-1 1-1,0 0 1,0-1 0,0 1-1,0 0 1,0 0 0,0-1-1,-1 1 1,1 0 0,-1 0 0,0-1-1,1 1 1,-1 0 0,0 0-1,0 0 1,-1 0 0,1 0-1,0 0 1,-1 0 0,1 0-4,-46-46 1,-63-16 271,47 47-437,62 17 90,15 3 43,66 2 525,-1-4-1,1-3 1,50-9-493,5-14-2176,-115 22-1360</inkml:trace>
  <inkml:trace contextRef="#ctx0" brushRef="#br0" timeOffset="-2428.175">1087 2120 3584,'12'-12'2704,"-11"12"-2262,-1 0-4,0 0-134,0 0-112,8 0-75,50-3 319,0-3-1,0-2 1,23-8-436,-79 15-2,-1 0 0,1 0 0,-1 1 0,0-1 0,1 1 1,-1-1-1,1 1 0,-1-1 0,1 1 0,0 0 0,-1 0 0,1 0 0,-1 0 1,1 0-1,-1 0 0,1 0 0,0 0 0,-1 1 0,1-1 0,-1 0 1,1 1-1,-1-1 0,0 1 0,1 0 0,-1 0 0,1-1 0,-1 1 0,0 0 1,0 0-1,0 0 0,1 0 0,-1 1 0,0-1 0,0 0 0,0 0 1,-1 1-1,1-1 0,0 0 0,0 1 0,0 0 2,-36 98 851,21-70-651,-59 135 312,-7 33-971,86-178-1184,9-28-4287,-5 0 4346</inkml:trace>
  <inkml:trace contextRef="#ctx0" brushRef="#br0" timeOffset="-2106.405">1231 2448 3072,'0'-1'45,"0"1"-1,0-1 1,0 1 0,-1-1 0,1 1-1,0-1 1,0 1 0,-1 0 0,1-1-1,-1 1 1,1-1 0,0 1 0,-1 0-1,1-1 1,-1 1 0,1 0 0,-1-1-1,1 1 1,-1 0 0,1 0 0,-1-1-1,1 1 1,-1 0 0,1 0 0,-1 0-1,1 0 1,-1 0 0,1 0 0,-1 0-1,1 0 1,-1 0 0,0 0 0,1 0-1,-1 0 1,1 0 0,-1 0 0,1 1-1,-1-1 1,1 0 0,-1 0 0,1 1-1,-1-1 1,1 0 0,-1 0 0,1 1 0,-1-1-45,1 1 597,0-1 27,0 0 21,0 0-170,13 8 965,-7-8-1310,0 0 0,-1 0 0,1-1 0,0 0 0,-1 0 0,1 0 0,0 0 0,-1-1 0,1 0 0,-1 0 0,0-1 0,0 1-1,0-1 1,1-1-130,20-9 282,78-47 310,-90 55-707,9-5-1226,-17-3-3741,-7 13 2714,-3 0 725</inkml:trace>
  <inkml:trace contextRef="#ctx0" brushRef="#br0" timeOffset="-1853.119">1633 2068 5248,'11'2'2681,"-13"19"-2184,-139 315 1359,126-285-2053,11-18-3110,4-24 977</inkml:trace>
  <inkml:trace contextRef="#ctx0" brushRef="#br0" timeOffset="-1352.481">1842 2241 4736,'-1'1'62,"1"-1"1,-1 1-1,0-1 0,1 0 1,-1 1-1,0-1 0,0 0 1,0 1-1,1-1 0,-1 0 1,0 0-1,0 0 0,0 1 0,0-1 1,1 0-1,-1 0 0,0 0 1,0-1-1,0 1 0,0 0 1,1 0-1,-1 0 0,0-1 1,0 1-1,0 0 0,1-1 1,-1 1-1,0 0 0,0-1 1,1 1-1,-1-1 0,0 1 1,1-1-1,-1 0 0,1 1 1,-1-1-1,1 0 0,-1 1 1,1-1-1,-1 0 0,1 0 1,0 1-1,-1-1 0,1 0 1,0 0-1,-1 0 0,1 1 1,0-2-63,2-2 103,0 0 1,1-1-1,-1 1 1,1 0 0,0 0-1,0 0 1,0 1-1,1-1 1,-1 1-1,1 0 1,0 0-1,0 0 1,0 0 0,0 1-1,1-1 1,-1 1-1,1 0 1,-1 0-1,1 1 1,0 0-1,-1-1 1,1 2-1,0-1 1,1 0-104,9-2 191,-10 2-175,-1-1 0,1 1 1,-1 1-1,1-1 0,0 1 0,-1-1 0,1 1 0,0 0 0,-1 1 0,1-1 0,0 1 0,-1 0 0,1 0 0,0 1-16,-4-1 0,1 0 1,-1-1-1,0 1 1,0 0-1,0 0 1,0 0-1,-1 0 1,1 0-1,0 0 0,0 0 1,0 1-1,-1-1 1,1 0-1,-1 0 1,1 0-1,-1 1 1,1-1-1,-1 0 0,0 1 1,0-1-1,1 0 1,-1 1-1,0-1 1,0 0-1,0 1 0,-1-1 1,1 0-1,0 1 1,0-1-1,-1 0 1,1 1-1,-1-1 1,1 0-1,-1 0 0,1 0 1,-1 1-1,-27 43 27,7-21 12,-1-1 0,-1-2 0,-1 0 1,-1-1-1,-3 0-39,-91 81 262,118-101-246,0 1 0,0 0 0,0-1 0,1 1 0,-1 0 0,0 0 0,0 0 0,1-1 0,-1 1 0,0 0 0,1 0 0,-1 0 0,1 0 0,-1 0 0,1 0 0,0 0 0,-1 0 0,1 1 0,0-1 0,0 0 0,0 0 0,0 0 0,0 0 0,0 0 0,0 0 0,0 0 0,0 0 0,1 1 0,-1-1 0,0 0 0,1 0 0,-1 0 0,0 0 0,1 0 0,-1 0 0,1 0 0,0 0 0,-1-1 0,1 1 0,0 0 0,0 0 0,-1 0 0,1-1 0,0 1 0,0 0 0,0-1 0,0 1 0,0-1 0,0 1 0,0-1 0,0 1 0,0-1 0,0 0 0,0 0 0,0 1 0,0-1 0,1 0 0,-1 0 0,0 0 0,0 0 0,0 0 0,1 0-16,171-1 926,-72-4-3734,-90 5-168</inkml:trace>
  <inkml:trace contextRef="#ctx0" brushRef="#br1" timeOffset="15184.666">5986 2278 6656,'0'-10'3408,"-6"37"-3536,-65 280 762,68-291-738,1 0 0,0 0-1,2 0 1,0 1 0,0-1-1,2 0 1,0 0 0,1 0-1,0 0 1,2 0 0,-1-1-1,2 1 1,0-1 0,1 0-1,1-1 1,7 11 104,11 5-2405</inkml:trace>
  <inkml:trace contextRef="#ctx0" brushRef="#br1" timeOffset="7297.545">2894 2885 3968,'2'-10'4335,"7"-14"-2534,7-19-1329,-12 30-350,1 0-1,1 1 1,0 0 0,0 0 0,2 0 0,-1 1 0,5-4-122,-10 11 3,0 1-1,1 1 1,-1-1 0,1 0-1,0 1 1,0-1 0,-1 1-1,2 0 1,-1 0 0,0 0-1,0 0 1,1 0 0,-1 1-1,0 0 1,1-1 0,0 1-1,-1 1 1,1-1 0,0 0-1,-1 1 1,1 0 0,0 0-1,0 0 1,-1 0 0,1 1-1,0-1 1,-1 1 0,1 0-1,0 0 1,-1 0 0,1 1-1,-1-1 1,0 1 0,4 2-3,0 1 0,0 0 0,0 0 0,-1 1 0,1 0 0,-1 1 0,-1 0 0,1-1 0,-1 2 0,0-1 0,-1 1 0,1-1 0,-2 1 0,1 0 0,-1 1 0,0-1 0,-1 0 0,0 1 0,0 0 0,0 4 0,-2 55 234,-1-68-203,0 1 0,0-1-1,1 0 1,-1 0 0,0 1 0,1-1-1,-1 0 1,0 0 0,0 0 0,0 0-1,1 0 1,-1 0 0,0 0 0,0 0-1,1 0 1,-1 0 0,0 0-1,0-1 1,1 1 0,-1 0 0,0-1-1,1 1 1,-1 0 0,0-1 0,1 1-1,-1-1 1,0 1 0,1-1-1,-1 1 1,1-1 0,-1 1 0,1-1-1,-1 1 1,1-1 0,-1 0 0,1 1-1,0-1 1,-1 0 0,1 0-1,0 1 1,0-1 0,-1 0-31,0-5 15,0 0 1,1 1-1,-1-1 0,1 0 1,0 0-1,0 1 0,1-1 1,0 0-1,0 0 0,0 1 1,1-1-1,-1 1 0,1-1 1,1 1-1,-1 0 0,1-1-15,46-43-517,-47 45 520,1 1 1,0 0-1,-1 0 1,2 0-1,-1 1 1,0-1-1,0 1 1,1-1-1,-1 1 1,1 0-1,0 0 0,-1 1 1,1-1-1,0 1 1,0 0-1,0 0 1,0 0-1,1 1 1,-1-1-1,0 1 1,0 0-1,0 0 0,0 0 1,0 1-1,0 0 1,0-1-1,0 1 1,0 1-1,0-1 1,0 1-1,0-1 1,0 1-1,-1 0 1,1 0-1,-1 1 0,1-1 1,2 3-4,-2 1-5,0 0 1,-1 1-1,1-1 0,-1 1 1,0-1-1,-1 1 1,0 0-1,0 0 0,0 0 1,-1 1-1,0-1 0,0 0 1,-1 0-1,0 1 1,0 0 4,0-7 69,0-1 0,32-37 214,-22 20-326,1 1 1,0 0-1,2 1 0,0 0 1,1 1-1,10-9 43,-23 22-4,0 0 0,1 0 1,-1-1-1,0 1 0,1 0 0,0 0 0,-1 0 0,1 1 1,-1-1-1,1 0 0,0 1 0,0-1 0,-1 1 1,1-1-1,0 1 0,0 0 0,-1 0 0,1 0 1,0 0-1,0 0 0,0 0 0,0 0 0,-1 1 1,1-1-1,0 0 0,0 1 0,-1 0 0,1-1 0,0 1 1,-1 0-1,1 0 0,-1 0 0,1 0 0,-1 0 1,1 0-1,-1 1 0,0-1 0,0 0 0,0 1 1,1-1-1,-1 1 0,0 1 4,40 84 213,-8-19-149,-11-40-1722,-14-22-1382</inkml:trace>
  <inkml:trace contextRef="#ctx0" brushRef="#br1" timeOffset="7897.723">3790 2342 4736,'0'-1'73,"-1"-1"24,1 1 0,-1-1-1,1 0 1,0 1 0,-1-1 0,1 0 0,0 0-1,0 1 1,0-1 0,0 0 0,1 0-1,-1 1 1,0-1 0,1 0 0,-1 0 0,1 1-1,0-1 1,-1 0 0,1 1 0,0-1 0,0 1-1,0-1 1,0 1 0,0 0 0,0-1-1,1 1 1,-1 0 0,0 0 0,2-1-97,3-2 41,0 1 0,0 0 0,1 0 1,-1 1-1,1 0 0,0 0 0,-1 0 1,1 1-1,0 0 0,0 0 0,0 1 1,0 0-1,0 0 0,0 1 0,0 0 0,0 0 1,0 0-1,-1 1 0,1 0 0,0 0 1,-1 1-1,0 0 0,1 0 0,-1 0 1,0 1-1,3 3-41,-6-2 6,-1-1-1,0 1 1,0 0 0,0 0 0,-1 0 0,0 1 0,0-1 0,0 0-1,0 0 1,-1 1 0,0-1 0,0 0 0,0 1 0,-1-1-1,0 0 1,0 1 0,0-1 0,-1 0 0,1 0 0,-1 0 0,-1 0-1,1 0 1,-1-1 0,1 1 0,-1-1 0,0 1 0,-1-1 0,1 0-1,-1 0 1,0-1 0,-4 4-6,-173 131 2005,180-138-1992,1 0 0,-1 0-1,0 0 1,1 1-1,-1-1 1,1 0-1,-1 1 1,0-1 0,1 1-1,-1-1 1,1 0-1,-1 1 1,1-1 0,0 1-1,-1-1 1,1 1-1,-1-1 1,1 1 0,0 0-1,0-1 1,-1 1-1,1-1 1,0 1-1,0 0 1,0-1 0,-1 1-1,1 0 1,0-1-1,0 1 1,0 0 0,0-1-1,0 1 1,0 0-1,0-1 1,1 1 0,-1-1-1,0 1 1,0 0-1,0-1 1,1 1-1,-1 0 1,0-1 0,1 1-1,-1-1 1,0 1-1,1-1 1,-1 1 0,1-1-1,-1 1 1,1-1-1,-1 0 1,1 1-13,36 4 652,140-21-909,-138 11-1411,-14 2-1228</inkml:trace>
  <inkml:trace contextRef="#ctx0" brushRef="#br1" timeOffset="8183.572">3926 2840 6784,'-3'0'2624,"6"8"-2048,-3 1 0,0 3-96,0-1-288,0 6-32,5-2 64,-5 10 64,6 4-128,-1 0-96,-2 3-32,7-4-384,-7-4-96,2-1-1056,0-6-448,4-5-736</inkml:trace>
  <inkml:trace contextRef="#ctx0" brushRef="#br1" timeOffset="13754.511">4310 2860 2816,'8'-32'2096,"-22"-37"2368,7-60-2235,7 127-2233,0 1 0,-1 0 0,1 0 0,0-1 1,0 1-1,0 0 0,0 0 0,0-1 0,0 1 0,1 0 0,-1 0 0,0-1 0,1 1 1,-1 0-1,1 0 0,-1 0 0,1 0 0,-1 0 0,1 0 0,0-1 0,0 1 0,-1 1 1,1-1-1,0 0 0,0 0 0,0 0 0,0 0 0,0 1 0,0-1 0,0 0 0,1 1 1,-1-1-1,0 1 0,0-1 0,0 1 0,1 0 0,-1-1 0,0 1 0,0 0 1,0 0-1,1 0 0,-1 0 0,0 0 0,1 0 0,-1 0 0,0 1 0,0-1 0,0 0 1,1 1-1,-1-1 0,0 1 0,0-1 0,0 1 0,0-1 0,0 1 0,0 0 0,0 0 1,0-1-1,1 2 4,11 13-14,1 1 1,-2 0 0,0 1-1,-1 0 1,-1 1 0,5 12 13,-1-1-14,23 71-4,-33-81 483,-4-19-443,0 0 0,1 0 0,-1 0 1,0 0-1,0 0 0,0 0 0,0 0 0,0 0 0,0 0 0,1 0 0,-1 0 1,0 0-1,0 0 0,0 0 0,0 0 0,0 0 0,1 0 0,-1 0 0,0 0 1,0 0-1,0 0 0,0 0 0,0 1 0,0-1 0,1 0-22,1-22 62,1 0-1,1 0 0,1 0 1,0 1-1,2-1 0,8-16-61,-14 34-11,1 1-1,0-1 0,-1 0 0,1 0 1,0 1-1,1 0 0,-1-1 0,1 1 1,-1 0-1,1 0 0,0 0 0,0 0 1,0 1-1,1-1 0,-1 1 1,0 0-1,1 0 0,0 0 0,-1 1 1,1-1-1,0 1 0,0 0 0,0 0 1,0 0-1,0 0 0,0 1 0,0-1 1,0 1-1,0 0 0,0 1 1,1-1-1,-1 1 0,0-1 0,0 1 1,0 1 11,2 2-4,0 0 0,-1 1 1,0 0-1,0 0 0,-1 0 0,1 1 1,-1-1-1,0 1 0,0 0 1,-1 0-1,0 1 0,0-1 1,2 7 3,20 36 69,1-4-26,-11-49 154,-9-1-192,0 0 1,-1 0-1,1-1 1,-1 0-1,0 0 1,-1 0-1,0 0 1,0-1-1,0 0 1,-1 0-1,1 0 1,-2 0-1,2-3-5,25-49 20,12 3-244,-40 56 223,0 0 0,0 0 0,1 0 0,-1 0 1,0 1-1,0-1 0,1 0 0,-1 0 1,0 1-1,0-1 0,1 1 0,-1-1 0,0 1 1,0 0-1,0-1 0,0 1 0,0 0 1,0 0-1,0-1 0,0 1 0,0 0 0,0 0 1,-1 0-1,1 0 0,0 0 0,-1 1 0,1-1 1,0 0-1,-1 0 0,0 0 0,1 0 1,-1 1-1,0-1 0,1 0 0,-1 0 0,0 1 1,0-1-1,0 0 0,0 1 0,0-1 0,0 0 1,-1 0-1,1 1 0,-1 0 1,3 3 24,43 161 253,-14-63-2773,-17-102-2885,-9-7 2608</inkml:trace>
  <inkml:trace contextRef="#ctx0" brushRef="#br1" timeOffset="14306.831">5015 2347 4352,'-14'-54'3253,"15"50"-3193,1 1-1,-1 0 1,0-1-1,1 1 1,0 0-1,-1 0 1,1 0 0,1 0-1,-1 0 1,0 0-1,1 0 1,-1 1-1,1-1 1,0 1-1,0 0 1,0 0 0,0 0-1,0 0 1,0 1-1,1-1 1,-1 1-1,1 0 1,-1-1-1,3 1-59,0-1 19,0 0 0,0 0 0,0 0 0,0 1 0,1 0 0,-1 0 0,0 1 1,1-1-1,-1 1 0,0 1 0,1-1 0,-1 1 0,0 0 0,0 1 0,0 0 0,0 0 0,0 0 0,0 0 0,0 1 0,-1 0 0,1 0 0,-1 1 0,1-1-19,-5 1 6,1 1-1,0-1 1,-1 0 0,0 0 0,0 0 0,0 1-1,0-1 1,-1 1 0,0-1 0,0 0 0,0 1-1,0-1 1,-1 1 0,0-1 0,0 0 0,0 1-1,0-1 1,-1 0 0,1 0 0,-1 0 0,0 0 0,0 0-1,-1 0 1,1-1 0,-1 1 0,0-1 0,0 0-1,-2 3-5,4-5 3,-83 108 893,83-108-868,-1 0 0,1 1 0,0-1 0,0 0 0,0 1 0,0-1 0,0 1 0,0 0-1,1-1 1,-1 1 0,1-1 0,-1 1 0,1 0 0,-1 0 0,1-1 0,0 1 0,0 0 0,0 0 0,0-1 0,0 1 0,0 0 0,0 0 0,0-1 0,1 1 0,-1 0-1,1-1 1,-1 1 0,1 0 0,0-1 0,0 1 0,0-1 0,0 1 0,0-1 0,0 1 0,0-1 0,0 0 0,0 0 0,1 1 0,-1-1 0,0 0 0,1 0 0,-1 0-1,1 0 1,-1-1 0,1 1 0,1 0-28,12 3 57,1 0 0,0-1 0,1-1 0,-1-1 0,0 0 0,17-1-57,36 2-2043,-47-1-58,-3 2-539</inkml:trace>
  <inkml:trace contextRef="#ctx0" brushRef="#br1" timeOffset="14782.809">5175 2820 7808,'-6'-10'3300,"25"8"-2870,-5 1-795,6-2 177,-13 2 177,0-1 0,0 1 0,0 0-1,0 1 1,0 0 0,0 0-1,0 0 1,0 1 0,0 0-1,0 1 1,0-1 0,0 1-1,0 0 1,-1 1 0,5 2 11,-10-4-1,0 0 0,0-1 1,0 1-1,0 0 0,0 0 0,0 0 1,0 0-1,0 0 0,0 0 1,-1 0-1,1 0 0,-1 0 0,1 1 1,-1-1-1,1 0 0,-1 0 1,1 1-1,-1-1 0,0 0 0,0 0 1,0 1-1,0-1 0,0 0 1,0 1-1,0-1 0,0 0 1,0 0-1,0 1 0,-1-1 0,1 0 1,-1 0-1,1 1 0,-1-1 1,1 0-1,-2 1 1,-28 40 110,25-36-126,-86 109 240,89-114-210,1 1-1,-1-1 1,0 1 0,1 0 0,-1-1-1,1 1 1,0 0 0,-1 0 0,1 0-1,0 0 1,0 0 0,0 0-1,1 0 1,-1 1 0,0-1 0,1 0-1,0 0 1,-1 0 0,1 1 0,0-1-1,0 0 1,0 1 0,0-1 0,1 0-1,-1 0 1,1 1 0,-1-1-1,1 0 1,0 0 0,0 0 0,0 0-1,0 0 1,0 0 0,0 0 0,0 0-1,1 0 1,-1-1 0,1 1-1,-1 0 1,1-1 0,0 1 0,0-1-1,-1 0 1,1 1 0,0-1 0,0 0-1,0 0-13,13 2-87,0-1 0,1 0-1,-1-1 1,0 0 0,0-1 0,0-1-1,1 0 1,-1-2 0,0 1 0,0-2-1,7-2 88,34-16-5253,-33 16 2080</inkml:trace>
  <inkml:trace contextRef="#ctx0" brushRef="#br1" timeOffset="16272.297">6218 2845 6400,'28'-55'3320,"-2"12"-3462,37-103 366,-35 76 1195,-24 48-1344,-4 22-91,0 0 32,0 0-107,0 0-5,0 0 32,0 0 16,14 15-59,-8-8 97,0 1-1,0 0 0,-1 0 1,0 1-1,0-1 0,-1 1 1,0 0-1,-1 0 0,0 0 1,0 1-1,-1-1 0,1 10 11,6 160 256,-9-137-213,0-40 208,5-15 426,17-64-549,42-103-203,-39 151-165,-9 40-37,-9 2 280,-1 1 0,-1-1 0,0 1 1,-1 0-1,0 0 0,-1 1 0,0-1 0,-1 11-3,0-14 18,6 112-104,-3-90 337,9-46 21,72-103-288,1-33-59,-87 148 73,0 0 1,0 1-1,1-1 0,-1 0 0,0 0 0,0 0 0,1 0 1,-1 0-1,1 0 0,-1 0 0,1 1 0,-1-1 0,1 0 1,-1 0-1,1 1 0,0-1 0,-1 0 0,1 1 0,0-1 1,0 1-1,0-1 0,-1 1 0,1-1 0,0 1 0,0-1 0,0 1 1,0 0-1,0 0 0,0-1 0,0 1 0,0 0 0,-1 0 1,1 0-1,0 0 0,0 0 0,0 0 0,0 0 0,0 0 1,0 1-1,0-1 0,0 0 0,0 0 0,0 1 0,0-1 1,-1 1-1,1-1 0,0 1 0,0-1 0,0 1 0,-1-1 1,1 1-1,0 0 0,-1-1 0,1 1 0,0 0 0,-1 0 0,1 0 1,-1 0 1,31 91-326,-8-15-6404,-18-56 3898</inkml:trace>
  <inkml:trace contextRef="#ctx0" brushRef="#br1" timeOffset="16519.383">7082 2715 6656,'0'0'2464,"4"0"-1920,-4 7-224,0-7-192,0 14-128,0 1 0,0 5 128,-4 0 64,4 5-64,-5-1-32,5 5 32,-5-1-160,5 4 32,0-8-352,0 4-160,0-8-800,5-6-288,0-11-736</inkml:trace>
  <inkml:trace contextRef="#ctx0" brushRef="#br1" timeOffset="16789.387">7451 2702 7040,'-14'2'3366,"24"1"-2818,89-8 124,-13-2-181,-4-7-2800,-77 11 575,-4-2-772</inkml:trace>
  <inkml:trace contextRef="#ctx0" brushRef="#br1" timeOffset="17012.666">7424 2593 6144,'22'16'3885,"5"5"-3738,-17-6 5,-1 0 1,-1 0 0,0 0-1,-1 1 1,-1 0 0,0 1-1,-1-1 1,0 4-153,-3-10-134,8 39-706,1-19-4351,-6-22 2199</inkml:trace>
  <inkml:trace contextRef="#ctx0" brushRef="#br1" timeOffset="17907.892">7565 2682 2816,'13'-9'2384,"-23"6"154,-95 27-1167,-34-3-998,94-17-1402,39-8-2731,11-1 1147</inkml:trace>
  <inkml:trace contextRef="#ctx0" brushRef="#br1" timeOffset="18975.922">7892 2823 5120,'18'-20'2944,"-14"13"-2795,-1 0 0,-1 0 0,1 0 0,-1 0 1,0 0-1,-1 0 0,1 0 0,-2-1 0,1 1 0,-1-1 1,0 1-1,0 0 0,-1-1 0,0 1 0,0 0 0,-2-2-149,0-24 526,-3-71-308,26 160-527,45 88 234,-48-95 209,-13-35 239,-5-24 544,0-54-191,1 49-713,1 0 0,0 1-1,1-1 1,0 1 0,1-1 0,1 1 0,2-4-13,-6 17-9,0 1 1,0 0-1,0-1 0,0 1 0,0 0 0,0-1 0,0 1 0,0-1 1,0 1-1,0 0 0,0-1 0,0 1 0,0 0 0,0-1 0,1 1 0,-1 0 1,0-1-1,0 1 0,0 0 0,1-1 0,-1 1 0,0 0 0,0-1 1,1 1-1,-1 0 0,0 0 0,1-1 0,-1 1 0,0 0 0,1 0 1,-1 0-1,0 0 0,1-1 0,-1 1 0,0 0 0,1 0 0,-1 0 1,1 0-1,-1 0 0,0 0 0,1 0 0,-1 0 0,1 0 0,-1 0 1,0 0-1,1 0 0,-1 0 0,0 0 0,1 1 0,-1-1 0,0 0 0,1 0 1,-1 0-1,0 1 0,1-1 0,-1 0 0,1 0 9,10 22-317,-8-16 382,5 9-48,1-1-1,0 0 1,2 0 0,-1-1 0,2 0 0,0-1-1,11 9-16,-22-19 16,1 1 0,0-1 0,0 0-1,-1 0 1,1 0 0,1 0-1,-1 0 1,0 0 0,0-1 0,1 1-1,-1-1 1,1 0 0,-1 1 0,1-1-1,0 0 1,-1-1 0,1 1 0,0 0-1,0-1 1,0 1 0,-1-1 0,1 0-1,0 0 1,0 0 0,0-1 0,0 1-1,-1-1 1,1 1 0,0-1-1,0 0 1,-1 0 0,1 0 0,-1 0-1,1 0 1,-1-1 0,1 1 0,-1-1-1,0 0 1,0 0 0,1 0 0,0-2-16,2-7-13,-1 0 0,0 0 0,0 0 0,-1-1 0,-1 0 0,0 0 0,-1 0 0,0 1 1,-1-11 12,5-41 46,0 54-127,1 26-24,30 120 446,0-49-2378,-31-76-139,-1 0-736</inkml:trace>
  <inkml:trace contextRef="#ctx0" brushRef="#br1" timeOffset="19456.607">8465 2779 6784,'0'-1'96,"0"0"0,0 0-1,0 0 1,0 0 0,0 0 0,0 0 0,0 0 0,0 0 0,0 0-1,0 0 1,1 0 0,-1 0 0,0 0 0,1 0 0,-1 0 0,1 0-1,-1 0 1,1 0 0,-1 0 0,1 1 0,0-1 0,0 0 0,-1 0-1,1 1 1,0-1 0,0 0 0,0 1 0,0-1 0,-1 1 0,1-1 0,0 1-1,0-1 1,0 1 0,0 0 0,0-1 0,0 1 0,0 0 0,1 0-1,-1 0-95,45-8-528,-32 8 515,50 5 23,-62-5-13,0 0 1,-1 1-1,1-1 0,0 1 0,-1-1 0,1 1 0,-1 0 0,1 0 0,0 0 0,-1 0 0,0 0 1,1 0-1,-1 0 0,0 0 0,1 1 0,-1-1 0,0 0 0,0 1 0,0-1 0,0 1 0,0-1 0,-1 1 1,1 0-1,0-1 0,-1 1 0,1 0 0,-1 0 0,0-1 0,1 1 0,-1 0 0,0 0 0,0-1 3,-1 5 17,0-1 1,-1 1-1,0-1 0,0 0 0,0 0 0,0 0 0,-1 0 0,0 0 0,0-1 0,0 1 1,0-1-1,-1 1-17,0 0 40,-60 79 493,63-83-525,1 1 0,-1-1 0,0 0 0,0 1 0,0-1 0,1 1 0,-1 0 0,1-1 0,-1 1 0,1-1 0,0 1 0,0 0 0,0-1 0,0 1 0,0 0 0,0-1 0,0 1 0,0 0 0,0-1 0,1 1 0,-1 0 0,1-1 0,-1 1 0,1-1 0,0 1 0,0-1 0,-1 1 0,1-1 0,0 0 0,0 1 0,0-1 0,1 0 0,-1 0 0,0 0 0,0 0 0,1 0 0,0 1-8,60 18 61,6-28-2295,-31-3-294</inkml:trace>
  <inkml:trace contextRef="#ctx0" brushRef="#br1" timeOffset="19853.434">8876 2143 6656,'14'21'3521,"12"14"-3837,-13-9 369,-1 1-1,-1 1 1,-1 0-1,-2 0 1,-1 1-1,0 3-52,2 10 96,3 7-35,-2 1 0,-3 1 1,-1-1-1,-3 1 0,-3 0 1,-1 0-1,-3 0 0,-1-1 1,-3 1-1,-11 34-61,16-76-30,-21 39-1961,15-43-505</inkml:trace>
  <inkml:trace contextRef="#ctx0" brushRef="#br1" timeOffset="21354.415">9052 2318 4480,'5'6'2557,"5"-20"-1683,-1 2-636,49-97 1341,-21 21-150,-45 148-1344,5 127 133,5-100-3022,-2-66 260</inkml:trace>
  <inkml:trace contextRef="#ctx0" brushRef="#br1" timeOffset="21658.908">9518 2059 5120,'-3'1'2464,"-10"40"-800,-130 216 453,78-144-2252,34-61-3725,22-38 1322</inkml:trace>
  <inkml:trace contextRef="#ctx0" brushRef="#br1" timeOffset="22060.813">9559 2298 8832,'47'-16'4458,"-41"16"-4471,0-1 0,0 1 0,0 0 0,1 0 0,-1 0 0,0 1 0,0 0 0,0 1 0,0-1 0,0 1 0,0 0 0,0 0 0,0 1 0,-1 0 0,1 0 0,-1 0 0,0 1 0,4 3 13,-7-3-10,0-1 1,0 1 0,0 0 0,-1 0-1,1 0 1,-1 0 0,0 0 0,0 0 0,-1 1-1,1-1 1,-1 0 0,0 0 0,0 0-1,0 1 1,-1-1 0,0 0 0,1 0-1,-2 0 1,1 0 0,0 0 0,-1 0 0,1 0-1,-1 0 1,0-1 0,-1 1 0,1 0 9,-9 9 1,0 0 0,-1 0 0,0-1 0,-1-1 0,0 0 0,-1 0 0,0-2 0,-1 0 1,-14 7-2,-58 40 75,84-53-69,2-3 1,-1 1 0,1-1 0,-1 1-1,1 0 1,0 0 0,0 0 0,-1 0-1,1 0 1,0 0 0,0 0 0,0 0 0,0 0-1,0 1 1,0-1 0,0 0 0,1 1-1,-1-1 1,0 0 0,1 1 0,-1-1-1,1 1 1,-1-1 0,1 1 0,0-1 0,0 1-1,0 0 1,0-1 0,0 1 0,0 0-7,5 1 94,1 0 0,-1-1 1,1 1-1,-1-1 0,1-1 1,0 1-1,0-1 0,0 0 1,0-1-1,0 1 0,0-1 1,0 0-1,0-1 1,0 1-1,3-2-94,2 2 83,162-14-274,-111 9-2988,-36 4-11,-10 1 44</inkml:trace>
  <inkml:trace contextRef="#ctx0" brushRef="#br1" timeOffset="23422.84">2784 3217 3456,'-8'-2'1804,"13"3"-78,36 3-184,145 9 212,192-1-756,-71 8-998,253-16 778,153-5-490,-71-15-170,105 21 228,-42-2-10,-319-10-357,247-5 160,-61 3 21,84-3 368,-497 3-534,178-18-538,-297 20-3216,-33 6 646</inkml:trace>
  <inkml:trace contextRef="#ctx0" brushRef="#br2" timeOffset="27969.279">3040 4017 4736,'-2'1'65,"1"-1"1,0 1 0,-1-1-1,1 1 1,0-1-1,-1 1 1,1 0-1,0 0 1,0 0 0,0 0-1,-1 0 1,1 0-1,0 0 1,0 0-1,1 0 1,-1 0 0,0 0-1,0 1 1,0-1-1,1 0 1,-1 0-1,1 1 1,-1-1 0,1 1-1,-1-1 1,1 0-1,0 1 1,0-1-1,0 1 1,0-1 0,0 1-1,0-1 1,0 1-1,0-1 1,0 1 0,1-1-1,-1 0 1,1 1-1,-1-1-65,1 2 23,0 0-1,0 0 1,0 0 0,0 0-1,1-1 1,-1 1-1,1-1 1,0 1 0,0-1-1,0 1 1,0-1-1,0 0 1,0 0-1,0 0 1,1 0 0,-1 0-1,1-1 1,-1 1-1,2 0-22,62-1 1926,-52-6-1174,86-67 108,-96 68-838,1 0 0,-1-1 0,0 1 0,0-1 0,-1 0 0,1 0 0,-1 0 0,0-1 0,0 1 1,-1-1-1,0 1 0,0-1 0,0 0 0,0 0 0,-1 0 0,0 0 0,0 0 0,-1 0 0,0 0 0,0-4-22,-1 6 24,0 1 0,0-1 0,0 1 0,0 0 0,-1-1 0,1 1 0,-1 0 0,0 0 1,0 0-1,0 0 0,0 1 0,0-1 0,-1 1 0,1-1 0,-1 1 0,0 0 0,1 0 0,-1 0 0,0 0 0,0 0 0,-1 1 0,1-1 0,0 1 0,0 0 0,-1 0 1,1 0-1,-1 0 0,1 1 0,-1-1 0,-1 1-24,-9-1 122,0 0 1,1 2-1,-1-1 0,0 2 1,1 0-1,-1 0 1,-5 3-123,10-3 29,-1 1 1,1 0-1,0 0 1,0 1-1,1 1 1,-1-1 0,1 1-1,0 1 1,0-1-1,0 1 1,-3 5-30,10-11-1,1 1 1,-1-1-1,0 1 1,1-1-1,-1 1 1,1 0-1,-1-1 1,1 1-1,-1 0 1,1-1-1,-1 1 1,1 0-1,-1 0 1,1-1-1,0 1 1,0 0-1,-1 0 1,1 0-1,0 0 1,0 0-1,0-1 1,0 1-1,0 0 1,0 0-1,0 0 1,0 0-1,0 0 1,1-1-1,-1 1 1,0 0-1,0 0 1,1 0-1,-1-1 1,1 1-1,-1 0 1,0 0-1,1-1 1,-1 1-1,1 0 1,0-1-1,-1 1 1,1 0-1,0-1 1,-1 1-1,1-1 1,0 1-1,0-1 1,-1 0-1,1 1 1,1-1 0,44 12 20,103-22-52,-134 9 29,-7 1-9,-1-1 1,1 1 0,-1 0 0,1 1 0,-1 0-1,1 0 1,-1 0 0,1 1 0,-1 0-1,0 1 1,0 0 0,0 0 0,0 0 0,2 2 11,109 75 42,-42-60-131,-43-19-3992,-22-1 1041</inkml:trace>
  <inkml:trace contextRef="#ctx0" brushRef="#br2" timeOffset="28623.176">3430 3496 4992,'11'3'2629,"47"-13"-2403,19 1-100,-76 10-95,1 1 0,-1-1-1,1 0 1,-1 1 0,0-1 0,0 1-1,0 0 1,0-1 0,0 1-1,0 0 1,0-1 0,-1 1 0,1 0-1,-1 0 1,1 0 0,-1 0 0,0 0-1,1 0 1,-1-1 0,0 1 0,0 0-1,0 0 1,-1 0 0,1 0-1,0 0 1,-1 0 0,0 1-31,0 3 109,-20 131 835,3 24-5883,18-159 2166</inkml:trace>
  <inkml:trace contextRef="#ctx0" brushRef="#br2" timeOffset="28903.347">3509 3678 5504,'-10'16'3258,"10"-16"-2628,2 0-193,87-37 886,21-2-1038,-42 18-4160,-46 13 702,2 4 576</inkml:trace>
  <inkml:trace contextRef="#ctx0" brushRef="#br2" timeOffset="29105.495">3945 3430 5760,'-9'13'3869,"4"-4"-3776,-98 131 1838,34 3-1280,47-80-4262,22-57 342,4 1 149</inkml:trace>
  <inkml:trace contextRef="#ctx0" brushRef="#br2" timeOffset="29515.607">4019 3617 7296,'-1'-7'3747,"34"-3"-3398,-29 10-331,-1-1 0,1 1 0,-1-1 0,1 1 0,-1 0 0,0 0 0,1 1 0,-1-1 1,1 1-1,-1 0 0,0 0 0,1 0 0,-1 0 0,0 0 0,0 1 0,0-1 0,0 1 0,0 0 1,0 0-1,-1 0 0,1 0 0,-1 1 0,1-1 0,-1 1 0,0-1 0,0 1 0,0 0 0,0 0 1,0 0-1,-1 0 0,1 0 0,-1 0 0,1 2-18,-2 4 21,0 0 0,-1-1 0,1 1 0,-2 0 0,1 0 0,-1 0 0,-1-1 0,1 1 0,-1-1 0,-1 0 0,0 0 0,0 0 0,0 0 0,-1-1 0,0 0 0,-4 4-21,7-9 20,0-1 0,1 1 0,-1-1-1,1 1 1,-1 0 0,1 0 0,-1 0 0,1 0 0,0 0-1,0 0 1,0 0 0,0 0 0,0 0 0,1 1 0,-1-1 0,1 0-1,-1 1 1,1-1 0,0 0 0,0 1 0,0-1 0,0 0 0,0 1-1,1-1 1,-1 0 0,1 0 0,-1 1 0,1-1 0,0 0-1,0 0 1,0 0 0,0 0 0,0 0 0,0 0 0,1 0 0,0 1-20,6 0 85,0 0 1,1-1 0,-1 0-1,1 0 1,0-1-1,-1 0 1,1 0 0,0-1-1,0 0 1,-1-1 0,6-1-86,0 1 34,96-14-2952,-70 11-308</inkml:trace>
  <inkml:trace contextRef="#ctx0" brushRef="#br1" timeOffset="34174.778">5057 3511 2816,'62'-75'4197,"-62"75"-4103,0 0 0,0 0 0,0 1 0,0-1 0,1 0 0,-1 0 0,0 0 0,0 0 0,0 0 0,0 0 0,1 0 0,-1 1 0,0-1 0,0 0 0,0 0-1,1 0 1,-1 0 0,0 0 0,0 0 0,0 0 0,1 0 0,-1 0 0,0 0 0,0 0 0,1 0 0,-1 0 0,0 0 0,0-1 0,0 1 0,1 0 0,-1 0 0,0 0 0,0 0 0,0 0 0,0 0 0,1-1-94,-12 23 793,-10 22-310,3 0 0,1 1 0,-8 39-483,3-12 359,6-27-321,3 1 0,1 0 0,3 1-1,1 0 1,3 0 0,1 0 0,3 1 0,2 0 0,1-1 0,8 33-38,-10-75-249,1 1 1,0-1-1,0 1 1,1-1 0,0 0-1,0 0 1,0 0 0,0 0-1,1 0 1,0 0-1,0 0 1,0-1 0,0 1-1,1-1 1,0 0 0,0 0-1,0-1 1,0 1-1,1-1 1,-1 0 0,4 2 248,27 5-2848</inkml:trace>
  <inkml:trace contextRef="#ctx0" brushRef="#br1" timeOffset="34529.406">5503 4066 5888,'-9'-15'3645,"22"-21"-3548,-9 26 33,3-11-28,-2 0-1,-1 0 1,0 0 0,-2-1 0,0 1 0,-1-1-1,-2-16-101,1 25 429,-5 21 94,-3 16-241,1 0 1,2 0 0,0 1-1,2 0 1,0 0 0,2 15-283,1-38-45,6 51 226,15-31-3576,-8-21 382</inkml:trace>
  <inkml:trace contextRef="#ctx0" brushRef="#br1" timeOffset="34810.074">5844 4017 7168,'-5'4'2720,"5"-4"-2112,5 0-32,-5 0-96</inkml:trace>
  <inkml:trace contextRef="#ctx0" brushRef="#br1" timeOffset="34811.074">5871 4021 12160,'32'0'576,"5"0"-288,-2-4 32,8 1 32,2-2-192,0 2-32,-4-2-64,-1 1-64,-3 4-960,-5-3-480,-5-2-2176</inkml:trace>
  <inkml:trace contextRef="#ctx0" brushRef="#br3" timeOffset="37635.422">6714 3986 2560,'32'8'5888,"-21"-8"-5636,-1 0 1,0 0 0,0-1-1,0 0 1,0-1 0,0 0-1,-1-1 1,6-2-253,1 0 53,0-1 0,0-1 0,-1 0 0,0-1 0,-1-1 0,0 0-1,0-1 1,-1 0 0,0-1 0,-1-1 0,0 0 0,-1-1 0,3-4-53,-11 13 62,0-1-1,0 0 1,0 1-1,-1-1 1,1 0-1,-1 0 1,-1 0 0,1 0-1,-1-1 1,0 1-1,0 0 1,0-1-1,-1 1 1,0 0 0,0-1-1,0 1 1,0-1-1,-1 1 1,0 0-1,0-1 1,-1 1 0,-1-3-62,2 7 4,0 0 0,0-1 0,-1 1 0,1 0 1,-1 0-1,1 0 0,-1 1 0,1-1 0,-1 0 0,1 0 1,-1 1-1,0-1 0,1 1 0,-1 0 0,0-1 1,0 1-1,1 0 0,-1 0 0,0 0 0,0 0 0,1 0 1,-1 0-1,0 1 0,0-1 0,1 1 0,-1-1 0,0 1 1,1 0-1,-1-1 0,1 1 0,-1 0 0,1 0 1,-1 0-1,1 0 0,0 0 0,-1 1 0,1-1-4,-14 13 43,1 1 0,1 1-1,0 0 1,1 1 0,0 0-1,2 1 1,0 0 0,1 1-1,1 0 1,0 0 0,-4 19-43,11-31 43,1 0 1,-1 0 0,1 0 0,1 0 0,-1 0 0,1 0 0,0 0-1,0-1 1,1 1 0,0 0 0,1 0 0,-1-1 0,1 0 0,0 1-1,1-1 1,-1 0 0,1-1 0,0 1 0,1-1 0,-1 1-1,1-1 1,0-1 0,1 1 0,-1-1 0,1 0 0,0 0 0,0 0-1,0-1 1,0 0 0,1 0 0,-1-1 0,1 0 0,0 0 0,-1 0-1,1-1 1,3 0-44,126-1-2906,-81-11-486</inkml:trace>
  <inkml:trace contextRef="#ctx0" brushRef="#br3" timeOffset="38096.655">7437 3516 7680,'0'-1'88,"-1"1"0,1-1 1,-1 0-1,0 0 0,1 0 0,0 0 1,-1 1-1,1-1 0,-1 0 0,1 0 1,0 0-1,0 0 0,0 0 1,0 0-1,-1 0 0,1 0 0,0 0 1,1 0-1,-1 0 0,0 0 0,0 0 1,0 0-1,0 0 0,1 0 1,-1 0-1,1 0 0,-1 1 0,0-1 1,1 0-1,-1 0 0,1 0 0,0 1 1,-1-1-1,1 0 0,0 0 0,-1 1 1,1-1-1,0 1 0,0-1 1,0 1-1,0-1 0,-1 1 0,1-1 1,0 1-1,0 0 0,0-1 0,0 1 1,0 0-1,1 0-88,7-5-22,1 0 0,1 1 0,-1 1 1,0 0-1,1 0 0,0 1 0,0 1 0,-1-1 0,1 2 0,2 0 22,-12-1-2,0 1 0,1 0 0,-1-1 0,0 1-1,1 0 1,-1 0 0,1 0 0,-1 0 0,0 0-1,1 1 1,-1-1 0,1 0 0,-1 1 0,0-1 0,0 1-1,1-1 1,-1 1 0,0 0 0,0-1 0,1 1-1,-1 0 1,0 0 0,0 0 0,0 0 0,0 0 0,0 0-1,0 0 1,-1 0 0,1 0 0,0 0 0,-1 1-1,1-1 1,0 0 0,-1 1 0,1-1 0,-1 0 0,0 1-1,1-1 1,-1 0 0,0 1 0,0-1 0,0 1 0,0-1-1,0 1 3,-4 13 62,0 0 1,-1 0-1,0-1 0,-1 0 0,-1 0 0,0 0 0,-3 2-62,-18 39 547,0 38-210,27-91-322,1 1-1,0 0 1,0 0-1,0 0 0,0-1 1,0 1-1,1 0 1,-1 0-1,1-1 1,-1 1-1,1 0 1,0-1-1,0 1 1,1-1-1,-1 1 0,0-1 1,1 1-1,-1-1 1,1 0-1,0 0 1,0 0-1,0 0 1,0 0-1,0 0 0,0 0 1,1-1-1,-1 1 1,0-1-1,1 0 1,-1 1-1,1-1 1,1 0-15,83 6-2224,-65-10 640</inkml:trace>
  <inkml:trace contextRef="#ctx0" brushRef="#br1" timeOffset="40202.11">7942 3402 5632,'4'-4'3146,"-3"4"-2810,8 4-106,3 0-158,-1 1 0,0 0 0,-1 0 1,1 1-1,-1 0 0,0 1 0,-1 0 0,1 1 1,-1 0-1,-1 1 0,0-1 0,0 2 0,6 8-72,-4 1 115,0 0 0,-2 1 0,0 0 0,-1 0 0,-1 1 0,0 0 0,-2 0 0,-1 0 0,0 1 0,-2-1 0,0 1 0,-2-1-1,0 1 1,-2-1 0,0 0 0,-1 1 0,-1-1 0,-1-1 0,-1 1 0,-7 15-115,-13 17-160,-2-1 0,-3-1 0,-1-2 0,-23 25 160,24-33-1536,4-1-1445</inkml:trace>
  <inkml:trace contextRef="#ctx0" brushRef="#br1" timeOffset="43520.415">8384 3402 2816,'0'0'917,"0"0"-458,0 0 288,0 0 234,0 0-101,5 0 474,71-7 1052,-74 7-2395,0-1 0,0 1 0,0 0 0,0 0 0,0 0 0,0 0-1,0 1 1,0-1 0,0 0 0,0 1 0,0-1 0,0 1 0,0 0 0,-1 0 0,1 0 0,0 0 0,0 0 0,-1 0 0,1 0 0,0 0 0,-1 1 0,1-1 0,-1 1 0,0-1 0,0 1 0,1-1 0,-1 1 0,0 0 0,0 0 0,0 0 0,-1-1 0,1 1 0,0 0 0,-1 0 0,1 1-11,-1 8 16,-1 1 0,-1 0 0,0-1 0,0 1 0,-1-1 1,0 0-1,-1 0 0,-1 0 0,1 0 0,-2-1 0,1 0 0,-1 0 1,-8 9-17,2 1 83,-14 21 41,18-31 15,0 2 0,1-1 0,0 1 0,1 0 1,0 0-1,1 1 0,1 0 0,-3 11-139,7-20 43,1 0 0,0-1-1,0 1 1,0-1 0,1 1-1,-1-1 1,1 1 0,0-1-1,0 0 1,0 0 0,0 0-1,1 0 1,-1 0 0,1 0-1,-1-1 1,1 1 0,0-1-1,0 0 1,0 0 0,0 0-1,1 0 1,-1-1 0,1 1-1,-1-1 1,1 0 0,-1 0-1,1 0 1,0 0 0,-1-1-1,1 1 1,0-1 0,-1 0-1,1 0 1,0 0 0,1-1-43,143 2-3883,-82-1-1861,-29 0 3035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4:39.9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119 77 3968,'0'0'11,"1"-6"372,1 1 0,-1-1 0,1 1 0,0-1 0,0 1 0,0 0 0,1 0 1,0 0-1,0 0 0,0 0 0,0 0 0,2 0-383,0-4 945,-9 20-717,-55 171 1559,-17 160-625,68-289-1098,3-1-1,2 1 1,3 0-1,1-1 1,3 1 0,3-1-1,1 0 1,3 0-1,2-1 1,2 0-1,3-2 1,10 20-64,49 58-1787,-40-80-319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4:40.4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1 381 5504,'7'-4'325,"-1"0"-1,1 0 1,-1-1 0,0 0 0,0 0 0,0 0 0,-1-1-1,0 0 1,0 0 0,0 0 0,1-4-325,6-11-95,-1-1 0,-2 0 1,0-1-1,-1 0 0,-1-2 95,0 6 239,37-119 1212,-39 116-443,-9 30 75,-16 96-523,5 1 0,0 71-560,10-76-2534,4-74-596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4:40.8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21 336 6528,'-11'-1'1381,"2"1"34,17 2 706,100-8-1214,96-17-283,-136 18-1739,-52 4 296,18-6-6858,-25-1 5560</inkml:trace>
  <inkml:trace contextRef="#ctx0" brushRef="#br0" timeOffset="267.284">303 3 6400,'-12'-3'2144,"9"8"-48,0 370 570,2-303-3593,2-24-3596,3-28 731,5-7 1232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4:44.0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73 7424,'0'-4'2816,"14"8"-2208,9-8-160,-9 4-160,9 0-256,13 0 64,14-5-64,9 5-32,10-8 32,8 1 32,-4-1 32,-4-1-32,-7 1-64,-2-1-128,-6 3-64,-3 1-768,-11 1-256,-3 4-704</inkml:trace>
  <inkml:trace contextRef="#ctx0" brushRef="#br0" timeOffset="590.156">446 360 6528,'33'-3'2992,"-14"-3"-2877,0-1 0,0 0 1,-1-1-1,0-1 0,0-1 1,-1-1-1,-1 0 0,12-10-115,40-52-74,-68 72 79,1 0 0,-1 0 0,1 0 0,-1 0 0,0 0 0,1 0 0,-1 0 0,0 0 0,0 0 1,1 0-1,-1-1 0,0 1 0,0 0 0,0 0 0,0 0 0,-1 0 0,1 0 0,0 0 0,0 0 0,-1 0 1,1 0-1,-1-1 0,1 1 0,-1 1 0,1-1 0,-1 0 0,1 0 0,-1 0 0,0 0 0,0 0 0,1 0 1,-1 1-1,0-1 0,0 0 0,0 1 0,0-1 0,0 0 0,0 1 0,0 0 0,0-1 0,0 1 0,0-1 0,0 1 1,0 0-1,0 0 0,0 0 0,-1 0 0,1-1 0,0 2-5,-57-5 257,47 4-257,1 0-1,-1 1 0,1 1 0,-1 0 0,1 0 0,0 1 1,0 0-1,0 1 0,0 0 0,0 1 0,1 0 0,0 0 1,-9 7 0,18-10-5,-1 0 0,0 0 0,1 0 0,-1 0 0,1 1 0,-1-1 0,1 0 1,0 0-1,0 0 0,0 1 0,0-1 0,0 0 0,1 0 0,-1 0 0,1 0 0,-1 0 1,1 0-1,0 1 0,0-1 0,0-1 0,0 1 0,0 0 0,0 0 0,0 0 0,1 0 1,-1-1-1,1 1 0,-1-1 0,1 1 0,0-1 0,-1 0 0,1 1 0,0-1 0,0 0 1,0 0-1,0 0 5,125 81 165,-111-71-162,-1 0-1,0 1 1,-1 1 0,-1 0-1,0 1 1,-1 1 0,0 0-1,-1 0 1,-1 1 0,0 0-1,-2 1 1,1 0 0,-2 1-1,0 1-2,-6-16 15,0-1 0,0 1 0,0 0-1,0-1 1,-1 1 0,1 0-1,-1-1 1,0 1 0,0 0 0,0 0-1,0-1 1,0 1 0,0 0 0,-1 0-1,0-1 1,1 1 0,-1 0 0,0-1-1,0 1 1,0-1 0,-1 1 0,1-1-1,-1 0 1,1 1 0,-1-1-1,0 0 1,0 0 0,1 0 0,-2 0-1,1-1 1,0 1 0,0 0 0,0-1-1,-1 0 1,1 1 0,-1-1 0,1 0-1,-1 0-14,-3 0 84,0 1 0,0-1 0,0-1 0,-1 1 0,1-1 0,0 0 0,0-1 0,0 1 0,0-1 0,0-1 0,0 1 0,0-1 0,0 0 0,0 0 0,1 0 0,-1-1 0,1 0-1,0 0 1,-1-1 0,1 1 0,1-1 0,-1 0 0,1 0 0,-1-1 0,1 1 0,0-1 0,1 0 0,-1 0 0,1 0 0,0-1 0,-1-3-84,0 1 36,0 1 0,0-1-1,1 0 1,0 1 0,0-2 0,1 1 0,0 0 0,1 0 0,0-1-1,0 1 1,1-1 0,0 1 0,0 0 0,1-1 0,0 1 0,1-1-1,-1 1 1,4-8-36,-1 8-289,1-1 0,-1 1 0,2 0 0,-1 0 0,1 1 0,0 0 0,0 0 1,1 0-1,0 1 0,0 0 0,2 0 289,27-20-3232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36:09.0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60 0 4736,'-2'1'204,"-1"-1"0,1 1 0,-1 0 1,1 0-1,-1 0 0,1 0 0,-1 1 0,1-1 1,0 0-1,0 1 0,0 0 0,0-1 0,0 1 0,0 0 1,0 0-1,0 0 0,1 0 0,-1 1 0,1-1 1,0 0-1,-1 2-204,-4 4 323,6-7-299,-1-1-1,1 1 1,-1-1 0,0 1-1,1-1 1,-1 1 0,1-1-1,-1 1 1,1-1 0,0 1 0,-1 0-1,1-1 1,-1 1 0,1 0-1,0-1 1,0 1 0,-1 0-1,1 0 1,0-1 0,0 1 0,0 0-1,0 0 1,0-1 0,0 1-1,0 0 1,0 0 0,0-1-1,0 1 1,0 0 0,1 0 0,-1-1-1,0 1 1,1 0 0,-1-1-1,0 1 1,1 0 0,-1-1-1,0 1 1,1-1 0,-1 1 0,1-1-1,0 1 1,-1 0 0,1-1-1,-1 0 1,1 1 0,0-1-1,-1 1 1,1-1 0,0 0 0,-1 0-1,1 1 1,0-1 0,-1 0-1,2 0-23,12 4 379,0-2 0,0 0 0,0 0 0,1-1 0,-1-1 0,0-1 0,1 0 0,-1 0 0,1-2-379,32-1 157,147-8-77,-173 11-231,22-7-4940,-38 4 1155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4:43.5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0 315 7424,'24'-35'3760,"4"5"-4832,40-66 522,18 10 2300,-71 76-1720,-1 1 1,1 1-1,1 0 1,0 1-1,0 0 1,0 2-1,3-1-30,-18 5-3,1 0 0,-1 0 1,1 0-1,-1 1 0,1-1 0,0 1 0,-1-1 1,1 1-1,0-1 0,0 1 0,-1 0 1,1 0-1,0 0 0,0 0 0,0 0 0,-1 0 1,1 0-1,0 0 0,0 1 0,-1-1 0,1 1 1,0 0-1,-1-1 0,1 1 0,0 0 0,-1 0 1,1 0-1,-1 0 0,1 0 0,-1 0 1,0 0-1,0 1 0,1-1 0,-1 0 0,0 1 1,0-1-1,0 1 0,0-1 0,-1 1 0,1 0 1,0-1-1,-1 1 0,1 0 0,-1 0 3,-17 103 182,-13 91-741,28-110-6215,2-78 4315</inkml:trace>
  <inkml:trace contextRef="#ctx0" brushRef="#br0" timeOffset="258.55">248 344 6016,'-16'0'2272,"13"0"-1760,6 0 480,-3 0 96,5 0-416,1 0-128,2 0-320,10 0-160,6-4-32,-2-4-32,5 0 0,5-1-160,-4 1-32,3 4-896,-3 1-320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4:47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6 235 3584,'-4'3'2064,"3"-3"-1766,1 0-26,9 12 1270,-4-12-1401,-1 1 1,1-1-1,-1 0 1,1 0-1,-1 0 1,1 0 0,-1-1-1,1 0 1,-1 0-1,1 0 1,-1 0-1,0-1 1,0 0-1,1 0 1,-1 0-1,-1 0 1,1-1-1,0 1 1,-1-1-1,3-2-141,64-70 565,-62 65-462,-4 6-75,1 0 0,-1 0 0,-1-1 0,1 0 0,0 1 0,-1-1-1,0 0 1,0-1 0,-1 1 0,0 0 0,1-1 0,-2 1 0,1-1 0,-1 0-1,0 0 1,0 1 0,0-1 0,-1 0 0,0 0 0,0 0 0,0 0 0,-2-4-28,1 9 0,0 0 1,-1 0 0,1 0 0,-1 0 0,1 0 0,-1 0 0,0 0-1,1 0 1,-1 1 0,0-1 0,1 1 0,-1-1 0,0 1 0,0 0-1,0 0 1,1-1 0,-1 1 0,0 1 0,0-1 0,0 0-1,1 0 1,-1 1 0,0-1 0,0 0 0,1 1 0,-1 0 0,0-1-1,1 1 1,-1 0 0,1 0 0,-1 0 0,1 0 0,-1 0 0,1 1-1,0-1 1,-1 0 0,1 1-1,-6 2 1,-2 1 56,0 1 1,0 0 0,1 1 0,0 0 0,0 1-1,0-1 1,1 1 0,1 1 0,-1-1-1,1 1 1,1 0 0,-1 1 0,2 0 0,-1-1-1,0 5-57,2-7 47,1 0-1,-1 1 1,1-1 0,1 1-1,0-1 1,0 1-1,0 0 1,1-1 0,0 1-1,0 0 1,1-1-1,0 1 1,0 0 0,1-1-1,0 1 1,1-1 0,-1 0-1,1 0 1,1 0-1,-1 0 1,4 4-47,-3-6 23,0 0-1,1 0 1,0-1 0,0 1-1,0-1 1,0 0 0,1 0 0,0-1-1,0 0 1,0 0 0,0 0-1,0-1 1,0 0 0,1 0-1,-1 0 1,1-1 0,0 0 0,-1 0-1,3-1-22,61-2-2254,-2-10-4365,-33 4 3456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4:48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96 6144,'-6'-13'1350,"5"12"-1269,0 0 1,0 0-1,0 0 1,0-1-1,1 1 0,-1 0 1,0 0-1,1 0 1,-1-1-1,1 1 1,0 0-1,-1-1 0,1 1 1,0 0-1,0-1 1,-1 1-1,1 0 0,0-1 1,0 1-1,1 0 1,-1-1-1,0 1 1,0 0-1,1-1 0,-1 1 1,1 0-1,-1-1 1,1 1-1,-1 0 0,1 0 1,0 0-1,0-1 1,0 1-1,-1 0 1,1 0-1,0 0 0,1 0-81,8-5 40,0 1-1,-1 1 1,1 0-1,1 0 1,-1 1-1,1 0 1,-1 1-1,1 0 1,0 1-1,0 0 0,0 1 1,-1 0-1,1 0 1,0 1-1,0 1 1,0 0-1,-1 0 1,1 1-1,-1 1 1,6 2-40,-14-4 1,1 1 1,-1-1-1,0 1 1,1 0-1,-1 0 1,-1 0-1,1 0 1,0 0-1,-1 0 1,1 0-1,-1 0 1,0 1-1,0-1 1,0 0-1,-1 1 1,1-1-1,-1 1 1,0-1-1,0 1 1,0-1-1,0 1 1,-1-1-1,1 1 1,-1-1-1,0 1 1,0-1-1,0 0 1,-1 0-1,1 1 1,-1-1-1,1 0 1,-1 0-1,0 0 1,0-1-1,-1 1 1,1 0-1,0-1 1,-1 0-1,-1 2-1,-60 50 1014,64-54-1003,0 1 1,-1-1 0,1 0 0,-1 1-1,1-1 1,0 0 0,-1 1 0,1-1 0,0 0-1,0 1 1,-1-1 0,1 1 0,0-1-1,0 1 1,-1-1 0,1 0 0,0 1 0,0-1-1,0 1 1,0-1 0,0 1 0,0-1-1,0 1 1,0-1 0,0 1 0,0-1 0,0 1-1,0-1 1,0 1 0,0-1 0,0 1-1,0-1 1,1 1 0,-1-1 0,0 1 0,0-1-1,1 0 1,-1 1 0,0-1 0,0 1-1,1-1 1,-1 0 0,1 1 0,-1-1-1,0 0 1,1 1 0,-1-1 0,1 0 0,-1 0-1,0 0 1,1 1 0,-1-1 0,1 0-1,-1 0-11,31 5 359,-28-5-377,143-1-127,-57-1-3353,-59 2 581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4:50.6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 13 6656,'-2'-12'2990,"19"28"-2412,-12-10-781,244 274 176,-227-249 53,-3 1 0,-1 1 0,-1 1 0,-1 0 0,-3 1 0,0 1 0,-1 5-26,2 6 36,-2 1 0,-3 1 0,-1 0 0,-2 0 0,-3 0 1,-2 1-1,-2-1 0,-2 0 0,-4 15-36,2-23 83,-3-1-1,-1 0 1,-1-1 0,-3 0-1,-1 0 1,-1-2 0,-3 0-1,-1 0 1,-4 2-83,9-18-946,-1-1 0,-1-1-1,-1 0 1,0-2 0,-1 0 0,-4 2 946,-1-1-3168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4:52.1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23 81 2560,'-18'-16'1664,"17"15"-1285,1 1-17,-4-19 3899,55 6-1967,-36 12-1937,103-10 700,-11 0-615,0 4 0,53 6-442,-87 7-272,-56-4-348,-1 1-3058,-21 1-1191,-4 0 2346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4:52.86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12 5888,'34'5'3562,"328"-13"-2522,3-1-3050,-355 9-38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4:53.6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 50 3712,'-8'-7'1006,"11"5"3528,7 2-4218,267-23 2164,-147 10-2342,-83 12-2639,-37-2 592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4:52.3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44 4480,'-8'-3'1664,"3"12"-1312,0-6 128,5-3 32,0 0 96,0 0 96</inkml:trace>
  <inkml:trace contextRef="#ctx0" brushRef="#br0" timeOffset="184.377">14 53 9504,'152'-9'2336,"106"-18"-1376,-155 14-1248,-66 10-2992,-35 3 544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4:54.2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0 458 5632,'0'-2'123,"1"0"0,-1 0-1,1 1 1,0-1 0,-1 0 0,1 1 0,0-1 0,0 0 0,0 1 0,0-1-1,0 1 1,0 0 0,1-1 0,-1 1 0,0 0 0,1 0 0,-1 0 0,1 0-1,-1 0 1,1 0 0,0 0 0,-1 0 0,2 0-123,8-5 192,151-81 726,-143 76-816,0 1-1,0 1 1,1 1 0,0 1 0,0 0 0,1 1-1,0 2 1,0 0 0,0 1 0,0 1 0,5 1-102,-22 1 18,0 1 0,0-1 0,0 1 0,0 0 0,0 0 1,0 1-1,0-1 0,0 1 0,0 0 0,-1 0 0,1 0 0,-1 0 1,0 0-1,0 1 0,1 0 0,-1 0 0,-1 0 0,1 0 0,0 0 1,-1 0-1,0 1 0,0-1 0,0 1 0,0-1 0,0 1 1,-1 0-1,1 0 0,-1 3-18,3 9 104,-1-1 1,-1 1 0,-1 0-1,0 0 1,-1-1 0,-2 15-105,-8 57 114,-4 1 1,-3-2 0,-5 0-1,-8 15-114,26-87-48,-1 4-280,0 0 0,-2-1 0,0 0 0,0 0 0,-2 0 0,-2 3 328,2-9-1786,3-9-838</inkml:trace>
  <inkml:trace contextRef="#ctx0" brushRef="#br0" timeOffset="419.412">256 353 5248,'-17'0'1754,"9"1"-840,19-7 1207,84-79-244,-50 37-1321,-30 29-296,1 1 1,1 1-1,0 1 0,2 0 0,0 1 1,19-11-261,-29 22 37,0 1 1,0 1 0,0 0-1,0 0 1,0 1 0,0 0 0,1 0-1,-1 1 1,0 0 0,1 1-1,-1 0 1,5 2-38,29 0 129,12-1-66,-1-2-1,1-3 1,-1-2 0,38-9-63,-73 9-547,0-1 0,0 0 1,0-2-1,-1 0 0,0-1 1,11-8 546,-42 29-7013,-5 7 4330</inkml:trace>
  <inkml:trace contextRef="#ctx0" brushRef="#br0" timeOffset="741.42">318 656 7808,'16'-11'3514,"56"-30"-2415,-53 32-764,0 1 0,0 1 0,1 1 0,0 0 0,0 2-1,0 0 1,1 2 0,-1 0 0,1 1 0,7 1-335,8 0 229,-5 2-528,0-2-1,1-1 1,-1-2 0,0-1-1,-1-1 1,1-2 0,7-3 299,17-7-4102,-41 13 2428</inkml:trace>
  <inkml:trace contextRef="#ctx0" brushRef="#br0" timeOffset="1950.717">765 1065 6272,'4'-5'334,"-1"0"0,1 0 0,0 0 1,0 1-1,1 0 0,-1-1 0,1 2 1,0-1-1,0 0 0,0 1 0,0 0 0,1 0 1,-1 1-1,1 0 0,2-1-334,-7 3 2,0 0 0,1 1 0,-1-1 0,0 0 0,0 1 0,1-1 0,-1 1 0,0 0 0,0-1 0,0 1 1,0 0-1,0 0 0,0 0 0,0 0 0,0 0 0,0 0 0,0 0 0,0 0 0,-1 0 0,1 0 0,0 0 0,-1 0 0,1 1 0,-1-1 0,1 0 0,-1 0 0,0 1 0,1-1 0,-1 0 0,0 1 0,0-1 0,0 0 1,0 1-1,0-1 0,0 0 0,0 1 0,-1-1 0,1 0 0,0 0 0,-1 1 0,1-1 0,-1 0 0,1 0 0,-1 1-2,0 4 1,-2 17-23,-2 0 0,0 0 0,-2 0 0,0-1 1,-9 18 21,9-22-3,-2 6 149,-1 0 1,0-1 0,-2 0-1,-1 0 1,-1-1 0,0-1-1,-2-1 1,-3 3-147,18-20 58,-1-1 0,0 1 0,-1-1 1,1 0-1,0 1 0,-1-1 0,1 0 0,-1 0 0,1-1 0,-1 1 1,0 0-1,0-1 0,0 0 0,0 1 0,0-1 0,0-1 0,0 1 1,0 0-1,-1-1 0,1 1 0,0-1 0,0 0 0,-1 0 0,1 0 1,0-1-1,0 1 0,0-1 0,0 0 0,-1 0 0,1 0 0,0 0 1,0 0-1,1-1 0,-1 1 0,0-1 0,0 0 0,1 0 0,-1 0 1,1 0-1,-1 0 0,0-1-58,1-3 1,-1 1-1,1-1 1,0 0 0,1 0-1,0 0 1,-1 0 0,2 0-1,-1 0 1,1 0 0,0 0-1,0 0 1,1-1 0,-1 1-1,1 0 1,1 0 0,-1 0 0,1 1-1,0-1 1,1 0 0,-1 1-1,1-1 1,0 1 0,0 0-1,1 0 1,0 0 0,0 0-1,0 1 1,0-1 0,1 1-1,-1 0 1,1 0 0,0 1-1,0 0 1,1 0 0,-1 0-1,1 0 1,-1 1 0,1 0 0,3-1-1,105-22-3899,-96 22 1686</inkml:trace>
  <inkml:trace contextRef="#ctx0" brushRef="#br0" timeOffset="2245.012">651 979 8192,'-5'0'3072,"5"0"-2400,5 0-160,-5 0-288,9 5-160,6-2 96,1 2 0,13-1 0,6-1-96,11 2-64,-1-5 32,1 0-896,-4-5-352,-2 2-1792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4:57.375"/>
    </inkml:context>
    <inkml:brush xml:id="br0">
      <inkml:brushProperty name="width" value="0.05" units="cm"/>
      <inkml:brushProperty name="height" value="0.05" units="cm"/>
      <inkml:brushProperty name="color" value="#FFFFFF"/>
    </inkml:brush>
    <inkml:brush xml:id="br1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185 0 7168,'-8'17'3974,"2"-4"-3890,-105 168 556,98-146-487,1 0-1,2 1 1,1 1-1,3-1 1,-3 32-153,8-49 7,1 0 0,1 1 1,1-1-1,0 1 0,1-1 0,1 0 1,1 0-1,1-1 0,1 1 0,0-1 1,1-1-1,1 1 0,8 10-7,-3-6-514,1-2-1,0 1 1,2-2 0,0 0-1,1-1 1,11 7 514,16 8-2789</inkml:trace>
  <inkml:trace contextRef="#ctx0" brushRef="#br1" timeOffset="5623.51">500 421 3584,'24'-31'2549,"-24"30"-2069,0 1 272,0 0 149,-19 17 929,14-10-1791,1 0 0,0 0 1,1 1-1,-1-1 0,1 1 0,1-1 1,0 1-1,0 0 0,0 0 0,1 0 1,0 0-1,1 0 0,-1 1 0,2-1 1,-1 0-1,1 0 0,0 0 1,1 0-1,0 0 0,0 0 0,1-1 1,1 4-40,-4-9 50,1 0 1,-1 0-1,0 0 1,1 1 0,0-1-1,-1 0 1,1 0-1,0 0 1,0 0 0,0 0-1,1 0 1,-1 0-1,0-1 1,1 1 0,-1 0-1,1-1 1,-1 1-1,1-1 1,0 1 0,0-1-1,0 0 1,0 0-1,0 0 1,0 0 0,0 0-1,0 0 1,0 0-1,0-1 1,0 1 0,0-1-1,1 0 1,-1 1-1,0-1 1,0 0 0,1 0-1,-1-1 1,0 1-1,0 0 1,1-1-51,7-8 138,-1 0 0,-1 0 0,1-1 0,-2 0 0,1 0 0,-1-1 0,-1 0 0,0-1 0,3-8-138,-7 16-5,1-2 30,0 0 0,0 0-1,0-1 1,-1 1 0,0 0 0,-1-1-1,1 0 1,-1 1 0,-1-1-1,1 0 1,-1 1 0,0-1 0,0 0-1,-1 1 1,0-1 0,0 0 0,-1 1-1,0-1 1,0 1 0,0 0-1,-1-1 1,0 1 0,0 0 0,-1 1-1,1-1 1,-1 1 0,-1-1 0,1 1-1,-1 0 1,1 1 0,-1-1-1,-1 1 1,-1-2-25,-2 1 17,0 0 0,0 1 0,0 0 0,-1 0 0,1 1 0,-1 0 0,0 1 0,0 0 0,0 1 0,0 0 0,0 0 0,0 1-1,0 0 1,0 1 0,0 0 0,0 1 0,-6 1-17,15-3-13,0 0 1,0 0-1,-1 0 0,1 0 0,0 0 0,0 1 1,0-1-1,0 0 0,0 0 0,0 1 0,0-1 1,0 1-1,0-1 0,0 1 0,0-1 0,0 1 1,0 0-1,0 0 0,0-1 0,1 1 0,-1 0 1,0 0-1,1 0 0,-1 0 0,0 0 0,1 0 1,-1 0-1,1 0 0,-1 0 0,1 0 0,0 0 1,-1 0-1,1 0 0,0 0 0,0 0 0,0 0 1,0 0-1,0 1 0,0-1 0,0 0 0,0 0 1,0 0-1,1 0 0,-1 0 0,1 1 13,6 2-37,0 0 1,0-1-1,1 1 0,-1-2 1,1 1-1,0-1 0,0 0 0,0-1 1,0 0-1,0 0 0,0-1 0,4 0 37,5 2-39,202 26 98,-217-28-61,0 1 0,1-1 1,-1 0-1,1 1 0,-1-1 0,0 1 0,0 0 1,1-1-1,-1 1 0,0 0 0,0 1 1,0-1-1,0 0 0,0 1 0,0-1 0,0 1 1,-1-1-1,1 1 0,0 0 0,-1 0 1,1 0-1,-1 0 0,0 0 0,0 0 0,0 0 1,0 0-1,0 0 0,0 1 0,0-1 1,0 2 1,0 20 109,1 1 0,1-1 1,2 0-1,0 0 0,2-1 1,7 19-110,-13-37 47,0 0 1,1 0 0,-1 0-1,1 0 1,0 0 0,0-1-1,0 1 1,1-1 0,-1 0-1,1 0 1,0 1 0,1-2-1,-1 1 1,1 0 0,-1-1-1,1 0 1,0 1 0,0-1-1,1-1 1,-1 1 0,1-1-1,-1 0 1,1 0 0,0 0-1,-1 0 1,1-1 0,0 0-1,0 0 1,0 0 0,0-1-1,0 0 1,0 0 0,5 0-48,-3-4 3,0 0 0,0-1 0,-1 0 0,1 0 0,-1 0 0,0-1-1,-1 1 1,1-2 0,-1 1 0,-1 0 0,1-1 0,-1 0 0,0 0 0,0 0 0,-1-1 0,0 1 0,0-3-3,1 1-205,32-70-2861,-18 46 522</inkml:trace>
  <inkml:trace contextRef="#ctx0" brushRef="#br0" timeOffset="7897.627">1188 665 7552,'0'-8'2880,"0"16"-2240,-5 0 320,10-1-32,-5 2-416,0 2-64,-5 6 32,-3 0 0,-2 3-2368,-17 15-2080,0-1-1088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36:09.4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68 3328,'5'5'2272,"114"-8"3736,61-11-4518,30-10-2818,-180 7-4794,-24 3 2810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3:45:10.419"/>
    </inkml:context>
    <inkml:brush xml:id="br0">
      <inkml:brushProperty name="width" value="0.05" units="cm"/>
      <inkml:brushProperty name="height" value="0.05" units="cm"/>
      <inkml:brushProperty name="color" value="#004F8B"/>
    </inkml:brush>
    <inkml:brush xml:id="br1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123 588 3072,'0'0'2229,"0"0"-1829,1 21 2400,1-18-2550,-1-1-130,0 0 1,1 0-1,-1 0 1,0 0-1,1-1 1,-1 1 0,1-1-1,-1 1 1,1-1-1,0 1 1,0-1-1,0 0 1,0 0 0,0 0-1,0 0 1,0 0-1,0 0 1,0-1 0,0 1-1,0-1 1,0 1-1,1-1 1,-1 0-1,0 0 1,1 0-121,10 1 86,-1-1 0,0 0 0,0-1 0,1 0 0,-1-1 0,0 0-1,0-1 1,-1 0 0,1-1 0,-1 0 0,1-1 0,-1-1 0,-1 1 0,1-2 0,-1 1 0,0-2 0,0 1 0,2-4-86,-11 10 13,0 0 0,0 0 1,0 0-1,0-1 1,0 1-1,0 0 1,-1-1-1,1 1 0,0-1 1,-1 1-1,1-1 1,-1 1-1,1-1 1,-1 1-1,0-1 0,0 0 1,0 1-1,0-1 1,0 1-1,0-1 1,0 0-1,0 1 0,-1-1 1,1 1-1,0-1 1,-1 1-1,0-1 0,1 1 1,-1-1-1,0 1 1,0-1-1,1 1 1,-1 0-1,0 0 0,-1-1 1,1 1-1,0 0 1,0 0-1,0 0 1,-1 0-1,0 0-13,-60-32 223,51 31-217,0 1 1,0 0-1,-1 0 1,1 2-1,0-1 1,0 1 0,0 1-1,0 0 1,0 0-1,0 1 1,1 1-1,-1-1 1,1 2-1,0 0 1,0 0-1,0 1 1,1 0-1,-7 6-6,6-6 61,1 1 0,1 1 0,-1 0 0,1 0-1,1 1 1,0-1 0,0 2 0,0-1 0,1 1-1,1 0 1,0 0 0,0 1 0,1-1 0,0 1 0,1 0-1,0 0 1,1 0 0,-1 6-61,2-9 71,0 0 0,1 0 1,0 1-1,0-1 0,1 0 0,0 0 0,0 0 1,1 1-1,0-1 0,0-1 0,1 1 0,0 0 0,1-1 1,-1 1-1,1-1 0,1 0 0,0 0 0,0-1 1,0 1-1,0-1 0,1 0 0,0-1 0,0 1 1,1-1-1,5 3-71,4 1 40,0-1-1,1 0 1,0-1 0,0-1-1,0-1 1,1-1 0,0 0-1,0-1 1,0-1 0,1 0-1,2-2-39,1 0-691,0-1 0,0-1 0,0 0 0,0-2 0,14-5 691,-28 8-808,-1-2 0,1 1 0,-1-1-1,1 0 1,-1 0 0,0-1 0,0 0-1,-1-1 1,1 1 0,-1-1 0,0-1 808,24-34-3280</inkml:trace>
  <inkml:trace contextRef="#ctx0" brushRef="#br1" timeOffset="2606.621">907 97 4096,'-1'-1'134,"-1"0"0,1-1 0,0 1 0,-1 0-1,1-1 1,0 1 0,0 0 0,0-1 0,0 1 0,0-1 0,0 0 0,1 1 0,-1-1 0,1 0 0,-1 1 0,1-1 0,-1 0-1,1 0 1,0 1 0,0-1 0,0 0 0,0 0 0,0-1-134,-6-26 1821,-3 1 30,9 28-1377,0 0-90,0 0-165,1 9 48,35 76 495,-18-40-509,-2 1-1,-2 1 1,-1 0-1,-3 1 0,-2 0 1,-2 1-1,-3 0 1,-1-1-1,-3 4-252,-31 153 107,20-182-390,-70 81-1676,15-31-2300,-10-2-2493,53-49 5248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4:05:31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18 116 3072,'-5'7'3738,"5"-6"-3300,6 7 1418,55-5-27,-42-5-1700,0-1-1,0 0 1,-1-2-1,0 0 1,0-1 0,0-1-1,-1 0 1,1-1-1,3-4-128,-19 11 6,-1 1 0,1 0-1,-1 0 1,1-1 0,-1 1 0,1-1-1,-1 0 1,1 1 0,-1-1 0,0 0-1,1 0 1,-1 0 0,0 0-1,0 0 1,0 0 0,0 0 0,0 0-1,0 0 1,0 0 0,0-1 0,0 1-1,0 0 1,-1-1 0,1 1 0,-1-1-1,1 1 1,-1-1 0,1 1-1,-1-1 1,0 1 0,0-1 0,1 1-1,-1-1 1,0 1 0,-1-1 0,1 1-1,0-1 1,0 1 0,-1-1-1,1 1 1,-1-1 0,1 1 0,-1-1-1,1 1 1,-1 0 0,0-1 0,0 1-1,0 0 1,0 0 0,0-1-1,0 1 1,0 0 0,0 0 0,-1 0-6,-7-2 27,-1 0 1,0 1 0,1 0 0,-1 1 0,0 0-1,0 0 1,0 1 0,0 1 0,0 0 0,1 0-1,-1 1 1,0 0 0,0 0 0,1 1-1,0 0 1,-1 1 0,1 0 0,1 1 0,-9 5-28,10-6 45,1 2 0,-1-1 0,1 0 0,1 1 0,-1 0 0,1 1 0,0-1 0,0 1 0,1 0 0,-1 0 0,2 0 0,-1 1 0,1-1 0,0 1 0,1 0 0,0 0 0,0 0 0,0 0 0,1 0 0,1 1 0,-1-1 0,1 0 0,1 0 0,-1 1 0,1-1 0,1 0 0,0 0 0,0 0 0,0 0 0,1-1 0,0 1 0,1-1 0,0 1 0,0-1 0,0 0 0,1 0 0,0-1 0,0 0 0,1 1 0,0-2 0,4 4-45,-1-3 25,1 0-1,-1 0 1,1-2-1,1 1 1,-1-1 0,1 0-1,0-1 1,-1-1-1,1 0 1,0 0 0,1-1-1,-1 0 1,0-1 0,0 0-1,0-1 1,0 0-1,0-1 1,10-2-25,-8 0-654,1 0-1,-1 0 1,0-2 0,0 1 0,-1-1-1,0-1 1,0-1 0,0 1 0,6-8 654,16-15-4251,-2-1 1126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4:05:31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28 161 6016,'-22'-24'2816,"17"21"-1194,15 10-1442,-4-6-89,1-1 0,-1 1-1,1-1 1,-1 0 0,1-1-1,-1 0 1,1 0 0,-1 0-1,1-1 1,-1 0 0,0 0-1,0 0 1,0-1 0,2-1-91,-3 2 77,0 1 1,0-1 0,0-1 0,-1 1 0,1-1-1,-1 1 1,0-1 0,0-1 0,0 1-1,0 0 1,0-1 0,-1 0 0,1 0-1,-1 0 1,0 0 0,-1-1 0,1 1 0,-1-1-1,1 1 1,-2-1 0,1 0 0,0 0-1,-1 0 1,1-3-78,-4 6 28,1 0 0,-1 0 0,1 0 0,-1 0 0,0 0 0,0 0 0,0 0 0,0 1 0,0-1 0,-1 1 0,1-1 0,0 1 0,-1 0 0,1 0 0,-1 0 0,1 0 0,-1 0 0,1 1 0,-1-1 0,1 1 0,-1 0 0,0 0 0,1 0 0,-1 0 0,0 0 0,1 0 0,-1 1 0,1-1 0,-1 1 0,0 0 0,1-1 0,-2 2-28,-2 10-4437,26-5-1429,5-6 3071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4:05:32.8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17 3200,'0'-5'1508,"5"1"4928,4 5-7031,428 1 4483,-382-7-4000,-15 1-2483,-14 2-3828,-25 2 3292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4:05:33.2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 12 2560,'-6'1'-65,"-3"0"4504,13 2-1624,72-3-628,210-8 303,-261 6-2612,64-5-99,-31 8-3404,-40 3 745,-4 0 6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4:05:36.7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48 4992,'9'-5'3572,"26"-5"-2579,68 6 1775,-11 0-1688,57-4-416,-51-5-3443,-79 10 737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4:05:40.1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 0 6144,'-6'3'2125,"27"1"-1136,298-4 1598,213 10 425,-179-15-3816,-308 5-759,-7 0-527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4:05:38.71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32 3968,'-6'0'2897,"13"0"-397,11-7-2417,0 1-1,0 1 1,0 1 0,1 0-1,-1 1 1,1 2 0,0-1-1,2 2-82,50 19-128,-70-18 132,1-1 0,-1 1 0,1 0 0,-1-1 0,1 1 0,-1 0 0,0 0 0,1 0 0,-1 0 0,0 0 0,0 0 0,0 1 0,0-1 0,0 0 0,0 1 0,0-1 0,0 0 0,0 1 0,-1-1 0,1 1 0,-1-1 0,1 1 0,-1-1 0,1 1 0,-1 0 0,0-1 0,0 1 0,0-1 0,0 1 0,0 0 0,0-1 0,0 1-1,0 0 1,-1-1 0,1 1 0,-1-1 0,1 1 0,-1-1 0,0 1 0,1-1 0,-1 1 0,0-1 0,0 0 0,0 1 0,0-1 0,0 0 0,0 0 0,-1 0 0,1 0 0,0 0 0,-1 1-4,-188 101 1088,163-88-1104,50-14 11,-3 1 18,1 0 0,-1 1 1,0 1-1,-1 1 0,1 1 1,16 7-14,-33-12 15,0 0 1,-1-1 0,1 1-1,0 1 1,-1-1 0,1 0-1,-1 1 1,1-1 0,-1 1-1,0-1 1,0 1 0,0 0-1,0 0 1,0 0 0,0 1-1,0-1 1,-1 0 0,1 1 0,-1-1-1,0 1 1,1-1 0,-1 1-1,0-1 1,-1 1 0,1 0-1,0 0 1,-1-1 0,0 1-1,1 0 1,-1 0 0,0 0-1,0-1 1,-1 2-16,-3 1 85,0 1 1,0 0-1,-1-1 1,0 0-1,0 0 1,0 0-1,0-1 1,-1 0-1,0 0 0,0 0 1,0-1-1,0 1 1,-1-2-1,1 1 1,-2 0-86,-13 6 398,15-6-385,-1-1 0,0 0 0,0 0 1,0 0-1,-1-1 0,1-1 0,0 1 0,0-1 0,-1 0 1,1-1-1,0 1 0,0-1 0,0-1 0,0 0 0,0 0 1,-3-1-14,-14-3-1283,24 6 1142,-1 0 0,1 0 1,0 0-1,-1-1 0,1 1 1,0 0-1,-1 0 0,1 0 0,0 0 1,0-1-1,-1 1 0,1 0 0,0 0 1,0-1-1,0 1 0,-1 0 0,1 0 1,0-1-1,0 1 0,0 0 0,0-1 1,0 1-1,-1 0 0,1-1 0,0 1 1,0 0-1,0-1 0,0 1 0,0 0 1,0-1-1,0 1 0,0 0 0,0-1 1,0 1-1,0 0 0,0-1 1,1 1-1,-1 0 0,0-1 0,0 1 1,0 0-1,0-1 0,0 1 0,1 0 1,-1 0-1,0-1 0,0 1 0,1 0 1,-1 0-1,0-1 0,0 1 0,1 0 1,-1 0-1,0 0 0,1 0 0,-1-1 1,0 1-1,1 0 0,-1 0 141,9-7-2405</inkml:trace>
  <inkml:trace contextRef="#ctx0" brushRef="#br0" timeOffset="427.611">425 201 4224,'26'-7'3765,"-56"59"-2554,30-47-1171,1-1 1,0 1 0,0 0 0,0-1 0,0 1-1,1 0 1,0-1 0,0 0 0,0 1-1,1-1 1,-1 0 0,1 0 0,0 0-1,0-1 1,1 1 0,-1-1 0,1 0-1,-1 0 1,1 0 0,0 0 0,0 0-1,1-1 1,-1 0 0,0 0 0,1 0-1,-1 0 1,1-1 0,3 1-41,0-2 78,0-1 0,-1 1 0,1-1 0,0-1 0,0 0 0,0 0 1,-1 0-1,1-1 0,-1 0 0,0 0 0,0-1 0,0 0 0,0 0 0,-1-1 0,1 0 0,-1 0 0,-1 0 0,1-1 0,-1 0 1,0 0-1,0 0 0,0-1 0,-1 0 0,0 0 0,1-2-78,-3 4 17,1 1 0,-1-1 0,0 0 0,-1 0-1,1 0 1,-1 0 0,0 0 0,0 0 0,-1 0 0,1 0 0,-1 0 0,0 0 0,-1 0-1,1-1 1,-1 1 0,0 0 0,0 0 0,-1 0 0,1 0 0,-1 1 0,0-1-1,-1 0 1,1 1 0,-1-1 0,0 1 0,0 0 0,0 0 0,0 0 0,-1 0 0,0 1-1,1-1 1,-1 1 0,-1 0 0,1 0 0,0 1 0,-2-2-17,-7 1-4,1 0 1,0 0-1,-1 1 0,1 1 1,-1 0-1,1 1 0,-1 0 1,0 1-1,1 1 0,-1 0 1,1 0-1,0 1 0,0 1 1,0 0-1,0 1 0,-2 1 4,8-4-93,0 1-1,1-1 1,0 2-1,-1-1 0,1 0 1,0 1-1,0 0 1,1 0-1,-1 0 1,1 1-1,-2 2 94,4-4-241,0 0-1,0 1 1,0-1-1,0 0 1,1 1-1,-1 0 1,1-1-1,0 1 1,0 0-1,0 0 1,0 0-1,1 0 1,0-1-1,0 1 1,0 0-1,0 0 1,0 0-1,1 2 242,6 14-2378</inkml:trace>
  <inkml:trace contextRef="#ctx0" brushRef="#br0" timeOffset="1081.091">971 8 7424,'-8'-3'1426,"8"3"-1362,-1 0 0,1-1 1,-1 1-1,1 0 0,-1 0 1,1 0-1,-1-1 0,1 1 1,-1 0-1,1 0 0,-1 0 1,1 0-1,-1 0 0,0 0 1,1 0-1,-1 0 0,1 0 1,-1 0-1,1 0 0,-1 1 1,1-1-1,-1 0 0,0 0 1,1 0-1,-1 1 0,1-1 1,-1 0-1,1 1 0,0-1 1,-1 0-1,1 1 0,-1-1 1,1 1-1,0-1 0,-1 1 1,1-1-1,0 0 0,-1 1 1,1-1-1,0 1 0,0 0 1,-1-1-65,-91 127-155,91-125 155,-13 17 1,1 1 0,1 0 0,0 1-1,2 0 1,1 0 0,-5 16-1,13-34 18,0-1 0,0 1 0,1 0-1,-1 0 1,1-1 0,-1 1-1,1 0 1,0 0 0,0 0 0,0 0-1,0 0 1,1-1 0,-1 1 0,1 0-1,0 0 1,0 0 0,0-1 0,0 1-1,0-1 1,0 1 0,1-1 0,-1 1-1,1-1 1,0 0 0,0 1-1,0-1 1,0 0 0,0 0 0,0 0-1,0-1 1,1 1 0,-1-1 0,1 1-1,-1-1 1,1 0 0,-1 0 0,1 0-1,0 0 1,0 0 0,-1-1-1,1 1 1,0-1 0,2 1-18,2-2 10,1 1 0,-1-1 0,1 0 0,-1 0 0,0-1 1,1 0-1,-1-1 0,0 1 0,0-2 0,0 1 0,-1 0 0,1-1 0,-1-1 0,0 1 0,0-1 0,0 0 1,-1 0-1,1 0 0,-1-1 0,-1 0 0,1 0 0,-1 0 0,0-1 0,0 0 0,-1 1 0,0-1 1,0 0-1,1-5-10,-3-8-19,-10 27 96,1 9 205,1 1 0,0 0 0,1 0-1,1 1 1,0-1 0,-1 19-282,-6 85-26,11-70-2935,-9-33-4692,7-15 5472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4:05:41.72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192 123 4992,'0'-2'160,"-1"-1"1,1 1-1,0-1 0,-1 1 1,1 0-1,0-1 1,1 1-1,-1-1 0,0 1 1,1 0-1,-1-1 1,1 1-1,0 0 1,0-1-1,0 1 0,0 0 1,0 0-1,0 0 1,1 0-1,-1 0 0,1 0 1,-1 0-1,1 1 1,0-1-1,-1 0 0,2 0-160,-3 2 29,0 1 0,1-1-1,-1 0 1,0 0-1,0 1 1,0-1-1,0 0 1,0 0 0,0 1-1,0-1 1,0 0-1,1 0 1,-1 1-1,0-1 1,0 0 0,0 0-1,0 0 1,1 0-1,-1 1 1,0-1-1,0 0 1,0 0 0,1 0-1,-1 0 1,0 0-1,0 1 1,1-1 0,-1 0-1,0 0 1,0 0-1,1 0 1,-1 0-1,0 0 1,0 0 0,1 0-1,-1 0 1,0 0-1,0 0 1,1 0-1,-1 0 1,0 0 0,0 0-1,1-1 1,-1 1-1,0 0 1,0 0-1,1 0 1,-1 0 0,0 0-1,0-1-28,0 10 118,-22 123 1551,8-68-1141,-39 169 475,49-211-1140,-3 10-400,-3-15-3322,9-17 915</inkml:trace>
  <inkml:trace contextRef="#ctx0" brushRef="#br0" timeOffset="830.401">551 100 4224,'-5'-5'2346,"6"5"-2127,-1 0-123,0 0 16,0 0 112,0 0 75,40-7 1290,106-25 747,-70 5-2320,-54 13-281,-22 13 244,0 1 1,0-1-1,0 1 0,0-1 0,0 1 0,1 0 0,-1-1 0,0 1 0,-1-1 1,1 1-1,0-1 0,0 1 0,0 0 0,0-1 0,0 1 0,0-1 0,0 1 1,-1-1-1,1 1 0,0 0 0,0-1 0,0 1 0,-1 0 0,1-1 0,0 1 1,-1 0-1,1-1 0,0 1 0,-1 0 0,1-1 0,0 1 0,-1 0 0,1 0 1,-1 0-1,1-1 0,0 1 0,-1 0 0,1 0 0,-1 0 0,1 0 0,-1 0 1,1 0-1,-1 0 0,1 0 0,0 0 0,-1 0 0,1 0 0,-1 0 0,1 0 1,-1 0-1,1 0 0,0 1 0,-1-1 0,1 0 21,-17 0-71,1 1 0,0 1 0,0 0 0,0 1-1,0 1 1,1 1 0,-1 0 0,1 1 0,-11 5 71,7-2 63,0 0 1,0 1-1,1 1 0,0 1 0,1 1 1,0 0-1,1 1 0,1 1 1,0 0-1,1 1 0,1 1 0,0 0 1,1 0-1,1 2 0,-5 10-63,15-27 27,0 0-1,-1 0 1,1 0-1,0 0 1,0 0 0,0 1-1,1-1 1,-1 0-1,1 1 1,-1-1-1,1 0 1,-1 1-1,1-1 1,0 0-1,0 1 1,0-1-1,1 0 1,-1 1 0,1-1-1,-1 0 1,1 1-1,0-1 1,-1 0-1,1 0 1,0 0-1,1 1 1,-1-1-1,0 0 1,1-1-1,-1 1 1,1 0-1,-1 0 1,1-1 0,0 1-1,0-1 1,0 1-1,0-1 1,0 0-1,0 1 1,0-1-1,0 0-26,95 13 301,-40-9-351,-51-4 46,5 0-1,0 0-1,0 1 1,0 0-1,-1 1 1,1 0-1,0 0 1,-1 1 0,0 1-1,0 0 1,0 0-1,-1 1 1,6 4 5,-13-8 24,-1-1 1,0 1 0,0-1 0,1 1-1,-1-1 1,0 1 0,-1 0 0,1 0-1,0-1 1,0 1 0,-1 0 0,1 0 0,-1 0-1,0 0 1,1 0 0,-1-1 0,0 1-1,0 0 1,0 0 0,0 0 0,-1 0-1,1 0 1,0 0 0,-1 0 0,1 0-1,-1-1 1,0 1 0,0 0 0,0 0-1,0-1 1,0 1 0,0-1 0,0 1 0,0-1-1,-1 1-24,-52 46 947,34-39-1067,-1 0 0,0-1 0,0-1 0,-1-1 0,0-1 0,0-1 0,0-1 0,0-1 0,0-1 0,-1-1 0,1 0 0,-19-4 120,-40-7-6832,60 7 3851</inkml:trace>
  <inkml:trace contextRef="#ctx0" brushRef="#br0" timeOffset="1296.299">182 36 5376,'0'-7'2016,"0"11"-1568,0-4 288,0 0 32,0 0-192,0 8 64,-5 3 64,2 1 32,-7 4-384,-3-1 0,0 10 0,-5-6-192,-3 4-96,-2 5-480,1-8-192,-1 4-960,5-4-352,5 0-992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4:05:53.975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235 422 4224,'30'-14'4321,"-29"12"-4240,1 1-1,-1-1 1,1 0-1,-1 0 0,0 0 1,0 0-1,0 0 1,0 0-1,0-1 1,-1 1-1,1 0 0,-1 0 1,1-1-1,-1 1 1,0 0-1,0-1 1,0 1-1,0 0 1,0-1-1,0 1 0,-1 0 1,1 0-1,-1-1 1,1 1-1,-1 0 1,0 0-1,0 0 0,0 0 1,0 0-1,0 0 1,-1 0-1,1 0 1,-1 0-81,-3-1 6,0 1 1,-1 1-1,1-1 1,0 1-1,-1 0 1,1 0-1,-1 0 0,1 1 1,-1 0-1,1 0 1,-1 0-1,1 1 1,-1-1-1,1 1 1,-1 1-1,1-1 1,0 1-1,0 0 1,-1 0-1,2 1 1,-1-1-1,0 1 1,0 0-1,1 0 1,-1 1-1,1-1 1,0 1-1,-2 3-6,-6 4 66,1 1 0,1 0 1,0 1-1,0 0 0,2 0 0,-1 1 1,2 0-1,0 0 0,0 1 0,2 0 0,0 0 1,0 1-67,3-10 38,0 0 0,1 1 1,-1-1-1,1 0 0,1 1 0,-1-1 1,1 0-1,0 1 0,0-1 1,1 0-1,0 1 0,0-1 1,1 0-1,-1 0 0,2 0 0,-1 0 1,0 0-1,1 0 0,0-1 1,0 1-1,1-1 0,0 0 1,0 0-1,0 0 0,0 0 0,1-1 1,0 0-1,0 0 0,0 0 1,0 0-1,0-1 0,1 0 1,5 3-39,82 6-1110,2-21-3546,-44-2 1910</inkml:trace>
  <inkml:trace contextRef="#ctx0" brushRef="#br0" timeOffset="1041.771">516 51 3328,'71'-3'5653,"79"-21"-4773,-101 7-811,-75 10-778,-18 9 149,0 2 0,0 2 0,1 2 0,-21 7 560,56-13 142,1-1 0,-1 2 0,0-1 0,1 1 1,-1 0-1,1 1 0,0 0 0,0 0 0,0 0 0,0 1 0,1 0 0,0 0 0,0 1 0,-1 1-142,6-5 33,1-1 0,-1 0 0,1 0 0,-1 1 0,1-1 0,0 1 0,-1-1-1,1 0 1,0 1 0,0-1 0,0 1 0,0-1 0,0 0 0,0 1 0,1-1 0,-1 0-1,0 1 1,1-1 0,-1 0 0,1 1 0,0-1 0,-1 0 0,1 0 0,0 0 0,0 1-1,-1-1 1,1 0 0,0 0 0,0 0 0,0 0 0,0 0 0,1-1 0,-1 1 0,0 0-1,0 0 1,0-1 0,1 1 0,-1-1 0,0 1 0,1-1 0,-1 1 0,0-1 0,1 0-1,-1 0 1,0 0 0,1 0 0,-1 0 0,1 0 0,-1 0 0,0 0 0,1 0 0,-1-1-1,0 1 1,1-1-33,48 0 178,-26 0-192,-1 0-1,1 2 1,0 0-1,-1 2 1,0 1-1,21 5 15,10 26 232,-53-34-182,0 0-1,0 0 1,0 1-1,0-1 0,0 1 1,0-1-1,0 1 1,-1-1-1,1 1 0,0-1 1,-1 1-1,1 0 1,-1-1-1,0 1 0,0 0 1,1-1-1,-1 1 0,0 0 1,0-1-1,-1 1 1,1 0-1,0 0 0,0-1 1,-1 1-1,1-1 1,-1 1-1,0 0 0,1-1 1,-1 1-1,0-1 1,0 1-1,0-1 0,0 0 1,0 1-1,0-1 1,-1 1-50,-10 7 164,-1 0 1,1-1-1,-2-1 1,1 0-1,-1 0 1,0-1-1,0-1 1,0-1 0,-1 0-1,1 0 1,-1-2-1,0 0 1,-8 0-165,12 0-43,-55 5-1559,21-5-3394,31-2 1930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36:19.20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40 4224,'15'0'3264,"111"20"192,-93-23-3067,0-1 0,-1-2 1,0-1-1,0-2 0,24-9-389,-42 9-1749,-14 5 240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4:05:51.293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575 611 3712,'62'-47'4128,"-52"36"-3866,-1 0-1,0-1 1,-1 1 0,0-2 0,-1 1 0,0-1 0,-1 0 0,0-1-1,-1 0 1,2-12-262,-6 22 52,-1-1 0,0 1 0,0-1 0,0 1 0,-1 0 0,0-1 0,0 1 0,0-1 0,0 1-1,0 0 1,-1 0 0,0 0 0,0 0 0,0 0 0,-1 0 0,1 0 0,-1 1 0,0-1 0,0 1 0,0 0-1,0 0 1,0 0 0,-1 0 0,1 0 0,-1 1 0,0 0 0,0-1 0,0 1 0,0 1 0,0-1 0,-1 1-1,1-1 1,0 1 0,-1 1 0,1-1 0,0 1 0,-1-1 0,1 1 0,-1 0 0,1 1 0,-1-1 0,1 1-1,-1 0 1,1 0 0,-3 1-52,-5 4-14,1 0-1,0 1 0,1 0 0,0 1 1,0 0-1,0 1 0,1 0 0,0 0 1,1 1-1,0 0 0,1 1 1,0-1-1,0 1 0,1 1 0,1-1 1,0 1-1,-3 11 15,-12 17 0,11-26-2,1 0 1,0 1 0,1 0 0,1 0 0,0 0 0,1 1-1,1 0 1,1 0 0,0 0 0,0 0 0,2 1-1,0-1 1,1 0 0,1 1 0,0-1 0,1 0-1,1 1 1,2 4 1,0-12 10,0-1 0,1 0 0,0 0-1,0 0 1,1-1 0,0 0 0,1 0-1,-1-1 1,1 0 0,0 0-1,1-1 1,-1 0 0,1 0 0,0-1-1,0 0 1,1-1 0,-1 0 0,1-1-1,-1 0 1,1 0 0,0-1 0,0 0-1,0 0 1,0-1 0,0-1 0,0 0-1,-1 0 1,1-1 0,2-1-10,-9 4 8,-1-1 1,1 0-1,0-1 0,-1 1 1,1 0-1,0-1 1,-1 1-1,1-1 0,-1 0 1,1 0-1,-1 0 1,1 0-1,-1 0 0,0-1 1,1 1-1,-1-1 0,0 1 1,0-1-1,0 0 1,0 0-1,0 0 0,-1 0 1,1 0-1,0 0 0,-1-1 1,0 1-1,0 0 1,1-1-1,-1 1 0,-1-1 1,1 1-1,0-1 1,-1 0-1,1 1 0,-1-1 1,0 0-1,1 1 0,-2-1 1,1 0-1,0 1 1,0-1-1,-1 0-8,-4-4-11,0 1 1,0 0-1,-1 0 0,1 0 1,-1 1-1,-1-1 0,1 2 1,-1-1-1,0 1 0,0 0 1,0 0-1,-1 1 0,-3-2 11,-77-22 6,69 26-122,13 1 134,13 0-16,181-15 595,21-17-805,-203 32-252,8-1-434,-10-2-2696,-4 3 913</inkml:trace>
  <inkml:trace contextRef="#ctx0" brushRef="#br0" timeOffset="1312.724">916 51 3968,'-18'9'4256,"5"-7"-1675,0-1-2400,13-1-95,0 0 4,0 0-15,0 0 5,0 0-37,0 0-6,0 0 27,0 0 43,4-12 293,14-5-326,13-4 166,-27 20-266,62-10-80,-64 11 106,0 0 1,1 0-1,-1 0 0,0 0 1,0 0-1,0 1 0,0-1 1,1 1-1,-1-1 1,0 1-1,0 0 0,0 0 1,0 0-1,0 0 0,0 0 1,-1 0-1,1 1 0,0-1 1,-1 1-1,1-1 0,0 1 1,-1-1-1,0 1 0,1 0 1,-1 0-1,0 0 0,0 0 1,0 1-1,0-1 11,-1 1 0,1 0 0,-1 0 0,0 0 0,0 0 0,0-1 0,0 1 0,-1 0 0,1 0 0,-1-1 0,0 1 0,1 0 1,-1 0-1,-1-1 0,1 1 0,0-1 0,-1 1 0,1-1 0,-1 0 0,1 1 0,-1-1 0,0 0 0,0 0 0,0 0-11,-20 32 140,23-31-145,-1-1 0,0 0 0,1 1 1,-1-1-1,1 1 0,0-1 0,0 0 0,0 0 0,0 0 0,0 1 1,1-1-1,-1 0 0,1 0 0,-1-1 0,1 1 0,0 0 0,0 0 1,-1-1-1,1 1 0,0-1 0,0 0 0,1 1 0,1 0 5,5 5-32,-6-5 63,-1 0-1,1 0 1,-1 0-1,0 0 1,0 0 0,0 0-1,0 1 1,0-1 0,0 1-1,-1 0 1,1-1 0,-1 1-1,0 0 1,0 0 0,0 0-1,0 0 1,0 0-1,-1 0 1,1 0 0,-1 0-1,0 0 1,0 0 0,0 0-1,0 1 1,-1-1 0,1 0-1,-1 0 1,0 0-1,0 0 1,0 0 0,0-1-1,0 1 1,-1 0 0,1 0-1,-1-1 1,0 1 0,1-1-1,-1 1 1,-1-1-1,1 0 1,0 0 0,0 0-1,-1 0 1,1 0 0,-1 0-1,0-1 1,1 1-31,-41 6 257,16-16-2861,21 4 690</inkml:trace>
  <inkml:trace contextRef="#ctx0" brushRef="#br0" timeOffset="1860.367">23 1153 4992,'-5'0'318,"5"0"-275,-1 0-1,1 0 1,-1 0 0,1 1-1,-1-1 1,1 0-1,-1 0 1,1 0-1,-1 0 1,1 0 0,-1 0-1,0 0 1,1 0-1,-1 0 1,1 0 0,-1 0-1,1 0 1,-1-1-1,1 1 1,-1 0 0,1 0-1,-1 0 1,1-1-1,0 1 1,-1 0-1,1-1 1,-1 1 0,1 0-1,0-1 1,-1 1-1,1 0 1,0-1 0,-1 1-1,1-1 1,0 1-1,-1-1 1,1 1-1,0-1 1,0 1 0,0-1-1,0 1 1,-1-1-1,1 1 1,0-1 0,0 1-1,0-1-42,7-8 1701,91 5-1247,195-19 3370,11-14-3824,-265 30-65,186-30 521,-77 10-3381,-111 19-173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4:06:00.736"/>
    </inkml:context>
    <inkml:brush xml:id="br0">
      <inkml:brushProperty name="width" value="0.05" units="cm"/>
      <inkml:brushProperty name="height" value="0.05" units="cm"/>
      <inkml:brushProperty name="color" value="#FFFFFF"/>
    </inkml:brush>
    <inkml:brush xml:id="br1">
      <inkml:brushProperty name="width" value="0.05" units="cm"/>
      <inkml:brushProperty name="height" value="0.05" units="cm"/>
      <inkml:brushProperty name="color" value="#F6630D"/>
    </inkml:brush>
    <inkml:brush xml:id="br2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1 707 3200,'14'-3'2864,"29"-36"-422,19-68-1690,-17 40-26,-44 67-726,0-1 1,0 0 0,0 0 0,0 1-1,0-1 1,0 1 0,0-1 0,0 1-1,0-1 1,0 1 0,0 0 0,1 0-1,-1-1 1,0 1 0,0 0 0,0 0 0,0 0-1,1 0 1,-1 0 0,0 0 0,0 1-1,0-1 1,0 0 0,0 1 0,1-1-1,-1 1 1,0-1 0,0 1 0,0-1-1,0 1 1,0 0 0,0-1 0,0 1-1,-1 0 1,1 0 0,0 0 0,0-1-1,-1 1 1,1 0 0,0 0 0,0 1-1,28 45-154,14 82 255,-37-66-74,6-11 378,-12-51-127,0-1 26,5-17-11,17-50-80,-6 27-279,-13 28 91,1 1 1,0 0-1,1 1 0,0-1 0,1 1 0,0 0 0,0 0 0,1 1 0,2-3-25,-7 12-5,-1-1 0,1 1 0,-1-1-1,1 1 1,-1-1 0,1 1 0,-1 0 0,1 0-1,0 0 1,-1 0 0,1 0 0,-1 0-1,1 0 1,-1 0 0,1 1 0,0-1 0,-1 0-1,1 1 1,-1 0 0,1-1 0,-1 1-1,0 0 1,1 0 0,-1-1 0,0 1 0,1 0-1,-1 1 1,0-1 0,0 0 0,0 0-1,0 0 1,0 1 0,0-1 0,0 0 0,-1 1-1,1-1 1,0 1 0,-1-1 0,1 1-1,-1-1 1,0 1 0,1-1 0,-1 1 0,0-1-1,0 1 1,0 0 0,0-1 0,0 1 5,18 60 0,4 16 106,-14-65-51,-8-13-54,0 1 1,0 0-1,1 0 0,-1 0 0,0 0 0,0 0 0,1 0 0,-1-1 0,1 1 0,-1 0 0,1 0 1,-1 0-1,1-1 0,-1 1 0,1 0 0,0-1 0,-1 1 0,1 0 0,0-1 0,-1 1 0,1-1 0,0 1 1,0-1-1,0 0 0,-1 1 0,1-1 0,0 0 0,0 0 0,0 1 0,0-1 0,0 0 0,0 0 0,0 0 1,0 0-1,-1 0 0,1 0 0,0 0 0,0 0 0,0-1 0,0 1 0,0 0 0,0 0 0,0-1 1,-1 1-1,1-1 0,0 1 0,0-1 0,-1 1 0,1-1 0,0 1 0,0-1 0,0 0-1,5-6-3,0 0 0,0-1 0,0 0 0,-1 0 0,0 0 0,-1 0 0,0-1 0,0 0 0,-1 0 0,0 0 0,-1 0 3,15-35 156,-13 36-145,-4 5-9,0 1 1,1-1 0,-1 1-1,1-1 1,0 1-1,0-1 1,0 1-1,0 0 1,0-1 0,1 1-1,-1 0 1,1 0-1,-1 0 1,1 0-1,0 0 1,0 1 0,0-1-1,0 0 1,0 1-1,0-1 1,0 1-1,0 0 1,1 0-1,-1 0 1,1 0 0,-1 0-1,0 0 1,1 1-1,0-1-2,1 4 33,-1 0-1,1 0 1,-1 0-1,0 1 1,0-1-1,-1 1 1,1 0-1,-1 0 0,0 0 1,0 0-1,0 0 1,0 0-1,-1 0 1,1 2-33,0-2 4,16 71-3385,-15-59 693</inkml:trace>
  <inkml:trace contextRef="#ctx0" brushRef="#br0" timeOffset="283.989">893 724 5120,'-5'-5'2016,"5"5"-1568,-3 0 224,3 5 64,0-5-320,-5 3 0,5 5 192,-5 4 64,2 4-320,-2 4-64,0 3-64,0 2-192,2-3 0,-2-2-384,0 3-96,5 2-768,0-9-320,0-4-1184</inkml:trace>
  <inkml:trace contextRef="#ctx0" brushRef="#br0" timeOffset="1333.6">1187 770 4480,'-2'-8'2834,"23"-20"-2711,-9 12 232,36-101 2034,-12 24-2005,-36 92-385,1 0 0,-1 1 0,1-1 0,-1 0 0,1 1 0,0-1 0,-1 1-1,1-1 1,0 1 0,-1-1 0,1 1 0,0-1 0,0 1 0,-1-1 0,1 1 0,0 0 0,0 0 0,0-1 0,-1 1 0,1 0 0,0 0 0,0 0-1,0 0 1,0 0 0,0 0 0,-1 0 0,1 0 0,0 0 0,0 0 0,0 1 0,0-1 0,-1 0 0,1 1 0,0-1 0,0 0 0,-1 1 0,1-1-1,0 1 1,-1-1 0,1 1 0,0-1 0,-1 1 0,1 0 0,-1-1 0,1 1 0,-1 0 0,1-1 0,-1 1 0,1 0 0,-1 0 0,0 0 0,1-1-1,-1 1 1,0 0 0,0 0 0,0 0 0,0 0 0,0-1 0,1 1 0,-1 0 0,-1 0 0,1 0 0,0 0 0,0-1 0,0 2 1,6 32 81,-2 1 0,-1 0 0,-2 0 0,-2 15-81,1-13 28,0-36 9,0-1 16,4-12 17,50-58-156,30-25 44,-77 88 31,-1 0 0,1 1 0,0 0 0,0 0 0,0 1 0,1-1 0,0 2-1,0-1 1,0 1 0,1 0 0,-1 1 0,1 0 0,0 1 0,0-1 0,3 1 11,-8 4 2,1 0 1,-1 0-1,0 0 0,0 1 0,0 0 0,0 0 0,0 0 0,-1 0 0,1 0 0,-1 1 0,0-1 0,0 1 0,0 0 1,-1 0-1,1 0 0,-1 0 0,0 1 0,0-1 0,0 1 0,-1-1 0,0 1 0,1-1 0,-1 5-2,39 101 80,-38-110-77,-1 0 0,1 0 0,-1 0 0,0 0 0,1 0 1,-1 0-1,1-1 0,-1 1 0,1 0 0,-1-1 0,0 1 0,1-1 0,-1 0 0,0 1 0,1-1 0,-1 0 0,0 0 0,0 0 0,0 1 0,0-1 0,0-1 0,0 1 0,0 0 0,0 0 0,0 0 0,0 0 0,-1-1 0,1 1 0,0 0 0,-1-1 0,1 1 0,-1 0 0,1-1 0,-1 1 0,0-2-3,4-2-42,53-90-112,4-10 154,-61 105 4,0-1 0,0 0 0,1 1 1,-1-1-1,0 1 0,1-1 0,-1 0 1,0 1-1,1-1 0,-1 1 0,1-1 1,-1 1-1,1-1 0,-1 1 0,1-1 1,-1 1-1,1 0 0,-1-1 0,1 1 1,-1 0-1,1-1 0,0 1 0,-1 0 1,1 0-1,0 0 0,-1-1 0,1 1 0,0 0 1,-1 0-1,1 0 0,0 0 0,-1 0 1,1 0-1,0 0 0,-1 1 0,1-1 1,0 0-1,-1 0 0,1 0 0,0 1 1,-1-1-1,1 0 0,-1 1 0,1-1 1,-1 0-1,1 1 0,-1-1 0,1 1 1,-1-1-1,1 1 0,-1-1 0,1 1 1,-1-1-1,0 1 0,1-1 0,-1 1 1,0 0-1,1-1 0,-1 1 0,0 0 0,0-1-4,15 45 463,-15-43-432,6 135 977,-7-86-3355,1-43 651,0 1-853</inkml:trace>
  <inkml:trace contextRef="#ctx0" brushRef="#br0" timeOffset="2311.376">2075 711 6272,'0'-1'88,"0"0"0,0 1 0,0-1 0,0 0 1,0 1-1,0-1 0,1 0 0,-1 0 0,0 1 0,0-1 0,1 1 1,-1-1-1,0 0 0,1 1 0,-1-1 0,1 1 0,-1-1 1,1 1-1,-1-1 0,1 1 0,-1-1 0,1 1 0,-1-1 0,1 1 1,-1 0-1,1-1 0,0 1 0,-1 0 0,1-1 0,0 1 1,-1 0-1,1 0 0,0 0 0,-1 0 0,1 0 0,0 0 0,0 0 1,-1 0-1,1 0 0,0 0 0,-1 0 0,1 0 0,0 0 1,0 1-89,40-5-77,-39 4 81,13-1 118,0 2 0,-1-1 0,1 2 0,0 0 0,-1 0 0,14 5-122,-27-7 7,0 1 0,0-1 0,1 0 0,-1 0 0,0 0 0,0 1 0,0-1 0,0 0 0,0 1 0,0-1-1,0 1 1,-1-1 0,1 1 0,0 0 0,0-1 0,0 1 0,0 0 0,-1 0 0,1 0 0,0-1 0,-1 1 0,1 0 0,0 0-1,-1 0 1,0 0 0,1 0 0,-1 0 0,1 0 0,-1 0 0,0 0 0,0 0 0,0 0 0,1 0 0,-1 0 0,0 1-1,0-1 1,0 0 0,-1 0 0,1 0 0,0 0 0,0 0 0,-1 0 0,1 0 0,0 0 0,-1 0 0,1 0 0,-1 0 0,1 0-7,-40 38 241,34-34-196,-35 25 145,-47 49 100,87-79-276,1 1 0,-1-1 0,1 1-1,-1-1 1,1 1 0,-1 0 0,1-1 0,-1 1 0,1 0 0,0 0 0,-1-1 0,1 1-1,0 0 1,0 0 0,-1 0 0,1-1 0,0 1 0,0 0 0,0 0 0,0 0-1,0-1 1,0 1 0,0 0 0,0 0 0,1 0 0,-1-1 0,0 1 0,0 0 0,1 0-1,-1-1 1,0 1 0,1 0 0,-1-1 0,1 1 0,-1 0 0,1-1 0,-1 1-1,1 0 1,-1-1 0,1 1 0,0-1 0,-1 1 0,1-1 0,0 0 0,0 1 0,-1-1-1,1 0 1,0 1 0,0-1 0,-1 0 0,1 0 0,0 1 0,0-1 0,0 0-1,-1 0 1,1 0 0,0 0-14,49 3 484,81-22-975,-46-4-4768,-68 18 2785</inkml:trace>
  <inkml:trace contextRef="#ctx0" brushRef="#br0" timeOffset="2647.695">2767 100 5632,'-2'-9'1497,"-9"14"714,10-4-2229,-5 7 90,1 0-1,0 0 1,0 1-1,0 0 1,1 0-1,0 0 1,1 0-1,0 1 1,1 0-72,0-6 44,-66 249 1363,63-226-1389,1 0 1,2 0 0,1 0 0,0 1 0,2-1 0,2 0 0,0 1 0,6 18-19,20 30-1848,9-39-3232,-13-26 2328</inkml:trace>
  <inkml:trace contextRef="#ctx0" brushRef="#br0" timeOffset="3415.663">2910 770 6400,'-12'-17'3465,"13"-15"-3606,1 17 209,19-171-26,-6 82 684,-15 103-728,0 0 0,1 1 1,-1-1-1,0 0 1,1 0-1,-1 0 0,1 1 1,-1-1-1,1 0 1,-1 0-1,1 1 0,-1-1 1,1 0-1,0 1 0,-1-1 1,1 1-1,0-1 1,0 1-1,-1-1 0,1 1 1,0-1-1,0 1 1,0 0-1,0 0 0,-1-1 1,1 1-1,0 0 1,0 0-1,0 0 0,0 0 1,0 0-1,0 0 0,0 0 1,0 0-1,-1 0 1,1 0-1,0 1 0,0-1 1,0 0-1,0 1 1,-1-1-1,1 0 0,0 1 1,0-1-1,0 1 1,-1-1-1,1 1 0,0 0 1,-1-1-1,1 1 0,0 0 2,28 38-45,-13-4-5,-2 1 0,-1 0 0,6 33 50,-1-9 123,16 34 288,-33-93-401,-1-1 1,0 1 0,0-1 0,0 0-1,1 1 1,-1-1 0,0 0 0,0 1 0,1-1-1,-1 0 1,0 0 0,1 1 0,-1-1-1,0 0 1,1 0 0,-1 1 0,0-1-1,1 0 1,-1 0 0,1 0 0,-1 0-1,0 0 1,1 1 0,-1-1 0,1 0-1,-1 0 1,0 0 0,1 0 0,-1 0 0,1 0-1,-1-1 1,1 1 0,-1 0 0,0 0-1,1 0 1,-1 0 0,1 0 0,-1 0-1,0-1 1,1 1 0,-1 0 0,0 0-1,1-1 1,-1 1 0,0 0 0,0 0-1,1-1 1,-1 1 0,0 0 0,0-1 0,1 1-1,-1-1 1,0 1 0,0 0 0,0-1-1,1 1-10,16-43 331,35-122-144,-32 89-347,-20 76 156,0 0 1,0 0 0,1 1 0,-1-1 0,0 0 0,0 0-1,0 0 1,1 1 0,-1-1 0,0 0 0,0 0 0,0 0 0,1 0-1,-1 0 1,0 0 0,0 1 0,1-1 0,-1 0 0,0 0-1,1 0 1,-1 0 0,0 0 0,0 0 0,1 0 0,-1 0-1,0 0 1,0 0 0,1 0 0,-1 0 0,0-1 0,0 1-1,1 0 1,-1 0 0,0 0 0,0 0 0,1 0 0,-1 0-1,0 0 1,0-1 0,0 1 0,1 0 0,-1 0 0,0 0-1,0-1 1,0 1 0,0 0 0,1 0 0,-1-1 0,0 1-1,0 0 1,0 0 0,0-1 0,0 1 0,0 0 0,0 0-1,0-1 1,0 1 0,0 0 0,0-1 3,7 23-155,19 118 134,8-81 320,-33-59-289,0 0 1,0 1-1,0-1 0,-1 0 1,1 0-1,0 1 1,0-1-1,0 0 1,0 0-1,-1 0 1,1 0-1,0 0 1,0 0-1,0 0 0,0-1 1,0 1-1,-1 0 1,1 0-1,0-1 1,0 1-1,0 0 1,-1-1-1,1 1 1,0-1-1,-1 1 1,1-1-1,0 1 0,-1-1 1,1 1-1,0-1 1,-1 0-1,1 1 1,-1-1-1,0 0 1,1 1-1,-1-1 1,1 0-1,-1 0 0,0 0 1,0 1-1,1-1 1,-1 0-1,0 0 1,0 0-1,0 0 1,0 0-1,0 1 1,0-1-1,0 0 0,0 0 1,0 0-11,39-156 43,-16 47 586,-19 133-746,0 122 63,1-55-3471,-5-65 1344</inkml:trace>
  <inkml:trace contextRef="#ctx0" brushRef="#br0" timeOffset="3653.143">3713 637 7296,'0'0'2816,"-9"8"-2208,9-5-160,0 9-96,-8 4-288,3 4 128,-5 3 0,2 2-64,0 1-160,3 2 0,-3-4 32,3-1 64,5-3-672,0-4-288,8-4-896</inkml:trace>
  <inkml:trace contextRef="#ctx0" brushRef="#br0" timeOffset="3930.538">3957 680 6144,'12'-14'4764,"29"12"-4190,-18 2 162,189-12-1898,-144-3-5558,-50 10 4144</inkml:trace>
  <inkml:trace contextRef="#ctx0" brushRef="#br0" timeOffset="4180.546">4095 499 4992,'-14'2'3004,"16"23"-1576,21 80 1689,6-41-5226,-7-41-3918,-9-14 3350</inkml:trace>
  <inkml:trace contextRef="#ctx0" brushRef="#br0" timeOffset="5042.172">4486 744 6656,'1'-7'2777,"12"-12"-1970,-5 5-803,-1 0 1,0 0 0,0-1-1,-2 0 1,0 0 0,-1-1-1,0 1 1,-1-1-1,-1 0 1,0 0 0,-1 0-1,-1-4-4,2-14 227,19-127 1245,-20 140-1704,-1 28 0,-2 23 255,1 0 1,1 0-1,2 0 0,1 0 0,2 0 0,0-1 0,2 1 0,2-1 0,0-1 0,2 1 1,1-2-1,4 5-23,-16-31 4,0-1 1,0 0 0,1 1 0,-1-1-1,0 1 1,1-1 0,-1 0 0,1 0-1,-1 1 1,0-1 0,1 0-1,-1 0 1,1 1 0,-1-1 0,1 0-1,-1 0 1,1 0 0,-1 0 0,0 0-1,1 0 1,-1 0 0,1 0 0,-1 0-1,1 0 1,-1 0 0,1 0-1,-1 0 1,1 0 0,-1 0 0,1 0-1,-1-1 1,1 1 0,-1 0 0,0 0-1,1 0 1,-1-1 0,1 1 0,-1 0-1,0-1 1,1 1 0,-1 0-1,0-1 1,1 1 0,-1 0 0,0-1-1,0 1 1,1-1 0,-1 1 0,0-1-1,0 1 1,0 0 0,0-1 0,1 1-1,-1-1 1,0 1 0,0-1-1,0 1 1,0-1 0,0 1 0,0-1-1,0 1 1,0-1-5,10-36 382,-9 35-321,35-217-189,-32 199 53,-3 20 69,-1 0 1,0 0-1,0 0 1,0 0-1,0 0 1,0 0-1,0 0 1,0 0-1,1 1 0,-1-1 1,0 0-1,0 0 1,0 0-1,0 0 1,0 0-1,1 0 1,-1 0-1,0 0 1,0 0-1,0 0 0,0 0 1,0 0-1,1 0 1,-1 0-1,0 0 6,-1 17-14,1 1 0,1 0 0,0 0-1,1-1 1,1 1 0,1-1 0,0 0 0,2 0-1,0 0 1,0-1 0,2 0 0,6 11 14,-14-26 4,1 0 1,-1 0 0,1 0 0,-1 0-1,1 0 1,-1 0 0,1-1 0,0 1-1,-1 0 1,1 0 0,0-1 0,0 1-1,0 0 1,-1-1 0,1 1 0,0-1-1,0 1 1,0-1 0,0 0 0,0 1-1,0-1 1,0 0 0,0 1 0,0-1-1,0 0 1,0 0 0,0 0 0,0 0-1,0 0 1,0 0 0,0 0 0,0-1-1,0 1 1,0 0 0,0-1 0,0 1-1,0 0 1,0-1 0,0 1 0,0-1-1,0 1 1,-1-1 0,1 0 0,0 1-1,0-1 1,-1 0 0,1 0 0,0 1-1,-1-1 1,1 0 0,-1 0 0,1 0-1,-1 0 1,1 0 0,-1 0-5,44-109-127,-29 60 179,27-95 722,-31 218-305,-9-57-672,1-1 0,1 0-1,1 0 1,0 0 0,1 0 0,1-1 0,0 0 0,1-1 0,0 1-1,1-2 1,5 7 203,19 17-4101,-13-19 1552</inkml:trace>
  <inkml:trace contextRef="#ctx0" brushRef="#br0" timeOffset="5378.861">5117 632 7296,'3'-3'138,"0"-1"-1,0 1 1,0 0 0,0 1 0,0-1 0,1 0 0,0 1 0,-1 0-1,1 0 1,0 0 0,0 0 0,0 1 0,0-1 0,0 1-1,0 0 1,0 1 0,0-1 0,1 0 0,-1 1 0,0 0-1,0 0 1,1 1 0,-1-1 0,0 1 0,0 0 0,2 0-138,-4-1 0,1 0 1,-1 0 0,0 1-1,1-1 1,-1 0 0,0 1-1,0 0 1,1-1 0,-1 1-1,0 0 1,0 0-1,0 0 1,0 1 0,0-1-1,0 0 1,0 1 0,-1-1-1,1 1 1,0 0 0,-1-1-1,1 1 1,-1 0 0,0 0-1,1 0 1,-1 0 0,0 0-1,0 0 1,-1 1 0,1-1-1,0 0 1,-1 0-1,1 1 1,-1-1 0,0 0-1,1 0 1,-1 1 0,-1-1-1,1 0 1,0 1 0,0-1-1,-1 2 0,-4 5 79,-1-1-1,0 1 1,0-1-1,-1 0 1,0 0-1,0 0 1,-1-1-1,0-1 0,0 1 1,-1-1-1,-8 4-78,-30 25-79,47-34 89,-1-1 1,0 0-1,0 1 0,0-1 0,1 1 0,-1-1 0,0 1 0,0-1 1,1 1-1,-1 0 0,1-1 0,-1 1 0,1 0 0,-1-1 0,1 1 0,-1 0 1,1 0-1,-1-1 0,1 1 0,0 0 0,-1 0 0,1 0 0,0 0 0,0 0 1,0-1-1,0 1 0,0 0 0,0 0 0,0 0 0,0 0 0,0 0 1,0 0-1,0-1 0,0 1 0,1 0 0,-1 0 0,0 0 0,1 0 0,-1-1 1,1 1-1,-1 0 0,1 0 0,-1-1 0,1 1 0,-1 0 0,1-1 1,0 1-1,-1-1 0,1 1 0,0 0 0,-1-1 0,1 0 0,0 1 0,0-1 1,0 1-1,-1-1 0,1 0 0,0 0 0,0 1 0,0-1-10,20 2 52,-1-1 0,0 0 1,1-2-1,-1 0 0,0-1 0,0-1 0,2-2-52,4 1-434,37-10-1988,-22-3-2393,-15 4 1903</inkml:trace>
  <inkml:trace contextRef="#ctx0" brushRef="#br0" timeOffset="5680.441">5446 0 8448,'1'4'206,"0"-1"0,0 0 0,1 1 0,-1-1 0,1 0 0,0 0 0,0 0 0,0 0 0,0-1 0,1 1 0,-1 0 0,1-1 0,-1 0 0,1 1 0,0-1 0,0 0 0,0-1 0,0 1 0,2 0-206,39 29 20,-23-18-6,-1 2 0,0 0 0,-1 2 1,-1 0-1,6 7-14,-5 2 53,0 0 1,-2 1-1,-1 1 0,-2 1 1,0 0-1,-2 1 0,-1 0 1,-1 3-54,-6-17 30,-1 0 0,0 0 1,-2 0-1,0 1 0,0-1 0,-2 1 1,0-1-1,0 0 0,-2 0 1,0 1-1,-1-2 0,-1 1 1,0 0-1,-1-1 0,0 0 1,-2 0-1,0-1 0,0 0 1,-3 3-31,-161 226-4283,135-195 1478</inkml:trace>
  <inkml:trace contextRef="#ctx0" brushRef="#br0" timeOffset="53389.017">7429 123 5120,'-11'13'3001,"9"-5"-2978,-146 333 2531,85-211-1716,5 3-1,-35 122-837,69-174 272,3 1 0,5 1 0,-6 81-272,18-139-86,1 0 1,2 0-1,1 1 0,0-1 1,2 0-1,1 1 0,1-1 1,2 0-1,0-1 0,1 1 1,2-2-1,0 1 1,1-1-1,2 0 0,0-1 1,2 0-1,13 16 86,21 5-2197</inkml:trace>
  <inkml:trace contextRef="#ctx0" brushRef="#br0" timeOffset="54060.27">7625 1095 5248,'-2'-4'120,"0"0"1,1 0-1,0 0 1,0 0-1,0 0 1,0 0-1,1 0 1,-1 0-1,1 0 1,0 0-1,0 0 1,1 0-1,-1 0 1,1 0-1,0 0 1,0 0-1,0 0 1,1 0-1,-1 0 1,1 0-1,0 1 1,0-1-1,0 1 1,0-1-1,1 1 1,0 0-1,0 0-120,15-34 91,-10 19 197,-1-1 0,-1 0 0,0 0 0,-2-1 0,0 0 0,-1 1 0,-1-11-288,-2 30 19,0 0 1,0 1 0,0-1 0,0 0 0,0 0-1,-1 1 1,1-1 0,0 0 0,0 0-1,0 0 1,-1 1 0,1-1 0,0 0 0,0 0-1,-1 0 1,1 1 0,0-1 0,0 0 0,-1 0-1,1 0 1,0 0 0,0 0 0,-1 0-1,1 0 1,0 0 0,-1 0 0,1 1 0,0-1-1,0 0 1,-1 0 0,1-1 0,0 1-1,-1 0 1,1 0 0,0 0 0,0 0 0,-1 0-1,1 0 1,0 0 0,0 0 0,-1 0 0,1-1-1,0 1 1,0 0 0,-1 0 0,1 0-1,0-1 1,0 1 0,0 0 0,-1 0 0,1-1-1,0 1 1,0 0 0,0 0 0,0-1-1,0 1 1,-1 0 0,1 0 0,0-1 0,0 1-1,0 0 1,0-1 0,0 1 0,0 0-20,-17 23 398,7-3-178,0 1 1,2 1-1,0-1 0,2 1 1,0 0-1,1 8-220,-4 6 123,-24 130-66,25-95-2551,6-55 163,4-2-634</inkml:trace>
  <inkml:trace contextRef="#ctx0" brushRef="#br0" timeOffset="54560.289">7874 1011 4736,'0'0'64,"1"0"-1,-1 0 1,0 0-1,0-1 1,1 1 0,-1 0-1,0 0 1,0 0 0,1 0-1,-1 0 1,0 0 0,0 0-1,1 0 1,-1 0 0,0 0-1,1 0 1,-1 0 0,0 0-1,0 0 1,1 0 0,-1 0-1,0 1 1,0-1 0,1 0-1,-1 0 1,0 0 0,0 0-1,1 0 1,-1 1-1,0-1 1,0 0 0,0 0-1,0 0 1,1 1 0,-1-1-1,0 0 1,0 0 0,0 1-1,0-1 1,0 0 0,0 0-1,1 1 1,-1-1 0,0 0-1,0 0 1,0 1 0,0-1-1,0 0 1,0 0 0,0 1-1,0-1 1,0 0 0,0 1-1,0-1 1,-1 0-1,1 0 1,0 1 0,0-1-1,0 0 1,0 0 0,0 1-1,0-1-63,41 7 2192,153-46-378,22 7-3366,-210 25-1510,-55 10-2543,36-3 4224</inkml:trace>
  <inkml:trace contextRef="#ctx0" brushRef="#br0" timeOffset="56192.287">8101 783 5120,'7'-20'2826,"-1"33"-2292,-6 65 1687,-5-45-1728,-21 236 670,36-202-4507,-2-57 571</inkml:trace>
  <inkml:trace contextRef="#ctx0" brushRef="#br0" timeOffset="8031.855">11 1280 4864,'9'-4'2598,"29"3"-3088,-32 1 691,366-24 2322,-207 6-1643,189 7-91,393 13 91,-453 3-517,310 1 218,67-1-426,-125-1 53,311 5 230,-617-10-167,260-2-111,-292-5-403,0 0-3135,-137 16-3155,-47 0 3898</inkml:trace>
  <inkml:trace contextRef="#ctx0" brushRef="#br1" timeOffset="18576.6">521 1722 4736,'-5'11'1824,"5"-11"-1408,0 0 96,0 0-64,0 0-288,0 0-96</inkml:trace>
  <inkml:trace contextRef="#ctx0" brushRef="#br1" timeOffset="19155.514">511 1749 8192,'-52'158'1216,"50"-155"-1174,1 0 0,0 0 0,1 0 0,-1 0 0,1 0 0,-1 1 0,1-1 0,0 0 0,0 0 0,0 0 0,1 0 0,-1 0 0,1 0 0,-1 0 1,1 0-1,0 0 0,0 0 0,1 0 0,-1 0 0,1 0 0,-1-1 0,1 1 0,0 0 0,0-1 0,0 0 0,0 1 0,0-1 0,1 0 0,-1 0 0,1 0 0,-1 0 0,1-1 1,0 1-1,-1-1 0,2 1-42,1-3 64,0 0 0,0 0 1,0 0-1,0 0 0,0-1 0,0 0 1,-1 0-1,1 0 0,-1 0 1,1-1-1,-1 0 0,0 0 1,0 0-1,0-1 0,0 1 0,-1-1 1,1 0-1,0-1-64,3-7 33,0 1-1,-1-1 1,-1 0 0,0 0 0,-1 0 0,0-1-1,0 1 1,-2-1 0,0 0 0,0 0-1,-1 0 1,0 0 0,-2 0 0,0-6-33,1 16 23,0-1 1,-1 0-1,1 1 0,-1-1 1,0 1-1,0-1 1,0 1-1,-1-1 1,1 1-1,-1 0 0,0 0 1,0 0-1,0 0 1,0 0-1,0 0 1,-1 0-1,1 1 1,-1-1-1,0 1 0,0-1 1,0 1-1,0 0 1,0 1-1,0-1 1,0 0-1,-1 1 1,1 0-1,-1-1 0,1 2 1,-1-1-1,1 0 1,-1 1-1,0-1 1,1 1-1,-1 0 1,0 0-1,1 1 0,-1-1 1,0 1-1,1-1 1,-1 1-1,1 0 1,-1 1-1,1-1 1,0 1-1,-1-1 0,1 1 1,-1 1-24,-4 3-18,0 1 0,1-1 0,0 2 0,0-1 0,1 1 0,0 0 0,0 0 0,1 0 0,0 1 1,0 0-1,-1 4 18,5-10-17,-1-1 0,1 1 1,0 0-1,0-1 0,0 1 1,0 0-1,0 0 0,1-1 1,-1 1-1,1 0 0,-1 0 1,1 0-1,0 0 0,1 0 1,-1-1-1,0 1 0,1 0 1,-1 0-1,1 0 0,0 0 1,0-1-1,0 1 0,0-1 1,1 1-1,-1 0 0,1-1 1,-1 0-1,1 1 0,0-1 1,0 0-1,0 0 0,0 0 1,1 0-1,-1-1 0,0 1 1,1 0-1,-1-1 0,1 0 1,-1 1-1,1-1 0,0 0 1,0-1-1,-1 1 0,1 0 1,0-1-1,0 1 0,0-1 1,2 0 16,137-42-80,-129 37 104,-13 4-26,1 0 0,-1 1 0,1-1-1,-1 1 1,1-1 0,-1 1 0,1-1 0,0 1 0,-1-1 0,1 1 0,0-1 0,-1 1-1,1 0 1,0 0 0,-1-1 0,1 1 0,0 0 0,0 0 0,-1 0 0,1 0 0,0 0-1,0 0 1,-1 0 0,1 0 0,0 0 0,0 0 0,-1 0 0,1 0 0,0 0 0,0 1-1,-1-1 1,1 0 0,0 0 0,-1 1 0,1-1 0,0 1 0,-1-1 0,1 1 0,-1-1-1,1 1 1,-1-1 0,1 1 0,-1-1 0,1 1 0,-1 0 0,1-1 0,-1 1 0,0 0-1,1-1 1,-1 1 0,0 0 0,0-1 0,1 1 0,-1 0 0,0 0 0,0-1 0,0 2 2,-1 3 74,1 1-1,-1 0 1,2 0 0,-1 0 0,0 0 0,1-1 0,0 1 0,0 0 0,1-1 0,0 1 0,0 0-1,0-1 1,1 0 0,-1 0 0,1 0 0,0 0 0,1 0 0,-1 0 0,1-1 0,0 0 0,0 1-1,0-1 1,1-1 0,0 1 0,-1-1 0,1 0 0,0 0 0,3 1-74,-1-3-245,-1-1 0,0 1 0,1-1 0,-1-1 0,0 1 0,1-1 0,-1 0-1,0 0 1,0-1 0,0 0 0,0 0 0,0 0 0,0-1 0,0 0 0,3-2 245,-4 2-628,20-8-2545</inkml:trace>
  <inkml:trace contextRef="#ctx0" brushRef="#br1" timeOffset="22050.553">823 1500 2304,'45'-39'2480,"-15"7"805,-12 5-1530,-48 55-1238,13-4-470,2 0 0,1 0 1,0 2-1,2 0 0,-6 21-47,5-17 100,12-28-84,0-1 1,0 1-1,0-1 1,0 1-1,0 0 1,0 0-1,1-1 0,-1 1 1,1 0-1,-1 0 1,1 0-1,0 0 1,0 0-1,0 0 0,0-1 1,0 1-1,0 0 1,0 0-1,1 0 1,-1 0-1,1 0 0,-1-1 1,1 1-1,0 0 1,0 0-1,0-1 1,0 1-1,0 0 0,0-1 1,0 1-1,0-1 1,0 0-1,1 1 1,-1-1-1,1 0 0,-1 0 1,1 0-1,-1 0 1,1 0-1,0 0 0,0 0 1,-1 0-1,1-1 1,0 1-1,0-1 1,0 1-1,0-1 0,-1 0 1,1 0-1,2 0-16,19 0 105,0-1 0,0-1-1,-1-1 1,1-1 0,-1-1-1,1-1 1,-1 0 0,17-10-105,-37 16-12,-1 0 1,1 0 0,-1 0-1,1-1 1,0 1 0,-1 0-1,1-1 1,-1 0 0,1 1-1,-1-1 1,1 0 0,-1 0-1,1 1 1,-1-1 0,0 0-1,0-1 1,1 1 0,-1 0-1,0 0 1,0 0 0,0-1-1,0 1 1,0-1 0,-1 1-1,1 0 1,0-1 0,-1 0-1,1 1 1,-1-1 0,1 1-1,-1-1 1,0 1 0,0-1-1,0 0 1,1 1 0,-2-1-1,1 0 1,0 1 0,0-1-1,0 0 12,-36-62-26,35 64 34,1-1 0,-1 1 0,1 0 0,-1 0 0,1 0 0,0-1 0,-1 1 0,1 0 0,-1 0 0,1 0 0,-1 0 0,1 0 0,-1 0 0,1 0 0,-1 0 0,1 0 0,-1 0 0,1 0 0,-1 0 0,1 1 0,-1-1 1,1 0-1,-1 0 0,1 0 0,-1 1 0,1-1 0,0 0 0,-1 0 0,1 1 0,-1-1 0,1 1 0,0-1 0,-1 0 0,1 1 0,0-1 0,0 1 0,-1-1 0,1 0 0,0 1 0,0-1 0,-1 1 0,1-1 0,0 1 0,0-1 0,0 1 1,0-1-1,0 1 0,0-1 0,0 1 0,0-1 0,0 1 0,0-1 0,0 1 0,0-1 0,0 1 0,0-1 0,1 1 0,-1-1 0,0 1 0,0-1 0,1 0 0,-1 1 0,0-1 0,0 1 0,1-1 0,-1 0 0,0 1 0,1-1-8,-1 7 158,-8 244 1447,13-172-3989,3-60-4256,-3-18 3547</inkml:trace>
  <inkml:trace contextRef="#ctx0" brushRef="#br0" timeOffset="27848.628">1484 1359 2560,'44'-36'4528,"-43"32"-2816,-7 13-934,-11 23-409,1 1 0,2 0 1,1 1-1,2 0 0,1 1 0,1 0 0,3 0 0,0 1 0,3 0 0,0 26-369,1-31-66,1 1 0,2 0 1,1 0-1,2-1 0,1 1 0,2 2 66,-4-23-423,1 0-1,1 0 0,-1-1 1,2 1-1,-1-1 0,1 0 0,1-1 1,0 1-1,5 3 424,13 13-2725</inkml:trace>
  <inkml:trace contextRef="#ctx0" brushRef="#br0" timeOffset="28299.266">1857 1943 6144,'4'-12'2980,"11"-3"-2887,-12 13 188,3-5-287,-1 0 0,0 0 0,0 0 0,0 0-1,-1-1 1,0 0 0,-1 0 0,0 0 0,0 0-1,0-3 7,1 0-18,48-193 1469,-74 399 592,18-158-2074,2-1 0,2 1 1,1 0-1,3 6 31,-1-37-4091,9 3 348,1-3 644</inkml:trace>
  <inkml:trace contextRef="#ctx0" brushRef="#br0" timeOffset="30955.257">2426 1912 3584,'0'-1'101,"0"1"1,0-1-1,0 1 1,0-1-1,0 1 1,0-1-1,0 1 1,1-1-1,-1 1 1,0-1-1,0 1 1,0-1-1,1 1 1,-1 0-1,0-1 1,1 1-1,-1-1 1,0 1-1,1 0 1,-1-1-1,0 1 1,1 0-1,-1-1 1,1 1-1,-1 0 1,0 0-1,1-1 1,-1 1-1,1 0 1,-1 0-1,1 0 1,-1-1-1,1 1 1,-1 0-1,1 0 1,-1 0-1,1 0 1,-1 0-1,1 0 1,-1 0-1,1 0 1,-1 1-1,1-1 1,-1 0-1,1 0 1,-1 0-1,1 0 1,-1 1-1,1-1 1,-1 0-1,1 0 1,-1 1-1,0-1 1,1 0-1,-1 1 1,1-1-102,13 0 97,116-15 2004,-64 10-1690,-2 1-820,-1-3 0,1-3 0,6-4 409,-57 11-1776,-3 3-922</inkml:trace>
  <inkml:trace contextRef="#ctx0" brushRef="#br0" timeOffset="31982.738">4019 1429 3712,'-4'-18'5472,"22"21"-4379,-10 3-1094,-1 1-1,1 0 1,-1 0 0,-1 0-1,1 1 1,-1-1 0,-1 2-1,1-1 1,-1 1 0,-1-1-1,0 1 1,0 1 0,0-1-1,-1 0 1,-1 1 0,0 0-1,0-1 1,-1 1 0,0 0-1,0 7 2,3 13 43,-1 0 1,-1-1-1,-1 1 0,-2 0 0,-1 0 0,-1 0 0,-2 0 0,0-1 0,-3 0 0,0 0 1,-2-1-1,-11 23-43,-23 1-1312,30-44 240</inkml:trace>
  <inkml:trace contextRef="#ctx0" brushRef="#br0" timeOffset="33023.64">4467 1398 2560,'-15'0'1403,"14"0"-1206,1 0-149,0 0-21,-3 4 4271,8-2-4193,1-1 0,-1 0 0,1 0-1,0-1 1,-1 0 0,1 0 0,0 0 0,-1-1-1,1 0 1,-1 0 0,1 0 0,-1 0 0,6-3-105,1 1 104,78-17 136,-74 15-256,-50 3-1110,13 5 1061,0 1-1,1 1 0,-1 1 0,1 1 1,1 1-1,-19 9 66,37-17 20,-1 1-1,1-1 1,0 1 0,-1-1 0,1 1 0,0 0 0,-1-1-1,1 1 1,0 0 0,0 0 0,0 0 0,0 0-1,-1 0 1,2 0 0,-1 0 0,0 1 0,0-1 0,0 0-1,0 0 1,1 1 0,-1-1 0,1 0 0,-1 1 0,1-1-1,-1 1 1,1-1 0,0 1 0,0-1 0,0 1 0,0-1-1,0 1 1,0-1 0,0 1 0,0-1 0,0 0-1,1 1 1,-1-1 0,1 1 0,-1-1 0,1 0 0,-1 1-1,1-1 1,0 0 0,0 1 0,0-1 0,0 0-20,7 3 49,1 1 1,0-2-1,1 1 1,-1-1-1,1-1 1,-1 0-1,1 0 1,7 0-50,56 14 228,-69-14-226,0-1 0,0 1 1,0-1-1,0 1 0,0 1 0,0-1 1,0 0-1,-1 1 0,1 0 1,-1 0-1,0 0 0,0 0 0,0 0 1,0 0-1,0 1 0,-1 0 1,0-1-1,0 1 0,0 0 0,0 0 1,0 0-1,-1 1 0,0-1 1,1 0-1,-2 0 0,1 1 0,0-1 1,-1 1-1,0-1 0,0 0 1,0 1-1,-1-1 0,0 1 0,1-1 1,-2 3-3,-1-2 65,1 1 1,-1-1-1,0 0 1,0 0 0,-1 0-1,0 0 1,1 0-1,-2-1 1,1 0-1,0 0 1,-1 0 0,0 0-1,0-1 1,0 0-1,0 0 1,-1 0 0,1 0-1,-1-1 1,1 0-1,-1 0 1,0-1-1,0 1 1,0-1 0,0-1-1,0 1 1,0-1-1,-4 0-65,-42-17-564,24-6-2632,27 20 1660,1-2-618</inkml:trace>
  <inkml:trace contextRef="#ctx0" brushRef="#br0" timeOffset="33421.146">4855 1398 4736,'-7'0'2518,"8"20"-1975,-44 95 3041,-24 93-2501,46-117-4198,28-76-2863,3-14 3823</inkml:trace>
  <inkml:trace contextRef="#ctx0" brushRef="#br0" timeOffset="33883.918">5086 1572 7424,'0'0'56,"-1"0"1,1 1 0,0-1-1,-1 0 1,1 0 0,0 0-1,-1 0 1,1 0 0,0 0-1,-1 0 1,1 0 0,-1 0-1,1 0 1,0 0 0,-1-1-1,1 1 1,0 0-1,-1 0 1,1 0 0,0 0-1,-1 0 1,1-1 0,0 1-1,-1 0 1,1 0 0,0-1-1,0 1 1,-1 0 0,1 0-1,0-1 1,0 1 0,0 0-1,-1-1 1,1 1-1,0 0 1,0-1 0,0 1-1,0 0 1,0-1 0,0 1-1,0-1 1,-1 1 0,1 0-1,0-1 1,0 1 0,0 0-1,1-1 1,-1 1 0,0 0-1,0-1 1,0 1 0,0-1-1,0 1 1,0 0-1,0-1 1,1 1-57,23-16-826,-8 8 955,1 1 0,0 1 0,0 0-1,1 1 1,0 1 0,-1 0 0,7 1-129,-22 2 2,0 1 1,0-1-1,0 1 0,0 0 1,0 0-1,0 0 1,0 0-1,0 0 0,0 0 1,0 1-1,-1-1 1,1 0-1,0 1 0,0 0 1,0-1-1,0 1 1,-1 0-1,1 0 1,0 0-1,-1 0 0,1 0 1,-1 0-1,1 1 1,-1-1-1,0 0 0,1 1 1,-1-1-1,0 1 1,0-1-1,0 1 1,0 0-1,0 0 0,0-1 1,-1 1-1,1 0 1,-1 0-1,1 0 0,-1 0 1,1 0-1,-1-1 1,0 1-1,0 0 1,0 0-1,0 0 0,0 0 1,-1 0-1,1 0 1,-1 0-1,1 0 0,-1-1 1,1 1-1,-1 0 1,-1 1-3,-79 104 713,50-72-546,27-31-135,-1 1 33,0 0 0,1 0-1,-1 0 1,1 1 0,0 0 0,1 0 0,-1 0-1,1 0 1,1 0 0,-1 1 0,1-1 0,0 1-1,0 4-64,2-10 28,0 1 0,0-1 0,0 1 0,0-1 0,1 1 0,-1-1 0,1 1 0,-1-1 0,1 1 0,-1-1-1,1 0 1,0 1 0,0-1 0,0 0 0,0 1 0,0-1 0,0 0 0,0 0 0,0 0 0,0 0 0,1 0 0,-1 0 0,0 0 0,0-1-1,1 1 1,-1 0 0,1-1 0,-1 1 0,1-1 0,-1 1 0,1-1 0,-1 0 0,2 0-28,55 1 662,-49-1-635,86-11-905,-35-3-2676,-43 10 1309</inkml:trace>
  <inkml:trace contextRef="#ctx0" brushRef="#br2" timeOffset="69646.102">3189 1812 1280,'6'-3'4595,"7"2"-3306,13-2-672,-12-4-419,-1-1 0,0-1 0,-1 0-1,1 0 1,-2-1 0,0-1 0,0 0 0,0-1 0,2-4-198,1-1 102,-9 13-39,-1-1-1,1 1 1,-1-1 0,-1-1 0,1 1 0,-1 0 0,0-1 0,0 1 0,-1-1 0,1 0-1,-1 0 1,-1 0 0,1 0 0,-1-1 0,0 1 0,0 0 0,-1-1 0,0 1 0,0 0-1,0-1 1,-1 1 0,0 0 0,0 0 0,-2-5-63,3 9 9,-1 1 1,1 0-1,-1 0 0,0 0 1,1 0-1,-1-1 0,0 1 0,0 0 1,0 0-1,0 0 0,1 0 1,-1 1-1,-1-1 0,1 0 1,0 0-1,0 1 0,0-1 0,0 0 1,0 1-1,-1-1 0,1 1 1,0 0-1,0-1 0,-1 1 1,1 0-1,0 0 0,-1 0 0,1-1 1,0 2-1,-1-1 0,1 0 1,0 0-1,-1 0 0,1 1 1,0-1-1,0 0 0,-1 1 0,1-1 1,0 1-1,0 0 0,-1 0-9,-45 34-88,34-17 91,0 0-1,2 1 0,0 0 1,1 1-1,1 0 0,1 1 1,1 0-1,1 0 0,0 1 1,0 11-3,0-9 120,3-12-39,0 0-1,0 0 0,2 0 1,0 0-1,0 0 1,1 1-1,0-1 0,1 0 1,0 0-1,1 0 0,1 0 1,0 0-1,1 0 1,3 8-81,-4-13 63,1-1 0,0 0 1,0 0-1,0 0 1,1-1-1,0 0 0,0 0 1,0 0-1,0 0 0,1-1 1,0 0-1,0 0 1,0 0-1,0-1 0,1 0 1,-1 0-1,1-1 1,0 1-1,0-2 0,0 1 1,0-1-1,0 0 1,7 0-64,-6 0-258,1-1 0,-1 0 0,0-1 0,1 1 1,-1-2-1,0 1 0,0-1 0,1 0 0,-2-1 1,1 0-1,0 0 0,0-1 0,0 0 258,15-12-2202</inkml:trace>
  <inkml:trace contextRef="#ctx0" brushRef="#br2" timeOffset="70355.788">3603 1493 5376,'-10'-7'3184,"10"6"-2646,10-7 1020,-8 7-1513,0-1 1,0 1 0,0 0-1,0 0 1,0 0 0,0 0-1,0 0 1,0 0 0,0 1 0,0-1-1,0 1 1,1-1 0,-1 1-1,0 0 1,0 0 0,1 0-1,-1 0 1,2 1-46,-2-1 47,64 11 518,-65-10-566,1 0 0,0 0 0,-1-1-1,0 2 1,1-1 0,-1 0 0,0 0-1,1 0 1,-1 1 0,0-1 0,0 0 0,0 1-1,0-1 1,0 1 0,0-1 0,-1 1-1,1 0 1,0-1 0,-1 1 0,1 0-1,-1-1 1,0 1 0,0 0 0,1 0 0,-1-1-1,0 1 1,0 0 0,-1 0 0,1-1-1,0 1 1,-1 0 0,1-1 0,-1 1-1,1 0 1,-1-1 0,0 1 0,0 0 0,1-1-1,-2 1 2,-137 213 848,138-213-835,1-1-1,-1 0 0,1 0 0,-1 1 1,1-1-1,-1 0 0,1 1 1,0-1-1,0 1 0,0-1 1,0 0-1,0 1 0,0-1 0,0 0 1,0 1-1,0-1 0,1 1 1,-1-1-1,0 0 0,1 1 1,-1-1-1,1 0 0,0 0 0,-1 1 1,1-1-1,0 0 0,0 0 1,0 0-1,0 0 0,0 0 1,0 0-1,0 0 0,0 0 0,0-1 1,0 1-1,0 0 0,1 0 1,-1-1-1,0 1 0,0-1 1,1 0-1,-1 1 0,0-1 0,1 0 1,0 1-13,65 7 566,30-20-235,-39 7-1792,-57 5-145,3-3-1540</inkml:trace>
  <inkml:trace contextRef="#ctx0" brushRef="#br2" timeOffset="75849.461">6191 1201 2816,'0'1'2866,"8"5"3229,15 2-5184,96-59 582,-20-20-1240,-86 60-239,-6 4 18,0 0 0,0-1 0,-1 1 0,0-2 0,0 1 0,-1 0 0,0-1 0,0 0 0,-1 0 0,-1-1 0,1 1 0,-2-1 0,1 0 0,-1 1 0,0-1 0,-1 0 0,-1 0 0,1 0 0,-1 0 0,-1 0 0,0 0 0,-2-8-32,2 15-4,0 1 0,1-1 1,-1 1-1,-1-1 1,1 1-1,0 0 0,-1-1 1,1 1-1,-1 0 1,1 0-1,-1 0 0,0 0 1,0 0-1,0 1 0,0-1 1,0 1-1,-1-1 1,1 1-1,0 0 0,-1-1 1,1 1-1,-1 1 1,1-1-1,-1 0 0,1 0 1,-1 1-1,0 0 1,1-1-1,-1 1 0,1 0 1,-1 0-1,0 1 1,1-1-1,-1 0 0,0 1 1,1 0-1,-2 0 4,-2 3 17,1 0 0,-1 0 0,1 1 0,0 0 0,0 0 0,0 0 0,1 1 0,0 0 0,0-1 0,0 1 0,1 1 0,0-1 0,0 0 0,0 1 0,1 0 0,0-1 0,1 1 0,-1 0 0,1 0 0,0 0 0,1 0 0,0 1-17,-1 7 96,0 1 0,1-1 0,1 0 0,0 0 0,2 0 0,-1 0 0,2 0 0,0 0 0,0-1 0,2 1 0,0-1-1,0 0 1,1-1 0,1 0 0,0 0 0,1-1 0,1 1 0,0-2 0,0 0 0,2 1-96,-3-6-5,1 0 0,-1-1 0,1 0 0,0-1 0,0 0 0,1 0 0,-1-1 0,1-1 0,-1 0-1,1 0 1,0-1 0,0 0 0,0-1 0,9-1 5,52-6-8307,-58 2 4750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4:06:58.393"/>
    </inkml:context>
    <inkml:brush xml:id="br0">
      <inkml:brushProperty name="width" value="0.05" units="cm"/>
      <inkml:brushProperty name="height" value="0.05" units="cm"/>
      <inkml:brushProperty name="color" value="#FFFFFF"/>
    </inkml:brush>
    <inkml:brush xml:id="br1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1035 8064,'-34'13'3605,"32"-13"-3200,2 0-303,11 0-465,141-16 459,45 11 949,104-15-519,-172 17-3025,-108 4 478,-5 6-827</inkml:trace>
  <inkml:trace contextRef="#ctx0" brushRef="#br0" timeOffset="-999.373">31 782 6400,'-8'-7'3233,"22"-15"-3990,-10 16 697,3-7 45,-1 0 0,-1-1 0,0 1 0,-1-1 0,0 0 0,-1-1 0,-1 1 0,0-2 15,4-19 114,20-126 1220,-44 291 1355,18 13-3560,4-124-4456,1-5 3970,0-4 319,8 20-1666</inkml:trace>
  <inkml:trace contextRef="#ctx0" brushRef="#br0" timeOffset="-593.113">302 448 7808,'0'-2'114,"-1"0"0,0 1-1,1-1 1,0 0 0,-1 1 0,1-1 0,0 0 0,0 0 0,0 1 0,0-1 0,0 0 0,0 0 0,1 1 0,-1-1-1,0 0 1,1 1 0,-1-1 0,1 0 0,0 1 0,0-1 0,0 1 0,-1-1 0,1 1 0,1-1 0,-1 1-1,0 0 1,0-1 0,0 1 0,1 0 0,-1 0 0,1 0 0,-1 0 0,0 0 0,1 0 0,0 1 0,-1-1-1,1 0 1,0 1 0,0-1-114,7-1-21,1 0 0,-1 0 0,0 1 0,1 1 0,-1-1 0,0 1 0,1 1-1,-1 0 1,0 0 0,7 3 21,-12-4-7,-1 1 0,1 1 0,-1-1 0,1 0 0,-1 1-1,0 0 1,0 0 0,0 0 0,0 0 0,0 0 0,0 1 0,-1-1 0,1 1-1,-1 0 1,1-1 0,-1 1 0,0 0 0,0 1 0,0-1 0,-1 0 0,1 0-1,-1 1 1,0-1 0,0 1 0,0-1 0,0 1 0,-1-1 0,1 5 7,-2 3 3,-1 1 0,-1-1 0,0 1 0,0-1 1,-1 0-1,0 0 0,-1-1 0,0 1 0,-1-1 0,0 0 1,0 0-1,-1-1 0,-1 0 0,0 0 0,0-1 1,0 0-1,-1 0 0,0-1 0,-1 0 0,1-1 0,-7 3-3,-36 35 200,7 4 264,46-47-439,-1 0-1,1 0 1,-1 1-1,1-1 1,0 0-1,0 0 1,-1 0-1,1 0 1,0 0-1,0 0 1,0 0-1,0 0 1,0-1-1,0 1 1,0 0-1,0 0 1,1-1-1,-1 1 1,0-1-1,0 1 1,0-1-1,1 0 1,-1 1-1,0-1 1,1 0-1,-1 0 1,0 0-1,0 0 1,1 0-1,-1 0 1,0 0-1,1 0 1,-1-1-1,1 1-24,1 0 26,125-6-1047,-45-15-3121,-46 9 1412</inkml:trace>
  <inkml:trace contextRef="#ctx0" brushRef="#br0" timeOffset="-356.133">844 277 8064,'0'5'2976,"0"-2"-2304,0 5-192,0 1-192,0 2-64,-4 9 192,0 16-96,-1 3 64,1 9-224,-1-6-96,0 6 32,1 0-64,0-6-32,-6-2-544,7-1-288,-2-3-832,0-5-320</inkml:trace>
  <inkml:trace contextRef="#ctx0" brushRef="#br0" timeOffset="1932.203">72 1335 2944,'6'-1'6215,"10"-5"-4264,33-10-2000,-43 14 60,1 0 1,-1 1-1,1 0 0,0 0 1,-1 1-1,1-1 1,0 1-1,0 1 0,-1-1 1,1 1-1,0 1 0,-1-1 1,1 1-1,-1 0 0,0 0 1,1 1-1,-1 0 1,0 0-1,-1 0 0,1 1 1,0 0-1,-1 0 0,4 4-11,-9-5 9,0 0 0,0 1-1,0-1 1,0 0 0,0 0-1,-1 0 1,1 0 0,-1 0 0,0 0-1,0 0 1,0 0 0,-1 0-1,1 0 1,-1 0 0,1 0-1,-1-1 1,0 1 0,0-1-1,0 0 1,0 1 0,0-1 0,-1 0-1,1 0 1,-1 0 0,0 0-1,1-1 1,-3 1-9,-74 46 528,40-27-480,38-21-101,3 0 58,4 0-17,0 1-1,-1 0 1,1 0 0,0 0 0,-1 1-1,1 0 1,0 0 0,-1 0 0,0 1-1,0 0 1,0 0 0,0 0 0,0 1-1,0 0 1,-1 0 0,0 0-1,0 0 1,0 0 0,0 1 0,0 1 12,-2-2 12,-1 0 1,1 0 0,-1 0-1,0 0 1,0 0 0,-1 1 0,1-1-1,-1 0 1,0 1 0,0-1-1,0 0 1,0 1 0,-1-1-1,0 0 1,0 0 0,0 0-1,0 1 1,-1-1 0,0 0 0,0-1-1,0 1 1,0 0 0,0 0-1,-1-1 1,0 0 0,1 1-1,-1-1 1,-2 2-13,0 0 68,-1 0 0,0 0 0,1-1 1,-1 0-1,-1 0 0,1 0 0,-1-1 0,1 1 0,-1-2 0,0 1 0,0-1 0,0 0 1,-1 0-1,1-1 0,0 0 0,-3 0-68,6-1-60,-1 0 0,1 0-1,0 0 1,0 0 0,0-1 0,-1 0 0,1 0-1,0 0 1,0 0 0,0 0 0,0-1 0,0 0-1,1 0 1,-2-1 60,-9-6-3029,10 2 176</inkml:trace>
  <inkml:trace contextRef="#ctx0" brushRef="#br0" timeOffset="2328.753">422 1517 4736,'2'20'2784,"-25"62"-1248,24-79-1453,0-1 1,1 1-1,-1 0 1,1-1-1,0 1 1,0-1-1,0 1 1,0-1-1,0 0 1,0 0-1,1 0 1,-1 0-1,1 0 1,-1 0-1,1-1 1,0 1-1,0-1 1,0 0-1,0 0 1,0 0-1,0 0 1,0-1-1,0 1 1,0-1-1,0 1 1,0-1-1,0 0 1,0 0-1,0-1 1,0 1-1,0-1 1,0 1-1,0-1 1,0 0-1,1-1-83,0 0 29,1-1-1,-2 0 0,1 0 1,0-1-1,0 1 1,-1-1-1,0 1 0,0-1 1,0 0-1,0-1 1,-1 1-1,1 0 0,-1-1 1,0 1-1,-1-1 0,1 0 1,-1 1-1,0-1 1,0 0-1,0 0 0,0 0 1,-1 0-1,0 0 1,0 0-1,-1 0 0,1 0 1,-1 0-1,0 1 0,0-1 1,-1 0-1,-1-3-28,-2 0 8,-1 1 1,0-1-1,0 1 0,-1 1 0,1-1 1,-2 1-1,1 0 0,-1 0 0,0 1 0,0 0 1,0 1-1,-1 0 0,1 0 0,-1 1 0,0 0 1,0 0-1,-1 1 0,1 0 0,0 1 0,-1 0 1,1 0-1,-1 1 0,1 0 0,0 1 0,-1 0 1,-6 2-9,13-2-170,1-1 0,-1 1 1,1 0-1,-1-1 0,1 1 1,-1 1-1,1-1 1,0 0-1,0 0 0,0 1 1,0 0-1,0-1 0,0 1 1,0 0-1,0 0 0,0 0 1,1 0-1,-1 0 1,1 0-1,0 0 0,0 1 1,-1-1-1,1 0 0,1 1 1,-1-1-1,0 3 170,0 11-2645</inkml:trace>
  <inkml:trace contextRef="#ctx0" brushRef="#br0" timeOffset="2990.167">708 1344 7040,'-9'-13'1660,"9"14"-1616,0-1 0,0 0 0,0 1 0,-1-1 0,1 0 0,0 1 0,0-1 0,0 0 0,0 1-1,0-1 1,0 0 0,-1 0 0,1 1 0,0-1 0,0 0 0,0 0 0,-1 0 0,1 1 0,0-1 0,0 0 0,-1 0 0,1 0 0,0 1-1,-1-1 1,1 0 0,0 0 0,0 0 0,-1 0 0,1 0 0,0 0 0,-1 0 0,1 0 0,0 0 0,-1 0 0,1 0 0,0 0-1,-1 0 1,1 0 0,0 0 0,-1 0 0,1 0 0,0 0 0,0 0 0,-1-1 0,1 1 0,0 0 0,-1 0 0,1 0 0,0 0 0,0-1-1,-1 1 1,1 0 0,0 0 0,0 0 0,0-1 0,-1 1 0,1 0 0,0-1 0,0 1 0,0 0 0,0 0 0,0-1-44,-84 209 272,83-204-254,-1 0 0,1 0 0,0 0 1,0 0-1,0 0 0,1 0 1,-1 0-1,1 1 0,0-1 0,1 0 1,-1 0-1,0 0 0,1 1 0,0-1 1,0 0-1,0 0 0,1 0 0,0 0 1,-1-1-1,1 1 0,0 0 0,1-1 1,-1 1-1,1-1 0,-1 0 1,1 1-1,0-1 0,0-1 0,1 1 1,-1 0-1,0-1 0,1 0 0,0 0 1,-1 0-1,1 0 0,0 0 0,0-1 1,0 0-1,0 1 0,0-2-18,2 1 17,-1-1-1,1 0 1,-1 0-1,1-1 0,-1 0 1,1 0-1,-1 0 1,0-1-1,0 1 0,1-1 1,-1-1-1,-1 1 1,1-1-1,0 1 0,0-2 1,-1 1-1,0 0 1,0-1-1,0 0 0,0 1 1,0-2-1,-1 1 1,1 0-1,-1-1 1,-1 0-1,3-3-16,26-51 453,-41 103 539,-2 38-122,11 24-2113,11-71-4842,-2-26 3237</inkml:trace>
  <inkml:trace contextRef="#ctx0" brushRef="#br0" timeOffset="8115.641">1848 167 3840,'1'0'38,"-1"0"0,1 0 1,-1 0-1,1 0 1,-1 0-1,0 0 1,1 0-1,-1 0 1,1 0-1,-1 0 1,1-1-1,-1 1 1,0 0-1,1 0 1,-1 0-1,1 0 1,-1-1-1,0 1 0,1 0 1,-1 0-1,0-1 1,1 1-1,-1 0 1,0-1-1,1 1 1,-1 0-1,0-1 1,0 1-1,1 0 1,-1-1-1,0 1 1,0-1-1,0 1 1,1 0-1,-1-1 1,0 1-1,0-1 1,0 1-1,0-1 0,0 1 1,0-1-1,0 1 1,0 0-1,0-1 1,0 1-1,0-1 1,0 1-1,-1-1 1,1 1-1,0 0 1,0-1-1,0 1 1,-1-1-1,1 1 1,0 0-1,0-1 1,-1 1-1,1 0 1,0-1-1,-1 1 0,1 0-38,-3-12 4486,100 87-2433,-80-54-2011,-1 1-1,0 1 1,-2 0 0,-1 0 0,0 2 0,-2-1-1,-1 2 1,-1-1 0,-1 1 0,-1 1-1,-2-1 1,2 15-42,1 19 148,-2 0-1,-3 0 1,-4 52-148,-3-19 174,-5 0 0,-4 0-1,-4-1 1,-4-1 0,-8 14-174,12-50-181,-2-1 0,-3 0-1,-2-2 1,-2 0 0,-3-2-1,-1-1 1,-3-1 0,-2-2-1,-4 1 182,-44 32-5008,50-50 2102</inkml:trace>
  <inkml:trace contextRef="#ctx0" brushRef="#br1" timeOffset="21865.751">1080 1079 3968,'19'15'4922,"-10"-14"-4793,0 0-1,0 0 0,0 0 0,1-1 0,-1-1 1,0 1-1,0-2 0,0 1 0,0-1 1,0 0-1,0-1 0,0 0 0,-1-1 0,1 0 1,-1 0-1,0-1 0,0 0 0,-1 0 1,1 0-1,-1-1 0,0-1 0,-1 1 0,1-1 1,4-7-129,-4 8 26,0 0 0,-1-1 0,0 0 0,0 0 0,-1 0 0,0-1 0,0 1 0,-1-1 0,0 0 0,0-1 0,-1 1 1,0-1-1,0 1 0,-1-1 0,0 0 0,-1 0 0,0 0 0,0-7-26,-1 15 18,0-1-1,-1 1 1,1-1 0,0 1-1,-1 0 1,0-1 0,1 1-1,-1 0 1,0 0 0,1-1-1,-1 1 1,0 0 0,0 0-1,0 0 1,0 0 0,0 0-1,0 0 1,0 0 0,0 0-1,-1 1 1,1-1 0,0 0-1,0 1 1,-1-1 0,1 1-1,-1-1 1,1 1 0,0-1-1,-1 1 1,1 0 0,-1 0-1,1 0 1,-1 0 0,1 0-1,0 0 1,-1 0 0,1 0 0,-1 1-1,1-1 1,0 1 0,-1-1-1,1 1 1,-2 0-18,-56 34 126,56-33-137,-5 5 51,-1 0 0,1 1 1,1 1-1,-1-1 1,1 1-1,1 0 1,0 1-1,0-1 0,1 1 1,0 1-1,1-1 1,0 1-1,0-1 1,1 1-1,1 0 0,0 0 1,0 0-1,1 1 1,1-1-1,0 0 1,0 0-1,1 1 0,1-1 1,0 0-1,0 0 1,1 0-1,0 0 1,1-1-1,0 1 0,1-1 1,5 8-41,-4-7 25,0 0 1,1 0 0,1-1-1,0 0 1,0 0-1,1-1 1,0 0 0,0 0-1,1-1 1,1-1-1,-1 1 1,1-2 0,0 0-1,0 0 1,1-1-1,0 0 1,0-1 0,0 0-1,1-1 1,-1 0-1,1-1 1,-1-1 0,1 0-1,0 0 1,4-2-26,19-6-2600,-2-11-3472,-16 0 2227</inkml:trace>
  <inkml:trace contextRef="#ctx0" brushRef="#br1" timeOffset="22542.568">1567 503 7296,'0'-2'194,"1"-1"-1,-1 1 1,0 0 0,1-1 0,-1 1 0,1-1 0,0 1-1,0 0 1,0 0 0,0-1 0,0 1 0,0 0 0,1 0 0,-1 0-1,1 0 1,-1 0 0,1 1 0,0-1 0,0 0 0,0 1-1,0-1 1,0 1 0,0 0 0,0 0 0,0 0 0,2-1-194,5-3 92,0 0-1,0 0 1,0 1 0,1 1 0,-1 0 0,1 0 0,0 0 0,0 1 0,0 1 0,0 0-1,0 0 1,0 1 0,0 0 0,0 1 0,0 0 0,0 1 0,0 0 0,-1 0 0,1 1 0,0 0-1,-1 1 1,0 0 0,0 1 0,0 0 0,0 0 0,3 3-92,-9-2 23,0 0 1,0-1 0,-1 1-1,0 0 1,0 0-1,0 0 1,-1 1-1,0-1 1,0 0 0,-1 1-1,0-1 1,0 0-1,0 1 1,-1-1-1,0 0 1,0 0 0,0 0-1,-1 1 1,0-1-1,0 0 1,-1-1-1,0 1 1,0 0 0,0-1-1,0 0 1,-1 1-1,0-2 1,0 1-1,0 0 1,-1-1 0,0 1-24,-140 100 864,135-98-790,-21 21 235,31-27-296,-1-1-1,1 1 1,-1 0-1,1-1 0,0 1 1,-1 0-1,1 0 1,0-1-1,-1 1 1,1 0-1,0 0 0,0-1 1,0 1-1,0 0 1,0 0-1,0-1 0,0 1 1,0 0-1,0 0 1,0 0-1,0-1 0,1 1 1,-1 0-1,0 0 1,0-1-1,1 1 0,-1 0 1,1-1-1,-1 1 1,0 0-1,1-1 0,-1 1 1,1-1-1,0 1 1,-1-1-1,1 1 1,-1-1-1,1 1 0,0-1 1,-1 1-1,1-1 1,0 0-1,0 1 0,-1-1 1,1 0-1,0 0-12,83 13 656,21-10-761,-60-3-2766,-32 0 1298,1 0-2272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4:09:12.36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102 1 8960,'-5'11'3328,"5"1"-2592,-3 11-128,3-7-192,0 4-320,0 3-64,-5 5-96,0 5-32,-3 1 64,-15 2-1120,-4 4-448,1-13-1920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4:09:15.84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18 90 3712,'-18'43'2720,"18"-43"-2659,0 0-1,0-1 1,1 1 0,-1-1-1,0 1 1,0 0 0,0-1 0,0 1-1,0 0 1,1-1 0,-1 1-1,0 0 1,0-1 0,1 1 0,-1 0-1,0-1 1,1 1 0,-1 0 0,0 0-1,1 0 1,-1-1 0,0 1-1,1 0 1,-1 0 0,0 0 0,1 0-1,-1-1 1,1 1 0,-1 0 0,0 0-1,1 0 1,-1 0 0,1 0-1,-1 0 1,0 0 0,1 0 0,-1 0-1,1 0 1,-1 1 0,0-1-1,1 0 1,-1 0 0,0 0 0,1 0-1,-1 1 1,0-1 0,1 0 0,-1 0-1,0 0 1,1 1 0,-1-1-1,0 0 1,0 1 0,1-1 0,-1 0-1,0 1 1,0-1-61,1 1 71,-1 0 0,1 0 0,-1 1 1,1-1-1,0 0 0,-1 0 0,1 0 0,0 0 0,0-1 1,0 1-1,0 0 0,0 0 0,0 0 0,0-1 0,0 1 1,0 0-1,0-1 0,0 1 0,0-1 0,0 1 0,0-1 0,1 0 1,-1 1-1,0-1 0,0 0 0,0 0 0,1 0 0,-1 0 1,0 0-1,0 0 0,0 0 0,1 0 0,-1-1 0,0 1 0,0 0 1,0-1-1,1 1 0,0-1-71,2 0 48,0 0 0,0 0 0,0-1 0,0 1 1,0-1-1,0 0 0,0 0 0,-1 0 0,1 0 0,-1-1 0,0 0 1,1 1-1,-1-1 0,0 0 0,0-1 0,-1 1 0,1 0 0,-1-1 1,0 1-1,0-1 0,0 0 0,0 0 0,0 0 0,-1 0 0,0 0 0,0 0 1,0 0-1,0 0 0,-1-1 0,0 1 0,0 0 0,0 0 0,0-1 1,0 1-1,-1 0 0,0 0 0,0 0 0,0-1 0,0 1-48,-18-12 704,13 19-581,-34 44-2813,21 17-5084,19-44 4921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4:09:15.149"/>
    </inkml:context>
    <inkml:brush xml:id="br0">
      <inkml:brushProperty name="width" value="0.05" units="cm"/>
      <inkml:brushProperty name="height" value="0.05" units="cm"/>
      <inkml:brushProperty name="color" value="#F6630D"/>
    </inkml:brush>
    <inkml:brush xml:id="br1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72 135 4736,'-26'40'3365,"-18"77"-2288,44-109-1014,-1-1-1,1 0 0,0 1 1,0-1-1,1 0 0,0 1 1,0-1-1,1 0 0,0 0 1,0 1-1,2 1-62,-3-6 43,1 0 1,-1-1-1,1 1 0,0-1 1,0 0-1,0 1 0,0-1 1,0 0-1,0 0 0,0 0 1,1 0-1,-1 0 0,1-1 1,-1 1-1,1-1 0,0 0 1,0 0-1,-1 0 0,1 0 0,0 0 1,0 0-1,0-1 0,0 1 1,0-1-1,0 0 0,0 0 1,0 0-1,3-1-43,1 0 36,0-1 0,0 1 0,0-1 0,-1-1 0,1 0 0,0 0-1,-1 0 1,0 0 0,0-1 0,0 0 0,0-1 0,0 1 0,-1-1 0,0 0 0,0 0 0,0-1 0,-1 1 0,0-1 0,2-4-36,6-7 65,-2-2 1,0 0 0,-2 0 0,0 0 0,-1-1-1,0-3-65,-4 13 54,-1 0 0,0 0-1,-1 0 1,0 0 0,0 0-1,-1 0 1,0-1 0,-1 1-1,0 0 1,-1 0 0,0 0 0,-1 0-1,0 0 1,0 1 0,-1-2-54,2 9 19,1-1 0,-1 1 0,0 0 0,0-1 0,0 1 1,0 0-1,0 0 0,0 0 0,0 1 0,-1-1 0,1 0 1,-1 1-1,1 0 0,-1-1 0,0 1 0,1 0 0,-1 0 0,0 1 1,0-1-1,0 0 0,1 1 0,-1 0 0,0 0 0,0 0 1,0 0-1,0 0 0,0 0 0,0 1 0,1 0 0,-1-1 1,0 1-1,0 0 0,1 0 0,-1 1 0,0-1 0,1 0 1,-1 1-1,1 0 0,0-1 0,0 1 0,-1 0 0,1 0 0,0 0 1,0 1-1,1-1 0,-1 0 0,1 1 0,-1-1 0,1 1 1,-1 0-1,1-1 0,0 1 0,1 0 0,-2 1-19,2-2-41,0 0 0,0 0 1,0 0-1,0 0 0,1 0 0,-1-1 0,0 1 0,1 0 0,-1 0 0,1 0 0,0-1 1,0 1-1,-1 0 0,1 0 0,0-1 0,1 1 0,-1-1 0,0 1 0,0-1 0,1 0 1,-1 1-1,0-1 0,1 0 0,-1 0 0,1 0 0,0 0 0,-1 0 0,1 0 1,0-1-1,0 1 0,-1 0 0,1-1 0,1 1 41,1-2-10,-1 1 1,0 0-1,0 0 0,0 0 1,0 1-1,0-1 1,0 1-1,1-1 0,-1 1 1,0 0-1,-1 0 0,1 1 1,0-1-1,0 0 0,0 1 1,-1 0-1,1 0 1,-1-1-1,1 2 0,-1-1 1,0 0-1,0 0 0,0 1 1,0-1-1,0 1 0,0-1 1,-1 1-1,1 0 1,-1 0-1,0 0 0,1 2 10,20 180 171,-21-180-132,0-1 0,1 1 0,-1-1 0,1 0 1,0 1-1,1-1 0,-1 0 0,1 0 0,0-1 0,0 1 0,0 0 0,0-1 0,0 0 0,1 0 1,0 0-1,-1 0 0,1-1 0,0 1 0,0-1 0,1 0 0,-1 0 0,0 0 0,1-1 1,-1 0-1,1 0 0,0 0 0,2 0-39,67-5-1255,-25-8-3319,-30 6 1694</inkml:trace>
  <inkml:trace contextRef="#ctx0" brushRef="#br1" timeOffset="1385.032">775 83 5120,'-21'-8'3216,"20"8"-2448,1 0-171,0 0-64,0 0-149,8 0 80,85-5 874,0-4-1,62-14-1337,-97 14-29,58-15-3379,-89 20 992</inkml:trace>
  <inkml:trace contextRef="#ctx0" brushRef="#br1" timeOffset="1757.706">863 296 4224,'0'0'1365,"6"6"784,-3-3-1932,1 0 0,0 0 0,0-1 0,0 0 0,0 0 0,0 0-1,0 0 1,0 0 0,1-1 0,-1 0 0,1 0 0,-1 0-1,1-1 1,-1 1 0,1-1 0,-1 0 0,1 0 0,0-1-217,15 2 566,161-1 975,-51-16-2746,-109 11-475,-2-1-1408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4:09:20.4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78 131 3968,'13'-39'2912,"-3"-48"-176,-10 87-2718,-1 1 0,1-1 1,0 0-1,0 0 1,0 1-1,0-1 0,-1 0 1,1 1-1,0-1 0,0 0 1,0 0-1,-1 0 0,1 1 1,0-1-1,0 0 0,-1 0 1,1 0-1,0 0 1,-1 0-1,1 1 0,0-1 1,0 0-1,-1 0 0,1 0 1,0 0-1,-1 0 0,1 0 1,0 0-1,-1 0 0,1 0 1,0 0-1,-1 0 1,1 0-1,0 0 0,-1 0 1,1-1-1,0 1 0,0 0 1,-1 0-1,1 0 0,0 0 1,-1 0-1,1-1 0,0 1 1,0 0-1,-1 0 1,1-1-1,0 1 0,0 0 1,0 0-1,-1-1 0,1 1-18,-19 52 672,3 0 0,2 1 0,-4 28-672,1 30-1434,14-95-476,5-3-1476</inkml:trace>
  <inkml:trace contextRef="#ctx0" brushRef="#br0" timeOffset="341.141">260 36 5632,'-4'44'2923,"5"-32"-2764,-2-9-122,1-1-1,-1 1 0,1-1 1,0 1-1,0-1 1,0 1-1,0-1 0,1 1 1,-1-1-1,1 0 0,-1 1 1,1-1-1,0 1 0,0-1 1,0 0-1,0 0 1,1 1-1,-1-1 0,0 0 1,1 0-1,-1 0 0,1-1 1,0 1-1,0 0 0,0-1 1,0 1-1,0-1 1,0 1-1,0-1 0,0 0 1,1 0-1,-1 0 0,0 0 1,1 0-1,-1-1 0,0 1 1,1-1-1,-1 0 1,1 1-1,-1-1 0,1 0 1,-1 0-1,1-1 0,1 1-36,4-3 117,-1-1 0,0 1 0,1-1 0,-1 0 1,-1-1-1,1 0 0,-1 0 0,0 0 0,0-1 0,0 0 0,-1 0 0,0 0 0,0-1 0,0 0 0,-1 0 0,0 0 0,-1 0 0,1-2-117,-3 7 23,-1 0 0,0 0-1,0 0 1,0 0 0,0 0 0,0 0 0,0 0 0,-1 0-1,1 0 1,-1 0 0,1 0 0,-1 0 0,0 0 0,0 1-1,1-1 1,-1 0 0,0 0 0,-1 1 0,1-1-1,0 1 1,0-1 0,-1 1 0,1-1 0,-1 1 0,1 0-1,-1 0 1,0 0 0,0-1 0,1 2 0,-1-1 0,0 0-1,0 0 1,0 1 0,0-1 0,0 1 0,0-1 0,0 1-1,0 0 1,0 0 0,0 0 0,0 0 0,0 0-1,0 0 1,0 1 0,0-1 0,0 0 0,1 1 0,-1 0-1,0 0 1,0 0-23,-32 21-5013,28-14 2192</inkml:trace>
  <inkml:trace contextRef="#ctx0" brushRef="#br0" timeOffset="600.123">455 87 4480,'2'1'150,"-1"0"1,0 0-1,1 0 1,-1 0-1,0 0 0,0 0 1,0 0-1,0 1 1,0-1-1,0 0 0,0 1 1,0-1-1,0 1 1,-1-1-1,1 1 1,0-1-1,-1 1 0,1 0 1,-1-1-1,0 1 1,0-1-1,0 1 1,1 0-1,-1-1 0,-1 1 1,1 0-1,0-1 1,0 1-1,-1 0 0,1-1 1,-1 1-1,1-1 1,-1 1-151,-2 25 300,1-4-43,-1 1-1,-1-1 1,-1 1 0,-1-1 0,-1 0 0,-6 10-257,8-16 229,-2-1-1,1 1 1,-2-1 0,0-1-1,-1 1 1,-1-1 0,0-1-1,-6 6-228,16-19 3,-8 8 0,0 0 1,0-1-1,-1 1 0,1-1 0,-2-1 0,1 0 0,-1 0 0,0-1 0,-1 0 0,1-1 1,-12 4-4,8-5-1846,4 0-1428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4:09:40.4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11 161 3456,'0'0'1141,"0"0"-650,0 0-38,0 0 38,0 0-49,0 0 6,0 0-69,0 0-6,0 0-10,0 0-16,0 0-107,0 0 37,4 5 432,-2-3-638,-1 0-1,1 0 0,-1 0 0,1 0 0,0-1 1,0 1-1,-1 0 0,1-1 0,1 0 0,-1 1 1,0-1-1,0 0 0,0 0 0,1 0 0,-1 0 1,0 0-1,1-1 0,-1 1 0,1-1 0,-1 0 1,1 1-1,-1-1 0,1 0 0,-1-1 0,1 1 1,-1 0-1,0-1 0,1 1 0,-1-1 1,1 0-1,-1 0-70,77-35 802,-68 29-773,-7 5 7,-1 1 0,0-1 0,1 0 0,-1-1-1,0 1 1,0 0 0,0-1 0,-1 0 0,1 0 0,0 0-1,-1 0 1,0 0 0,0 0 0,0-1 0,0 1 0,-1-1-1,1 1 1,-1-1 0,0 1 0,0-1 0,0 0 0,0 0-1,-1 0 1,1 0 0,-1 1 0,0-1 0,0 0 0,-1 0-1,1 0 1,-1 0 0,0 1 0,-1-5-36,1 6-1,0 0 1,-1 0-1,1-1 1,-1 1-1,1 0 0,-1 0 1,0 0-1,0 0 1,0 1-1,0-1 0,0 0 1,0 1-1,-1 0 1,1-1-1,0 1 0,-1 0 1,1 0-1,-1 0 1,1 1-1,-1-1 0,1 0 1,-1 1-1,1 0 1,-1-1-1,0 1 1,1 0-1,-1 1 0,0-1 1,1 0-1,-1 1 1,1-1-1,-1 1 0,1 0 1,-1 0-1,1 0 1,-2 1 0,-5 1-5,1 1 1,0 0 0,0 1 0,0 0-1,0 0 1,0 1 0,1 0-1,0 0 1,1 1 0,-1 0 0,1 0-1,1 0 1,-1 1 0,1-1 0,0 1-1,1 1 1,0-1 0,0 1 0,1-1-1,0 1 1,1 0 0,0 0-1,0 1 1,1-1 0,-1 9 4,2-7 77,0 0 0,1-1-1,0 1 1,0-1 0,1 1 0,0-1 0,1 0 0,1 0 0,-1 0 0,1 0-1,1 0 1,0-1 0,0 0 0,1 0 0,0 0 0,1-1 0,3 4-77,-2-9 442,12 0-380,0-1 0,-1-1 0,1-1 0,0 0 0,0-2 0,-1 0 0,1-2 0,2 0-62,34-19-1532,-10-16-4701,-36 22 3204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4:09:19.898"/>
    </inkml:context>
    <inkml:brush xml:id="br0">
      <inkml:brushProperty name="width" value="0.05" units="cm"/>
      <inkml:brushProperty name="height" value="0.05" units="cm"/>
      <inkml:brushProperty name="color" value="#FFFFFF"/>
    </inkml:brush>
    <inkml:brush xml:id="br1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20 698 5632,'-19'-4'1898,"30"11"-575,156-7-523,115-3 1451,-19-11-1599,-89-11-4574,-138 20 1176</inkml:trace>
  <inkml:trace contextRef="#ctx0" brushRef="#br0" timeOffset="-854.033">174 342 2816,'0'4'3143,"23"-29"-1673,-9-10-905,-1-1 0,-2-1 1,-1 0-1,-3-1 0,3-26-565,-8 50 177,7-45 809,-22 180-442,10-66-545,2 118 668,26-62-3733,-15-91 224</inkml:trace>
  <inkml:trace contextRef="#ctx0" brushRef="#br0" timeOffset="-333.824">424 142 7808,'-1'-2'113,"0"1"0,0 0 1,0-1-1,1 1 0,-1-1 1,1 1-1,-1-1 0,1 1 1,-1-1-1,1 1 0,0-1 1,0 0-1,0 1 0,0-1 1,0 1-1,0-1 0,0 0 1,0 1-1,1-1 0,-1 1 1,1-1-1,-1 1 0,1-1 1,0 1-1,-1-1 0,1 1 1,0 0-1,0-1 0,0 1 1,0 0-1,0 0 0,0 0-113,65-62-1205,-58 59 1235,-1 0 1,1 1-1,-1 0 1,1 0-1,0 1 0,0 0 1,0 1-1,0-1 1,0 2-1,1-1 0,-1 1 1,0 0-1,0 1 1,0 0-1,1 0 0,-1 0 1,0 1-1,0 1 1,-1-1-1,7 4-30,-10-4 5,-1 0 0,1 1 0,-1-1 0,0 1 0,0 0 0,0-1 0,0 1 0,0 1-1,-1-1 1,0 0 0,1 1 0,-1-1 0,0 1 0,-1-1 0,1 1 0,-1 0 0,1 0 0,-1 0 0,0 0 0,-1 0 0,1 0 0,-1 0 0,1 0 0,-1 0-1,-1 0 1,1 0 0,-1 1-5,0 8 25,-1-1 0,-1 0-1,0 0 1,-1 0 0,0 0-1,0 0 1,-2-1 0,-2 4-25,-6 9 88,-2-1 0,-1-1 0,-1-1 0,-1 0 0,0-2 0,-10 7-88,-14 16 272,40-40-256,-1 2-1,0 0 0,0 0 0,0 0 0,0 0 0,1 1 0,0-1 1,0 1-1,0 0 0,0 0 0,1 0 0,0 0 0,-1 3-15,4-6 34,0 0 0,0 0 0,0 0 1,0 0-1,0 0 0,0 0 0,0-1 0,1 1 0,-1 0 1,1-1-1,-1 1 0,1-1 0,0 1 0,-1-1 1,1 0-1,0 0 0,0 0 0,0 0 0,0 0 0,0 0 1,0 0-1,0-1 0,0 1 0,0-1 0,1 1 0,-1-1 1,0 0-1,0 0 0,0 0 0,1 0 0,-1 0 0,0-1 1,2 0-35,7 3 61,26 0-361,0-1 0,1-1-1,-1-3 1,20-3 300,32-3-6926,-66 9 3875</inkml:trace>
  <inkml:trace contextRef="#ctx0" brushRef="#br1" timeOffset="10309.167">1613 248 3328,'0'-39'4032,"-34"55"-1755,31-13-2244,-1 1-1,1-1 1,0 1 0,0-1-1,0 1 1,0 0 0,1 0-1,-1 0 1,1 1 0,0-1-1,0 1 1,1-1 0,-1 1-1,1-1 1,0 1 0,1 0-1,-1 0 1,1 0 0,0-1-1,0 1 1,0 0 0,0 0-1,1 0 1,0-1 0,0 1-1,0 0 1,1-1 0,0 1-1,0-1 1,0 0 0,0 1-1,0-1 1,1 0 0,0 0-1,0-1 1,0 1 0,0 0-1,1-1 1,-1 0 0,1 0-33,2-1 52,1 0 0,-1 0 0,1-1 1,-1 0-1,1 0 0,0-1 0,-1 0 0,1 0 1,-1-1-1,1 1 0,0-1 0,-1-1 1,1 1-1,-1-1 0,0 0 0,0-1 0,0 0 1,0 0-1,0 0 0,0 0 0,-1-1 1,1 0-1,-1 0 0,1-2-52,4-4 87,-1-1 1,-1 0-1,0-1 1,0 0-1,-1 0 1,-1 0-1,0-1 1,-1 0-1,0 0 1,-1-1-1,0 1 1,-1-1-1,-1 0 0,0 0 1,-1 0-1,0 0 1,-1 0-1,-1 0 1,0 0-1,-3-10-87,4 20 39,-1 0 0,0 1-1,0-1 1,-1 0 0,1 0-1,-1 1 1,0-1 0,0 0-1,0 1 1,0 0 0,0-1-1,-1 1 1,0 0 0,1 1-1,-1-1 1,0 0 0,-1 1-1,1-1 1,0 1 0,-1 0-1,1 0 1,-1 0 0,0 1-1,1-1 1,-1 1 0,0 0-1,0 0 1,-2 0-39,-2 0 22,-1 0 0,1 0 1,-1 1-1,1 1 0,-1-1 1,1 1-1,-1 0 0,1 1 1,0 0-1,-1 1 0,1-1 0,0 1 1,1 1-1,-1 0 0,1 0 1,-1 0-1,1 1 0,0 0 1,1 0-1,-1 1 0,1 0 1,-4 5-23,8-7-25,-1 1 1,1-1 0,0 1 0,1 0 0,-1 0 0,1 0 0,0 0-1,0 0 1,0 0 0,1 0 0,-1 0 0,1 0 0,1 0 0,-1 0 0,1 0-1,-1 0 1,2 0 0,-1 0 0,0 0 0,1 0 0,0-1 0,0 1-1,1 0 1,-1-1 0,1 0 0,0 1 0,0-1 0,0-1 0,1 1 0,-1 0-1,1-1 1,0 1 0,0-1 0,0 0 0,0-1 0,1 1 0,-1-1-1,1 0 1,0 0 0,3 1 24,3-1-26,-1-1 1,1 0-1,0 0 0,0-2 0,0 1 1,0-1-1,0-1 0,-1 0 0,1 0 1,-1-1-1,1 0 0,-1-1 0,0-1 0,0 1 1,-1-1-1,4-3 26,10-3 39,-16 8-34,-9 30 43,-13 21 113,11-36-94,0-1 1,0 0-1,1 1 1,0-1-1,1 1 1,0 0-1,1 0 1,0 0-1,1 0 1,0 0-1,1 0 1,2 7-68,-1-14 49,-1-1 1,1 0 0,1 0-1,-1 0 1,0 0-1,1 0 1,0 0 0,0-1-1,0 1 1,0-1-1,1 0 1,-1 0-1,1 0 1,0 0 0,0-1-1,0 1 1,0-1-1,0 0 1,1 0-1,-1-1 1,0 1 0,1-1-1,-1 0 1,1 0-1,0-1-49,9 2 47,-1-1 0,1 0 0,0-1 0,0 0 0,0-2 0,-1 1 0,14-4-47,72-33-2179,-92 33 1322,0 0 0,0 0 0,-1-1 0,0 0 0,0 0 0,0 0 0,0-1 1,-1 0-1,0 0 0,-1 0 0,3-5 857,12-37-3248</inkml:trace>
  <inkml:trace contextRef="#ctx0" brushRef="#br0" timeOffset="24660.601">1121 583 4736,'-2'-1'258,"0"1"1,0-1-1,0 1 1,0-1-1,0 1 0,0 0 1,-1 0-1,1 0 1,0 0-1,0 0 0,0 0 1,0 1-1,0-1 1,0 1-1,0-1 1,0 1-1,0 0 0,0 0 1,0 0-1,0 0 1,0 0-1,-1 1-258,2-1 213,1-1-133,19 16 619,110 0 842,380-7-330,-337-10-1078,59 0-917,-189-8-4045,-40 8 3818,-2-1-2700,-8-2 1220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4:09:46.787"/>
    </inkml:context>
    <inkml:brush xml:id="br0">
      <inkml:brushProperty name="width" value="0.05" units="cm"/>
      <inkml:brushProperty name="height" value="0.05" units="cm"/>
      <inkml:brushProperty name="color" value="#FFFFFF"/>
    </inkml:brush>
    <inkml:brush xml:id="br1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435 950 4480,'-1'-2'108,"0"0"1,0 0-1,1 0 1,-1-1-1,0 1 1,1 0 0,-1-1-1,1 1 1,0 0-1,0-1 1,0 1-1,0-1 1,0 1-1,1 0 1,-1-1-1,1 1 1,-1 0-1,1-1 1,0 1-1,0 0 1,0 0-1,0 0 1,0 0-1,1 0 1,0-1-109,1-5 71,9-25 61,-2-1-1,-1 0 1,-1-1 0,-2-5-132,3-82 3302,-10 122-3288,1 0 0,0 0 0,0 0 0,0 1 0,-1-1 0,1 0 1,0 0-1,0 0 0,-1 0 0,1 0 0,0 0 0,0 0 0,-1 0 0,1 0 0,0 0 0,0 0 0,-1-1 0,1 1 1,0 0-1,0 0 0,-1 0 0,1 0 0,0 0 0,0 0 0,-1 0 0,1-1 0,0 1 0,0 0 0,0 0 1,0 0-1,-1-1 0,1 1 0,0 0 0,0 0 0,0 0 0,0-1 0,0 1 0,0 0 0,-1 0 0,1-1 0,0 1 1,0 0-1,0 0 0,0-1 0,0 1 0,0 0 0,0 0-14,-13 27 129,11-22-29,-9 25 179,1 2 0,1 0 0,2 0 0,-3 31-279,5-32 84,1-4-223,-11 76 65,17-37-2881,2-52 491</inkml:trace>
  <inkml:trace contextRef="#ctx0" brushRef="#br0" timeOffset="328.303">901 824 5120,'-17'15'2805,"16"-13"-2405,1-2-112,2 0 37,10 2 17,0-1 0,1 0 0,-1 0 0,0-2 0,0 1 0,1-2 0,-1 0 0,0 0 0,0-1 0,0 0 0,10-5-342,34-7 404,45-1-479,-34 31-4298,-61-15 1829</inkml:trace>
  <inkml:trace contextRef="#ctx0" brushRef="#br0" timeOffset="809.282">1110 604 4608,'0'0'126,"-1"-1"0,1 0 1,0 1-1,0-1 0,0 0 0,0 1 0,0-1 1,0 0-1,0 1 0,0-1 0,0 0 0,1 1 1,-1-1-1,0 0 0,0 1 0,1-1 1,-1 1-1,0-1 0,0 1 0,1-1 0,-1 0 1,1 1-1,-1-1 0,1 1 0,-1-1 1,1 1-1,-1 0 0,1-1 0,-1 1 0,1 0 1,-1-1-1,1 1 0,-1 0 0,1-1 1,0 1-1,-1 0 0,1 0 0,0 0 0,0 0-126,-2 20 1120,-19 60 683,-25 111-310,40-167-1520,-15 91 306,14-38-2856,6-64 940</inkml:trace>
  <inkml:trace contextRef="#ctx0" brushRef="#br0" timeOffset="4378.637">1950 419 3840,'0'0'1285,"8"-9"635,-4 1-1718,-1-1-1,0 1 1,0-1-1,-1 0 1,0 1-1,-1-1 1,0 0-1,0 0 1,-1 0-1,0 0 1,-1 0 0,0 0-1,0 0 1,-1 1-1,0-1 1,0 0-1,-1 1 1,0-1-1,-2-1-201,5 9-3,0 0 0,-1 0 0,1-1 0,0 1 1,0 0-1,-1-1 0,1 1 0,0 0 0,0-1 0,1 1 0,-1 0 0,0 0 0,0-1 0,1 1 0,-1 0 0,0-1 0,1 1 0,0 0 0,-1 0 0,1 0 0,0 0 0,-1 0 0,1-1 0,0 1 0,0 0 0,0 1 0,0-1 0,0 0 0,0 0 1,0 0-1,0 1 0,0-1 0,0 0 0,1 1 0,-1-1 0,0 1 0,0-1 0,1 1 0,-1 0 0,0-1 0,0 1 0,1 0 0,-1 0 0,2 0 3,6-3 13,63-1-13,-70 4 5,0 0 0,0 0 0,-1 0 0,1 1 1,0-1-1,0 1 0,0-1 0,0 1 0,0 0 0,-1 0 0,1 0 0,0 0 0,-1 0 1,1 0-1,-1 0 0,1 0 0,-1 1 0,1-1 0,-1 1 0,0-1 0,0 1 0,0-1 1,0 1-1,0 0 0,0-1 0,0 1 0,0 0 0,-1 0 0,1 0 0,-1 0 1,1-1-1,-1 1 0,0 0-5,0 69-20,-58 191-134,49-203 244,9-59-92,0 0 0,-1-1 0,1 1 0,0 0 0,0 0-1,0 0 1,0 0 0,-1 0 0,1-1 0,0 1 0,0 0 0,0 0-1,-1 0 1,1 0 0,0 0 0,0 0 0,-1 0 0,1 0-1,0 0 1,0 0 0,0 0 0,-1 0 0,1 0 0,0 0 0,0 0-1,-1 0 1,1 0 0,0 0 0,0 0 0,0 0 0,-1 0 0,1 0-1,0 0 1,0 1 0,0-1 0,-1 0 0,1 0 0,0 0-1,0 0 1,0 0 0,0 1 0,-1-1 0,1 0 0,0 0 0,0 0-1,0 1 1,0-1 0,0 0 0,0 0 0,0 0 0,0 1 0,-1-1 2,-10-21-118,10 21 107,-29-54-175,31 53 179,0 0 0,-1 0 0,1-1 0,0 1 0,0 0 0,0 0 0,0 1 1,0-1-1,0 0 0,0 0 0,0 0 0,1 1 0,-1-1 0,0 1 0,0-1 0,1 1 1,-1-1-1,0 1 0,1 0 0,-1-1 0,0 1 0,1 0 0,-1 0 0,2 0 7,85-12 758,-21 7-401,-49 3-320,-7 1-121,10-3-4653,-12 0 2508</inkml:trace>
  <inkml:trace contextRef="#ctx0" brushRef="#br0" timeOffset="5227.176">2257 245 2816,'-14'11'1867,"10"0"-401,-24 14 1782,45-25-2475,48-27-308,-41 16-414,0 1-1,1 1 1,0 1-1,27-4-50,-50 11-10,0 0 0,0 1 0,0-1 0,1 1-1,-1 0 1,0 0 0,1 0 0,-1 0 0,0 0 0,1 0 0,-1 0 0,0 1 0,0-1-1,1 1 1,-1 0 0,0-1 0,0 1 0,0 0 0,0 0 0,0 1 0,0-1-1,0 0 1,0 1 0,0-1 0,-1 1 0,1 0 0,-1-1 0,1 1 0,0 0 10,-1 2 38,0-1 0,0 0 0,0 0 0,0 1 0,0-1 0,-1 0 0,1 1 0,-1-1 0,0 1 1,0-1-1,0 1 0,-1-1 0,1 0 0,-1 1 0,0-1 0,0 0 0,0 1 0,0-1 0,-1 0 0,1 0 0,-1 0 1,0 0-1,0 0-38,-56 65 589,40-50-593,5-6 31,-15 26-219,31-36 112,136 25-502,-138-27 595,-1 0-1,1 0 0,0 0 0,0 0 1,0 1-1,-1-1 0,1 0 0,0 1 1,0-1-1,-1 0 0,1 1 0,0-1 1,-1 1-1,1-1 0,-1 1 0,1 0 1,0-1-1,-1 1 0,1-1 0,-1 1 1,0 0-1,1-1 0,-1 1 0,1 0 1,-1 0-1,0-1 0,0 1 1,1 0-1,-1 0 0,0 0 0,0-1 1,0 1-1,0 0 0,0 0 0,0 0 1,0 0-1,0-1 0,0 1 0,-1 0 1,1 0-1,0-1 0,0 1 0,-1 0 1,1 0-1,0-1 0,-1 1 0,1 0 1,-1-1-1,1 1 0,-1 0 0,1-1 1,-1 1-13,-37 29 813,-57 8 434,28-25-3843,44-13-3180,17 0 2576</inkml:trace>
  <inkml:trace contextRef="#ctx0" brushRef="#br0" timeOffset="5610.636">1773 809 4992,'-29'8'2218,"85"-28"-1679,123-23 330,45 7 523,60 1-693,16 7-2390,-282 25 358,-7-2-912</inkml:trace>
  <inkml:trace contextRef="#ctx0" brushRef="#br0" timeOffset="6192.372">1932 959 6656,'3'-17'3339,"43"-24"-3160,-45 40-103,3-4-71,0 1-1,1 1 1,-1-1-1,1 1 1,0 0 0,0 0-1,0 0 1,1 0-1,-1 1 1,0 0-1,1 0 1,0 1-1,-1-1 1,1 1-1,0 0 1,0 1-1,0 0 1,-1 0-1,1 0 1,0 0-1,0 1 1,0 0-1,-1 0 1,1 1-1,0-1 1,-1 1 0,1 0-1,-1 1 1,0-1-1,0 1 1,0 0-1,0 1 1,2 2-5,-5-3 4,0 1 1,0 0-1,-1 0 1,0 0-1,1 0 1,-2 0-1,1 0 1,0 0-1,-1 0 1,0 0-1,0 0 1,0 0 0,0 1-1,-1-1 1,1 0-1,-1 0 1,0 0-1,-1 0 1,1 0-1,-1 0 1,1-1-1,-1 1 1,0 0-1,0-1 1,-1 0-1,1 1 1,-1-1-1,0 0 1,0 0-1,0 0 1,0-1-1,0 1 1,-1 0-5,-168 135 69,171-137-57,1-1 0,-1 0 0,0 0-1,1 1 1,-1-1 0,1 1 0,-1-1-1,1 0 1,-1 1 0,1-1 0,-1 1-1,1 0 1,-1-1 0,1 1 0,-1-1-1,1 1 1,0 0 0,-1-1 0,1 1-1,0 0 1,0-1 0,-1 1 0,1 0-1,0-1 1,0 1 0,0 0 0,0-1-1,0 1 1,0 0 0,0 0 0,0-1-1,0 1 1,0 0 0,1-1 0,-1 1-1,0 0 1,0-1 0,1 1 0,-1 0-1,0-1 1,1 1 0,-1-1 0,0 1-1,1 0 1,-1-1 0,1 1 0,-1-1-1,1 1 1,0-1 0,-1 0 0,1 1-1,-1-1 1,1 1 0,0-1 0,-1 0-1,1 0 1,0 1 0,-1-1 0,1 0-1,0 0 1,-1 0 0,1 0 0,0 0-1,0 0 1,-1 0 0,1 0 0,0 0-1,-1 0 1,1 0-12,174 15 384,-110-14-4174,-38-1-542,-6 0 2081</inkml:trace>
  <inkml:trace contextRef="#ctx0" brushRef="#br0" timeOffset="6795.726">2437 916 5888,'0'-15'3648,"-23"70"-3206,-148 157 332,170-211-765,0 0 0,0 0 0,0 0 1,0 0-1,0 0 0,0 0 1,0 1-1,0-1 0,0 0 0,0 1 1,1-1-1,-1 0 0,1 1 1,-1-1-1,1 1 0,0-1 0,-1 1 1,1-1-1,0 1 0,0-1 0,0 1 1,0-1-1,0 1 0,0-1 1,0 1-1,1-1 0,-1 1 0,1-1 1,-1 1-1,1-1 0,-1 0 0,1 1 1,0-1-1,0 0 0,0 1 1,-1-1-1,1 0 0,0 0 0,1 0 1,-1 0-1,0 0 0,0 0 1,0 0-1,1 0 0,-1 0 0,1 0-9,6 1 15,0-1 0,0 0-1,1 0 1,-1 0-1,1-1 1,-1 0 0,0-1-1,1 0 1,-1 0-1,0-1 1,1 0 0,-1 0-1,0-1 1,-1 0-1,1 0 1,0-1 0,-1 0-1,0 0 1,0-1-1,0 0 1,0 0 0,-1-1-1,2-1-14,-6 3 19,0 1 0,1-1 0,-1 0 1,-1 0-1,1 0 0,-1 0 0,1 0 0,-1 0 0,0 0 0,-1 0 0,1 0 0,-1 0 0,0-1 0,0-1-19,-17 72 2096,2 28-1444,13-53-5645,3-41 1227,6 0 396</inkml:trace>
  <inkml:trace contextRef="#ctx0" brushRef="#br0" timeOffset="10043.118">3855 717 2816,'0'0'159,"0"0"0,0-1 0,0 1 0,0-1 0,0 1 0,0-1 0,0 1 0,0-1 0,0 1 0,0-1 0,1 1 0,-1-1 0,0 1 0,0 0 0,0-1-1,1 1 1,-1-1 0,0 1 0,1 0 0,-1-1 0,0 1 0,0 0 0,1-1 0,-1 1 0,1 0 0,-1-1 0,0 1 0,1 0 0,-1 0 0,1-1 0,-1 1 0,1 0 0,-1 0 0,1 0 0,-1 0 0,0 0 0,1 0 0,-1 0 0,1 0 0,-1 0 0,1 0 0,-1 0 0,1 0 0,-1 0 0,1 0 0,-1 0 0,1 0 0,-1 0 0,0 1-159,11-2-548,97-17 2020,241-17-512,-270 19-2986,-70 15 378,-7-3-320</inkml:trace>
  <inkml:trace contextRef="#ctx0" brushRef="#br0" timeOffset="10324.838">4046 484 6016,'0'1'62,"0"-1"1,0 0 0,1 0-1,-1 0 1,0 1-1,1-1 1,-1 0 0,0 0-1,0 1 1,1-1-1,-1 0 1,0 1 0,0-1-1,0 0 1,0 1-1,1-1 1,-1 0-1,0 1 1,0-1 0,0 0-1,0 1 1,0-1-1,0 0 1,0 1 0,0-1-1,0 1 1,0-1-1,0 0 1,0 1 0,0-1-1,0 0 1,0 1-1,0-1 1,-1 0 0,1 1-1,0-1 1,0 0-1,0 1 1,-1-1 0,1 0-1,0 0 1,0 1-1,0-1 1,-1 0-1,1 0 1,0 1 0,-1-1-1,1 0 1,0 0-1,-1 0 1,1 1 0,0-1-1,-1 0 1,1 0-1,0 0 1,-1 0 0,1 0-1,0 0 1,-1 0-1,1 0 1,0 0 0,-1 0-63,6 10 145,6 21 194,-1 0 0,-2 0 0,-1 1 0,-1 0 0,-2 0-1,-1 1 1,-1 30-339,0-19 82,-1 58-894,-1-61-2520,1-29 100,6-3 256</inkml:trace>
  <inkml:trace contextRef="#ctx0" brushRef="#br0" timeOffset="11216.786">4805 304 3712,'-2'8'1699,"6"-9"2319,39-22-3506,51-17-64,-83 34-420,0 2-1,1-1 1,-1 2 0,1-1 0,0 2-1,0 0 1,1 0 0,-1 1 0,0 0-1,1 1-27,-9 0 6,1 0 0,-1 0 1,0 0-1,0 0 0,0 1 0,0 0 0,0-1 0,1 1 0,-1 1 0,-1-1 0,1 1 0,0-1 0,0 1 0,-1 0 0,1 1 0,-1-1 0,1 1 0,-1-1 0,0 1 0,0 0 0,0 0 1,0 0-1,-1 1 0,1-1 0,-1 1 0,0-1 0,0 1 0,0 0 0,-1 0 0,1 0 0,-1-1 0,0 2 0,0-1 0,0 0 0,-1 0 0,1 0 0,-1 1-6,-1 1 73,-1-1 0,0 1 0,0-1-1,0 1 1,-1-1 0,1 0-1,-1 0 1,0 0 0,-1 0 0,1-1-1,-1 1 1,0-1 0,0 0 0,-1 0-1,1 0 1,-4 2-73,-33 35 228,41-40-245,0 1 0,0-1 0,0 0 0,-1 0 0,1 0 0,0 0 0,0 0 0,1 0 0,-1 0 0,0 0 0,0 0 0,0 1 0,1-1 0,-1 0 0,1 0 0,-1 0 0,1 0 0,-1 0 0,1-1 0,-1 1 0,1 0 0,0 0 0,0 0 0,-1 0 0,1-1 0,0 1 0,0 0 0,0-1 0,0 1 0,0-1 0,0 1 0,0-1 0,0 1-1,0-1 1,0 1 0,0-1 0,0 0 0,0 0 0,0 0 0,0 0 0,0 0 0,0 0 0,0 0 0,0 0 0,1 0 0,-1 0 0,0 0 0,0-1 0,0 1 17,6 1 50,9 3-25,-9-3-33,-1-1 1,0 2 0,0-1 0,1 1 0,-1-1 0,0 2 0,-1-1 0,1 1 0,0 0 0,-1 0 0,1 0 0,-1 1 0,0 0 0,0 0-1,-1 0 1,1 0 0,2 4 7,-6-6 27,-1-1 0,0 1-1,1-1 1,-1 1-1,0 0 1,1-1 0,-1 1-1,0-1 1,0 1-1,0 0 1,-1-1 0,1 1-1,0-1 1,-1 1-1,1-1 1,-1 1 0,1-1-1,-1 1 1,0-1-1,1 1 1,-1-1 0,0 0-1,0 1 1,0-1-1,0 0 1,0 0 0,0 0-1,-1 0 1,1 0-1,0 0 1,-2 1-27,-43 26 621,14-16-467,-1-1 0,-1-2 1,1-1-1,-1-2 0,-21 1-154,-16 4 103,-12-8-1911,82-3 1655,1-1-1,-1 1 0,1 0 1,0-1-1,-1 1 0,1-1 1,0 1-1,-1-1 0,1 1 1,0-1-1,0 1 0,-1-1 1,1 1-1,0-1 0,0 1 1,0-1-1,0 1 0,0-1 0,0 1 1,0-1-1,0 1 0,0-1 1,0 1-1,0-1 0,0 0 1,0 1-1,0-1 0,0 1 1,1-1-1,-1 1 0,0-1 1,0 1-1,1-1 0,-1 1 1,0 0-1,1-1 0,-1 1 1,0-1-1,1 1 0,-1 0 1,1-1-1,-1 1 0,0 0 1,1-1-1,-1 1 0,1 0 1,-1 0-1,1-1 0,-1 1 1,1 0-1,-1 0 0,1 0 1,0 0-1,-1 0 154,14-9-2208</inkml:trace>
  <inkml:trace contextRef="#ctx0" brushRef="#br0" timeOffset="11626.892">5235 371 6784,'1'0'57,"-1"0"0,0-1-1,1 1 1,-1-1 0,0 1 0,1 0 0,-1-1 0,0 1-1,0-1 1,0 1 0,1 0 0,-1-1 0,0 1 0,0-1 0,0 1-1,0-1 1,0 1 0,0-1 0,0 1 0,0-1 0,0 1 0,0-1-1,0 1 1,0-1 0,0 1 0,0-1 0,0 1 0,0-1 0,-1 1-1,1-1 1,0 1 0,0 0 0,-1-1 0,1 1 0,0-1 0,0 1-1,-1 0 1,1-1 0,0 1 0,-1 0 0,1-1 0,-1 1 0,1 0-1,-1 0 1,1-1 0,0 1 0,-1 0 0,1 0 0,-1 0 0,1 0-1,-1-1 1,1 1 0,-1 0 0,1 0 0,-1 0 0,1 0-57,120-39 426,-108 37-398,0 0 0,1 0 0,-1 2 0,0 0 0,1 0 0,-1 1 0,1 0 0,10 3-28,-21-3 39,0 0-1,0 0 0,1 0 1,-1 0-1,0 1 0,-1-1 1,1 1-1,0-1 0,0 1 1,0-1-1,-1 1 0,1 0 1,-1 0-1,0 0 0,1 0 1,-1 0-1,0 0 0,0 0 1,0 0-1,0 0 1,-1 1-1,1-1 0,-1 0 1,1 1-1,-1-1 0,0 0 1,0 1-1,0-1 0,0 0 1,0 3-39,-16 71 1453,15-73-1443,-37 126 270,9-32-3414,17-80-2300,6-16 2570</inkml:trace>
  <inkml:trace contextRef="#ctx0" brushRef="#br0" timeOffset="11934.43">5311 552 5888,'0'0'83,"0"0"0,1 0 1,-1 0-1,0 0 0,0 0 1,1 0-1,-1 0 0,0 0 1,1 0-1,-1 0 0,0 0 0,1 0 1,-1 0-1,0 0 0,1 0 1,-1 0-1,0 0 0,0 0 1,1 0-1,-1 0 0,0-1 1,1 1-1,-1 0 0,0 0 0,0 0 1,1 0-1,-1-1 0,0 1 1,0 0-1,0 0 0,1-1 1,-1 1-1,0 0 0,0 0 0,0-1 1,0 1-1,0 0 0,0-1 1,1 1-1,-1 0 0,0-1 1,0 1-1,0 0 0,0 0 1,0-1-1,0 1 0,0 0 0,0-1 1,0 1-1,0 0 0,0-1 1,-1 1-1,1 0 0,0 0 1,0-1-1,0 1 0,0 0 1,0-1-1,0 1 0,-1 0 0,1 0 1,0-1-1,0 1 0,-1 0 1,1 0-84,39 0 274,-28 0 95,31 0-126,45 0-1532,-28-2-2769,-37 1 1195,0 1 516</inkml:trace>
  <inkml:trace contextRef="#ctx0" brushRef="#br0" timeOffset="12191.302">4672 798 6144,'2'-1'1978,"46"-13"-1101,-23 12-900,219-25 935,212-9 746,-252 17-1732,-88 7-5894,-91 11 2832</inkml:trace>
  <inkml:trace contextRef="#ctx0" brushRef="#br0" timeOffset="17184.784">0 1377 3968,'0'0'2224,"0"0"-2107,10 0 283,123 16 1168,1-7 926,105-8-2494,-110-2 269,111-8 467,23-13-736,-252 21-6,473-28 582,-44 9-21,-37 9 69,162 12-272,-1-3-277,-176-17 47,76 11-239,100-3 282,-117 7-197,220 7 619,-85-3 58,-440-4-917,-112-2-770,-18-2-3820,-15 7 1033,-9 1 656</inkml:trace>
  <inkml:trace contextRef="#ctx0" brushRef="#br0" timeOffset="20640.363">4938 745 3456,'-2'1'105,"-1"-1"-1,0 0 1,1 1 0,-1 0-1,0-1 1,1 1 0,-1 0-1,1 1 1,0-1 0,-1 0-1,1 1 1,0-1 0,0 1-1,-1-1 1,2 1 0,-1 0-1,0 0 1,0 0 0,0 0-1,1 1 1,-1-1 0,1 0-1,0 1 1,0-1 0,0 0-1,0 1 1,-1 2-105,0 1-8,0 0 0,1 0-1,-1 1 1,1-1 0,1 1 0,-1-1 0,1 0-1,0 1 1,1-1 0,-1 1 0,2 2 8,0-4 78,-1 0 0,2-1 0,-1 0 0,0 1 1,1-1-1,0 0 0,0 0 0,0 0 0,0 0 0,1-1 0,0 1 1,-1-1-1,1 0 0,0 0 0,1-1 0,-1 1 0,0-1 1,1 0-1,0 0 0,-1 0 0,1 0 0,0-1 0,0 0 0,0 0 1,0 0-1,2-1-78,-1 0 82,0 0-1,-1-1 1,1 0 0,0 0 0,0-1-1,0 1 1,-1-1 0,1 0 0,-1-1-1,1 0 1,-1 1 0,0-2 0,0 1 0,-1 0-1,1-1 1,0 0 0,-1 0 0,0 0-1,0-1 1,0 0 0,-1 1 0,0-1 0,0 0-1,0-1 1,0 1 0,-1 0 0,0-1-1,0 0 1,0 1 0,-1-2-82,-1 6 15,0-1 0,0 1 0,0-1 1,0 1-1,0-1 0,-1 1 0,1-1 0,0 1 0,-1 0 0,0-1 0,1 1 1,-1 0-1,0-1 0,1 1 0,-1 0 0,0 0 0,0-1 0,0 1 0,0 0 1,0 0-1,0 0 0,-1 0 0,1 1 0,0-1 0,0 0 0,-1 0 0,1 1 1,-1-1-1,1 1 0,0-1 0,-1 1 0,1-1 0,-1 1 0,1 0 1,-1 0-1,1 0 0,-1 0 0,1 0 0,-1 0 0,1 0 0,-1 0 0,1 1 1,-1-1-1,1 1 0,0-1 0,-1 1 0,1-1 0,-1 1 0,1 0-15,-35 32-7002,32-24 4474</inkml:trace>
  <inkml:trace contextRef="#ctx0" brushRef="#br0" timeOffset="20920.684">5040 908 4224,'26'16'2432,"-2"4"-1760,41 74-555,-64-92-53,0 1-1,0-1 0,0 1 1,-1-1-1,0 1 1,1-1-1,-1 1 1,0 0-1,0-1 1,0 1-1,0-1 1,-1 1-1,1 0 0,-1-1 1,0 1-1,1-1 1,-1 1-1,0-1 1,-1 0-1,1 1 1,0-1-1,-1 0 0,1 0 1,-1 0-1,1 0 1,-1 0-1,0 0 1,0 0-1,0-1 1,0 1-1,-3 1-63,-77 33 1681,-102-6-2012,170-29-1247,4-1-598</inkml:trace>
  <inkml:trace contextRef="#ctx0" brushRef="#br0" timeOffset="21435.167">5409 801 4096,'13'-24'1568,"-8"17"-1216,3-6 256,-8 13 96,5-3-288,-1 3 0,-4-4 256,0 4 128,0 0-416,-4 4-288,-5 7-160,0 5 96,-4 7 96,0 5-96,0 4-32,13-32 64</inkml:trace>
  <inkml:trace contextRef="#ctx0" brushRef="#br0" timeOffset="21713.708">5311 1172 6912,'50'18'4322,"-43"-18"-4252,1-1 0,-1 0 0,0-1 0,0 0 1,0 0-1,0 0 0,-1-1 0,1 0 0,-1 0 1,1-1-1,-1 0 0,0 0 0,0 0 1,-1-1-1,1 0 0,2-4-70,-6 8 28,-1-1 0,0 1-1,1-1 1,-1 0 0,0 0 0,0 1-1,0-1 1,0 0 0,0 0 0,-1 0 0,1 0-1,0 0 1,-1 0 0,0 0 0,1 0 0,-1-1-1,0 1 1,0 0 0,0 0 0,0 0 0,-1 0-1,1 0 1,-1 0 0,1 0 0,-1 0-1,1 0 1,-1 0 0,0 0 0,0 0 0,0 0-1,0 1 1,-1-1 0,1 0 0,0 1 0,-1-1-1,1 1 1,-1-1 0,1 1 0,-1 0-1,0-1 1,0 1 0,1 0 0,-1 0 0,0 0-1,0 1 1,0-1 0,0 0 0,0 1 0,0-1-1,0 1 1,0 0 0,0 0 0,0-1 0,-1 2-1,1-1 1,0 0 0,-2 0-28,-48 23-993,34 9-4601,17-20 2944</inkml:trace>
  <inkml:trace contextRef="#ctx0" brushRef="#br0" timeOffset="22355.862">5352 911 3328,'3'-11'1312,"2"7"-1024,0-1 0,3-3-96</inkml:trace>
  <inkml:trace contextRef="#ctx0" brushRef="#br0" timeOffset="22711.028">5386 860 5472,'40'-67'3413,"-40"55"-656,-53 150-1834,0 31-608,26-105-1158,18-36-6143,9-20 4047</inkml:trace>
  <inkml:trace contextRef="#ctx0" brushRef="#br0" timeOffset="26699.993">383 1594 3968,'17'-83'2490,"-3"54"716,-14 28-2481,-1 2-309,-47 167 1328,40-140-1771,1 1 1,1 0-1,2 0 0,1 0 1,1 1-1,2-1 0,1 1 1,1 0-1,1-1 0,2 0 1,1 0-1,1 0 0,8 17 27,2-13-1834,1-14-1238</inkml:trace>
  <inkml:trace contextRef="#ctx0" brushRef="#br0" timeOffset="27122.121">719 1965 4864,'1'-1'46,"-1"1"1,0 0-1,1-1 0,-1 1 1,0 0-1,1-1 1,-1 1-1,0 0 0,0-1 1,0 1-1,1-1 1,-1 1-1,0 0 0,0-1 1,0 1-1,0-1 1,1 1-1,-1-1 0,0 1 1,0 0-1,0-1 1,0 1-1,0-1 0,0 1 1,0-1-1,-1 1 1,1-1-1,0 1 0,0 0 1,0-1-1,0 1 1,0-1-1,-1 1 0,1 0 1,0-1-1,0 1 1,-1-1-1,1 1 0,0 0 1,-1-1-1,1 1 1,0 0-1,-1 0 0,1-1 1,0 1-1,-1 0 1,1 0-1,-1-1 0,1 1 1,-1 0-1,1 0 1,0 0-1,-1 0 0,1 0 1,-1 0-1,1 0 1,-1 0-1,1 0 0,-1 0 1,1 0-1,0 0 1,-1 0-1,1 0 0,-1 0 1,1 0-1,-1 0 1,1 1-1,0-1 0,-1 0-46,9-18 95,31-107 1291,-26 42 209,-13 79-1428,0-18 1075,-8 29-902,-33 146-377,36-108-71,-5 48 106,7-31-5141,3-60 2471</inkml:trace>
  <inkml:trace contextRef="#ctx0" brushRef="#br0" timeOffset="27487.591">849 1945 4608,'-23'-3'1530,"22"0"2183,21-3-3148,209-25 1189,-113 16-2714,-108 13-570,-3 0-1270</inkml:trace>
  <inkml:trace contextRef="#ctx0" brushRef="#br0" timeOffset="30424.525">2278 1567 5248,'-15'-54'3381,"43"69"-1386,-14 3-1978,-1-6 76,-1 2 1,0-1-1,-1 2 0,-1-1 0,0 2 1,-1-1-1,0 1 0,-2 0 0,0 1 1,-1 0-1,0 0 0,-1 1 0,-2-1 0,1 1 1,-2 0-1,0 10-93,-3-13 43,-1 0 1,0 0-1,-1 0 0,-1 0 1,0-1-1,-1 1 0,-1-1 1,0 0-1,-1-1 0,-1 0 1,0 0-1,0 0 0,-1-1 1,-1 0-1,0-1 0,-8 7-43,12-13-81,-53 47-2223,-8-16-3892,35-30 3583</inkml:trace>
  <inkml:trace contextRef="#ctx0" brushRef="#br0" timeOffset="32052.378">2692 1607 5504,'25'-83'4656,"-25"68"-2726,-61 215-484,54-164-1409,0 0 0,3 1 1,1-1-1,1 1 0,2 0 1,2-1-1,1 1 0,2-1 1,2 0-1,5 16-37,-8-42-260,0-1 1,0 1 0,1 0-1,1-1 1,0 0-1,0 0 1,0-1-1,1 0 1,1 0 0,5 4 259,-9-8-495,0-1 0,0 0 1,0 0-1,1 0 0,-1 0 1,1-1-1,0 0 0,0 0 1,0 0-1,0 0 0,0-1 1,0 0-1,0 0 0,2-1 495,33-2-2661</inkml:trace>
  <inkml:trace contextRef="#ctx0" brushRef="#br0" timeOffset="32428.305">3104 1986 5632,'-10'-3'1256,"9"3"-1214,1 0-1,0 0 1,0 0-1,-1 0 0,1 0 1,0 0-1,-1 0 1,1-1-1,0 1 0,-1 0 1,1 0-1,0 0 0,0 0 1,-1 0-1,1 0 1,0-1-1,0 1 0,-1 0 1,1 0-1,0 0 1,0-1-1,0 1 0,-1 0 1,1 0-1,0-1 0,0 1 1,0 0-1,0 0 1,0-1-1,0 1 0,-1 0 1,1-1-1,0 1 0,0 0 1,0 0-1,0-1 1,0 1-1,0 0 0,0-1 1,0 1-1,0 0 1,0-1-1,0 1 0,1 0 1,-1 0-1,0-1 0,0 1 1,0 0-1,0 0 1,0-1-1,0 1 0,1 0 1,-1 0-1,0-1 1,0 1-1,0 0 0,1 0 1,-1 0-1,0-1 0,0 1 1,1 0-1,-1 0 1,0 0-1,0 0 0,1 0-41,75-194 2523,-73 185-2342,6-15 208,-4 39 22,8 244 85,-3-197-6357,-7-50 3072</inkml:trace>
  <inkml:trace contextRef="#ctx0" brushRef="#br0" timeOffset="32777.904">3468 1902 7808,'2'0'2506,"219"-12"358,-197 10-3144,133-15 668,-91 8-2597,-54 4 505,-11 2-3173,-3 0 2237</inkml:trace>
  <inkml:trace contextRef="#ctx0" brushRef="#br0" timeOffset="33072.805">3788 1745 5760,'-11'-10'1898,"8"5"666,4 10-2152,-1 177 2747,0-60-6520,-1-109 1238,-3 0-618</inkml:trace>
  <inkml:trace contextRef="#ctx0" brushRef="#br0" timeOffset="34850.393">4556 1622 6272,'2'2'167,"15"12"1869,-13-39 75,4-48 7,-8 73-1980,0 2 38,-22 164 1574,21-156-1900,-7 84 361,17-32-4902,-5-50 1465</inkml:trace>
  <inkml:trace contextRef="#ctx0" brushRef="#br0" timeOffset="35328.7">4769 1677 3584,'-2'-2'263,"0"-1"1,1 0-1,-1 0 1,1 0-1,-1 0 1,1 0-1,0 0 1,0 0-1,1 0 1,-1 0-1,1-1 1,-1 1-1,1 0 1,0-1 0,0 1-1,0 0 1,1 0-1,-1-1 1,1 1-1,0 0 1,0-3-264,16-40 850,-12 40-792,1 0 0,-1 0 0,1 1 0,-1 0 0,2 0 1,-1 1-1,0 0 0,1 0 0,0 0 0,0 1 0,0-1 1,0 2-1,0-1 0,1 1 0,-1 0 0,1 1 0,0 0 1,-1 0-1,1 1 0,0-1 0,4 2-58,-7-1 4,1 1-1,-1-1 1,0 1 0,0 1-1,0-1 1,0 1 0,0-1-1,0 1 1,0 1 0,-1-1-1,1 1 1,-1 0 0,1 0-1,-1 0 1,0 0 0,0 1-1,-1-1 1,1 1 0,-1 0-1,0 1 1,0-1 0,0 0-1,0 1 1,-1 0 0,0-1-1,0 1 1,0 0 0,0 0-1,-1 0 1,0 0 0,0 1-1,0-1 1,-1 0 0,0 0-1,0 0 1,0 1 0,0-1-1,-1 0 1,0 0 0,0 0-1,-1 1 1,1-1 0,-1-1-1,0 1 1,0 0 0,-1 0-1,1-1 1,-2 1-4,-8 8 69,-1 0 0,-1-1 0,0-1 1,0 0-1,-1-1 0,-15 7-69,-19 15 406,48-31-400,1-1-1,-1 1 0,1 0 1,0-1-1,-1 1 0,1 0 1,0-1-1,0 1 0,0 0 1,-1-1-1,1 1 0,0 0 1,0 0-1,0-1 0,0 1 1,0 0-1,0-1 0,0 1 1,1 0-1,-1 0 0,0-1 1,0 1-1,1 0 0,-1-1 1,0 1-1,0-1 0,1 1 1,-1 0-1,1-1 0,-1 1 1,1-1-1,-1 1 0,1-1 1,-1 1-1,1-1 0,-1 1 1,1-1-1,0 1 0,-1-1 1,1 0-1,0 0 0,-1 1 1,1-1-1,0 0 0,-1 0 1,1 0-1,0 1 0,-1-1 1,1 0-1,0 0 0,0 0 1,-1 0-1,1 0 0,0-1 1,-1 1-1,1 0 0,0 0 1,0 0-1,-1-1 0,1 1 1,-1 0-1,1-1 0,0 1-5,137-5-294,-50-18-5156,-62 11 2219,-4-3 996</inkml:trace>
  <inkml:trace contextRef="#ctx0" brushRef="#br0" timeOffset="35618.479">5352 1436 6272,'0'14'4465,"-5"24"-3202,-18 81-490,-30 53-3152,45-156 422,-2-4-752</inkml:trace>
  <inkml:trace contextRef="#ctx0" brushRef="#br0" timeOffset="35929.441">4405 1925 5376,'50'6'4272,"326"-4"-560,-106-10-3248,-45 4-3142,-199 2 1004</inkml:trace>
  <inkml:trace contextRef="#ctx0" brushRef="#br0" timeOffset="39462.645">4498 2132 4864,'-3'-2'2624,"5"0"2913,5-2-6130,51-27 1323,-50 26-747,1 2 0,0-1 0,1 1 0,-1 0 0,1 1 0,-1 0 0,1 1 0,-1 0 0,1 1 0,2 0 17,-9 0-6,0 0 0,-1 0 0,1 1 1,-1-1-1,0 1 0,1-1 0,-1 1 0,1 0 1,-1 0-1,0 0 0,0 1 0,1-1 1,-1 0-1,0 1 0,0 0 0,0-1 1,-1 1-1,1 0 0,0 0 0,-1 0 0,1 0 1,-1 0-1,0 0 0,1 0 0,-1 1 1,0-1-1,0 0 0,-1 1 0,1-1 1,0 1-1,-1-1 0,1 1 0,-1-1 0,0 1 1,0-1-1,0 1 0,-1 2 6,1 3 19,-1 1-1,-1-1 1,0 1 0,0-1 0,0 1-1,-1-1 1,0 0 0,-1 0-1,0-1 1,-3 6-19,-32 38 539,43-40-593,44 14-122,-46-25 180,0 1 0,-1-1 0,1 1 0,0 0 1,0-1-1,0 1 0,-1 0 0,1 0 0,0 0 0,-1 0 0,1 0 0,-1 1 0,1-1 0,-1 0 0,0 1 0,0-1 0,1 1 0,-1-1 0,0 1 0,0 0 0,0-1 1,-1 1-1,1 0 0,0 0 0,-1 0 0,1-1 0,-1 1 0,0 0 0,1 0 0,-1 0 0,0 0 0,0 0 0,0 0 0,0 0 0,-1 0 0,1 0 0,0-1 0,-1 1 1,0 0-1,1 0 0,-1 0 0,0-1 0,0 1 0,0 0 0,0-1 0,-1 2-4,-60 36 779,-4-36-342,52-25-7216,14 13 4001</inkml:trace>
  <inkml:trace contextRef="#ctx0" brushRef="#br0" timeOffset="39876.52">4956 2273 4608,'-5'4'247,"-1"0"-1,1 0 1,0 1-1,0 0 1,0 0 0,1 0-1,0 0 1,0 1 0,0 0-1,0 0 1,1 0 0,0 0-1,1 0 1,-1 0 0,1 1-1,0 1-246,2-5 33,0 0 0,1 0 0,-1-1 0,1 1 0,0 0 0,0-1 0,0 1 0,0-1 0,0 1 0,0-1 0,1 0 0,-1 1 0,1-1 0,0 0 0,0 0-1,0 0 1,0 0 0,0 0 0,0-1 0,0 1 0,0-1 0,1 1 0,-1-1 0,1 0 0,-1 0 0,1 0 0,-1 0 0,1 0 0,0 0 0,-1-1 0,1 0-1,0 1 1,0-1 0,2 0-33,2 1 109,0 0-1,0 0 1,0-1-1,0 0 1,0 0-1,0 0 1,0-1-1,0 0 1,0-1-1,0 1 1,0-1-1,-1-1 1,1 1 0,-1-1-1,1 0 1,-1-1-1,0 0 1,0 1-1,-1-2 1,1 1-1,-1-1 1,0 0-1,0 0 1,0 0-1,-1-1 1,1-1-109,-1-1 33,-1-1 0,0 1 0,0-1 0,-1 1 0,0-1 0,-1 0 0,0 0 1,0 0-1,-1 0 0,0 1 0,-1-1 0,0 0 0,0 0 0,-1 0 0,0 1 0,0-1 0,-1 1 1,0-1-1,-1 1 0,0 0 0,0 0 0,-1 1 0,0-1 0,0 1-33,0 2-3,-1 1-1,1 0 0,-1 0 0,0 1 0,1 0 1,-2 0-1,1 0 0,0 1 0,0-1 1,-1 2-1,0-1 0,1 1 0,-1 0 1,0 0-1,1 1 0,-1-1 0,0 2 1,0-1-1,1 1 0,-1 0 0,0 0 1,1 1-1,-1 0 0,1 0 0,0 1 1,0-1-1,-5 4 4,7-3-214,0 0 0,0 0 0,1 0 0,-1 1 0,1-1 0,0 1 0,0 0 0,0 0 0,1 0 0,-1 0 0,1 1 0,0-1 0,0 1 0,0-1 0,1 1 0,0 0 0,0 0 0,0-1 0,0 1 0,1 0 0,0 0 0,0 0 0,0 0 0,1 2 214,7 14-2677</inkml:trace>
  <inkml:trace contextRef="#ctx0" brushRef="#br0" timeOffset="40645.117">5253 2127 4992,'0'-4'308,"0"-1"10,-1 1-1,1-1 0,0 0 0,1 0 0,-1 1 1,1-1-1,0 0 0,0 1 0,0-1 1,0 1-1,1-1 0,0 1 0,0 0 0,0 0 1,1 0-1,-1 0 0,3-3-317,-4 8 23,0 0 1,0-1-1,-1 1 0,1 0 0,0 0 1,-1 0-1,1 0 0,0-1 0,-1 1 1,1 0-1,-1 0 0,1 0 1,-1 0-1,0 0 0,1 0 0,-1 1 1,0-1-1,0 0 0,0 0 0,1 0 1,-1 0-1,-1 0 0,1 0 1,0 0-1,0 0 0,0 0 0,0 0 1,-1 0-1,1 1 0,-1-1-23,1 0 43,-8 200 1307,3-87-1318,5-112-30,0-1 0,0 0 0,0 0 1,0 1-1,0-1 0,1 0 0,-1 0 0,0 0 1,0 1-1,1-1 0,-1 0 0,1 0 1,-1 0-1,1 0 0,0 0 0,-1 0 0,1 0 1,0 0-1,0 0 0,0 0 0,-1 0 1,1 0-1,0 0 0,0-1 0,0 1 0,0 0 1,0-1-1,1 1 0,-1-1 0,0 1 1,0-1-1,0 0 0,0 1 0,1-1 0,-1 0 1,0 0-1,0 0 0,1 0 0,-1 0 1,0 0-1,0 0 0,1 0 0,0-1-2,51-18-26,-45 15 17,-1-1 0,0-1 0,0 0 0,0 0 1,-1 0-1,0 0 0,0-1 0,0 0 0,-1-1 0,0 1 0,-1-1 0,2-2 9,-5 3 193,-2 14-172,1 11 67,0-1 1,1 1 0,1-1-1,0 1 1,2-1 0,0 0-1,1 0 1,4 9-89,-2-7-2907,-6-13-239</inkml:trace>
  <inkml:trace contextRef="#ctx0" brushRef="#br0" timeOffset="42946.446">6315 1357 6656,'0'1'77,"1"-1"0,-1 0 0,0 0 0,1 0 0,-1 0 1,0 0-1,1 0 0,-1 0 0,0-1 0,1 1 0,-1 0 0,0 0 1,1 0-1,-1 0 0,0 0 0,1 0 0,-1-1 0,0 1 0,0 0 1,1 0-1,-1 0 0,0-1 0,0 1 0,1 0 0,-1 0 0,0-1 1,0 1-1,1 0 0,-1 0 0,0-1 0,0 1 0,0 0 0,0-1 1,0 1-1,0 0 0,0-1 0,1 1 0,-1 0 0,0-1 0,0 1 0,0 0 1,0-1-1,0 1 0,-1 0 0,1-1 0,0 1 0,0 0 0,0-1 1,0 1-1,0 0 0,0-1 0,-1 1-77,15-1 239,-6-1-144,0 1 0,0 0 0,0 0-1,0 1 1,0 0 0,0 0 0,1 1 0,-1 0-1,0 0 1,-1 1 0,1 0 0,0 1 0,0-1-1,-1 2 1,0-1 0,1 1 0,-1 0-1,-1 0 1,1 1 0,0 0 0,-1 0 0,5 6-95,68 124 789,-62-105-659,-1 1 0,-2 1 0,-1 0 0,-1 1 0,-2 1 0,-2-1-1,-1 1 1,-1 1 0,-2-1 0,-1 1 0,-2 16-130,-5-6 27,-1-23-342,-69 151-4453,46-129 1782</inkml:trace>
  <inkml:trace contextRef="#ctx0" brushRef="#br1" timeOffset="46399.36">1399 1894 3072,'3'4'1207,"0"-2"3591,5-1-4614,-1 0 1,1 0-1,0-1 0,0 0 0,0 0 0,0 0 1,-1-1-1,1-1 0,0 1 0,0-1 1,3-2-185,1 2 75,-1-1 1,1 0 0,-1-1-1,1-1 1,-1 0 0,-1 0-1,1-1 1,-1 0 0,0-1-1,0 0 1,-1-1 0,0 0-1,0 0 1,-1-1 0,0 0-1,1-2-75,-8 10 3,-1 0 0,1 0-1,0 0 1,-1 0 0,1 0 0,0-1-1,-1 1 1,0 0 0,1-1-1,-1 1 1,0 0 0,1 0 0,-1-1-1,0 1 1,0 0 0,0-1 0,0 1-1,-1-1 1,1 1 0,0 0-1,0 0 1,-1-1 0,1 1 0,-1 0-1,1 0 1,-1-1 0,0 1-1,1 0 1,-1 0 0,0 0 0,0 0-1,0 0 1,1 0 0,-1 0 0,0 0-1,-1 0 1,1 0 0,0 1-1,0-1 1,0 0 0,0 1 0,-1-1-1,1 1 1,0-1 0,0 1-1,-1 0 1,1-1 0,0 1 0,-2 0-3,-8-1-2,-1 1 1,1 0 0,-1 0 0,1 2-1,-1-1 1,1 1 0,0 1 0,-1 0-1,1 1 1,1 0 0,-1 0 0,1 1-1,-1 1 1,1-1 0,1 2 0,-1-1-1,1 2 2,4-2 33,1 0 0,-1 1 0,1-1 0,1 1 0,-1 0 0,1 0 0,0 1-1,1-1 1,0 1 0,0-1 0,0 1 0,1 0 0,0 0 0,1-1 0,0 1-1,0 0 1,1 0 0,-1 0 0,2-1 0,-1 1 0,1 0 0,0-1 0,1 1 0,1 1-33,1 0 66,0-1 1,1 0 0,0 0-1,1 0 1,0-1 0,0 0-1,1 0 1,0-1 0,0 0-1,0 0 1,1-1 0,-1 0-1,1 0 1,1-1 0,-1 0-1,1-1 1,-1 0 0,1-1-1,0 0 1,6 1-67,-10-3-277,-1 0 1,0 0 0,0 0-1,1-1 1,-1 0-1,0 0 1,0 0-1,0 0 1,0-1 0,0 0-1,0 0 1,2-2 276,15-8-3040</inkml:trace>
  <inkml:trace contextRef="#ctx0" brushRef="#br1" timeOffset="47083.068">1865 1613 6400,'-1'-38'5060,"21"3"-3832,-19 34-1206,1 1 0,-1-1 0,1 1 0,-1-1 0,1 1 0,-1 0 0,1 0 0,0-1 0,-1 1 0,1 0 0,-1 0 0,1 1 0,0-1 0,-1 0 0,1 0 0,-1 1 0,1-1 0,-1 1 0,1-1 0,-1 1 0,1 0 0,-1 0 0,0-1 0,1 1 0,-1 0 0,0 0 0,0 0 0,0 1 0,0-1 0,1 0 0,-2 0 1,1 1-1,0-1 0,0 0 0,0 1 0,-1-1 0,1 1 0,0-1 0,-1 1 0,1-1 0,-1 1 0,0-1 0,0 1 0,1-1 0,-1 1 0,0 1-22,1 8 15,-1 0-1,0 0 1,-1 0 0,0 1 0,0-1-1,-1 0 1,-1-1 0,1 1-1,-2 0 1,0-1 0,0 1 0,-1-1-1,0-1 1,-1 1 0,0-1 0,0 1-1,-1-2 1,-4 6-15,-21 33 18,32-46-4,-1 0 1,1-1-1,0 1 1,-1 0-1,1-1 1,-1 1-1,1 0 1,0 0 0,0-1-1,0 1 1,-1 0-1,1 0 1,0-1-1,0 1 1,0 0-1,0 0 1,0 0 0,0-1-1,0 1 1,0 0-1,1 0 1,-1-1-1,0 1 1,0 0-1,1 0 1,-1-1-1,0 1 1,1 0 0,-1-1-1,1 1 1,-1 0-1,1-1 1,-1 1-1,1-1 1,-1 1-1,1-1 1,0 1 0,-1-1-1,1 1 1,0-1-1,-1 0 1,1 1-1,0-1 1,0 0-1,-1 1 1,1-1 0,0 0-1,0 0 1,-1 0-1,1 0 1,0 0-1,0 0 1,0 0-15,50 2 754,-43-2-754,131-9-2864,-126 6 1131</inkml:trace>
  <inkml:trace contextRef="#ctx0" brushRef="#br1" timeOffset="48283.59">3059 695 4224,'-3'3'2517,"3"-3"-2266,27 0 1663,-16-2-1727,0-1-1,0 0 0,0 0 1,0-1-1,0-1 0,-1 1 1,0-2-1,0 0 1,0 0-1,-1 0 0,1-1 1,-2-1-1,1 0 0,-1 0 1,0 0-1,-1-1 0,4-5-186,-7 9 42,-1-1 0,1 1 0,-1-1 0,0 0 0,0 0-1,-1 0 1,1 0 0,-2 0 0,1-1 0,-1 1 0,1-3-42,-2 7 8,1-1 0,-1 1 0,0-1 0,0 1 0,0-1 0,-1 1 1,1-1-1,0 1 0,-1-1 0,0 1 0,0 0 0,1-1 0,-1 1 0,-1 0 0,1 0 1,0-1-1,0 1 0,-1 0 0,1 0 0,-1 0 0,0 1 0,0-1 0,0 0 1,1 1-1,-1-1 0,-1 1 0,1-1 0,0 1 0,0 0 0,-2 0-8,-2 0-19,1 1 0,-1 0 0,0 0 1,0 1-1,0 0 0,0 0 0,1 0 0,-1 1 0,0 0 0,1 0 0,0 0 0,-1 1 0,1 0 0,0 0 0,0 0 0,1 1 0,-1-1 0,0 1 1,1 0-1,-3 4 19,2-3 50,0-1 0,0 1 0,0 0 1,1 1-1,0-1 0,0 1 1,1 0-1,-1 0 0,1 0 0,1 0 1,-1 0-1,1 1 0,0-1 1,0 1-1,1-1 0,0 1 0,0 0 1,1 0-1,0-1 0,0 1 1,0 0-1,1 0 0,0 0 0,0-1 1,1 1-1,0-1 0,0 1 1,1 1-51,42 96 736,-27-74-411,-7-19 59,3-1-266,-2-1-253,0 0 1,1 0-1,0-1 0,1-1 1,-1 0-1,1-1 1,1 0-1,-1-1 1,13 2 134,-11-6-1010,0 0 0,0-1 0,1-1 0,-1 0 0,0-1 0,0-1 0,0-1 0,10-3 1010,28-15-3488</inkml:trace>
  <inkml:trace contextRef="#ctx0" brushRef="#br1" timeOffset="49356.897">5901 652 5248,'11'3'3002,"1"-5"-2627,1-1-1,-1 0 1,0 0-1,0-2 0,-1 1 1,1-2-1,-1 1 1,0-2-1,0 1 0,9-9-374,39-43 1075,-57 56-1064,-1 0 0,0 0 0,0 0 0,0 0 1,0 0-1,0 0 0,0 0 0,0 0 1,-1 0-1,1-1 0,-1 1 0,1 0 0,-1 0 1,0-1-1,0 1 0,0 0 0,0-1 1,-1 1-1,1 0 0,0 0 0,-1-1 1,0 1-1,1 0 0,-1 0 0,0 0 0,0 0 1,0 0-1,-1 0 0,1 0 0,0 0 1,-1 1-1,1-1 0,-1 0 0,0 0-11,-2 0 3,0 0-1,0 0 0,1 0 1,-1 1-1,0-1 0,-1 1 0,1 0 1,0 0-1,0 0 0,0 1 1,-1 0-1,1 0 0,0 0 1,0 0-1,-1 0 0,1 1 1,0 0-1,0 0 0,0 0 0,0 0 1,0 1-1,0 0 0,0 0 1,0 0-1,1 0 0,-1 0 1,1 1-1,-1-1 0,1 1 1,-3 3-3,1-2 8,0 1 0,0-1 0,1 1 1,0 0-1,0 0 0,0 1 1,0-1-1,1 1 0,0 0 1,0 0-1,1 0 0,0 0 0,0 0 1,0 1-1,0-1 0,1 0 1,0 1-1,1-1 0,0 1 0,0 0 1,0-1-1,0 1 0,1-1 1,0 1-1,1-1 0,-1 0 1,2 2-9,0 2 45,0 0 1,1 0-1,0 0 1,1 0-1,0-1 1,0 1-1,1-1 1,0-1-1,1 1 1,0-1-1,0 0 1,1-1-1,0 1 1,0-2-1,1 1 1,0-1-1,0 0 1,0-1-1,1 0 1,0-1-1,0 0 1,0 0-1,0-1 1,1 0-1,-1-1 1,1 0-1,-1-1 1,1 0-1,0-1 1,6 0-46,72-14-1364,-6-16-4157,-56 14 2641</inkml:trace>
  <inkml:trace contextRef="#ctx0" brushRef="#br1" timeOffset="53448.145">3327 133 3968,'7'16'8480,"-6"-15"-8336,-1-1-96,13 0 208,24-1 298,2 10-463,-36-7-94,1 0 0,0 0 0,-1 1 0,0 0 0,1-1 0,-1 1 0,0 0 0,0 1 0,-1-1 0,1 0 0,-1 1 0,0 0 0,1-1 0,-2 1 0,1 0 0,0 0 0,-1 0 0,0 0-1,0 0 1,0 0 0,0 1 0,0-1 0,-1 0 0,0 0 0,0 1 0,0-1 0,-1 0 0,1 0 0,-1 1 0,-1 2 3,-73 126 464,76-131-441,0 0-1,0 0 1,1 0-1,-1 0 0,0 0 1,1 0-1,-1 0 1,1-1-1,0 1 1,-1-1-1,1 1 0,0-1 1,0 0-1,0 1 1,0-1-1,0 0 1,0 0-1,1-1 1,-1 1-1,0 0 0,0-1 1,1 1-1,-1-1 1,0 0-1,1 0 1,-1 0-1,0 0 0,1 0 1,0 0-23,116-5 320,0-10-2091,-96 8 113</inkml:trace>
  <inkml:trace contextRef="#ctx0" brushRef="#br1" timeOffset="62988.218">6364 71 2304,'36'-4'3786,"3"-28"-2884,-17-2 2244,-22 33-2692,0 1-81,0 0-176,0 0-74,-5 17-22,-30 89 193,24-79-190,0 0 1,-2-1-1,-1 0 1,-1-1-1,-8 8-104,-40 44 571,50-59-336,22-15-118,34 3 94,1-3 0,0-2 1,0-1-1,0-3 0,6-2-211,4 4 75,-55 1-76,1 0 0,0 0 1,0-1-1,0 1 0,-1 0 1,1 0-1,0 0 1,0-1-1,0 1 0,0 0 1,0 0-1,-1-1 0,1 1 1,0 0-1,0 0 1,0-1-1,0 1 0,0 0 1,0 0-1,0-1 0,0 1 1,0 0-1,0 0 1,0-1-1,0 1 0,0 0 1,0 0-1,0-1 0,0 1 1,0 0-1,0 0 1,1-1-1,-1 1 0,0 0 1,0 0-1,0-1 0,0 1 1,0 0-1,1 0 1,-1 0-1,0-1 0,0 1 1,0 0-1,1 0 0,-1 0 1,0 0-1,0 0 1,1-1-1,-1 1 0,0 0 1,0 0-1,1 0 0,-1 0 1,0 0-1,0 0 1,1 0-1,-1 0 0,0 0 1,0 0-1,1 0 0,-1 0 1,0 0-1,0 0 1,1 0-1,-1 0 0,0 0 1,-18-13-124,15 13 121,0-1 0,0 0-1,1-1 1,-1 1-1,0 0 1,0-1 0,1 0-1,-1 1 1,1-1 0,-1 0-1,1 0 1,0-1 0,0 1-1,0 0 1,0-1 0,0 1-1,0-1 1,1 0-1,-1 0 1,1 1 0,0-1-1,0 0 1,0 0 0,0 0-1,1 0 1,-1 0 0,0-3 3,1-66 64,0 71-144,0 3 5,-21 109 854,-5-34 13,21-66-770,0-1 1,1 1-1,1 0 0,0 1 0,0-1 1,1 0-1,0 1 0,1 4-22,1-16-28,2 10-979,5-8-2598,2-2 107</inkml:trace>
  <inkml:trace contextRef="#ctx0" brushRef="#br1" timeOffset="65729.791">5644 1846 2048,'5'21'9189,"-5"-20"-9157,0 0 1,0 0-1,0 0 0,0 0 1,0 0-1,0 0 0,1 0 1,-1 0-1,0 0 0,1 0 1,-1 0-1,1 0 1,-1 0-1,1 0 0,-1 0 1,1 0-1,-1 0 0,1-1 1,0 1-1,0 0 0,-1-1 1,1 1-1,0 0 0,0-1 1,0 1-1,0-1 0,0 1 1,0-1-1,0 1 1,0-1-1,0 0 0,0 0 1,0 1-1,0-1 0,0 0 1,0 0-1,0 0 0,0 0 1,0 0-1,0 0 0,0 0 1,0-1-1,0 1 0,0 0 1,0-1-1,1 1-32,-1 0 21,16 0-103,-6 1 257,1-1-1,0-1 1,-1 1-1,1-2 0,-1 1 1,1-2-1,-1 0 1,0 0-1,3-2-174,66-42 224,-71 39-271,-7 7 58,1 0 1,-1-1 0,0 1-1,0-1 1,1 0 0,-1 1-1,-1-1 1,1 0 0,0 0-1,0 0 1,-1-1 0,1 1-1,-1 0 1,0-1 0,0 1-1,1-1 1,-2 1 0,1-1-1,0 1 1,0-1 0,-1 0 0,0 1-1,1-1 1,-1 0 0,0 1-1,0-1-11,-2 1-3,0 1 0,0 0-1,0 0 1,1 0 0,-1 0-1,0 0 1,0 0 0,-1 1-1,1-1 1,0 0 0,0 1-1,0 0 1,0 0 0,0-1-1,-1 1 1,1 0 0,0 1-1,0-1 1,0 0 0,-1 1-1,1-1 1,0 1 0,0 0-1,-2 0 4,-7 4 5,0-1 0,1 2 0,-1-1 0,1 1 0,0 1 0,1 0 0,0 1 0,0-1 0,0 2 0,1-1 0,0 1 0,1 0 0,0 1 0,-2 3-5,5-6 47,0-1 1,1 1-1,0 0 1,0 0-1,0 0 1,1 0-1,0 1 1,1-1-1,-1 1 1,1-1-1,1 1 1,0-1 0,0 1-1,0-1 1,1 1-1,0 0 1,0-1-1,1 0 1,0 1-1,0-1 1,1 0-1,0 0 1,3 5-48,-3-6 38,0 1 1,0-1-1,0 0 1,1 0-1,0 0 0,1-1 1,-1 1-1,1-1 1,0 0-1,0 0 1,1-1-1,-1 0 1,1 0-1,0 0 0,0 0 1,0-1-1,1 0 1,-1-1-1,1 1 1,0-1-1,-1 0 0,1-1 1,0 0-1,0 0 1,0 0-1,0-1 1,0 0-1,0 0 0,4-1-38,77-43-3685,-60 18 1403</inkml:trace>
  <inkml:trace contextRef="#ctx0" brushRef="#br1" timeOffset="66502.251">6026 1515 6784,'-5'-6'2477,"6"5"-844,8-7-458,-6 5-1120,0 0-1,0 0 1,0 1-1,0-1 1,1 1 0,-1 0-1,1 0 1,0 0 0,-1 0-1,1 0 1,0 1 0,0 0-1,0 0 1,0 0-1,0 0 1,0 1 0,1 0-1,-1-1 1,0 1 0,0 1-1,0-1 1,0 1 0,0-1-1,0 1 1,0 1-1,0-1 1,0 0 0,0 1-1,0 0 1,-1 0 0,1 0-1,-1 0 1,1 1-1,-1-1 1,0 1 0,0 0-1,0 0 1,0 0 0,0 0-1,-1 0 1,1 1-55,-2-2 7,1 0-1,-1-1 1,1 1-1,-1 0 1,0 0 0,0 0-1,0 0 1,0 0-1,0 0 1,-1 0 0,1 1-1,-1-1 1,1 0-1,-1 0 1,0 1 0,0-1-1,0 0 1,0 0-1,0 1 1,0-1 0,-1 2-7,-1 7 38,-2 0 1,1-1 0,-1 1-1,-1-1 1,0 0 0,0 0-1,-1 0 1,0-1 0,-1 0-1,0 0 1,-1 0 0,-1 0-39,-35 59 394,44-67-364,0 1-1,1-1 1,-1 0-1,1 0 0,0 0 1,-1 1-1,1-1 1,0 0-1,0 0 1,0 0-1,0 0 1,0 0-1,0-1 1,0 1-1,0 0 0,0 0 1,0-1-1,0 1 1,1 0-1,-1-1 1,0 1-1,0-1 1,1 0-1,-1 1 1,0-1-1,1 0 0,-1 0 1,0 0-1,1 0 1,-1 0-1,1 0-29,6 1 133,25 6-16,1-3 1,0-1-1,0-1 1,0-2-1,9-2-117,18 1-49,5-6-2652,-24 1-5280,-26 3 4269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36:21.4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17 3456,'-7'2'466,"7"-2"-386,0 0 0,0 0 0,0 0 0,0 0 0,0 1 0,0-1 1,0 0-1,0 0 0,0 0 0,0 1 0,0-1 0,0 0 0,0 0 0,0 0 0,0 1 0,0-1 0,0 0 0,0 0 1,0 0-1,0 1 0,0-1 0,0 0 0,0 0 0,0 0 0,0 0 0,0 1 0,0-1 0,-1 0 0,1 0 0,0 0 0,0 0 1,0 1-1,0-1 0,0 0 0,-1 0 0,1 0 0,0 0 0,0 0 0,0 0-80,71 4 1744,352 1 1947,-197-9-3713,26-12 22,-212 10-1562,-10-2-1526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4:55:05.44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138 500 5632,'-1'-3'147,"0"0"-1,0 0 1,1 0 0,-1 0-1,1 0 1,0-1 0,-1 1 0,1 0-1,1 0 1,-1 0 0,0 0 0,1 0-1,0 0 1,0 0 0,0 0 0,0 0-1,0 0 1,0 0 0,1 0-1,0 0 1,-1 1 0,1-1-147,7-15 164,1-7-73,1 0 0,1 1 0,2 1 1,0 0-1,1 0 0,1 2 0,1 0 0,1 1 1,1 0-1,20-15-91,-37 33 1,-1 0-1,1 1 1,0-1 0,-1 0 0,1 1 0,0-1 0,0 1 0,0 0 0,0 0-1,0 0 1,1 0 0,-1 0 0,0 0 0,0 0 0,1 1 0,-1-1-1,0 1 1,1-1 0,-1 1 0,0 0 0,1 0 0,-1 0 0,1 1 0,-1-1-1,0 0 1,1 1 0,-1 0 0,0-1 0,0 1 0,1 0 0,-1 0-1,0 0 1,0 0 0,0 1 0,0-1 0,0 1 0,0-1 0,-1 1 0,1-1-1,0 1 1,-1 0 0,1 0 0,0 2-1,4 10 84,-1 0 0,0 1 0,-1-1-1,0 1 1,-2 0 0,0 0 0,0 1 0,-1 0-84,0 1 60,2 65-36,-3 0 1,-5 0-1,-2 0 1,-5 0-1,-4 5-24,11-45-20,-2 0 0,-1-1-1,-3 0 1,-1 0 0,-2-1-1,-2-1 1,-1 0-1,-2-1 1,-2-1 0,-1-1-1,-19 22 21,38-55-156,2-2 23,1 1-1,-1-1 1,0 1-1,0-1 1,0 0-1,0 0 1,0 1-1,0-1 1,0 0-1,-1 0 1,1 0 0,0 0-1,-1-1 1,1 1-1,0 0 1,-1 0-1,1-1 1,-1 1-1,1-1 1,-1 1-1,0-1 1,1 0-1,-1 0 1,1 0-1,-2 1 134,2-8-2245</inkml:trace>
  <inkml:trace contextRef="#ctx0" brushRef="#br0" timeOffset="574.059">84 564 4352,'-64'17'3621,"62"-18"-3492,1-1 0,-1 1 0,1 0 0,0 0 0,-1-1 0,1 1 0,0-1 0,0 1 0,0-1 0,0 0 0,0 1-1,0-1 1,0 0 0,1 0 0,-1 1 0,1-1 0,-1 0 0,1 0 0,0 0 0,-1 0 0,1 0 0,0 0 0,0 1 0,0-1 0,1 0 0,-1 0 0,0 0 0,1-1-129,7-42 201,2 2 1,1 0-1,3 0 1,1 1 0,13-23-202,-21 46-15,1 0 0,1 1 0,1 0 1,0 0-1,1 1 0,1 1 0,1 0 0,0 1 1,2 0-1,-1 1 0,1 0 0,1 1 1,17-10 14,-24 20 10,0 0 1,0 1 0,1-1 0,0 2 0,-1-1 0,1 2-1,0-1 1,0 1 0,-1 1 0,1-1 0,0 2 0,-1-1-1,1 1 1,-1 1 0,1 0 0,-1 0 0,0 1-1,0 0 1,-1 1 0,1-1 0,5 6-11,31 11 13,46 20 35,-57-23 0,0-2 0,1-1 0,1-2 0,1-2 0,0-1 0,22 2-48,-52-11 18,0 0 0,0-1 0,0 0 0,1 0 0,-1-1 0,0 0 1,0 0-1,0-1 0,0 1 0,0-2 0,0 1 0,-1-1 0,1 0 0,-1 0 1,0-1-1,0 0 0,0 0 0,0 0 0,0-1 0,-1 0-18,34-50-4506,-30 39 799,1 3 662</inkml:trace>
  <inkml:trace contextRef="#ctx0" brushRef="#br0" timeOffset="1128.94">375 811 6784,'-13'9'4138,"16"-30"-2463,0 12-1669,0 1 1,0 0 0,1 0-1,0 0 1,0 1-1,1-1 1,0 1-1,0 0 1,1 0-1,0 1 1,0 0-1,1 0 1,-1 0-1,1 1 1,0 0-1,1 0 1,-1 1-1,1 0 1,0 0-1,0 1 1,0 0-1,1 0 1,-1 1-1,1 0 1,-1 0-1,1 1 1,8 0-7,146 37 617,-132-26-431,2-2 0,-1-1-1,1-1 1,7-1-186,-18-3-25,1-2 1,0-1-1,-1-1 0,1 0 1,19-6 24,21-14-2906,-44 11-230</inkml:trace>
  <inkml:trace contextRef="#ctx0" brushRef="#br0" timeOffset="3104.384">738 1390 5120,'-3'6'2837,"3"-7"-2554,-2 9-193,-38 89 204,38-88-244,0 0 0,1-1 1,0 1-1,1 0 0,-1 0 1,2 0-1,-1 0 0,1 0 1,1 0-1,-1 0 1,1 0-1,1-1 0,0 1 1,0-1-1,1 0 0,0 0 1,0 0-1,1 0 0,0-1 1,0 1-1,1-1 0,0-1 1,0 1-1,0-1 0,4 2-50,-5-7 50,0 0-1,0 0 0,0-1 0,1 0 1,-1 0-1,0 0 0,1-1 0,-1 1 0,0-1 1,0 0-1,0-1 0,0 1 0,0-1 1,0 0-1,0-1 0,-1 1 0,1-1 0,-1 0 1,1 0-1,-1 0 0,0 0 0,0-1 1,0 0-1,-1 0 0,1 0 0,0-1-49,11-11 91,-1 0 0,0-2-1,-2 1 1,1-1 0,-2-1-1,-1 0 1,0-1 0,-1 0-1,-2 0 1,3-12-91,-6 19 48,-1 0-1,0 0 1,-2 0-1,1-1 1,-2 1 0,1-1-1,-2 1 1,0-1-1,-1-4-47,1 14 19,1 0 0,-1 1 0,0-1 0,0 0 0,0 1-1,-1-1 1,1 1 0,-1-1 0,0 1 0,0 0 0,0 0-1,0 0 1,-1 0 0,1 0 0,-1 0 0,1 1 0,-1-1 0,0 1-1,0 0 1,0 0 0,-1 0 0,1 0 0,0 0 0,-1 1-1,1-1 1,-1 1 0,0 0 0,1 0 0,-1 1 0,0-1 0,1 1-1,-1 0 1,0-1 0,0 2 0,-1-1-19,-9 2-5,0 1 1,1 0 0,-1 1-1,0 0 1,1 1-1,0 1 1,0 0-1,1 0 1,0 2-1,0-1 1,0 2 0,-7 7 4,14-13-247,1 0 1,1 1-1,-1 0 0,0-1 1,1 2-1,0-1 1,0 0-1,0 0 1,1 1-1,-1 0 1,1-1-1,0 1 1,0 0-1,1 0 1,-1 0-1,1 0 0,0 0 1,1 1-1,-1-1 1,1 0-1,0 0 1,0 1 246,12 23-2720</inkml:trace>
  <inkml:trace contextRef="#ctx0" brushRef="#br0" timeOffset="3951.489">898 1585 4864,'10'-18'3845,"53"-25"-2746,-61 43-1068,0 1 1,0-1 0,0 1-1,0 0 1,0-1 0,0 1 0,-1 0-1,1 1 1,0-1 0,0 0-1,-1 0 1,1 1 0,-1-1-1,1 1 1,-1-1 0,0 1-1,0 0 1,1-1 0,-1 1-1,0 0 1,0 0 0,-1 0-1,1 0 1,0 0 0,-1 0 0,1 0-1,-1 0 1,0 0 0,1 0-1,-1 0 1,0 0 0,0 0-1,0 0 1,-1 0 0,1 0-1,0 0 1,-1 1-32,1 3 113,3 21 139,1 1-1,1-1 1,1 0-1,2-1 1,1 1-1,9 19-251,6-20-672,-2-28-3365,-12-1 1488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4:55:21.57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199 0 2560,'0'0'917,"0"0"-495,0 0 116,0 0 124,0 0-65,0 0-32,0 0-42,0 0-11,0 0 0,0 0-43,0 0-165,0 0-11,0 0 27,0 0-85,0 9-64,-23 74 186,-50 171 870,10-42-747,49-134-319,2 1 0,4 0 0,3 1 0,4-1 0,6 35-161,-3-93-32,1 0-1,1 0 1,1 0-1,1 0 1,6 13 32,24 25-1835,22-21-3336,-22-28 2078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4:55:23.6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203 33 2432,'1'-1'84,"-1"1"1,0-1 0,1 0-1,-1 0 1,0 0-1,0 0 1,1 0-1,-1 0 1,0 0-1,0 0 1,0 0-1,0 0 1,0 0-1,-1 0 1,1 0-1,0 0 1,0 0-1,-1 0 1,1 0-1,0 1 1,-1-1-1,1 0 1,-1 0 0,1 0-1,-1 0 1,1 1-1,-1-1 1,0 0-1,1 1 1,-1-1-1,0 0 1,0 1-1,0-1 1,1 1-1,-1-1 1,0 1-1,0-1 1,0 1-1,0 0 1,0 0-1,0-1 1,0 1 0,0 0-1,0 0 1,0 0-1,0 0 1,0 0-1,1 0 1,-1 0-1,0 0 1,0 0-1,0 1 1,0-1-85,-7 3 113,0 1 0,1 0 1,0 0-1,0 1 0,0-1 0,0 2 1,1-1-1,0 1 0,0 0 0,0 0 1,1 0-1,0 1 0,0 0 1,0 0-1,1 1 0,1-1 0,-1 1 1,1-1-1,0 1 0,1 0 0,-2 7-113,0 4 98,0 1-1,2-1 0,0 1 1,1 0-1,1 0 0,1-1 1,1 1-1,1 0 0,0-1 1,1 1-1,1-1 0,3 5-97,-5-10 131,0 1 0,-1 0-1,0 0 1,-2 0 0,1 0-1,-2 0 1,0 0 0,-3 12-131,-42 71 2159,37-85-1902,28-19-241,-17 5-20,46-13-196,-47 14 195,0 0 1,1 0 0,-1 0 0,0-1 0,0 1-1,0 0 1,0 0 0,1 1 0,-1-1-1,0 0 1,0 0 0,0 0 0,0 1 0,0-1-1,0 1 1,1-1 0,-1 1 0,0-1 0,0 1-1,0 0 1,-1-1 0,1 1 0,0 0 0,0 0-1,0 0 1,0-1 0,-1 1 0,1 0 0,0 0-1,-1 0 1,1 0 0,-1 0 0,1 0 0,-1 1-1,0-1 1,1 0 0,-1 0 0,0 0 0,0 1 4,0 19 7,-1 0 0,0 0 0,-2 0 0,-1-1 0,0 1 0,-2-1 1,0 0-1,-3 4-7,9-21 1,-82 224 197,80-224-188,1 0 0,0 0 0,0 1 1,0-1-1,0 0 0,1 1 1,-1-1-1,1 0 0,0 1 0,0-1 1,0 1-1,0-1 0,1 1 1,-1-1-1,1 0 0,0 1 0,0-1 1,0 0-1,0 0 0,1 0 1,-1 1-1,1-2 0,0 1 0,0 0 1,0 0-1,0 0 0,1-1 1,-1 1-1,0-1 0,1 0 0,0 0 1,0 0-1,0 0 0,0 0 1,0-1-1,0 1 0,0-1 0,0 0 1,0 0-1,1 0 0,-1 0 1,1-1-11,10 0-466,1 0 0,-1-2 0,1 0 0,-1 0 0,0-1 0,0-1 0,0-1 0,8-3 466,14-5-3072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4:55:24.5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54 709 5504,'1'-12'2979,"3"29"-2214,-4 112 475,-6 0 0,-6 1-1240,-28 296 240,39-374 597,19-448-154,-18 193-750,-1 73 32,11-83 35,-7 195-19,0 0 0,1 0 0,0 1 0,2-1 0,0 1 0,1 0 0,2-2 19,-7 16-7,1-1 0,0 1 0,0 0-1,0-1 1,0 1 0,1 1 0,-1-1 0,1 0 0,0 1 0,0 0 0,-1 0 0,1 0-1,1 0 1,-1 1 0,0 0 0,0-1 0,0 1 0,1 1 0,-1-1 0,1 1 0,-1 0-1,0 0 1,1 0 0,-1 0 0,1 1 0,-1 0 0,0 0 0,1 0 0,-1 0 0,0 1-1,0-1 1,0 1 0,0 0 0,0 1 0,-1-1 0,1 0 0,-1 1 0,1 0 0,-1 0-1,0 0 1,0 0 0,0 1 0,0-1 0,-1 1 0,2 2 7,0 1 34,1 0-1,-2 0 1,1 0 0,-1 0 0,0 1-1,-1-1 1,1 1 0,-2 0-1,1-1 1,-1 1 0,0 0 0,-1 0-1,1 0 1,-2 0 0,1 0-1,-1 0 1,0 0 0,-1 0 0,0-1-1,0 1 1,-1 0 0,0-1-1,0 0 1,-1 0 0,1 0 0,-2 0-1,1 0 1,-1-1 0,0 0 0,0 0-1,-1 0-33,-49 44 187,15-9-1056,21-9-3819,19-16 1936</inkml:trace>
  <inkml:trace contextRef="#ctx0" brushRef="#br0" timeOffset="519.862">406 948 6656,'4'-4'3120,"15"-16"-2832,-4 10-445,-3 2 128,0 0-1,1 0 1,0 1 0,0 1-1,0 0 1,1 1-1,7-2 30,-19 7 14,-1-1 0,0 1-1,1 0 1,-1 0 0,1-1 0,-1 1-1,0 0 1,1 0 0,-1 1 0,1-1-1,-1 0 1,0 0 0,1 1 0,-1-1-1,0 1 1,1-1 0,-1 1 0,0-1-1,0 1 1,1 0 0,-1 0 0,0 0 0,0 0-1,0-1 1,0 1 0,0 1 0,0-1-1,0 0 1,-1 0 0,1 0 0,0 0-1,0 1 1,-1-1 0,1 0 0,-1 0-1,1 1 1,-1-1 0,0 1 0,0-1-1,1 0 1,-1 1 0,0-1 0,0 1-1,0-1 1,0 0 0,-1 1 0,1-1-1,0 0 1,-1 1 0,1 0-14,-54 117 1323,42-94-1122,9-21-194,0 0 0,1 0 0,-1 1 1,1-1-1,0 1 0,1-1 0,-1 1 0,1 0 0,-1 0 1,1 0-1,1 0 0,-1 0 0,1 0 0,0 0 1,0 0-1,0 0 0,1 0 0,0 0 0,0 0 0,0 0 1,2 4-8,-1-7-156,0 0 0,0-1 0,0 0-1,0 1 1,0-1 0,0 0 0,0 0 0,0 0 0,1 0 0,-1 0 0,0-1 0,1 1 0,-1-1 0,1 1 0,-1-1 0,0 0 0,1 0 0,-1 0 0,1 0 0,-1-1 0,1 1 0,-1-1 0,0 1 0,1-1 0,-1 0 0,0 0 0,0 0 0,1 0 0,-1 0-1,0 0 1,2-2 156,19-8-2458</inkml:trace>
  <inkml:trace contextRef="#ctx0" brushRef="#br0" timeOffset="788.889">611 539 7424,'-42'-3'2816,"33"6"-2208,-4-3 64,8 0-160,5 0-448,0 0 0,0 0-288,0 0-96,8 0 192,2 0-608,4 0-192,4-3-1984,9-2-928,0-3 2016</inkml:trace>
  <inkml:trace contextRef="#ctx0" brushRef="#br0" timeOffset="2267.542">774 142 5888,'-6'2'2722,"18"-19"-2612,42-44-377,-43 53 367,1 0-1,1 1 1,-1 0 0,1 1 0,0 1-1,0 0 1,1 0 0,0 1-1,0 1 1,0 0 0,0 1-1,0 1 1,10 0-100,-22 1 18,0 0-1,0 0 1,0 0 0,0 0-1,0 1 1,0-1 0,0 0 0,0 1-1,0 0 1,0-1 0,0 1-1,0 0 1,-1 0 0,1 0-1,0 0 1,-1 0 0,1 1-1,-1-1 1,1 0 0,-1 1 0,1-1-1,-1 1 1,0-1 0,0 1-1,0 0 1,0 0 0,0-1-1,0 1 1,0 0 0,-1 0-1,1 0 1,-1 0 0,1 0 0,-1 0-1,0 0 1,0 0 0,0 0-1,0 0 1,0 0 0,0 0-1,0 0-17,-2 22 84,-1-2 0,-1 1 0,0 0 0,-2-1 0,-1 0 0,0 0-1,-2 0 1,0-1 0,-2-1 0,0 1 0,-7 7-84,-18 28 123,25-40-123,-1 17 0,12-31 24,0 0 0,1 0 0,-1 0 0,1 0 0,-1 0 0,1 0 0,0 0 0,-1 0 0,1 0 0,0 0 0,1 0 0,-1 0 0,0-1 0,0 1 0,1-1 0,-1 1 0,1-1 0,-1 1 0,1-1 0,0 0 1,-1 0-1,1 1 0,0-1 0,0-1 0,0 1 0,0 0 0,1 0-24,0 0 28,15 6 145,1-1-1,-1-1 1,1-1-1,1-1 1,-1 0-1,4-1-172,3 1-331,-26-3 339,-1 1-1,1-1 1,-1 1 0,1-1 0,-1 0-1,1 1 1,0-1 0,-1 1 0,1-1 0,0 1-1,0-1 1,-1 1 0,1-1 0,0 1-1,0-1 1,0 1 0,0 0 0,0-1-1,-1 1 1,1-1 0,0 1 0,0-1-1,0 1 1,1 0 0,-1-1 0,0 1-1,0-1 1,0 1 0,0-1 0,0 1-1,1-1 1,-1 1 0,0 0 0,0-1-1,1 0 1,-1 1 0,1-1 0,-1 1-1,0-1 1,1 1 0,-1-1 0,1 0 0,-1 1-1,1-1 1,-1 0 0,1 1 0,-1-1-1,1 0 1,-1 0 0,1 1 0,-1-1-1,1 0 1,-1 0 0,1 0 0,0 0-1,-1 0 1,1 0 0,-1 0 0,1 0-1,-1 0 1,1 0 0,0 0 0,-1 0-1,1-1 1,-1 1 0,1 0-8,-8 4 25,0 0 0,0 1 0,0-1 1,1 1-1,-1 1 0,1-1 0,1 1 0,-1 0 0,1 1 1,0-1-1,1 1 0,-1 0 0,1 0 0,0 1 1,1-1-1,0 1 0,0-1 0,1 1 0,0 0 0,0 0 1,1 0-1,0 1 0,0-1 0,1 0 0,1 7-25,4 4 3,2 0-1,0-1 1,1 0-1,1-1 1,1 0-1,0 0 1,1-1-1,1 0 1,1-1-1,0-1 1,1 0-1,0 0 1,1-2-1,0 0 1,6 3-3,-18-14 8,-1 0 0,1 1 1,-1-1-1,0 1 0,1 0 1,-1-1-1,0 1 0,0 0 1,0 0-1,0 0 1,0 1-1,-1-1 0,1 0 1,-1 1-1,1-1 0,-1 1 1,0-1-1,0 1 0,0 0 1,0 0-1,-1-1 0,1 1 1,-1 0-1,1 0 1,-1 0-1,0-1 0,0 1 1,0 0-1,-1 0 0,1 0 1,-1 0-1,1-1 0,-1 1 1,0 0-1,0-1 1,0 1-1,-2 2-8,-5 2 95,0 0 0,0 0 0,-1 0 1,0-1-1,-1 0 0,1-1 0,-1 0 0,0-1 0,0 0 1,-1 0-1,-7 1-95,-28 12 137,45-16-147,-66 24-1120,22-18-3559,35-7 1505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4:55:33.2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19 45 3328,'-8'-29'3045,"-2"14"960,15 15-2607,18 20-1355,-1 0 0,0 1 1,-2 2-1,0 0 1,-2 1-1,0 0 1,3 9-44,28 38 202,-18-33-28,-1 2-1,-3 0 0,-1 2 1,-2 1-1,-2 1 0,-2 0 1,-2 2-1,11 43-173,-21-54 79,-1-1 1,-2 1-1,-2 1 1,-1-1-1,-1 1 1,-2-1 0,-2 0-1,-1 0 1,-2 0-1,-1 0 1,-7 18-80,-15 14 62,-3-1 0,-2-1 0,-25 33-62,5-10-144,-77 130-4144,113-189 1862,8-8-326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4:55:34.54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14 210 4608,'-14'-3'2297,"16"3"2259,13 2-4357,0-1 0,1-1 0,-1-1 0,0 0 0,0-1 0,0 0 0,8-3-199,34-4 570,133-20 939,-85 14-2394,-93 12-164,-5 1-6638,-7 2 4583</inkml:trace>
  <inkml:trace contextRef="#ctx0" brushRef="#br0" timeOffset="588.805">229 8 4224,'-11'-8'488,"11"9"-375,0-1 0,0 0-1,0 1 1,0-1 0,0 0-1,0 1 1,0-1 0,0 0-1,0 1 1,0-1 0,0 0 0,0 1-1,0-1 1,0 0 0,0 1-1,0-1 1,0 0 0,0 0-1,-1 1 1,1-1 0,0 0-1,0 1 1,0-1 0,-1 0-1,1 0 1,0 1 0,0-1-1,-1 0 1,1 0 0,0 0-1,-1 0 1,1 1 0,0-1-1,0 0 1,-1 0 0,1 0-1,0 0 1,-1 0 0,1 0-1,0 0 1,-1 0 0,1 0-1,0 0 1,-1 0 0,1 0 0,0 0-1,-1 0 1,1 0 0,0 0-1,-1 0 1,1 0 0,0 0-1,-1 0 1,1 0 0,0-1-1,0 1 1,-1 0 0,1 0-113,-22 193 2437,6 21-2288,12-186-220,0 8-3362,4-32 1449,0-7-1114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4:55:37.66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30 667 4224,'5'-13'2501,"-5"12"-1989,0 1 48,0 0 53,0 9 193,-18 81-12,13-70-755,1 1-1,1-1 0,0 0 0,2 1 0,0-1 0,2 1 0,0 0 1,1-1-1,1 0 0,1 1 0,1-1 0,1 0 0,7 18-38,-11-36 29,-1 0 0,0-1 0,0 1 0,1-1 0,-1 1 0,1-1 0,-1 0 0,1 0 0,0 0 0,-1 0 0,1 0 0,0 0 0,0 0 0,0 0 0,0 0 0,0-1 0,0 1 0,0-1 0,0 0 0,0 1 0,0-1 0,0 0 0,0 0 0,0 0 0,0-1 0,0 1 0,0 0 0,0-1 0,0 1 0,0-1 0,0 0 0,0 0 0,-1 0 0,1 0 0,0 0 0,0 0 0,-1 0 0,1 0 0,-1-1 0,1 1 0,-1 0 0,1-1 0,-1 0 0,0 1 0,0-1 0,0 0 0,0 1 0,1-3-29,131-176 486,-33 71-465,40-51-10,-70 53-6,-5-4 0,32-75-5,-20 6 726,-73 166-550,-23 26-80,-40 94-374,-51 148 257,96-228 3,2 0-1,1 0 1,1 1 0,2 1 0,0 0-1,2 0 1,0 7 18,6-31 19,-1 0 0,1 0 0,0 0 0,0 0 1,1 0-1,-1 0 0,1 0 0,0 0 0,0 0 0,1 0 0,-1-1 1,1 1-1,0 0 0,-1-1 0,2 1 0,-1-1 0,0 0 0,1 1 1,-1-1-1,1 0 0,0 0 0,0-1 0,0 1 0,1-1 0,-1 0 1,0 1-1,1-1 0,0-1 0,-1 1 0,1 0 0,0-1 0,0 0 0,0 0 1,2 0-20,7-3 36,1-1 0,-1 0 1,0 0-1,0-2 1,0 0-1,-1 0 1,0-1-1,0-1 1,0 0-1,0 0 0,-1-1 1,2-3-37,24-21 5,-2-1 0,-1-2 0,-2-2 0,-1 0 1,-2-3-1,-2 0 0,-1-1 0,14-35-5,0 8-46,-2-6 227,-37 61-165,-16 32-32,-67 168 53,38-97-16,-94 210 209,118-249-227,2 2 0,3 0 0,2 1 1,3 0-1,-4 51-3,13-100 21,0 0-1,1-1 1,-1 1 0,1 0-1,0 0 1,1 0 0,-1-1-1,1 1 1,0 0 0,0-1 0,0 1-1,1 0 1,0-1 0,-1 1-1,2-1 1,-1 0 0,0 0-1,1 0 1,0 0 0,0 0-1,0-1 1,0 1 0,1-1 0,-1 0-1,4 2-20,2-4 390,9-3-292,1-2 1,0 1 0,-1-2 0,0-1 0,0 0 0,0-1-1,-1-1 1,0 0 0,0-1 0,-1-1 0,6-6-99,-11 8-111,-1-1 1,0 0 0,-1 0-1,0-1 1,-1 0-1,0-1 1,0 0-1,0-1 111,-3 3-482,-1 0 0,0 0 0,0 0 0,-1-1 0,0 1 0,-1-1 0,1 0 0,-2 0 0,0 0 0,0 0 0,-1-2 482,1-4-2651,3 3-143</inkml:trace>
  <inkml:trace contextRef="#ctx0" brushRef="#br0" timeOffset="5031.087">1105 1479 5376,'-14'21'2502,"21"28"-3490,-4-33 1527,-2-11-462,1 1 0,-1-1 0,1 1-1,0-1 1,0 0 0,1 0 0,-1 0 0,1 0 0,0-1 0,1 1-1,-1-1 1,1 1 0,0-1 0,0 0 0,0-1 0,0 1-1,1-1 1,-1 0 0,1 0 0,0 0 0,0 0 0,4 0-77,45-8 544,-38 0-445,0-1 0,0 0 0,0-1 0,-1 0 1,0-1-1,-1-1 0,0-1 0,0 0 0,-1 0 1,0-2-1,-1 1 0,0-2 0,-1 1 0,-1-2 1,0 1-1,0-1 0,-2-1 0,0 0 0,0 0 1,-1 0-1,-1-1 0,-1 0 0,0-1 0,-1 1 1,0-9-100,-3 22 24,0-1 1,-1 0 0,0 0-1,0 0 1,0 0 0,0 0 0,-1 0-1,1 0 1,-1 0 0,0 1-1,0-1 1,-1 0 0,1 1-1,-1-1 1,0 1 0,0-1 0,0 1-1,0 0 1,0-1 0,-1 1-1,1 0 1,-1 1 0,0-1-1,0 0 1,0 1 0,0 0 0,-1 0-1,1 0 1,-1 0 0,1 0-1,-1 1 1,1-1 0,-1 1-1,0 0 1,0 0 0,0 0 0,0 1-1,0 0-24,-10-1-2,-1 1-1,1 1 0,-1 0 1,1 1-1,0 0 0,0 1 1,0 1-1,0 0 0,0 1 1,1 1-1,0 0 0,0 1 1,1 0-1,0 1 0,0 0 1,0 1-1,1 0 0,0 1 1,1 0-1,0 1 3,-27 50-2259,36-59 2019,0 0-1,0 0 1,1 0 0,-1 0 0,1 0 0,-1 0-1,1 0 1,0 0 0,0 0 0,0 0-1,0 0 1,0 0 0,0 0 0,0 0-1,1 0 1,-1 0 0,1 0 0,0 0 0,-1 0-1,1 0 1,0-1 0,0 1 0,0 0-1,0 0 1,1-1 0,-1 1 0,0-1-1,1 1 1,-1-1 0,1 1 0,-1-1 0,2 1 240,17 9-1931</inkml:trace>
  <inkml:trace contextRef="#ctx0" brushRef="#br0" timeOffset="5634.843">1311 1479 5888,'-13'2'2067,"26"-5"-33,23-8-551,-30 9-1428,2-2 51,1 0-1,0 1 0,0 0 1,0 1-1,0 0 0,0 0 1,1 1-1,-1 0 1,1 1-1,6 0-105,-13 2 56,0 0 0,0 0 1,-1 0-1,1 1 0,-1-1 0,1 1 1,-1-1-1,0 1 0,0 0 0,0 0 0,-1 0 1,1 0-1,-1 0 0,1 0 0,-1 0 1,0 1-1,0-1 0,0 0 0,-1 1 0,1-1 1,-1 0-1,0 1 0,0-1 0,0 1 1,0-1-1,-1 0 0,0 1 0,1-1 0,-1 1 1,-1 1-57,1 14 142,1-3-43,0-1 0,1 1 0,1 0 0,0-1 0,1 1 0,1-1 1,5 14-100,-2-25-134,-1-2-122,0-1 0,0 0-1,0-1 1,0 1 0,0-1 0,1-1-1,-1 1 1,0-1 0,0 0 0,0 0-1,0-1 1,0 0 0,0 0 0,0 0-1,-1-1 1,1 0 0,-1 0 0,0 0-1,0-1 1,5-4 256,23-22-3205,3-2-523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4:56:03.1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 65 1408,'4'-24'1685,"-3"23"-1572,-1 0 0,0 1 0,0-1 0,1 0 0,-1 0 0,0 1 0,0-1-1,0 0 1,0 0 0,0 1 0,0-1 0,0 0 0,0 0 0,0 1 0,-1-1 0,1 0 0,0 0 0,0 1-1,-1-1 1,1 0 0,0 1 0,-1-1 0,1 0 0,-1 1 0,1-1 0,-1 0 0,1 1 0,-1-1 0,1 1-1,-1-1 1,0 1 0,1-1 0,-1 1 0,0 0 0,1-1 0,-1 1 0,0 0 0,0 0 0,1-1 0,-1 1-1,0 0-112,0 0 454,-1 1 2196,87 4-1460,69 2-193,15-7-32,-83-5-693,-45-5-590,-17 0-3401,-16 7 578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5:01:50.38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32 89 2944,'40'-21'1467,"-38"18"-1217,-1 0 0,1 0 0,-1 0 0,0 0-1,0 0 1,0 0 0,-1 0 0,1-1 0,-1 1 0,1 0 0,-1 0 0,0-1 0,-1 1 0,1 0 0,0 0 0,-2-3-250,2 5 22,-1 1 0,1-1-1,-1 1 1,0 0 0,1-1 0,-1 1-1,0 0 1,1-1 0,-1 1-1,0 0 1,1 0 0,-1 0-1,0 0 1,1-1 0,-1 1-1,0 0 1,0 0 0,1 0-1,-1 1 1,0-1 0,1 0-1,-1 0 1,0 0 0,0 0-1,1 1 1,-1-1 0,1 0 0,-1 1-1,0-1 1,1 0 0,-1 1-1,1-1 1,-1 1 0,0-1-1,1 1 1,-1-1 0,1 1-1,0-1 1,-1 1 0,1 0-1,-1-1 1,1 1 0,0 0-1,0-1 1,-1 1 0,1 0-1,0-1 1,0 1 0,0 0 0,0-1-1,0 1 1,0 0 0,0 0-1,0-1 1,0 1 0,0 0-1,0-1 1,0 1 0,0 0-1,1 0 1,-1 0-22,0 0 75,18-5 559,-18 4-611,1 0-1,0 0 1,-1 0-1,1 0 0,-1 0 1,1 0-1,0-1 1,-1 1-1,1 0 0,-1 0 1,1-1-1,-1 1 1,1 0-1,-1-1 1,1 1-1,-1-1 0,1 1 1,-1-1-1,0 1 1,1-1-1,-1 1 0,0-1 1,1 1-1,-1-1 1,0 1-1,1-1 1,-1 1-1,0-1 0,0 1 1,0-1-1,0 0 1,0 1-1,0-1 0,0 0 1,0 1-1,0-1 1,0 1-1,0-1 1,0 0-1,0 1 0,0-1 1,0 1-1,-1-1 1,1 1-1,0-1 0,0 0 1,-1 1-1,1-1 1,0 1-1,-1-1 0,1 1 1,-1 0-1,1-1 1,0 1-1,-1-1 1,1 1-1,-1 0 0,1-1 1,-1 1-1,0 0 1,1-1-1,-1 1 0,1 0 1,-1 0-1,1 0 1,-1 0-1,0-1 1,1 1-1,-1 0-22,-4 2 40,1-1-1,-1 1 1,1 0 0,0 0 0,0 1-1,0-1 1,0 1 0,1 0 0,-1 0-1,1 0 1,-1 0 0,1 1-1,0-1 1,0 1 0,1 0 0,-1 0-1,1 0 1,0 0 0,0 0 0,-1 5-40,3-9-4,0 1 0,0-1 1,0 1-1,0-1 1,0 1-1,0-1 0,0 1 1,0-1-1,0 1 0,0-1 1,0 1-1,1-1 1,-1 1-1,0-1 0,0 1 1,1-1-1,-1 0 1,0 1-1,0-1 0,1 1 1,-1-1-1,1 0 1,-1 1-1,0-1 0,1 0 1,-1 1-1,1-1 0,-1 0 1,1 0-1,-1 0 1,1 1-1,-1-1 0,1 0 1,-1 0-1,1 0 1,-1 0-1,1 0 0,-1 0 1,1 0-1,-1 0 1,1 0-1,-1 0 0,1 0 1,-1 0-1,1 0 0,-1 0 1,1-1-1,-1 1 1,1 0-1,-1 0 0,0 0 1,1-1-1,-1 1 1,1 0-1,-1-1 0,0 1 1,1 0-1,-1-1 0,0 1 1,1-1 3,30-16 158,-29 15-136,0 1 0,0-1 0,0 1 0,-1-1 1,1 0-1,-1 0 0,1 0 0,-1 0 0,0 0 0,1 0 0,-1 0 1,0 0-1,-1 0 0,1-1 0,0 1 0,-1 0 0,1 0 0,-1-1 0,0 1 1,1-1-23,-2 3 29,0-1 0,0 1 0,0-1 0,0 1 0,0-1 0,1 1 1,-1 0-1,0-1 0,0 1 0,0 0 0,0 0 0,0 0 0,0 0 0,0 0 1,0 0-1,0 0 0,0 0 0,0 0 0,0 0 0,0 1 0,0-1 0,0 0 1,0 1-1,0-1 0,0 0 0,0 1 0,1-1 0,-1 1 0,0 0 1,0-1-1,1 1 0,-1 0 0,0-1 0,1 1 0,-1 0-29,-4 2 37,-25 31-207,35-3-3511,7-15 508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5:01:49.0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216 419 4096,'-1'-1'51,"0"1"0,0-1 1,0 0-1,0 1 0,0-1 0,0 1 1,0 0-1,-1-1 0,1 1 1,0 0-1,0 0 0,0-1 0,-1 1 1,1 0-1,0 0 0,0 0 0,0 1 1,-1-1-1,1 0 0,0 0 1,0 1-1,0-1 0,0 0 0,0 1 1,-1-1-1,1 1 0,0 0 0,0-1 1,0 1-1,0 0 0,0-1 1,1 1-1,-1 0 0,0 0 0,0 0 1,0 0-1,1 0 0,-1 0 0,1 0 1,-1 0-1,1 0 0,-1 1-51,1-2-4,-21 22 41,-61 83 1275,70-77-1193,1 0-1,1 1 0,1 0 0,2 1 1,1-1-1,-2 23-118,6-38 4,0 0 0,0 0 1,2 1-1,-1-1 0,2 0 0,0 1 1,1-1-1,0 0 0,1 0 0,1 0 1,0 0-1,1-1 0,0 0 0,1 0 1,5 8-5,-5-11 90,1 1 1,0-1-1,1-1 1,-1 0-1,2 0 1,-1 0-1,1-1 0,1 0 1,0-1-1,0 0 1,0 0-1,1-1 1,-1-1-1,2 0 1,-1 0-1,0-1 1,1 0-1,0-1 0,0-1 1,0 0-1,0 0 1,0-1-1,0-1 1,1 0-1,-1 0 1,8-2-91,12-7 83,0-1 1,-1-1 0,0-1-1,0-2 1,-1-1 0,-1-1-1,-1-2 1,0-1 0,-2-1-1,0-1 1,-1-2 0,-1 0-1,-2-1 1,0-2 0,-1 0-1,14-26-83,-18 28 32,0-1-1,-3-1 1,0 0-1,-1-1 0,-1 0 1,-2-1-1,-1 0 1,-1-1-1,3-28-31,-7 36-1,-2-1 0,0 1 1,-2-1-1,0 0 0,-1 1 0,-2-1 1,0 1-1,-1-1 0,-1 1 0,-1 1 1,-1-1-1,-1 1 0,0 0 0,-9-13 1,8 18-2,-1 1 0,-1 1 0,0-1-1,0 2 1,-2-1 0,0 2 0,0 0-1,-1 0 1,0 1 0,0 1 0,-1 1-1,-1 0 1,1 0 0,-1 2 0,-1 0 0,1 1-1,-1 0 1,0 2 0,0 0 0,0 0-1,0 2 1,-1 0 0,1 1 0,0 1-1,0 1 1,-1 0 0,1 1 0,1 1-1,-1 0 1,0 2 0,-5 2 2,8 0 6,0 0 0,0 1 0,1 1 0,0 0 0,1 0 0,0 2 0,0-1 0,2 1 0,-1 1 0,1 0 0,1 1 0,1 0 0,0 0 0,0 0 0,2 1 0,-1 1-6,4-7-161,1-1-1,0 1 1,0-1 0,1 1-1,-1 0 1,2 0 0,0 0-1,0 0 1,0 0 0,1-1-1,0 1 1,1 0 0,0 0-1,0-1 1,1 1 0,3 4 161,15 32-2768</inkml:trace>
  <inkml:trace contextRef="#ctx0" brushRef="#br0" timeOffset="479.573">384 877 6784,'-11'-44'2282,"12"37"-2215,0 0 0,0 0 0,1 1 0,0-1 0,0 1 0,0-1-1,1 1 1,0 0 0,0 0 0,1 0 0,0 0 0,0 1 0,0-1 0,0 1-1,1 0 1,0 1 0,0-1 0,0 1 0,1 0 0,0 0 0,0 0-1,5-2-66,-11 6 1,10-7-4,-1 0 0,1 1 0,1 1 0,-1-1 0,1 2 0,0-1 0,0 1 0,0 1 0,0 0 0,1 1 0,-1 0 0,1 1 0,0 0 0,11 1 3,-19 0 10,0 1 1,0 0 0,0 1-1,0-1 1,-1 1 0,1-1-1,0 1 1,-1 0 0,1 1-1,-1-1 1,0 1 0,0-1-1,0 1 1,0 0 0,0 0-1,0 0 1,-1 0 0,0 1-1,0-1 1,0 1-1,0 0 1,0-1 0,1 4-11,20 91 405,-23-98-405,4 28 199,2 0-1,0 0 1,2 0 0,1-1-1,1 0 1,1-1-1,3 3-198,-9-20 57,0 1-1,1-1 0,0 0 1,1-1-1,0 1 1,0-1-1,1-1 0,0 1 1,0-1-1,1-1 0,0 0 1,0 0-1,0 0 0,1-1 1,0-1-1,0 0 1,0 0-1,0-1 0,1 0 1,3 0-57,0-1-145,0-1 0,0-1 0,0 0 1,0 0-1,0-2 0,-1 1 1,6-3 144,58-16-3563,-22 2-362,-7-13 810</inkml:trace>
  <inkml:trace contextRef="#ctx0" brushRef="#br0" timeOffset="2866.494">1153 1383 3328,'0'0'1061,"7"-1"736,111-94 1105,-102 79-2862,-1-1 0,-1 0 0,-1-1 1,0-1-1,-1 0 0,-1 0 0,-1-1 0,-1-1 0,-1 0 1,0 0-1,-2 0 0,0-1 0,-2 0 0,0 0 0,-1-3-40,-3 18-1,1-4 63,0 0-1,0 0 1,-1 0-1,-1 1 0,0-1 1,-1 0-1,0 0 1,0 1-1,-1-1 1,-2-3-62,4 13 6,0 0 0,1 0 0,-1 0 0,0 0 0,0 1 0,-1-1 0,1 0 0,0 1 0,0-1 0,0 1 0,0-1 0,0 1 0,-1-1 0,1 1 0,0 0 0,0 0 0,-1 0 0,1 0 0,0 0 0,-1 0 0,1 0 1,0 0-1,0 0 0,-1 0 0,1 1 0,0-1 0,0 0 0,0 1 0,-1-1 0,1 1 0,0 0 0,0-1 0,0 1 0,0 0 0,0 0 0,0-1 0,0 1 0,0 0 0,0 0 0,1 0 0,-1 0 0,0 0 0,1 0 0,-1 0 0,0 1 0,1-1 0,0 0 1,-1 0-1,1 0 0,-1 1 0,1-1 0,0 0 0,0 2-6,-18 34-26,2 1 0,1 0 1,2 1-1,2 1 1,-5 36 25,9-39 121,1 0 0,3 0 0,1 1 0,1 0 0,2-1 1,2 1-1,3 7-121,-6-40 63,0-1 1,0 1 0,1-1 0,0 1 0,0-1 0,0 1-1,0-1 1,0 1 0,1-1 0,0 0 0,0 0 0,0 0-1,1 0 1,-1 0 0,1 0 0,0-1 0,0 1 0,0-1-1,1 0 1,-1 0 0,1 0 0,-1 0 0,1-1-1,0 0 1,0 1 0,0-1 0,0-1 0,1 1 0,-1 0-1,1-1 1,1 0-64,6-3-37,-1-1 0,0 0 0,0-1 0,-1-1 0,1 1 0,-1-2 0,0 1 0,0-1 0,0-1 0,-1 0 0,0 0 0,-1-1 0,0 0 0,0-1-1,0 1 1,-1-2 0,0 1 0,-1-1 0,0 0 37,49-67-4549,-28 41 1664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36:20.0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423 333 2816,'2'-15'882,"-3"-25"3772,1 39-4606,-1 1-1,1-1 1,0 0-1,-1 1 1,1-1 0,-1 0-1,1 1 1,-1-1 0,1 0-1,-1 1 1,1-1 0,-1 1-1,1-1 1,-1 1-1,0-1 1,1 1 0,-1 0-1,0-1 1,0 1 0,1 0-1,-1-1 1,0 1 0,0 0-1,1 0 1,-1 0 0,0 0-1,0 0 1,0 0-1,1 0 1,-1 0 0,0 0-1,0 0 1,0 0 0,1 0-1,-1 0 1,0 1 0,0-1-1,1 0 1,-1 1-1,0-1 1,1 0 0,-1 1-1,0-1 1,1 1 0,-1 0-48,-33 17 19,1 2 0,2 2 0,0 0 0,1 2 0,1 2 1,-1 3-20,-9 6 7,22-21-19,1 1-1,0 0 0,1 1 1,1 1-1,1 0 0,0 1 1,1 0-1,0 3 13,11-19 26,0 0 0,-1 1 0,2-1 0,-1 1 1,0-1-1,0 1 0,1 0 0,-1-1 0,1 1 0,0 0 0,0 0 0,0-1 0,0 1 0,0 0 1,1-1-1,-1 1 0,1 0 0,0-1 0,-1 1 0,1-1 0,1 1 0,-1-1 0,0 1 1,0-1-1,1 0 0,0 0 0,-1 1 0,1-1 0,0 0 0,0-1 0,0 1 0,0 0 0,0-1 1,0 1-1,1-1 0,-1 1 0,1-1 0,-1 0-26,127 39 795,-111-37-853,1-1 1,0-1 0,-1 0-1,1-2 1,0 0 0,-1-1-1,11-2 58,-18 2-860,-1-1-1,1 0 1,0-1-1,-1 0 1,0-1-1,0 0 1,0 0 0,2-3 860,11-11-2907</inkml:trace>
  <inkml:trace contextRef="#ctx0" brushRef="#br0" timeOffset="801.313">619 14 2944,'-14'0'3088,"14"0"-2203,0 0-42,0 0-209,0 0-175,0 0-208,0 0-97,0 0 33,0 0 48,7-1 223,9-3-425,0 1-1,1 1 1,-1 0-1,1 1 1,-1 0-1,1 2 1,0 0-1,-1 1 1,0 0-1,1 2 1,3 1-33,-20-5 8,1 0 0,-1 0 1,1 0-1,0 0 0,-1 1 0,1-1 1,-1 0-1,1 0 0,-1 1 0,1-1 1,-1 0-1,1 1 0,-1-1 1,1 1-1,-1-1 0,0 1 0,1-1 1,-1 0-1,0 1 0,1-1 1,-1 1-1,0 0 0,1-1 0,-1 1 1,0-1-1,0 1 0,0-1 1,0 1-1,1 0 0,-1-1 0,0 1 1,0-1-1,0 1 0,0 0 1,0-1-1,-1 1 0,1-1 0,0 1 1,0 0-1,0-1 0,0 1 1,-1-1-1,1 1 0,0-1 0,-1 1 1,1-1-1,0 1 0,-1-1 0,1 1 1,0-1-1,-1 1 0,1-1 1,-1 0-1,1 1 0,-1-1-8,-29 22 591,28-21-576,-87 43 364,76-35-554,22-9-122,8-1 262,6 0 24,0 1 1,0 1-1,0 2 0,-1 0 1,1 1-1,-1 1 0,0 1 1,0 1 10,-21-6 28,0-1 1,0 0 0,1 0-1,-1 1 1,0-1-1,0 1 1,0-1 0,0 1-1,0 0 1,0-1 0,0 1-1,0 0 1,0-1 0,0 1-1,-1 0 1,1 0-1,0 0 1,0 0 0,-1 0-1,1 0 1,-1 0 0,1 0-1,-1 0 1,1 0 0,-1 0-1,0 0 1,1 1-1,-1-1 1,0 0 0,0 0-1,0 0 1,0 0 0,0 1-1,0-1 1,0 0 0,0 0-1,0 0 1,-1 0-1,1 1 1,0-1 0,-1 0-1,1 0 1,-1 0 0,0 0-1,1 0 1,-1 0 0,0 0-1,1 0 1,-1 0-1,0 0 1,0-1 0,0 1-1,0 0 1,0 0 0,0-1-1,0 1 1,0-1 0,0 1-1,0-1-28,-62 37 1239,-60 8-1543,105-44-2079,8-6-3170,6 2 2017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5:01:55.94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41 121 2048,'-2'-1'209,"1"0"0,-1 1 0,1-1 1,-1 0-1,1 0 0,-1 1 0,0-1 0,1 0 0,-1 1 0,0 0 1,1-1-1,-1 1 0,0 0 0,1 0 0,-1 0 0,0 0 1,0 0-1,1 0 0,-1 1 0,0-1 0,1 1 0,-1-1 0,0 1-209,1-1 438,1 0-134,0 0-112,0 0-38,2 0 198,217-5 3792,34-14-4144,-190 11-224,0-3 0,-1-2 0,0-3 0,24-11 224,-59 19-1584,-2-1-1306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5:01:56.6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66 2688,'4'7'6363,"5"-2"-5772,10-4-28,-1 0 0,0 0-1,1-2 1,-1 0-1,0-1 1,7-2-563,25-3 512,303-46 198,-333 48-937,23-2-4474,-38 7 1885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9:54:41.4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714 32 2176,'18'28'3035,"-18"-27"-2646,0-1 53,0 0 262,0 0 134,0-21 1284,-1 19-2081,0-1 1,-1 1-1,1-1 0,-1 1 0,1 0 0,-1-1 0,0 1 0,0 0 0,0 0 0,0 0 0,-1 1 0,1-1 0,0 1 0,-1-1 0,1 1 1,-1-1-1,1 1 0,-1 0 0,0 0 0,1 1 0,-1-1 0,0 0 0,0 1 0,0 0 0,1 0 0,-1 0 0,-2 0-41,-81 15 211,66-10-240,-12 3 9,0 1-1,0 1 1,1 2-1,0 1 1,1 1-1,1 2 1,0 1-1,1 1 1,1 2 0,1 0-1,1 2 1,-16 17 20,23-18-7,2 0 1,0 0-1,1 2 1,1 0-1,2 1 1,0 0-1,1 0 1,1 1-1,1 3 7,1-2 87,1 1-1,0 1 1,2-1-1,2 1 1,-1 25-87,4-46 65,0 1 0,0-1-1,1 1 1,0-1 0,0 0 0,1 1 0,0-1 0,1 0 0,-1 0-1,1 0 1,1 0 0,-1-1 0,1 1 0,0-1 0,0 0-1,1 0 1,0 0 0,0-1 0,1 1 0,-1-1 0,1-1 0,0 1-1,0-1 1,2 1-65,17 5 82,0-1-1,0-2 0,0 0 0,1-2 0,0 0 1,1-2-1,-1-1 0,0-1 0,1-1 1,-1-2-1,0 0 0,0-2 0,13-3-81,47-10-1760,-53 5-1418</inkml:trace>
  <inkml:trace contextRef="#ctx0" brushRef="#br0" timeOffset="530.553">896 744 3328,'30'-14'2192,"-28"13"-1542,-2 22 2374,-55 87-624,52-102-2310,0 0-1,1 0 0,0 0 0,0 1 1,0-1-1,1 0 0,0 1 0,0 0 0,0-1 1,1 1-1,0-1 0,1 1 0,-1-1 1,1 1-1,2 6-89,-2-12-39,-1 1 0,1 0 0,0-1 0,0 0 0,1 1 0,-1-1 0,0 0 0,0 1 0,1-1 0,-1 0 0,0 0 0,1 0 0,-1 0 0,1-1 0,0 1 0,-1 0 0,1 0 0,0-1 0,-1 1 0,1-1 0,0 0 0,0 1 0,-1-1 0,1 0 0,0 0 0,0 0 0,1-1 39,32-6-3907,-12-1 1086</inkml:trace>
  <inkml:trace contextRef="#ctx0" brushRef="#br0" timeOffset="826.704">941 599 6272,'-8'-40'2368,"16"32"-1856,-8-9 288,5 13 0,-5-4-640,3 0-128,3-1-224,4 6 32,-2 6-2240,0 11-992,16 14 1120,-11 4 672</inkml:trace>
  <inkml:trace contextRef="#ctx0" brushRef="#br0" timeOffset="1140.687">1288 798 4864,'3'123'4933,"-21"202"-3642,-18-132-43,35-184-1127,-1 0 1,-1-1-1,1 1 1,-1-1 0,-1 1-1,1-1 1,-2 0-1,1 0 1,-1-1 0,0 1-1,0-1 1,-1 0-1,0-1 1,0 1 0,-1-1-1,0 0 1,0-1-1,0 0 1,-1 0 0,0 0-122,5-4 6,0-1 0,0 0 0,0 0 0,0 0 0,1 0 0,-1 0 0,0 0 0,0-1 0,0 0 0,1 1 0,-1-1 0,0 0 0,0 0 0,1 0 0,-1-1 0,1 1 0,-1-1 0,1 1 0,0-1 0,0 0 0,0 0 1,0 0-1,0 0 0,0 0 0,0 0 0,0-1 0,1 1 0,-1-1 0,1 1 0,0-1 0,0 1 0,0-1 0,0 0 0,0 1 0,1-1 0,-1 0 0,1 0 0,0 0 0,-1 0 0,1 1 0,1-1 0,-1 0 0,0 0 0,1 0 1,0-1-7,0-20-6,2 0 0,0 0 0,2 0 0,0 0 0,2 1 0,1 0 0,0 0 0,2 1 0,12-20 6,-16 30 0,2 1 0,-1 1 0,2-1 0,-1 1 0,1 1 0,1-1 0,0 2 0,0-1 0,11-6 0,18-2 179,9-7-5328,-39 12 2109</inkml:trace>
  <inkml:trace contextRef="#ctx0" brushRef="#br0" timeOffset="1463.753">1283 813 4864,'-19'-15'3120,"19"15"-2235,0 0-224,6 0 374,185-21 3312,-20 4-3281,-158 14-1032,-1 0-729,-14 8-4825,-7 5 1995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9:55:11.4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 5 2816,'-8'-3'1018,"2"10"1729,57-7-128,49 5-1313,258-13 214,-225 3-3482,-125 4 58,-6 1-720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9:55:12.0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 8 2560,'-5'-7'1808,"5"6"-1243,0 1-90,0 0-38,0 0-42,2 1-1,75 9 2140,82 4-934,139-14-1163,-274 3-1286,-21 2-4184,-5 2 2014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9:56:10.4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376 94 2304,'0'1'3,"0"0"114,0 0-1,0 0 0,0 0 0,0 0 1,0 0-1,0 0 0,0 0 0,0 0 1,1 0-1,-1 0 0,1 0 0,-1 0 0,0 0 1,1 0-1,-1 0 0,1 0 0,0 0 1,-1-1-1,1 1 0,0 0 0,0 0 1,-1-1-1,1 1 0,0 0 0,0-1 1,0 1-1,0-1 0,0 1 0,0-1 0,-1 0 1,1 1-1,0-1 0,0 0 0,0 0 1,1 1-1,-1-1 0,0 0 0,0 0 1,0 0-1,0 0 0,0-1 0,0 1 0,0 0 1,0 0-1,0-1 0,0 1 0,0 0-116,5 0 567,-5 0-524,-1 1 0,1-1 0,-1 0 0,1 0 0,-1 0 0,1 0 0,-1 0-1,1 1 1,0-1 0,-1 0 0,1 0 0,-1 0 0,1 0 0,-1-1 0,1 1-1,0 0 1,-1 0 0,1 0 0,-1 0 0,1-1 0,-1 1 0,1 0 0,-1 0-1,1-1 1,-1 1 0,1 0 0,-1-1 0,1 1 0,-1-1 0,0 1 0,1 0-1,-1-1 1,0 1 0,1-1 0,-1 1 0,0-1 0,1 1 0,-1-1 0,0 0-1,0 1 1,0-1 0,0 1 0,1-1-43,-2-4 58,1 0-1,-1 0 1,0 0 0,0 0-1,-1 1 1,1-1 0,-1 0-1,0 1 1,0-1 0,0 1 0,-1 0-1,0-1 1,0 1 0,0 1-1,0-1 1,0 0 0,-1 1-1,0 0 1,0-1 0,0 2-1,0-1 1,0 0 0,0 1-1,-1 0 1,1 0 0,-1 0-1,0 0 1,1 1 0,-1 0 0,0 0-1,0 0 1,0 0 0,0 1-1,0 0 1,0 0 0,0 0-1,0 1 1,-4 0-58,-7 6-12,-1 1 1,1 1-1,0 0 1,1 1-1,0 1 1,0 0-1,1 1 1,1 0-1,0 2 0,1-1 1,0 1-1,1 1 1,1 0-1,0 1 1,1 0-1,1 0 1,0 1-1,-2 8 12,0-5 28,1 1 1,1 1 0,1-1-1,1 1 1,1 0-1,1 1 1,0-1-1,2 1 1,1-1-1,0 1 1,2 0-1,1 0 1,1-1-1,0 1 1,2-1-1,0 0 1,2 0 0,1-1-1,0 0 1,7 12-29,-4-19 44,-1-1 1,2 0 0,0-1 0,1-1 0,0 1 0,0-2 0,1 0-1,1-1 1,-1 0 0,1-1 0,1-1 0,0 0 0,0-1 0,0-1 0,1 0-1,-1-2 1,4 1-45,124 9 379,-134-13-347,-7 0-15,-1 1 1,0-1-1,1 0 1,-1 0-1,0 0 1,1 0-1,-1 0 1,0-1-1,1 1 0,-1-1 1,0 1-1,0-1 1,0 0-1,1 0 1,-1 0-1,0 0 1,0 0-1,0-1 1,0 1-1,-1 0 0,1-1 1,0 0-1,-1 1 1,1-1-1,-1 0 1,1 0-1,-1 0 1,0 0-1,0 0 1,0 0-1,0 0 0,0 0 1,0-1-18,0-50 112,-1 52-104,-2-10-2,0 1 1,-1 0 0,0 0-1,0 1 1,-1-1 0,-1 0-1,1 1 1,-1 0 0,-1 0 0,0 1-1,0 0 1,-1 0 0,1 0-1,-5-3-6,-65-27 59,-15 7-80,13-14 362,77 44-343,1 0-1,0 0 1,0 1 0,-1-1 0,1 0 0,0 0 0,0 0-1,0 0 1,0 0 0,0 0 0,0 0 0,0 0-1,0 0 1,0 0 0,0 0 0,1 0 0,-1 0-1,0 0 1,1 0 0,-1 0 0,1 0 0,-1 0-1,1 1 1,-1-1 0,1 0 0,0 0 0,-1 1 0,1-1-1,0 0 1,0 1 0,-1-1 0,1 1 0,0-1-1,0 1 1,0-1 0,0 1 0,0-1 0,-1 1-1,1 0 1,0 0 0,0-1 0,0 1 0,0 0-1,0 0 1,0 0 0,0 0 0,1 0 2,-2 0 2,63-21 158,-40 20-21,0 0 0,0 2 1,0 0-1,0 2 1,0 0-1,-1 2 1,14 4-140,-23-6 66,0-1 1,0-1 0,0 0-1,1-1 1,-1-1 0,0 0-1,0 0 1,4-2-67,2-3 50,-3 1-1166,-4 4-4058,-3 0 2235,4-3 113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9:56:14.6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337 159 768,'-3'-23'773,"-11"21"2769,6-3-2347,5 5-990,1-1 0,0 0 0,0 0 0,0 0 0,0-1 0,0 1 0,0 0 0,0-1-1,0 1 1,1-1 0,-1 0 0,0 1 0,1-1 0,0 0 0,-1 0 0,1 0 0,0 0 0,0 0 0,0 0 0,0 0 0,0-1 0,1 1 0,-1 0-205,29-2 69,181 10 1830,-91-8-1077,276-19 644,-171 0-2453,-153 2-2095,-31-3-3734,-33 15 4085</inkml:trace>
  <inkml:trace contextRef="#ctx0" brushRef="#br0" timeOffset="1146.562">302 211 5632,'-1'0'123,"0"0"0,0 0 0,0 0 0,0 0 0,0 0 0,0 0 0,0 0 0,1 1 0,-1-1 0,0 0-1,0 1 1,0-1 0,0 0 0,0 1 0,1-1 0,-1 1 0,0 0 0,0-1 0,1 1 0,-1 0 0,0-1 0,1 1 0,-1 0 0,1 0 0,-1-1 0,1 1 0,-1 0 0,1 0 0,0 0 0,-1 0 0,1 0 0,0-1 0,0 1 0,0 0 0,-1 1-123,1 8 52,10 17-179,27 22 404,154 116 1446,0-19-1547,-188-144-165,0-1 1,0 1-1,0 0 0,0 0 1,-1 1-1,1-1 0,-1 0 1,1 1-1,-1 0 1,0-1-1,0 1 0,0 0 1,-1 0-1,1 0 0,-1 1 1,1-1-1,-1 0 0,0 0 1,0 1-1,-1-1 0,1 1 1,-1-1-1,1 0 0,-1 1 1,0-1-1,0 1 1,-1-1-1,1 1 0,-1-1 1,0 1-1,-1 2-11,-8 16 85,-2 0-1,0-1 1,-1-1 0,-2 0-1,0-1 1,0 0 0,-2-1-1,-1-1-84,-168 142-42,5 54 175,-5 38-160,135-162 219,38-60-202,12-18 106,2-9-70,1 2 19,1-1 0,0 0 0,-1 0-1,2 0 1,-1 0 0,0-1 0,0 1-1,1-1 1,0 0 0,-1 0 0,1 0-1,0 0 1,0-1 0,0 1 0,0-1 0,0 0-1,0-1 1,0 1 0,0 0 0,2-1-45,6 2 59,89 10 230,0-4 1,1-5-1,0-4 0,4-5-289,111-1 503,37-1-771,57-17 268,-290 21-1341,3-1-4769,-22 5 2836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9:56:17.1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0 534 3200,'4'-1'202,"-1"1"-1,1-1 1,-1 0-1,0 0 1,0 0 0,1 0-1,-1 0 1,0-1-1,0 0 1,0 1 0,0-1-1,-1 0 1,1 0-1,0-1 1,-1 1 0,1-1-1,-1 1 1,0-1 0,1-1-202,-1 2 163,101-137 2464,-84 110-2368,-9 12-211,1-1 1,-2 1-1,-1-2 0,0 1 1,-1-1-1,-1-1 1,-1 1-1,0-1 0,-2 0 1,0 0-1,-2 0 1,0 0-1,-1-4-48,-11-22 527,11 45-523,-1 1 0,1-1 0,0 0 0,-1 1 0,1-1 0,-1 0 0,1 1 0,-1-1 0,1 1 0,-1-1 0,1 1 0,-1-1 0,0 1 0,1-1 0,-1 1 0,0 0 0,1-1 0,-1 1 0,0 0 0,0-1 0,1 1 0,-1 0 0,0 0 0,0 0 0,1 0 0,-1 0 0,0 0 0,0 0 0,1 0 0,-1 0 0,0 0 0,0 0 0,1 1 0,-1-1 0,0 0 0,0 0 0,1 1 0,-1-1 0,0 0 0,1 1 0,-1-1 0,1 1 0,-1-1 0,0 1 0,1-1 0,-1 1 0,1-1 0,-1 1 0,1 0 0,0-1 0,-1 1 0,1 0 0,-1-1 0,1 1 0,0 1-4,-7 9 17,0 0 0,1 1 0,0 0 0,1 0 0,1 0 0,0 1 0,0 0 0,2 0 0,-1 0 0,1 12-17,-4 5 187,1 1 11,1 0 0,1 0 1,1 0-1,2 0 0,1 0 0,1 0 0,2 0 1,2 0-1,0-1 0,2 0 0,1 0 1,12 24-199,27 19-2294,-34-66 332,4-6-1030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9:56:17.5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70 5632,'5'3'4544,"105"17"-2843,98 9-549,-208-29-1144,1 0 1,-1-1-1,1 1 1,-1 0-1,1 0 0,0 0 1,-1 0-1,1 0 0,-1 1 1,1-1-1,0 0 1,-1 0-1,1 0 0,-1 0 1,1 1-1,-1-1 1,1 0-1,-1 0 0,1 1 1,-1-1-1,1 0 1,-1 1-1,1-1 0,-1 1 1,1-1-1,-1 1 1,0-1-1,1 1 0,-1-1 1,0 1-1,0-1 1,1 1-1,-1-1 0,0 1 1,0-1-1,0 1 0,1 0 1,-1-1-1,0 1 1,0-1-1,0 1 0,0-1 1,0 1-1,0 0 1,0-1-1,-1 1 0,1-1 1,0 1-1,0 0 1,0-1-1,0 1 0,-1-1 1,1 1-1,0-1 1,-1 1-1,1-1 0,0 1 1,-1-1-1,1 1 1,-1-1-1,1 1-8,-117 75 848,45-35-976,66-37-347,-11 6-189,9-7-6768,15-3 4142</inkml:trace>
  <inkml:trace contextRef="#ctx0" brushRef="#br0" timeOffset="397.114">478 203 3712,'5'-2'876,"9"-2"-15,-15 10 3290,-36 22-1767,3-2-1978,2 2 1,1 1 0,1 1-1,-14 19-406,-15 39-586,35-51-1087,12-14-2329,13-22 1053,6-4 373</inkml:trace>
  <inkml:trace contextRef="#ctx0" brushRef="#br0" timeOffset="1146.127">692 73 4864,'-18'3'3120,"17"-3"-2198,7-7 1217,21-9-1461,64-25 377,-74 37-857,-14 3-192,0 0 0,0-1 0,0 1 0,0 1 0,0-1 0,0 0 0,0 1 0,0-1 0,0 1 0,1 0 0,-1 0 0,0 0 0,0 1 0,0-1 0,0 1 0,0 0 0,0 0 0,0 0 0,0 0 0,0 0 0,0 1 0,0-1 0,1 1-6,-4 1 21,1-1-1,0 0 0,-1 0 1,1 1-1,-1-1 0,0 0 1,0 1-1,0-1 0,0 0 1,0 0-1,-1 1 1,1-1-1,-1 0 0,1 1 1,-1-1-1,0 0 0,0 0 1,0 0-1,0 0 0,0 0 1,0 0-1,-1 0 0,0 1-20,-2 5 39,-22 37 100,-2 0-1,-2-2 1,-27 30-139,-48 24 80,84-66 240,41-15 117,27-11 342,104-13 655,-60-1-586,7-14-764,-66-2-2685,-27 17 185,-4 4-570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9:56:20.0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3712,'0'0'2906,"0"0"-2287,1 0 0,117 15 1738,267-10 507,262-13-672,-130 8-3493,-449 5-3419,-56 7 1552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36:23.9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118 325 3712,'33'-15'1473,"-16"9"-894,-1-1-1,0-1 1,-1 0-1,1-1 1,-2-1-1,1 0 1,-1-1-1,2-3-578,-14 12 40,0 1-1,0-1 1,0 0 0,0 0-1,0 0 1,0 0 0,-1 0-1,1 0 1,-1 0 0,1-1-1,-1 1 1,0 0-1,0-1 1,0 1 0,0-1-1,0 1 1,-1-1 0,1 0-1,-1 1 1,0-1 0,0 0-1,0 1 1,0-1 0,0 0-1,0 1 1,-1-1 0,1 0-1,-1 1 1,0-1 0,0 1-1,0-1 1,0 1 0,0-1-1,-1 1 1,1 0-1,-1 0 1,1-1 0,-1 1-1,0 0 1,0 0 0,0 1-1,0-1 1,0 0 0,0 1-1,0-1 1,-1 1-40,-6-1-21,-1 1 1,0 0 0,0 1-1,1 0 1,-1 0-1,0 1 1,1 1-1,-1-1 1,1 2-1,-1-1 1,1 1-1,0 1 1,0-1-1,0 2 1,0-1-1,1 1 1,0 0-1,0 1 1,-3 3 20,7-7-12,1 1 0,-1-1 0,1 1 0,0 0 0,0 0 0,0 1 1,0-1-1,0 1 0,1-1 0,-1 1 0,1 0 0,0 0 0,0 0 0,1 0 1,-1 0-1,1 0 0,0 0 0,0 1 0,0-1 0,1 0 0,-1 1 1,1-1-1,0 1 0,0-1 0,1 0 0,-1 1 0,1-1 0,0 0 0,0 1 1,1-1-1,0 3 12,22 21 69,-14-21 0,20 9-90,-18-12 28,0 1 0,-1 0 0,0 1-1,0 1 1,-1 0 0,0 0-1,0 1 1,0 0 0,-1 0 0,-1 1-1,1 0 1,-1 1 0,-1 0 0,0 0-1,1 3-6,-8-8 26,0 0 1,-1 0-1,1 0 0,-1 0 0,0 0 0,-1 0 0,1 0 0,-1-1 0,0 1 0,0-1 0,0 1 0,-1-1 1,1 0-1,-1 1 0,0-2 0,-1 1 0,1 0 0,-1-1 0,1 1 0,-1-1 0,0 0 0,0 0 1,-1 0-1,1-1 0,0 0 0,-1 0 0,0 0 0,-3 1-26,2 1 82,0 0-1,0-1 1,0 1 0,0-1-1,-1-1 1,1 1 0,-1-1 0,0 0-1,1-1 1,-1 0 0,0 0-1,0 0 1,0-1 0,0 0 0,0 0-1,0-1 1,0 0 0,0 0-1,0 0 1,1-1 0,-1 0-1,0 0 1,1-1 0,0 0 0,-6-3-82,10 2 6,-1 0 1,1 0-1,1 0 1,-1 0-1,0 0 1,1-1-1,0 1 1,0 0-1,0-1 1,1 1-1,-1-1 1,1 1-1,0 0 1,1-1-1,-1 1 1,1-1-1,0 1 1,0 0-1,0-1 1,0 1-1,1 0 1,-1 0-1,1 0 1,0 0-1,1 0 1,-1 0-1,1 1 1,-1-1-1,1 1 1,0 0-1,1 0 1,-1 0-7,65-52-1398,10 17-3316,-38 22 1898</inkml:trace>
  <inkml:trace contextRef="#ctx0" brushRef="#br0" timeOffset="800.821">854 77 6784,'0'-3'2202,"5"-14"-698,-4 15-1435,-1 0-1,1 0 0,-1 0 0,0 0 0,0 0 0,0 0 1,0-1-1,-1 1 0,1 0 0,0 0 0,-1 0 0,0 0 1,1 0-1,-1 0 0,0 0 0,0 0 0,0 1 0,0-1 1,0 0-1,-1 0 0,1 1 0,0-1 0,-2 0-68,0 0 34,1 1 0,-1 0 0,0 0 0,0 0-1,0 0 1,0 0 0,0 1 0,0-1 0,0 1 0,0 0-1,0 0 1,0 0 0,0 0 0,0 0 0,0 1 0,0-1-1,0 1 1,1 0 0,-1 0 0,0 0 0,0 0-1,0 1 1,1-1 0,-1 1 0,1 0 0,-1-1 0,1 1-1,0 0 1,0 0 0,-1 1 0,1-1 0,1 0 0,-1 1-1,0-1 1,0 1-34,-20 20-62,0 1 0,2 0 0,1 2-1,1 0 1,1 1 0,-10 22 62,-8 57 144,32-86-171,2 0 0,0 1-1,2-1 1,0 0 0,1 1 0,1-1 0,1 0 0,1 0 0,0-1-1,2 1 1,4 9 27,-7-17-18,1 0-1,0-1 1,0 1-1,1-1 1,1 0 0,0-1-1,4 6 19,-9-14 15,1 1-1,-1 0 1,1-1-1,-1 1 1,1-1 0,0 0-1,0 0 1,0 0-1,0 0 1,0-1-1,0 1 1,1-1 0,-1 0-1,1 0 1,-1 0-1,0 0 1,1-1-1,-1 1 1,1-1-1,0 0 1,-1 0 0,1 0-1,-1-1 1,1 1-1,-1-1 1,1 0-1,-1 1 1,0-2 0,1 1-15,11-5 48,-1-1 0,0 0 1,0-1-1,-1 0 1,0-1-1,-1-1 1,0 0-1,0-1 1,-1 0-1,0 0 0,-1-1 1,1-3-49,-9 12 11,0 1 0,1-1 0,-2 0 1,1 0-1,0 0 0,-1 0 0,1 0 0,-1 0 0,0 0 1,0 0-1,0-1 0,-1 1 0,1 0 0,-1-1 0,1 1 1,-1-1-1,0 1 0,-1 0 0,1-1 0,-1 1 0,1 0 1,-1-1-1,0 1 0,0 0 0,0 0 0,-1 0 0,1 0 0,-1 0 1,1 0-1,-1 0 0,0 0 0,0 0 0,-1 1 0,1-1 1,0 1-1,-1 0 0,0 0 0,1 0 0,-1 0 0,0 0 1,0 0-1,0 1 0,-2-1-11,-51-11-155,51 10 185,1 2-29,0 0 1,1-1-1,0 0 0,-1 0 0,1 0 0,0 0 1,0-1-1,0 1 0,0-1 0,0 0 0,1 1 1,-1-1-1,1 0 0,0-1 0,-2-2-1,0-1 2,3 6-6,0 1 1,0-1-1,1 0 1,-1 1-1,0-1 0,1 0 1,-1 0-1,1 0 1,-1 0-1,1 1 0,-1-1 1,1 0-1,0 0 1,-1 0-1,1 0 0,0 0 1,0 0-1,-1 0 1,1 0-1,0 0 0,0 0 1,0 0-1,0 0 1,0 0-1,1 0 0,-1 0 1,0 0-1,0 0 0,1 0 1,-1 0-1,0 0 1,1 0-1,-1 0 0,1 1 1,0-1-1,-1 0 4,51-10 336,-25 10 22</inkml:trace>
  <inkml:trace contextRef="#ctx0" brushRef="#br0" timeOffset="1070.149">1065 360 10240,'32'0'3872,"-19"0"-3040,6 0-192,-11 0-352,0 0-864,-3-3-256,0-1-1664,1-1-800</inkml:trace>
  <inkml:trace contextRef="#ctx0" brushRef="#br0" timeOffset="2271.265">774 360 3968,'-5'0'2346,"5"0"-1786,0 0-5,0 0-32,0 0-203,0 0-134,0 0-84,0 0 47,5 0 363,336 0 3728,-282 5-4027,-55-4-310,5 1 210,-4-2-2902,-5 0-304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9:56:20.86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223 475 3712,'59'-40'5520,"-58"39"-5466,0 1 1,1-1 0,-1 0-1,0 1 1,0-1-1,0 0 1,1 1 0,-1-1-1,0 0 1,0 0-1,0 0 1,0 0 0,-1 0-1,1 0 1,0 0 0,0-1-1,-1 1 1,1 0-1,0 0 1,-1-1 0,1 1-1,-1 0 1,0 0-1,1-1 1,-1 1 0,0-1-1,0 1 1,0 0-1,0-1 1,0 1 0,0 0-1,0-1 1,0 1 0,-1 0-1,1-1 1,-1 1-1,1 0 1,-1-1 0,1 1-1,-1 0 1,0 0-1,1-1 1,-1 1 0,0 0-1,0 0 1,0 0-1,0 0 1,0 0 0,0 0-1,-1 0-54,-44 25 70,0 4-52,33-22 5,-1 0 0,1 1 0,1 0 1,0 1-1,0 1 0,0 0 0,1 0 0,0 1 0,1 0 1,0 1-1,1 0 0,0 1 0,1 0 0,0 0 1,1 1-1,0 0 0,1 0 0,0 1 0,-1 6-23,7-12 75,-1 0-1,1 0 1,0 0 0,1 0-1,0 0 1,0-1-1,1 1 1,0 0-1,0 0 1,1-1 0,0 0-1,0 1 1,1-1-1,-1 0 1,2-1 0,-1 1-1,1-1 1,5 6-75,1 0 130,0 0 0,1-1 0,1-1 0,-1 0 1,1-1-1,1 0 0,0-1 0,14 6-130,101 25 102,-40-34-5409,-66-8 2006</inkml:trace>
  <inkml:trace contextRef="#ctx0" brushRef="#br0" timeOffset="9501.093">418 325 2816,'11'0'2576,"-4"-2"-2358,-1 0 0,0-1 0,0 0 0,0 0 0,-1 0 0,1-1 0,-1 0 0,0 0 1,0 0-1,0-1 0,-1 0 0,1 0 0,-1 0 0,0 0 0,2-5-218,-1 4 73,-4 5-69,4-5 77,0 0-1,0 0 1,-1-1 0,1 1-1,-1-1 1,-1 0-1,1-1 1,-1 1 0,0 0-1,-1-3-80,1 2 24,-1 0 0,0-1-1,-1 1 1,0-1-1,-1 1 1,0-1-1,0 1 1,0-1 0,-1 0-1,-1 1 1,1 0-1,-1-1 1,-1 1-1,0 0 1,0 0 0,0 0-1,-1 1 1,0-1-1,-5-6-23,8 14 0,0-1-1,0 1 0,0-1 1,0 1-1,0 0 0,-1 0 1,1-1-1,0 1 0,0 0 1,0 0-1,0 0 0,-1 0 0,1 0 1,0 1-1,0-1 0,0 0 1,0 0-1,-1 1 0,1-1 1,0 1-1,0-1 0,0 1 1,0-1-1,0 1 0,0 0 1,0-1-1,0 1 0,1 0 1,-1 0-1,0 0 0,0 0 0,0-1 1,1 1-1,-1 0 0,1 0 1,-1 1-1,1-1 0,-1 0 1,1 0-1,-1 0 0,1 0 1,0 0-1,0 0 0,0 1 1,-1-1-1,1 0 0,0 0 1,1 0-1,-1 0 0,0 1 1,-2 5-19,-6 19 135,1 1 1,1-1-1,2 1 0,0 0 0,2 1 1,1-1-1,2 0 0,0 0 0,2 1 1,5 24-117,22 24-299,-5-58-2837,-11-15 651</inkml:trace>
  <inkml:trace contextRef="#ctx0" brushRef="#br0" timeOffset="9915.954">719 342 3456,'12'-7'5243,"27"14"-4556,-25-4 12,12 0-340,1-2 1,0-1-1,0-1 0,-1-1 1,1-1-1,-1-2 0,0-1 1,14-4-360,-5-6-1529,-19-1-4547,-15 13 2993</inkml:trace>
  <inkml:trace contextRef="#ctx0" brushRef="#br0" timeOffset="10250.599">951 212 3456,'6'-3'4005,"-4"7"-3803,0 1-1,-1 0 1,1 0-1,-1 0 1,0 0-1,0 0 1,-1 0-1,1 0 1,-1 0-1,0 0 1,0 0-1,-1 0 1,0 0-1,0 2-201,-30 170 784,30-164-2304,1-1-730</inkml:trace>
  <inkml:trace contextRef="#ctx0" brushRef="#br0" timeOffset="11048.954">1165 196 3328,'1'-8'3472,"62"-92"-75,-58 95-3360,1-1 0,0 1 0,0 1 0,1-1 0,0 1 0,-1 0 0,1 0 0,0 1 0,1 0 0,-1 0-1,1 1 1,-1 0 0,1 0 0,6 0-37,-11 0 8,0 1 0,1 0 0,-1 0-1,0 0 1,1 1 0,-1-1 0,1 1-1,-1 0 1,1 0 0,-1 0 0,0 0-1,1 0 1,-1 1 0,1 0 0,-1-1-1,0 1 1,1 0 0,-1 1 0,0-1-1,0 1 1,0-1 0,0 1-1,0 0 1,0 0 0,0 0 0,-1 1-1,1-1 1,-1 1 0,0-1 0,0 1-1,1 0 1,-2 0 0,1 0 0,0 0-1,-1 0 1,1 0 0,-1 0 0,0 0-1,0 1 1,0-1 0,0 1 0,-1 1-8,-2 2 21,-1 0 0,0-1 0,0 0 1,0 0-1,-1 0 0,0 0 0,-1 0 1,1-1-1,-1 1 0,0-1 1,0-1-1,0 1 0,-1-1 0,0 0 1,0 0-1,-2 1-21,0 1 6,-138 120 5,124-87-6,22-38 54,0-1 48,0 0 63,19-14 897,108 8-219,27 6 976,-67-8-3781,-75 8-2758,-11 0 1638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9:57:09.83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6 147 3072,'-5'-5'2330,"7"7"1590,46 4-3050,158-33 1231,-157 19-1613,0-3 0,-1-1 0,33-14-488,10-2 323,-19-4-2515,-63 28 506,-3 3-260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9:57:17.14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542 1456 3328,'51'-8'5568,"-41"-16"-1302,-12 23-4203,0-1-1,0 1 1,-1-1-1,1 1 1,0 0-1,-1 0 1,1 0-1,-1 0 1,1 0-1,-1 1 0,1-1 1,-1 1-1,0 0 1,1-1-1,-1 1 1,1 0-1,-1 1 1,0-1-1,1 0 1,-1 1-1,-1 0-62,-23 4 44,0 1-1,1 0 1,0 2-1,0 2 0,1 0 1,0 1-1,-11 8-43,-37 39-128,68-54 137,-1 1 0,1 1 0,0-1 0,0 1 0,1 0 0,-1 0 0,1 0 0,1 0 0,-1 1 0,1 0 0,0-1 0,1 1 0,-1 0 0,1 1 0,1-1 0,0 0 0,0 0 0,0 1 0,0 3-9,1-5 0,0 1 0,0-1 0,1 0 0,0 1 0,0-1 0,0 0 0,1 0 0,0 0 0,0 0 0,0 0 0,1 0 0,0 0 0,0-1 0,1 1 0,-1-1 0,1 0 0,1 1 0,-4-5 6,3 4 33,0 0 0,0 0 1,0 0-1,1-1 0,-1 0 1,1 0-1,0 0 1,0-1-1,0 1 0,1-1 1,-1-1-1,1 1 1,0-1-1,0 0 0,-1 0 1,1 0-1,1-1 1,0 0-40,125-7 485,27-2-149,-82-9-2411,-68 4-3082,-8-2 1888</inkml:trace>
  <inkml:trace contextRef="#ctx0" brushRef="#br0" timeOffset="-1429.998">416 696 3072,'52'-31'5333,"-47"25"-5228,0 0-1,0 0 1,0-1-1,-1 1 1,0-1-1,0 0 1,-1 0-1,0-1 1,0 1-1,0-2-104,32-127 1014,-25 92-193,-9 62-720,-26 210 1783,5-91-7720,20-121 2573,2-4 756</inkml:trace>
  <inkml:trace contextRef="#ctx0" brushRef="#br0" timeOffset="-1013.109">1 1036 4096,'101'-5'4709,"78"1"-2245,274-8 85,-267-12-3418,-123 12-4011,-61 12 2187</inkml:trace>
  <inkml:trace contextRef="#ctx0" brushRef="#br0" timeOffset="3542.09">1572 538 3840,'1'-11'2410,"30"-51"689,-26 54-3026,0 1 0,1-1 0,0 1 0,0 0 0,0 0 0,1 1 0,0 0 1,0 0-1,1 0 0,0 1 0,0 0 0,0 1 0,1 0 0,-1 0 0,1 1 0,0 0 0,0 0 0,0 1 0,0 0 0,5 0-73,-12 2 7,0 0 0,0-1-1,0 1 1,0 0 0,0 0-1,0 0 1,0 0-1,0 1 1,0-1 0,0 0-1,-1 1 1,1-1 0,0 1-1,0 0 1,0 0-1,-1 0 1,1-1 0,0 2-1,-1-1 1,1 0 0,-1 0-1,1 0 1,-1 1 0,0-1-1,1 1 1,-1-1-1,0 1 1,0-1 0,0 1-1,0 0 1,0 0 0,0-1-1,-1 1 1,1 0 0,-1 0-1,1 0 1,-1 0-1,0 0 1,1 0 0,-1 0-1,0 1-6,-1 13 74,-1 0 0,0 0-1,-1 0 1,0 0 0,-2 0-1,0-1 1,0 0 0,-1 0-1,-1 0 1,-1-1 0,0 0-1,-1 0 1,0-1 0,-1 0-1,-1 0 1,-10 8-74,-142 122 677,127-121-677,41-30 171,1 6-87,0 0 1,0 0-1,0 0 0,1 1 1,-1 0-1,0 1 0,1-1 1,-1 1-1,1 1 1,-1-1-1,0 1 0,1 0 1,-1 0-1,0 1 0,1 0 1,-1 0-1,0 0 0,-1 1 1,3 1-85,29 8 157,-22-8-271,123 26-339,-47-36-6340,-67-2 3956</inkml:trace>
  <inkml:trace contextRef="#ctx0" brushRef="#br0" timeOffset="4229.601">2154 768 3712,'7'-2'501,"0"-1"-1,0 0 1,-1-1-1,1 0 1,-1 0 0,0 0-1,0-1 1,0 1 0,-1-1-1,0-1 1,1-1-501,65-111 1622,-57 88-1503,77-191 238,-75 172-353,-2 0 0,-2-1 0,-3 0 0,0-12-4,5-22 501,-14 85-497,-1-1 0,1 1 1,0 0-1,-1-1 0,1 1 0,0-1 0,-1 1 0,1-1 0,-1 0 0,1 1 0,-1-1 0,1 1 0,-1-1 0,1 0 0,-1 1 0,1-1 0,-1 0 1,0 0-1,1 0 0,-1 1 0,1-1 0,-1 0 0,0 0 0,1 0 0,-1 0 0,1 0 0,-1 0 0,0 0 0,1 0 0,-1 0 0,0 0 0,1 0 1,-1-1-1,1 1 0,-1 0 0,0 0 0,1-1 0,-1 1 0,1 0 0,-1-1 0,1 1 0,-1 0 0,1-1 0,-1 1 0,1-1 0,0 1 0,-1-1 1,1 1-1,-1-1 0,1 1 0,0-1 0,0 1 0,-1-1 0,1 1 0,0-1 0,0 0 0,0 1 0,-1-1 0,1 0-4,-12 24-10,2 0 0,0 0 1,1 1-1,1 0 0,1 0 0,2 1 0,-1 11 10,-10 65 120,4 0 0,4 29-120,6-111 8,1 0 1,1 0-1,1 0 1,0 0-1,2 0 1,0-1-1,1 1 1,1-1-1,1 0 0,0 0 1,1 0-1,4 5-8,-8-18 13,-2-2 12,0-1 0,0 1 0,1-1 0,-1 1 0,1-1 0,-1 1 0,1-1-1,0 0 1,-1 0 0,1 0 0,1 0 0,-1 0 0,0-1 0,0 1 0,0 0 0,1-1 0,-1 0 0,1 0 0,-1 1 0,1-2 0,0 1 0,-1 0 0,1 0 0,0-1 0,0 1 0,1-1-25,6 0 70,0-1 0,0 0 0,0-1 0,0 1 0,-1-2 1,1 0-1,-1 0 0,1 0 0,-1-1 0,0-1 0,0 0 0,-1 0 1,4-3-71,114-80-3302,-115 75 1500,-2 0-870</inkml:trace>
  <inkml:trace contextRef="#ctx0" brushRef="#br0" timeOffset="4874.792">1239 1085 3968,'-5'0'144,"-5"3"1730,17 0-383,125-2 808,296-2 1482,-78-7-2160,45-19-1621,-67-9-3285,-291 32 1472</inkml:trace>
  <inkml:trace contextRef="#ctx0" brushRef="#br0" timeOffset="6947.045">1468 1707 2432,'0'12'1771,"0"-12"-1110,4-1 725,2-2-1188,-1 0-1,1-1 0,-1 0 0,0 0 0,-1-1 0,1 1 1,-1-1-1,1 0 0,-1 0 0,-1-1 0,1 1 0,-1-1 0,3-5-197,2-2 131,-8 12-126,24-32 136,-3-1-1,0-2 0,-3 0 1,0 0-1,-3-2 1,9-33-141,-19 53 102,-1 0 0,-1 0 1,0 0-1,-1-1 1,-2 1-1,1-1 0,-2 1 1,-1 0-1,0-1 1,-3-6-103,5 23 9,0 1 0,1 0 0,-1 0 0,0 0 0,0 0 0,-1 0 0,1 0 0,0 0 0,0 0 0,0 0 0,-1 0 0,1 0 1,-1 0-1,1 0 0,-1 0 0,1 0 0,-1 0 0,1 0 0,-1 0 0,0 0 0,1 1 0,-1-1 0,0 0 0,0 0 0,0 1 0,0-1 0,1 0 1,-1 1-1,0-1 0,0 1 0,0 0 0,0-1 0,0 1 0,0 0 0,-1-1 0,1 1 0,0 0 0,0 0 0,0 0 0,0 0 0,0 0 0,0 0 1,0 0-1,0 0 0,0 1 0,0-1 0,0 0 0,0 1 0,0-1 0,-1 1-9,-25 71-59,12-21 234,3 1 0,2 1 0,2 0 0,3 1 0,1 24-175,17 129 656,27-49-816,-26-123-3749,-14-34 1221</inkml:trace>
  <inkml:trace contextRef="#ctx0" brushRef="#br0" timeOffset="7328.054">1841 1663 4480,'11'4'3514,"101"-4"566,101-32-2149,-182 27-2344,8-3-1395,-18-4-5021,-21 11 3890</inkml:trace>
  <inkml:trace contextRef="#ctx0" brushRef="#br0" timeOffset="7626.153">2082 1460 3456,'0'0'121,"0"0"1,0 0 0,0 1-1,0-1 1,0 0-1,0 0 1,0 1-1,0-1 1,0 0-1,0 0 1,0 0-1,1 1 1,-1-1 0,0 0-1,0 0 1,0 0-1,0 1 1,0-1-1,1 0 1,-1 0-1,0 0 1,0 0-1,0 0 1,1 0-1,-1 1 1,0-1 0,0 0-1,1 0 1,-1 0-1,0 0 1,0 0-1,0 0 1,1 0-1,-1 0 1,0 0-1,0 0 1,1 0 0,-1 0-1,0 0 1,0 0-1,1 0 1,-1 0-1,0 0 1,0 0-1,0 0 1,1-1-1,-1 1 1,0 0 0,0 0-1,0 0 1,1 0-1,-1 0 1,0-1-1,0 1 1,0 0-1,0 0 1,1 0-1,-1-1 1,0 1 0,0 0-1,0 0 1,0-1-122,0 30 298,0-20 332,-15 163 1236,14-132-1961,7 81-3794,4-96 807</inkml:trace>
  <inkml:trace contextRef="#ctx0" brushRef="#br0" timeOffset="8477.849">2327 1704 4224,'101'-70'5898,"-83"55"-5574,0-1 0,-1 0 0,0-1 0,-2-1-1,0 0 1,-1-1 0,3-7-324,52-83 1077,-69 126-981,-41 123-176,-22 252-165,35-323 69,7-67-141,15-4-33,-17-18 244,11 12 311,-7-16 523,54 16-371,53 18 1046,34-13-262,-113 3-1310,1-2 0,-1 1 0,-1-1 0,1 0 0,0-1 0,0 0 0,-1-1 0,0 1 0,0-2 0,0 1 0,0-1 0,0 0 0,3-4 169,3-19-8032,-13 21 4603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9:57:56.15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180 386 4224,'-3'-24'3552,"-21"-18"-822,24 42-2723,0 0 0,-1-1-1,1 1 1,0 0-1,-1-1 1,1 1 0,-1 0-1,1-1 1,0 1-1,-1 0 1,1 0 0,-1 0-1,1-1 1,-1 1-1,1 0 1,0 0 0,-1 0-1,1 0 1,-1 0-1,1 0 1,-1 0 0,1 0-1,-1 0 1,1 0-1,-1 0 1,1 0 0,-1 0-1,1 0 1,-1 0-1,1 1 1,0-1-1,-1 0 1,1 0 0,-1 0-1,1 1 1,0-1-1,-1 0 1,1 0 0,-1 1-1,1-1 1,0 1-1,0-1 1,-1 0 0,1 1-1,0-1 1,-1 0-1,1 1 1,0-1 0,0 1-1,0-1 1,0 1-1,-1-1 1,1 1 0,0-1-1,0 1 1,0-1-1,0 0 1,0 1 0,0 0-7,-12 33 261,-17 126 38,-6 144-299,13-122 197,14-160-47,7-22-147,1 0 0,0 1 0,0-1 0,-1 0 1,1 0-1,0 0 0,0 1 0,-1-1 0,1 0 0,0 0 0,-1 0 1,1 0-1,0 0 0,-1 1 0,1-1 0,0 0 0,-1 0 1,1 0-1,0 0 0,-1 0 0,1 0 0,0 0 0,-1 0 0,1 0 1,0 0-1,-1 0 0,1 0 0,0-1 0,-1 1 0,1 0 1,0 0-1,-1 0 0,1 0 0,0-1 0,0 1 0,-1 0 1,1 0-1,0 0 0,0-1 0,-1 1 0,1 0 0,0 0 0,0-1 1,0 1-1,-1 0 0,1-1 0,0 1 0,0 0 0,0-1 1,0 1-1,0 0 0,0 0 0,0-1 0,0 1 0,0-1 1,0 1-1,0 0 0,0-1 0,0 1-3,-10-89 101,8-3-50,4-1 0,11-57-51,0-23 69,-4-5-42,0 136-155,-9 41 125,0 0 1,0 1 0,1-1 0,-1 1 0,0-1 0,0 0 0,1 1 0,-1-1-1,0 1 1,1-1 0,-1 1 0,0-1 0,1 1 0,-1-1 0,1 1-1,-1-1 1,1 1 0,-1-1 0,1 1 0,-1 0 0,1-1 0,-1 1 0,1 0-1,-1 0 1,1-1 0,0 1 0,-1 0 0,1 0 0,0 0 0,-1 0-1,1 0 1,0 0 0,-1 0 0,1 0 0,-1 0 0,1 0 0,0 0 0,-1 0-1,1 0 1,0 1 0,-1-1 0,1 0 0,-1 0 0,1 1 0,-1-1-1,1 0 1,0 1 0,-1-1 0,1 1 0,-1-1 0,0 0 0,1 1 0,-1-1-1,1 1 1,-1-1 0,0 1 0,1 0 0,-1-1 0,0 1 0,1 0 2,90 152 229,-10-23-117,-9 15-139,-25-36 187,-39-93-106,20 40 67,2-1 0,3-1-1,4 0-120,46 31 155,-82-84-117,-1 1 0,1-1 0,0 0 0,0 1 0,0-1 0,0 0 1,0 0-1,0 0 0,0 0 0,0 0 0,0 0 0,0 0 0,1 0 0,-1 0 0,0-1 0,1 1 1,-1 0-1,1-1 0,-1 1 0,1-1 0,-1 0 0,1 1 0,-1-1 0,1 0 0,-1 0 0,1 0 0,-1 0 1,1 0-1,-1 0 0,1-1 0,-1 1 0,1 0 0,-1-1 0,1 1 0,-1-1 0,0 0 0,1 1 0,-1-1 1,0 0-1,1 0 0,-1 0 0,0 0 0,0 0 0,0 0 0,0 0 0,0 0 0,0 0 0,0 0 1,1-2-39,17-199 773,-2 45-565,7-92-128,16-43 117,-25 182 11,-14 83-575,1 2-5612,-2 24 2603</inkml:trace>
  <inkml:trace contextRef="#ctx0" brushRef="#br0" timeOffset="1100.252">900 1066 3456,'-13'29'3136,"9"-8"-2476,2-18-575,0 0-1,1 0 1,0 0-1,-1 1 1,1-1-1,0 0 1,0 1-1,1-1 0,-1 1 1,1-1-1,0 1 1,0-1-1,0 1 1,0-1-1,1 1 1,-1-1-1,1 1 1,0-1-1,0 1 1,0-1-1,0 0 0,1 0 1,0 1-1,-1-1 1,1 0-1,0 0 1,0-1-1,1 1 1,-1 0-1,0-1 1,1 1-1,0-1 1,-1 0-1,1 0 1,0 0-1,1 0-84,1-1 113,-1-1 0,0 0 0,0 0 1,0-1-1,0 1 0,0-1 0,0 0 0,0 0 0,0-1 1,-1 1-1,1-1 0,0 1 0,-1-1 0,1 0 0,-1-1 1,1 1-1,-1-1 0,0 1 0,0-1 0,0 0 0,0-1-113,3-1 125,1-1-32,-1-1-1,0 1 0,0-1 1,-1 0-1,0-1 0,0 1 1,-1-1-1,0 0 0,0 0 1,0-1-1,-2 1 0,1-1 1,-1 0-1,0 1 0,0-1 1,-1 0-1,-1 0 1,1 0-1,-2-8-92,1 16 7,0 0 0,0 0 0,0 0 0,0 0-1,0 0 1,0 0 0,0 0 0,0 0 0,-1 0 0,1 0 0,0 0 0,-1 0 0,1 1 0,-1-1 0,1 0-1,-1 0 1,1 0 0,-1 1 0,1-1 0,-1 0 0,0 1 0,1-1 0,-1 0 0,0 1 0,0-1-1,0 1 1,1-1 0,-1 1 0,0 0 0,0-1 0,0 1 0,0 0 0,0-1 0,0 1 0,0 0 0,0 0-1,0 0 1,0 0 0,1 0 0,-1 0 0,0 0 0,0 0 0,0 1 0,0-1 0,0 0 0,0 0 0,0 1-1,0-1 1,0 1 0,1-1 0,-1 0 0,0 1 0,0 0 0,0-1 0,1 1 0,-1-1 0,0 1 0,1 0-7,-38 42-60,34-39 42,0 1 0,1-1 0,0 1 0,0-1 0,0 1 0,1 0 0,0 0 0,0 0-1,0 1 1,0-1 0,1 0 0,0 1 0,0-1 0,0 1 0,1-1 0,0 1 0,0-1 0,0 1 0,0 0-1,1-1 1,0 0 0,1 1 0,1 4 18,-3-9 4,2 1 0,-1 0 0,0 0 0,0 0 0,1-1 0,-1 1 0,1-1 0,-1 1 0,1-1 0,0 0-1,-1 1 1,1-1 0,0 0 0,0 0 0,0 0 0,0 0 0,0-1 0,0 1 0,0 0 0,0-1 0,0 0 0,0 1 0,1-1 0,-1 0 0,0 0-1,0 0 1,0 0 0,1-1-4,64-16-57,-51 12 207,-11 5-163,0-1-1,0 1 1,0 0-1,0 1 1,-1-1 0,1 1-1,0 0 1,0 0 0,0 0-1,-1 1 1,1 0 0,-1 0-1,1 0 1,-1 0 0,0 1-1,0 0 1,0 0-1,0 0 1,0 0 0,-1 0-1,0 1 1,1 0 0,1 2 13,39 30 158,-37-31-165,1 0 0,-1-1 0,1 0 0,0 0 0,0-1 0,0 0 1,1-1-1,-1 1 0,1-1 0,-1-1 0,1 0 0,0 0 0,-1-1 1,1 0-1,0 0 0,0-1 0,-1 0 0,1-1 0,-1 0 0,1 0 1,-1-1-1,0 0 0,0 0 0,0-1 0,0 0 0,0 0 0,-1-1 1,5-4 6,19-27-3595,-21 12 278</inkml:trace>
  <inkml:trace contextRef="#ctx0" brushRef="#br0" timeOffset="1786.467">1637 867 4864,'-8'-56'6282,"29"193"-6074,-16 219 880,-5-355-661,0-1-96,5-13 245,-1 10-536,-1 0 1,1 0 0,0 1 0,0-1-1,0 1 1,0 0 0,0 0 0,0 1-1,1-1 1,-1 1 0,1 0 0,-1 0-1,1 0 1,1 1-41,143-1 763,-124-2-1168,-12-2-2785,-10 0 412</inkml:trace>
  <inkml:trace contextRef="#ctx0" brushRef="#br0" timeOffset="2070.217">2019 1109 5888,'0'0'2176,"0"-8"-1664,5 8 448,-5 0 128,10 0-192,-2 0 0,6 0-288,4 0-32,1 0-352,-1-3-64,4 3 32,2-4-96,-2-1-64,1 2-160,-1-2-64,-4 1-1408,1 1-512</inkml:trace>
  <inkml:trace contextRef="#ctx0" brushRef="#br0" timeOffset="4829.353">2389 1012 3968,'-5'-3'2837,"5"2"-1834,0 1 37,6-10 2165,57-69-1792,4 49-1285,-66 30-135,1-1 0,0 1 0,0-1 0,0 1 0,-1 0 0,1 0 0,0 0 0,0 0 0,0 0 0,0 0 0,0 0 0,-1 1-1,1-1 1,0 1 0,0-1 0,-1 1 0,1 0 0,0 0 0,-1-1 0,1 1 0,-1 0 0,1 1 0,-1-1 0,1 0 0,-1 0 0,0 1 0,1-1 0,-1 0-1,0 1 1,0 0 0,0-1 0,0 1 0,-1-1 0,1 1 0,0 0 0,-1 0 0,1 1 7,2 6 9,-1 0 0,-1 1 0,0-1-1,0 1 1,-1-1 0,0 1 0,-1-1 0,0 1 0,0-1 0,-1 1 0,0-1 0,-1 0-1,0 0 1,0 0 0,-1 0 0,0 0 0,0-1 0,-1 0 0,-1 0 0,1 0 0,-1 0-9,-8 10 67,-1-1 1,-1 0-1,0-1 1,-1 0-1,0-2 1,-14 9-68,20-9 705,31-8-34,52-2 364,96-3-945,-149 0-446,6 0-228,-4-4-6838,2-1 2686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9:58:01.758"/>
    </inkml:context>
    <inkml:brush xml:id="br0">
      <inkml:brushProperty name="width" value="0.05" units="cm"/>
      <inkml:brushProperty name="height" value="0.05" units="cm"/>
      <inkml:brushProperty name="color" value="#FFFFFF"/>
    </inkml:brush>
    <inkml:brush xml:id="br1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401 1396 4096,'8'-7'699,"37"-15"2847,-44 22-2927,-1 0-11,-10 9 282,-148 87-52,145-87-787,0 0 1,0 0 0,1 1 0,0 1-1,0 0 1,1 1 0,1 0 0,0 1-1,1 0 1,0 0 0,1 1-1,1 0 1,0 1 0,0-1 0,2 1-1,0 0 1,1 1 0,0-1 0,1 1-1,0 6-51,2-14 69,0 1-1,1-1 0,0 1 0,0-1 1,1 1-1,0-1 0,0 1 0,1-1 1,0 0-1,0 0 0,1 1 0,0-2 1,1 1-1,0 0 0,0-1 1,0 0-1,1 0 0,0 0 0,1 0 1,-1-1-1,1 0 0,0 0 0,1 0 1,0-1-1,4 3-68,6 1 10,1-1 0,1 0-1,-1-2 1,1 0 0,1-1 0,-1 0 0,1-2 0,-1 0 0,1-2-1,0 0 1,0-1 0,-1-1 0,3-1-10,51-26-2158,-45-12-4047,-22 19 2835</inkml:trace>
  <inkml:trace contextRef="#ctx0" brushRef="#br0" timeOffset="295.58">0 1666 4864,'2'-1'252,"-1"0"-1,1 0 1,-1 1 0,1-1-1,-1 0 1,1 0 0,-1 1-1,1-1 1,0 1 0,0-1-1,-1 1 1,1 0 0,0 0-1,0-1 1,-1 1 0,1 0-1,0 1 1,0-1 0,-1 0 0,1 0-1,0 1 1,-1-1 0,2 1-252,10 0 643,116 4 1181,183-29-2608,-294 23-1062,-2 1-452</inkml:trace>
  <inkml:trace contextRef="#ctx0" brushRef="#br0" timeOffset="3183.243">697 2035 4224,'-18'7'3951,"-6"42"-3225,22-41-734,-7 63-180,9-69 223,0-1 0,0 1 0,0-1 0,0 1-1,1-1 1,-1 1 0,0-1 0,1 1 0,0-1-1,-1 1 1,1-1 0,0 0 0,0 1 0,-1-1 0,1 0-1,0 0 1,0 0 0,0 0 0,1 0 0,-1 0-1,0 0 1,0 0 0,1 0 0,-1 0 0,0 0-1,1-1 1,-1 1 0,0-1 0,1 1 0,-1-1 0,1 0-1,-1 1 1,1-1 0,0 0 0,-1 0 0,1 0-1,-1 0 1,1 0 0,-1 0 0,1-1 0,-1 1 0,1 0-1,0-1-34,4-1 95,-1 0 0,1 0 1,-1 0-1,0-1 0,1 0 0,-1 0 0,0 0 0,-1-1 0,1 0 0,-1 0 0,1 0 0,-1 0 0,0 0 0,-1-1 0,1 0 0,-1 0 1,0 0-1,0 0 0,0-1 0,-1 1 0,0-1 0,0 1 0,1-5-95,-3 8 14,1 1 1,-1-1-1,1 1 0,-1-1 1,1 0-1,-1 1 1,0-1-1,0 0 0,0 1 1,0-1-1,0 0 0,0 1 1,0-1-1,0 0 0,-1 1 1,1-1-1,-1 0 1,1 1-1,-1-1 0,0 1 1,0-1-1,1 1 0,-1-1 1,0 1-1,0 0 0,-1-1 1,1 1-1,0 0 1,0 0-1,-1 0 0,1 0 1,0 0-1,-1 0 0,1 0 1,-1 0-1,1 1 1,-1-1-1,1 0 0,-1 1 1,0-1-1,1 1 0,-1 0 1,0 0-1,1 0 0,-1-1 1,0 1-1,1 1 1,-1-1-1,0 0-14,-1 1-318,0 0 1,0 0-1,0 1 1,0-1-1,0 1 0,0 0 1,1 0-1,-1-1 1,1 2-1,-1-1 0,1 0 1,0 0-1,0 1 1,0 0-1,0-1 0,0 1 1,1 0-1,-1 0 1,1 0-1,-1 2 318,2-5-581,0 0 245,0 0 192,3 16 1018,39 33 2764,-39-45-3593,0 0 0,1-1 1,-1 1-1,1-1 0,0 1 1,0-1-1,0-1 0,1 1 1,-1 0-1,1-1 0,-1 0 1,1 0-1,0 0 0,0-1 0,0 0 1,0 1-1,0-2 0,5 1-45,57-7-7615,-53 2 5503</inkml:trace>
  <inkml:trace contextRef="#ctx0" brushRef="#br0" timeOffset="3590.894">993 1744 4096,'-11'-24'1365,"4"12"2987,11 30-4395,-8 23 11,3 194 528,1-194-490</inkml:trace>
  <inkml:trace contextRef="#ctx0" brushRef="#br0" timeOffset="3943.125">964 2220 7424,'4'-15'4341,"29"-1"-4446,-32 16 226,11-5-123,0 1-1,0 0 1,1 1 0,0 0 0,-1 1-1,1 1 1,0 0 0,0 0-1,0 1 1,-1 1 0,1 0 0,0 1-1,0 0 1,9 4 2,-21-6 29,1 1-1,0-1 1,0 1 0,0 0-1,-1 0 1,1 0 0,0-1-1,-1 2 1,1-1 0,-1 0-1,1 0 1,-1 0 0,1 1-1,-1-1 1,0 0 0,0 1 0,0 0-1,0-1 1,0 1 0,0-1-1,0 1 1,0 0 0,-1 0-1,1 0 1,-1-1 0,1 1-1,-1 0 1,0 0 0,1 0-1,-1 0 1,0 0 0,0 0-1,-1-1 1,1 1 0,0 0-1,-1 0 1,1 0 0,-1 0-1,1 0 1,-1-1 0,0 1-1,0 0 1,0-1 0,0 1 0,0-1-1,0 1 1,0-1 0,0 1-1,-1-1 1,1 0 0,-1 1-1,1-1 1,-2 1-29,-1 1 73,0-1 0,0 0 0,0 1 0,-1-1 1,1-1-1,-1 1 0,1-1 0,-1 0 0,0 0 0,1 0 0,-1 0 1,0-1-1,1 0 0,-1 0-73,1 0-68,1 1-114,-1-1 1,1 0 0,0 0-1,-1 0 1,1-1-1,-1 1 1,1-1 0,0 1-1,-1-1 1,1 0-1,0-1 1,0 1 0,-1 0-1,1-1 1,0 0-1,1 0 1,-4-1 181,0-1-2150,3 3-2542,8-1 2153</inkml:trace>
  <inkml:trace contextRef="#ctx0" brushRef="#br0" timeOffset="4769.469">1479 1641 6016,'0'0'236,"0"1"1,1-1 0,-1 0-1,0 0 1,0 0 0,0 0-1,1 0 1,-1 0-1,0 0 1,0 0 0,0 0-1,1 0 1,-1 0 0,0 0-1,0 0 1,0 0-1,1 0 1,-1 0 0,0 0-237,-44 127 592,32-86-287,-2 6 233,2 0-1,2 1 1,-1 19-538,10-53 61,0 1 0,1-1 0,0 0 0,1 0-1,0 0 1,2 0 0,-1 0 0,2 0 0,0 0-1,0-1 1,1 0 0,1 0 0,7 12-61,-11-21-241,1 0-1,0-1 1,0 0-1,0 1 1,0-1-1,0 0 1,1 0 0,-1-1-1,1 1 1,0-1-1,0 0 1,0 0 0,0 0-1,0 0 1,2 0 241,14 4-2864</inkml:trace>
  <inkml:trace contextRef="#ctx0" brushRef="#br0" timeOffset="5090.115">1652 2067 5760,'4'-15'1898,"-4"14"-1841,0 0-1,0 0 0,0 0 0,0 0 0,1 0 0,-1 0 0,1 0 1,-1 0-1,0 0 0,1 0 0,0 0 0,-1 0 0,1 0 0,-1 0 1,1 0-1,0 1 0,0-1 0,0 0 0,-1 0 0,1 1 0,0-1 1,0 1-1,0-1 0,0 1 0,0-1 0,0 1 0,0-1 0,0 1 1,0 0-1,0 0 0,0-1 0,0 1 0,1 0 0,-1 0 1,0 0-1,0 0 0,0 0 0,0 0 0,0 1 0,1-1-56,44 22 320,-9 51 352,13 23-1819,-37-91-3775,-3-5 2143</inkml:trace>
  <inkml:trace contextRef="#ctx0" brushRef="#br0" timeOffset="5389.136">1615 1744 8960,'-8'-5'3328,"13"5"-2592,-2 5 32,-3-5-160,10 0-576,4-5-64,-1 5-992,1 0-384,4 0-1600,1-4-640,3 4 1216,1-5 640</inkml:trace>
  <inkml:trace contextRef="#ctx0" brushRef="#br1" timeOffset="6629.504">2034 1301 6656,'2'10'1110,"4"-11"1504,-3-3-1933,5-28 1436,-3 17-1791,-5 1 864,0 19-1084,2 28-126,2 0 0,1 0 0,2-1 0,5 15 20,-7-27 0,78 408 138,-74-388 529,-2 0 0,-2 1-1,0 31-666,14-120-43,-5 9 189,1 1-1,1 0 0,3 1 0,1 1 0,3-2-145,161-246-112,-75 73 133,-4-20-21,-102 224-46,1 0-99,0 0-1,-1 0 0,0-1 1,-1 1-1,0-1 0,0 1 1,0-1-1,-1 0 0,0 0 1,-1 0-1,0-4 146,0 11-143,0 1 1,0-1-1,0 0 0,0 0 1,0 1-1,0-1 0,0 0 0,0 0 1,0 1-1,-1-1 0,1 0 0,0 1 1,-1-1-1,1 0 0,0 1 0,-1-1 1,1 0-1,-1 1 0,1-1 1,-1 1-1,1-1 0,-1 1 0,0-1 1,1 1-1,-1-1 0,1 1 0,-1 0 1,0-1-1,0 1 0,1 0 0,-1 0 1,0-1-1,1 1 0,-1 0 1,0 0-1,0 0 0,1 0 0,-1 0 143,-8 7-3274</inkml:trace>
  <inkml:trace contextRef="#ctx0" brushRef="#br1" timeOffset="7395.088">2567 2055 5760,'8'-16'2682,"-7"15"-2218,-1 1-154,1 2-284,1 5-25,1 1 0,-1 0 0,-1 0 0,0 0 0,0 0-1,0 0 1,-1 0 0,0 0 0,-1 0 0,1 0 0,-2 0-1,0 6 0,0-2 17,-44 321 1444,45-325-1321,0 0-1,-1 0 1,1 0-1,-1 0 1,-1 0-1,0 0 1,0 0-1,0-1 1,-1 1-1,0-1 0,-1 0 1,0 0-1,0-1 1,0 1-1,-1-1 1,1 0-1,-2-1 1,1 1-1,-1-1 1,-1 0-140,6-4 20,-1 0 1,0 0-1,0-1 1,0 0-1,0 0 1,0 1-1,0-2 1,1 1 0,-1 0-1,0-1 1,0 1-1,0-1 1,0 0-1,1 0 1,-1 0-1,0 0 1,1 0-1,-1 0 1,1-1 0,-1 0-1,1 1 1,0-1-1,-1 0 1,1 0-1,0 0 1,0 0-1,0-1-20,-39-69 240,39 66-196,0 2-30,-1-1 0,1 1 0,0-1 1,1 0-1,-1 0 0,1 1 1,0-1-1,0 0 0,0 0 1,1 0-1,0 0 0,0 0 1,0 0-1,0 0 0,1 0 1,0 0-1,0 0 0,0 0 1,1 0-1,-1 0 0,1 1 1,0-1-1,1 1 0,-1-1 1,1 1-1,0 0 0,0 0 1,0 0-1,2-1-14,38-19-1756,-11 12-2430,-20 8 1536,14-5-971</inkml:trace>
  <inkml:trace contextRef="#ctx0" brushRef="#br1" timeOffset="7732.6">2472 2087 5632,'-11'-2'2490,"21"-4"-724,10 5 356,197-38-1375,-176 30-3376,-22 5-299</inkml:trace>
  <inkml:trace contextRef="#ctx0" brushRef="#br1" timeOffset="8023.526">2685 1751 9088,'0'0'3553,"7"5"-2952,78 40-115,-67-32-481,-1 1 0,0 1 1,-1 0-1,-1 1 0,0 1 1,-1 0-1,-1 1 0,-1 1 1,1 2-6,-9-16 26,0 0 1,-1 0 0,0 0-1,-1 1 1,1-1 0,-1 1-1,0-1 1,0 1 0,0 0-1,-1 0 1,0 0 0,0 0-1,-1 0 1,1 0 0,-1 0-1,-1-1 1,1 1 0,-1 0-1,0 0 1,-1 3-27,-3 3 66,-1 0 1,-1 0-1,1-1 1,-2 1-1,0-1 1,0-1-1,-1 0 1,0 0-1,-1-1 1,-1 1-67,-10 12-57,-47 30-2962,51-40 305,6-3-486</inkml:trace>
  <inkml:trace contextRef="#ctx0" brushRef="#br1" timeOffset="10881.244">3072 1707 3968,'-4'-10'2763,"8"3"-854,12-7-652,-16 14-1237,1 0 1,0 0-1,-1 0 0,1-1 1,-1 1-1,1 0 0,0 0 1,-1 0-1,1-1 1,-1 1-1,1 0 0,-1-1 1,1 1-1,-1-1 1,1 1-1,-1 0 0,1-1 1,-1 1-1,1-1 1,-1 1-1,0-1 0,1 0 1,-1 1-1,0-1 1,1 1-1,-1-1 0,0 1 1,0-1-1,0 0 1,0 1-1,1-1 0,-1 0 1,0 1-1,0-1 0,0 0 1,0 1-1,-1-1 1,1 0-21,14 14 277,-4 12-179,0-1 0,-2 2 0,-1-1 0,-1 1 0,-1 0 0,-1 7-98,3 7 41,-2-16-12,-2 0-1,-1 0 1,-1 0-1,-1 0 1,0 0-1,-5 22-28,-18 12 693,127-131-874,-99 71 183,1 1 1,0-1-1,0 1 1,0 0-1,0 1 1,0-1-1,-1 1 1,1 1-1,0-1 1,0 1-1,0 0 1,0 0-1,4 2-2,43 27-17,-52-29 37,0 0 0,-1 0 0,1 0 0,0 0 0,0 0 0,0 0 0,-1 0 0,1 0 0,0 0 0,-1 0 0,1 0 0,-1 1 0,0-1 0,1 0 0,-1 0 0,0 1 0,0-1 0,1 0 0,-1 0 0,0 1 0,0-1 0,0 0 0,-1 0 0,1 1 0,0-1 0,0 0 0,-1 0 0,1 0 0,-1 1 0,1-1 0,-1 0 0,1 0 0,-1 0 0,0 0 0,1 0 0,-1 0 0,0 0 0,0 0 0,0 0 0,0 0 0,0-1 0,0 1 0,0 0-20,-8 4 81,-1 0 1,1 0-1,-1-1 1,0-1-1,0 1 1,0-2-1,0 1 1,0-1-1,-1-1 1,1 0 0,-1 0-1,1-1 1,0-1-1,-1 0 1,1 0-1,-4-1-81,-38-1-2510,44 4 585,3 2-1104</inkml:trace>
  <inkml:trace contextRef="#ctx0" brushRef="#br1" timeOffset="11647.198">3547 1687 7296,'7'-44'4026,"-6"42"-3396,-1 2-209,0 0-154,1 2-267,2 5 42,0 1 1,-1 0-1,0 0 1,0 0 0,-1 0-1,0 0 1,0 0-1,-1 1 1,0-1-1,-1 0 1,0 3-43,0 16 81,-12 221 404,-1-146-330,9-62 277,19-40-325,61 5 383,78-2 316,-108-5-1109,1-2 1,-1-2 0,38-10 302,-64 9-1923,-17 3-2074,-6 4 157,-4 3 827</inkml:trace>
  <inkml:trace contextRef="#ctx0" brushRef="#br1" timeOffset="12060.474">3933 1929 6784,'-4'1'3582,"12"-2"-1378,52 5-1009,3-8-678,-9-6-1301,-12 3-6768,-29 0 4070</inkml:trace>
  <inkml:trace contextRef="#ctx0" brushRef="#br1" timeOffset="12892.214">4288 1799 5120,'32'-23'3456,"-17"11"-3154,0 2 1,0 0-1,1 0 0,0 2 1,1 0-1,0 0 0,0 2 1,1 0-1,0 1 1,9-1-303,-19 4 63,0 0 0,0 1 0,0 0 0,0 0 0,0 0 0,1 1 0,-1 1 0,0-1 0,0 1 0,0 1 0,0-1 0,0 2 0,0-1 0,0 1 0,-1 0 0,1 0-63,-6 0 17,-1-1 0,1 0 0,-1 0 0,0 1 0,1-1 0,-1 1 0,-1-1 1,1 1-1,0-1 0,0 1 0,-1-1 0,0 1 0,1 0 0,-1-1 0,0 1 1,0 0-1,-1-1 0,1 1 0,-1 0 0,1-1 0,-1 1 0,0-1 0,0 1 0,0-1 1,0 1-1,0-1 0,0 0 0,-1 1 0,1-1 0,-1 0 0,0 0 0,1 0 1,-1 0-1,-1 0-17,-2 7 63,-14 18-48,-1 0-1,-1-2 1,-2-1 0,0 0-1,-1-2 1,-1 0 0,-1-2-1,-26 14-14,-2 19-53,54-52 76,-1-1 0,1 1 1,-1 0-1,1 0 0,-1 0 0,1 0 1,-1 0-1,1 0 0,0 0 1,0 0-1,-1 0 0,1 0 0,0-1 1,0 1-1,0 0 0,0 0 0,0 0 1,0 0-1,0 0 0,1 0 0,-1 0 1,0 0-1,0 0 0,1 0 0,-1 0 1,1 0-1,-1 0 0,1 0 0,-1-1 1,1 1-1,-1 0 0,1 0 0,0-1 1,-1 1-1,1 0 0,0-1 0,0 1 1,0-1-1,-1 1 0,1-1 1,0 1-1,0-1 0,0 1 0,0-1 1,0 0-1,0 0-23,46 18 658,-26-12-430,0-2-1,0 0 1,1-2 0,-1 0 0,1-2 0,0 0-1,8-2-227,89-19-490,-104 13-2337,-10 4 449</inkml:trace>
  <inkml:trace contextRef="#ctx0" brushRef="#br0" timeOffset="14080.393">4734 472 7808,'1'-1'2986,"4"6"-2490,118 196-26,-76-136-547,-2 3 1,-3 1-1,22 51 77,-38-64 58,-2 1 0,-2 2 0,-3 0 0,-3 1 0,-2 1-1,-3 0 1,-3 1 0,-2 0 0,-3 0 0,-3 0 0,-2 0-1,-3 0 1,-6 19-58,-9 12 124,-4-1 0,-5-2 0,-3 0 0,-11 14-124,27-68-262,-1-2-1,-2 0 1,-1-2-1,-1 0 1,-2-1-1,-1-1 1,-2-1-1,-1-1 1,-11 8 262,-20 1-6368,42-32 3856</inkml:trace>
  <inkml:trace contextRef="#ctx0" brushRef="#br0" timeOffset="14814.5">5103 52 5120,'0'-2'156,"0"0"0,0 0 1,0 0-1,0 0 0,0 0 0,1 0 0,-1 0 1,1 0-1,0 0 0,-1 0 0,1 0 1,0 1-1,0-1 0,0 0 0,0 1 1,1-1-1,-1 1 0,0-1 0,1 1 0,-1-1 1,1 1-1,-1 0 0,1 0 0,0 0 1,-1 0-1,1 0 0,0 0 0,0 0 1,0 1-1,-1-1 0,1 1 0,0-1 0,0 1 1,1 0-157,-2 0 10,1 0 0,0 0 0,-1 0 0,1 1 1,-1-1-1,1 1 0,0-1 0,-1 1 1,1 0-1,-1-1 0,1 1 0,-1 0 0,0 0 1,1 0-1,-1 0 0,0 0 0,0 1 0,1-1 1,-1 0-1,0 0 0,0 1 0,0-1 0,-1 1-10,2 3 12,0 0 0,-1 0-1,1 0 1,-1 0 0,-1 0-1,1 1 1,-1-1 0,0 0-1,0 1 1,0-1 0,-1 0-1,0 0 1,0 1 0,0-1-1,-1 0 1,-1 4-12,-2 10 59,-7 45 15,3 0 1,3 1 0,2 49-75,0-46-1600,8-49-384</inkml:trace>
  <inkml:trace contextRef="#ctx0" brushRef="#br0" timeOffset="15122.324">4739 83 6272,'-6'0'891,"5"3"1725,2-1-2433,15-6 1844,103-16-1248,307-33-1553,-344 42-2623,-49 14 656</inkml:trace>
  <inkml:trace contextRef="#ctx0" brushRef="#br0" timeOffset="15728.907">5668 60 5888,'0'-2'168,"0"1"1,0-1-1,1 0 0,-1 1 1,1-1-1,-1 1 0,1-1 1,0 1-1,-1-1 0,1 1 1,0-1-1,0 1 0,0 0 1,0-1-1,0 1 0,0 0 1,1 0-1,-1 0 0,0 0 1,1 0-1,-1 0 0,0 0 1,1 0-169,-1 1 90,0 2-74,0 0-1,1 0 1,-1 0-1,0 0 0,0 0 1,-1 1-1,1-1 1,0 0-1,-1 1 0,1-1 1,-1 0-1,0 1 1,0-1-1,0 0 1,0 1-1,0-1 0,0 0 1,-1 1-1,1-1 1,-1 0-1,1 1 0,-1-1 1,0 0-1,0 0-15,-4 20 276,-13 144 818,-9 58-2786,13-187-3731,5-21 2772</inkml:trace>
  <inkml:trace contextRef="#ctx0" brushRef="#br0" timeOffset="16255.054">5404 83 4864,'6'-3'5795,"22"-3"-4759,-16 4-571,156-2 1481,61-4-2108,-132-4-3302,-74 7 312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9:58:56.05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59 9 6144,'-48'-9'2368,"37"14"-1856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23T09:59:41.051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0 0,'0'0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23T09:59:44.110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09:56:39.036"/>
    </inkml:context>
    <inkml:brush xml:id="br0">
      <inkml:brushProperty name="width" value="0.05" units="cm"/>
      <inkml:brushProperty name="height" value="0.05" units="cm"/>
      <inkml:brushProperty name="color" value="#FFFFFF"/>
    </inkml:brush>
    <inkml:brush xml:id="br1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250 1870 2432,'0'35'1547,"0"-33"-1094,0-2 86,11-9 1492,43-84 588,-27 42-2492,-3 0 0,-1-2 0,-4-1 0,-1 0 0,6-40-127,-18 66 30,-1 12 17,-1-1 0,-1 1 0,0-1 0,-2 0 0,0 0 1,0 0-1,-2 0 0,0 0 0,-1 0 0,-3-10-47,6 26 0,-1 1 0,-1-1 0,1 1 1,0 0-1,0-1 0,0 1 0,0 0 0,0-1 0,0 1 0,0-1 1,0 1-1,-1 0 0,1-1 0,0 1 0,0 0 0,-1-1 0,1 1 1,0 0-1,0-1 0,-1 1 0,1 0 0,0 0 0,-1-1 0,1 1 1,0 0-1,-1 0 0,1 0 0,0 0 0,-1-1 0,1 1 0,-1 0 1,1 0-1,0 0 0,-1 0 0,1 0 0,-1 0 0,1 0 0,0 0 1,-1 0-1,1 0 0,-1 0 0,1 0 0,0 0 0,-1 0 0,1 1 1,0-1-1,-1 0 0,1 0 0,0 0 0,-1 1 0,1-1 0,0 0 1,-1 0-1,1 1 0,0-1 0,-1 0 0,1 0 0,0 1 0,0-1 1,-1 0-1,1 1 0,0-1 0,0 1 0,0-1 0,0 0 0,-1 1 0,-12 26-14,-14 37 14,-29 98 0,44-105 188,2 1 1,3 0 0,2 1 0,3-1 0,2 6-189,0-46 83,1 0-1,0-1 1,1 1 0,1 0 0,1-1 0,0 1 0,1-1 0,1 0 0,1-1 0,0 1 0,8 10-83,-13-24-11,0 0 0,0-1 0,0 0 0,1 1 1,-1-1-1,1 0 0,0 0 0,-1 0 0,1-1 0,0 1 1,0-1-1,0 0 0,0 1 0,0-1 0,0 0 1,1-1-1,-1 1 0,0-1 0,0 1 0,1-1 1,-1 0-1,0 0 0,1 0 0,-1-1 0,0 1 0,0-1 1,1 0-1,-1 0 0,0 0 0,0 0 0,0 0 1,0-1-1,0 1 0,-1-1 0,1 0 0,1-1 11,13-10-1207,-1-1-1,0 0 0,-1-1 0,-1-1 0,0 0 1,-1-2 1207,-10 14-332,34-45-2484</inkml:trace>
  <inkml:trace contextRef="#ctx0" brushRef="#br0" timeOffset="415.474">962 1227 4992,'11'-24'2325,"-12"11"-2024,-1-6 3137,-21 196-516,15-114-2433,-3 30-196,8-29-3171,3-37-556</inkml:trace>
  <inkml:trace contextRef="#ctx0" brushRef="#br0" timeOffset="733.576">944 1992 4992,'18'-20'4298,"-10"-4"-2148,-8 23-1612,0 1-68,0 0-33,1 7 758,30-53-747,-36 66-656,-12 11-3046,13-14-68</inkml:trace>
  <inkml:trace contextRef="#ctx0" brushRef="#br0" timeOffset="-4604.992">429 292 3712,'36'-53'3786,"-4"-3"-1967,-26 45-1598,-11 16-208,-11 18-28,-83 145 292,88-144-334,-15 50 34,27-73 24,0 1-1,1-1 1,-1 0 0,0 0 0,0 0-1,0 0 1,1 0 0,-1 0-1,1 0 1,-1 0 0,1-1-1,-1 1 1,1-1 0,-1 1 0,1-1-1,-1 1 1,1-1 0,0 0-1,-1 0 1,1 0 0,0 0-1,-1 0 1,1 0 0,0 0-1,-1 0 1,1-1 0,-1 1 0,1-1-1,-1 1 1,1-1 0,-1 0-1,1 1 1,-1-1-1,5 0-2,132-14 698,-90 11-565,0-1 0,0-3-1,14-5-130,-60 12 4,0 0 0,0 1-1,0-1 1,0 0 0,0 0 0,-1-1-1,1 1 1,0 0 0,-1-1-1,1 1 1,-1-1 0,1 1-1,-1-1 1,0 1 0,0-1 0,0 0-1,0 0 1,0 0 0,0 0-1,0 0 1,0 0 0,-1 0-1,1 0 1,-1 0 0,0 0 0,1 0-1,-1 0 1,0 0 0,0 0-1,0 0 1,-1 0 0,1-1-1,0 1 1,-1 0 0,1 0 0,-1 0-1,0 0 1,0 0 0,0 1-1,0-1 1,0 0 0,0 0-1,0 0 1,0 1 0,-1-1 0,1 1-1,-1-1 1,1 1 0,-2-1-4,-8-8 108,9 8-126,0 0 0,0 0 0,0 0 0,-1 0 0,1 1 0,0-1 0,-1 0 0,1 1 0,-1 0 0,0 0 0,1 0 0,-1 0 0,0 0 0,0 0 0,0 1 0,0-1 0,-1 1 18,2 0 296,-5 9 1081,7-8-1359,-1 68 1038,-3 1 0,-9 48-1056,-9-10 213,-1-35-3354,23-64 522,4-4-511</inkml:trace>
  <inkml:trace contextRef="#ctx0" brushRef="#br0" timeOffset="-1105.836">10 924 2688,'-10'-1'3562,"17"2"-516,629-15 1258,-232-6-3670,-308 11-597,-1-4 0,14-7-37,17-6-2922,-95 19-400</inkml:trace>
  <inkml:trace contextRef="#ctx0" brushRef="#br0" timeOffset="8295.596">624 122 1536,'23'-29'2288,"9"-6"-1403,0-14 374,-32 41 287,-94 116-1125,48-61-74,-96 129 1387,133-148-1489,9-27-309,0-1 80,0 0 27,-4-19-929,8 3-4105,-4 15 3588</inkml:trace>
  <inkml:trace contextRef="#ctx0" brushRef="#br0" timeOffset="13034.383">2195 110 3328,'4'-12'1568,"-3"12"-939,-17 25 816,-110 124-847,83-84-308,4 1-1,3 2 1,-10 28-290,11-11 419,4 2 0,4 0 1,4 2-1,3 1 0,-6 77-419,12-45 409,6 1 0,5-1 0,6 8-409,-2-87 100,2-1-1,2 0 1,2 0 0,2-1 0,1 1 0,3-2 0,1 0 0,2 0 0,1-2-1,2 0 1,8 9-100,107 138-240,-70-118-1157,0-26-672</inkml:trace>
  <inkml:trace contextRef="#ctx0" brushRef="#br0" timeOffset="14620.594">2414 862 3968,'4'-19'2373,"-4"82"-378,-15 237-1777,16-52 966,-4-226-536,-4-35-208,8-73-514,4-203 196,-5-46 118,9 267-464,-8 67 221,0 1 0,1-1-1,-1 1 1,1-1-1,-1 1 1,0 0 0,1 0-1,-1-1 1,1 1 0,-1 0-1,1 0 1,-1 0-1,0 1 1,1-1 0,-1 0-1,1 0 1,-1 1 0,1-1-1,-1 1 1,0-1 0,0 1-1,1 0 1,-1 0-1,0-1 1,0 1 0,1 0-1,-1 0 1,0 0 0,0 0-1,0 0 1,-1 0-1,1 0 1,0 1 0,0-1-1,0 0 1,-1 1 0,1-1-1,-1 0 1,1 1-1,-1-1 1,1 0 0,-1 2 3,5 4 35,12 14 39,51 64 137,-3 3 0,22 47-211,47 122 826,-30-83-410,-81-145 1040,-22-29-1056,-1 0-186,8-12-81,0-13-48,-3 5-47,10-42-108,-3-21 214,-7-475 726,-10 360-497,5 117-3162,1 77 271,3 8-948</inkml:trace>
  <inkml:trace contextRef="#ctx0" brushRef="#br0" timeOffset="17204.049">3223 1308 2944,'0'-19'619,"10"-59"4367,-5 61-3397,-10 110-954,-13 81-587,9 41-11,-8-137 262,6-47 154,26-22 822,70-18-470,-15 0-111,28 2-662,-75 11-1611,-22-3 475,3-1-2123,1 0 641</inkml:trace>
  <inkml:trace contextRef="#ctx0" brushRef="#br0" timeOffset="17622.608">3511 1619 3712,'0'0'2024,"11"0"2773,32-4-3853,117-20 272,-133 16-5237,-18 4 1333</inkml:trace>
  <inkml:trace contextRef="#ctx0" brushRef="#br0" timeOffset="18567.488">3847 1466 3328,'24'-29'4570,"21"-7"-2575,51-11-1072,-94 46-914,2-2 22,0 0 0,1 1 0,-1-1 0,1 1 0,-1 0 0,1 1 0,0-1 0,0 1 0,-1 0 0,1 0 0,0 0 0,0 1-1,0 0 1,0 0 0,0 0 0,0 0 0,0 1 0,0 0 0,0 0 0,0 0 0,0 1 0,-1-1 0,1 1 0,4 3-31,-8-2 23,1-1 1,-1 1-1,0 0 1,0 0 0,0 0-1,-1 1 1,1-1-1,-1 0 1,1 0 0,-1 0-1,0 0 1,0 1-1,0-1 1,-1 0-1,1 0 1,-1 0 0,0 0-1,0 0 1,0 0-1,0 0 1,0 0 0,-1 0-1,0 0 1,1-1-1,-1 1 1,0 0 0,0-1-1,0 0 1,0 1-1,-1-1 1,0 0-24,1 1-1,-134 125 577,81-64-709,14-20 16,5-4 805,35-40-544,1 0-59,0 0-5,0 0-27,0 0 22,0 0-32,0 0-6,0 0 6,15-3-22,167 6 1536,-123 1-1231,22 12 31,51 16-1834,-123-31-187,1-1-960</inkml:trace>
  <inkml:trace contextRef="#ctx0" brushRef="#br1" timeOffset="20808.025">4608 596 5504,'10'-24'3397,"-10"23"-2560,0 1-79,0 0-65,-10 14 331,-4 18-843,1-1 1,2 2-1,1-1 0,2 1 1,1 1-1,2-1 0,1 1 1,2 0-1,1 1 0,3 29-181,3-17-38,2 0-1,1 0 1,3-1 0,2 0-1,11 24 39,-17-56 47,0 0-1,1-1 1,1-1 0,1 1-1,-1-1 1,2-1-1,-1 0 1,2 0 0,-1-1-1,2-1 1,-1 0-1,1 0 1,0-1 0,1-1-1,0 0 1,0-1-1,1-1 1,-1 0 0,2-1-47,-7-1 24,0 0 0,0-1 0,0 0 0,0-1 0,1 0 0,-1 0 0,0-1 0,1-1 0,-1 1 0,0-1 0,1-1 0,-1 0 0,0 0 0,0-1 0,0 0 0,-1 0 0,1-1 0,-1 0 0,0-1 0,0 0 0,0 0 0,0-1 0,-1 0 0,1-1-24,7-15 52,0-1 0,-1 0 0,-1-1 0,-1-1 0,-2 0 1,0 0-1,-2-1 0,0 0 0,-2-1 0,-1 1 0,-1-5-52,13-47-13,32-181 61,-25 89 346,-20 126-376,0 2-2958,1 51-1807,0 7 1782</inkml:trace>
  <inkml:trace contextRef="#ctx0" brushRef="#br1" timeOffset="23480.605">5304 1446 4224,'2'-2'201,"1"1"0,-1 0 0,1 0 0,-1 0 0,1 0 0,-1 1 0,1-1 0,0 1 0,-1-1 0,1 1 0,0 0 0,-1 0 0,1 0 0,0 1 0,-1-1 0,1 0 1,-1 1-1,1 0 0,0 0 0,-1 0 0,1 0 0,-1 0 0,2 1-201,-3 0 54,0 1 0,0-1 0,0 0 0,-1 1 0,0-1 0,1 0 0,-1 1 0,0-1 0,0 0 0,0 1 0,0-1 0,0 0 0,-1 1 0,1-1 0,-1 0 0,0 1 0,1-1 0,-1 0 0,0 0 0,0 1-1,-1-1-53,0 4 93,-1 3-3,0-2-73,0-1 0,1 1 0,0 0 0,0 0 0,0-1 0,1 1 0,0 1 0,0-1 0,1 0 0,0 0 0,0 0 0,1 0 0,0 0 0,0 0 0,1 0 0,-1 0 0,2 2-17,-1-7-170,-1 0-1,1 0 1,0 0 0,0 0-1,0 0 1,0 0 0,0 0-1,0-1 1,0 1 0,0-1 0,1 1-1,-1-1 1,1 0 0,-1 0-1,1 0 1,0 0 0,-1-1-1,1 1 1,0-1 0,-1 1-1,1-1 1,0 0 0,0 0-1,-1 0 1,1-1 0,0 1-1,-1-1 1,1 1 0,0-1 0,-1 0-1,1 0 171,33-9-2933</inkml:trace>
  <inkml:trace contextRef="#ctx0" brushRef="#br1" timeOffset="23738.799">5619 1057 6016,'-19'0'2272,"11"-3"-1760,-2 6 192,10 0 64,0 2-480,0 4-64,-4-2-800,4 1-256,0 9-1984,4 6-800</inkml:trace>
  <inkml:trace contextRef="#ctx0" brushRef="#br1" timeOffset="24063.095">5763 1446 3584,'-8'163'3109,"3"-115"-2610,2 8 267,-4-1 0,-2 1 0,-2-1 0,-10 27-766,14-59 197,-2 0 1,0-1 0,-2 0 0,0 0 0,-2-1-1,0-1 1,-1 0 0,-1-1 0,-1 0-1,0-1 1,-1-1 0,-17 12-198,32-27 13,0 1 0,-1-1 0,0 0 0,1 0 0,-1 0 0,0 0 0,0-1 0,0 1 1,0-1-1,0 0 0,0 0 0,-1 0 0,1 0 0,0 0 0,-1-1 0,1 1 0,0-1 0,-1 0 0,1 0 0,0 0 0,-1-1 0,1 1 0,0-1 1,-1 0-1,1 0 0,0 0 0,0 0 0,0-1 0,0 1 0,0-1 0,0 1 0,0-1 0,0 0 0,1 0 0,-1-1 0,1 1 0,0 0 0,-1-1 1,1 0-1,-1-1-13,1-5-6,0 0-1,1 0 1,0 0 0,0 0 0,1 0 0,1 0 0,-1 0 0,1 0 0,1 0 0,-1 0 0,2 1-1,-1-1 1,1 0 0,4-6 6,-3 4 2,0-1-1,2 1 0,-1 0 1,1 1-1,1 0 0,-1 0 1,2 0-1,0 1 0,0 0 1,0 0-1,1 1 0,7-5-1,-12 11 26,0 0 0,0 1 0,1-1 0,-1 1-1,0 0 1,1 0 0,-1 1 0,1-1 0,0 1-1,-1 0 1,1 0 0,-1 1 0,1-1 0,-1 1-1,1 0 1,3 1-26,43 2-589,-10-30-2925,-27 11 906</inkml:trace>
  <inkml:trace contextRef="#ctx0" brushRef="#br1" timeOffset="24349.168">5701 1515 4992,'-12'1'2427,"19"1"1023,98-17-933,-37-4-2811,-21 4-4601,-30 12 2042</inkml:trace>
  <inkml:trace contextRef="#ctx0" brushRef="#br1" timeOffset="25090.086">6137 1340 4992,'-17'-61'4437,"-15"247"-1056,-23 33-2906,36-151-619,11-35 357,8-33-229,0 0-154,0 0-22,0 0 256,0 0-123,0 0-80,0 0 38,0 0 64,13 5 549,68-3 179,-39-5-572,102-5 724,-125 3-763,-18 6-137,0-1-1,-1 0 1,1 0-1,-1 0 1,1-1 0,0 1-1,-1 0 1,1 0-1,0 0 1,-1 0 0,1-1-1,-1 1 1,1 0 0,-1 0-1,1-1 1,0 1-1,-1-1 1,1 1 0,-1 0-1,0-1 1,1 1 0,-1-1-1,1 1 1,-1-1-1,0 1 1,1-1 0,-1 1-1,0-1 1,1 0 0,-1 1-1,0-1 1,0 1-1,0-1 1,0 0 0,1 1-1,-1-1 1,0 0 0,0 1-1,0-1 1,0 1-1,0-1 1,-1 0 0,1 1-1,0-1 1,0 0 0,0 0 57,-1-1-1132,1-4-1273,0-2-544</inkml:trace>
  <inkml:trace contextRef="#ctx0" brushRef="#br1" timeOffset="25510.87">6379 1607 4736,'4'-1'4821,"21"0"-2863,10-1-588,74-11 513,-91 12-2556,0-1-3961,-13 2 1541</inkml:trace>
  <inkml:trace contextRef="#ctx0" brushRef="#br1" timeOffset="26392.663">6662 1526 4480,'1'-2'275,"0"-1"0,0 1 0,0-1 0,1 1 1,-1-1-1,1 1 0,-1 0 0,1 0 0,0 0 0,0 0 0,0 0 0,0 0 1,0 0-1,1 1 0,-1-1 0,1 1 0,-1 0 0,1 0 0,-1-1-275,6-2 533,11-7-284,1 1 1,1 1 0,0 0 0,0 2 0,1 0-1,17-2-249,-35 8 50,0-1-1,0 1 1,0 0-1,0 0 1,0 0-1,1 1 1,-1 0-1,0 0 1,1 0 0,-1 0-1,0 0 1,0 1-1,1 0 1,-1 0-1,0 0 1,0 0-1,0 1 1,0 0-1,0-1 1,0 1-1,-1 1 1,1-1-1,-1 1 1,1-1-1,-1 1 1,0 0-1,0 0 1,0 1-50,-2-1 20,0 1 0,-1-1 0,0 1-1,0-1 1,0 1 0,0-1 0,-1 1 0,1-1 0,-1 1 0,0-1 0,0 0-1,0 1 1,-1-1 0,1 0 0,-1 0 0,1 0 0,-1 0 0,0 0 0,0 0-1,-1-1 1,1 1 0,-1 0-20,-120 109 214,74-75-156,-19 23-100,56-44 26,6 4 0,6-19 48,105-33 1130,-10 28-154,-13 20-714,-38-12-1482,-6-24-4318,-24 7 2440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23T10:00:05.245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0,'0'0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36:30.14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150 37 4096,'-41'4'1365,"40"-4"-1327,1 0 1,-1-1-1,1 1 0,-1 0 0,1 0 1,-1 0-1,0 0 0,1-1 0,-1 1 1,1 0-1,-1 0 0,1-1 0,-1 1 1,1 0-1,-1-1 0,1 1 0,-1-1 1,1 1-1,0 0 0,-1-1 0,1 1 1,0-1-1,-1 1 0,1-1 0,0 0 1,0 1-1,-1-1 0,1 1 0,0-1 1,0 1-1,0-1 0,0 0 0,0 1 1,0-1-1,0 1 0,0-1 0,0 0 1,0 1-1,0-1 0,0 1 0,0-1 1,0 1-1,0-1 0,1 0 0,-1 1 1,0-1-1,1 1 0,-1-1 0,0 1 1,1-1-1,-1 1 0,0-1 0,1 1 1,-1 0-1,1-1 0,-1 1 0,1-1 1,-1 1-1,1 0 0,-1 0 0,1-1 1,-1 1-1,1 0 0,-1 0-38,6-3 97,1 1-1,-1 0 1,0 0-1,0 0 1,1 1-1,-1 0 1,1 1-1,-1-1 1,1 1-1,-1 0 1,1 1-1,-1 0 1,0 0-1,1 0 1,-1 1-1,0 0 1,0 0-1,1 0 1,-2 1-1,1 0 1,2 1-97,-7-4 40,0 1 0,0-1 0,0 1 0,-1-1 0,1 1 0,0 0 0,0-1 0,0 1 0,-1 0 0,1 0 1,0-1-1,-1 1 0,1 0 0,-1 0 0,1 0 0,-1 0 0,1 0 0,-1-1 0,0 1 0,1 0 0,-1 0 0,0 0 0,0 0 0,0 0 1,0 0-1,0 0 0,0 0 0,0 0 0,0 0 0,0 0 0,0 0 0,0 0 0,-1 0 0,1 0 0,0 0 0,-1 0 0,1 0 0,-1 0 1,1 0-1,-1 0 0,1-1 0,-1 1 0,0 0 0,0 0-40,-37 24 1053,16-16-794,0-1 1,-1-2-1,0 0 1,0-1-1,0-1 1,-9-1-260,30-3 18,1 1-8,0-1 1,0 1 0,0-1 0,-1 1-1,1-1 1,0 0 0,0 0 0,-1 1-1,1-1 1,0 0 0,0 0 0,-1 0-1,1 0 1,0 0 0,0-1 0,-1 1-1,1 0 1,0 0 0,0-1 0,-1 1-1,1-1 1,0 1 0,0-1 0,0 0-1,0 1 1,0-1 0,0 0 0,0 0-1,0 0 1,0 1 0,0-1 0,0 0-1,1 0 1,-1-1 0,0 1 0,1 0-1,-1 0 1,1 0 0,-1 0 0,1 0-1,-1-1 1,1 1 0,0 0-11,2-3-3,1 1 0,0 0 0,0 0 0,0 0 0,0 0 0,0 1 1,1-1-1,-1 1 0,1 0 0,0 0 0,-1 0 0,1 0 0,0 1 0,0 0 0,0 0 0,0 0 0,0 0 1,1 0-1,-1 1 0,0 0 0,0 0 0,3 0 3,26 7 122,-32-7-136,-1 0 0,1 1 0,-1-1-1,1 0 1,-1 0 0,0 0 0,1 0 0,-1 1 0,1-1 0,-1 0-1,0 0 1,1 1 0,-1-1 0,1 0 0,-1 1 0,0-1-1,1 0 1,-1 1 0,0-1 0,0 1 0,1-1 0,-1 1 0,0-1-1,0 0 1,0 1 0,0-1 0,1 1 0,-1-1 0,0 1-1,0-1 1,0 1 0,0-1 0,0 1 0,0-1 0,0 1 0,0-1-1,0 1 1,-1-1 0,1 1 0,0-1 0,0 1 0,0-1 0,0 0-1,-1 1 1,1-1 0,0 1 0,0-1 0,-1 0 0,1 1-1,0-1 1,-1 0 0,1 1 0,-1-1 0,1 0 0,0 1 0,-1-1-1,1 0 1,-1 0 14,-12 8-9247,12-12 6228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23T09:59:42.108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32 0,'0'0</inkml:trace>
  <inkml:trace contextRef="#ctx0" brushRef="#br0" timeOffset="22308.828">1 64,'0'0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23T10:00:06.213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0,'0'0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23T10:00:06.825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1 0,'0'0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03:36.0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 34 4480,'-21'-32'2666,"21"31"-2042,0 1-277,0 1-128,15 23 151,-1 0-1,-2 0 1,0 1 0,-2 1 0,-1 0-1,1 5-369,2 30 439,-3 1-1,-2 0 1,-3 0-1,-3 0 0,-4 34-438,-5-31 272,-4 0 0,-2-1 0,-3-1 0,-3 0-1,-19 41-271,24-64-15,5-18-498,-1 10-5918,18-31 2229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03:36.6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38 26 4096,'-37'-8'2768,"37"8"-1910,20-1 988,93-10 628,105 11-991,-61 0-3174,-147-1-207,-9-3-518</inkml:trace>
  <inkml:trace contextRef="#ctx0" brushRef="#br0" timeOffset="313.191">14 167 4480,'107'-5'6464,"177"-22"-4048,-207 27-2943,-25 0-3224,-25 0 717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03:31.1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374 271 3328,'0'-3'140,"1"0"0,0 0 0,-1 1 0,1-1 0,0 1 1,0-1-1,1 1 0,-1-1 0,0 1 0,1 0 0,0-1 0,-1 1 0,1 0 0,0 0 0,0 0 1,0 1-1,0-1 0,1 0 0,-1 1 0,0-1 0,1 1 0,-1 0 0,2-1-140,6-4 1162,-10 5-496,8 15 342,-8 55 603,-71 423 1600,58-408-3118,-14 78-234,3-59-2739,15-68 48</inkml:trace>
  <inkml:trace contextRef="#ctx0" brushRef="#br0" timeOffset="505.919">59 245 3840,'-58'-15'4128,"58"15"-4101,0 0 0,1 0 0,-1 0 0,0 0 1,1 0-1,-1 0 0,0-1 0,0 1 0,1 0 1,-1 0-1,0 0 0,0 0 0,0-1 0,1 1 0,-1 0 1,0 0-1,0 0 0,0-1 0,1 1 0,-1 0 1,0 0-1,0-1 0,0 1 0,0 0 0,0-1 0,0 1 1,0 0-1,0 0 0,1-1 0,-1 1 0,0 0 1,0-1-1,0 1 0,0 0 0,0 0 0,-1-1 0,1 1 1,0 0-1,0-1 0,0 1 0,0 0 0,0 0 1,0-1-1,0 1 0,0 0 0,-1 0 0,1-1 0,0 1 1,0 0-1,0 0 0,-1 0 0,1-1 0,0 1 1,0 0-1,-1 0 0,1 0 0,0 0 0,0-1 0,-1 1 1,1 0-1,0 0 0,-1 0-27,32-9 447,0 2 0,0 0 1,0 3-1,1 0 0,-1 2 0,7 1-447,6-1 341,367-35 1638,-245 9-3217,-143 24-404</inkml:trace>
  <inkml:trace contextRef="#ctx0" brushRef="#br0" timeOffset="3039.538">1335 225 4480,'5'-31'3034,"-16"35"-271,-81 122-1323,61-72-1213,2 1 0,3 2 0,2 1 0,2 0 0,4 2 0,0 7-227,12-43-152,1 0 1,1 1 0,2-1-1,0 1 1,2-1 0,0 1-1,2-1 1,1 1 0,0-1 0,2 0-1,1 0 1,1 0 0,1-1-1,1 0 1,1 0 0,1-1-1,1 0 152,21 24-2288,6-9-490</inkml:trace>
  <inkml:trace contextRef="#ctx0" brushRef="#br0" timeOffset="3369.785">1558 424 4992,'-1'-1'70,"0"1"0,0 0-1,0 0 1,0 0 0,0 0 0,0 0 0,0 0 0,0 0 0,0 1-1,0-1 1,0 0 0,0 0 0,0 1 0,0-1 0,0 1 0,1-1 0,-1 1-1,0-1 1,0 1 0,0-1 0,0 1 0,1 0 0,-1-1 0,0 1-1,1 0 1,-1 0 0,0 0 0,1-1 0,-1 1 0,1 0 0,-1 0 0,1 0-1,0 0 1,-1 0 0,1 0 0,0 0 0,0 0 0,0 0 0,0 0-1,0 0 1,0 0 0,0 0 0,0 0 0,0 0 0,0 0 0,0 0-1,1 0 1,-1 0 0,0 0 0,1 1-70,26 75 1627,-11-39-1382,2 0 0,2-2 0,1-1 1,2 0-1,1-1 0,1-2 0,2-1 0,2-1 1,19 16-246,67 79-47,-82-81-2167,-24-31-644</inkml:trace>
  <inkml:trace contextRef="#ctx0" brushRef="#br0" timeOffset="3651.295">1913 525 4480,'4'-32'2736,"-3"32"-1958,-13 34 1516,1-15-2122,0-1 1,-2 0 0,0 0-1,-1-1 1,0-1 0,-3 1-173,-16 20 148,-8 11-171,2 2 0,2 2 0,2 1 0,3 1 0,3 2 1,1 1-1,-6 28 23,19-33-2886,14-49 284</inkml:trace>
  <inkml:trace contextRef="#ctx0" brushRef="#br0" timeOffset="4217.181">2255 124 4608,'-6'11'3974,"-16"49"-3975,-13 48 326,-16 97-325,29-110 395,63-223 837,59-162-565,-46 126-166,-55 163-500,1 1 1,0-1-1,0 0 0,0 1 1,0-1-1,0 0 1,0 1-1,0-1 0,0 0 1,0 1-1,0-1 0,0 0 1,0 1-1,1-1 1,-1 0-1,0 1 0,0-1 1,1 1-1,-1-1 0,0 0 1,1 1-1,-1-1 1,1 1-1,-1-1 0,1 1 1,-1-1-1,1 1 1,-1-1-1,1 1 0,-1 0 1,1-1-1,-1 1 0,1 0 1,0-1-1,-1 1 1,1 0-1,0 0 0,-1 0 1,1 0-1,0-1 0,-1 1 1,1 0-1,0 0 1,-1 0-1,1 0 0,0 1 1,-1-1-1,1 0 0,0 0 1,-1 0-1,1 0 1,0 1-1,-1-1 0,1 0 1,-1 1-1,1-1 0,-1 0 1,1 1-1,0-1 1,-1 1-1,1-1 0,-1 1-1,6 94 374,-6 266-785,-1-323-954,-3-5-1851</inkml:trace>
  <inkml:trace contextRef="#ctx0" brushRef="#br0" timeOffset="4473.524">2164 334 4224,'-10'-3'1664,"10"3"-1312,0 0 288,0 0 0,0 0-32,5 3 32,3 3 64,7-3 96,2 0-416,7 2-64,-2-5 0,6 0-64,8 0 32,1-5-256,3 2-64,2 3-800,-2 0-224,-8 0-1952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03:56.5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73 85 4096,'-13'-23'2400,"12"22"-1968,1 1-198,0 0-74,-3 1 667,136 7 1616,266 3-289,-114-38-2378,-98-11-4202,-131 22 1738</inkml:trace>
  <inkml:trace contextRef="#ctx0" brushRef="#br0" timeOffset="1266.185">0 162 5760,'14'9'3509,"114"143"-1237,-89-120-1949,1-2 0,2-1 1,1-3-1,1-1 0,25 8-323,136 85-155,-203-117 175,-1-1-1,1 1 0,0 0 0,-1 0 0,1 0 0,-1 0 0,1 0 1,-1 0-1,0 0 0,1 0 0,-1 0 0,0 1 0,0-1 0,0 0 0,0 1 0,0-1 0,0 1 0,0 0 0,-1-1 0,1 1 0,0-1 0,-1 1 0,1 0 0,-1 0 0,0-1 0,0 1 0,1 0 0,-1 0 0,0-1 0,-1 1 1,1 0-1,0 0 0,0 0-19,-9 16 7,0-1 0,0 0 0,-2 0 0,0-1 0,0-1 0,-12 12-7,-9 12-64,-213 257 336,72-95-144,162-189-137,0 1-1,1 1 1,1 0-1,0 0 1,1 1-1,1 0 1,0 0-1,1 0 1,-3 16 9,4-8 37,5-22 1,1 1-54,1 0 22,0 1 0,1 0 0,-1-1 0,1 0 1,-1 0-1,1 0 0,-1 0 0,1 0 0,0 0 1,0-1-1,0 1 0,0-1 0,0 0 0,1 0 1,-1 0-1,0 0 0,0-1 0,1 1 0,-1-1 1,0 0-1,1 0 0,-1 0 0,0 0 0,1-1 1,-1 1-1,0-1 0,1 0-6,16 0 83,231-16 744,-77 9-101,-1-8 1,64-17-727,87-10-440,-271 33-711,19-1-5863,-58 11 4225</inkml:trace>
  <inkml:trace contextRef="#ctx0" brushRef="#br0" timeOffset="2876.106">37 2004 2304,'0'0'36,"-1"1"-1,1-1 1,0 0 0,-1 1 0,1-1-1,-1 0 1,1 1 0,-1-1 0,1 1-1,0-1 1,-1 1 0,1-1 0,0 1-1,0-1 1,-1 1 0,1-1 0,0 1-1,0-1 1,0 1 0,0-1 0,-1 1-1,1 0 1,0-1 0,0 1 0,0-1-1,0 1 1,0-1 0,1 1-1,-1 0 1,0-1 0,0 1 0,0-1-1,0 1 1,1-1 0,-1 1 0,0-1-1,0 1 1,1-1 0,-1 1 0,0-1-1,1 1 1,-1-1 0,1 0 0,-1 1-1,0-1 1,1 1 0,0-1-36,-1 1 592,0-1 32,0 0 106,5-1 1196,22-27 484,-14-1-2318,-2 0-1,-1-1 0,-2-1 0,-1 1 0,-1-2 1,-2 1-1,-1 0 0,-1-1 0,-2 1 0,-2-18-91,-6 10 38,7 39-34,1-1 0,-1 1 1,0 0-1,1 0 1,-1 0-1,1 0 0,-1 0 1,0 0-1,1 0 0,-1 0 1,1 1-1,-1-1 1,0 0-1,1 0 0,-1 0 1,1 1-1,-1-1 0,1 0 1,-1 1-1,1-1 1,-1 0-1,1 1 0,-1-1 1,1 0-1,-1 1 0,1-1 1,0 1-1,-1-1 1,1 1-1,0-1 0,-1 1 1,1-1-1,0 1 0,0 0 1,0-1-1,-1 1 1,1-1-1,0 1 0,0 0-4,-37 139 182,28-67-109,4 1 1,2 0 0,4-1 0,3 1 0,3-1-1,13 51-73,-12-79-3578,-3-24 842</inkml:trace>
  <inkml:trace contextRef="#ctx0" brushRef="#br0" timeOffset="3446.615">360 1866 7680,'-5'-5'4192,"5"5"-3707,0 0-282,6 0-182,71 20-48,173 53 1051,-188-59-805,-62-14-213,0 1 0,0 0 0,-1 0 0,1 0 0,0-1 0,0 1 0,-1 0 1,1 0-1,-1-1 0,1 1 0,-1 0 0,1 0 0,-1-1 0,1 1 0,-1-1 0,0 1 0,1-1 0,-1 1 0,0-1 0,1 1 0,-1-1 1,0 1-1,0-1 0,0 0 0,1 1 0,-1-1 0,0 0 0,0 0 0,0 0 0,0 0 0,1 0 0,-1 0 0,0 0 0,0 0 1,0 0-1,0 0-6,-45 14 49,13-5-46,0 2 0,1 1 0,0 1 0,1 1 0,-28 19-3,34-17-63,-13 11-1239,19-4-2635,15-19 641,3-4 150</inkml:trace>
  <inkml:trace contextRef="#ctx0" brushRef="#br0" timeOffset="3950.693">433 2324 4096,'9'18'3861,"36"-31"-1674,61-52-505,-43 22-1060,86-41-270,-107 64-3318,-45 16-3465,2-1 4340</inkml:trace>
  <inkml:trace contextRef="#ctx0" brushRef="#br0" timeOffset="4382.732">993 1975 6528,'-9'23'3340,"19"21"-3864,-2-17 257,24 121 624,-30-145-290,0 1-1,0-1 0,0 0 0,1 0 0,-1 0 1,1 0-1,-1 0 0,1 0 0,0-1 0,0 1 1,0-1-1,1 0 0,-1 0 0,1 0 1,-1 0-1,1-1 0,-1 1 0,1-1 0,0 0 1,0 0-1,0-1 0,-1 1 0,1-1 0,0 1 1,0-1-1,0 0 0,0-1 0,0 1 0,0-1 1,-1 0-1,1 0 0,0 0 0,0 0 0,-1-1 1,1 1-1,-1-1 0,1 0 0,-1 0 1,0 0-1,0 0 0,1-1-66,6-4 83,-1 0 0,0-1-1,0 0 1,-1 0 0,0-1 0,0 0 0,-1-1-1,0 1 1,0-1 0,-2-1 0,1 1-1,-1-1 1,0 0 0,-1 0 0,-1 0 0,0-1-1,0 1 1,-1-1 0,0 0 0,-1 0 0,-1-6-83,-2 12 24,0-1 1,0 1 0,-1 0-1,0-1 1,0 1 0,0 1-1,-1-1 1,0 0 0,0 1-1,-1 0 1,1 0 0,-1 0-1,0 0 1,0 1 0,-1 0-1,1 0 1,-1 0 0,0 1-1,0 0 1,0 0 0,-1 0-1,1 1 1,-1 0 0,1 0-1,-1 1 1,0 0 0,0 0-1,1 0 1,-1 1 0,0 0-1,0 1 1,-4 0-25,3 0-44,0 1 0,0-1-1,1 2 1,-1-1 0,1 1 0,0 0 0,0 1 0,0-1 0,0 2-1,1-1 1,-1 1 0,1-1 0,0 2 0,0-1 0,1 1-1,0 0 1,0 0 0,-1 2 44,-38 84-5061,36-59 2160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04:03.7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334 182 4224,'0'-40'7290,"8"44"-6927,-5 0-298,0 0 0,-1 0 0,1 1-1,-1-1 1,-1 1 0,1-1 0,0 1 0,-1 0 0,0 0 0,0-1-1,-1 1 1,1 0 0,-1 0 0,0 0 0,0 4-65,0-5-2,-11 314 575,5-242-549,-26 211-477,23-247-2731,6-36-560,2-9 240</inkml:trace>
  <inkml:trace contextRef="#ctx0" brushRef="#br0" timeOffset="1128.433">209 76 2048,'-68'-15'4346,"53"10"-3844,-1 1 0,1 1 0,-1 1 0,0 0 0,0 1 0,0 0 0,-8 2-502,19-1 268,4 0-66,21 0 102,202-19 1915,177 2-1056,-272 10-1030,-84 6-2282,-44 10-2390,-3-2 1798</inkml:trace>
  <inkml:trace contextRef="#ctx0" brushRef="#br0" timeOffset="2544.844">798 890 4736,'-2'-2'350,"1"0"0,-1 0 0,1 0 0,-1-1 0,1 1 0,0-1 0,0 1 0,0-1 0,0 0 0,0 1 0,1-1 0,-1 0 0,1 1 0,-1-1 0,1 0 0,0 0 0,0 0 0,1 0-350,-4-20 1817,3 18-1599,0 4-207,0 1-1,0 0 1,1 0 0,-1-1-1,0 1 1,0 0 0,0-1-1,0 1 1,0 0 0,0-1-1,0 1 1,0 0 0,0-1-1,0 1 1,0 0 0,0-1-1,0 1 1,0 0 0,0 0-1,0-1 1,0 1 0,0 0 0,0-1-1,-1 1 1,1 0 0,0-1-1,0 1 1,0 0 0,0 0-1,-1-1 1,1 1 0,0 0-1,0 0 1,-1 0 0,1-1-1,0 1 1,0 0 0,-1 0-1,1 0 1,0 0 0,-1-1-1,1 1 1,0 0 0,0 0-1,-1 0 1,1 0 0,0 0-1,-1 0 1,1 0 0,0 0-1,-1 0 1,1 0 0,0 0 0,-1 0-1,1 0 1,0 0 0,-1 0-1,1 1 1,0-1 0,0 0-11,-1 24 0,-3 81-75,-1 32 443,-17-28-187,21-60-101,-3-52 0,4 2-21,0 1 10,9 8-69,36-11 544,291-55 1216,-231 42-2677,-96 12-1280,-8-1-1483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04:08.08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125 231 5888,'-14'-45'4010,"14"45"-3984,0 1-1,0-1 0,0 0 0,0 1 0,-1-1 0,1 0 0,0 0 1,0 0-1,-1 1 0,1-1 0,0 0 0,0 0 0,-1 0 1,1 1-1,0-1 0,0 0 0,-1 0 0,1 0 0,0 0 0,-1 0 1,1 0-1,0 0 0,-1 0 0,1 0 0,0 0 0,0 0 1,-1 0-1,1 0 0,0 0 0,-1 0 0,1 0 0,0 0 0,-1 0 1,1 0-1,0 0 0,-1-1 0,1 1 0,0 0 0,0 0 1,-1 0-1,1 0 0,0-1 0,0 1 0,0 0 0,-1 0 0,1-1 1,0 1-1,0 0 0,0 0 0,-1-1 0,1 1 0,0 0 1,0-1-1,0 1 0,0 0 0,0 0 0,0-1 0,0 1 0,0 0 1,0-1-26,-5 16-5,2 1-1,-1-1 1,2 1 0,0-1 0,1 1 0,1 0 0,0 0 0,2 8 5,0 21 25,-10 137 81,-17 84-106,24-254 45,-26 122 97,27-134-137,0-1 0,0 1 1,0-1-1,0 1 0,0 0 0,0-1 1,0 1-1,0 0 0,0-1 0,0 1 1,0 0-1,0-1 0,0 1 0,0 0 1,0-1-1,-1 1 0,1 0 0,0-1 1,0 1-1,-1 0 0,1-1 0,0 1 0,0 0 1,-1 0-1,1-1 0,0 1 0,0 0 1,-1 0-1,1 0 0,0-1 0,-1 1 1,1 0-1,0 0 0,-1 0 0,1 0 1,-1 0-1,1 0 0,0 0 0,-1 0 1,1 0-1,0 0 0,-1 0 0,1 0 0,0 0 1,-1 0-1,1 0 0,-1 0 0,1 0 1,0 0-1,-1 0 0,1 0 0,0 1 1,-1-1-1,1 0 0,0 0 0,-1 1-5,-7-708 54,8 606-124,0 100 65,-1 1-1,1-1 1,0 0-1,0 1 1,0-1-1,-1 0 1,1 1-1,0-1 0,0 0 1,0 1-1,0-1 1,0 0-1,0 1 1,0-1-1,0 0 1,1 1-1,-1-1 1,0 1-1,0-1 1,0 0-1,1 1 0,-1-1 1,0 1-1,1-1 1,-1 0-1,0 1 1,1-1-1,-1 1 1,1-1-1,-1 1 1,1 0-1,-1-1 1,1 1-1,-1-1 1,1 1-1,0 0 0,-1-1 1,1 1-1,-1 0 1,1 0-1,0 0 1,-1-1-1,1 1 1,0 0-1,-1 0 1,1 0-1,0 0 1,-1 0-1,1 0 0,0 0 1,-1 0-1,1 1 1,0-1-1,-1 0 1,1 0-1,0 0 1,-1 1-1,1-1 1,-1 0-1,1 1 1,-1-1-1,1 0 0,0 1 6,35 30-91,-32-27 94,173 165 429,129 203 59,-272-334-262,44 65 315,-77-102-421,8-10 1338,-6-69-1413,4-7 549,29-410 694,-32 333-2379,-5 138-2709,1 33 751,-3 5-164</inkml:trace>
  <inkml:trace contextRef="#ctx0" brushRef="#br0" timeOffset="13979.146">757 992 2560,'41'-29'2405,"6"-10"-165,-20 9-1861,-21 25-338,-6 4 47,1 1-1,0-1 0,0 1 1,0-1-1,-1 1 0,1-1 1,0 0-1,0 1 0,-1-1 0,1 0 1,-1 0-1,1 0 0,-1 1 1,1-1-1,-1 0 0,1 0 1,-1 0-1,0 0 0,1 0 1,-1 0-1,0 0 0,0 0 0,0 0 1,0 0-1,0 0 0,0 0 1,0 0-1,0 1 0,0-1 1,0 0-1,0 0 0,-1 0 1,1 0-1,0 0 0,-1 0 0,1 0 1,0 0-1,-1 0 0,0 1 1,1-1-1,-1 0-87,-9-57 1439,10 44-691,0 13-327,0 1-165,5 13-253,-1-1 0,-1 0-1,0 1 1,-1 0 0,0-1 0,-1 1 0,0 0 0,-1 0-1,-1 0 1,0 0-3,1 18-7,-18 182 2,17-119 106,-2-71 81,-1-26-92,17-16-84,10-7-134,77-2 491,-58 21-204,-11 1 13,0 1 0,0 2-1,1 1 1,-1 2 0,29 3-172,36-10 288,-93 7-338,0 0-6,0 0 0,1 0 0,-1-1 0,0 1 0,1-1 0,-1 0 0,0 0 0,0 0-1,0 0 1,0 0 0,0-1 0,0 1 0,0-1 0,0 0 0,2-1 56,-5-4-3994,-5 14 522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04:24.21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97 9 5760,'-5'-5'2176,"13"1"-1664,2 4 32,-1 0 0,4 9-160,2 3 32,-6 5 192,-4 6 160,-5 6-416,-10 11 96,-9-3 0,-3-2-224,-5 2-64,-1-5-864,1-3-352,0-9-2432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36:34.5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500 430 4608,'14'-20'1214,"-12"19"-1059,-1 0-1,1 0 1,-1 0-1,1-1 1,-1 1-1,0-1 1,0 1-1,1-1 0,-1 1 1,0-1-1,0 0 1,0 1-1,-1-1 1,1 0-1,0 0 1,-1 1-1,1-1 0,-1 0 1,0 0-1,1 0 1,-1 0-1,0 0 1,0 0-1,0 0 1,-1 0-1,1 0 0,0 1 1,-1-1-1,1 0 1,-1 0-1,1 0 1,-1 0-1,0 1 1,0-1-1,0 0 1,0 1-1,0-1 0,0 1 1,-1-1-1,1 1 1,0-1-1,-1 1 1,0-1-155,-4 0 71,0 0 0,1 0 1,-1 1-1,0 0 1,0 0-1,-1 0 1,1 1-1,0 0 0,0 0 1,0 0-1,0 1 1,0 0-1,0 0 0,0 1 1,0-1-1,0 1 1,1 0-1,-1 1 1,1 0-1,-1 0 0,-2 2-71,0-2 5,-4 4-19,-1 0 0,1 1 1,0 1-1,1 0 1,0 0-1,1 1 1,-4 4 13,-24 21-28,16-16 10,0 1 0,1 0 1,1 2-1,1 1 0,1 0 0,1 1 0,1 1 1,1 0-1,1 1 0,1 1 0,2 0 1,-6 21 17,11-26-6,2 0 1,0 0-1,2 0 1,0 0-1,1 1 0,2 15 6,0-30 48,0 0 0,0 0 0,1 1 0,0-1-1,0-1 1,1 1 0,0 0 0,0-1 0,1 1-1,0-1 1,0 0 0,1 0 0,0-1-1,0 1 1,0-1 0,1 0 0,0 0 0,0-1-1,1 0 1,0 0-48,11 4 88,0-1-1,1 0 1,0-2-1,1 0 1,-1-2 0,1 0-1,0-1 1,0-1-1,0 0 1,0-2-1,1-1 1,2 0-88,17-1-236,0-1 0,0-3 0,-1-1 0,0-1 1,0-3-1,0-1 0,-2-2 0,0-1 0,28-17 236,11-24-3968,-52 28 918</inkml:trace>
  <inkml:trace contextRef="#ctx0" brushRef="#br0" timeOffset="718.541">318 62 5120,'0'0'74,"-1"0"0,1 0 0,-1-1 0,1 1 0,-1 0 0,1 0 0,-1 0 0,1-1 0,-1 1 0,1 0 0,-1-1 0,1 1 0,0 0 1,-1-1-1,1 1 0,-1-1 0,1 1 0,0 0 0,-1-1 0,1 1 0,0-1 0,0 1 0,-1-1 0,1 1 0,0-1 0,0 1 0,0-1 0,0 1 0,0-1 0,-1 0 0,1 1 0,0-1 0,0 1 1,0-1-1,1 1 0,-1-1 0,0 1 0,0-1 0,0 1 0,0-1 0,0 1 0,1-1 0,-1 1 0,0-1 0,0 1 0,1-1 0,-1 1 0,0-1 0,1 1 0,-1-1 0,0 1 0,1 0 0,-1-1 1,1 1-1,-1 0 0,1-1 0,-1 1 0,1 0 0,-1 0 0,1 0 0,-1-1 0,1 1 0,0 0-74,38-12 49,-38 12 45,1 0-1,0 0 0,0 0 0,-1 0 1,1 0-1,0 1 0,0-1 0,-1 1 1,1-1-1,0 1 0,-1 0 0,1-1 1,0 1-1,-1 0 0,1 0 0,-1 0 1,0 0-1,1 1 0,-1-1 0,0 0 0,0 0 1,1 1-1,-1-1 0,0 1 0,0-1 1,-1 1-1,1-1 0,0 1 0,0 0 1,-1-1-1,1 3-93,-3-3 81,0 0-1,1 1 1,-1-1-1,0 0 1,0 0-1,0 1 1,0-2 0,0 1-1,-1 0 1,1 0-1,0-1 1,0 1 0,-1-1-1,1 0 1,0 1-1,0-1 1,-1 0 0,-1-1-81,0 2 10,1-1 0,-1 1 1,1-1-1,-1 0 1,1 0-1,-1 0 1,1-1-1,-1 1 1,1-1-1,-1 0 1,1 0-1,0 0 1,-1 0-1,1-1 0,0 1 1,0-1-1,0 0 1,0 0-1,0 0 1,0 0-1,1-1 1,-1 1-1,1-1 1,-1 1-1,1-1 1,0 0-11,3 1-5,0 0 1,0 0 0,1 0 0,-1 0 0,0 0 0,1 0 0,0 0 0,-1 0-1,1 1 1,0-1 0,0 1 0,0 0 0,0-1 0,0 1 0,0 0 0,0 0 0,1 0-1,-1 0 1,0 1 0,0-1 0,1 1 0,1-1 4,-1 0-95,-1 0-1,0 1 1,1-1 0,-1 1 0,0-1 0,1 1-1,-1 0 1,1 0 0,-1 0 0,1 0 0,-1 0-1,0 1 1,1-1 0,-1 1 0,0 0 0,1-1-1,-1 1 1,0 0 0,0 0 0,0 1 0,0-1-1,0 0 1,0 1 0,0-1 0,0 1 0,0 0-1,1 1 96,11 9-7082,-1-3 4170</inkml:trace>
  <inkml:trace contextRef="#ctx0" brushRef="#br0" timeOffset="1288.899">1060 90 5632,'-11'-11'1834,"11"10"-1794,-1 1-1,1 0 1,0-1-1,0 1 1,-1 0-1,1-1 0,0 1 1,-1 0-1,1-1 1,-1 1-1,1 0 1,-1 0-1,1 0 0,0-1 1,-1 1-1,1 0 1,-1 0-1,1 0 0,-1 0 1,1 0-1,-1 0 1,1 0-1,-1 0 1,1 0-1,0 0 0,-1 0 1,1 0-1,-1 0 1,1 0-1,-1 1 1,1-1-1,-1 0 0,1 0 1,0 0-1,-1 1 1,1-1-1,-1 0 1,1 0-1,0 1 0,-1-1 1,1 0-1,0 1 1,0-1-1,-1 0 0,1 1 1,0-1-1,0 1 1,-1-1-1,1 1 1,0-1-1,0 0 0,0 1 1,0-1-1,0 1 1,-1-1-1,1 1 1,0-1-1,0 1 0,0-1 1,0 1-1,0-1 1,1 1-1,-1-1 0,0 0 1,0 1-1,0 0-39,-2 5 172,-66 230 105,22-74-85,43-148 270,3-16 793,22-74-673,-9 21-432,-4 10-167,3 0-1,2 1 0,1 0 1,12-21 17,-26 63-2,-1 1-1,1-1 1,-1 0 0,1 0 0,0 0 0,0 0 0,0 1 0,0-1 0,0 0 0,0 1 0,0-1 0,0 1 0,1-1 0,-1 1-1,1 0 1,-1-1 0,1 1 0,-1 0 0,1 0 0,0 0 0,-1 0 0,1 0 0,0 1 0,0-1 0,0 0 0,0 1 0,0 0 0,0-1-1,0 1 1,0 0 0,-1 0 0,1 0 0,0 0 0,0 0 0,0 0 0,2 1 2,50 57-75,27 61 65,24 29-4401,-95-139 1265,-1-8 79</inkml:trace>
  <inkml:trace contextRef="#ctx0" brushRef="#br0" timeOffset="1505.491">892 341 8704,'-5'12'3232,"10"0"-2496,3 4-224,3-12-192,2 1-160,6-5 64,7-5-320,6 1-96,4-4 96,6-4-384,-2 4-160,1-1-448,-10-2-96,-2-6-864</inkml:trace>
  <inkml:trace contextRef="#ctx0" brushRef="#br0" timeOffset="1824.089">1442 114 6656,'-2'11'4492,"8"22"-4073,-1-7 142,-4 200 1092,0-210-1726,-1-11-147,1 1-1,-1 0 0,0-1 1,-1 1-1,1-1 1,-1 1-1,0 0 0,0-1 1,-1 1-1,0-1 1,0 0-1,0 1 221,-6 2-2933</inkml:trace>
  <inkml:trace contextRef="#ctx0" brushRef="#br0" timeOffset="3362.228">1434 106 3456,'-16'14'2839,"-9"0"-782,19-11-1365,2-10 2072,8-8-2194,6 2-404,23-15-65,-21 19 6,-7 5-43,9-3 80,-7 6-411,-1-2 208,20-10 49,-25 13-6,15-3 240,78-18-438,-94 21 214,40 4-149,-40-4 149,1 0 1,0 0-1,-1 1 1,1-1-1,0 0 1,0 0-1,-1 1 1,1-1-1,-1 0 1,1 1-1,0-1 1,-1 0-1,1 1 1,-1-1-1,1 1 1,-1-1-1,1 1 1,-1-1 0,1 1-1,-1 0 1,0-1-1,1 1 1,-1-1-1,0 1 1,1 0-1,-1-1 1,0 1-1,0 0 1,0-1-1,1 1 1,-1 0-1,0 0 1,0-1-1,0 1 1,0 0-1,0-1 1,-1 1-1,1 0 1,0 0-1,0-1 1,0 1-1,0 0 1,-1-1-1,1 1 1,0-1 0,-1 1-1,1 0 1,-1-1-1,1 1 1,-1-1-1,1 1 1,-1 0-1,-94 99 1333,51-67-1365,43-32 18,1 0 0,0 0-1,0 0 1,0 0 0,0 0 0,0-1 0,0 1-1,0 0 1,0 0 0,0 0 0,1 0 0,-1 0-1,0-1 1,0 1 0,1 0 0,-1 0 0,1 0 0,-1-1-1,1 1 1,-1 0 0,1 0 0,-1-1 0,1 1-1,-1-1 1,1 1 0,0 0 0,-1-1 0,1 1 0,0-1-1,0 0 1,0 1 0,-1-1 0,1 1 0,0-1-1,0 0 1,0 0 0,0 0 0,-1 1 0,1-1-1,0 0 1,0 0 0,0 0 0,0 0 0,0 0 0,0-1-1,-1 1 1,1 0 14,6 3 48,101 34-485,-106-36 463,1-1 0,-1 0 0,0 1 0,0-1 0,0 1 0,0 0 0,0 0 0,0-1 0,0 1 0,0 1 0,0-1 0,0 0 0,0 0 0,-1 1 0,1-1 0,-1 1 0,1-1 0,-1 1 0,1 0 0,-1 0 0,0 0 0,0-1 0,0 1 0,0 0 0,0 0 0,0 0 0,-1 1 0,1-1 0,-1 0 0,1 0 0,-1 0 0,0 0 0,0 1 0,0-1 0,0 0 0,0 0 0,0 0 0,-1 1 0,1-1 0,-1 1-26,-4 5 115,0-1 1,-1 0-1,0 0 0,0 0 1,-1-1-1,1 1 0,-1-2 1,-1 1-1,1-1 0,-2 0-115,-9 8 63,-66 44-299,22-33-3768,45-19 767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04:27.0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225 893 5888,'-1'-1'69,"1"1"0,0-1 0,-1 1 0,1-1 0,-1 0 0,1 1 0,-1-1 0,1 1 0,-1-1 0,1 1 0,-1-1 0,0 1 0,1-1 0,-1 1 1,0 0-1,1-1 0,-1 1 0,0 0 0,0 0 0,1 0 0,-1-1 0,0 1 0,1 0 0,-1 0 0,0 0 0,0 0 0,1 0 0,-1 0 0,0 0 0,0 1 0,1-1 0,-1 0 0,0 0 0,0 1 0,1-1 0,-1 0 1,0 1-1,1-1 0,-1 0 0,1 1 0,-1-1 0,0 1 0,1-1 0,-1 1 0,1-1 0,-1 1 0,1 0 0,-1-1 0,1 1 0,0-1 0,-1 1 0,1 0 0,0 0 0,0-1 0,-1 1 0,1 0-69,-11 15 316,-44 85 761,53-97-1045,1 1-1,0-1 0,0 1 0,0-1 1,0 1-1,1 0 0,0 0 0,0-1 0,0 1 1,0 0-1,1-1 0,0 1 0,0 0 1,0-1-1,1 1 0,-1-1 0,1 0 0,0 1 1,1-1-1,-1 0 0,1 0 0,2 3-31,0-1 50,0-1 0,0 0 0,0-1 0,1 1 0,0-1 0,0 0 0,0 0 0,0-1 0,1 1 0,-1-2 0,1 1 0,0-1 0,0 0 0,0 0 0,0-1 0,0 0 0,0 0 0,0 0 0,0-1 0,1 0 0,-1-1 0,0 0 0,3 0-50,7-2 99,0-1 0,0 0-1,-1-2 1,1 1-1,-1-2 1,-1 0-1,1-1 1,-1-1 0,4-3-99,-9 6 19,0-1 0,0 0 1,0-1-1,-1 0 0,-1 0 1,1-1-1,-1 0 0,0-1 1,-1 0-1,-1 0 0,1 0 1,-1-1-1,-1 0 0,0 0 1,-1 0-1,1-2-19,-3 4 21,1 0 0,-1-1 0,-1 1 0,1 0 0,-2-1 0,1 1-1,-1 0 1,-1-1 0,0 1 0,0 0 0,-1-1 0,0 1 0,0 0 0,-1 0 0,0 0 0,-1 1 0,0-1 0,0 1 0,-1 0 0,0 0 0,0 0 0,-1 1-1,0-1 1,-1 2 0,1-1 0,-1 1 0,-2-2-21,4 6 2,0-1 0,-1 1-1,1 1 1,0-1 0,-1 1 0,1 0-1,-1 0 1,1 0 0,-1 1 0,1 0-1,-1 0 1,1 1 0,-1-1 0,1 1-1,-1 0 1,1 1 0,-1-1 0,1 1-1,0 0 1,0 0 0,0 1 0,0 0-1,-4 2-1,-5 5-175,0-1-1,0 2 0,1 0 1,1 1-1,0 0 1,0 0-1,-1 5 176,9-13-365,0 0 0,1 1 0,0 0 0,0 0 0,0 0 0,0 0 0,1 0 0,0 0 0,0 1 1,0-1-1,1 1 0,-1 0 0,1-1 0,0 5 365,4 18-2752</inkml:trace>
  <inkml:trace contextRef="#ctx0" brushRef="#br0" timeOffset="591.872">502 367 7296,'-21'-23'3813,"20"22"-3477,1 1-208,0 0-101,0 0-70,0 21 6,-14 94 922,-123 734 1707,101-654-3739,32-177 68,-1 8-5671,5-24 3225</inkml:trace>
  <inkml:trace contextRef="#ctx0" brushRef="#br0" timeOffset="875.353">19 1691 6144,'-19'0'2928,"20"0"-2139,2 0 139,128-18 1232,-7-6-1001,-51 9-1598,0 2-3374,-58 8 773</inkml:trace>
  <inkml:trace contextRef="#ctx0" brushRef="#br0" timeOffset="1395.062">280 363 6528,'-30'9'4933,"92"-23"-4032,-10 7-748,2 1-1,-1 3 1,30 3-153,20 9-7332,-76-5 4148</inkml:trace>
  <inkml:trace contextRef="#ctx0" brushRef="#br0" timeOffset="1799.756">1135 326 8448,'0'0'155,"-1"0"0,1 1 0,0-1 1,0 0-1,0 0 0,0 0 0,-1 0 1,1 0-1,0 0 0,0 0 0,0 0 1,-1 0-1,1 0 0,0 0 0,0 0 1,0 0-1,-1 0 0,1 0 0,0 0 1,0 0-1,-1 0 0,1 0 0,0 0 0,0 0-155,-5 13-403,-71 171 590,-41 176 1429,106-328-1797,2 0 0,2 0 1,0 1-1,2 0 0,2 0 0,1 0 0,2 1 1,1-1-1,1 0 0,6 26 181,-7-54-516,-1 0 1,1-1-1,1 1 0,-1 0 1,1-1-1,0 0 0,0 1 1,0-1-1,0 0 0,1 0 1,0 0-1,0 0 0,0 0 516,16 10-3045</inkml:trace>
  <inkml:trace contextRef="#ctx0" brushRef="#br0" timeOffset="2217.24">1180 723 7168,'-8'-16'3333,"8"15"-2709,0 1-101,6 2 90,94 142 1334,8-43-1503,-68-69-350,142 106-1368,-169-125-492,-11-9-2010,-2-4 1062</inkml:trace>
  <inkml:trace contextRef="#ctx0" brushRef="#br0" timeOffset="2548.295">1623 602 5376,'-12'-16'2982,"-9"33"-876,-106 167-213,49-76-1152,-5-4 1,-20 12-742,49-64-3792,44-43 752</inkml:trace>
  <inkml:trace contextRef="#ctx0" brushRef="#br0" timeOffset="3180.283">1845 338 6912,'4'-23'3520,"-3"22"-3366,-1 1-180,4 21-214,-62 165 229,17-45 790,78-269-171,48-120-102,5 27-500,-82 204-9,-7 14 0,0 0 1,0 0-1,0 0 0,0 0 1,1 0-1,-1 0 0,1 0 1,0 1-1,0-1 0,0 1 1,0-1-1,0 1 0,1 0 1,-1-1-1,1 1 0,0 1 1,1-2 2,-3 3 2,0 0 0,0 1 0,0-1 1,0 0-1,0 1 0,0-1 1,0 1-1,0-1 0,0 1 0,0 0 1,0-1-1,0 1 0,-1 0 0,1 0 1,0-1-1,0 1 0,-1 0 1,1 0-1,0 0 0,-1 0 0,1 0 1,-1 0-1,1 0 0,-1 0 1,0 0-1,1 0 0,-1 0 0,0 0 1,0 1-1,0-1 0,0 0 0,0 1-2,1 0 8,5 30 70,-1 0 0,-2 1 1,-1-1-1,-2 1 0,-1 0 1,-3 18-79,2-9 79,-17 103 380,-17-12-4134,28-115 1878</inkml:trace>
  <inkml:trace contextRef="#ctx0" brushRef="#br0" timeOffset="3493.399">1732 432 7040,'-10'0'2624,"15"0"-2048,0 0-64,-5 0-224,8 0-320,6 0-32,4-5 224,1 2 192,3-2-160,6 5 32,4 0 96,4 0-192,6-4 0,-2 1-576,0 3-224,-3 0-960,0 0-384,-1 3-640</inkml:trace>
  <inkml:trace contextRef="#ctx0" brushRef="#br0" timeOffset="3795.758">2324 208 8192,'-3'12'3714,"22"23"-3737,-13-24-20,3 4-10,0 1 0,-1 0 1,-1 0-1,-1 1 0,-1 0 1,0 0-1,-1 1 0,1 11 53,0 206 1099,-8-185-997,-2 0 1,-2-1-1,-2 1 1,-2-2-1,-9 20-102,5-34-214,-1 0-1,-1-1 1,-3 0-1,0-2 1,-2 0-1,-1-2 1,-14 14 214,9-9-622,-4 3-796,3-7-1254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04:34.24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32 95 896,'0'-1'18,"0"1"0,0 0 1,-1-1-1,1 1 0,0-1 0,0 1 0,-1 0 0,1-1 1,0 1-1,-1 0 0,1 0 0,-1-1 0,1 1 0,0 0 1,-1 0-1,1-1 0,-1 1 0,1 0 0,-1 0 0,1 0 1,0 0-1,-1 0 0,1 0 0,-1 0 0,1 0 1,-1 0-1,1 0 0,-1 0 0,1 0 0,-1 0 0,1 0 1,-1 0-1,1 0 0,0 0 0,-1 0 0,1 1 0,-1-1 1,1 0-1,0 0 0,-1 1 0,1-1 0,-1 0 1,1 1-1,0-1 0,-1 0 0,1 1 0,0-1 0,0 0 1,-1 1-19,-12-1 3552,13 0-3510,0-1 0,0 1 0,0 0 1,0-1-1,0 1 0,0 0 0,0-1 1,0 1-1,0 0 0,0-1 1,0 1-1,0 0 0,1-1 0,-1 1 1,0 0-1,0 0 0,0-1 0,0 1 1,0 0-1,1-1 0,-1 1 1,0 0-1,0 0 0,1-1 0,-1 1 1,0 0-1,0 0 0,1 0 0,-1 0 1,0-1-1,0 1 0,1 0 1,-1 0-1,0 0 0,1 0 0,-1 0 1,0 0-1,1 0 0,-1 0 0,0 0 1,1 0-1,-1 0 0,0 0 1,1 0-1,-1 0 0,0 0 0,1 0 1,-1 0-1,0 0 0,1 0 0,-1 0 1,0 0-1,0 1 0,1-1 1,-1 0-1,0 0 0,0 0 0,1 1 1,-1-1-1,0 0 0,0 0 0,1 0 1,-1 1-1,0-1 0,0 0 1,0 1-1,0-1 0,1 0-42,34 1 497,0-1 0,0-2 0,1-1 1,-1-2-1,7-3-497,13-1 431,383-53-825,-406 62-2737,-29 0 678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04:34.93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50 78 2048,'-42'-4'1346,"34"3"4294,208-19-4264,99-12-458,-150 12-892,-146 19-692,-5 2-433,-20 7-4122,9-5 2645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04:38.05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0 446 2304,'0'0'68,"1"0"0,-1 0-1,0 0 1,1-1 0,-1 1 0,0 0 0,0 0-1,1 0 1,-1 0 0,0 0 0,1-1 0,-1 1-1,0 0 1,1 0 0,-1 0 0,0 0 0,1 0-1,-1 0 1,1 0 0,-1 0 0,0 0 0,1 0 0,-1 1-1,0-1 1,1 0 0,-1 0 0,0 0 0,0 0-1,1 0 1,-1 1 0,0-1 0,1 0 0,-1 0-1,0 0 1,0 1 0,1-1 0,-1 0 0,0 0-1,0 1 1,0-1 0,1 0 0,-1 1 0,0-1-1,0 0 1,0 1 0,0-1 0,0 0 0,0 1 0,1-1-1,-1 0 1,0 1 0,0-1 0,0 0 0,0 1-1,0-1 1,0 0 0,-1 1 0,1-1 0,0 0-1,0 1 1,0-1 0,0 0 0,0 1 0,0-1-1,-1 0 1,1 0 0,0 1-68,17-23 1782,1-10-1545,-1-1-1,-1 0 1,-2-1-1,-1-1 1,-2 0 0,-2-1-1,-1 0 1,-1 0-1,-2-1 1,-2 0 0,-1-2-237,-3 40 4,1-1 0,0 0 0,-1 0 0,1 0 0,0 0 0,0 0 0,-1 0 0,1 1 0,0-1 0,-1 0 0,1 0 0,0 0 0,-1 0 0,1 0 0,0 0 0,-1 0 0,1 0 0,0-1 0,-1 1 0,1 0 0,0 0 1,-1 0-1,1 0 0,0 0 0,0 0 0,-1-1 0,1 1 0,0 0 0,0 0 0,-1 0 0,1-1 0,0 1 0,0 0 0,-1 0 0,1-1 0,0 1 0,0 0 0,0-1 0,0 1 0,0 0 0,-1 0 0,1-1 0,0 1 0,0 0 0,0-1 0,0 1 1,0 0-1,0-1 0,0 1 0,0 0 0,0-1 0,0 1 0,0 0 0,0-1 0,0 1 0,1 0 0,-1-1 0,0 1 0,0 0 0,0 0 0,0-1 0,0 1 0,1 0 0,-1-1 0,0 1 0,0 0 0,1 0-4,-16 23-41,3 15 169,1 1 0,1 0-1,2 0 1,3 1 0,0 0 0,3 0-1,1 1 1,4 29-128,-2-18-14,-1 167-978,0-194-373</inkml:trace>
  <inkml:trace contextRef="#ctx0" brushRef="#br0" timeOffset="498.155">424 224 7296,'-12'-4'3361,"29"4"-2818,2 1-453,207 2 406,-141 5-240,-88 5-186,-66 36 756,-243 137-1375,292-171-5803,25-10 2811</inkml:trace>
  <inkml:trace contextRef="#ctx0" brushRef="#br0" timeOffset="848.146">798 383 7424,'-20'3'3427,"-3"11"-2811,5-2-302,-78 66 1009,26-23-819,-64 49-435,40-40-4653,81-55 2445,8 0-239</inkml:trace>
  <inkml:trace contextRef="#ctx0" brushRef="#br0" timeOffset="1830.849">947 386 8320,'0'-1'3856,"15"-22"-3184,2 6-662,0-1 0,-2 0 0,0-1 0,-1-1 1,-1 0-1,-1-1 0,-1-1 0,0 1 0,-2-2 0,0 1 1,2-15-11,-2 20 23,0 25-265,-15 107 327,-1-59 75,-3 129-394,1-80 234,6-69 101,-34-32 128,18 9-789,-20-18 497,33 3 110,5 2-48,1 0-1,-1 0 1,0-1-1,1 1 1,-1 0-1,0 0 1,1 0-1,-1-1 1,1 1-1,-1 0 1,0 0-1,1-1 1,-1 1-1,1-1 1,-1 1-1,1-1 1,-1 1-1,1 0 1,0-1-1,-1 0 1,1 1-1,0-1 1,-1 1-1,1-1 1,0 1-1,-1-1 1,1 0-1,0 1 1,0-1-1,0 1 1,0-1-1,0 0 1,0 1-1,0-1 1,0 0-1,0 1 1,0-1-1,0 0 1,0 1-1,0-1 1,0 0 1,0-5 61,1 4-39,1 0-1,-1 0 0,0 0 1,1 0-1,0 0 0,-1 1 1,1-1-1,0 0 1,0 1-1,0-1 0,0 1 1,0 0-1,0-1 0,0 1 1,0 0-1,0 0 0,1 1 1,-1-1-1,0 0 1,1 1-1,-1-1 0,0 1 1,1 0-1,1 0-21,0-1 31,68-12 134,60-19 1,-72 15-171,-61 17 24,1 0 0,0-1 0,0 1 0,0 0 0,-1 0 0,1 0 0,0 0 0,0-1 0,0 1 1,0 0-1,0 0 0,-1 0 0,1-1 0,0 1 0,0 0 0,0 0 0,0-1 0,0 1 0,0 0 1,0 0-1,0-1 0,0 1 0,0 0 0,0 0 0,0-1 0,0 1 0,0 0 0,0 0 0,0-1 0,0 1 1,0 0-20,-216 36 890,103-16-4068,104-20 1295,4 0-1034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04:36.0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222 57 3584,'-21'-8'2282,"21"8"-1684,0 0-118,0 0-64,0 0-144,0 0-107,0 0-85,0 0-112,1 0 21,19 6 265,1-1 0,-1-1-1,1-1 1,0 0 0,0-2-1,0-1 1,0 0-1,15-3-253,7 1 195,286-6 1139,77-25-1228,-367 28-856,41-10-6003,-70 10 4358</inkml:trace>
  <inkml:trace contextRef="#ctx0" brushRef="#br0" timeOffset="1143.36">145 138 3584,'-2'6'5831,"9"20"-4452,6-4-1301,1-2 0,1 1-1,1-2 1,1 0 0,0-1 0,1 0-1,1-2 1,1 0 0,0-1-1,1-1 1,1-1 0,0-1 0,1-1-1,7 2-77,69 44 123,-94-55-124,0 1 0,0-1 0,-1 1 0,1 0 0,-1 0 0,0 0 0,0 0 0,0 1 0,0 0 0,0 0 0,-1 0 0,0 0 0,0 0 0,0 1 0,0 0 0,-1-1 0,1 1 0,-1 0 0,-1 0 0,1 0 0,-1 0 0,0 1 0,0-1 0,0 0 0,0 1 0,-1-1 0,0 5 1,-6 21 61,-1-1 0,-1 0 0,-2 0-1,0-1 1,-13 22-61,-7 7 39,-3-1 1,-1-2-1,-4-1 0,-1-3 0,-3 0 0,-46 41-39,34-31 23,1 2 0,4 2 0,0 7-23,9-15 219,39-56-208,9-5-11,34-17 213,60-3-117,352-48 779,159 3-379,-368 44-1206,-209 22-2058,-35 4-724,-5 6 1218,4-6 2115,-8 10-2822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04:43.10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1 409 3456,'25'-36'2234,"46"-58"-1572,-57 70-148,-1-1 0,-1 0 0,-1-1 0,-1 0 0,2-13-514,11-74 811,-29 131-710,-19 209 1195,25-186-1459,-3 0 0,-1-1 0,-2 1 0,-1-1-1,-5 8 164,-8 18-5365,8-39 2464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04:43.52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 70 3840,'-5'1'2701,"30"-2"-1749,189-22 906,-169 21-1615,522-22 1757,-235 8-3290,-290 12-150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04:44.36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4 766 3072,'-3'6'755,"3"-6"-707,0 0-1,0 0 0,0-1 0,1 1 0,-1 0 1,0 0-1,0 0 0,1 0 0,-1 0 1,0 0-1,0 0 0,1 0 0,-1 0 0,0 0 1,0 0-1,1 0 0,-1 0 0,0 0 0,0 0 1,1 0-1,-1 0 0,0 0 0,0 1 0,0-1 1,1 0-1,-1 0 0,0 0 0,0 0 1,0 0-1,1 1 0,-1-1 0,0 0 0,0 0 1,0 0-1,0 1 0,0-1 0,1 0 0,-1 0 1,0 0-1,0 1 0,0-1 0,0 0 1,0 0-1,0 1 0,0-1 0,0 0 0,0 0 1,0 1-1,0-1 0,0 0 0,0 0 0,0 1-47,32-34 2272,100-121-906,-113 134-1331,-1-2 1,-1 0 0,-1-1 0,-1-1-1,-1-1 1,-1 1 0,-2-2 0,0 0-1,-2 0 1,1-6-36,-8 26-12,9-30 188,-2 0 1,-1 0-1,-1-1 0,-3 1 0,0-6-176,-23-28 655,18 68-651,0 1-1,0-1 0,0 1 1,0 0-1,0-1 0,0 1 1,0 0-1,-1 0 0,1 0 1,0 0-1,-1 0 0,1 0 1,0 0-1,-1 0 0,0 0 0,1 1 1,-1-1-1,1 1 0,-1-1 1,0 1-1,1 0 0,-1 0 1,0-1-1,1 1 0,-1 0 1,0 0-1,1 1 0,-1-1 1,0 0-1,1 0 0,-1 1 1,1-1-1,-1 1 0,0 0 1,1-1-1,-1 1 0,1 0 1,0 0-1,-1 0 0,1 0 1,0 0-1,-1 0-3,-6 7-6,1-1-1,0 1 1,0 0-1,0 0 1,1 1 0,0 0-1,1 0 1,0 1-1,1-1 1,-2 5 6,-8 15-59,0-2 71,0 1-1,3 0 1,0 1-1,2 0 0,0 1 1,3 0-1,-2 11-11,1 42 8,4 0 0,5 50-8,0-109 138,1 0 0,1-1 0,1 1-1,1-1 1,1 0 0,7 14-138,-12-31 23,1 0 1,-1-1-1,1 1 1,0-1-1,0 0 0,1 0 1,-1 0-1,1 0 1,0-1-1,0 0 0,1 1 1,0-2-1,-1 1 1,1 0-1,0-1 0,1 0 1,-1 0-1,1-1 1,-1 1-1,1-1 0,0 0 1,0-1-1,-1 1 1,1-1-1,0 0 1,1-1-1,-1 0 0,0 0 1,0 0-1,0 0 1,0-1-1,0 0 0,0 0 1,0-1-1,-1 0 1,4-1-24,28-42-2550,-22 9-292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04:47.9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551 150 5120,'36'-50'3456,"4"-4"-742,-40 52-2666,0 1-1,-1-1 0,1 1 1,-1 0-1,0-1 0,1 1 0,-1 0 1,0 0-1,0-1 0,0 1 1,0 0-1,0 0 0,0 0 0,0 0 1,0 0-1,0 0 0,-1 0 1,1 1-1,0-1 0,0 0 1,-1 1-1,1-1 0,-1 1 0,1-1 1,0 1-1,-1 0 0,1-1 1,-1 1-1,1 0 0,-1 0 1,1 0-1,-1 0 0,1 0 0,-1 1 1,1-1-1,0 0 0,-1 1 1,0-1-48,-156 42 213,13 42 614,129-75-777,2 0 0,-1 1 1,1 1-1,1 0 1,-1 1-1,2 0 1,0 1-1,1 1 1,0 0-1,1 0 1,0 1-1,1 1 1,-3 9-51,10-21 6,1 0 1,0 0 0,1 0 0,-1 0 0,1 0 0,0 0 0,0 0 0,0 0-1,0 1 1,1-1 0,0 0 0,-1 0 0,2 0 0,-1 0 0,0-1 0,1 1 0,0 0-1,-1 0 1,2-1 0,-1 1 0,0-1 0,1 0 0,0 1-7,77 66-78,-48-46 152,26 18-47,-38-28-19,0 0 1,-1 1-1,0 2 1,-2 0 0,2 2-9,9 19 0,-2 0 0,-1 2 0,18 41 0,-41-78-1,32 84 43,-34-84-40,1 0 0,-1 0-1,0-1 1,0 1 0,0 0 0,0 0 0,0 0 0,-1 0 0,0 0 0,1 0 0,-1 0-1,0 0 1,0 0 0,0-1 0,-1 1 0,1 0 0,-1-1 0,1 1 0,-1-1 0,0 0-1,0 1 1,0-1 0,0 0 0,0 0 0,-1 0 0,1-1 0,-1 1 0,1 0 0,-2 0-2,-16 6 37,0-1 0,-1-1 1,1 0-1,-1-2 1,0 0-1,-1-2 1,1 0-1,-1-1 1,-8-2-38,19 2 20,-27 0 228,0-1 1,0-1-1,0-2 1,0-2-1,-4-3-248,-12-11-991,53 18 859,0 1 0,1 0 0,-1 0 0,0 0 0,1-1 0,-1 1 0,0 0 0,1-1 0,-1 1 0,0-1 0,1 1 0,-1 0 0,1-1 0,-1 0 0,1 1 0,-1-1 0,1 1 0,0-1 0,-1 1 0,1-1 0,-1 0 0,1 1 0,0-1 1,0 0-1,-1 1 0,1-1 0,0 0 0,0 0 0,0 1 0,0-1 0,0 0 0,0 1 0,0-1 0,0 0 0,0 0 132,3-4-3349</inkml:trace>
  <inkml:trace contextRef="#ctx0" brushRef="#br0" timeOffset="383.829">775 964 6144,'-6'-8'2272,"6"-17"-1760,0 13-160</inkml:trace>
  <inkml:trace contextRef="#ctx0" brushRef="#br0" timeOffset="838.223">769 884 10528,'-12'-69'2938,"1"85"-2484,-43 314-284,49-224 97,5-106-214,0 0-90,0 0 37,0 0 176,19 0 496,180-8-219,-135 0-3679,-50 4 890</inkml:trace>
  <inkml:trace contextRef="#ctx0" brushRef="#br0" timeOffset="2419.936">1266 349 4224,'-1'-2'145,"0"1"-1,1 0 1,-1 0 0,1 0-1,-1-1 1,1 1 0,-1 0-1,1-1 1,0 1 0,0 0-1,0-1 1,-1 1 0,1 0-1,1-1 1,-1 1 0,0 0-1,0-1 1,0 1 0,1 0 0,-1-1-1,1 1 1,-1 0 0,1-1-1,-1 1 1,1 0 0,0 0-1,-1 0 1,1 0 0,0 0-1,0 0 1,1-1-145,2-4 1170,5 13-468,-5 73-777,-21 132 209,-15 153 719,13-263-197,14-106-107,-3-53-447,8 44-81,8-344 475,2 57-491,-1 111-10,-4 149 0,-4 39-4,0 1 1,-1-1 0,1 1 0,-1 0 0,1-1 0,0 1 0,-1 0 0,1-1 0,0 1-1,-1 0 1,1 0 0,0 0 0,-1 0 0,1 0 0,0 0 0,0 0 0,-1 0-1,1 0 1,0 0 0,-1 0 0,1 0 0,0 0 0,-1 1 0,1-1 0,0 0-1,-1 0 1,1 1 0,0-1 0,-1 0 0,1 1 0,-1-1 0,1 1 0,-1-1-1,1 1 1,-1-1 0,1 1 0,-1-1 0,1 1 0,-1 0 0,0-1 0,1 1 0,-1 0-1,0-1 1,1 1 8,167 261 795,-40-84-192,48 48-491,-56-55 256,-120-171-346,0 0-6,0 0-1,0 1 1,-1-1 0,1 0 0,0 1 0,0-1-1,1 0 1,-1 1 0,0-1 0,0 0 0,0 1-1,0-1 1,0 0 0,0 1 0,0-1 0,0 0 0,1 1-1,-1-1 1,0 0 0,0 0 0,0 1 0,1-1-1,-1 0 1,0 0 0,0 1 0,1-1 0,-1 0-1,0 0 1,0 0 0,1 0 0,-1 1 0,0-1 0,1 0-1,-1 0 1,0 0 0,1 0 0,-1 0 0,0 0-1,1 0 1,-1 0 0,0 0 0,1 0 0,-1 0 0,0 0-1,1 0 1,-1 0 0,0 0 0,0 0 0,1 0-1,-1 0 1,0-1 0,1 1 0,-1 0 0,0 0-1,1 0 1,-1 0 0,0-1 0,0 1 0,1 0 0,-1 0-1,0-1 1,0 1-16,5-194 299,-15-35-294,-2-166 630,7 313-550,3 30-995,4 47-6585,1 16 3490,-2 3 1221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04:52.52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1 185 5248,'1'-71'6540,"5"1"-4398,-5 38-2015,-1 21-201,0 18-149,0 279 1119,-8-132-752,8-143 202,0-10-148,0-1 63,0 0-37,0 0-53,0 0-17,0 0-31,0 0-43,4 8 90,3-5-152,0-1 0,-1 1 0,1-1-1,1-1 1,-1 0 0,0 0 0,0 0-1,0-1 1,1 0 0,-1 0 0,0-1-1,0 1-17,20-1 283,98-3 32,-109-5-1049,-16 8 593,0 1-1,0-1 1,0 1 0,0-1 0,0 1-1,0-1 1,0 1 0,0-1 0,0 1-1,-1 0 1,1-1 0,0 1 0,0-1-1,0 1 1,-1 0 0,1-1 0,0 1-1,0-1 1,-1 1 0,1 0 0,0-1-1,-1 1 1,1 0 0,0 0-1,-1-1 1,1 1 0,-1 0 0,1 0-1,0 0 1,-1-1 0,1 1 0,-1 0-1,1 0 1,-1 0 0,1 0 0,0 0-1,-1 0 1,1 0 0,-1 0 0,1 0-1,-1 0 1,1 0 0,-1 0 0,1 0-1,-1 0 1,1 0 0,0 0 0,-1 1-1,1-1 1,-1 0 141,-15 0-3461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5:13:46.8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366 62 2304,'5'-8'866,"2"11"-73,-6-3-100,13-16 2939,-14 15-3535,0-1 1,-1 0-1,1 0 0,0 1 1,-1-1-1,1 0 1,-1 0-1,1 1 1,-1-1-1,0 1 0,0-1 1,0 1-1,0-1 1,0 1-1,0-1 0,0 1 1,0 0-1,0 0 1,-1-1-1,1 1 1,0 0-1,-1 0 0,1 0 1,-1 1-1,0-1 1,1 0-1,-1 0 1,1 1-1,-1-1 0,0 1 1,0 0-1,1-1 1,-1 1-1,0 0 0,0 0 1,1 0-1,-1 0 1,-2 1-98,-68 10 303,-21 21-298,83-26 3,0 0 0,0 1 0,1 1-1,-1-1 1,2 1 0,-1 1 0,1 0 0,0 0-1,1 0 1,0 1 0,1 0 0,0 1 0,-1 1-8,6-10-2,1 0 0,-1-1 1,0 1-1,1 0 0,-1-1 1,1 1-1,-1 0 0,1 0 1,0 0-1,0-1 0,0 1 1,0 0-1,0 0 0,0 0 1,1-1-1,-1 1 1,0 0-1,1 0 0,-1-1 1,1 1-1,0 0 0,0-1 1,0 1-1,0-1 0,0 1 1,0-1-1,0 1 0,0-1 1,0 0-1,1 1 0,-1-1 1,0 0-1,2 1 2,60 23-50,-36-16 43,92 31-79,-114-38 115,-1 0 1,1 0-1,0 1 0,-1-1 0,0 1 0,0 0 0,0 0 0,0 0 0,0 1 1,-1-1-1,1 1 0,-1 0 0,0 0 0,0 0 0,0 0 0,-1 1 0,0-1 1,0 1-1,0 0 0,0-1 0,-1 1 0,1 0 0,-1 0 0,0 0 0,-1 0 1,1 3-30,-16 60 1002,13-63-873,0-1 0,-1 1 0,0-1-1,1 0 1,-1 0 0,-1 0 0,1 0-1,-1 0 1,1-1 0,-1 0 0,0 1-1,0-1 1,0-1 0,-1 1-129,-9 2 256,-1-2 0,0 1 0,0-2 0,0 0 0,0 0 0,0-2-1,0 0 1,0-1 0,0 0 0,0-1 0,0-1 0,0 0 0,-11-4-256,5 2 17,-29-6-2327,41 6 519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36:29.4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473 83 3456,'9'-5'1452,"1"-20"2093,-11 22-3440,0 0 1,0 0-1,0 1 0,0-1 0,0 0 1,-1 1-1,1-1 0,-1 1 0,0 0 1,1-1-1,-1 1 0,0 0 1,-1 0-1,1 0 0,0 0 0,-1 1 1,1-1-1,0 0 0,-1 1 0,0 0 1,1 0-1,-1 0 0,0 0 0,0 0 1,0 0-1,1 1 0,-1-1 1,0 1-1,0 0 0,0 0 0,0 0 1,0 0-1,0 0 0,0 1 0,0-1 1,1 1-1,-1 0 0,0 0 0,0 0 1,1 0-1,-1 0 0,-2 2-105,-22 10-38,0 2 0,1 0 0,1 2-1,0 1 1,2 1 0,0 1 0,1 1 0,0 1-1,2 0 1,1 2 0,1 0 0,-3 8 38,10-17 52,0 0 1,2 0 0,0 1 0,0 1 0,1-1 0,2 1 0,-1 1 0,2-1-1,0 1 1,1 0 0,1 0 0,1 1 0,1-1 0,0 0 0,1 1 0,1-1-1,1 0 1,0 1 0,1-1 0,1 0 0,1-1 0,1 1 0,3 6-53,-4-16 88,0 1 0,1-1 0,0 0 1,1-1-1,-1 1 0,1-1 0,1-1 1,-1 1-1,1-1 0,0-1 0,1 1 1,-1-1-1,1-1 0,0 0 0,0 0 1,0-1-1,1 0 0,7 2-88,8 0 65,0-1 0,0-1 0,0-1 0,0-1 0,0-1 0,21-3-65,-26 1-499,0 0 0,-1-2 1,0-1-1,0 0 0,0-1 0,-1-1 0,1-1 0,-2 0 0,1-1 0,-1-1 0,10-8 499,19-21-3210</inkml:trace>
  <inkml:trace contextRef="#ctx0" brushRef="#br0" timeOffset="2679.993">938 746 5632,'0'-24'2176,"5"16"-1664,-5 4 32,0-1-64,0 2-128,0 3 32,0 0-192,0 0 96,-14 44-192,1-4 32,-2-3-64,1-5 32</inkml:trace>
  <inkml:trace contextRef="#ctx0" brushRef="#br0" timeOffset="2980.297">869 909 11104,'-7'23'200,"1"-1"57,10-28 1067,69-252-620,-64 224-647,32-77-311,-41 110 253,1 0 1,-1 1 0,0-1-1,0 0 1,0 1 0,1-1 0,-1 1-1,0-1 1,0 0 0,1 1-1,-1-1 1,1 1 0,-1-1-1,1 1 1,-1-1 0,1 1 0,-1-1-1,1 1 1,-1 0 0,1-1-1,-1 1 1,1 0 0,-1-1-1,1 1 1,0 0 0,-1 0 0,1-1-1,0 1 1,-1 0 0,1 0-1,0 0 1,-1 0 0,1 0 0,0 0-1,-1 0 1,1 0 0,0 0-1,-1 1 1,1-1 0,0 0-1,-1 0 1,1 0 0,-1 1 0,1-1-1,0 0 1,-1 1 0,1-1-1,-1 1 1,1-1 0,-1 0-1,1 1 1,-1-1 0,1 1 0,-1-1-1,0 1 1,1 0 0,-1-1-1,0 1 1,1-1 0,-1 1 0,0 0-1,0-1 1,1 1 0,13 47 127,-13-44-123,30 173 500,10 47-4102,-41-223 3501,4 11-1619,-2-9-1766,2-5 543</inkml:trace>
  <inkml:trace contextRef="#ctx0" brushRef="#br0" timeOffset="3233.909">916 900 7040,'0'0'2624,"3"0"-2048,2 0 0,0 4-192,4-4-256,4 0-96,6-4 192,4-1 96,-1 2-160,5 3-32,2-3 64,-3-2-160,1 1-32,-3 4-768,-2-5-320,1 2-1472,-1-6-1312,2-2 1472</inkml:trace>
  <inkml:trace contextRef="#ctx0" brushRef="#br0" timeOffset="3550.535">1442 641 6912,'-4'31'4452,"5"-10"-4126,-5 154 1696,2-75-2502,-9-85-3664,14-22 1296</inkml:trace>
  <inkml:trace contextRef="#ctx0" brushRef="#br0" timeOffset="4220.442">1407 613 4992,'-7'1'1665,"9"-6"1358,21-28-127,-15 27-2899,0 0 0,0 0 1,0 1-1,1 0 0,-1 0 1,1 1-1,1 1 0,-1-1 1,0 1-1,1 1 0,-1 0 1,1 0-1,0 1 0,9 0 3,-17 1 5,0 0 0,-1 0 1,1 0-1,0 0 0,0 1 0,-1-1 0,1 0 0,0 1 0,-1 0 0,1-1 0,-1 1 0,1 0 0,-1 0 0,1 0 1,-1 0-1,1 0 0,-1 0 0,0 0 0,0 0 0,0 1 0,1-1 0,-1 0 0,0 1 0,-1-1 0,1 1 0,0-1 1,0 1-1,-1-1 0,1 1 0,0 0 0,-1-1 0,0 1 0,1 0 0,-1 0 0,0-1 0,0 1 0,0 0 0,0-1 1,0 1-1,-1 1-5,-26 66 143,-44 27 33,30-47 48,96-49-731,-40-2 467,0 1 0,0 0-1,1 1 1,-1 1 0,0 0 0,1 1-1,-1 1 1,0 0 0,6 3 40,-20-6 20,0 1 1,1-1 0,-1 1 0,0 0 0,0-1 0,0 1 0,1 0-1,-1 0 1,0 0 0,0 0 0,0 0 0,0 0 0,-1 0-1,1 0 1,0 0 0,0 1 0,-1-1 0,1 0 0,0 0-1,-1 1 1,0-1 0,1 0 0,-1 1 0,0-1 0,1 1-1,-1-1 1,0 0 0,0 1 0,0-1 0,0 1 0,0-1 0,-1 0-1,1 1 1,0-1 0,-1 0 0,1 1 0,-1-1 0,1 0-1,-1 1 1,0-1 0,1 0 0,-1 0 0,0 0 0,0 0-1,0 0 1,0 1-21,-47 50 1127,40-46-1095,4-1-97,0-1 0,0 0 0,-1 0 0,1 0 0,-1 0 0,0-1 1,0 0-1,-1 0 0,1 0 0,-1-1 0,1 0 0,-1 0 0,0 0 0,1-1 1,-1 0-1,0 0 0,0 0 0,-2-1 65,-10-11-4176,17-1 1163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04:53.8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64 1 8832,'5'3'3328,"0"5"-2592,9 9-256,-9-2-352,-2 6-96,2 4 32,-5 7-96,-5 5-32,-8 6 32,-9 6-704,-7-8-288,-3-4-1120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04:55.367"/>
    </inkml:context>
    <inkml:brush xml:id="br0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1 224 7296,'0'-5'214,"0"-1"0,0 1 0,0-1 0,1 1 0,0 0 0,0 0 0,1-1 0,-1 1 0,1 0 1,0 0-1,0 1 0,1-1 0,0 0 0,-1 1 0,2-1 0,-1 1 0,0 0 0,1 0 0,0 0 0,0 1 0,0-1 0,2 0-214,5-5-28,1 1 0,0 0 0,1 1-1,0 0 1,0 1 0,1 1 0,10-4 28,-21 8-2,92-17-86,-93 17 85,1 1 1,0 0 0,0 1 0,0-1-1,0 0 1,-1 1 0,1 0-1,0-1 1,0 1 0,-1 0 0,1 0-1,0 1 1,-1-1 0,1 1 0,-1-1-1,0 1 1,0 0 0,1-1 0,-1 1-1,0 0 1,0 1 0,-1-1 0,1 0-1,0 1 1,-1-1 0,1 0 0,-1 1-1,0 0 1,0-1 0,0 1 0,0 2 2,4 93 34,-7-53-36,1-29 116,2 1 0,-1-1 0,2 0 0,0 1 0,1-1 0,1 0 0,1-1 0,0 1 0,0-1 0,2 0 0,0 0 0,1 0 0,0-1 0,1 0 0,0-1 0,7 7-114,-9-15 68,-1-1 1,1 1-1,0-1 1,0 0 0,0-1-1,0 0 1,0 0 0,1 0-1,0-1 1,0 0-1,-1-1 1,1 0 0,0 0-1,0 0 1,0-1 0,0 0-1,0-1 1,0 0-1,0 0 1,0-1 0,0 0-1,-1 0 1,1-1-1,-1 1 1,0-2 0,1 1-1,-1-1 1,-1 0 0,1-1-1,1-1-68,9-11 10,-2 0-1,0-1 1,0 0 0,-2-2-1,-1 1 1,1-4-10,-4 8-36,6-8-348,-2-1 1,-1-1-1,-1 0 1,-1 0-1,1-7 384,-8 19-741,0 1 0,-1-1 0,0 0 1,-1 0-1,0 0 0,-1 0 0,-1-8 741,-4 0-3264,-5 4 256</inkml:trace>
  <inkml:trace contextRef="#ctx0" brushRef="#br0" timeOffset="454.051">521 0 7552,'-5'0'3456,"18"14"-3291,-10-4-149,0 1 0,-1 0-1,0 0 1,-1 0 0,0 0 0,-1 1 0,0-1-1,-1 0 1,0 0-16,0 8 103,-15 188 2107,-12 14-2210,26-206 36,-16 177-490,6 190 454,11-367-526,2 25-2511,8-19-2423,-1-19 2777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05:02.182"/>
    </inkml:context>
    <inkml:brush xml:id="br0">
      <inkml:brushProperty name="width" value="0.05" units="cm"/>
      <inkml:brushProperty name="height" value="0.05" units="cm"/>
      <inkml:brushProperty name="color" value="#FFFFFF"/>
    </inkml:brush>
    <inkml:brush xml:id="br1">
      <inkml:brushProperty name="width" value="0.05" units="cm"/>
      <inkml:brushProperty name="height" value="0.05" units="cm"/>
      <inkml:brushProperty name="color" value="#E71225"/>
    </inkml:brush>
  </inkml:definitions>
  <inkml:trace contextRef="#ctx0" brushRef="#br0">2368 2226 5248,'35'-38'2132,"-11"18"-3075,-15 11 1030,-1-1 1,0 0-1,0 0 0,-1-1 0,-1 0 1,0 0-1,0-1 0,-1 1 1,-1-1-1,0 0 0,1-6-87,1-10 182,-1 0 1,-2-1-1,0 1 0,-2 0 0,-1-1 0,-4-21-182,3 29 92,-16-51 526,17 71-611,0 1 1,0-1 0,0 1 0,0-1-1,-1 1 1,1-1 0,0 1-1,0-1 1,-1 1 0,1-1-1,0 1 1,-1-1 0,1 1-1,0 0 1,-1-1 0,1 1 0,-1 0-1,1-1 1,-1 1 0,1 0-1,-1-1 1,1 1 0,-1 0-1,1 0 1,-1-1 0,1 1 0,-1 0-1,1 0 1,-1 0 0,1 0-1,-1 0 1,0 0 0,1 0-1,-1 0 1,1 0 0,-1 0-1,1 0 1,-1 0 0,1 0 0,-1 1-1,0-1 1,1 0 0,-1 0-1,1 1 1,-1-1 0,1 0-1,0 1 1,-1-1 0,0 1-8,-14 28 44,0 41 459,3 0 0,4 1 0,2 1-1,4-1 1,2 0 0,4 1 0,4 14-503,10 58-3141,-12-131 869,6-11-400</inkml:trace>
  <inkml:trace contextRef="#ctx0" brushRef="#br0" timeOffset="446.316">2773 1999 6272,'-18'-8'3477,"18"8"-2970,9 9 223,4-4-442,0 0 1,1 0-1,0-1 0,0-1 0,0 0 0,14 1-288,-2 0 63,69 7 311,-46-7-630,-47-4 138,-2 0 49,-1 8 74,-40 34 1099,-237 130-2400,257-160-64,2-4-810</inkml:trace>
  <inkml:trace contextRef="#ctx0" brushRef="#br0" timeOffset="902.021">3100 2183 6784,'5'3'2624,"-5"-3"-2048,0 0 128,0 3-32,-5 6-352,-4 3-96,-4-4-128,-11 9-96,2-2 32,-5 5 32,-5 0 32,0 6-128,0-6 32,4 0-288,6-3-128,3-5-1056,6-4-416,13 4-832</inkml:trace>
  <inkml:trace contextRef="#ctx0" brushRef="#br0" timeOffset="1683.027">3286 2134 7552,'8'-41'3376,"-15"40"-3149,8-4-70,61-38-637,-55 35 546,-1 0 0,0-1 0,0 1 0,0-1 0,-1 0 0,0-1 1,-1 1-1,0-1 0,-1 0 0,1-4-66,17-39 1616,-20 65-1877,-6 154 1167,-9 44-922,1-93-634,12-115 613,0 0 1,0 0-1,0 0 1,0 0 0,0 0-1,-1 0 1,1-1 0,0 1-1,-1 0 1,1-1 0,-1 1-1,0-1 1,0 0-1,1 1 1,-1-1 0,0 0-1,0 0 1,0 0 0,0 0-1,0-1 1,-1 1 0,1-1-1,0 1 1,0-1-1,0 0 1,0 1 0,-1-1-1,1 0 1,0-1 0,0 1-1,0 0 1,-1-1-1,1 1 1,0-1 0,0 1-1,0-1 1,-1 0 36,-8-1 98,-58-22 1038,50 6 330,40 14-708,190 7-758,-119-15-2377,-37-13-5059,-42 13 4321</inkml:trace>
  <inkml:trace contextRef="#ctx0" brushRef="#br1" timeOffset="-5836.964">156 433 6656,'-16'-15'2464,"13"18"-1920,-7 9-224,10 2-192,-3 6-192,-8 7-64,-2 10 160,0 8 32,-6 11 0,-3 9 288,7 11 256,2 18-384,-1-1-128,11-13-64,3-7 32,3-11-448,7-10-160,-1-8-1120</inkml:trace>
  <inkml:trace contextRef="#ctx0" brushRef="#br1" timeOffset="-5438.057">182 830 7040,'0'-1'81,"0"1"1,0-1-1,0 0 1,0 1-1,-1-1 1,1 0-1,0 1 1,0-1-1,0 0 1,1 0-1,-1 1 1,0-1-1,0 0 1,0 1-1,0-1 1,1 0-1,-1 1 1,0-1-1,1 0 1,-1 1-1,0-1 1,1 1-1,-1-1 1,1 1-1,-1-1 1,1 0-1,-1 1 1,1 0-1,-1-1 1,1 1 0,-1-1-1,1 1 1,0 0-1,-1-1 1,1 1-1,0 0 1,-1 0-1,1 0 1,0-1-1,-1 1 1,1 0-1,0 0 1,0 0-1,-1 0 1,1 0-1,0 0 1,-1 0-1,1 0 1,0 1-1,0-1 1,-1 0-1,1 0 1,0 1-82,7-1 16,0 1 1,0 0-1,0 1 1,0 0-1,-1 0 1,1 0-1,-1 1 1,1 1-1,-1-1 1,0 1-1,0 0 1,-1 0-1,1 1 1,-1 0-1,0 0 1,1 2-17,86 103 1035,-64-71-900,136 158-268,-116-136-3003,-39-48 843</inkml:trace>
  <inkml:trace contextRef="#ctx0" brushRef="#br1" timeOffset="-5149.07">655 807 7040,'-18'-9'2624,"18"4"-2048,-9 10-288,-18 15-160,-5 9-160,0 6 288,-5 22 224,2 4-160,-2 0-32,0-4-2624,-3 3-160,8-16-192,5-10 736,13-14 480</inkml:trace>
  <inkml:trace contextRef="#ctx0" brushRef="#br1" timeOffset="-4502.341">869 361 5888,'-1'21'2970,"-8"24"-3047,-2 1-1,-2-1 1,-1-1-1,-3-1 1,-2 0-1,-5 7 78,19-40 87,-58 107 1278,108-215-277,114-371-757,-133 420-497,-25 48 164,-1 1-1,0-1 0,0 1 1,0-1-1,0 1 0,0-1 1,1 1-1,-1 0 0,0-1 1,0 1-1,1-1 0,-1 1 1,0 0-1,1-1 0,-1 1 1,0-1-1,1 1 0,-1 0 1,1 0-1,-1-1 0,1 1 1,-1 0-1,0 0 0,1-1 1,-1 1-1,1 0 0,-1 0 1,1 0-1,-1 0 0,1 0 1,-1 0-1,1 0 0,-1 0 1,1 0-1,-1 0 0,1 0 1,-1 0-1,1 0 0,-1 0 1,1 0-1,-1 1 0,1-1 1,-1 0-1,1 0 0,-1 1 1,0-1-1,1 0 0,-1 0 1,1 1-1,-1-1 0,0 0 1,1 1-1,-1-1 0,0 1 1,1-1-1,-1 0 0,0 1 1,0-1-1,0 1 0,1-1 1,-1 1-1,0-1 0,0 1 1,0 0 2,12 40 94,-10-32-71,29 144 297,14 63-992,-39-164-2416,-6-31 635</inkml:trace>
  <inkml:trace contextRef="#ctx0" brushRef="#br1" timeOffset="-4225.453">719 623 8960,'0'0'3328,"8"0"-2592,11-3-544,-6 3-384,11 0-384,3-4 32,0-1 64,5 2 128,-4 3 224,-1 0-768,5 0-288,-5 0-960</inkml:trace>
  <inkml:trace contextRef="#ctx0" brushRef="#br1" timeOffset="-3983.862">1188 366 7424,'-7'-14'2448,"20"26"-1398,77 144-1316,-72-113 416,-2 0 1,-1 0-1,-3 1 1,-1 1-1,-3 0 1,-1 1-1,-3 0 1,-1 0-1,-4 36-150,2-57 8,-2-1-1,-1 0 0,-1 0 0,-1-1 0,-1 1 1,-1-1-1,-1 0 0,-1 0 0,-1 0 0,-9 15-7,9-25-483,1 1 0,-2-1 0,1-1 0,-2 0 0,0 0 0,-7 6 483,-19 11-2784</inkml:trace>
  <inkml:trace contextRef="#ctx0" brushRef="#br0" timeOffset="-2985.025">1584 948 6016,'-12'-34'1978,"6"27"-1114,5 7-42,1 0 58,6-7 293,67 3-213,121-2-304,119-22-656,-252 24-2491,-38 1 497</inkml:trace>
  <inkml:trace contextRef="#ctx0" brushRef="#br0" timeOffset="-2697.696">1580 1210 7808,'-5'12'2976,"5"-15"-2304,9 3-64,1 0-192,7-4-288,11-1-32,4 2-32,9-5-64,9-1 32,4 1-32,1 4 64,-1 4-256,-3 0-96,-11-3-992,2-2-352,-6 2-1440</inkml:trace>
  <inkml:trace contextRef="#ctx0" brushRef="#br0" timeOffset="-1858.577">2517 29 2560,'-5'0'2256,"5"0"-1163,2 0-277,36 8 587,196-15 447,342-19 230,-408 23-5920,-148 3 1350</inkml:trace>
  <inkml:trace contextRef="#ctx0" brushRef="#br0" timeOffset="-752.695">2385 134 7296,'0'0'81,"0"0"1,0 0-1,0 0 1,0 0-1,0 0 1,0 1-1,0-1 1,0 0-1,0 0 1,0 0-1,0 0 1,0 1-1,1-1 1,-1 0-1,0 0 1,0 0-1,0 0 1,0 1-1,0-1 0,-1 0 1,1 0-1,0 0 1,0 0-1,0 0 1,0 1-1,0-1 1,0 0-1,0 0 1,0 0-1,0 0 1,0 1-1,0-1 1,0 0-1,-1 0 1,1 0-1,0 0 1,0 0-1,0 0 1,0 0-1,0 0 1,0 1-1,-1-1 1,1 0-1,0 0 1,0 0-1,0 0 1,0 0-1,-1 0 1,1 0-1,0 0-81,18 21-646,-9-10 962,-9-11-316,13 17 168,0 1 0,2-2 0,0 0 0,0-1 0,2 0 0,0-1-168,282 190 458,-290-199-453,1 1-1,-1 1 0,0 0 0,0 0 1,-1 1-1,0 0 0,0 0 0,-1 1 1,0 0-1,-1 0 0,0 0 0,0 1 1,-1 0-1,0 0 0,-1 1 1,0-1-1,-1 1 0,0 0 0,0 0 1,-1 4-5,-2 24-36,-3 0 1,-1 0 0,-1 0 0,-3-1 0,-8 28 35,7-37 29,-1-1-1,-1-1 1,-1 0 0,-1-1 0,-2 0 0,0-1 0,-2 0 0,-1-2 0,-1 0-1,0-1 1,-2-1 0,-8 6-29,-176 135-186,95-81 90,110-81 106,0 1 0,1-1-1,-1 0 1,0 0 0,1 1 0,-1-1 0,0 0 0,0 1 0,0-1 0,1 0 0,-1 1 0,0-1 0,0 1 0,0-1 0,0 0 0,0 1 0,1-1 0,-1 1-1,0-1 1,0 0 0,0 1 0,0-1 0,0 1 0,0-1 0,-1 0 0,1 1 0,0-1 0,0 1 0,0-1 0,0 0 0,0 1 0,-1-1 0,1 0 0,0 1 0,0-1-1,0 0 1,-1 1 0,1-1 0,0 0 0,-1 1 0,1-1 0,0 0 0,-1 0 0,1 0 0,0 1 0,-1-1 0,1 0 0,0 0 0,-1 0 0,1 0 0,0 1 0,-1-1-1,1 0 1,-1 0 0,1 0-10,38 3-24,275-29 522,-106 4-132,408-30-62,-515 48-2880,-80 4 294</inkml:trace>
  <inkml:trace contextRef="#ctx0" brushRef="#br0" timeOffset="4157.891">4334 352 4096,'12'-14'710,"-2"0"1,0-1-1,0-1 0,-1 0 1,-1 0-1,-1-1 1,-1 0-1,0 0 0,-1 0 1,2-14-711,12-72 1050,-16 63-1108,-3 63-97,-2 43-4,3 1 0,2-1 0,6 19 159,-5-43-616,1-2-862,0-6-436</inkml:trace>
  <inkml:trace contextRef="#ctx0" brushRef="#br0" timeOffset="4548.432">3796 813 5376,'8'11'3838,"43"-1"-2439,183-16 322,-149 0-1229,587-26 95,-539 29-5851,-111 7 1760,-6 7 715</inkml:trace>
  <inkml:trace contextRef="#ctx0" brushRef="#br0" timeOffset="5229.147">4324 1490 4736,'6'-2'2245,"2"-5"-1988,0-1-1,0 0 1,-1-1-1,0 1 1,-1-1-1,0-1 1,0 1-1,-1-1 1,0 0-1,-1 0 1,0-1 0,2-7-257,-1 4 100,6-17-18,-2 0 0,-1-1 0,-2 0 0,-1 0 0,-1 0 0,-2 0 0,-1-1 0,-2-5-82,-12-43 69,13 80-70,0 1 1,1-1-1,-1 1 0,0-1 1,0 1-1,0-1 0,0 1 1,-1-1-1,1 0 0,0 1 1,0-1-1,0 1 0,0-1 0,0 1 1,-1-1-1,1 1 0,0-1 1,0 1-1,-1 0 0,1-1 1,0 1-1,-1-1 0,1 1 1,-1 0-1,1-1 0,0 1 1,-1 0-1,1-1 0,-1 1 1,1 0-1,-1 0 0,1-1 1,-1 1-1,1 0 0,-1 0 0,1 0 1,-1 0-1,1 0 0,-1 0 1,0 0-1,1 0 0,-1 0 1,1 0-1,-1 0 0,1 0 1,-1 0-1,1 0 0,-1 0 1,1 0-1,-1 1 0,1-1 1,-1 0-1,1 0 0,-1 1 1,1-1-1,-1 0 0,1 1 1,0-1-1,-1 0 0,1 1 0,0-1 2,-19 32-56,3 24 308,4 0-1,2 1 1,2 0 0,3 1-1,2 0 1,3 0 0,2 0-1,10 52-252,-12-101 82,1 0 0,0 0 0,1 0 1,0 0-1,0 0 0,1-1 0,0 1 0,0-1 0,1 0 0,0 0 0,1 0 0,0 0 0,0-1 0,0 0 0,1 0 0,0 0 0,1-1 1,1 1-83,-6-5-55,0-1 0,1 0 1,-1 0-1,1 0 0,0-1 0,-1 1 1,1-1-1,0 1 0,-1-1 1,1 0-1,0 0 0,-1 0 1,1 0-1,0-1 0,-1 1 1,1-1-1,0 0 0,-1 1 1,1-1-1,-1 0 0,1 0 1,-1-1-1,0 1 0,1-1 0,-1 1 1,0-1-1,0 1 0,0-2 55,48-57-5172,-31 32 2484</inkml:trace>
  <inkml:trace contextRef="#ctx0" brushRef="#br0" timeOffset="7352.036">5172 248 7168,'-1'-1'354,"0"1"-248,0-1 1,0 1 0,0-1 0,0 1-1,0-1 1,0 1 0,1-1 0,-1 1-1,0-1 1,0 0 0,1 1 0,-1-1-1,0 0 1,1 0 0,-1 1 0,1-1-1,-1 0 1,1 0 0,-1 0 0,1 0-1,0 0 1,-1 0 0,1 0 0,0 0 0,0 0-1,0 0 1,0 1 0,0-1 0,0 0-1,0 0 1,0 0 0,0 0 0,0 0-1,0 0 1,1 0 0,-1 0 0,0 0-107,11 12-267,2 80 774,19 376 2458,-19-213-2880,-12-161-3807,-1-80 554</inkml:trace>
  <inkml:trace contextRef="#ctx0" brushRef="#br0" timeOffset="8071.526">5217 839 5120,'0'-5'2426,"0"3"-2182,1-1-1,0 0 0,0 1 0,0-1 0,1 1 1,-1-1-1,0 1 0,1-1 0,0 1 0,-1 0 1,1 0-1,0 0 0,0 0 0,0 0 0,1 0 1,-1 1-1,0-1 0,1 1 0,0-1-243,9-8 435,97-67 803,-75 47-1085,-2-2 0,-2-1 0,-1-2 1,15-23-154,-1 1 53,48-63-1327,-118 152-1910,7-8 2282,-1 0 0,-2-2-1,0 0 1,-21 14 902,-1 0-765,-150 125 558,67-71 4553,128-89-4281,0 1 0,0-1-1,-1 1 1,1-1 0,0 0 0,1 1 0,-1-1 0,0 0-1,0 1 1,1-1 0,-1 0 0,1 1 0,-1-1-1,1 0 1,-1 1 0,1-1 0,0 0 0,-1 0 0,1 0-1,0 0 1,0 0 0,0 0 0,0 0 0,0 0-1,0 0 1,0 0 0,1-1 0,-1 1 0,0 0-1,0-1 1,1 1 0,-1-1 0,0 1 0,0-1 0,1 1-1,-1-1 1,1 0 0,-1 0 0,0 0 0,1 0-1,-1 0 1,0 0 0,2 0-65,6 3 93,146 58 568,-138-50-479,0 1 1,-1 0-1,0 1 0,-1 1 0,0 1 1,7 9-183,13 21 184,-17-20-454,0-2 1,1-1 0,2 0-1,0-1 1,18 13 269,-19-28-4357,-11-6 1381</inkml:trace>
  <inkml:trace contextRef="#ctx0" brushRef="#br0" timeOffset="8565.83">5768 976 6400,'-1'-1'183,"0"-1"-1,0 0 1,0 0 0,1 0 0,-1 0-1,1 0 1,-1 0 0,1 0 0,0 0-1,0 0 1,0 0 0,0-1 0,0 1-1,0 0 1,0 0 0,1 0 0,-1 0 0,1 0-1,0 0 1,0 0 0,-1 1 0,1-1-1,0 0 1,1 0 0,-1 0 0,1 0-183,-2 2 7,0 0 1,0 1 0,0-1-1,0 0 1,0 0 0,0 0-1,0 1 1,0-1 0,0 0-1,0 0 1,0 0-1,0 1 1,0-1 0,1 0-1,-1 0 1,0 0 0,0 1-1,0-1 1,0 0 0,1 0-1,-1 0 1,0 0 0,0 0-1,0 0 1,0 1 0,1-1-1,-1 0 1,0 0 0,0 0-1,0 0 1,1 0 0,-1 0-1,0 0 1,0 0-1,1 0 1,-1 0 0,0 0-1,0 0 1,0 0 0,1 0-1,-1 0 1,0 0 0,0 0-1,1 0 1,-1 0 0,0 0-1,0-1 1,0 1 0,0 0-1,1 0 1,-1 0 0,0 0-8,0 2-14,-8 259 264,-2-100-74,6-92 838,32-55-129,208-18 75,-196 2-3077,-26 0 357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05:18.1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21 227 4608,'-4'-36'5536,"4"35"-5158,1 10-148,29 322 1136,-20-177-482,12 59-804,-12-136 587,-10-184-1518,2-40 514,-7 0 0,-16-85 337,-38-3 1600,54 206-1627,5 28 24,0 1-1,-1-1 1,1 1-1,0-1 1,0 1-1,0-1 1,0 1-1,0-1 1,0 1-1,0-1 1,0 1-1,0 0 1,0-1 0,0 1-1,0-1 1,0 1-1,0-1 1,0 1-1,0-1 1,1 1-1,-1-1 1,0 1-1,0 0 1,1-1-1,-1 1 1,0-1-1,1 1 1,-1 0 0,0-1-1,1 1 1,-1 0-1,0-1 1,1 1-1,-1 0 1,1 0-1,-1 0 1,0-1-1,1 1 1,-1 0-1,1 0 1,-1 0 0,1 0-1,-1 0 1,1 0-1,-1 0 1,1 0-1,-1 0 1,1 0-1,-1 0 1,0 0-1,1 0 1,-1 0-1,1 0 1,-1 0 0,1 0-1,-1 1 1,1-1 3,40 57-32,4 52 112,-36-86-21,9 24 192,2-1 1,2 0 0,2-2-1,2-1 1,23 29-252,14 4 60,107 142 19,-160-202-67,3 5 66,1 0 1,1-1 0,1 0-1,1-1 1,7 5-79,-6-49 453,5-103-367,-19 85-44,6-215 134,25-197 59,-34 400-836,-1 35-1857,0 27-5704,0 20 5058</inkml:trace>
  <inkml:trace contextRef="#ctx0" brushRef="#br0" timeOffset="592.036">813 809 6144,'-1'-2'178,"1"0"0,-1-1 0,1 1 0,-1 0 0,1 0 0,0-1 0,0 1 0,0 0 0,0-1 1,1 1-1,-1 0 0,1-1 0,-1 1 0,1 0 0,0 0 0,0 0 0,0 0 0,0 0 0,0 0 0,0 0 0,0 0 0,1 0 0,-1 0 0,1 0 1,-1 1-1,1-1 0,0 1 0,0-1 0,0 1 0,0 0 0,0 0 0,0 0 0,0 0 0,0 0 0,0 0 0,1 0-178,-2 1 18,1 0 0,-1 1 0,0-1 0,1 0 0,-1 1 0,0-1 0,1 1 0,-1 0 0,0-1 0,0 1 0,0 0 0,0 0 0,0 0 0,0 0-1,0 0 1,0 0 0,0 0 0,0 0 0,0 0 0,0 0 0,-1 0 0,1 0 0,-1 1 0,1-1 0,-1 0 0,1 0 0,-1 1 0,0-1 0,1 1 0,-1-1 0,0 0 0,0 1-1,0-1 1,0 0 0,0 1 0,0-1 0,-1 0 0,1 1 0,0-1-18,0 1 26,2 110 267,24 166 112,-21-194 230,8-75-374,-6-6-135,0-1 1,0 0-1,1-1 0,-1 0 1,0 0-1,1 0 0,-1-1 0,0 0 1,1 0-1,1-1-126,15 0 247,234-7 238,-185 5-5690,-54 6 1669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14:32.73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164 219 2560,'-1'-17'2395,"-6"-10"-262,6-27-704,-2 26-512,-2 34-655,-5 58 212,-27 263 118,-21 32 267,56-337-803,-14 32 192,2-74-147,5-94-119,9 83-44,32-312 4,4 102 74,-18 179 165,-16 61-184,1-1 0,0 1 0,-1 0 0,1 1 1,0-1-1,0 0 0,-1 1 0,1-1 0,0 1 0,0 0 0,0 0 0,-1 0 0,1 0 1,0 1-1,0-1 0,0 1 0,-1 0 0,1-1 0,0 1 0,-1 0 0,1 1 0,-1-1 1,1 0-1,1 2 3,14 10 10,0 0 0,-2 0 0,0 2 0,0 0 0,-2 1 0,0 0 1,0 1-1,-2 1 0,0 0 0,-1 0 0,-1 2 0,4 8-10,28 46-68,136 186 521,-101-143-138,-54-78 293,-6-18-517,-8-8-177,23 22 33,-32-34 80,2 0 69,5 3-43,-5-4 0,-2 0-5,0 0 48,-5-14 203,10-40 469,-3-199-619,-14-21 27,30 100-229,-5 78-91,-12 69-1598,-2 17-1892,1 9 541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14:34.3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56 173 3328,'-19'-140'6533,"16"116"-5779,2 16-252,0 23-478,6 82 152,-6-13 21,-5-1 1,-14 77-198,10-91 677,10-68-597,0-1-27,30-28 241,29 15 106,81-12 602,-47 25-612,-69 0-588,-31 14-5519,7-2 2720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14:36.16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4992,'0'0'48,"0"0"0,1 0 0,-1 0 0,0 0 0,0 0 0,1 0 0,-1 0 0,0 0 0,0 0 0,0 0 0,1 0-1,-1 0 1,0 0 0,0 0 0,1 0 0,-1 0 0,0 1 0,0-1 0,0 0 0,1 0 0,-1 0 0,0 0 0,0 0 0,0 1 0,0-1 0,1 0 0,-1 0 0,0 0 0,0 1 0,0-1 0,0 0 0,0 0 0,0 1 0,0-1 0,0 0 0,0 0 0,0 0 0,1 1 0,-1-1 0,0 0 0,0 0 0,0 1 0,-1-1 0,1 0 0,0 0-1,0 1 1,0-1 0,0 0 0,0 0 0,0 0 0,0 1 0,0-1 0,0 0 0,0 0 0,-1 1-48,29 2-25,245-12 4297,-37 9-3835,-234 0-792,3 1 437,-3 0-3611,-6 6 873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14:35.2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45 48 3072,'-5'1'598,"-11"2"-178,5-4 3330,15-2-1606,160-6-38,123-22-1204,-233 26-2780,-36 3-3594,-17 9 2230</inkml:trace>
  <inkml:trace contextRef="#ctx0" brushRef="#br0" timeOffset="457.234">36 178 4224,'-36'9'3157,"138"9"-901,-55-17-1601,0-3 0,0-2 0,0-2 0,13-4-655,63-8-1687,-110 18 167,-3 0-1098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14:37.4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1 477 3712,'3'-12'2629,"7"-81"982,-3 47-3464,-4 15-49,1 0-1,2 0 1,1 0-1,2 1 1,0 0 0,2 1-1,2 0 1,14-25-98,-27 52-4,1 0 1,0 0 0,0 1 0,-1-1-1,1 1 1,0-1 0,0 1-1,0-1 1,1 1 0,-1 0 0,0-1-1,1 1 1,-1 0 0,0 0-1,1 0 1,-1 0 0,1 0 0,0 0-1,-1 1 1,1-1 0,0 1-1,-1-1 1,1 1 0,0-1 0,0 1-1,-1 0 1,1 0 0,0 0-1,0 0 1,0 0 0,-1 0 0,1 0-1,0 1 1,0-1 0,-1 0 0,1 1-1,0 0 1,-1-1 0,2 2 3,5 5 5,0 0 1,0 1 0,-1 0-1,0 1 1,0-1 0,-1 1 0,0 0-1,-1 1 1,0 0 0,0 0-1,-1 0 1,1 5-6,-5-15 1,7 23 31,-1 0 0,-1 0 0,-1 1 0,-2-1 0,0 1 0,-1 0 0,-1-1 0,-3 15-32,2 19 331,-7 19-150,3-88 70,7-11-203,1 0 0,1 0 0,1 1 0,1-1 0,0 1 0,2 1 0,1-1 0,1 1 0,0 1 0,13-17-48,-11 16-8,2 0 0,0 2 0,1-1 0,1 2 0,1 0 0,4-2 8,-19 17-4,0 1 1,0-1 0,0 0 0,1 1 0,-1 0-1,0-1 1,1 1 0,0 0 0,-1 1-1,1-1 1,0 0 0,0 1 0,0-1-1,0 1 1,0 0 0,1 0 0,-1 0 0,0 1-1,0-1 1,1 1 0,-1 0 0,0-1-1,1 1 1,-1 1 0,0-1 0,1 1 0,-1-1-1,0 1 1,0 0 0,0 0 0,1 0-1,-1 0 1,0 1 0,0-1 0,-1 1 0,1 0-1,0 0 1,-1 0 0,1 0 0,-1 1-1,1-1 1,-1 0 0,2 4 3,1 6 85,-1 1 0,-1 0 0,0 0 1,0 0-1,-1 1 0,-1-1 0,0 0 0,-1 1 0,0-1 0,-2 6-85,1 15 194,1-2-43,-2-21-66,2 0 0,-1 0-1,2 0 1,-1 0 0,2 0-1,-1 0 1,2 0 0,-1 0 0,1-1-1,1 1 1,2 3-85,-6-12-23,1 0 0,-1 0 1,1-1-1,0 1 0,0 0 0,0 0 1,0 0-1,1-1 0,-1 1 1,0-1-1,1 1 0,-1-1 0,1 1 1,-1-1-1,1 0 0,0 0 0,-1 0 1,1 0-1,0 0 0,0 0 0,0 0 1,0-1-1,0 1 0,0-1 0,0 1 1,0-1-1,0 0 0,0 1 1,0-1-1,0 0 0,0-1 0,0 1 1,0 0-1,0-1 0,0 1 0,0-1 1,0 1-1,0-1 23,34-22-3280,-17 7 203</inkml:trace>
  <inkml:trace contextRef="#ctx0" brushRef="#br0" timeOffset="577.732">796 413 6400,'-5'-20'2464,"15"7"-1920,-1 1 64,-4 9-64</inkml:trace>
  <inkml:trace contextRef="#ctx0" brushRef="#br0" timeOffset="845.079">911 344 7296,'-5'21'2816,"0"-6"-2208,-9 22-96,11-14-192,-2 6-192,0 4 64,5 8-160,0 6-32,0-10 0,10-5 0,-2-7 64,6-10-192,4-6-32,9-13-928,0-12-416,2-13-1408</inkml:trace>
  <inkml:trace contextRef="#ctx0" brushRef="#br0" timeOffset="1001.04">842 137 9216,'-3'-3'3424,"6"3"-2656,-3 0-992,0 0-672,10 0-2752,3 3-1152</inkml:trace>
  <inkml:trace contextRef="#ctx0" brushRef="#br0" timeOffset="1349.515">1188 753 5760,'-5'12'2176,"5"-9"-1664,5-6-160,-5 3-192,5 8-160,-1 4 0,1 0-96,-5 5 64,0 3 32,-5 0 0,1 4 64,-1-4-32,0 0 64,0-3 64,2 0 128</inkml:trace>
  <inkml:trace contextRef="#ctx0" brushRef="#br0" timeOffset="1626.959">1148 979 6656,'-2'-40'3634,"4"18"-3450,-7-169 542,-9 130 991,13 61-1715,-1 0 1,1 0-1,-1 1 0,1-1 0,-1 1 1,1-1-1,-1 1 0,1-1 1,0 1-1,-1 0 0,1 0 0,0 0 1,-1 0-1,1 0 0,0 0 1,0 0-1,0 0 0,0 0 0,0 1 1,0-1-1,0 0 0,1 1 1,-1-1-1,0 0 0,1 1 0,-1-1 1,1 1-1,-1 0-2,-57 93-1093,57-93 653,1 1 0,-1 0 0,1-1 0,-1 1 0,1-1 0,0 1 0,0 0 0,0-1 0,0 1 0,0-1 0,1 1 0,-1 0 0,1-1 0,0 1 0,0-1 0,0 1 0,0-1 0,0 1 440,8 9-2496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14:42.63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0 495 3072,'0'-31'4807,"1"-45"-148,-1 37-4767,2 1-1,2-1 1,9-33 108,-12 63-18,2 0-1,-1 0 1,1 1 0,1-1 0,0 1-1,0 0 1,0 0 0,1 0-1,0 0 1,1 1 0,0 0 0,0 0-1,0 1 1,2-1 18,-6 5-11,1 1 0,-1 0 1,1 0-1,0 0 0,0 0 0,0 0 0,0 0 1,0 1-1,0-1 0,0 1 0,-1 0 0,1 0 1,0 0-1,0 0 0,0 1 0,0-1 0,0 1 1,0 0-1,0 0 0,0 0 0,-1 0 0,1 0 1,0 1-1,-1-1 0,2 2 11,63 47 19,-54-36-2,-1 0 0,-1 1-1,0 0 1,0 1-1,-2 0 1,0 1 0,-1-1-1,0 2 1,-2-1 0,0 1-1,-1 0 1,-1 0-1,0 1 1,-2-1 0,0 1-1,-1 0 1,-1 8-17,0 21-16,-8-88 203,8 15-203,1 0 1,1 0 0,1 0 0,2 1-1,0-1 1,2 1 0,2-5 15,6-15-96,-12 29 75,2-1-1,0 1 1,0-1 0,2 1-1,0 1 1,0 0 0,2 0-1,-1 0 1,2 1 0,0 0-1,0 1 1,1 0 0,8-6 21,-18 17-4,1 0 1,-1 0 0,0 0-1,0 1 1,0-1 0,1 0-1,-1 1 1,0-1-1,0 1 1,1-1 0,-1 1-1,1-1 1,-1 1 0,0 0-1,1 0 1,-1 0 0,1 0-1,-1 0 1,1 0 0,-1 0-1,0 0 1,1 1 0,-1-1-1,1 0 1,-1 1-1,0 0 1,0-1 0,1 1-1,-1-1 1,0 1 0,0 0-1,0 0 1,1 0 0,-1 0-1,0 0 1,0 0 0,0 0-1,-1 0 1,1 0 0,0 0-1,0 1 4,24 58 72,-24-56-60,3 17 49,0 0 0,-1 0-1,-2 1 1,0-1 0,-1 1 0,-1 0-1,-1-1 1,-2 4-61,-2 78 277,5-76-220,0-18-69,0 1 1,1-1-1,0 0 1,1 1-1,0-1 1,0 0-1,1 0 0,0 0 1,1 0-1,0 0 12,-2-8-110,0 0 1,-1 0-1,1 0 0,0-1 0,0 1 0,0 0 0,-1-1 0,1 1 1,0 0-1,0-1 0,0 1 0,0-1 0,0 0 0,0 1 0,1-1 0,-1 0 1,0 0-1,0 1 0,0-1 0,0 0 0,0 0 0,0 0 0,0 0 1,0 0-1,0-1 0,1 1 0,-1 0 0,0-1 0,0 1 0,0 0 1,0-1-1,0 1 0,0-1 0,0 1 0,0-1 0,-1 0 0,1 1 1,0-1-1,0 0 0,0 0 0,-1 0 0,1 1 0,0-1 110,2-2-598,10-5-1898</inkml:trace>
  <inkml:trace contextRef="#ctx0" brushRef="#br0" timeOffset="432.717">801 461 7296,'0'0'95,"0"-1"1,0 0-1,0 1 1,0-1 0,0 1-1,1-1 1,-1 1-1,0-1 1,0 1-1,0-1 1,0 1-1,1-1 1,-1 1 0,0 0-1,1-1 1,-1 1-1,0-1 1,1 1-1,-1-1 1,0 1 0,1 0-1,-1-1 1,1 1-1,-1 0 1,1 0-1,-1-1 1,0 1-1,1 0 1,-1 0 0,1 0-1,-1-1 1,1 1-1,0 0 1,-1 0-1,1 0 1,-1 0-1,1 0 1,-1 0 0,1 0-1,-1 0 1,1 0-1,0 1-95,38 11-731,-39-12 766,2 2-37,-1-1-1,0 0 1,0 1 0,0-1 0,0 0-1,0 1 1,0 0 0,0-1 0,0 1-1,-1-1 1,1 1 0,0 0 0,-1 0-1,0-1 1,1 1 0,-1 0 0,0 0-1,0 0 1,0-1 0,0 1 0,0 0-1,0 0 1,-1-1 0,1 1 0,-1 0-1,1 0 1,-1 1 2,-1 4 24,-16 169 632,17-172-671,1 1 0,-1-1 1,0 1-1,1 0 0,0-1 0,0 1 1,1-1-1,-1 1 0,1 0 1,0-1-1,0 1 0,1-1 0,-1 1 1,1-1-1,0 0 0,0 0 1,0 0-1,1 0 0,-1 0 0,1 0 1,0-1-1,0 1 0,0-1 1,1 0-1,-1 0 0,1 0 0,0 0 1,0 0-1,3 1 15,-3-4-284,0 1 0,0-1-1,0 0 1,0 0 0,0 0 0,0-1-1,0 1 1,-1-1 0,1 0 0,0 0-1,0 0 1,0-1 0,-1 1 0,1-1-1,-1 0 1,1 0 0,-1 0 0,0 0-1,1-1 1,-1 1 0,-1-1 0,1 0 0,0 0-1,-1 0 1,1 0 0,-1-1 0,1 0 284,19-27-1979</inkml:trace>
  <inkml:trace contextRef="#ctx0" brushRef="#br0" timeOffset="599.858">879 227 7296,'-41'-5'2816,"28"5"-2208,3 5 352,10-5-64,0 0-608,0 0-192,0 0-448,10 0-192,3 0 288,6 0-1024,3 0-320,1 4-1280</inkml:trace>
  <inkml:trace contextRef="#ctx0" brushRef="#br0" timeOffset="971.439">1065 855 7040,'-2'-6'1937,"3"0"-270,10-5-1335,53-83-727,-58 84 370,1 1 0,0 0 0,0 1 0,1 0 1,0 0-1,0 0 0,1 1 0,0 1 0,0-1 0,1 1 0,-1 1 0,11-5 25,-18 10 0,0 0 0,-1-1-1,1 1 1,0 0 0,0 0-1,-1 0 1,1 0 0,0 0-1,-1 1 1,1-1-1,0 0 1,-1 1 0,1-1-1,0 1 1,-1 0 0,1 0-1,-1-1 1,1 1 0,-1 0-1,1 0 1,-1 0 0,0 1-1,1-1 1,-1 0-1,0 0 1,0 1 0,0-1-1,0 0 1,0 1 0,0 0 0,5 16-32</inkml:trace>
  <inkml:trace contextRef="#ctx0" brushRef="#br0" timeOffset="1253.257">1249 838 6912,'-64'71'3807,"-5"8"-3342,65-72-295,3-6 6,2-1 16,208-31 2000,-74 25-3962,-120 6-358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37:07.12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191 358 4608,'-1'-1'77,"1"1"1,-1 0-1,0 0 0,1 0 0,-1 0 1,0-1-1,1 1 0,-1 0 1,0 0-1,1-1 0,-1 1 1,0-1-1,1 1 0,-1-1 1,1 1-1,-1-1 0,1 1 1,-1-1-1,1 1 0,-1-1 1,1 1-1,0-1 0,-1 0 1,1 1-1,0-1 0,0 0 1,-1 1-1,1-1 0,0 0 1,0 1-1,0-1 0,0 0 1,0 0-1,0 1 0,0-1 0,0 0 1,0 1-1,0-1 0,0 0 1,1 0-78,-3-17 1355,-6 58-315,3-4-662,28 332 150,-21-333-529,-2-24 62,-2-18 167,-17-103 255,-5 0 0,-23-60-483,11 63 277,-23-89-288,59 195 5,0 0 0,0 0-1,0 1 1,1-1-1,-1 0 1,0 0 0,0 1-1,1-1 1,-1 0 0,0 1-1,1-1 1,-1 0-1,0 1 1,1-1 0,-1 0-1,1 1 1,-1-1 0,1 1-1,0-1 1,-1 1-1,1-1 1,-1 1 0,1-1-1,0 1 1,-1 0 0,1-1-1,0 1 1,0 0-1,-1 0 1,1-1 0,0 1-1,0 0 1,-1 0 0,1 0-1,0 0 1,0 0 0,0 0-1,-1 0 1,1 0-1,0 0 1,0 1 0,0-1 6,39 5 17,4 4-26,-1 2 0,-1 2 0,24 10 9,206 103-21,-238-110 13,-2 1 0,0 2 0,-1 2 0,22 18 8,-49-36 13,0 0 1,1 0 0,-1 0-1,0 0 1,-1 1-1,1 0 1,-1 0 0,1 0-1,-1 0 1,0 0 0,-1 1-1,1-1 1,-1 1-1,0-1 1,0 1 0,0 0-1,-1 0 1,1 0 0,-1 0-1,0 0 1,-1 0-1,1 1 1,-1-1 0,0 0-1,-1 0 1,1 0 0,-1 0-1,0 0 1,0 1 0,-1-1-1,1-1 1,-1 1-1,0 0 1,0 0 0,-1-1-1,-2 4-13,-9 6 87,-1-2 0,0 1 0,-1-2-1,0 0 1,-1-1 0,0 0 0,-1-1 0,0-2-1,-10 4-86,-14 7 131,-262 102-600,273-107-2070,24-8 369</inkml:trace>
  <inkml:trace contextRef="#ctx0" brushRef="#br0" timeOffset="588.565">933 665 5632,'-11'18'2784,"-47"159"-2806,-6-12 1868,64-166-1788,0 1 0,0 0 1,-1-1-1,1 1 0,0 0 1,0-1-1,-1 1 0,1 0 0,0-1 1,-1 1-1,1 0 0,-1 0 1,1-1-1,0 1 0,-1 0 1,1 0-1,-1 0 0,1 0 1,0 0-1,-1-1 0,1 1 1,-1 0-1,1 0 0,-1 0 0,1 0 1,-1 0-1,1 0 0,0 0 1,-1 1-1,0-1-58,14-48 379,9-35-43,4 0 0,30-65-336,-15 84-128,-41 64 127,0-1 0,1 1 0,-1-1 0,1 0 0,-1 1 0,1 0 0,-1-1 0,1 1 0,-1-1 0,1 1 0,-1 0 0,1-1 0,0 1 1,-1 0-1,1-1 0,0 1 0,-1 0 0,1 0 0,0 0 0,-1 0 0,1 0 0,0 0 0,-1 0 0,1 0 0,0 0 0,-1 0 0,1 0 0,0 0 1,-1 0-1,1 0 0,0 1 0,-1-1 0,1 0 0,0 1 0,-1-1 0,1 0 0,-1 1 0,1-1 0,-1 1 0,1-1 0,-1 1 0,1-1 1,-1 1-1,1-1 0,-1 1 0,0-1 0,1 1 0,-1-1 0,0 1 0,1 0 1,15 38-70,-14-32 112,50 223-806,-41-167-1336,-7-31-1383,-4-18 1313</inkml:trace>
  <inkml:trace contextRef="#ctx0" brushRef="#br0" timeOffset="802.854">842 835 8704,'-10'20'3232,"20"-14"-2496,-1-3-224,-1-3-256,7 0-256,2 0 64,6 0-320,-1-3-128,2-3 192,-2 6-288,1-3 32,-4-5-544,-1 4-192,-1-1-1344,7 5-1024,-6-8 1504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14:45.5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58 9088,'0'-9'3424,"5"9"-2656,-1-8-288,1 8-352,8-5-1024,-3-2-288,4-1-512,-1-1-256,-4 1-416,1 5-96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14:45.9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41 6144,'0'-8'2272,"3"3"-1760,3 5 0,-1-4-64,-5 4 320,8-3-416,-3-5-160,3 3-480,-3 1-160,1 1-1248,-6 3-576,8 0-96,2 3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14:46.2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6528,'5'0'2464,"-5"0"-1920,8 3-96,-8-3-160,0 0-512,10 0-96,-5 0-2304,-1-3-992,-4 3 1696,0 0 864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14:47.2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0 455 5120,'22'-44'4481,"-7"19"-3970,35-142 635,-36 102-1084,-13 51-32,2-1-1,0 1 1,0 0-1,1 0 1,1 1 0,1-1-1,0 1 1,4-7-30,-10 19-4,0 0 1,1 0-1,-1 0 1,0 0-1,1 0 1,-1 0-1,1 0 1,-1 0-1,1 0 1,0 0-1,-1 0 1,1 0-1,0 0 1,-1 0-1,1 0 1,0 1-1,0-1 1,0 0-1,0 1 1,0-1-1,0 1 1,0-1-1,0 1 1,0-1-1,0 1 1,0 0-1,0-1 0,0 1 1,1 0-1,-1 0 1,0 0-1,0 0 1,0 0-1,0 0 1,0 0-1,1 0 1,-1 0-1,0 1 1,0-1-1,0 0 1,0 1-1,0-1 1,0 1-1,0-1 1,0 1-1,0 0 1,0 0 3,7 5-7,-1 1 0,-1 0 1,1 1-1,-1 0 0,0 0 1,-1 0-1,0 0 0,0 1 1,-1 0-1,0 0 0,0 0 1,1 7 6,4 15 70,-1 1 0,-1 0 0,-2 1 1,-1-1-1,-1 1 0,-2 9-70,-1-42 14,0 0 0,-1 0-1,1 0 1,0 0 0,0 0 0,0 0 0,-1 0 0,1-1-1,0 1 1,0 0 0,-1 0 0,1 0 0,0 0-1,0 0 1,0 0 0,-1 0 0,1 0 0,0 0 0,0 0-1,-1 1 1,1-1 0,0 0-14,0-34 9,2 0 0,1 0 0,2 0 0,2 0-1,0 1 1,10-22-9,-15 49 4,0 0-1,1 0 1,0 0-1,0 0 1,1 1 0,0-1-1,0 1 1,0 0-1,0 0 1,1 1-1,4-5-3,-7 8-6,0-1-1,0 1 1,0 0-1,0 0 1,0 0-1,0 0 1,0 0-1,0 0 1,1 0-1,-1 1 1,0-1-1,1 1 1,-1-1-1,0 1 1,1 0-1,-1 0 1,0 0-1,1 0 0,-1 1 1,0-1-1,1 1 1,-1-1-1,0 1 1,0 0-1,1 0 1,-1 0-1,0 0 1,0 0-1,0 0 1,0 1-1,0-1 1,-1 1-1,2 0 7,6 8 30,0-1 0,-1 1-1,-1 1 1,0-1 0,0 1 0,-1 1-1,-1-1 1,1 1 0,-2 0-1,0 0 1,0 0 0,-1 1 0,-1-1-1,1 9-29,20 79 544,-22-95-573,0-1 0,0 0 1,1 0-1,-1 1 0,1-1 0,0 0 0,0 0 0,0-1 0,0 1 0,1 0 0,0-1 0,-1 1 1,1-1-1,1 0 0,-1 0 0,0 0 0,1-1 0,-1 1 0,1-1 0,0 0 0,0 1 0,0-2 1,0 1-1,0 0 0,0-1 0,1 0 0,-1 0 0,0 0 0,1-1 0,-1 1 0,1-1 29,37-20-4058,-20 4 1290</inkml:trace>
  <inkml:trace contextRef="#ctx0" brushRef="#br0" timeOffset="985.04">820 435 7552,'20'-38'3713,"-15"33"-3742,1 0 0,-1 1 0,1-1 0,0 1 0,1 0 0,-1 1 0,1-1 0,-1 1 0,1 1 0,0-1 0,0 1 0,6-1 29,-11 4 9,0-1 1,0 1-1,-1-1 0,1 1 0,0 0 1,-1 0-1,1 0 0,0 0 0,-1 0 1,0 0-1,1 1 0,-1-1 0,0 0 1,1 1-1,-1-1 0,0 1 0,0-1 1,0 1-1,0-1 0,0 1 0,-1 0 1,1-1-1,-1 1 0,1 0 0,-1 0 1,1 0-1,-1 0 0,0-1 0,0 1 1,0 0-1,0 0 0,0 0 0,0 0 1,-1 1-10,-8 139 1123,4-110-933,2 1 0,2-1-1,1 1 1,1 7-190,-1-39-77,0 1 0,0-1 0,0 0-1,0 0 1,0 0 0,0 0 0,0 0-1,0 0 1,0 0 0,1 0 0,-1 0-1,0 0 1,1 0 0,-1 0 0,1 0-1,-1 0 1,1 0 0,-1 0 0,1-1-1,0 1 1,0 0 0,-1 0 0,1-1-1,0 1 1,0 0 0,0-1 0,-1 1-1,1-1 1,0 1 0,0-1 0,0 1-1,0-1 1,0 0 0,0 1 0,0-1-1,0 0 1,0 0 0,0 0 0,1 0-1,-1 0 1,0 0 0,0 0 0,0 0-1,0 0 1,0 0 0,0-1 0,0 1-1,0 0 1,0-1 0,0 1 0,0-1-1,0 1 1,0-1 0,-1 1 0,1-1-1,0 0 1,0 1 0,0-1 0,-1 0-1,1 0 1,0 0 0,-1 1 0,1-1-1,-1 0 78,11-19-3322,1-4 458</inkml:trace>
  <inkml:trace contextRef="#ctx0" brushRef="#br0" timeOffset="1287.021">961 144 7808,'-3'-8'2880,"-3"8"-2240,6 0 192,0 0-32,0 0-736,6-4-160,-3 4-608,7-5-192,-2 5-1120,6 0-352,-1 0-192,1 9 32</inkml:trace>
  <inkml:trace contextRef="#ctx0" brushRef="#br0" timeOffset="2419.352">1062 876 4352,'-3'4'-280,"4"-4"439,-1 0 0,0 0-1,0 0 1,0 0 0,0 0-1,1 0 1,-1 0 0,0 0-1,0 0 1,0 0 0,1 0-1,-1 0 1,0 0-1,0 0 1,0 0 0,1 0-1,-1 0 1,0 0 0,0 0-1,0 0 1,1 0 0,-1 0-1,0 0 1,0 0 0,0 0-1,0 0 1,1 0 0,-1 0-1,0 1 1,0-1 0,0 0-1,0 0 1,0 0 0,1 0-1,-1 0 1,0 1-1,0-1 1,0 0 0,0 0-1,0 0 1,0 0 0,0 1-1,0-1 1,0 0 0,0 0-1,1 0 1,-1 0 0,0 1-1,0-1 1,0 0-159,7-16 43,16-34-43,-14 31-18,0 0 1,-2-1-1,0 0 1,-2 0-1,0-1 1,-1 0-1,-1 0 1,-1 0 0,-1 0-1,-1 0 1,-1-7 17,1 22-4,0 2-19,1 0-1,-1 0 1,0 0-1,0 0 1,-1 0-1,1 0 1,-1 0-1,0 0 1,0 0-1,0 1 1,0-1-1,-1 0 1,1 0-1,-1 1 1,0-1-1,0 1 0,-1 0 1,1-1 23,0 3-3,0 1 1,1-1-1,-1 1 1,1-1-1,-1 1 0,0 0 1,1 0-1,-1-1 1,0 1-1,1 0 0,-1 1 1,0-1-1,0 0 1,1 0-1,-1 1 0,1-1 1,-1 1-1,0-1 1,1 1-1,-1 0 0,1 0 1,-1-1-1,1 1 1,0 0-1,-1 0 1,1 0-1,0 1 0,0-1 1,0 0-1,-1 0 1,1 1-1,1-1 0,-1 1 1,0-1-1,0 1 1,0-1-1,0 2 3,-9 16-6,1 0-1,1 0 1,1 1-1,0 0 1,-1 13 6,2 57 245,6-86-193,1 1-1,0-1 0,0 1 0,1-1 1,-1 0-1,1 0 0,0 0 1,0 0-1,0 0 0,1 0 0,-1 0 1,1-1-1,3 4-51,-3 14 75,7 1-54,-8-2 267,10 19 224,-10-36-442,0 1 0,0-1 0,0 1 0,0-1 0,1 0 0,-1 0 0,1 0 0,0 0 0,0 0 0,0 0 0,0-1 0,1 0 0,-1 0 0,1 0 0,-1 0 0,1 0 0,0 0 0,-1-1 0,1 0 0,0 0 1,0 0-1,0 0 0,3 0-70,8-1-210,0 1 1,-1-2 0,1 0 0,0-1 0,-1 0-1,1-1 1,-1-1 0,0 0 0,1-1 209,15-9-2533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14:52.81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247 6 8832,'0'-5'3328,"8"38"-2592,7 11-192,-7-12-224,6 5-448,-4 3 32,-7 1-480,-11-1-160,-16 5 384,-24-4 96,-21-6 96,-9-1-320,1-14-64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15:03.01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41 28 4096,'-39'-1'2293,"37"2"-1952,2-1 59,0 0 128,0 0 86,9 0 420,372-16 4156,-269 12-4887,18-2-3604,-109 5 293,-19 2 1392,-2 1-522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15:03.3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13 41 5888,'-12'17'1898,"16"-17"-916,70-12-854,169-8 4192,-43-4-5611,-168 23-2250,-23 1 853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14:54.18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123 746 4736,'-3'2'303,"3"-2"-262,-1 1 1,1-1 0,0 0 0,-1 1 0,1-1 0,0 1 0,-1-1 0,1 0 0,-1 1 0,1-1 0,-1 0 0,1 1 0,-1-1 0,1 0 0,-1 0 0,1 1 0,-1-1 0,1 0 0,-1 0 0,1 0 0,-1 0 0,1 0 0,-1 0 0,0 0 0,1 0 0,-1 0 0,1 0 0,-1 0 0,1 0 0,-1 0 0,1 0 0,-1 0-1,1-1 1,-1 1 0,1 0 0,-1 0 0,1-1 0,-1 1 0,1 0 0,-1-1 0,1 1 0,-1 0 0,1-1 0,0 1 0,-1-1 0,1 1 0,0-1 0,-1 1 0,1-1 0,0 1 0,0-1 0,0 1 0,-1-1 0,1 1 0,0-1 0,0 1 0,0-1 0,0 1 0,0-1 0,0 0 0,0 1 0,0-1 0,0 1 0,0-1-1,0 1 1,0-1 0,0 1-42,-5-62 1990,20-83-822,-14 137-1156,1 1 1,0 0-1,0-1 0,0 1 1,1 0-1,0 0 1,1 0-1,-1 1 1,1-1-1,1 1 1,-1 0-1,1 0 0,0 0 1,0 1-1,1-1 1,0 1-1,-1 1 1,2-1-1,-1 1 1,1 0-1,1 0-12,-3 3-5,0 0 0,-1 1 1,1 0-1,0 0 0,0 0 0,0 0 0,0 1 0,0 0 1,0 0-1,-1 0 0,1 1 0,0-1 0,-1 1 1,1 0-1,-1 1 0,0-1 0,0 1 0,0 0 0,0 0 1,0 0-1,0 0 0,-1 1 0,1-1 0,-1 1 1,0 0-1,0 0 0,-1 0 0,1 0 0,-1 1 0,0-1 1,1 3 4,7 17-4,-1 1 0,-1 1 0,-1-1 0,-2 1 1,0 0-1,-2 0 0,0 1 0,-2 17 4,1-18-44,4 83 247,-10-105-34,-2-18-13,2-95-140,4 89 47,1 0 1,1 0 0,1 0-1,1 0 1,0 0-1,2 1 1,0 0-1,1 0 1,1 0-1,0 1 1,2 0-64,-6 12-6,-1 1 1,1 0-1,1-1 1,-1 2 0,1-1-1,0 0 1,0 1-1,0 0 1,1 0-1,-1 0 1,1 1 0,0 0-1,0 0 1,4-1 5,-7 3 7,0 0 1,0 0-1,0 1 0,0-1 1,0 1-1,0-1 0,0 1 1,0 0-1,0 0 1,1 1-1,-1-1 0,0 0 1,0 1-1,0 0 0,0 0 1,-1 0-1,1 0 0,0 0 1,0 1-1,0-1 1,-1 1-1,1 0 0,-1-1 1,1 1-1,-1 0 0,0 1 1,0-1-1,0 0 1,0 1-1,0-1 0,-1 1 1,1 0-8,4 9 46,0 1 0,-1 0 0,-1 0 0,0 0 0,-1 1 0,0 0 0,-1-1 1,0 1-1,-1 11-46,10 57 139,-10-76-64,-1-1-42,1 1 1,-1 0-1,1 0 0,0-1 1,1 1-1,-1-1 0,1 1 1,0-1-1,0 1 0,1-1 1,0 0-1,0 0 0,0 0 1,0-1-1,1 1 0,0-1 1,0 0-1,0 0 0,0 0 1,1 0-1,-1-1 0,1 1 1,0-1-1,0-1 0,0 1 1,1-1-1,-1 0 0,4 1-33,-2-2-268,0-1 0,0 0 1,-1 0-1,1-1 0,0 0 0,0 0 0,0-1 0,-1 0 0,1 0 0,-1 0 0,1-1 1,-1 0-1,2-2 268,32-14-3168</inkml:trace>
  <inkml:trace contextRef="#ctx0" brushRef="#br0" timeOffset="7911.915">268 179 3072,'-22'1'2762,"12"4"-2539,0 0 0,0 0-1,-1-1 1,1-1-1,-1 0 1,0 0-1,0-1 1,0-1 0,0 1-1,-3-2-222,-34 7 734,-29 1 2525,77-8-2987,52 3-43,-11-4-333,0-2 0,0-2-1,-1-1 1,1-3-1,-1-1 1,-1-2 0,12-6 104,31-22-2448,-80 38 2309,-1 1-1,1-1 1,0 0 0,-1 0 0,1 0 0,-1 0-1,1 0 1,-1 0 0,0 0 0,0 0 0,0 0 0,0-1-1,-1 1 1,1 0 0,0-1 0,-1 1 0,0 0-1,0-1 1,1 1 0,-1-1 0,-1 0 139,1-1 133,0 0 1,0 0-1,-1 0 0,0 0 1,0 0-1,0 0 0,0 0 1,-1 0-1,1 0 0,-1 1 1,0-1-1,0 1 0,0-1 1,-1 1-1,1 0 0,-1 0 1,0 0-1,0 0 0,-1-1-133,-8-1 1584,30 17-1072,76 14 434,-81-24-927,1 0 0,-1 1 0,0 1 1,0 0-1,-1 0 0,1 2 0,-1-1 0,3 4-19,-13-7 18,0 1 0,0 0 0,-1 0 1,1 1-1,-1-1 0,0 0 0,0 0 0,0 1 0,0-1 0,0 0 1,-1 1-1,1-1 0,-1 1 0,0-1 0,0 1 0,-1-1 0,1 1 1,-1-1-1,1 0 0,-1 1 0,0-1 0,0 0 0,-1 1 0,1-1 1,-1 0-1,1 0 0,-1 0 0,0 0 0,0-1 0,0 1 0,-1 0 1,1-1-1,-3 3-18,-3 7 36,2-1-117,-18 31-372,12-14-2784,9-16-256,2 1 277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15:05.4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101 18 4736,'4'-18'1416,"-4"25"-70,-28 85-418,11-23-264,1-8-270,2 0 0,2 1 1,4 0-1,2 1 0,3 18-394,3-40-198,2 0 0,2-1 0,2 1 1,1-1-1,3 0 0,1 0 0,2-1 0,1-1 0,2 0 0,14 22 198,2-7-2618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15:08.57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14 175 3456,'26'-44'3306,"-25"43"-2692,-14 42 938,8-26-1540,2-1 1,0 1-1,0 0 1,2 0-1,-1 0 0,2 1 1,0-1-1,1 0 1,2 7-13,-3-11 90,1-1 1,1 0 0,-1 1-1,2-1 1,-1 0 0,1 0-1,1 0 1,0-1 0,0 1-1,1-1 1,0 0 0,1 0-1,0-1 1,0 0 0,1 0-1,0 0 1,0-1 0,5 4-91,-9-10 18,-1 0 1,0 0-1,1 0 1,-1 0 0,1 0-1,0-1 1,-1 1-1,1-1 1,-1 0-1,1 0 1,0 0 0,-1 0-1,1 0 1,-1-1-1,1 1 1,0-1-1,-1 0 1,1 1 0,-1-1-1,0 0 1,1-1-1,-1 1 1,0 0-1,1-1 1,-1 1 0,0-1-1,0 1 1,0-1-1,-1 0 1,2-1-19,45-68 205,-40 53-188,0 0 1,-1 0-1,-1-1 0,-1 0 0,0 0 0,-2-1 0,0 1 0,-1-1 1,-1 1-1,-1-1 0,0 0 0,-2 1 0,0-1 0,-5-17-17,6 31-6,0 1-1,0-1 1,-1 0 0,1 0-1,-1 1 1,-1-1-1,1 1 1,-1-1-1,0 1 1,0 0-1,-1 0 1,1 1 0,-1-1-1,0 1 1,-1-1-1,1 1 1,-1 1-1,1-1 1,-1 1-1,0-1 1,0 1 0,-1 1-1,1-1 1,-5-1 6,0 4-43,-1 0 0,1 0 1,-1 1-1,1 0 0,0 1 1,0 0-1,0 1 0,0 0 1,-2 1 42,9-3 0,-1 1 1,0-1 0,1 1 0,0 0-1,-1 0 1,1 1 0,0-1 0,0 1 0,0-1-1,0 1 1,1 0 0,-1 0 0,1 0-1,-2 2 0,-5 11 454,6 52 943,-2-22-458,23-43 79,77 5 38,-18-12-3770,-49 0-950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37:13.06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66 217 3712,'-6'-29'2704,"5"14"-1203,-2 18-805,13 268 1699,-15-102-4534,8-181 736,-6-81 395,2-93 838,-2 145 207,3 20 425,-1-1 0,-2 0 0,0 1 0,-1 0-1,-6-16-461,-16-25 1392,22 47-1028,3 12-303,0 1 0,0 0 1,1 0-1,-1-1 0,1 1 0,-1 0 1,1-1-1,0 1 0,0-1 1,0 1-1,0 0 0,0-1 1,0 1-1,1-1 0,-1 1 0,1 0 1,0-1-1,-1 1 0,1 0 1,0-1-62,3 1 18,-1 1 1,1-1 0,-1 1 0,1-1-1,0 1 1,-1 0 0,1 0-1,0 1 1,0-1 0,0 1 0,-1 0-1,1 0 1,0 0 0,1 0-19,-3 0 36,15 1-3,0 1 1,0 0-1,-1 1 0,1 1 0,-1 0 0,0 1 0,0 1 0,0 1 0,-1 0 1,0 1-1,-1 0 0,1 2 0,-2-1 0,1 2 0,-1 0 0,-1 0 0,0 1 0,-1 1 1,3 4-34,8 9 0,2-1 59,-1 2 1,-2 1-1,-1 0 1,-1 2-1,-2 0 0,0 1 1,2 10-60,-18-36 25,1 0 0,-1 0 1,0 0-1,0 0 0,-1 0 1,1 0-1,-1 0 0,0 0 1,-1 0-1,1 0 0,-1 0 1,0 0-1,0 0 0,-1 0 1,1-1-1,-1 1 0,0 0 1,0-1-1,-1 1 0,1-1 1,-1 0-1,0 0 0,0 0 1,-1 0-1,1 0 0,-1-1 1,0 1-1,-2 1-25,-17 13 55,-1-1 1,0-1-1,-2-1 0,1-1 1,-2-2-1,0 0 0,0-2 1,-23 6-56,40-13 48,-181 38-859,173-40-1593,24-2-4157,14-4 3905</inkml:trace>
  <inkml:trace contextRef="#ctx0" brushRef="#br0" timeOffset="444.643">720 646 6656,'-1'0'2626,"-4"0"-2175,26 8 120,-8 86 1669,-5 65-1958,-3-81-244,-3-44-3350,0-32 480</inkml:trace>
  <inkml:trace contextRef="#ctx0" brushRef="#br0" timeOffset="1176.985">757 620 4480,'0'0'88,"0"0"0,0 0 0,1 0 0,-1-1 0,0 1 0,0 0 0,0 0 0,0-1 0,0 1 0,0 0 0,0-1 0,0 1 0,0 0 0,0 0 0,0-1 0,0 1 0,0 0 0,0 0 0,0-1 1,0 1-1,0 0 0,0 0 0,0-1 0,-1 1 0,1 0 0,0 0 0,0-1 0,0 1 0,0 0 0,-1 0 0,1 0 0,0-1 0,0 1 0,0 0 0,-1 0 0,1 0 0,0 0 0,0 0 0,0-1 0,-1 1 0,1 0 0,0 0 0,0 0 0,-1 0 0,1 0 0,0 0 0,-1 0 0,1 0 0,0 0 0,0 0 1,-1 0-1,1 0 0,0 0 0,0 0 0,-1 0 0,1 0 0,0 0 0,0 0 0,-1 1 0,1-1 0,0 0 0,0 0-88,0-3 110,27-14 674,-15 13-711,0 1 1,0 0 0,1 0-1,-1 1 1,1 1 0,-1 0 0,1 1-1,0 0 1,-1 1 0,1 1-1,4 0-73,-15-1 28,0 0-1,1-1 0,-1 1 0,1 0 0,-1 0 1,0 1-1,0-1 0,1 0 0,-1 1 0,0-1 1,0 1-1,-1 0 0,1 0 0,0 0 0,0 0 1,-1 0-1,1 0 0,-1 0 0,0 0 1,0 0-1,0 1 0,0-1 0,0 1 0,0-1 1,0 0-1,-1 1 0,0 0 0,1-1 0,-1 1 1,0-1-1,0 1 0,0-1 0,0 1 0,-1-1 1,1 1-1,-1-1 0,0 1 0,1-1 1,-1 1-1,0-1 0,0 0 0,-1 1 0,1-1 1,0 0-1,-1 0 0,1 0 0,-1 0 0,0 0 1,0 0-28,-6 7-3,0-1 0,-1 1 0,0-2 0,0 0 0,0 0 0,-1 0 0,0-1 0,-5 2 3,-15 9-24,-15 3-654,53-11 182,87 27 262,-89-33 303,1 1 1,-1 0-1,0 1 1,0-1 0,0 1-1,-1 0 1,1 1 0,-1-1-1,-1 1 1,1 0-1,-1 0 1,0 1 0,0-1-1,-1 1 1,0 0-1,0 0 1,0 0 0,-1 0-1,0 3-69,-1-7 73,-1 0-1,0-1 1,0 1 0,-1 0-1,1-1 1,0 1-1,-1-1 1,0 1-1,1-1 1,-1 1-1,0-1 1,0 1 0,-1-1-1,1 0 1,0 0-1,-1 0 1,1 1-1,-1-1 1,0-1 0,0 1-1,0 0 1,0 0-1,0-1 1,0 1-1,0-1 1,0 1-1,-1-1 1,1 0 0,0 0-1,-1 0 1,0 0-73,-81 19-282,52-20-2155,19-7 368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15:06.05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0 342 5632,'5'-2'195,"-1"0"0,0 0 0,1 0-1,-1-1 1,0 1 0,0-1 0,0 0 0,-1-1 0,1 1 0,-1-1 0,0 1 0,0-1 0,0 0 0,0 0 0,-1 0-1,2-3-193,7-10 170,4-4-161,-1-2 0,-2 1-1,0-2 1,-1 0-1,6-22-9,-3-63 774,-4 121-812,1 4 39,-1 1-1,-1 0 0,0 0 1,-1 1-1,-1 0 1,-1 1-1,-1 0 0,0 0 1,-1 0-1,-2 0 0,0 0 1,0 1-1,-2-1 0,0 1 1,-3 13-1,1-13 22,-1-1 0,0 0 0,-1 0 0,-1-1 0,-1 1 0,-1-1 0,-8 16-22,15-32-34,-1-1 0,0 1 0,1-1 0,-1 1 0,0-1 0,0 1-1,1-1 1,-1 0 0,0 1 0,-1-1 0,1 0 0,0 0 0,0 0 0,0 0-1,-1 0 1,1 0 0,-1 0 0,1 0 0,0 0 0,-1-1 0,0 1-1,1 0 1,-1-1 0,1 0 0,-1 1 0,0-1 0,1 0 0,-1 0 0,0 0-1,1 0 1,-1 0 0,1 0 0,-1 0 0,0-1 0,1 1 0,-1 0-1,1-1 1,-1 0 0,0 1 0,0-2 34,-12-10-688,1-1-245</inkml:trace>
  <inkml:trace contextRef="#ctx0" brushRef="#br0" timeOffset="274.015">296 423 2944,'-5'0'1120,"10"-3"-864,0 3-128,-1-4-96</inkml:trace>
  <inkml:trace contextRef="#ctx0" brushRef="#br0" timeOffset="1096.125">320 403 5376,'27'-48'2364,"46"-98"-451,-33 14-1156,-31 103-517,-22 41-154,4 6-98,0-1 0,2 1 1,0 1-1,1-1 0,1 1 1,1 0-1,1 1 1,0-1-1,1 0 0,1 1 1,1 3 11,1-14-3,1 1 1,0-1 0,0 1 0,1-1-1,0 0 1,0 0 0,1 0 0,0-1-1,1 1 1,0-1 0,0 0 0,1 0-1,0 0 1,0-1 0,1 0 0,0-1 0,0 1-1,1-1 1,7 5 2,-12-11 20,0 0 0,-1 0 0,1 0 0,0 0 0,-1 0 0,1 0 0,0-1 0,-1 1 0,1-1 0,0 0-1,-1 0 1,1 0 0,-1 0 0,1 0 0,-1-1 0,0 1 0,0-1 0,1 1 0,-1-1 0,0 0 0,0 0 0,-1 0 0,1 0 0,0 0 0,-1 0 0,1 0 0,0-3-20,160-204 1077,-157 202-1061,73-75 21,-78 82-41,1 0-1,0-1 1,-1 1-1,1 0 1,0 0-1,-1-1 1,1 1-1,0 0 1,-1 0-1,1 0 1,0 0-1,0 0 1,-1 0-1,1 0 1,0 0-1,-1 0 1,1 0-1,0 0 1,-1 1-1,1-1 1,0 0-1,-1 0 1,1 1-1,0-1 1,-1 0-1,1 1 1,0-1-1,-1 1 1,1-1-1,-1 1 1,1-1-1,-1 1 1,1-1-1,-1 1 1,0 0-1,1-1 1,-1 1-1,0-1 1,1 1-1,-1 0 1,0-1-1,0 1 1,1 0-1,-1 0 1,0 0 4,10 38-96,-9-33 128,54 199-27,-38-170 152,-17-34-154,1-1 0,-1 1 0,0-1 0,1 1 0,-1 0 0,0-1 0,1 1 0,-1-1 0,1 1 0,-1 0 0,1-1 0,-1 0 0,1 1 0,0-1 0,-1 1 0,1-1 0,0 0 0,-1 1 0,1-1 0,0 0 0,-1 0 0,1 1 0,0-1 0,-1 0 0,1 0 0,0 0 0,0 0 0,-1 0 0,1 0 0,0 0 0,0 0 0,-1 0 0,1-1 0,0 1 1,-1 0-1,1 0 0,0 0 0,-1-1 0,1 1 0,0-1 0,-1 1 0,1 0 0,0-1 0,-1 1 0,1-1 0,-1 1 0,1-1-3,52-95 247,-34 55-217,40-76-51,-59 116 21,0 0 1,0 1 0,0-1 0,0 0 0,0 0-1,0 0 1,0 0 0,0 1 0,1-1-1,-1 0 1,0 0 0,1 1 0,-1-1 0,1 0-1,-1 0 1,1 1 0,-1-1 0,1 0 0,-1 1-1,1-1 1,-1 1 0,1-1 0,0 1 0,-1-1-1,1 1 1,0-1 0,0 1 0,-1 0-1,1-1 1,0 1 0,0 0 0,0-1 0,-1 1-1,1 0 1,0 0 0,0 0 0,0 0 0,0 0-1,0 0 1,-1 0 0,1 0 0,0 0-1,0 1 1,0-1 0,-1 0 0,1 0 0,0 1-1,0-1 1,0 1 0,-1-1 0,1 0 0,0 1-1,-1-1 1,1 1 0,0 0 0,-1-1-1,1 1 1,-1-1 0,1 1 0,-1 0 0,1 0-1,18 90 357,-18-87-347,0 9 16,1 1 1,1-1 0,0 0 0,1 0-1,0 0 1,1-1 0,0 1-1,1-1 1,0 0 0,1-1 0,1 1-1,0-1 1,0-1 0,1 1 0,1-1-27,-8-8-100,0-1 0,-1 0 0,1 1 0,0-1 0,0 0 1,0 0-1,0 0 0,0 0 0,0-1 0,0 1 1,0 0-1,0-1 0,0 0 0,0 1 0,1-1 0,-1 0 1,0 0-1,0 0 0,0 0 0,1-1 100,36-19-5977,-19 5 2783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15:11.87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72 130 3968,'40'-20'3893,"-37"17"-3822,0 1 0,0 0-1,0-1 1,0 1 0,-1-1 0,1 0-1,-1 0 1,0 0 0,0 0 0,0-1-1,0 1 1,-1 0 0,1-1 0,-1 1-1,0-1 1,0 0 0,0 1 0,-1-1-1,1 0 1,-1 1 0,0-1 0,0 0-1,0 0 1,0 1 0,-1-1 0,1 0-1,-1 1 1,0-1 0,0 0 0,-2-2-71,1 6-9,-1-1-1,0 0 1,1 1 0,-1-1 0,0 1 0,0 0 0,0 0 0,0 0-1,1 0 1,-1 0 0,0 1 0,0-1 0,1 1 0,-1 0 0,0 0-1,1 0 1,-1 0 0,1 0 0,-1 0 0,1 1 0,-1 0 9,-61 42 192,58-33 336,3-2-479,0 0 0,1 0 0,0 0 0,0 1 1,1-1-1,1 1 0,-1-1 0,1 1 0,1-1 1,0 1-1,0-1 0,1 0 0,0 1 0,1-1 0,0 0 1,1 0-1,-1-1 0,4 5-49,-4-7 10,1 0 0,0 0 0,0 0 0,0 0 0,1-1 0,0 0 0,0 0 0,0 0 0,0-1 0,1 0 0,0 0 0,0 0 0,0-1 0,0 0 0,1 0 0,-1 0-1,1-1 1,0 0 0,0 0 0,0-1 0,-1 1 0,1-2 0,6 1-10,12-3 10,0-1 0,0-2 0,-1 0-1,0-2 1,0 0 0,10-6-10,5 0-32,-3-1 11,-30 11 14,0 0 1,0 0 0,0 0 0,0 1 0,1 0-1,-1 0 1,1 1 0,0 0 0,-1 0-1,1 0 1,0 1 0,0 0 0,-1 0 0,1 1-1,0-1 1,-1 2 0,1-1 0,6 3 6,19 24-123,14-8 118,-22-16 5,-20-3 20,0 0 1,0 0 0,0 0-1,0-1 1,0 1-1,0-1 1,0 0-1,0-1 1,0 1-1,0-1 1,0 1 0,0-1-1,-1 0 1,4-2-21,-3 2 42,0-1 0,-1-1 0,1 1 1,0 0-1,-1-1 0,1 0 0,-1 0 0,0 0 1,0 0-1,0-1 0,0 1 0,0-1 1,-1 0-1,0 1 0,0-1 0,0 0 1,0 0-1,-1-1 0,1 1 0,-1 0 0,0 0 1,0-1-1,-1 1 0,1-1 0,-1 1 1,0-1-1,0 1 0,0 0 0,-1-1 1,0 1-1,0-1 0,0 1 0,0 0 0,-1 0 1,1 0-1,-1 0 0,0 0 0,0 0 1,-1 0-1,1 0 0,-1 1 0,0-1 1,0 1-1,0 0 0,0 0 0,0 0 0,-1 0 1,0 1-1,1-1-42,-9-1-5,1 0 0,-1 0 0,0 2 0,1-1 0,-1 1 0,0 1 0,0 0 0,-1 1 0,1 0 0,0 1 0,0 0-1,0 1 1,0 0 0,1 1 0,-1 1 0,1-1 0,-1 2 0,-6 3 5,13-6-12,1-1 0,0 1 1,0 0-1,0-1 0,0 2 0,0-1 0,1 0 0,-1 1 0,1 0 0,-1 0 1,1 0-1,0 0 0,0 1 0,1-1 0,-1 1 0,0-1 0,1 1 0,0 0 1,0 0-1,0 0 0,1 0 0,-2 4 12,5-4-250,0-1 0,0 0-1,0 0 1,0 0 0,0 0 0,1 0-1,-1-1 1,1 1 0,0-1 0,0 1 0,0-1-1,0 0 1,0 0 0,0-1 0,0 1 0,1 0-1,-1-1 1,1 0 0,-1 0 0,1 0 0,0 0-1,-1-1 1,1 0 0,0 1 0,-1-1-1,1 0 1,2-1 250,1 2-1142,15 2-2021</inkml:trace>
  <inkml:trace contextRef="#ctx0" brushRef="#br0" timeOffset="496.002">864 231 7040,'31'-39'3818,"-26"35"-3705,-1-1 0,0 0 0,0 1 0,0-2 0,-1 1 0,1 0 0,-1-1-1,0 0 1,-1 1 0,0-1 0,0 0 0,0 0 0,0-1 0,-1 1 0,0 0-1,0 0 1,-1-1 0,0 1 0,0-1 0,-1 1 0,1 0 0,-1 0 0,-1-1 0,0-1-113,1 5 14,2 3-14,-1 1-1,1-1 1,0 0 0,-1 0 0,1 0 0,-1 0-1,1 0 1,0 0 0,-1 0 0,1 0-1,-1 0 1,1 0 0,-1 0 0,1 0-1,0 0 1,-1 0 0,1 0 0,-1-1-1,1 1 1,-1 0 0,1 0 0,-1-1-1,1 1 1,-1 0 0,1-1 0,-1 1-1,1-1 1,-1 1 0,0-1 0,1 1 0,-1 0-1,1-1 1,-1 1 0,0-1 0,0 0-1,1 1 1,-1-1 0,0 1 0,0-1-1,0 1 1,0-1 0,0 1 0,1-1-1,-1 0 1,0 1 0,0-1 0,-1 1-1,1-1 1,0 0 0,0 1 0,0-1-1,0 1 1,0-1 0,-1 1 0,1-1 0,0 0-1,0 1 1,-1-1 0,1 1 0,-1-1 0,209 85-235,-201-81 228,0 0 0,-1 1 0,1-1 0,-1 1 0,0 1 0,0-1 0,0 1 0,0 0 1,-1 0-1,0 1 0,0-1 0,-1 1 0,1 0 0,-1 1 0,0-1 0,-1 1 0,0 0 0,0 0 0,0 0 0,0 2 7,-4-4 33,0 1-1,0 0 0,0 0 1,-1-1-1,0 1 1,0-1-1,0 1 0,-1-1 1,1 0-1,-2 0 0,1 0 1,0 0-1,-1-1 1,0 1-1,0-1 0,0 0 1,0 0-1,-1 0 0,0-1 1,1 1-1,-1-1 1,-1 0-1,1-1 0,0 1 1,-1-1-1,1 0 1,-1-1-1,-3 1-32,-105 20-32,41-12-3339,51-4-165,21 1 1142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15:14.8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816 497 8448,'0'17'3168,"0"-2"-2464,3 5 0,-3 1-160,0 4-256,0 7 0,0 8-160,-3-3-96,-7-5 0,-4-3-256,-4-1 0,-9-7-896,-5-6-384,-9-2-1952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15:20.71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51 435 3584,'0'0'88,"0"0"-1,1 0 1,-1 0 0,0 0-1,0 0 1,1 0 0,-1 1-1,0-1 1,0 0 0,1 0-1,-1 0 1,0 0 0,0 0-1,1 0 1,-1 0 0,0 0-1,1 0 1,-1 0 0,0 0-1,0-1 1,1 1-1,-1 0 1,0 0 0,0 0-1,1 0 1,-1 0 0,0 0-1,0-1 1,1 1 0,-1 0-1,0 0 1,0 0 0,0-1-1,1 1 1,-1 0 0,0 0-1,0 0 1,0-1 0,0 1-1,0 0 1,1 0 0,-1-1-1,0 1 1,0 0 0,0-1-1,0 1 1,0 0 0,0 0-88,0 7 5,-1-2 49,1 0 0,-1 0 0,1-1 0,0 1 0,1 0 0,-1 0 1,1 0-1,0-1 0,0 1 0,0 0 0,1-1 0,0 1 0,-1-1 0,2 1 0,-1-1 1,0 0-1,1 0 0,0 0 0,0 0 0,0 0 0,1 0-54,5 0 123,0 1-1,0-1 1,0-1 0,0 1-1,1-2 1,-1 1 0,1-1-1,0-1 1,0 0 0,-1 0-1,1-1 1,0 0 0,0 0-1,0-1 1,0-1 0,-1 0-1,1 0 1,3-2-123,-9 4 38,-1-1-1,0 1 1,0-1 0,0 0 0,0 0-1,0 0 1,0 0 0,0 0-1,0-1 1,-1 1 0,1-1 0,0 0-1,-1 0 1,1 0 0,-1 0 0,0 0-1,0 0 1,0-1 0,0 1-1,0-1 1,0 0 0,-1 1 0,1-1-1,-1 0 1,0 0 0,1 0 0,-2 0-1,1 0 1,0 0 0,0 0-1,-1 0 1,0 0 0,0-1 0,0 1-1,0 0 1,0 0 0,0 0-1,-1 0 1,0 0 0,1 0 0,-2-2-38,-3-3 4,0 1 1,-1 0 0,0 0-1,0 0 1,-1 0 0,0 1-1,0 0 1,-1 1 0,1-1-1,-1 1 1,0 1 0,-1 0-1,1 0 1,-1 0 0,1 1-1,-1 1 1,0-1 0,0 2-1,-1-1 1,1 1 0,0 0-1,0 1 1,-1 0 0,1 1-1,0 0 1,0 0 0,-1 1-1,1 0 1,0 0 0,1 1-1,-1 0 1,-2 2-5,-47 44-1023,56-47 732,1 0-1,0 1 1,-1-1-1,1 0 1,0 1-1,0 0 1,1-1-1,-1 1 1,0-1-1,1 1 1,-1 0-1,1-1 1,0 1-1,0 0 0,0 0 1,1-1-1,-1 3 292,5 7-3018,3 0 714</inkml:trace>
  <inkml:trace contextRef="#ctx0" brushRef="#br0" timeOffset="451.063">392 29 5120,'-4'-28'2464,"3"28"-2016,1 0-64,0 10-279,1 7 8,-1 1 0,0-1 0,-2 0-1,0 0 1,-1 0 0,0 0 0,-2 0 0,-3 11-113,-192 352 2000,96-136-2048,84-209-945,-1 3-6051,20-36 4921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15:29.0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0 545 6400,'10'-42'3466,"-9"40"-3423,-1 1-1,1 0 0,0-1 1,0 1-1,0 0 1,0-1-1,0 1 0,0 0 1,0 0-1,0 0 0,1 0 1,-1 0-1,0 0 1,1 0-1,-1 0 0,0 1 1,1-1-1,-1 0 0,1 1 1,-1 0-1,1-1 0,-1 1 1,1 0-1,0-1-42,12-3 306,-8-1-221,0-1 0,-1 1-1,1-1 1,-1 0 0,0 0 0,-1-1 0,0 0-1,0 1 1,0-1 0,-1-1 0,0 1 0,0 0-1,-1-1 1,0 1 0,0-1 0,0 0 0,-1 0-1,-1 0 1,1 1 0,-1-5-85,10-68 592,-10 79-599,0 1 1,0-1-1,0 1 1,0 0-1,0-1 1,1 1-1,-1 0 0,0-1 1,0 1-1,0 0 1,0-1-1,0 1 1,1 0-1,-1-1 0,0 1 1,0 0-1,1-1 1,-1 1-1,0 0 1,0 0-1,1-1 0,-1 1 1,0 0-1,1 0 1,-1 0-1,0-1 1,1 1-1,-1 0 1,0 0-1,1 0 0,-1 0 1,1 0-1,-1 0 1,0 0-1,1 0 1,-1 0-1,0 0 0,1 0 1,-1 0-1,1 0 1,-1 0-1,0 0 1,1 0-1,-1 0 0,0 0 1,1 1-1,-1-1 1,0 0-1,1 0 1,-1 0-1,0 1 0,1-1 1,-1 0-1,0 0 1,0 1-1,1-1 1,-1 0-1,0 1 1,0-1-1,0 0 0,1 1 1,-1-1-1,0 0 1,0 1-1,0-1 1,0 0-1,0 1 0,0-1 1,0 1 6,20 33-128,-16-27 133,82 156 107,-80-152-92,-1 1 0,-1 1 1,0-1-1,-1 1 0,0 0 0,-1 0 1,0 0-1,-1 0 0,0 5-20,-1-13-15,0-1 0,-1 1 0,1-1 1,-1 1-1,0-1 0,0 0 0,-1 1 0,1-1 0,-1 0 0,0 0 0,0 0 1,0 0-1,0 0 0,-1 0 0,0-1 0,0 1 0,0-1 0,0 0 0,0 0 0,-1 0 1,1 0-1,-1 0 0,0-1 0,0 0 0,0 0 0,0 0 0,0 0 0,-3 1 15,-11 1-14,0 1 0,0-2 0,-1-1-1,1 0 1,-1-1 0,-5-1 14,19 0-23,0 1 0,1-1 1,-1 0-1,0-1 0,1 1 0,-1-1 1,1 0-1,-1 0 0,1 0 0,-1 0 1,1-1-1,0 0 0,-1 0 0,1 0 1,0-1 22,16-17-512,142-38-955,-17-19 1520,-51-7 86,-82 78-82,-1 2-34,0-1 1,0 1-1,0-1 1,0 0-1,-1 1 1,0-1-1,0 0 1,0 0-1,-1-1 1,0 1 0,0 0-1,0 0 1,0-3-24,-22 72-283,19-48 296,1-1 1,1 0-1,1 1 0,0-1 1,1 0-1,1 0 0,0 0 1,2 5-14,-4-17 8,-1 1 0,1-1 0,0 0 0,0 1 0,0-1 0,0 0 0,0 0 0,1 0 0,0 0 1,-1 0-1,1 0 0,0 0 0,0 0 0,1-1 0,-1 1 0,1-1 0,-1 1 0,1-1 0,0 0 1,0 0-1,0 0 0,0-1 0,0 1 0,0-1 0,0 0 0,0 1 0,1-2 0,-1 1 0,4 1-8,4-6 16,0 0 0,0 0 1,0-1-1,-1 0 0,0-1 0,0 0 0,0 0 0,-1-1 0,0-1 0,0 1 0,-1-2 0,0 1 0,6-8-16,3-2 95,-12 13-124,6-5 118,-1 0 0,0 0-1,-1-1 1,0-1 0,-1 0 0,0 0-1,4-10-88,-12 22-6,0 0 0,1-1 1,-1 1-1,0 0 0,1-1 0,-1 1 0,1 0 0,-1-1 0,0 1 0,1 0 0,-1 0 0,1 0 0,-1-1 1,1 1-1,-1 0 0,0 0 0,1 0 0,-1 0 0,1 0 0,-1 0 0,1 0 0,-1 0 0,1 0 0,-1 0 1,1 0-1,-1 0 0,1 0 0,-1 0 0,1 0 0,-1 1 0,0-1 0,1 0 0,-1 0 0,1 0 0,-1 1 1,0-1-1,1 0 0,-1 1 0,1-1 0,-1 0 0,0 1 0,0-1 0,1 0 0,-1 1 0,0-1 0,0 1 1,1-1-1,-1 0 0,0 1 0,0-1 0,0 1 0,0-1 0,1 1 0,-1 0 6,19 30-73,-17-28 76,62 138 56,-59-132-113,-5-8 68,0 1 1,0-1-1,0 0 1,0 0-1,0 0 1,0 0-1,0 0 1,1 0-1,-1 0 1,0 0-1,1 0 0,-1 0 1,1 0-1,-1 0 1,1 0-1,0 0 1,-1 0-1,1 0 1,0 0-1,-1 0 1,1-1-1,0 1 1,0 0-1,0-1 1,0 1-1,0 0 1,0-1-1,0 1 0,0-1 1,0 0-1,0 1 1,0-1-1,0 0 1,0 0-1,0 1 1,0-1-1,0 0 1,0 0-1,0 0 1,1 0-1,-1 0 1,0-1-1,0 1 1,0 0-1,0 0 0,0-1 1,0 1-1,0-1 1,0 1-1,0-1 1,0 1-1,0-1 1,0 0-1,0 1 1,-1-1-1,1 0 1,0 0-1,0 1 1,0-1-15,145-200 720,-146 200-722,0 1 1,1-1 0,-1 1 0,0-1-1,1 1 1,-1-1 0,0 1-1,1-1 1,-1 1 0,1 0 0,-1-1-1,1 1 1,-1 0 0,1-1 0,0 1-1,-1 0 1,1 0 0,-1-1-1,1 1 1,0 0 0,-1 0 0,1 0-1,-1 0 1,1 0 0,0 0 0,-1 0-1,1 0 1,0 0 0,-1 0-1,1 0 1,-1 0 0,1 0 0,0 1-1,-1-1 1,1 0 0,-1 0 0,1 1-1,-1-1 1,1 0 0,-1 1-1,1-1 1,-1 1 0,1-1 0,-1 1-1,1-1 1,-1 1 0,0-1 0,1 1-1,-1-1 1,0 1 0,1-1-1,-1 1 2,13 36 122,-12-30-353,1 0 305,1 0 0,-1-1 1,1 1-1,0 0 0,1-1 1,0 0-1,0 0 0,0 0 1,1 0-1,-1-1 0,1 1 1,1-1-1,-1-1 0,1 1 1,0-1-1,0 0 0,0 0 1,0 0-1,1-1 0,-1 0 1,1 0-1,0-1 0,6 1-74,-9-2-155,1-1-1,0 1 1,-1-1-1,1-1 0,0 1 1,0-1-1,-1 1 1,1-1-1,-1-1 1,1 1-1,-1-1 0,1 1 1,-1-1-1,0-1 1,4-1 155,4-7-2192,-5-1-976</inkml:trace>
  <inkml:trace contextRef="#ctx0" brushRef="#br0" timeOffset="896.954">1593 464 5504,'5'12'3072,"-8"-7"-3021,1 0 0,1 0 0,-1 1-1,1-1 1,0 0 0,0 0 0,0 1 0,1-1 0,-1 0 0,1 1 0,1-1 0,-1 1 0,1-1 0,0 0 0,0 0 0,1 1 0,-1-1 0,1 0-1,0 0 1,1 0-51,0-1 80,0 1 0,1-1 0,0 0 0,-1 0 0,2 0-1,-1 0 1,0-1 0,1 1 0,-1-1 0,1-1 0,0 1-1,0-1 1,0 1 0,1-1 0,-1-1 0,0 1 0,1-1-1,-1 0 1,1 0 0,0-1 0,-1 1 0,1-1 0,-1 0-1,1-1 1,-1 1 0,1-1 0,-1-1 0,1 1 0,-1-1-1,1 1 1,-1-2 0,0 1 0,4-3-80,0 1 58,-1 0 0,1-1-1,-1 0 1,0 0 0,-1-1 0,1 0-1,-1 0 1,-1-1 0,1 0 0,-1 0-1,0-1 1,0 1 0,-1-1 0,0 0 0,-1-1-1,0 1 1,0-1 0,1-5-58,-3 6 35,0 0 0,-1-1 0,0 1-1,-1 0 1,0-1 0,0 1 0,-1 0 0,0-1 0,0 1 0,-1 0 0,0 0 0,0 0 0,-3-5-35,4 9 7,-1 1 1,1-1-1,-1 0 1,0 1 0,0-1-1,-1 1 1,1 0-1,-1-1 1,1 1 0,-1 0-1,0 1 1,0-1-1,0 0 1,-1 1 0,1 0-1,-1 0 1,1 0-1,-1 0 1,0 0 0,1 1-1,-1 0 1,0 0 0,0 0-1,0 0 1,0 0-1,0 1 1,0 0 0,-3-1-8,-12 5-19,0 0 1,0 1 0,0 1-1,0 1 1,1 0 0,0 2 0,-13 8 18,28-16-23,-15 8-130,0 0 0,1 0-1,1 2 1,0 0 0,0 1 0,1 1 0,0 0 0,-6 8 153,12-1-2207,14-6-2653,4-7 1671</inkml:trace>
  <inkml:trace contextRef="#ctx0" brushRef="#br0" timeOffset="1329.767">1780 0 7552,'-15'157'3662,"-8"-56"-3571,-4 0 1,-34 82-92,-40 134 480,60-198 272,36-98-1440,24-38-7888,-10 9 6619</inkml:trace>
  <inkml:trace contextRef="#ctx0" brushRef="#br0" timeOffset="1686.377">2132 631 8320,'25'-24'4490,"-23"23"-4047,5 6-470,-4-1 39,-1 0-1,-1 1 0,1-1 1,-1 0-1,1 0 0,-1 1 1,-1-1-1,1 1 0,-1-1 1,1 1-1,-1-1 0,0 1 1,-1-1-1,1 1 0,-1-1 1,0 2-12,0-1 106,1 6-113,-1 1 0,0-1-1,-1 0 1,0 1 0,-1-1 0,0 0-1,-1 0 1,0-1 0,-1 1 0,0-1-1,-1 0 1,0-1 0,0 1-1,-1-1 1,0 0 0,-1-1 0,0 1-1,0-1 1,-1-1 0,0 0 0,0 0-1,-1-1 8,-26 7-1194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15:25.2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1 319 256,'0'0'1115,"0"0"-582,0 0 6,0 0-225,0 0-175,0 0-86,0 0 11,-1 4 464,3 0 3424,7-9-3638,0-1-1,0 0 1,-1-1 0,0 0 0,0 0-1,0-1 1,-1 1 0,0-2-1,-1 1 1,0-1 0,3-5-314,1-6 193,-1-1 1,0 0-1,-2 0 1,0-1-1,-2 0 1,0 0-1,-1-3-193,8-35-85,-12 61 75,0 0-1,1-1 1,-1 1 0,0-1-1,0 1 1,0 0 0,1-1-1,-1 1 1,0-1 0,1 1-1,-1-1 1,0 1 0,1-1-1,-1 1 1,1-1 0,-1 1-1,1-1 1,-1 0 0,1 1-1,-1-1 1,1 0 0,0 1-1,-1-1 1,1 0 0,-1 0-1,1 0 1,0 1 0,-1-1-1,1 0 1,-1 0 0,1 0-1,0 0 1,-1 0 0,1 0-1,0 0 1,-1 0 0,1 0 0,-1-1-1,1 1 1,0 0 0,-1 0-1,1 0 1,-1-1 0,1 1-1,0 0 1,-1-1 0,1 1-1,-1 0 1,1-1 0,-1 1-1,0-1 1,1 1 0,-1-1-1,1 1 1,-1-1 0,0 1-1,1-1 1,-1 0 0,0 1-1,0-1 1,1 1 0,-1-1-1,0 0 11,10 13 14,-1 0-1,0 1 0,-1 0 1,-1 0-1,0 1 0,-1 0 1,0 0-1,-1 1 0,-1-1 1,0 1-1,-1 0 0,0 0 1,-1 1-1,-1-1 0,-1 0 1,0 1-1,-1-1 0,0 0 1,-2 0-1,1 0 0,-2 0 1,0 0-1,-1 0 0,0-1 1,-1 0-1,-2 2-13,7-13 4,-1 0 0,0 0 0,1-1 1,-1 1-1,0 0 0,0-1 0,-1 1 0,1-1 0,0 0 1,-1 0-1,1 0 0,-1 0 0,0 0 0,0 0 0,0-1 1,0 1-1,0-1 0,0 0 0,0 0 0,0 0 0,0 0 1,-1-1-1,1 1 0,0-1 0,0 0 0,-1 0 0,1 0 1,0 0-1,0-1 0,-1 1 0,1-1 0,-1 0-4,-83-43-3066,100 35 836,-3 6 1869,0 0 0,0 1 0,0 1 1,0-1-1,0 2 0,0-1 0,1 1 0,-1 1 0,3 0 361,20 0 1025,-27-2-875,0 0 1,0-1 0,0 0-1,0 0 1,-1-1 0,1 0 0,0 0-1,-1 0 1,0 0 0,0-1-1,0 0 1,0 0 0,-1-1 0,1 1-1,-1-1 1,0 0 0,-1 0-1,1 0 1,-1 0 0,2-5-151,18-20 345,-9 14-200,-10 13-5,0-1 0,0-1 0,0 1 0,0 0 0,-1-1 0,0 0 0,0 0 0,0 0 0,-1 0 0,0 0 0,0-1-1,0 1 1,0-1 0,-1 1 0,0-1 0,0 0-140,-18 51 102,14-36-124,1 0 1,0 0 0,0 0-1,1 1 1,1-1 0,-1 0-1,1 1 1,1-1 0,0 0-1,0 0 1,2 6 21,10 33 112,-5-20 283,21-28 255,-9-6-618,0-1-1,-1-1 1,0 0-1,0-2 1,-1 0-1,0-1 1,-1-1-1,-1-1 1,0 0-1,0-1 1,3-5-32,5-3 11,40-37-331,-63 58 313,0 1 0,0 0 0,0 0 0,0-1 0,0 1 0,0 0 0,0 0 0,0 0 0,0 0 0,0 0 0,0 0 0,0 0 0,-1 1 0,1-1 0,0 0 0,0 0 0,0 1 0,0-1 0,0 1 0,0-1 0,0 1 0,-1-1 0,1 1 0,0-1 0,0 1 0,-1 0 0,1-1 0,0 1 0,-1 0 0,1 0 0,-1-1 0,1 1 0,-1 0 0,1 0 0,-1 0 0,1 0 0,-1 0 0,0 0 0,0-1 0,1 1 0,-1 0 0,0 0 0,0 0 0,0 0 0,0 0 0,0 0 0,0 0 0,0 0 0,-1 0 0,1 0 0,0 0 0,-1 0 7,4 10 76,3 10-41,-6-17-11,0 0 1,1 0 0,0 0-1,0 0 1,0 0 0,0 0-1,1 0 1,0 0-1,0 0 1,0-1 0,0 1-1,0 0 1,1-1 0,-1 0-1,1 0 1,0 0 0,0 0-1,0 0 1,0 0 0,4 1-25,-4-4 27,0-1 1,0 0 0,-1 0-1,1 0 1,0 0-1,-1 0 1,1 0 0,-1-1-1,1 1 1,-1-1 0,0 0-1,0 0 1,1 0 0,-1 0-1,-1 0 1,1 0-1,0-1 1,0 1 0,-1 0-1,1-1 1,-1 0 0,0 0-28,63-90 69,-64 91-71,1 1 0,0 0 1,0 0-1,0 0 0,0 1 0,0-1 1,0 0-1,0 0 0,0 0 0,0 1 0,0-1 1,1 1-1,-1-1 0,0 1 0,0-1 1,1 1-1,-1-1 0,0 1 0,1 0 0,-1 0 1,0 0-1,1 0 0,-1 0 0,0 0 1,1 0-1,-1 0 0,0 1 0,0-1 0,1 0 1,-1 1-1,0-1 0,0 1 0,1 0 1,-1-1-1,0 1 0,0 0 0,0-1 0,0 1 1,0 0-1,0 0 0,0 0 0,0 0 2,96 116 720,-69-93-1546,-7-12-2710,-11-8 672</inkml:trace>
  <inkml:trace contextRef="#ctx0" brushRef="#br0" timeOffset="1741.214">1421 210 4224,'12'-11'2579,"-1"-7"783,-12 18-3349,0 0 0,0-1 0,1 1 0,-1 0 0,0-1 0,0 1 0,0 0 0,0 0 0,0 0 0,0 0 0,0 0 0,0 0 1,0 0-1,0 0 0,0 0 0,0 0 0,0 1 0,0-1 0,0 0 0,0 1 0,1-1 0,-1 1 0,0-1 0,0 1 0,0-1 0,0 1 0,1-1 0,-1 1 0,0 0 0,1-1 0,-1 1 0,0 0 0,1 0 0,-1 0 0,1-1 0,-1 1 0,1 0 0,0 0 0,-1 0 0,1 0 1,0 0-1,0 0 0,0 0 0,-1 0 0,1 1-13,-4 3 22,0 1 1,1 0-1,0 0 1,0 1-1,0-1 0,1 1 1,-1-1-1,2 1 1,-1 0-1,1 0 1,0 0-1,0 0 1,1 0-1,0 0 1,0 0-1,1 0 1,0-1-1,0 1 0,0 0 1,1 0-1,0 0 1,1-1-1,-1 1 1,1-1-1,0 0 1,1 0-1,0 0 1,0 0-1,0 0 1,0-1-1,1 0 1,0 0-1,5 4-22,-8-8 35,1 1 1,0-1-1,-1 0 1,1-1-1,-1 1 0,1 0 1,0-1-1,0 1 0,-1-1 1,1 0-1,0 0 1,0 0-1,0 0 0,-1 0 1,1-1-1,0 1 0,-1-1 1,1 0-1,0 0 1,-1 0-1,1 0 0,-1 0 1,1-1-1,-1 1 1,0-1-1,1 1 0,-1-1 1,0 0-1,0 0 0,1-1-35,53-67 220,-56 70-221,8-12 96,-1 0 1,0 0-1,-1 0 1,0-1-1,-1 0 0,-1 0 1,0-1-1,-1 1 1,2-14-96,-5 22 7,1 1 1,-2-1-1,1 0 1,0 0-1,-1 0 1,0 1-1,0-1 1,0 0-1,-1 1 1,1-1-1,-1 1 1,0 0-1,-1-1 1,1 1-1,-1 0 1,1 0-1,-1 1 1,0-1-1,-1 0 1,1 1-1,-1 0 1,1 0-1,-1 0 1,0 0-1,0 1 1,0-1-1,-1 1 1,1 0-1,-1 0 1,1 1-1,-1-1 1,-1 1-8,-104-11-262,108 12 250,0 1 0,0-1-1,0 0 1,0 1 0,0 0 0,0-1-1,0 1 1,0 0 0,0 0 0,0 0-1,0 0 1,0 1 0,0-1 0,1 0-1,-1 1 1,1-1 0,-1 1-1,1-1 1,-1 1 0,1 0 0,0 0-1,0 0 1,0 0 0,0 0 0,0 0-1,0 0 1,1 0 0,-1 0 0,1 0-1,-1 2 13,-20 56-544,21-58 565,0 0 0,0-1-1,0 1 1,0 0-1,1-1 1,-1 1 0,1 0-1,-1-1 1,1 1 0,-1-1-1,1 1 1,0-1 0,0 1-1,0-1 1,0 1-1,0-1 1,0 0 0,0 0-1,0 0 1,1 1 0,-1-1-1,0 0 1,1-1-1,-1 1 1,1 0 0,-1 0-1,1 0 1,-1-1 0,1 1-1,-1-1 1,1 1 0,0-1-1,-1 0 1,1 0-1,1 0-20,-1 1-7,11 2 69,0-1-1,-1-1 1,1 0-1,0-1 1,0 0-1,0-1 1,0 0 0,0-1-1,0-1 1,-1 0-1,2-1-61,9-1-16,12-12-2794,-35 14 474,-3 3-608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3T10:15:37.92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101 695 3712,'47'-11'1721,"47"-21"-1288,-39-20 1680,-53 50-2074,-1 0 0,0 0-1,0 0 1,0 0 0,0 0 0,0 0 0,-1 0-1,1 0 1,0 0 0,-1 0 0,0 0-1,1-1 1,-1 1 0,0 0 0,0 0-1,0-1 1,-1 1 0,1 0 0,0 0-1,-1 0 1,0 0 0,1-1 0,-1 1 0,0 0-1,0 0 1,0 0 0,0 1 0,0-1-1,-1 0 1,1 0 0,-1 1 0,1-1-1,-1 0-38,-3-1 36,-1-1 1,1 1-1,-1 1 0,1-1 0,-1 1 0,0 0 0,0 0 0,0 1 0,0 0 0,0 0 1,0 0-1,-1 1 0,1-1 0,0 2 0,0-1 0,-1 1 0,1 0 0,0 0 0,0 0 0,0 1 1,0 0-1,1 0 0,-1 1 0,0 0 0,1 0 0,-5 3-36,-2 1 32,1 0 0,1 0 1,-1 2-1,1-1 0,1 1 0,0 0 0,0 1 0,0 0 1,1 1-1,-3 5-32,9-12 29,-1 1 0,1-1 0,0 1 1,0-1-1,0 1 0,1-1 0,0 1 0,0 0 0,0 0 1,0 0-1,1 0 0,0 0 0,0 0 0,0 0 0,0-1 1,1 1-1,0 0 0,0 0 0,0 0 0,1-1 1,0 1-1,0 0 0,0-1 0,0 0 0,1 1 0,-1-1 1,1 0-1,0 0 0,1 0-29,5 4 11,1-1-1,0-1 1,0 0 0,1 0-1,0-1 1,0 0 0,0 0-1,0-2 1,1 1 0,-1-2-1,1 1 1,0-1 0,0-1-1,0 0 1,0-1 0,0-1-1,11-1-10,2 2-34,0-2 0,-1-1-1,1-1 1,-1-1-1,0-1 1,0-1 0,-1-2-1,0 0 1,11-6 34,19-2-139,-51 18 133,0 0-1,0 1 1,-1-1-1,1 0 1,-1 1-1,1 0 1,-1-1-1,1 1 1,-1 0-1,0 0 1,0-1-1,0 1 1,0 0-1,0 0 1,0 0-1,0 0 1,-1 1-1,1-1 1,-1 0-1,0 0 1,1 0-1,-1 0 1,0 2 6,1 0 22,0-1-1,0 0 1,1 0-1,-1 1 1,1-1 0,0 0-1,0 0 1,0-1-1,0 1 1,0 0 0,1-1-1,-1 1 1,1-1-1,-1 0 1,1 0 0,0 0-1,0 0 1,0 0-1,0-1 1,1 1 0,-1-1-1,0 0 1,1 0-1,-1 0 1,0-1 0,1 1-1,-1-1 1,1 1-1,-1-1 1,1 0 0,-1-1-1,1 1 1,-1-1-1,1 1 1,-1-1 0,0 0-1,1 0 1,-1 0-1,0-1 1,3-1-22,0-2 38,1 0 1,-1 0-1,0-1 1,-1 1-1,0-1 1,0-1-1,0 1 1,0-1-1,-1 0 1,0 0-1,-1 0 1,0 0-1,0-1 1,0 1-1,0-2-38,-2 5 14,0 0 1,0 0-1,0-1 0,0 1 0,-1 0 0,0 0 0,0 0 0,0 0 0,0-1 0,0 1 1,-1 0-1,0 0 0,0 0 0,0 0 0,0 0 0,-1 0 0,1 0 0,-1 1 0,0-1 1,0 0-1,-1 1 0,1-1 0,-1 1 0,1 0 0,-1 0 0,0 0 0,0 0 1,-1 1-1,-1-2-14,-1 1 10,1 1 0,-1 0 1,0 1-1,1-1 1,-1 1-1,0 0 1,0 0-1,0 1 0,0 0 1,0 0-1,0 0 1,0 1-1,0 0 1,0 0-1,0 0 0,0 1 1,1 0-1,-1 0 1,1 1-1,-1-1 1,1 1-1,-4 3-10,7-5-15,1 0 1,-1 0-1,1 0 1,0 0-1,-1 0 1,1 1-1,0-1 1,0 1-1,0-1 0,0 1 1,0-1-1,0 1 1,0-1-1,0 1 1,1 0-1,-1 0 1,1-1-1,-1 1 1,1 0-1,0 0 1,0 0-1,-1-1 0,1 1 1,0 0-1,1 0 15,18 23-4543,-9-22 1829</inkml:trace>
  <inkml:trace contextRef="#ctx0" brushRef="#br0" timeOffset="439.161">733 753 7936,'33'-7'4166,"39"-36"-3970,-66 38-173,0 0 1,0-1-1,-1 0 0,0 0 0,0-1 0,0 1 1,-1-1-1,0 0 0,0 0 0,-1 0 0,0-1 1,0 1-1,0-1 0,-1 0 0,-1 0 0,1 0 1,-1 0-1,-1 0 0,1 0 0,-1-4-23,1-43 288,1 54-292,-1 1 0,1-1 0,-1 1-1,1-1 1,0 1 0,-1 0 0,1 0-1,0 0 1,0 0 0,-1 0 0,1 0-1,0 1 1,-1-1 0,1 0 0,-1 1-1,1-1 1,0 1 0,-1 0 0,1-1-1,-1 1 1,0 0 0,1 0 0,-1 0-1,0 0 1,2 1 4,-1 0 0,11 4 8,0 0 0,-1 1 0,0 1 0,0 0 1,-1 1-1,0 0 0,0 1 0,-1 0 0,0 0 1,-1 1-1,0 1 0,-1-1 0,5 10-8,-10-15 6,-1 0-1,0 0 1,0 0-1,0 1 1,-1-1-1,0 0 1,0 1-1,-1-1 1,0 1-1,0-1 1,0 1-1,-1-1 1,0 1-1,0-1 1,0 0-1,-1 1 1,0-1-1,0 0 1,-1 0-1,0 0 1,0-1-1,0 1 1,-1-1-1,1 1 1,-1-1-1,-1 0 1,1-1-1,-1 1 1,0-1-1,0 0 1,0 0-1,0 0-5,-2 0 44,0-1 0,0 0 0,0 0 1,0 0-1,-1-1 0,1 0 0,0 0 0,-1-1 0,0 0 0,1 0 0,-2-1-44,-53-8-5727,48 3 1807</inkml:trace>
  <inkml:trace contextRef="#ctx0" brushRef="#br0" timeOffset="1488.216">1393 623 7552,'-1'27'1228,"-1"-8"-857,1 0 1,1 0-1,0-1 0,2 1 0,0 0 1,3 7-372,-4-23 1,-1 0 13,0 0 1,1-1-1,-1 1 1,1 0-1,0-1 1,0 1-1,0-1 1,0 1-1,0-1 1,0 1-1,1-1 1,-1 0-1,1 0 1,0 0-1,0 0 1,-1 0-1,1 0 1,1 0-1,-1 0 1,0-1-1,0 1 1,0-1-1,1 0 1,-1 1-1,1-1 1,-1 0-1,1 0 0,0-1 1,0 1-15,14-2 139,1-2 0,-1 0 1,-1 0-1,1-2 0,-1 0 1,1-1-1,-1-1 0,-1 0 0,2-2-139,-6 4 54,1-1 0,-2 0-1,1-1 1,-1 0 0,0 0-1,0-1 1,-1-1 0,0 0 0,0 0-1,-1 0 1,0-1 0,-1-1-1,0 1 1,-1-1 0,0 0-1,0 0 1,-2-1 0,1 0 0,-1 0-1,-1 0 1,0 0 0,-1-1-1,0 1 1,-1-1 0,0 1-1,-1-1 1,-1 1 0,0-1 0,-2-8-54,0 15-2,-1-1 1,0 0 0,0 1 0,0 0 0,-1 0-1,0 0 1,0 0 0,0 1 0,-1 0 0,0 0 0,0 1-1,0-1 1,-1 1 0,1 1 0,-1-1 0,0 1-1,0 0 1,0 1 0,-1-1 0,1 2 0,0-1-1,-1 1 1,0 0 0,1 0 0,-1 1 0,1 0 0,-6 1 1,-56 15 90,29-1-175,29-10 67,0 0 0,0 0-1,0 1 1,1 1 0,0 0 0,0 0 0,0 1-1,1 0 1,0 0 0,1 1 0,0 0 0,-1 3 18,0-2 58,-23 33-117,14-16 118,0 30-32,23-26-22,-5-29 30,1-1 1,-1 0-1,1 1 1,0-1-1,0 0 1,-1 0-1,1 1 1,0-1-1,0 0 1,0 0 0,0 0-1,0 0 1,1 0-1,-1 0 1,0-1-1,0 1 1,1 0-1,-1-1 1,0 1-1,1-1 1,-1 1-1,1-1 1,-1 1-1,1-1 1,-1 0-1,0 0 1,1 0-1,-1 0 1,1 0-1,-1 0 1,1 0-1,-1 0 1,1-1-1,-1 1 1,1 0-1,-1-1 1,0 0-1,1 1 1,-1-1-1,0 0 1,1 1-1,-1-1 1,1-1-36,12-1 116,216-20 284,-105 8-854,-76-3-4308,-40 13 1338</inkml:trace>
  <inkml:trace contextRef="#ctx0" brushRef="#br0" timeOffset="4579.206">1953 1 3456,'3'6'11697,"5"4"-12445,18 16 748,-2 2 0,0 0 0,-2 2 0,-1 1-1,14 26 1,14 21-63,0-6 64,-6-11-14,-2 1-1,-3 2 1,27 65 13,-57-110 2,-1 0 1,0 1 0,-1-1 0,-2 1 0,0 1-1,0-1 1,-2 1 0,-1-1 0,-1 1 0,0 0-1,-2-1 1,0 1 0,-1-1 0,-1 1-1,-1-1 1,-4 7-3,3-12-22,0-1 0,-2-1 0,1 0 0,-2 0 0,0 0-1,0-1 1,-1 0 0,-1-1 0,1 0 0,-2-1 0,-9 7 22,-149 87-5447,128-81 2583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23T14:36:23.874"/>
    </inkml:context>
    <inkml:brush xml:id="br0">
      <inkml:brushProperty name="width" value="0.05" units="cm"/>
      <inkml:brushProperty name="height" value="0.3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19:44.5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56 26 6144,'6'-8'3173,"13"2"-3333,-12 5 357,-4-1-139,1 1-1,-1-1 0,0 1 1,0 0-1,0 0 0,1 0 1,-1 0-1,1 1 0,-1-1 1,0 1-1,1 0 0,-1 0 1,1 1-1,-1-1 0,0 0 1,1 1-1,-1 0 0,0 0 1,1 0-1,-1 0 0,0 1 1,0-1-1,0 1 0,0 0 1,0 0-1,0 0 0,-1 0 1,3 2-58,-4-1 105,0 1 1,0-1 0,0 0-1,-1 0 1,1 1 0,-1-1-1,0 0 1,0 0-1,0 1 1,0-1 0,-1 0-1,1 1 1,-1-1 0,0 0-1,0 0 1,0 0 0,0 0-1,-1 0 1,1 0 0,-1 0-1,0 1-105,0-2 45,1 0-1,-1 0 0,0-1 1,1 1-1,-1 0 0,0-1 0,0 0 1,0 1-1,0-1 0,0 0 1,0 0-1,-1 0 0,1 0 1,0 0-1,0-1 0,-1 1 1,1-1-1,-1 0 0,1 1 1,0-1-1,-1 0 0,1 0 0,0 0 1,-1-1-1,1 1 0,0-1 1,-1 1-1,1-1 0,0 0 1,-1 0-1,1 0 0,0 0 1,0 0-1,0 0 0,0-1 1,0 1-1,0-1 0,1 1 1,-1-1-1,0 0 0,1 1 0,-1-1 1,1 0-1,0 0 0,-1 0 1,1 0-1,0-1 0,0 1 1,0 0-1,1 0 0,-1-1 1,1 1-1,-1 0 0,1-1 1,0 1-45,-1-1 160</inkml:trace>
  <inkml:trace contextRef="#ctx0" brushRef="#br0" timeOffset="248.559">92 18 10112,'-14'20'3872,"6"-7"-3040,-6 2-192,9-6-352,-3-6-384,-2 2 64,-4-5-1088,6-5-480,-2-2-2336,10-6-1056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19:39.1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301 584 1792,'-14'47'912,"2"-22"1355,2-8 1871,10-26-2730,6-9-1153,0-1-1,0 1 1,2 1 0,0 0-1,2 0 1,-1 0 0,2 1-1,12-14-254,-7 8 56,1 1 0,1 0 0,1 2 0,1 0 0,0 1 0,6-3-56,-24 20 19,0-1-1,0 1 0,0-1 1,0 1-1,0 0 1,1 0-1,-1 0 0,0 0 1,1 0-1,-1 0 1,1 0-1,-1 1 0,1 0 1,-1-1-1,1 1 1,-1 0-1,1 0 0,-1 0 1,1 1-1,0-1 1,-1 0-1,1 1 0,-1 0 1,0 0-1,1 0 1,-1 0-1,0 0 0,1 0 1,-1 0-1,0 1 1,0-1-1,0 1 0,0-1 1,0 1-1,0 0 1,-1 0-1,1 0 0,-1 0 1,1 0-1,0 2-18,8 17 164,-1 0-1,-2 0 1,0 0-1,-1 1 1,-1 0-1,-1 0 1,-1 0-1,0 9-163,-3-24 36,13 141 607,-7 0 0,-7 35-643,-2-67 202,-6 0 1,-11 48-203,-19-15-2101,29-128 463,1-11-1204</inkml:trace>
  <inkml:trace contextRef="#ctx0" brushRef="#br0" timeOffset="4516.308">593 737 4096,'-22'5'2293,"22"-7"-1994,-15 12-70,-107 55 3056,109-59-3036,-150 51 1465,154-55-1689,-1 0-1,1-1 0,-1 0 1,1-1-1,-1 1 0,1-2 1,-1 0-1,1 0 0,-1 0 0,1-1 1,0-1-1,-1 0 0,1 0 1,1 0-1,-1-1 0,-7-5-24,10 5 25,0-2 0,0 1 0,0-1 0,0 0 0,1 0 0,0 0 0,0-1 0,1 1 0,0-1 0,0-1 0,0 1-1,1 0 1,0-1 0,0 0 0,0-6-25,-16-122 256,18 117-266,1 0 1,1 0-1,1 1 1,0-1-1,1 0 1,1 1-1,1 0 1,1 0-1,0 0 1,1 1-1,1 0 1,1 0-1,0 1 1,1 0-1,1 0 1,0 2-1,1-1 1,5-2 9,14-9 25,1 2 1,1 1-1,1 2 0,15-6-25,-13 6-32,-3 2 7,0 1-1,2 1 0,-1 2 0,2 1 1,0 2-1,1 2 0,0 1 1,0 2-1,1 1 0,0 2 1,5 2 25,-4 1 20,0 2 0,-1 1 1,0 3-1,1 1 0,-1 1 1,-1 2-1,0 2 1,0 2-1,-1 1 0,-1 1 1,25 16-21,-53-27 38,1 1 0,-1-1 1,0 2-1,-1-1 1,1 1-1,-1 0 0,0 0 1,0 0-1,-1 1 1,0 0-1,0 0 0,-1 1 1,1-1-1,-2 1 1,1 0-1,-1 0 0,0 0 1,-1 0-1,0 1 1,1 3-39,-3 0 44,0 1 0,0-1 0,-1 0 0,-1 0 0,0 1 0,0-1 0,-1 0 1,-1-1-1,0 1 0,-1-1 0,0 1 0,-1-2 0,0 1 0,0 0 0,-1-1 1,-8 9-45,-5 3 56,-1 0 1,-1-1-1,0-1 1,-2-1-1,0-1 1,-11 5-57,-24 15 267</inkml:trace>
  <inkml:trace contextRef="#ctx0" brushRef="#br0" timeOffset="4772.363">729 789 9600,'-22'0'3584,"17"0"-2784,-4 0-1632,9-3-928</inkml:trace>
  <inkml:trace contextRef="#ctx0" brushRef="#br0" timeOffset="6545.826">926 1437 5376,'-9'-31'1754,"18"-15"1489,-9 45-2411,2 7 176,23 252 2469,-7-118-5194,-24-128-2107,-1-14 683</inkml:trace>
  <inkml:trace contextRef="#ctx0" brushRef="#br0" timeOffset="6884.082">680 1422 8448,'4'-5'3805,"9"-1"-3222,-3 3-177,95-53 474,121-8 144,51 11-1674,-245 49-3692,-21 4 1004</inkml:trace>
  <inkml:trace contextRef="#ctx0" brushRef="#br0" timeOffset="9008.106">1153 547 3072,'23'2'1488,"-15"-1"2458,-49 20-2676,-154 101-193,105-67-469,-93 43-608,15-41 635,218-71-539,-30 5-641,0-2 0,0-1 0,-1 0 0,-1-1 0,0-1 0,7-8 545,7-9-2618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37:15.50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480 335 4736,'2'0'128,"-1"-1"-1,1 0 1,0 0 0,-1 0 0,1-1-1,-1 1 1,1 0 0,-1-1 0,0 1-1,1-1 1,-1 1 0,0-1 0,0 1-1,0-1 1,0 0 0,0 0-1,-1 1 1,1-1 0,0 0 0,-1 0-1,1-2-127,1-4 705,-2 6-526,1 1-1,-1 0 1,1 0-1,-1-1 1,0 1-1,0 0 1,0-1-1,0 1 1,0 0 0,0-1-1,0 1 1,0 0-1,0-1 1,0 1-1,-1 0 1,1 0-1,-1-1 1,1 1-1,-1 0 1,1 0-1,-1 0 1,0-1-1,1 1 1,-1 0 0,0 0-1,0 0 1,0 0-179,-3-2 95,-1 0 1,0 1 0,1 0 0,-1 0-1,0 0 1,0 0 0,0 1-1,0-1 1,0 1 0,-1 1 0,1-1-1,0 1 1,0 0 0,-1 0 0,1 0-1,-1 1-95,1-1 15,-7 1-26,0 0-1,1 1 0,-1 0 0,0 1 1,1 0-1,0 1 0,0 1 1,0-1-1,0 2 0,1-1 1,0 2-1,0-1 0,0 1 0,-6 6 12,-114 125-70,127-134 70,-10 10-16,2 0 0,0 1 0,0 1 0,1-1 0,1 1 0,1 1 0,-6 17 16,10-25 40,0 0 0,1 1 0,1 0 0,0-1 0,0 1 0,1 0 0,0 0 0,0 0 0,1 0 0,1 0 0,0 0 0,0 0 0,1 0 0,0 0 0,1-1 0,3 9-40,0-4 85,2-1 1,0 1 0,0-2-1,1 1 1,1-1 0,0-1-1,0 1 1,1-2 0,1 0-1,-1 0 1,2-1 0,-1 0-1,2-1 1,-1-1 0,1 0-1,10 4-85,10 1-66,-1 0-1,2-3 0,-1-1 1,1-1-1,0-2 0,1-1 1,-1-2-1,1-2 0,-1-1 1,1-1-1,-1-2 0,29-8 67,-55 10-544,0-1-1,0-1 1,-1 1-1,1-1 1,-1 0-1,0-1 1,-1 0-1,1 0 1,-1-1 0,0 0-1,4-4 545,18-22-3221</inkml:trace>
  <inkml:trace contextRef="#ctx0" brushRef="#br0" timeOffset="2237.225">192 68 5888,'-9'-8'3512,"24"-13"-2496,-10 19-976,1 1 0,0-1 0,0 1 0,0 0 1,-1 0-1,1 1 0,0 0 0,0 0 0,0 0 0,0 1 1,0 0-1,0 0 0,0 0 0,-1 1 0,3 0-40,-6-1 43,0-1-1,-1 0 0,1 1 0,0 0 0,0-1 1,-1 1-1,1 0 0,0 0 0,-1-1 1,1 1-1,-1 1 0,1-1 0,-1 0 1,0 0-1,1 0 0,-1 1 0,0-1 1,0 1-1,0-1 0,0 1 0,0-1 0,0 1 1,0 0-1,-1-1 0,1 1 0,-1 0 1,1 0-1,-1-1 0,1 1 0,-1 0 1,0 0-1,0 0 0,0 0 0,0-1 0,0 1 1,-1 0-1,1 2-42,-2-3 53,1 0 0,0 1 0,0-1 0,-1 0 0,1 0 1,-1 0-1,1 0 0,-1 0 0,1 0 0,-1 0 0,0 0 0,1-1 0,-1 1 0,0-1 0,0 1 0,0-1 1,1 0-1,-1 1 0,0-1 0,0 0 0,0 0 0,0 0 0,1-1 0,-1 1 0,0 0 0,0-1 1,1 1-1,-1-1 0,0 0 0,0 1 0,1-1 0,-1 0 0,1 0 0,-1 0 0,1 0 0,-1 0 0,1-1 1,0 1-1,-1 0 0,1-1 0,0 1 0,0 0 0,0-1 0,0 0 0,-1-1-53,2 2-11,1-1-1,-1 1 0,0-1 1,1 1-1,-1-1 0,0 1 1,1 0-1,0-1 0,-1 1 1,1 0-1,0-1 0,0 1 1,0 0-1,-1 0 0,1-1 1,0 1-1,1 0 0,-1 0 1,0 0-1,0 0 1,0 0-1,1 1 0,-1-1 1,0 0-1,1 1 0,-1-1 1,1 1-1,-1-1 0,1 1 1,-1-1-1,1 1 0,0 0 12,2-2-43,1 0 42,0 0 0,0 0 0,0 1 0,1-1 0,-1 1-1,0 0 1,1 0 0,-1 1 0,1 0 0,-1 0 0,1 0 0,-1 0 0,1 1 0,-1 0-1,1 0 1,-1 1 0,0 0 0,0 0 0,4 1 1,-8-2 17,-1 0 0,1-1 0,-1 1 0,0 0 0,1 0 0,-1-1 0,0 1 0,0 0 0,1 0 0,-1-1 0,0 1 0,0 0 0,0 0 0,0 0 0,0-1 0,0 1 0,0 0 0,0 0 0,-1 0 0,1-1 0,0 1 0,0 0 0,-1 0 0,1-1 0,0 1 0,-1 0 0,1-1 0,-1 1 0,1 0 0,-1-1 0,1 1 0,-1-1 0,1 1 0,-1 0 0,1-1 0,-1 1 0,0-1 0,1 0 0,-1 1 0,0-1 0,0 0 0,1 1 0,-1-1 0,0 0 0,0 0 0,1 0 0,-1 1 0,0-1 0,0 0 0,0 0 0,1 0 0,-1 0 0,0-1 0,0 1 1,0 0-1,1 0 0,-1 0 0,0-1-17,0 1-16,-2 1-120,1-1 0,-1 0 0,0 0 0,1 0 0,-1 0 0,1-1 0,-1 1 0,0-1 0,1 1 0,-1-1 0,1 0 0,-1 0 0,1 0 0,0 0 0,-1-1 0,1 1 0,0-1 0,-1 0 136,10-10-4598,12 4 1644</inkml:trace>
  <inkml:trace contextRef="#ctx0" brushRef="#br0" timeOffset="2924.741">1048 71 7296,'-2'-17'3707,"4"7"-4241,-15 35 422,-18 45 311,3 2-1,-17 73-198,39-126 83,-21 54 616,23-131 447,10 8-914,2-1 0,2 2 0,2 0 0,18-45-232,2 6-181,-31 87 177,-1 0 0,0 1 0,1-1 0,-1 1 0,0-1 0,1 1 0,-1-1 0,1 1 0,-1 0 0,1-1 0,-1 1 0,1 0 0,0-1 0,-1 1 1,1 0-1,-1-1 0,1 1 0,-1 0 0,1 0 0,0 0 0,-1 0 0,1 0 0,0 0 0,-1 0 0,1 0 0,0 0 0,-1 0 0,1 0 0,-1 0 0,1 0 0,0 0 0,-1 0 0,1 1 0,0-1 0,-1 0 0,1 0 0,-1 1 0,1-1 0,-1 1 1,1-1-1,-1 0 0,1 1 0,-1-1 0,1 1 0,-1-1 0,0 1 0,1-1 0,-1 1 0,0-1 0,1 1 0,-1 0 0,0-1 4,23 35 65,-21-31-63,101 193 148,-84-164-429,30 48-1382,-12-34-2751,-32-38 2060</inkml:trace>
  <inkml:trace contextRef="#ctx0" brushRef="#br0" timeOffset="3141.318">889 213 7808,'-14'8'2976,"14"-8"-2304,0 9 160,0-9-32,8 3-512,3 2-160,2 3-64,6-4-64,7 1 0,11-2 0,4-3 0,-1 9-224,6-9-96,-4-6-448,-2 3-160,-8 0-1504,0-6-1568,0-4 1184</inkml:trace>
  <inkml:trace contextRef="#ctx0" brushRef="#br0" timeOffset="3578.715">1390 36 7296,'0'0'2368,"0"0"-1424,0 0-454,0 0-218,3 7-112,12 76 1056,-12 149 43,2-126-2054,-4-83-2517,-1-21 262</inkml:trace>
  <inkml:trace contextRef="#ctx0" brushRef="#br0" timeOffset="4807.592">1417 92 3200,'-10'-17'8028,"25"-19"-7032,-2 28-1124,32-4 192,42 9-182,-87 3 142,0 0-1,0-1 0,-1 1 0,1 0 0,0 0 1,0 0-1,0 0 0,0-1 0,0 1 1,0 0-1,0 0 0,0 0 0,0-1 1,0 1-1,0 0 0,0 0 0,0 0 1,0 0-1,0-1 0,0 1 0,1 0 1,-1 0-1,0 0 0,0 0 0,0-1 0,0 1 1,0 0-1,0 0-23,-1 0 59,1 0 95,0 0 44,0 0-70,0 0-96,0 0-75,38 17-256,-34-15 315,-1 0-1,0 1 1,0 0-1,-1-1 1,1 1-1,0 1 1,-1-1 0,0 0-1,0 0 1,0 1-1,0-1 1,0 1-1,-1 0 1,1-1-1,-1 1 1,0 0-1,0 0 1,-1 0-1,1 0 1,-1 0-1,0 0 1,0 0-1,0 0 1,0 0-1,-1 0 1,1-1 0,-1 1-1,0 0 1,-1 0-1,1 0 1,-1-1-1,1 1 1,-1-1-1,-1 2-15,-119 97 155,122-101-624,10 2 111,42 9 613,-44-12-222,1 1 0,-1 0 0,1 0 0,-1 1 0,0 0 1,0 1-1,1-1 0,-2 2 0,1-1 0,0 1 0,-1 0 0,0 1 1,1 0-1,-2 0 0,1 1 0,-1-1 0,0 1 0,0 1 0,0-1 1,1 3-34,-6-6 62,-1-1 0,1 1 0,-1-1 0,1 1 0,-1 0 0,0-1 0,0 1 1,0-1-1,0 1 0,0-1 0,-1 1 0,1-1 0,-1 1 0,0-1 1,1 1-1,-1-1 0,0 1 0,-1-1 0,1 0 0,0 0 0,-1 1 0,1-1 1,-1 0-1,0 0 0,1-1 0,-1 1 0,0 0 0,-1 0-62,-62 44 778,63-45-572,-24 13-389,-14 2-4693,3-12-1748,28-7 3808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19:51.63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 16 6272,'-10'-4'3690,"10"5"-2911,2-1-310,296-5 4363,-62 2-4746,-190-1-3548,-44 4 1030,-2 0-858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19:51.9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55 7808,'16'-8'4391,"13"-1"-3909,-9 2-155,81-12 643,120 7 1052,-127 13-1669,-29 1-3298,-51 1 129,-4 11-1504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19:46.8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252 1 7680,'-6'-1'3997,"0"17"-3941,4-8 147,-70 186 507,31-90 121,5 2 1,0 22-832,19-60 328,4 1 0,3 0 0,2 1 0,4 15-328,4-57 23,2-1 0,1 0 1,2 1-1,0-2 0,2 1 0,1-1 1,5 12-24,-6-21-476,1 1 0,1-1 0,1 0 0,0-1 0,1 0 0,11 12 476,10 0-2576,0-9-800</inkml:trace>
  <inkml:trace contextRef="#ctx0" brushRef="#br0" timeOffset="3643.308">439 1029 3072,'0'0'151,"1"0"0,-1 0 0,1 0 0,-1 0 0,1 0 0,0 0 0,-1 1 0,1-1 0,-1 0 0,1 0 0,-1 1-1,0-1 1,1 0 0,-1 1 0,1-1 0,-1 0 0,1 1 0,-1-1 0,0 1 0,1-1 0,-1 1 0,0-1 0,1 1 0,-1-1 0,0 1 0,0-1 0,0 1 0,1-1 0,-1 1 0,0 0 0,0-1 0,0 1 0,0-1 0,0 1 0,0-1 0,0 1 0,0-1 0,0 1 0,0 0 0,-1-1-1,1 1 1,0-1 0,0 1 0,0-1 0,-1 1-151,1 7 193,9-20 1247,27-102-74,-26 60-1010,-2-1 0,-2-1 0,-3 1 0,-3-26-356,-8 32 480,3 140-406,7-50-94,2 1-1,1-1 1,3 0-1,1 0 1,2-1 0,14 34 20,-23-68 5,1 1 0,0-1 1,1 0-1,-1 0 0,1-1 1,1 1-1,-1-1 0,1 0 1,-1 0-1,2 0 0,-1-1 1,0 0-1,5 3-5,-7-7 14,0 0-1,1 0 1,-1-1-1,1 1 1,-1-1 0,0 0-1,1 1 1,-1-1 0,0-1-1,0 1 1,0 0-1,0-1 1,0 0 0,0 1-1,0-1 1,0 0 0,-1-1-1,1 1 1,-1 0-1,1-1 1,-1 0 0,0 1-1,0-1 1,0 0 0,0 0-1,-1 0 1,2-2-14,27-45-18,-1-1 0,-2-2 1,-1-5 17,-24 53 3,0 1 1,0-1 0,0 1-1,0-1 1,-1 0 0,0 0-1,0 0 1,-1 1 0,1-1-1,-1 0 1,0 0 0,0 0 0,-1-1-4,-7 17-43,4 1 54,0 1 1,1 0 0,0-1-1,1 1 1,1 0 0,0 0-1,0 0 1,1 0-1,1 0 1,0 0 0,1 0-1,1 0 1,0 0-1,0-1 1,1 0 0,1 1-1,2 2-11,-5-10 31,0 0-1,0 0 1,0 0-1,1 0 1,0 0-1,0 0 1,0-1-1,1 0 1,-1 0-1,1 0 1,0 0-1,0 0 1,0-1-1,1 1 1,-1-1-1,1-1 1,0 1-1,0 0 1,0-1-1,0 0 1,0 0-1,1-1 1,-1 0-1,0 0 1,1 0-1,-1 0 1,1-1-1,-1 0 1,1 0-1,-1 0 1,1-1-1,2 0-30,-5-1-217,0 1 1,0-1-1,-1 0 0,1-1 0,0 1 1,0 0-1,-1-1 0,0 1 0,1-1 0,-1 0 1,0 0-1,0 0 0,-1 0 0,1 0 1,-1 0-1,1-1 0,-1 0 217,5-16-2677</inkml:trace>
  <inkml:trace contextRef="#ctx0" brushRef="#br0" timeOffset="3974.685">1122 98 8448,'2'6'3129,"5"-7"-2349,-10-19-385,16 28-299,59 94-43,50 78 315,-100-141-186,-1 1 0,-2 1 0,-1 1-1,-3 0 1,-1 1 0,-2 1 0,-3 0 0,-1 0 0,-2 1 0,0 39-182,-16 55 352,-1-114-950,-62 68-1647,10-26-2427,30-37 299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11.54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73 3456,'25'-1'5978,"56"-6"-3658,49-6-1479,88-14 516,-127 6-2296,-70 18-1733,1 6-3610,-9 2 3823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18.7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43 4736,'172'0'8883,"3"-3"-5069,358-10-3274,-343 0-1965,-69 4-2309,-1 5-4131,-83 6 5476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12.6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427 72 7296,'-7'-24'2368,"9"17"-1403,9 1-781,1 0 1,-1 1-1,1 0 0,1 1 0,-1 0 1,1 1-1,0 0 0,-1 1 1,12 0-185,-20 2 16,0 0 1,0 0-1,-1 1 1,1 0-1,0 0 1,0 0-1,0 0 1,-1 0-1,1 1 0,-1-1 1,1 1-1,-1 0 1,0 0-1,0 1 1,0-1-1,0 1 1,0-1-1,0 1 1,-1 0-1,1 0 1,-1 0-1,0 0 1,0 1-1,0-1 1,0 1-1,0-1 1,-1 1-1,0-1 1,1 1-1,-1 0 1,-1 0-1,1 0 1,0 3-17,0 3 56,0 1 0,0 0 0,-1-1 0,-1 1 0,0 0 0,0-1 0,-1 1 0,0-1 0,-1 0 0,0 1 0,0-1 0,-2 0-56,-56 96 965,60-105-948,1 0 1,-1 1-1,0-1 0,1 0 1,-1 1-1,1-1 0,-1 0 1,1 1-1,-1-1 0,1 1 1,0-1-1,0 1 0,0-1 1,0 0-1,0 1 0,0-1 1,0 1-1,1-1 0,-1 1 1,0-1-1,1 0 0,-1 1 0,1-1 1,-1 1-1,1-1 0,0 0 1,0 0-1,-1 1 0,1-1 1,0 0-1,0 0 0,0 0 1,0 0-1,1 0 0,-1 0 1,0 0-1,0-1 0,0 1 1,1 0-1,0 0-17,66 8-196,-43-8-226,66 3-2746,-51 1 1584</inkml:trace>
  <inkml:trace contextRef="#ctx0" brushRef="#br0" timeOffset="5628.824">213 573 4480,'48'-5'5871,"-47"5"-5809,-1 0 0,1 0 0,0 0 0,0 0 0,0 0 0,-1 0 1,1 0-1,0-1 0,0 1 0,-1 0 0,1 0 0,0-1 0,0 1 1,-1-1-1,1 1 0,0-1 0,-1 1 0,1-1 0,-1 1 0,1-1 1,0 1-1,-1-1 0,0 0 0,1 1 0,-1-1 0,1 0 0,-1 0 1,0 1-1,1-1 0,-1 0 0,0 0 0,0 1 0,1-1 0,-1 0 1,0 0-1,0 0 0,0 1 0,0-1 0,0 0 0,0 0 0,-1 0 1,1 1-1,0-1 0,0 0 0,0 0 0,-1 1 0,1-1 0,0 0 1,-1 0-1,1 1 0,-1-1 0,1 0 0,-1 1 0,1-1-62,-3 0 26,0-1-1,1 1 0,-1-1 0,0 1 1,0 0-1,0 1 0,0-1 0,0 0 1,0 1-1,0-1 0,0 1 0,0 0 1,0 0-1,0 0 0,0 1 0,0-1 1,0 1-1,0 0 0,0 0-25,-10 2 54,1 2 0,0 0 0,0 1 0,0 0 0,1 0 0,0 1 0,0 1 0,0 0 0,1 0 0,1 1 0,-1 1 0,1-1 0,1 1 0,0 1-1,0 0 1,1 0 0,1 0 0,0 1 0,0 0 0,1 0 0,1 0 0,0 1 0,0-1 0,1 1 0,1 0 0,-1 11-54,3-17 34,1 1 1,0 0-1,0 0 0,0-1 1,1 1-1,0-1 0,1 1 1,-1-1-1,1 0 1,1 0-1,-1 0 0,1-1 1,1 1-1,-1-1 0,1 0 1,0 0-1,0 0 1,1-1-1,0 0 0,0 0 1,0 0-1,0-1 0,1 0 1,-1 0-1,1 0 0,0-1 1,4 1-35,106 29-1996,-35-24-4109,-54-6 3705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21.0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145 283 3072,'1'0'162,"0"1"0,0-1 0,-1 0 0,1 1 0,0-1 0,0 0 0,0 1 0,-1-1 0,1 0 0,0 0 0,0 0 0,0 0 0,0 0 0,0 0 0,-1 0 0,1 0 0,0 0 0,0 0 0,0-1 0,0 1 0,0 0 0,-1 0 0,1-1 0,0 1 0,0-1 0,-1 1 0,1-1 0,0 1 0,-1-1 0,1 1 0,0-1 0,-1 0 0,1 0-162,6-2 803,3-2-508,1-1 1,-1 0-1,0-1 0,0 0 1,-1-1-1,0 0 0,0 0 1,-1-1-1,0 0 0,0 0 1,-1-1-1,-1 0 0,1 0 1,-2-1-1,1 1 0,0-6-295,-4 12-1,-1 1-1,1-1 0,-1 0 1,0 0-1,-1 0 0,1 0 1,-1 0-1,1 0 1,-1 0-1,0 0 0,-1 0 1,1 0-1,-1 0 0,0 0 1,0 0-1,0 1 1,0-1-1,-1 0 0,1 0 1,-1 1-1,0-1 0,0 1 1,0 0-1,-1-1 0,1 1 1,-1 0-1,0 0 1,0 1-1,0-1 0,0 1 1,0-1-1,0 1 0,-1 0 1,1 0-1,-1 0 1,-1 0 1,-7 1-35,0 1 0,-1 0 0,1 0 0,0 1 0,-1 1 0,1 0 0,0 1 0,0 0 0,-10 5 35,9-4 0,10-3-3,-7 1-6,-1 1 0,1 0 1,0 1-1,0 0 0,0 0 0,0 2 1,1-1-1,0 1 0,0 0 0,-3 3 9,11-8-4,1 0 0,-1 0 0,0 0 0,0 0 0,0 0 0,0 0 0,1 0 0,-1 0 0,1 1 0,-1-1 0,1 0 0,-1 0 0,1 1 0,0-1 0,-1 0 0,1 1 0,0-1 0,0 0 0,0 1 0,0-1 0,0 0 0,1 1 0,-1-1 0,0 0 0,0 1 0,1-1-1,-1 0 1,1 0 0,-1 1 0,1-1 0,0 0 0,-1 0 0,1 0 0,0 0 0,0 0 0,0 0 0,0 0 0,0 1 4,46 33-212,-42-32 220,9 6 134,0-1-65,1 1 1,-2 0-1,1 0 1,-1 2-1,-1 0 1,0 0 0,0 1-1,-1 0 1,-1 1-1,4 6-77,-7-6 10,0-1 0,-1 1 0,-1 0-1,0 0 1,-1 0 0,0 1 0,-1 0-1,0 0 1,-2 0 0,1 0 0,-2 0 0,0 0-1,0 0 1,-1 0 0,-1 0 0,0 0-1,-1 0 1,-5 12-10,8-24 4,-1 1 0,0-1 1,0 1-1,0-1 0,0 0 0,-1 1 0,1-1 0,0 0 0,-1 0 0,0 0 0,1 0 0,-1 0 0,0 0 0,0 0 1,0-1-1,0 1 0,-1-1 0,1 1 0,0-1 0,-1 0 0,1 0 0,0 0 0,-1 0 0,1 0 0,-1-1 1,0 1-1,1-1 0,-1 0 0,1 0 0,-1 0-4,-3 0 22,0 0 0,1-1 0,-1 0 0,1 0 1,-1-1-1,1 1 0,0-1 0,0 0 0,0-1 0,0 1 0,0-1 1,0 0-1,1-1 0,-1 1 0,1-1 0,0 1 0,0-1 0,0 0 1,1-1-1,-1 1 0,1-1 0,0 1 0,0-1 0,1 0 0,-1 0 1,1-1-1,0 1 0,1 0 0,-1-1 0,1 1 0,0-1 0,0 1 1,1-2-23,1-3-68,2 0 0,-1 0 1,1 0-1,1 0 1,0 1-1,0-1 1,1 1-1,0 0 1,0 1-1,1-1 1,0 1-1,1 0 0,0 0 1,4-2 67,68-62-5159,-72 66 4314,20-15-1357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22.0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325 179 5376,'16'-35'2672,"18"-41"2144,-33 73-4706,0 0 1,-1 0-1,1 0 1,-1 0 0,0 0-1,0 0 1,0 0-1,0 0 1,0 0 0,-1 0-1,1 0 1,-1 0-1,0 0 1,0 0 0,0 1-1,0-1 1,-1 0-1,1 0 1,-1 1-111,0 0 9,1 1 0,-1 0 1,0 0-1,0 0 0,0 0 0,0 1 0,-1-1 1,1 1-1,0-1 0,0 1 0,0 0 0,0-1 1,-1 1-1,1 0 0,0 0 0,0 1 0,0-1 1,0 0-1,-1 1 0,1 0 0,0-1 1,0 1-1,0 0 0,0 0 0,0 0 0,0 0 1,1 0-1,-1 0 0,0 1 0,0-1 0,1 1 1,-1-1-1,0 2-9,-57 56 21,-51 74-90,90-101 66,2 1 1,2 1-1,0 0 0,3 1 1,0 0-1,-3 25 3,10-36 3,2-1-1,0 1 1,2 0 0,1 0 0,1 0-1,0 0 1,2 0 0,1 0-1,2 2-2,-3-12 24,2 1 0,0-1-1,1-1 1,0 1-1,1-1 1,0 1 0,1-2-1,1 1 1,0-1-1,0 0 1,1-1 0,1 0-1,0 0 1,0-1 0,6 3-24,-12-9 26,1 0 1,0 0 0,0-1-1,0 0 1,1 0 0,-1 0-1,1-1 1,-1 1 0,1-1-1,0-1 1,0 1 0,0-1-1,0 0 1,0 0 0,0-1-1,0 0 1,0 0 0,0 0-1,1-1 1,-1 0 0,0 0-1,0 0 1,-1-1 0,1 0-1,0 0 1,0-1 0,-1 0-1,0 1 1,1-2 0,-1 1-1,2-2-26,-2-1 15,1 0-1,-1-1 0,0 1 1,0-1-1,-1 0 0,0-1 1,0 1-1,-1-1 0,0 1 1,0-1-1,-1 0 0,0 0 1,0 0-1,-1-1 0,0 1 1,0-8-16,1 6-17,-2 0-1,1-1 0,-1 1 0,-1-1 0,0 1 0,0-1 0,-1 1 0,0 0 0,-1 0 0,0 0 1,-2-3 18,-14-27-304,11 32 288,-13-8-96,5-6 112,-24-32 42,40 52 5,0 0 0,0 0 0,0 0 0,1 0 0,-1 0 0,0 0 0,1 0 0,-1 0 0,1 0 0,0 0 0,0 1 0,0-1 0,0 0 0,0 0 0,0 1 0,0-1 0,1 0 0,-1 1 0,0 0 0,1-1 0,-1 1 0,1 0 0,0-1 0,-1 1 0,1 0 0,0 0 0,0 1 0,0-1 0,0 0 0,0 1 0,0-1 0,0 1 0,0-1 0,0 1 0,0 0 0,0 0 0,0 0 0,0 0 1,0 0-1,1 0-48,17-6 180,91-21 151,-98 26-1024,5-2-2318,-7-1-4252,-8 0 3067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38.3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0 107 5504,'0'-3'293,"1"0"1,-1 0-1,1 0 1,0 0-1,-1 1 1,1-1-1,0 0 1,1 1-1,-1-1 1,0 0-1,1 1 1,0 0-1,-1-1 1,1 1-1,0 0 1,0 0-1,2-2-293,0 1 151,0 0 0,-1 0-1,1 0 1,0 1 0,0 0 0,1-1-1,-1 2 1,0-1 0,1 0-1,-1 1 1,1 0 0,0 0 0,-1 0-1,1 0 1,0 1 0,-1 0 0,3 0-151,-4 1 73,0 1 0,0-1 0,-1 1 1,1 0-1,-1-1 0,0 1 0,1 0 1,-1 1-1,0-1 0,0 0 1,0 1-1,0-1 0,-1 1 0,1-1 1,-1 1-1,1 0 0,-1 0 0,0 0 1,0 0-1,0 0 0,-1 0 0,1 0 1,-1 0-1,1 0 0,-1 0 1,0 0-1,0 0 0,-1 0 0,1 0 1,-1 0-1,1 0 0,-1 0 0,0 0 1,0 0-1,0 0 0,0 0 0,-1-1 1,1 1-1,-1 0 0,0-1 1,0 1-1,-1 0-73,-47 21 485,49-24-482,0 1 0,-1-2 0,1 1 0,0 0 0,-1 0 0,1 0 0,0 0 0,-1-1 0,1 1 0,0-1 1,0 1-1,-1-1 0,1 1 0,0-1 0,0 0 0,0 0 0,0 1 0,0-1 0,0 0 0,0 0 0,0 0 0,0 0 0,0 0 0,1 0 0,-1-1 0,0 1 0,1 0 0,-1 0 0,0 0 1,1-1-1,0 1 0,-1 0 0,1-1 0,0 1 0,0 0 0,0-1 0,0 1 0,0 0 0,0-1 0,0 1 0,0 0 0,0-2-3,2-6-43,-1 0 1,2-1-1,-1 1 0,1 0 1,0 0-1,1 0 1,0 1-1,1-1 0,-1 1 1,1 0-1,1 1 0,0-1 1,6-6 42,-11 14-95,-1 0 0,0 0 1,1-1-1,-1 1 1,0 0-1,1 0 1,-1 0-1,1 0 1,-1 0-1,0 0 0,1 0 1,-1 0-1,1 0 1,-1 0-1,0 0 1,1 0-1,-1 0 1,1 0-1,-1 0 1,0 0-1,1 1 0,-1-1 1,0 0-1,1 0 1,-1 0-1,0 1 1,1-1-1,-1 0 1,0 0-1,1 1 0,-1-1 1,0 0-1,0 1 1,1-1-1,-1 0 1,0 1-1,0-1 1,0 0-1,1 1 1,-1-1-1,0 0 0,0 1 1,0-1-1,0 1 1,0-1-1,0 0 1,0 1-1,0-1 1,0 1-1,0-1 0,0 0 1,0 1-1,0-1 1,0 1-1,0-1 1,0 0-1,0 1 1,-1-1-1,1 0 1,0 1-1,0-1 0,0 0 1,-1 1-1,1-1 1,0 0-1,-1 1 1,1-1-1,0 0 1,0 0-1,-1 1 95,0 14-2437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41.3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484 583 4736,'58'-12'1530,"-25"-13"1020,-32 25-2484,0 0 0,-1 0-1,1 0 1,-1-1 0,1 1 0,-1 0 0,1 0 0,-1 0 0,1 0 0,-1-1-1,0 1 1,1 0 0,-1-1 0,1 1 0,-1 0 0,1-1 0,-1 1 0,0 0 0,1-1-1,-1 1 1,0-1 0,1 1 0,-1 0 0,0-1 0,0 1 0,0-1 0,1 1 0,-1-1-1,0 1 1,0-1 0,0 1 0,0-1 0,0 1 0,0-1 0,0 1 0,0-1-1,0 0 1,0 1 0,0-1 0,0 1 0,0-1 0,0 1 0,0-1 0,-1 1 0,1-1-1,0 1 1,0-1 0,-1 1 0,1 0 0,0-1 0,-1 1 0,1-1 0,0 1 0,-1 0-1,1-1 1,-1 1 0,1 0 0,0-1 0,-1 1 0,1 0 0,-1 0 0,1-1-1,-1 1 1,1 0 0,-1 0-66,-89 24 1083,52-9-908,0 0-1,2 3 1,0 1 0,-28 20-175,44-24 66,1 2 0,0 0 0,1 0 0,1 2 0,1 0 0,-6 11-66,10-15 36,-3 2 23,1 1 1,1 0 0,1 1 0,0 0 0,2 1 0,0 0 0,1 1 0,1 0 0,1 0 0,1 1 0,1 0 0,1 0-1,1 0 1,0 0 0,2 1 0,1-1 0,1 6-60,0-20 48,1 0 1,-1-1-1,2 1 0,-1-1 0,1 1 1,0-1-1,1 0 0,-1 0 1,2-1-1,-1 1 0,1-1 0,-1 0 1,2 0-1,-1 0 0,1-1 0,0 1 1,0-1-1,0-1 0,1 1 0,4 1-48,19 7 53,1-2-1,0-2 0,0 0 0,1-2 0,0-2 0,0 0 1,1-3-1,-1 0 0,4-2-52,8 0-427,1-1 0,0-2 0,36-8 427,58-22-4740,-93 19 2916</inkml:trace>
  <inkml:trace contextRef="#ctx0" brushRef="#br0" timeOffset="617.843">274 223 5120,'-9'-8'3546,"55"-1"-372,-41 7-3096,0 1 0,0 0 0,0-1 0,1 2 0,-1-1-1,0 1 1,0 0 0,0 0 0,1 0 0,-1 0 0,0 1 0,0 0 0,0 0 0,0 1 0,0-1 0,0 1 0,0 0 0,-1 1 0,1-1 0,0 1 0,-1 0 0,0 0 0,0 0 0,0 0 0,0 1 0,0 0 0,-1 0 0,0 0 0,2 2-78,-4-3 43,1-1 1,-1 1-1,0 0 0,0 0 1,-1 0-1,1 0 1,0 0-1,-1 0 0,0 1 1,0-1-1,0 0 0,0 0 1,0 0-1,-1 0 1,1 0-1,-1 0 0,0 0 1,0 0-1,0 0 0,0 0 1,0 0-1,-1 0 1,1-1-1,-1 1 0,0-1 1,0 1-1,0-1 0,0 0 1,0 1-1,-1-1-43,-79 36 731,73-35-660,0 0 1,0-1-1,0 0 1,-1 0-1,1-1 1,-1 0-1,1-1 1,-1 0-1,1 0 0,-8-2-71,15 2 2,0 0 0,0 0 0,0-1 0,0 1-1,0-1 1,0 1 0,0-1 0,0 1-1,0-1 1,0 0 0,0 0 0,1 0 0,-1 0-1,0 0 1,1-1 0,-1 1 0,1 0-1,-1-1 1,1 1 0,0-1 0,0 1 0,-1-1-1,1 0 1,0 1 0,0-1 0,1 0-1,-1 0 1,0 0 0,0 0 0,1 0 0,0 0-1,-1 0 1,1 0 0,0 0 0,0 0-1,0 0 1,0 0 0,0 0 0,0 0 0,1 0-1,-1 0 1,1 0 0,-1 1 0,1-1-1,0 0 1,0 0 0,0 0 0,0 0 0,0 1-1,0-1 1,1-1-2,-1 0-33,1 0 0,0 0-1,-1-1 1,1 1 0,0 0 0,1 1 0,-1-1-1,0 0 1,1 1 0,-1-1 0,1 1-1,0 0 1,0 0 0,0 0 0,0 0-1,0 0 1,1 1 0,-1-1 0,0 1 0,1 0-1,-1 0 1,1 0 0,-1 1 0,1-1-1,-1 1 1,3 0 33,-5 2-366,1 0 0,0 0-1,-1 1 1,0-1 0,1 1 0,-1-1-1,0 1 1,0-1 0,0 1-1,-1 0 1,1-1 0,-1 1 0,1 0-1,-1 0 1,0-1 0,0 1-1,0 0 1,-1 0 0,1-1 0,0 1 366,-1 6-2696,1 3 547</inkml:trace>
  <inkml:trace contextRef="#ctx0" brushRef="#br0" timeOffset="1253.992">797 154 5632,'9'-23'3552,"-23"77"305,-9 42-3437,1-1-564,-17 83 240,33-131 235,16-97 607,17-139-58,4-37-474,-18 165-374,-13 61-32,0-1 0,0 1 0,0 0 0,0-1 0,1 1 0,-1-1 0,0 1 0,0-1 0,0 1 0,1 0 0,-1-1 0,0 1 0,1 0 0,-1-1 0,0 1 0,1 0 0,-1-1 0,0 1 0,1 0 0,-1 0 0,0-1 0,1 1 0,-1 0 0,1 0 0,-1 0 0,1-1 0,-1 1 0,0 0 0,1 0 0,-1 0 0,1 0 0,-1 0 0,1 0 0,-1 0 0,1 0 0,-1 0 0,0 0 0,1 0 0,-1 1 0,1-1 0,-1 0 0,1 0 0,-1 0 0,0 0 0,1 1 0,-1-1 0,1 0 0,-1 0 0,0 1 0,1-1 0,-1 0 0,0 1 0,1-1 0,-1 0 0,0 1 0,0-1 0,1 1 0,-1-1 0,0 0 0,0 1 0,0-1 0,0 1 0,1-1 0,-1 1 0,16 31 0,-15-31 0,57 177-800,12-7-4496,-49-114 160</inkml:trace>
  <inkml:trace contextRef="#ctx0" brushRef="#br0" timeOffset="1485.847">720 401 6784,'-9'-9'2624,"9"9"-2048,5 0 352,-5 0 64,4 0-320,6 0-64,-2 0-96,6 4 96,9-4-288,-1 0-96,2 0-128,2 0-512,1 5 224,2-5-1376,3 0 832,-5-5-3328,0 5 2272</inkml:trace>
  <inkml:trace contextRef="#ctx0" brushRef="#br0" timeOffset="1708.443">1253 85 4608,'-9'-4'1760,"9"4"-1376,-5-8 384,0 4 576,5 8-768,-8-4 512,8 3-640,-5 2 384,10-1-480,-5 4 480,0 0-512,0 4 416,0 5-416,0 10 128,0 7-288</inkml:trace>
  <inkml:trace contextRef="#ctx0" brushRef="#br0" timeOffset="1871.755">1221 606 9088,'-8'17'3424,"8"-17"-2656</inkml:trace>
  <inkml:trace contextRef="#ctx0" brushRef="#br0" timeOffset="2573.773">1125 137 4480,'-1'0'210,"1"1"0,-1-1 0,1 1 0,-1-1 0,0 1 0,0-1 0,1 1 0,-1-1 0,0 0 1,0 1-1,1-1 0,-1 0 0,0 0 0,0 0 0,0 0 0,1 1 0,-1-1 0,0 0 0,0 0 0,0-1 0,1 1 0,-1 0 0,0 0 0,0 0 1,0 0-1,1-1 0,-1 1 0,0 0 0,0-1 0,1 1 0,-1-1 0,0 1 0,1-1 0,-1 1 0,0-1 0,0 0-210,29-32 880,37-33 587,-47 59-1206,4 6 289,-13-5-518,-9 5-32,0 3 0</inkml:trace>
  <inkml:trace contextRef="#ctx0" brushRef="#br0" timeOffset="3493.879">1261 4 9856,'18'-4'5324,"28"17"-4915,-28-5-486,-15-8 97,0 1-1,0-1 1,-1 1 0,1 0-1,0 0 1,-1 0 0,1 0-1,-1 0 1,0 1 0,1-1-1,-1 1 1,0-1 0,0 1-1,0 0 1,0 0 0,0 0-1,0 0 1,0 0 0,-1 0-1,1 1 1,-1-1 0,1 0-1,-1 1 1,0-1 0,0 1-1,0 0 1,-1-1 0,1 1-1,0 0 1,-1-1 0,0 1-1,0 0 1,0 0 0,0-1-1,0 1 1,0 0 0,-1 1-20,-4 10 49,-1-1 1,0-1 0,-1 1 0,-1-1 0,0 0 0,0-1 0,-1 0 0,-5 5-50,3-4 0,-43 40 59,50-49-104,25-10-91,-13 8 127,0 1 0,1-1 1,-1 1-1,0 1 0,-1-1 0,1 1 0,0 1 1,-1-1-1,0 1 0,0 1 0,0-1 1,0 1-1,-1 0 0,3 3 9,-5-5 24,-1-1 0,0 1-1,0 0 1,0 0 0,-1 0 0,1 0-1,0 1 1,-1-1 0,0 0 0,0 1-1,0 0 1,0 0 0,-1-1 0,0 1 0,1 0-1,-1 0 1,-1 0 0,1 0 0,0 0-1,-1 1 1,0-1 0,0 0 0,0 0-1,-1 0 1,1 0 0,-1 0 0,0 0-1,0 0 1,-1 0 0,1 0 0,-1 0-1,1-1 1,-3 3-24,1-1 23,0 0 0,0-1 0,-1 1 0,0-1 0,0 0 0,0 0 0,0 0 0,-1 0 0,1-1 0,-1 0 0,0 0 0,0 0 0,-2 1-23,3-2 6,0 0 0,0 0 0,0 0 0,0-1 0,0 1 1,0-1-1,0 0 0,-1 0 0,1 0 0,0-1 0,0 0 0,-1 1 1,1-2-1,0 1 0,-1 0 0,1-1 0,0 0 0,-1 0 0,1 0 0,0-1-6,-12 2-186,8-73 2052,-2-114-1466,1 19-2938,0 113-4486,5 38 3216,3 7 1307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36:43.673"/>
    </inkml:context>
    <inkml:brush xml:id="br0">
      <inkml:brushProperty name="width" value="0.05" units="cm"/>
      <inkml:brushProperty name="height" value="0.05" units="cm"/>
      <inkml:brushProperty name="color" value="#FFFFFF"/>
    </inkml:brush>
    <inkml:brush xml:id="br1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41 841 2816,'-2'0'147,"0"0"1,1 0-1,-1 0 0,1 0 0,-1 0 1,0 1-1,1-1 0,-1 0 1,1 1-1,-1 0 0,0-1 1,1 1-1,-1 0 0,1-1 1,0 1-1,-1 0 0,1 0 0,0 0 1,0 0-1,-1 1 0,1-1 1,0 0-1,0 0 0,0 1 1,0-1-1,1 0 0,-1 1 0,0-1 1,0 2-148,24 4 2842,54-6-1219,21 0-861,-1-4 0,1-4 1,7-5-763,-14-16-4763,-80 21 2022</inkml:trace>
  <inkml:trace contextRef="#ctx0" brushRef="#br0" timeOffset="401.379">404 651 5120,'0'0'80,"-1"0"1,0 0 0,1 0-1,-1 0 1,1 0-1,-1 0 1,0 0 0,1 0-1,-1 1 1,1-1 0,-1 0-1,1 0 1,-1 0-1,1 1 1,-1-1 0,1 0-1,-1 1 1,1-1-1,-1 0 1,1 1 0,-1-1-1,1 1 1,0-1-1,-1 1 1,1-1 0,0 0-1,-1 1 1,1 0-1,0-1 1,0 1 0,-1-1-1,1 1 1,0-1-1,0 1 1,0-1 0,0 1-1,0 0 1,0-1-1,0 1 1,0-1 0,0 1-1,0 0 1,0-1 0,0 1-1,0-1 1,0 1-1,1-1 1,-1 1 0,0 0-81,1 9 364,9 119 2442,-14 145-1740,3-186-2602,1-85 1265,-1-3 191,1 0 0,0 1-1,0-1 1,0 1 0,0-1 0,0 1 0,-1-1-1,1 1 1,0-1 0,0 0 0,0 1-1,0-1 1,0 1 0,0-1 0,0 1-1,1-1 1,-1 1 0,0-1 0,0 1 0,0-1-1,0 0 1,0 1 0,1-1 0,-1 1-1,0-1 1,0 0 0,1 1 0,-1-1-1,0 0 1,1 1 0,-1-1 0,0 0-1,1 0 1,-1 1 0,1-1 0,-1 0 0,0 0-1,1 1 1,-1-1 0,1 0 0,-1 0-1,1 0 1,-1 0 0,0 0 0,1 0-1,-1 0 1,1 0 0,-1 0 0,1 0 80,16-9-2672</inkml:trace>
  <inkml:trace contextRef="#ctx0" brushRef="#br1" timeOffset="12886.701">1287 1023 6144,'29'-2'2725,"-25"-10"-2603,-4 11-123,1 0 0,-1-1 0,0 1 0,0 0 0,1 0 0,-1 0-1,1-1 1,-1 1 0,1 0 0,-1 0 0,1 0 0,0 0 0,0 0 0,-1 0 0,1 0 0,0 0 0,0 0 0,0 0 0,0 0 0,0 1 0,0-1 0,0 0 0,1 1 0,-1-1 0,1 0 1,81-6 400,709-27 4544,-569 21-4884,-82 3-3965,-112 10 769</inkml:trace>
  <inkml:trace contextRef="#ctx0" brushRef="#br1" timeOffset="11664.808">1858 247 2816,'16'-4'6272,"-16"3"-5803,-9 2 272,-86 64-181,-49 64-346,132-116-174,3-5-37,1 0 1,0 1-1,1 0 1,0 0-1,1 0 1,-1 1-1,2 0 1,0 0-1,0 1 1,0-1-1,1 1 1,1 0-1,-2 8-3,5-15 34,1 1-1,-1-1 1,1 0 0,0 0 0,0 0-1,0 0 1,0 0 0,0 0-1,1 0 1,0 0 0,0-1 0,0 1-1,0-1 1,1 1 0,-1-1-1,1 0 1,0 0 0,0 0 0,0 0-1,0-1 1,1 1 0,-1-1 0,1 0-1,-1 1 1,1-2 0,1 2-34,9 3 130,-1 0 0,1 0 1,0-2-1,0 1 0,0-2 1,15 2-131,-10-2-320,1-2 0,-1-1 0,1 0 1,-1-1-1,1-1 0,7-2 320,64-25-7270,-61 13 4955</inkml:trace>
  <inkml:trace contextRef="#ctx0" brushRef="#br1" timeOffset="12470.286">2144 78 5632,'5'-48'3466,"0"19"-799,-15 37-2139,2 5-528,1 0 0,1 0 0,1 1 0,0-1 0,0 1 0,1 0 0,1 1 0,1-1 0,0 1 0,0-1 0,2 1 0,0 0 0,0-1 0,1 1 0,2 3 0,6-2 5,-6-15-16,1 0 0,-1 0 0,0 0 0,1 0 0,-1 0 0,1-1 0,-1 0 0,1 0 0,-1 0 0,1 0 1,-1 0-1,1-1 0,-1 1 0,1-1 0,-1 0 0,1 0 0,0-1 11,11-1 23,-1-1 0,1-1 1,-1-1-1,0 0 0,0-1 1,0 0-1,-1-1 0,6-6-23,18-16-138,-65 94 660,23-49-352,0 0-1,2 1 0,-1 0 1,2 0-1,0 0 0,1 0 1,1 0-1,1 9-169,-7 44 91,5-67-232,-1 12-639,6-4-2913,3-3 579</inkml:trace>
  <inkml:trace contextRef="#ctx0" brushRef="#br1" timeOffset="18219.905">1551 1339 4480,'11'-36'4640,"-25"36"-2411,-39 58-1585,37-35-600,-13 19-42,1 2 0,3 0-1,-15 39-1,39-82 17,1 0 0,-1 0 0,1-1 0,-1 1 0,1 0-1,-1 0 1,1-1 0,-1 1 0,1 0 0,0 0 0,0 0 0,-1 0-1,1 0 1,0 0 0,0 0 0,0 0 0,0-1 0,0 1 0,0 0-1,0 0 1,0 0 0,0 0 0,1 0 0,-1 0 0,0 0 0,1-1-1,-1 1 1,0 0 0,1 0 0,-1 0 0,1 0 0,-1-1 0,1 1 0,0 0-1,-1-1 1,1 1 0,0 0 0,-1-1 0,1 1 0,0-1 0,0 1-1,-1-1 1,1 0 0,0 1 0,0-1 0,0 0 0,0 1 0,0-1-1,0 0 1,0 0-17,50-2 589,-46 1-607,75-7 173,-50 6-252,1-1 0,-1-2-1,0-1 1,0-1 0,2-2 97,40-28-3045,-71 35 2967,0 1 0,-1 0 0,1-1 0,0 1 0,-1-1 0,1 1 1,-1-1-1,1 1 0,-1-1 0,0 1 0,0-1 0,1 0 0,-1 1 0,0-1 1,0 1-1,-1-1 0,1 0 0,0 1 0,0-1 0,-1 1 0,1-1 0,-1 1 1,0-1-1,1 1 0,-1 0 0,0-1 0,0 1 0,0 0 0,0-1 0,0 1 1,0 0-1,0 0 0,0 0 0,0 0 0,-1 0 0,1 0 0,0 0 0,-1 0 1,1 1-1,-1-1 78,-13-17 507,15 18-435,0 0-1,0-1 1,0 1 0,0-1 0,-1 1 0,1-1 0,0 1 0,0-1 0,0 1-1,0 0 1,-1-1 0,1 1 0,0-1 0,0 1 0,-1 0 0,1-1-1,0 1 1,-1 0 0,1-1 0,0 1 0,-1 0 0,1 0 0,0-1-1,-1 1 1,1 0 0,-1 0 0,1 0 0,0-1 0,-1 1 0,1 0-1,-1 0 1,1 0 0,-1 0 0,1 0 0,-1 0 0,1 0 0,0 0-1,-1 0 1,1 0 0,-1 0 0,1 0 0,-1 0 0,1 1 0,-1-1-1,1 0 1,0 0 0,-1 0 0,1 0 0,-1 1 0,1-1 0,0 0-1,-1 1 1,1-1 0,0 0 0,-1 1 0,1-1 0,0 0 0,0 1 0,-1-1-1,1 0 1,0 1 0,0-1 0,0 1 0,-1-1 0,1 1 0,0-1-72,-10 37 947,9-30-643,-31 218 1163,19-142-2678,12-73-191</inkml:trace>
  <inkml:trace contextRef="#ctx0" brushRef="#br1" timeOffset="19207.695">1447 1437 4480,'0'0'1530,"10"-1"2508,-1-6-3826,1-1 1,-1 0-1,-1 0 1,0-1-1,0 0 1,-1 0-1,0-1 0,0 0 1,-1 0-1,1-3-212,47-63-1495,-28 52-3758,-7 22 2133</inkml:trace>
  <inkml:trace contextRef="#ctx0" brushRef="#br1" timeOffset="20997.638">2239 1299 3712,'37'-3'4341,"-34"3"-4190,-1 0 1,1-1-1,0 1 0,0-1 1,0 1-1,-1-1 0,1 0 1,0 0-1,-1 0 0,1-1 1,-1 1-1,1-1 0,-1 1 1,1-1-1,-1 0 0,0 0 1,0 0-1,0 0 0,0 0 1,0 0-1,-1 0 0,1-1 1,-1 1-1,1-1 0,-1 1 1,0-1-1,0 0 0,0 1 1,0-1-1,-1 0 0,1 0 1,-1 0-152,1 1 70,-1-1 0,-1 1 0,1 0 0,0-1 1,0 1-1,-1 0 0,1-1 0,-1 1 0,0 0 1,0 0-1,0 0 0,0-1 0,0 1 0,0 0 0,-1 0 1,1 0-1,-1 1 0,1-1 0,-1 0 0,0 1 1,0-1-1,1 1 0,-1-1 0,0 1 0,0 0 1,0 0-1,-1 0 0,1 0 0,0 0 0,0 0 1,-2 0-71,-3-1-8,0 0 0,-1 0 0,1 0 0,0 1 0,-1 1 0,1-1 0,-1 1 0,1 0 0,-1 1 0,1 0 0,-1 0 0,1 0 0,0 1 0,0 0 0,0 1 0,0-1 0,0 1 0,0 1 0,-3 1 8,-3 3-23,1 0 1,-1 1 0,2 0 0,-1 0-1,1 1 1,1 1 0,-1 0 0,2 0 0,-4 6 22,4-2-49,0 0 0,1 1 0,1 0 0,0 0 0,1 1 0,1-1 0,1 1 0,0 0 0,1 1 0,1-1 0,1 0 0,0 1 1,1-1-1,1 1 0,0-1 0,2 1 0,0-1 0,1 0 0,1 0 0,0 0 0,1-1 0,1 0 0,6 11 49,-11-23-23,1 0 0,-1 0 0,1 0 0,0 0 0,0-1 1,0 1-1,0-1 0,1 0 0,0 0 0,-1 0 0,1 0 0,0-1 0,0 1 0,1-1 0,-1 0 0,0-1 0,1 1 0,-1-1 0,1 1 0,0-1 0,-1-1 0,1 1 0,0-1 23,15 0 24,1-1-1,-1-1 0,0-1 0,0 0 1,0-2-1,0-1 0,-1 0 0,1-1 1,-2-1-1,1-1 0,12-8-23,29-29 364,-58 45-353,-1-1 0,1 0 0,0 0 1,-1 0-1,0 0 0,1 0 0,-1 0 0,0 0 1,0 0-1,0 0 0,0-1 0,0 1 1,-1 0-1,1-1 0,-1 1 0,1-1 0,-1 1 1,0-1-1,0 1 0,0 0 0,0-1 0,-1 1 1,1-1-1,0 1 0,-1 0 0,0-1 0,0 1 1,0-2-12,-4-1 1,1 0 0,-1 1-1,0 0 1,0 0 0,0 0 0,0 0 0,-1 1 0,1 0 0,-1 0 0,0 1 0,-5-2-1,-97-29-58,48 32 228,64-14-250,-1 12 94,1 1 0,-1 0 0,0-1 0,1 1 0,-1 0 0,1 1 0,0-1 0,0 1 0,-1-1 0,1 1-1,0 0 1,0 1 0,0-1 0,0 1 0,0-1 0,0 1 0,0 1 0,1-1 0,-1 0 0,0 1 0,2 0-14,13 0 187,91-1 363,-19-14-2145,-38-9-4682,-34 11 2245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37.78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561 89 3712,'2'0'302,"1"1"1,-1-1-1,1 0 1,-1-1-1,1 1 0,-1 0 1,1-1-1,-1 1 1,1-1-1,-1 0 0,1 0 1,-1 0-1,0 0 1,0 0-1,0 0 0,1-1 1,-1 1-1,0-1 1,0 1-1,-1-1 0,2 0-302,5-4 764,5-13 762,-12 17-1473,-1 1 1,0-1 0,0 1 0,0-1 0,1 1 0,-1-1 0,-1 1-1,1-1 1,0 1 0,0-1 0,0 1 0,-1-1 0,1 1-1,-1-1 1,1 1 0,-1-1 0,0 1 0,0 0 0,1-1-1,-1 1 1,0 0 0,0 0 0,0-1 0,0 1 0,0 0-1,-1 0 1,1 0 0,0 0 0,0 1 0,-1-1 0,1 0 0,-1 1-1,1-1 1,0 0 0,-1 1 0,1 0 0,-1-1 0,1 1-1,-1 0 1,1 0 0,-1-1 0,0 1-54,-14 1 29,0 1 1,0 0-1,0 0 0,0 2 1,1 0-1,-1 1 0,1 0 1,0 2-1,0-1 0,1 2 1,0 0-1,-2 2-29,-150 112 443,142-104-352,0 2 0,2 0 0,0 2 0,1 0 1,2 1-1,0 2 0,1 0 0,2 0 0,0 2 0,-8 21-90,22-42 25,1-1 1,0 1 0,0 0 0,0 0 0,0 0 0,1 0-1,0 0 1,0 0 0,1 0 0,0-1 0,0 1 0,0 0 0,1 0-1,0 0 1,0-1 0,0 1 0,1-1 0,-1 0 0,1 0 0,1 0-1,-1 0 1,1 0 0,-1-1 0,2 1 0,-1-1 0,0 0-1,1 0 1,-1-1 0,2 1-27,22 15-42,1-1 0,0-1-1,2-2 1,0-1 0,0-1-1,1-2 1,1-1 0,0-1-1,0-2 1,0-2 0,1-1-1,0-1 1,0-2 0,0-1 0,25-5 42,68-14-3174,-71 7 1660</inkml:trace>
  <inkml:trace contextRef="#ctx0" brushRef="#br0" timeOffset="1459.37">1092 712 6400,'0'-13'4150,"0"22"-2023,-47 171-1370,-32 23-751,33-95 314,37-94-43,7-19-69,8-28 17,-5 28-210,89-392 108,-57 272 389,-33 124-494,0 0-12,-1 1 0,1-1 0,0 0 0,0 1 0,0-1 0,0 0 0,0 1 0,0-1 0,0 0 0,0 1 0,0-1 0,0 1 0,0-1 0,0 0 0,0 1 0,0-1 0,1 0 0,-1 1 0,0-1 0,1 1 0,-1-1 0,0 1 0,1-1 0,-1 0 0,0 1 0,1 0 0,-1-1 0,1 1 0,-1-1 0,1 1 0,-1-1 0,1 1 0,-1 0 0,1-1 0,0 1 0,-1 0 0,1 0 0,-1 0 0,1-1 0,0 1 0,-1 0 0,1 0 0,0 0 0,-1 0 0,1 0 0,0 0 0,-1 0 0,1 0 0,0 0 0,-1 0 0,1 1 0,0-1-6,30 133-298,-18-57-824,15 82-5287,-19-121 4356</inkml:trace>
  <inkml:trace contextRef="#ctx0" brushRef="#br0" timeOffset="1724.697">847 939 6272,'-17'-12'2368,"7"7"-1856,5-4 512,15 6 64</inkml:trace>
  <inkml:trace contextRef="#ctx0" brushRef="#br0" timeOffset="1725.697">852 902 12640,'27'-4'992,"1"-1"-512,-1 2-224,5-1-64,-5-1-96,0 5 0,0 0-384,-3 0-128,-6 5-672,1-10-160,-6 5-1280,5-3-1504,-4-5 1088</inkml:trace>
  <inkml:trace contextRef="#ctx0" brushRef="#br0" timeOffset="2007.388">1284 688 5120,'0'0'71,"-6"-1"7787,12 15-7334,17 154 1103,-15-102-1546,-3-24-643,-1 1 0,-2-1-1,-4 39 563,-2-61-3616,0-19 582</inkml:trace>
  <inkml:trace contextRef="#ctx0" brushRef="#br0" timeOffset="2783.633">1247 760 4352,'-13'4'1409,"9"-4"3955,5-5-5221,-1 0 1,1 0-1,0 0 1,0 0-1,0 0 1,1 0-1,0 0 0,0 1 1,0-1-1,1 1 1,-1-1-1,1 1 0,0 0 1,0 0-1,1 0 1,-1 0-1,1 1 1,-1-1-1,1 1 0,1 0 1,-1 0-1,0 1 1,5-3-144,1 0-8,0 0 1,1 1 0,0 0 0,-1 0 0,1 1-1,1 1 1,-1 0 0,0 0 0,0 1 0,5 1 7,-11 0 7,-1-1 19,1 1 1,-1 0-1,1 0 1,-1 0-1,1 1 1,-1 0-1,1-1 1,-1 2 0,0-1-1,1 0 1,-1 1-1,0 0 1,0 0-1,0 0 1,1 1-27,-4-1 17,0 0 1,-1 0 0,1 0-1,-1 0 1,1 0-1,-1 0 1,0 0-1,0 0 1,0 0 0,0 1-1,0-1 1,0 0-1,-1 0 1,1 0 0,-1 0-1,1 0 1,-1 0-1,0 0 1,0-1-1,0 1 1,0 0 0,0 0-1,0-1 1,0 1-1,-1 0 1,1-1-1,0 1 1,-2 0-18,3-2 4,-97 106 257,69-94-250,28-11-19,0-1 0,0 0 0,0 0 0,0 0 1,0 0-1,1 1 0,-1-1 0,0 0 0,0 0 0,0 0 0,0 1 1,0-1-1,0 0 0,0 0 0,0 0 0,0 1 0,0-1 1,0 0-1,0 0 0,0 0 0,0 1 0,0-1 0,0 0 0,0 0 1,0 0-1,0 1 0,0-1 0,0 0 0,0 0 0,-1 0 0,1 1 1,0-1-1,0 0 0,0 0 0,0 0 0,0 0 8,86 1-10,17 21 10,-96-19 8,1 1 1,0 0 0,-1 0-1,0 1 1,0 0 0,0 0-1,0 1 1,-1-1 0,0 1-1,0 1 1,-1-1 0,0 1-1,0 0 1,0 1 0,-1-1-1,0 1 1,-1 0 0,1 0-1,-2 0 1,1 0 0,-1 0-1,0 1 1,-1-1 0,0 2-9,-1-6 42,0 1 0,-1-1 1,0 1-1,0-1 0,0 0 1,0 1-1,-1-1 0,1 0 1,-1 0-1,0 0 1,-1 0-1,1 0 0,-1 0 1,0-1-1,1 1 0,-1-1 1,-1 0-1,1 0 0,0 0 1,-1 0-1,0-1 1,0 1-1,0-1 0,0 0 1,0 0-1,0 0 0,0-1 1,0 1-1,-3-1-42,-11 4-2,-1 0 0,0-2 0,0 0 0,0-1 0,0-1-1,-7-1 3,-34-15-4181,51 10 1787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49.20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5 337 3968,'-4'2'4718,"19"-1"-2418,54-16-668,89 3 1051,-63 9-2034,-25 1-1584,-1-2 0,58-13 935,-99 12-1591,15-3-3602,-30 7 3017</inkml:trace>
  <inkml:trace contextRef="#ctx0" brushRef="#br0" timeOffset="303.215">301 9 6144,'-5'-9'2368,"5"9"-1856,0 14 288,0-11 480,5 6-736,0 6 672,0 7-736,-5 5 544,0 1-576,4 41 320,1 0-384,-5-20-544,5 3 64,-5-12-1888,0-8 1088,0-11-3616,0-1 2496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53.7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82 3968,'-27'8'3733,"51"-14"-1290,180-19 1631,644-15-997,-674 34-3147,67-2-1793,-83 6-3414,-120 0 1960,-9 2 1125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50.3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233 596 4224,'27'-16'2686,"-19"12"-2010,-1 0-1,0 0 1,1 0 0,-2-1-1,1 0 1,0-1 0,-1 1-1,0-1 1,-1-1 0,1 1 0,-1-1-1,3-5-675,-8 12 5,1-1 0,-1 0 0,0 1 1,1-1-1,-1 0 0,0 1 0,0-1 0,0 0 0,1 0 0,-1 1 0,0-1 0,0 0 0,0 0 0,0 0 0,0 1 1,0-1-1,-1 0 0,1 0 0,0 1 0,0-1 0,0 0 0,-1 1 0,1-1 0,0 0 0,-1 1 0,1-1 0,-1 0 1,1 1-1,-1-1 0,1 1 0,-1-1 0,1 1 0,-1-1 0,1 1 0,-1-1 0,0 1 0,1-1 0,-1 1 0,0 0 1,1-1-1,-1 1 0,0 0 0,0 0 0,1 0 0,-1-1 0,0 1 0,0 0 0,1 0 0,-1 0 0,0 0 0,0 0 1,1 0-1,-1 1 0,0-1 0,0 0 0,1 0 0,-1 0 0,0 1 0,1-1 0,-1 0 0,0 1 0,1-1 0,-1 1 1,0-1-6,-147 75-32,131-65 80,3-3-12,1 0 0,0 1 1,0 0-1,1 1 0,0 0 1,0 1-1,1 1 0,1 0 1,0 0-1,0 1 1,-3 6-37,11-15 36,0 0 1,1 0 0,0 0 0,0 1 0,0-1-1,0 0 1,0 1 0,1-1 0,-1 0 0,1 1 0,0-1-1,0 1 1,0-1 0,0 0 0,1 1 0,-1-1-1,1 1 1,0-1 0,0 0 0,0 0 0,1 0-1,-1 0 1,1 1 0,0-2 0,-1 1 0,1 0 0,1 0-1,-1-1 1,0 1 0,1-1 0,1 2-37,9 6-64,0-1 1,0-1 0,1 0-1,1-1 1,-1 0-1,1-2 1,0 1 0,0-2-1,1 0 1,-1 0-1,1-2 1,0 0 0,0-1-1,0 0 1,0-1-1,0-1 1,-1-1 0,2 0 63,155-33-8022,-139 26 5884</inkml:trace>
  <inkml:trace contextRef="#ctx0" brushRef="#br0" timeOffset="2836.099">447 49 3328,'2'-5'7042,"5"0"-3698,41-11-3981,123-7 1224,-101 31-619,-69-8 42,1 0 1,0 1-1,-1-1 0,1 1 0,0-1 0,-1 1 1,1 0-1,0 0 0,-1-1 0,1 1 0,-1 0 1,1 0-1,-1 0 0,0 1 0,0-1 0,1 0 0,-1 0 1,0 1-1,0-1 0,0 1 0,0-1 0,0 1 1,-1-1-1,1 1 0,0 0 0,-1-1 0,1 1 1,-1 0-1,1-1 0,-1 1 0,0 0 0,0 0 1,0-1-1,0 1 0,0 1-10,-3 3 29,1-1 1,-1 0-1,0 0 1,0 1-1,-1-2 1,1 1-1,-1 0 0,0-1 1,0 0-1,-1 0 1,0 0-1,1 0 1,-1-1-1,0 0 1,-4 2-30,7-3 1,-99 60-103,101-62 101,-1 0 0,1 0 0,0 1 0,-1-1 0,1 0 0,-1 0-1,1 0 1,0 0 0,-1 0 0,1 1 0,-1-1 0,1 0 0,0 0 0,-1 0-1,1 1 1,0-1 0,0 0 0,-1 1 0,1-1 0,0 0 0,-1 1 0,1-1-1,0 0 1,0 1 0,0-1 0,0 1 0,-1-1 0,1 0 0,0 1 0,0-1-1,0 1 1,0-1 0,0 0 0,0 1 0,0-1 0,0 1 0,0-1 0,0 0 0,0 1-1,0-1 1,0 1 0,0-1 0,1 0 0,-1 1 0,0-1 0,0 1 0,0-1-1,0 0 1,1 1 0,-1-1 0,0 0 0,1 1 0,-1-1 0,0 0 0,0 1-1,1-1 1,-1 0 0,1 0 0,-1 0 0,0 1 0,1-1 0,-1 0 0,0 0-1,1 0 2,30 13 12,-28-12-37,33 10-6,-22-7 35,0 0-1,-1 1 1,1 0 0,-1 1-1,0 1 1,-1 0 0,3 2-4,-7-3 83,0 0 0,-1 1 0,0 0 1,0 0-1,0 0 0,-1 1 0,0 0 1,4 9-84,-8-14 42,0 0 0,-1 0 0,1 0 1,-1 1-1,0-1 0,0 1 0,0-1 1,-1 1-1,1-1 0,-1 1 1,0-1-1,0 1 0,0-1 0,0 1 1,0-1-1,-1 1 0,0-1 1,0 1-1,0-1 0,0 0 0,0 1 1,-1-1-1,1 0 0,-1 0 1,0 0-1,-2 2-42,-2 1-53,-1 0 0,0 0 0,0-1 0,-1 0 0,0 0 1,0-1-1,0 0 0,0 0 0,0-1 0,-1 0 0,0-1 0,0 0 53,-74 8-6165,63-10 3776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1:03.8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322 118 4736,'27'-48'4560,"-22"8"-656,-6 38-3846,0 1 1,0-1-1,0 0 1,-1 0-1,1 0 1,0 1-1,-1-1 1,1 1-1,-1-1 1,1 1-1,-1-1 0,0 1 1,1 0-1,-1 0 1,0 0-1,0 0 1,0 0-1,0 0 1,0 0-1,0 1 1,0-1-1,0 1 1,0 0-1,-1-1 1,1 1-1,0 0 1,0 0-1,0 0 1,-1 1-59,-7 0 9,0 2 1,1-1 0,-1 1-1,1 1 1,0 0 0,-1 0-1,2 1 1,-1 0 0,0 0 0,1 1-1,0 0 1,1 1 0,-1-1-1,1 2-9,-89 108-55,87-106 56,1 0 0,1 1 0,0 0 0,1 1 0,0-1 0,0 1 0,1 1 0,1-1 1,0 1-1,1-1 0,0 1 0,1 0 0,0 0 0,1 0 0,0 0 0,2 1 0,-1-1 1,2 0-1,-1 0 0,2 0 0,0 0 0,0-1 0,1 1 0,6 11-1,-3-12 39,1 0 0,0-1 0,1 0-1,1 0 1,0-1 0,0 0 0,1-1 0,0 0-1,0-1 1,1 0 0,0 0 0,1-2-1,-1 1 1,1-2 0,1 0 0,-1 0 0,1-1-1,0-1 1,-1 0 0,2-1 0,-1 0 0,4-1-39,28 0 164,-1-1 0,1-3 0,-1-1 1,0-3-1,14-4-164,-1-13 475,-57 23-471,0 0-1,0 0 1,0 0-1,1 0 1,-1 0 0,0-1-1,-1 1 1,1 0-1,0-1 1,0 1-1,0 0 1,-1-1 0,1 1-1,-1-1 1,1 0-1,-1 1 1,0-1 0,1 1-1,-1-1 1,0 1-1,0-1 1,0 0 0,0 1-1,-1-1 1,1 1-1,0-1 1,-1 1-1,1-1 1,-1 1 0,1-1-1,-1 1 1,0-1-1,1 1 1,-1-1 0,0 1-1,0 0 1,0-1-4,-9-8-18,1 1 1,-1 0-1,-1 0 1,1 1-1,-1 1 1,-1 0 0,0 0-1,0 1 1,0 0-1,0 1 1,-1 1-1,0 0 1,0 0-1,-3 1 18,-8-5 63,-74-14-143,94 21 80,1-1 0,-1 1 0,1-1 0,0 0 0,0 0 0,0 0 0,0 0 0,0-1 0,0 1 0,0-1 0,1 1 0,-1-1 0,1 0 0,0 0 0,0-1 0,1 3 0,0-19-122,2 13 116,17 3 76,205 11 1839,-183-6-1726,1-1-1,-1-3 1,-1-1 0,6-2-183,-41 5-281,-1 1 1,1-1-1,0 1 0,-1-1 1,1-1-1,0 1 1,-1 0-1,0-1 1,1 0-1,-1 1 0,0-1 1,0-1-1,0 1 1,0 0-1,0-1 1,0 0-1,-1 1 0,1-1 1,-1 0-1,0 0 1,0 0-1,0-1 1,1-1 280,11-30-4096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0:24.4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414 61 5632,'19'-61'4741,"-25"64"-3290,-84 125-539,74-97-900,1 1-1,2 0 1,2 1 0,0 0 0,3 1 0,0 0 0,2 0 0,2 0 0,1 1 0,2 0-1,1 0 1,2-1 0,6 35-12,8 76 458,25 96-458,-12-79 102,-18-98-112,5 27 141,-3 1 1,-5 0-1,-3 36-131,-5-90 250,-1-1-1,-3 1 1,-1-1 0,-1 0-1,-10 29-249,16-64 35,0 1 0,-1 0-1,0 0 1,1-1 0,-1 1-1,0 0 1,0-1 0,-1 1-1,1-1 1,0 0 0,-1 1-1,0-1 1,1 0 0,-1 0-1,0 0 1,0 0 0,0 0-1,0 0 1,-1 0 0,1-1-1,0 1 1,-1-1 0,1 0-1,-1 0 1,0 0 0,1 0-1,-1 0 1,0 0 0,1-1-1,-1 1 1,0-1 0,0 0-1,1 0 1,-1 0 0,0 0-1,0 0 1,0 0 0,1-1-1,-1 0 1,-2 0-35,-9-6 11,-1-1-1,2-1 1,-1 1 0,1-2-1,1 0 1,0-1 0,0 0-1,-9-12-10,-39-34-373,37 40-438,-31-30-5871,44 34 3594</inkml:trace>
  <inkml:trace contextRef="#ctx0" brushRef="#br0" timeOffset="553.586">260 769 4608,'-5'4'382,"0"0"0,0 0 0,1 0 1,0 0-1,0 1 0,0 0 0,0 0 1,1 0-1,0 0 0,0 1 0,0 0 0,-1 3-382,-3 7 113,0 0 0,1 1 0,1 0 0,1 0 0,0 0 0,1 0 0,0 11-113,2-22 73,1 0-1,0 0 0,0-1 0,1 1 1,0 0-1,0-1 0,0 1 0,0-1 1,1 1-1,0-1 0,0 1 0,1-1 1,-1 0-1,1 0 0,0 0 0,1-1 1,-1 1-1,1-1 0,0 1 0,0-1 1,0 0-1,0-1 0,1 1 0,0-1 1,0 1-73,1-3 109,0 0 1,-1 0-1,1 0 1,0-1-1,0 0 1,0 0-1,0 0 1,0-1-1,0 0 1,-1 0-1,1 0 1,0-1-1,-1 0 1,1 0-1,-1 0 1,1-1-1,-1 0 1,0 0-1,0 0 1,-1 0-1,1-1 1,-1 0-1,1 0 1,-1 0-1,0-1 1,-1 1-1,1-1 1,-1 0-1,0 0 1,0 0-1,0 0 1,0-3-110,0-3 74,0 1 1,-1-1 0,-1 1-1,1-1 1,-2 0 0,0 0-1,0 0 1,-1 1 0,0-1-1,0 0 1,-2 1 0,1-1-1,-1 1 1,-1 0 0,0-1-1,0 2 1,-1-1-1,0 0-74,3 5-1,1 1-1,-1-1 0,0 1 0,0-1 0,0 1 0,-1 0 0,0 0 0,0 0 0,0 0 0,0 0 0,0 1 0,-1-1 0,1 1 1,-1 0-1,0 0 0,0 1 0,0-1 0,-1 1 0,1 0 0,-1 0 0,1 0 0,-1 0 0,1 1 0,-1 0 0,0 0 0,0 0 1,0 0-1,1 1 0,-1 0 0,0 0 0,0 0 0,0 1 0,0 0 0,0 0 0,1 0 0,-3 1 2,0 2-124,0-1 0,1 1 0,0 1 0,0 0 0,0 0 0,0 0 0,1 0 0,0 1 0,0 0 0,0 0 0,1 0 0,0 0 0,0 1 0,1 0-1,0 0 1,0 0 0,0 0 0,1 0 0,0 1 0,0-1 0,1 1 0,0-1 0,1 1 0,-1-1 0,1 1 0,1 0 0,0 4 124,6 23-1957</inkml:trace>
  <inkml:trace contextRef="#ctx0" brushRef="#br0" timeOffset="1487.939">1170 543 5888,'-2'-62'2762,"-6"19"262,8 43-2963,0 1-1,0-1 1,0 0-1,-1 0 1,1 0-1,0 0 1,0 0-1,0 0 1,-1 1-1,1-1 1,0 0-1,0 0 1,-1 0 0,1 0-1,0 0 1,0 0-1,-1 0 1,1 0-1,0 0 1,0 0-1,-1 0 1,1 0-1,0-1 1,0 1-1,-1 0 1,1 0-1,0 0 1,0 0-1,0 0 1,-1 0-1,1 0 1,0-1-1,0 1 1,0 0-1,0 0 1,-1 0-1,1 0 1,0-1-1,0 1 1,0 0-1,0 0 1,0-1-1,0 1 1,-1 0-1,1 0 1,0 0 0,0-1-1,0 1 1,0 0-61,-26 347 1696,5-181-1680,-23 79-16,17-141-1823,6-38-2477,19-62 3762,2-3 394,1 0 0,-1 0 0,0-1-1,0 1 1,0 0 0,0 0 0,0 0-1,-1 0 1,1-1 0,0 1 0,0 0-1,0 0 1,-1 0 0,1-1 0,0 1-1,-1 0 1,1 0 0,-1-1-1,1 1 1,-1 0 0,1-1 0,-1 1-1,0 0 1,1-1 0,-1 1 0,0-1-1,1 1 1,-1-1 0,0 0 0,1 1-1,-1-1 1,0 0 0,0 1 0,0-1-1,1 0 1,-1 0 0,0 0-1,0 0 1,0 1 0,0-1 0,1 0-1,-1-1 1,0 1 0,0 0 144,-9-14-1936</inkml:trace>
  <inkml:trace contextRef="#ctx0" brushRef="#br0" timeOffset="1905.098">791 486 3712,'-14'-6'805,"-50"-11"2731,39 17-1221,24 0-1947,3-1 21,113-22 2822,-91 19-2203,252-38 106,61-10-2666,-325 50 1029,-5 1-225,0-1 1,0 2-1,0-1 0,1 1 1,-1 0-1,0 0 0,0 1 1,0 0-1,1 0 0,5 3 748,6 7-3898</inkml:trace>
  <inkml:trace contextRef="#ctx0" brushRef="#br0" timeOffset="2290.452">1703 360 6272,'2'-7'1068,"1"-5"1986,-8 17-1032,-11 25-1798,1 1 0,2 0 1,1 2-1,2-1 0,1 1 1,-2 17-225,1-8 120,-16 64 567,-11 108-687,31-51-1065,29-4-4743,-14-129 1568</inkml:trace>
  <inkml:trace contextRef="#ctx0" brushRef="#br0" timeOffset="2676.437">1797 809 4608,'-7'-12'1530,"11"-3"1494,4 23 1061,24 23-2932,268 215 223,-254-208-2309,-14-17-5462,-24-14 3584,-7-6-458</inkml:trace>
  <inkml:trace contextRef="#ctx0" brushRef="#br0" timeOffset="2992.811">2125 903 5632,'-3'-21'1834,"4"14"-1092,12-20 532,0-15 2641,-18 47-3115,-130 160 789,-4 35-3311,124-179 188,0 0-3770,14-16 3166</inkml:trace>
  <inkml:trace contextRef="#ctx0" brushRef="#br0" timeOffset="4210.543">2717 268 6656,'-8'-3'3670,"16"18"-2412,5 3-890,-2 1 0,0 0 0,-2 1 0,0 0 0,-1 1 0,-1 0 0,-1 0 0,0 0 0,-2 1 0,-1 0 0,0 0 0,-2 0 0,-1 8-368,2 1 78,-1-1 1,-2 1-1,-1 0 1,-2-1 0,0 0-1,-2 0 1,-2 0 0,-1-1-1,-1 0 1,-1 0 0,-1-1-1,-13 19-78,-51 63-1468,16-46-3837,31-35 2575</inkml:trace>
  <inkml:trace contextRef="#ctx0" brushRef="#br0" timeOffset="9295.392">2403 308 3968,'0'0'1285,"14"0"5136,-33 13-5450,-86 60-560,88-58-188,2 1 0,-1 0 0,2 1 1,0 0-1,1 1 0,-1 4-223,11-17 83,0 0-1,0 1 1,0 0 0,1-1-1,0 1 1,0 0-1,1 0 1,-1 0 0,1 0-1,1 1 1,-1-1 0,1 0-1,0 0 1,0 0-1,1 1 1,0-1 0,0 0-1,0 0 1,1 0 0,0 0-1,0 0 1,0-1 0,1 1-1,1 1-82,-2-3 10,1 0 0,0 0 0,1 0-1,-1 0 1,1-1 0,-1 1 0,1-1 0,0 0 0,1 0-1,-1 0 1,0 0 0,1-1 0,-1 0 0,1 0 0,0 0-1,0-1 1,-1 1 0,1-1 0,0 0 0,0-1 0,1 1-1,-1-1 1,0 0 0,0 0 0,1-1-10,61-12-2437,-7-12-4214,-38 17 4235</inkml:trace>
  <inkml:trace contextRef="#ctx0" brushRef="#br0" timeOffset="48244.068">633 2101 4352,'14'-7'4016,"3"-18"-1467,-16 24-2489,0-1-1,0 1 1,-1-1-1,1 1 1,0 0-1,-1-1 1,1 0-1,-1 1 1,1-1 0,-1 1-1,1-1 1,-1 0-1,0 1 1,0-1-1,0 1 1,0-1-1,0 0 1,-1 1 0,1-1-1,0 0 1,-1 1-1,1-1 1,-1 1-1,1-1 1,-1 1-1,0-1 1,0 1 0,0 0-1,0-1 1,0 1-1,0 0 1,0-1-1,0 1 1,0 0-1,0 0 1,-1 0 0,1 0-1,0 0 1,-1 1-1,1-1 1,-1 0-1,1 1 1,-1-1-1,0 0-59,-3 0 52,-1-1 0,0 1 0,1-1 0,-1 2 0,0-1-1,0 1 1,0 0 0,0 0 0,1 0 0,-1 1 0,0 0 0,-1 0-52,-14 7 20,0 1 0,1 1 0,0 1 0,0 0 0,1 2 0,1 0 1,0 1-1,1 1 0,-8 9-20,-25 28-123,50-50 145,-1 0-1,1 0 0,0 0 0,0 0 1,0 0-1,1 0 0,-1 0 1,0-1-1,1 1 0,-1 0 1,1 0-1,-1 0 0,1-1 0,0 1 1,0 0-1,0 0 0,0-1 1,0 1-1,0-1 0,0 1 1,1-1-1,-1 0 0,0 1 0,1-1 1,-1 0-1,1 0 0,0 0 1,-1 0-1,1 0 0,0 0 1,0-1-1,-1 1 0,1 0 1,0-1-1,0 0 0,0 1 0,0-1-21,0 1-9,233 88 254,-229-85-206,0 0 0,0 0 0,0 0 0,0 1 0,-1 0 0,0 0 0,0 1 0,0 0 0,-1-1 0,0 1 0,0 1 0,0-1 0,1 3-39,-6-7 25,1 0 0,0 0 0,-1 0 0,0 0 0,1-1 0,-1 1 0,0 0 0,0 0 0,0-1 0,0 1 0,0-1 0,0 1 0,0-1 0,0 1 0,-1-1 0,1 0 0,-1 0 0,1 0 0,-1 1 0,1-1 0,-1-1 0,0 1 0,1 0 0,-1 0 0,0-1 0,0 1-25,-1 1 38,-26 10 107,-2 0-1,1-2 1,-1-1 0,-1-2-1,0-1 1,1-1 0,-2-2-1,-8-1-144,32-1-21,8-1 0,-58 3-496,25-10-3057,33-9-4676,10 0 4991</inkml:trace>
  <inkml:trace contextRef="#ctx0" brushRef="#br0" timeOffset="49000.259">714 1851 5376,'12'-22'6230,"-5"18"-5970,83-51 2295,-84 52-2474,50-15 49,-54 18-125,-1 0-1,1 0 1,0 0-1,-1 0 0,1 0 1,-1 0-1,1 0 1,0 0-1,-1 1 1,1-1-1,-1 0 1,1 1-1,-1 0 1,1-1-1,-1 1 0,1 0 1,-1 0-1,0 0 1,1 0-1,-1 0 1,0 0-1,0 0 1,0 0-1,0 0 0,0 0 1,0 1-1,0-1 1,0 1-1,0-1 1,-1 0-1,1 1 1,0-1-1,-1 1 1,1 0-5,0 9 26,0-1 1,-1 1 0,0-1-1,-1 1 1,0 0 0,-1-1-1,0 0 1,0 1 0,-1-1-1,-1 0 1,1-1 0,-5 9-27,-55 90 133,36-46-138,27-61 18,0 0 1,0 0 0,0 0 0,1 0 0,-1 0 0,0 0-1,1 0 1,-1 0 0,1 0 0,-1-1 0,1 1 0,-1 0-1,1 0 1,0 0 0,-1-1 0,1 1 0,0 0 0,0-1-1,-1 1 1,1-1 0,0 1 0,0-1 0,0 1 0,0-1-1,0 1 1,0-1 0,0 0 0,0 1 0,-1-1 0,1 0 0,0 0-1,0 0 1,0 0 0,0 0 0,0 0 0,0 0 0,1 0-14,39-5 981,55-4 245,-27-12-1405,-25-2-4511,-30 15 856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1:07.0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460 20 5120,'7'-9'1051,"-8"9"-952,1 0 0,0 0 0,0 0 1,-1 0-1,1 0 0,0-1 0,0 1 0,-1 0 0,1 0 0,0 0 1,0 0-1,0-1 0,-1 1 0,1 0 0,0 0 0,0 0 0,0-1 1,0 1-1,-1 0 0,1 0 0,0-1 0,0 1 0,0 0 0,0 0 1,0-1-1,0 1 0,0 0 0,0-1 0,0 1 0,0 0 0,0 0 1,0-1-1,0 1 0,0 0 0,0-1 0,0 1 0,0 0 0,0 0 1,0-1-1,0 1 0,0 0 0,1 0 0,-1-1 0,0 1 0,0 0 1,0 0-1,0 0 0,1-1 0,-1 1-99,-13 6 200,0 0 1,1 1-1,0 1 0,0 0 1,1 0-1,0 1 0,0 1 1,1 0-1,1 0 0,-3 4-200,4-5 98,-11 9-4,2 2-1,1 0 0,0 1 1,2 1-1,0 0 0,1 1 1,2 0-1,0 1 0,1 0 1,2 1-1,0 0 0,2 0 1,1 1-1,1-1 0,1 1 1,0 22-94,3-24 34,1 1 1,1-1 0,1 0-1,1 1 1,1-1 0,6 18-35,50 133 128,11 20-48</inkml:trace>
  <inkml:trace contextRef="#ctx0" brushRef="#br0" timeOffset="256.507">521 2036 9984,'-19'40'3680,"-4"-25"-2848,1 2-96,-2-13-192,11 1-416,-28-5 64,4 0-96,-13-5 223,15 5-191,-11-9 96,14 6-128,-5-6-192,10 6 32,-1-9-96,6-1-351,-15-7-8033,23-4 4512,1-1 1504</inkml:trace>
  <inkml:trace contextRef="#ctx0" brushRef="#br0" timeOffset="1249.841">284 1121 4096,'-7'1'6580,"9"3"-3724,14 8-3016,0-1 681,103 129 788,-78-86-1002,-25-33-274,0 2-1,-2 0 1,0 0 0,-2 1-1,-1 1 1,-1 0 0,-1 1-1,1 7-32,0 3 71,-1 1-1,-2 1 0,-2-1 1,-1 1-1,-2 6-70,-1-18 64,-2 0-1,0 0 0,-2-1 1,-1 1-1,-1-1 0,-1 0 0,-1 0 1,-4 5-64,-23 18-1995,-17-22-4602,32-18 4352</inkml:trace>
  <inkml:trace contextRef="#ctx0" brushRef="#br0" timeOffset="1803.536">137 1028 4096,'-7'-14'1365,"-3"19"-272,-4 28 843,12-28-1783,0 0 0,0 0 0,1 0 0,-1 1 0,1-1 0,0 0 0,1 1-1,-1-1 1,1 0 0,0 1 0,0-1 0,1 0 0,-1 1 0,1-1 0,1 0 0,-1 1-1,1-1 1,0 0 0,0 0 0,0 0 0,0-1 0,1 1 0,0 0 0,0-1 0,1 0-1,-1 0 1,1 1-153,1 1 112,0-1-1,0 1 0,0-1 1,1 0-1,-1-1 0,1 1 1,1-1-1,-1 0 0,0-1 1,1 1-1,0-1 0,-1-1 1,1 1-1,1-1 0,-1-1 1,2 1-112,-1-1 109,-1-1 1,1-1-1,0 1 1,0-1-1,0 0 1,-1-1-1,1 0 1,0 0-1,-1-1 1,0 0-1,0 0 1,0-1-1,1 0-109,6-2 193,-7 3-161,0 0 1,0-1 0,0 1 0,-1-2 0,0 1 0,1 0-1,-2-1 1,1 0 0,0-1 0,-1 1 0,0-1 0,0 0-1,-1-1 1,0 1 0,0-1 0,0 1 0,-1-1 0,0 0-1,2-6-32,-3 4 16,1-1 0,-2 1 0,1-1 0,-1 0 0,-1 0 0,0 0 0,0 1 0,-1-1 0,0 0 0,0 0 0,-1 1 0,-1-1 0,0 1 0,0-1 0,-2-3-16,2 7 2,-1 0-1,1 0 0,-1 0 1,0 0-1,0 0 0,-1 1 1,0 0-1,0 0 0,0 0 1,-1 1-1,1-1 0,-1 1 1,0 1-1,0-1 0,-1 1 1,1 0-1,-1 0 0,1 1 1,-1 0-1,0 0 1,0 1-1,0-1 0,0 2 1,0-1-1,0 1 0,0 0 1,0 0-1,0 1 0,0 0 1,0 0-1,0 1 0,-1 0-1,-32 21-480,7 5 134</inkml:trace>
  <inkml:trace contextRef="#ctx0" brushRef="#br0" timeOffset="2081.431">188 1348 128,'0'0'0</inkml:trace>
  <inkml:trace contextRef="#ctx0" brushRef="#br0" timeOffset="2883.7">825 2031 6400,'38'-36'4000,"-24"27"-1818,-13 9-2114,0 0 0,0 0 0,0-1-1,0 1 1,0 0 0,0-1 0,0 1 0,0-1 0,0 1-1,-1-1 1,1 0 0,0 1 0,0-1 0,0 0 0,-1 0-1,1 1 1,0-1 0,-1 0 0,1 0 0,0 0 0,-1 0-1,1 0 1,-1 0 0,0 0 0,1 0 0,-1 0 0,0 0-1,1 0 1,-1 0 0,0 0 0,0 0 0,0 0 0,0 0 0,0 0-1,0 0 1,-1 0 0,1 0 0,0-1 0,0 1 0,-1 0-68,-1 0 51,0-1 0,0 1 0,0 0 0,-1 0 1,1 0-1,0 1 0,-1-1 0,1 0 0,-1 1 1,1 0-1,0-1 0,-1 1 0,1 0 0,-1 0 1,1 0-1,-1 1 0,1-1 0,-1 1 0,1-1 1,-2 1-52,-13 4 35,-1 0 1,1 1 0,0 1-1,1 0 1,0 1 0,0 1 0,0 0-1,1 1 1,1 1 0,-6 6-36,17-15-2,0 0-1,-1 0 1,2 1 0,-1 0 0,0-1-1,0 1 1,1 0 0,0 0-1,-1 0 1,1 1 0,0-1 0,1 0-1,-1 1 1,1 0 0,-1-1 0,1 1-1,0 0 1,0-1 0,1 1 0,-1 0-1,1 0 1,0 0 0,0 0 0,0-1-1,0 1 1,1 0 0,-1 0 0,1 0-1,0-1 1,1 1 0,-1 0-1,0-1 1,2 2 2,6 2 9,1 0 1,0-1-1,0 0 0,0-1 0,1 0 0,0-1 1,0 0-1,0-1 0,0 0 0,11 2-9,73 26-55,-90-29 63,1 0 0,-1 0-1,0 1 1,0 0-1,-1 0 1,1 0-1,-1 1 1,1-1 0,-1 1-1,0 0 1,0 1-1,-1-1 1,1 0-1,-1 1 1,0 0 0,0 0-1,-1 0 1,1 0-1,-1 0 1,0 0-1,-1 1 1,1-1 0,-1 1-1,0-1 1,-1 1-1,1 0 1,-1-1-1,0 1 1,0 0 0,-1-1-1,0 3-7,-4 2 18,-1 1-1,-1-1 1,0 0-1,0 0 0,-1-1 1,0 0-1,0-1 1,-1 1-1,0-2 1,-1 1-1,0-1 1,0-1-1,0 0 1,-1 0-1,0-1 0,0 0 1,0-1-1,-1 0 1,1-1-1,-1-1 1,0 1-1,-11-1-17,-28 1-2955,19-10-3498,26 2 4235</inkml:trace>
  <inkml:trace contextRef="#ctx0" brushRef="#br0" timeOffset="4022.944">916 1723 8320,'8'-37'4588,"-8"36"-4579,4-4 170,0-1 0,1 1 0,0 0 0,-1 1 0,2-1 0,-1 1 0,1 0 0,-1 0 0,1 0 0,0 1 0,5-2-179,-8 3 52,14-7 77,0 0 0,0 2-1,1 0 1,-1 1 0,2 0 0,-1 2 0,18-3-129,-34 7 5,1 0 0,-1 0 0,1 0 0,-1 0 0,0 0 0,1 0 1,-1 1-1,1-1 0,-1 1 0,0 0 0,0-1 0,1 1 1,-1 0-1,0 1 0,0-1 0,0 0 0,0 1 0,0-1 1,0 1-1,-1-1 0,1 1 0,0 0 0,-1 0 0,1 0 1,-1 0-1,0 0 0,0 0 0,1 0 0,-1 0 0,-1 0 1,1 1-1,0 1-5,3 79 293,-8-68-140,-1 0-1,0-1 1,-1 1-1,0-1 1,-1-1-1,-1 1 1,0-1-1,-9 10-152,1 1 305,14-22-266,1-1 0,-1 0 0,1 1 0,0-1 0,0 1 0,0-1 0,0 1 0,0-1 0,0 1 0,0 0 0,0-1 0,1 1 0,-1 0 0,1 0-1,-1 0 1,1 0 0,0-1 0,0 1 0,-1 0 0,1 0 0,0 0 0,1 0 0,-1 0 0,0 0 0,1-1 0,-1 1 0,1 0 0,-1 0-1,1 0 1,0-1 0,0 1 0,0 0 0,0-1 0,0 1 0,0-1 0,0 1 0,0-1 0,1 0 0,-1 1 0,2 0-39,91 0 48,36-11-4464,-57 1-3067,-41 8 3217</inkml:trace>
  <inkml:trace contextRef="#ctx0" brushRef="#br0" timeOffset="11532.029">1981 668 4736,'-2'-21'2421,"1"6"1459,1 19-757,-11 134-2094,-6 42-90,8 50-939,-3-57-29,0-99-2433,0-42-2018,7-26 1467</inkml:trace>
  <inkml:trace contextRef="#ctx0" brushRef="#br0" timeOffset="12080.518">1357 640 6144,'-31'0'3706,"81"-8"1480,2 0-4233,20-1-222,248-27 1130,96 10-1861,-310 23-412,75 0-1348,-64 10-2964,-89-2 1119,-5 2 1157</inkml:trace>
  <inkml:trace contextRef="#ctx0" brushRef="#br0" timeOffset="15433.186">2683 850 5120,'2'-9'720,"2"0"0,-1 1 0,1 0 0,1-1 0,-1 2 0,1-1 0,1 0 0,-1 1 0,6-5-720,-10 11 949,-7 23 358,-62 236 21,58-220-1266,2 1 1,1 0 0,2 1 0,2-1 0,1 1 0,3 0 0,2 18-63,28 81-2259,-2-78-3133,-16-45 2347</inkml:trace>
  <inkml:trace contextRef="#ctx0" brushRef="#br0" timeOffset="15815.374">2851 1075 5888,'-5'-10'1898,"9"6"3729,10 11-3942,52 50-48,254 160-543,-281-186-1278,41 45-4480,-76-65 2669,-3-2-511</inkml:trace>
  <inkml:trace contextRef="#ctx0" brushRef="#br0" timeOffset="16232.157">3184 1032 4480,'49'-65'3936,"-27"44"26,-22 25-3284,-7 20-331,-2-1 0,0-1 1,-2 1-1,0-2 0,-1 0 1,-2 0-1,-12 15-347,0 2 171,-78 135-3,48-55-2949,50-105 1665,-5 19-5933,13-38 4217</inkml:trace>
  <inkml:trace contextRef="#ctx0" brushRef="#br0" timeOffset="16956.481">3588 566 6144,'13'-11'1709,"1"1"2628,-23 16-2239,-136 123-1837,138-121-245,0 0 1,1 0-1,0 0 1,0 1-1,1 0 1,0 1-1,1-1 0,0 1 1,0 0-1,1 0 1,0 0-1,0 1-16,4-6 63,0 1-1,0-1 1,0 0-1,0 0 1,1 0-1,0 0 1,0 0-1,0 0 0,0-1 1,1 1-1,0-1 1,0 0-1,0 1 1,1-1-1,-1-1 1,1 1-1,0 0 1,0-1-1,0 0 1,0 0-1,5 3-62,-2-3 23,-1 0-1,1 0 0,0 0 1,0 0-1,0-1 1,0 0-1,0-1 0,0 0 1,0 0-1,0 0 1,1-1-1,-1 0 0,0-1 1,1 1-1,3-2-22,31 3-437,8-27-4704,-40 15 1877</inkml:trace>
  <inkml:trace contextRef="#ctx0" brushRef="#br0" timeOffset="17320.608">3825 490 6784,'-6'-8'2758,"16"3"-1532,-9 4-560,0 2-239,81 36 1333,-67-28-1666,-1 1 1,0 0-1,0 0 0,-1 2 1,0 0-1,-1 0 0,0 1 1,-1 0-1,-1 1 0,0 1 1,-1-1-1,0 2 1,5 14-95,6 26 272,-16-23 384,-4 59-134,-5 0 1,-9 39-523,9-93-242,-1 0 1,-2 0-1,-2-1 1,-2 0 0,-1-1-1,-1-1 1,-2 0-1,-2-1 1,-1 0-1,-1-2 1,-6 5 241,-6-3-3189</inkml:trace>
  <inkml:trace contextRef="#ctx0" brushRef="#br0" timeOffset="26530.777">4193 619 6400,'-3'-13'2464,"3"13"-1920,3-3 256,-3-1 352,5 8-672,-5-4 384,5 0-512,-5 0 384,0 0-416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1:41.2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140 149 3712,'-9'-40'6325,"9"40"-5589,0 0-309,-5 4 431,-4 36-116,8 91 378,7-26-382,4 0 1,5-1 0,17 54-739,-31-155 2,4 31-26,-1 1 0,-1 0 0,-2-1 0,-3 25 24,2-52-181,0-6 53,0 0 0,0 0 0,1 0 1,-1 0-1,0 0 0,0 1 0,0-1 0,0 0 1,0 0-1,-1 0 0,1 0 0,0 0 0,0 0 0,-1 1 1,1-1-1,-1 0 0,1 0 0,-1 0 0,1 0 1,-1 0-1,0 0 0,1-1 0,-1 1 0,0 0 1,0 0-1,0 0 0,0-1 0,0 1 128,-7-9-3248,-1-13-122</inkml:trace>
  <inkml:trace contextRef="#ctx0" brushRef="#br0" timeOffset="670.196">67 181 3328,'-5'0'-157,"-56"-11"10586,61 10-10378,-1 1 0,1-1 0,0 0 0,0 0 0,0 1 0,1-1 0,-1 0 0,0 0 0,0 1 0,0-1 0,0 0 0,1 1 0,-1-1 0,0 0 0,1 1 0,-1-1 0,0 0 0,1 1 0,-1-1 0,1 1 0,-1-1 0,1 1 0,-1-1 0,1 1 0,0-1 0,-1 1 0,1 0 0,0-1 0,-1 1 0,1 0 0,0-1 0,-1 1 0,1 0 0,0 0 0,-1 0 0,1-1 0,0 1 0,0 0 0,0 0-51,161-18 245,-147 16-235,0 0 1,0 0-1,-1 1 0,1 1 0,0 1 0,0 0 0,0 0 0,-1 2 1,1 0-1,-1 1 0,1 0 0,-1 1 0,0 0 0,-1 2 1,0-1-1,0 2 0,0-1 0,-1 2 0,0 0 0,0 0 1,5 7-11,-3 2-4,-1 1 1,0 0-1,-1 1 1,-2 0 0,0 1-1,0 0 1,-2 1-1,-1 0 1,-1 0 0,-1 0-1,0 1 4,-3-8 71,-1-1-1,0 1 1,0-1 0,-2 1-1,0-1 1,0 0-1,-2 1 1,1-1 0,-2 0-1,0 0 1,-1 0-1,0-1 1,-1 0 0,0 0-1,-1 0 1,-1-1-1,0 0 1,0 0 0,-2-1-1,1 0 1,-1 0-71,-4 4 78,-1 0 1,0 0-1,-1-1 1,-1-1-1,0-1 1,-1 0-1,-9 3-78,-77 35-1008,36-22-7509,60-27 5136,2 2 1189</inkml:trace>
  <inkml:trace contextRef="#ctx0" brushRef="#br0" timeOffset="6588.798">663 817 4352,'15'-12'1620,"2"-12"3357,-17 23-4198,-5 15-43,-49 154-416,48-143-320,-4 12-37,2-1-1,1 1 1,2 0-1,1 21 38,26-98 363,43-146 53,-17 21 293,-28 84 161,-14 73-775,2 25-20,23 267-667,-32-125-3253,-4-139-320,-3-7 389</inkml:trace>
  <inkml:trace contextRef="#ctx0" brushRef="#br0" timeOffset="6836.623">532 1004 5632,'3'-9'2176,"-3"9"-1664,5-8 608,0 8 224,4 0-320,4 0-32,6-4-224,4-1-96,12 2-352,7-6-128,4 6 0,-1-2-96,-4 2-64,-4-2-704,-2 1-288,-3-4-1344,-3 5-544</inkml:trace>
  <inkml:trace contextRef="#ctx0" brushRef="#br0" timeOffset="7894.429">1146 109 6400,'-5'-36'3621,"5"35"-2890,6 2 1039,-2 9-1689,-1 0 0,1 0 0,-1 0 0,-1 1 0,0-1 0,0 1 0,-1-1 0,-1 6-81,1-8 3,13 379 157,-19-204 117,-1-124-239,6-59-33,0-1 0,0 1 1,0 0-1,0 0 0,0-1 0,0 1 1,-1 0-1,1 0 0,0 0 1,0-1-1,0 1 0,0 0 1,0 0-1,-1 0 0,1-1 1,0 1-1,0 0 0,0 0 1,-1 0-1,1 0 0,0 0 1,0 0-1,0-1 0,-1 1 1,1 0-1,0 0 0,0 0 1,-1 0-1,1 0 0,0 0 0,0 0 1,-1 0-1,1 0 0,0 0 1,0 0-1,-1 0 0,1 0 1,0 0-1,0 0 0,-1 0 1,1 1-1,0-1 0,0 0 1,0 0-1,-1 0 0,1 0 1,0 0-1,0 1 0,0-1 1,-1 0-6,-7-27 43,-32-173 74,35 164-119,-12-108 111,-25-84-109,2 89 683,40 138-690,0 0 0,0 0 1,0-1-1,0 1 1,1 0-1,-1 0 0,0 0 1,0-1-1,1 1 1,-1 0-1,1 0 0,-1 0 1,1 0-1,0-1 1,-1 1-1,1 0 1,0 0-1,0 1 0,0-1 1,-1 0-1,1 0 1,0 0-1,0 0 0,0 1 1,0-1-1,1 0 1,-1 1-1,0-1 1,0 1-1,0-1 0,0 1 1,1 0-1,-1 0 1,0-1-1,0 1 0,1 0 1,-1 0-1,0 0 1,0 0-1,1 0 0,-1 1 1,0-1-1,0 0 1,0 0-1,1 1 1,-1-1-1,0 1 0,0-1 1,0 1-1,0 0 1,0-1 6,19 5 20,-2 1 0,1 0 0,-1 2 0,0 0 0,0 1 1,3 3-21,44 20-100,-15-11 147,-24-11-12,0 0-1,-1 2 0,0 1 1,-1 1-1,-1 1 0,0 2 1,0 0-35,-6-1 24,-1 0 0,0 2 0,-2-1 0,0 2 0,0 0 0,-2 1 0,-1 0 0,0 1 0,-2 0 0,3 9-24,-9-25 39,-1 0 1,0 0-1,0 0 0,0 1 1,-1-1-1,1 0 0,-1 1 1,-1-1-1,1 1 1,-1-1-1,0 1 0,0-1 1,-1 1-1,1-1 0,-1 1 1,0-1-1,-1 1 0,1-1 1,-1 0-1,0 0 1,-1 1-40,-12 11 77,0 0 0,-1-1 0,-1 0 0,-1-2 0,0 0 0,-1-1 0,0-1 0,-1 0 0,0-2 0,-1 0 0,0-1 0,0-2 0,-1 0 0,0-1 0,0-1 0,-2-1-77,24-4-1,-57 24-3438,40-7-3633</inkml:trace>
  <inkml:trace contextRef="#ctx0" brushRef="#br0" timeOffset="8314.68">1788 748 5888,'0'-12'2272,"0"12"-1760,0-5 352,0 2 352,0 6-672,0-3 224,0 0-480,0 5 256,4-2-288,-4 2 416,5 7-384,0 8 160</inkml:trace>
  <inkml:trace contextRef="#ctx0" brushRef="#br0" timeOffset="8561.058">1820 1128 8832,'-5'17'3328,"5"-17"-2592,0-9-1728,0 1-3200,0 8 2048</inkml:trace>
  <inkml:trace contextRef="#ctx0" brushRef="#br0" timeOffset="9997.53">1797 687 4352,'1'-8'7947,"4"1"-3931,18-6-4350,-6 5 864,-11 3-546,1 2-1,0-1 1,-1 1-1,1 0 1,1 1-1,-1 0 1,0 0-1,1 0 1,-1 1-1,1 0 1,-1 0-1,1 1 1,-1 0-1,1 0 1,-1 1-1,1 0 1,-1 1-1,1-1 1,-1 1-1,0 1 1,2 0 16,-8-3 4,0 1 0,0 0 0,0 0 0,0-1 0,0 1 0,-1 0 0,1 0 0,0 0 0,0 0 0,-1 0 0,1 0 0,0 0 0,-1 0 0,1 0 0,-1 0 0,0 1 0,1-1 0,-1 0 0,0 0 0,0 0 0,0 0 0,1 1 0,-1-1 0,-1 0 0,1 0 0,0 0 0,0 1 0,0-1 0,0 0 0,-1 0 0,1 0 0,-1 0 0,1 1 0,-1-1 0,1 0 0,-1 0 0,0 0 0,1 0 0,-1 0 0,0-1 0,0 1 0,0 0 0,0 0 0,1 0 0,-1-1 0,0 1 0,-1 0 0,1 0-4,-128 70 293,78-50-176,44-21-106,32 0 90,100 12 17,-113-9-86,61 27-84,-70-29 52,-1 1-1,0 0 1,0 0-1,0 0 1,0 0-1,0 0 1,0 1-1,0-1 1,-1 1-1,1-1 1,-1 1-1,0-1 1,0 1 0,0 0-1,0-1 1,0 1-1,0 0 1,-1 0-1,1 0 1,-1 0-1,0 0 1,0 0-1,0-1 1,0 1-1,-1 0 1,1 1 0,-19 59 0,-35 22 266,49-82-260,1 0 0,0 0 0,-1-1 0,0 0 0,1 0 0,-1 0 0,0 0 0,0-1 0,0 0 0,0 0 0,0 0 0,0-1 0,0 1 0,-1-1 0,1-1 0,0 1 0,0-1 0,0 1-6,-14-1-145,-20-8 374,21 10-373,9 6 240,10-6-58,-1-1 15,0 0-5,0 0 27,-8-12 853,-1-51 90,-2-125-591,8 158-795,-1 1 0,-1-1 0,-1 1 0,-7-17 368,0 20-2954,12 21 186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1:54.2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518 536 3456,'19'-12'2356,"-6"12"-1608,82-4 3134,-95 4-3812,0-1 1,0 1-1,1-1 0,-1 1 0,0-1 0,0 1 0,0 0 1,0-1-1,1 1 0,-1-1 0,0 1 0,0-1 0,0 1 0,0-1 1,0 1-1,0-1 0,0 1 0,-1-1 0,1 1 0,0-1 0,0 1 1,0 0-1,0-1 0,-1 1 0,1-1 0,0 1 0,0-1 0,-1 1 1,1 0-1,0-1 0,-1 1 0,1 0 0,0-1 0,-1 1 0,1 0 1,0 0-1,-1-1 0,1 1 0,-1 0 0,1 0 0,0-1 0,-1 1 1,1 0-1,-1 0 0,1 0 0,-1 0 0,1 0 0,-1 0 0,1 0 1,-1 0-1,1 0 0,-1 0 0,1 0 0,-1 0 0,1 0 0,0 0 1,-1 0-1,1 1 0,-1-1-70,-27 5 453,7-2-351</inkml:trace>
  <inkml:trace contextRef="#ctx0" brushRef="#br0" timeOffset="269.294">291 553 10112,'-19'3'1015,"12"-3"-692,1 1 0,-1 0 1,1 1-1,-1 0 0,1 0 0,0 0 0,0 1 1,0-1-1,0 1 0,0 1 0,0 0-323,-10 9 117,2 1-1,-1 0 0,2 1 1,0 1-1,1 0 0,0 1 1,1 0-1,1 1 0,1 0 1,1 1-1,-7 17-116,7-19 66,0 0 0,2 1 0,-1 0 0,2 0 0,1 0 0,0 1 1,1-1-1,1 1 0,1 0 0,0 0 0,1 0 0,2 0 0,1 7-66,-1-18 40,1 1 0,1-1 0,0 0 0,0 0 0,0 0 0,1-1 0,0 1 1,0-1-1,1 0 0,0-1 0,0 0 0,1 1 0,0-2 0,0 1 0,0-1 0,1 0 0,0-1 0,1 1-40,22 10 122,1-2 0,-1-1-1,2-1 1,4-1-122,-19-5 66,31 8 147,1-1-1,0-3 1,0-2-1,37 0-212,-50-7-755,0-1 0,0-2 0,1-1 0,4-3 755,-4 0-2160,-1-2-373</inkml:trace>
  <inkml:trace contextRef="#ctx0" brushRef="#br0" timeOffset="1139.322">350 270 3328,'-2'0'61,"1"-1"1,-1 1-1,1-1 1,-1 0-1,1 1 1,-1-1-1,1 0 0,-1 0 1,1 0-1,0 0 1,0 0-1,-1 0 1,1-1-1,0 1 0,0 0 1,0 0-1,0-1 1,1 1-1,-1-1 1,0 1-1,1-1 1,-1 1-1,0-1 0,1 1 1,-1-2-62,-25-36 4000,25 35-3868,1 0 1,-1 0-1,1 1 1,0-1-1,0 0 1,0 0-1,0 1 1,0-1-1,1 0 1,0 1-1,0-1 1,0 0-1,0 1 1,1-1-1,-1 1 1,1 0-1,0-1 1,0 1-1,0 0 1,0 0-1,1 0 1,-1 0-1,1 1 1,0-1-1,-1 1 1,1-1-1,1 0-132,6-3 120,0 0-1,0 0 1,0 1-1,1 0 1,-1 1-1,1 0 0,0 1 1,5-1-120,-13 3 16,1 0 1,-1 0-1,0 0 1,1 0-1,-1 0 1,1 1-1,-1 0 1,1-1-1,0 2 1,-1-1-1,1 0 0,-1 1 1,1-1-1,-1 1 1,0 0-1,1 0 1,-1 0-1,0 1 1,1-1-1,-1 1 1,0 0-1,0 0 1,1 1-17,-3 0 51,0-1 1,0 1-1,-1 0 1,1-1 0,-1 1-1,0 0 1,0 0 0,0 0-1,0-1 1,0 1 0,-1 0-1,1 0 1,-1-1-1,1 1 1,-1 0 0,0-1-1,0 1 1,-1-1 0,1 1-1,0-1 1,-1 1-1,0-1 1,1 0 0,-1 0-1,0 0 1,0 0 0,0 0-1,0 0 1,-1-1-1,1 1 1,0-1 0,-1 1-1,1-1 1,-1 0 0,1 0-1,-1 0 1,0 0-1,1-1 1,-1 1 0,0 0-1,0-1 1,1 0 0,-1 0-1,0 0 1,0 0 0,1 0-1,-3-1-51,-67-3 666,70 4-646,0 0-1,1 0 1,-1 0-1,0-1 1,1 1-1,-1-1 1,1 1-1,-1-1 1,1 0-1,-1 1 1,1-1-1,0 0 1,-1 0 0,1 0-1,0 0 1,-1 0-1,1-1 1,0 1-1,0 0 1,0 0-1,0-1 1,0 1-1,1 0 1,-1-1-1,0 1 1,0-1-1,1 0 1,-1 1-1,1-1 1,0 1 0,-1-1-1,1 0 1,0 1-1,0-1 1,0 1-1,0-1 1,0 0-1,1 1 1,-1-1-1,0 0 1,1 1-20,1-3-7,1 0 0,-1 0 0,1 0 0,1 1 0,-1-1 0,0 1 0,1 0-1,-1 0 1,1 0 0,0 1 0,0-1 0,0 1 0,1 0 0,-1 0 0,0 0 0,1 1 0,-1-1 0,1 1 0,-1 0 0,1 1 0,3-1 7,2-2-2,-9 3 1,-1-1 0,1 1 0,0 0 0,-1-1 0,1 1 0,0 0 0,-1-1 0,1 1 0,0 0 0,0 0 0,-1 0 0,1 0 0,0 0 0,0 0 0,-1 0 0,1 0 0,0 0 0,0 0 0,-1 0 0,1 0 0,0 0 0,-1 1 0,1-1 0,0 0 0,-1 1 0,1-1 0,0 0 0,-1 1 0,1-1 0,0 1 0,-1-1 0,1 1 0,-1-1 0,1 1 0,-1-1 0,1 1 0,-1 0 0,0-1-1,1 1 1,-1 0 0,0-1 0,1 1 0,-1 0 0,0-1 0,0 1 0,0 0 0,0 0 0,0-1 0,1 1 0,-1 0 0,0 0 0,-1 0 1,-3 3-21,-1 1 0,-1-1 1,1 0-1,0 0 0,-1-1 0,0 0 0,0 0 0,0 0 1,0-1-1,-1 0 0,-3 1 21,-15 4-951,-3 1-3202,17-1 596</inkml:trace>
  <inkml:trace contextRef="#ctx0" brushRef="#br0" timeOffset="1841.011">104 556 4096,'-5'0'1568,"10"0"-1216,-5 0 256,0 0 96,0 0 64,0 0 96</inkml:trace>
  <inkml:trace contextRef="#ctx0" brushRef="#br0" timeOffset="2103.71">139 529 7296,'2'-1'261,"0"-1"0,0 1 1,0 0-1,0-1 0,0 1 1,0 0-1,0 0 0,0 1 1,0-1-1,0 0 0,0 1 1,1-1-1,-1 1 0,0-1 1,0 1-1,1 0 0,-1 0 1,0 0-1,1 1-261,87-13 1424,242-48-779,-241 48-1637,-99 29-7223,7-14 6985,-4 9-1191</inkml:trace>
  <inkml:trace contextRef="#ctx0" brushRef="#br0" timeOffset="2858.86">1124 294 7552,'-1'-2'153,"1"1"1,0-1-1,0 1 0,0-1 1,0 1-1,0-1 1,1 1-1,-1 0 1,0-1-1,1 1 0,-1-1 1,1 1-1,-1 0 1,1-1-1,0 1 0,0 0 1,-1 0-1,1-1 1,0 1-1,0 0 1,0 0-1,0 0 0,0 0 1,0 0-1,1 0 1,-1 1-1,0-1 0,0 0 1,1 1-1,0-1-153,7 24-549,-11-11 560,0 0 0,0 0 0,-1-1 0,-1 1 0,0 0 0,-1-1 0,0 0 0,-2 3-11,-8 19 173,-39 87 766,55-120-920,-1 0 1,0 0-1,1 0 0,-1 0 1,1 0-1,-1 0 0,1 0 1,-1 0-1,0 0 0,1 0 1,-1 0-1,1 0 0,-1 0 1,0 0-1,1 0 0,-1 1 1,0-1-1,1 0 1,-1 0-1,1 0 0,-1 1 1,0-1-1,1 0 0,-1 0 1,0 1-1,0-1 0,1 0 1,-1 1-1,0-1 0,0 0 1,1 1-1,-1-1 0,0 1 1,0-1-1,0 0 0,0 1 1,0-1-1,0 1 0,1-1 1,-1 0-1,0 1 0,0-1 1,0 1-1,0-1 1,-1 0-1,1 1 0,0-1 1,0 1-1,0-1 0,0 0 1,0 1-1,0-1 0,0 1 1,-1-1-1,1 0 0,0 1 1,0-1-1,-1 0 0,1 1 1,0-1-1,-1 0-19,28-20 756,-16 4-718,0-1 1,0 0-1,-2 0 1,0-1-1,-1 0 1,-1 0-1,0-1 0,-2 0 1,0 0-1,1-13-38,5-12-16,54-156 101,-58 190 97,-5 8-159,-1 0-14,0 1 0,1-1 0,-1 1 0,0 0 0,1-1 0,-1 1 0,1 0 0,0 0 0,-1 0 0,1 0 0,0 0 0,0 0 0,0 1 1,0-1-1,-1 1 0,1-1 0,0 1 0,0 0 0,0-1 0,0 1 0,0 0 0,0 0 0,0 1 0,0-1 0,0 0 0,0 1 0,0-1 0,0 1 0,0-1 0,-1 1 1,3 1-10,2 5 20,-1 0 1,1 1 0,-1 0 0,-1 0 0,1 0 0,-1 0 0,-1 1 0,0 0 0,0 0 0,-1 0 0,0 0-1,0 0 1,0 7-21,1-1 11,31 145-272,-22-65-7990,-12-77 4129</inkml:trace>
  <inkml:trace contextRef="#ctx0" brushRef="#br0" timeOffset="3222.832">1004 415 7936,'-16'1'2879,"32"-3"-57,213-52-843,-114 37-1995,-101 16-2927,-12 1-1869,-2 0 1383</inkml:trace>
  <inkml:trace contextRef="#ctx0" brushRef="#br0" timeOffset="3908.551">1487 120 4224,'14'-49'3701,"9"21"518,-16 23-3769,36-7-127,-43 12-67,0 0-32,0 0-53,4 9 175,2 6-161,-1 0-1,0 0 0,-1 1 0,-1 0 1,-1 0-1,0 0 0,-1 0 1,-1 14-185,1-7 211,16 135 423,1-81-778,-18-73-40,-1 14-1167,-2-13-4196,-2-8 2619</inkml:trace>
  <inkml:trace contextRef="#ctx0" brushRef="#br0" timeOffset="5157.456">1578 31 3072,'-7'9'1939,"0"5"5546,7-13-7277,0-1 128,0 0 69,0 0-96,0 0-47,5-8 436,4 3-635,0 0 0,0 1 0,0 0 0,0 0 0,1 1 0,0 1 0,-1-1 0,1 2 0,0-1 0,9 1-63,-3-1-59,5-2 40,1 1 1,0 1 0,0 1-1,0 1 1,0 1 0,0 1-1,0 1 1,0 0 0,15 6 18,-34-6 22,0-1 0,0 1 1,-1 0-1,1 0 1,-1 0-1,0 0 1,0 1-1,0-1 0,0 0 1,-1 1-1,1-1 1,-1 1-1,0 0 1,0-1-1,0 1 1,-1 0-1,1 0 0,-1 0 1,0 0-1,0-1 1,0 1-1,-1 0 1,1 0-1,-1 0 0,0-1 1,0 1-1,0 0 1,-1-1-1,1 1-22,-3 8 46,1 0 0,-2-1 0,1 1-1,-2-1 1,0 0 0,0-1 0,-1 1 0,0-1-1,0 0 1,-1-1 0,-1 0 0,0 0 0,0-1-1,0 0 1,-1-1 0,0 0 0,-7 4-46,10-7 102,-1 0 1,1 0-1,-1-1 1,0 0-1,0 0 1,0-1-1,0 0 1,0 0-1,-9 0-102,18-15 144,102-6-437,-87 17 296,0 1-1,0 1 1,1 0 0,-1 1-1,0 1 1,-1 0 0,1 2-1,6 1-2,-20-4-3,0-1-1,-1 1 0,1 0 0,0 0 0,-1 0 0,1 0 0,-1 0 1,1 0-1,-1 0 0,0 0 0,0 1 0,1-1 0,-1 0 0,0 1 1,0-1-1,0 1 0,0-1 0,0 1 0,-1 0 0,1-1 0,0 1 0,-1 0 1,0-1-1,1 1 0,-1 0 0,0 0 0,0-1 0,1 1 0,-2 0 1,1 0-1,0 0 0,0-1 0,0 1 0,-1 0 0,1 0 0,-1-1 1,0 1-1,1 0 0,-2 1 4,-39 59 380,36-59-321,0 0 0,0 0 1,-1-1-1,1 0 0,-1 1 0,1-2 1,-1 1-1,0-1 0,1 0 0,-1 0 1,0 0-1,0-1 0,0 0 0,0 0-59,-7 1 131,-195 3-355,167 0-3493,41 7-4523,9-6 4416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5:21:02.4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278 477 9216,'0'-8'3520,"0"8"-2752,0-7-416,0 2-608,0 5 0,0-4-32,0-1 192,0-1 128,5 1 0,-2-7-32,2 3 32,0-2 32,-1 2-32,-4-3 192,5 9-128,-5-5 384,5 8-256</inkml:trace>
  <inkml:trace contextRef="#ctx0" brushRef="#br0" timeOffset="187.976">273 502 10880,'-9'44'4032,"9"-44"-3136,4 45-257,1-29-319,0 0-320,-5 5-160,0-1 96,0-9-1439,0 6 799,0-8-3616,0 3 2368,-5-12-2272,5 0 2432</inkml:trace>
  <inkml:trace contextRef="#ctx0" brushRef="#br0" timeOffset="-81279.894">163 211 896,'6'0'416,"-6"-13"-320</inkml:trace>
  <inkml:trace contextRef="#ctx0" brushRef="#br0" timeOffset="-80825.826">177 134 3712,'5'-81'5498,"-9"36"-3908,2 38-992,2 7-580,0 0 0,0 0 0,-1 0 0,1 0 0,0 0-1,0 1 1,0-1 0,0 0 0,0 0 0,-1 0 0,1 0 0,0 0 0,0 0 0,0 0 0,-1 0 0,1 0 0,0 0-1,0 0 1,0 0 0,-1 0 0,1 0 0,0 0 0,0 0 0,0 0 0,0 0 0,-1 0 0,1 0 0,0 0 0,0 0-1,0 0 1,-1 0 0,1 0 0,0 0 0,0 0 0,0 0 0,0 0 0,-1-1 0,1 1 0,0 0 0,0 0 0,0 0-1,0 0 1,0 0 0,0-1-18,-19 68 107,-3 10 115,-4-1 0,-4-1 1,-20 34-223,28-56 1184,44-41-1072,-7-7-38,0 0 1,0-1 0,0 0-1,1-1 1,-1-1 0,1-1-1,-1 0 1,1-1 0,1 0-75,1 0 144</inkml:trace>
  <inkml:trace contextRef="#ctx0" brushRef="#br0" timeOffset="-80170.603">345 462 9728,'-27'0'4830,"-36"0"-4258,61-1-569,1 0 0,-1 0 0,1 0 0,-1 0 0,1 0-1,0-1 1,0 1 0,0 0 0,0-1 0,0 1 0,0-1 0,0 1 0,0-1-1,0 1 1,1-1 0,-1 0 0,0 1 0,1-1 0,0 0 0,-1 0 0,1 1-1,0-1 1,0 0 0,0 0 0,0 1 0,0-1 0,0 0 0,1 0 0,-1 1-1,1-1 1,-1 0 0,1 0-3,0-8 10,-6-79-138,3 72 24,2 11 28,2 12 32,3 104 118,-5 185-671,2-275-3579,-1-19 907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39:18.8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66 272 2560,'-5'-12'960,"10"9"-768,-5-6 256,0 4 32</inkml:trace>
  <inkml:trace contextRef="#ctx0" brushRef="#br0" timeOffset="769.201">66 231 5696,'-13'17'1477,"-1"73"-1178,-5 113 2655,6 125-2954,9-799 752,3 120-112,1 350-643,0 1 0,0 0 0,0-1 0,-1 1 0,1 0 0,0-1 1,0 1-1,0-1 0,0 1 0,0 0 0,0-1 0,0 1 0,0 0 0,0-1 0,0 1 0,0-1 0,0 1 0,0 0 0,0-1 0,0 1 0,0-1 0,0 1 0,0 0 0,1-1 0,-1 1 0,0 0 0,0-1 0,0 1 0,1 0 0,-1-1 0,0 1 0,0 0 0,1 0 0,-1-1 0,0 1 0,1 0 1,-1 0-1,0 0 0,1-1 0,-1 1 0,0 0 0,1 0 0,-1 0 0,0 0 0,1 0 0,-1 0 0,1-1 0,-1 1 0,0 0 0,1 0 0,-1 0 0,0 1 0,1-1 0,-1 0 0,1 0 0,-1 0 0,0 0 0,1 0 0,-1 0 0,0 0 0,1 1 0,-1-1 3,20 20-200,82 169 163,27-40 61,-74-91-21,87 108 87,-28 4 172,-88-138 266,-25-52 1040,3-277 368,-1 183-1888,-6-1 0,-5-10-48,-14 9-4304,16 86 736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0:35:45.133"/>
    </inkml:context>
    <inkml:brush xml:id="br0">
      <inkml:brushProperty name="width" value="0.05" units="cm"/>
      <inkml:brushProperty name="height" value="0.05" units="cm"/>
      <inkml:brushProperty name="color" value="#FFFFFF"/>
    </inkml:brush>
    <inkml:brush xml:id="br1">
      <inkml:brushProperty name="width" value="0.05" units="cm"/>
      <inkml:brushProperty name="height" value="0.05" units="cm"/>
      <inkml:brushProperty name="color" value="#004F8B"/>
    </inkml:brush>
    <inkml:brush xml:id="br2">
      <inkml:brushProperty name="width" value="0.35" units="cm"/>
      <inkml:brushProperty name="height" value="0.35" units="cm"/>
      <inkml:brushProperty name="color" value="#004F8B"/>
    </inkml:brush>
    <inkml:brush xml:id="br3">
      <inkml:brushProperty name="width" value="0.05" units="cm"/>
      <inkml:brushProperty name="height" value="0.05" units="cm"/>
      <inkml:brushProperty name="color" value="#66CC00"/>
    </inkml:brush>
    <inkml:brush xml:id="br4">
      <inkml:brushProperty name="width" value="0.35" units="cm"/>
      <inkml:brushProperty name="height" value="0.35" units="cm"/>
      <inkml:brushProperty name="color" value="#E71225"/>
    </inkml:brush>
    <inkml:brush xml:id="br5">
      <inkml:brushProperty name="width" value="0.05" units="cm"/>
      <inkml:brushProperty name="height" value="0.05" units="cm"/>
      <inkml:brushProperty name="color" value="#E71225"/>
    </inkml:brush>
    <inkml:brush xml:id="br6">
      <inkml:brushProperty name="width" value="0.05" units="cm"/>
      <inkml:brushProperty name="height" value="0.05" units="cm"/>
      <inkml:brushProperty name="color" value="#00A0D7"/>
    </inkml:brush>
    <inkml:brush xml:id="br7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912 1701 2368,'-9'-1'3509,"8"1"-3414,0-1-1,0 0 0,0 1 1,0-1-1,0 1 1,0-1-1,0 0 0,0 0 1,0 0-1,0 0 1,0 0-1,0 0 0,1 0 1,-1 0-1,0 0 1,1 0-1,-1 0 0,1 0 1,-1 0-1,1 0 0,0-1 1,-1 1-1,1 0 1,0 0-1,0-1 0,0 1 1,0 0-1,0 0 1,0-1-1,0 1-94,-4 1 715,4 0-704,-1 0 1,0 0 0,0 0-1,1 0 1,-1 0 0,0 0-1,0 0 1,1 0 0,-1-1-1,0 1 1,1 0 0,-1 0-1,0-1 1,0 1 0,1 0-1,-1-1 1,1 1 0,-1-1-1,0 1 1,1-1 0,-1 1-1,1-1 1,-1 1 0,1-1-1,-1 1 1,1-1 0,0 0-1,-1 1 1,1-1 0,0 1-1,-1-1 1,1 0-1,0 0 1,0 1 0,0-1-1,-1 0 1,1 1 0,0-1-1,0 0 1,0 0 0,0 1-1,0-1 1,1 0 0,-1 0-1,0 1 1,0-1 0,0 0-1,1 1 1,-1-1-12,0-7 21,21-6-224,-20 14 155,1 1 16,-2-1 34,1 1 1,0-1-1,0 1 1,0-1-1,-1 1 0,1-1 1,0 1-1,-1-1 1,1 1-1,0 0 0,-1-1 1,1 1-1,-1 0 1,1-1-1,-1 1 0,0 0 1,1 0-1,-1 0 1,0-1-1,1 1 0,-1 0 1,0 0-1,0 0 1,0 0-1,1 0 0,-1-1 1,0 1-1,0 0 0,-1 0 1,1 0-1,0 0 1,0 0-1,0 0 0,0-1 1,-1 1-1,1 0 1,0 0-1,-1 0 0,1-1 1,-1 1-1,1 0 1,-1 0-1,1-1 0,-1 1 1,0 0-1,1-1 1,-1 1-1,0-1 0,0 1-2,-1 0 24,1-1-1,-1 0 1,1 0 0,-1 0-1,0 0 1,1 0-1,-1 0 1,1 0-1,-1 0 1,1-1 0,-1 1-1,0-1 1,1 1-1,-1-1 1,1 1-1,0-1 1,-1 0 0,1 0-1,-1 0 1,1 0-1,0 0 1,0 0-1,0 0 1,0 0-1,0 0 1,0-1 0,0 1-1,0 0 1,0-1-1,0 1 1,0 0-1,1-1 1,-1 1 0,1-1-1,-1 1 1,1-1-1,0 0 1,0 1-1,-1-1 1,1 1 0,0-1-1,0 0 1,1 0-24,12 14-240,-13-11 248,0 1 0,0 0-1,-1 0 1,1-1 0,0 1 0,-1 0 0,0-1 0,1 1 0,-1 0 0,0-1 0,0 1 0,1-1 0,-1 1 0,0-1 0,-1 0 0,1 1-1,0-1 1,0 0 0,-1 0 0,1 0 0,0 1 0,-1-2 0,1 1 0,-1 0 0,0 0 0,1 0 0,-1-1 0,1 1 0,-1-1 0,0 1-1,0-1 1,1 0 0,-1 1 0,0-1 0,0 0 0,1 0 0,-2-1-8,2 0 12,-1-1-1,1 1 1,-1-1-1,1 1 1,0-1-1,0 0 1,0 0-1,0 0 1,0 0 0,0 0-1,1 0 1,-1 0-1,0 0 1,1 0-1,0 0 1,-1 0-1,1 0 1,0 0 0,0 0-1,0 0 1,1-1-1,-1 1 1,0 0-1,1 0 1,-1 0-1,1 0 1,0 0 0,0 0-1,-1 0 1,2 0-12,-1 0-3,0-1 1,0 1 0,0 0-1,0 0 1,1 0 0,-1 0 0,1 0-1,0 0 1,-1 0 0,1 0-1,0 1 1,0-1 0,0 1-1,0-1 1,0 1 0,0 0 0,1 0-1,-1 0 1,0 0 0,1 0-1,-1 0 1,0 1 0,1-1-1,-1 1 1,1 0 0,-1 0 0,1 0-1,-1 0 1,1 0 0,-1 0-1,1 0 1,-1 1 0,1 0-1,-1-1 1,0 1 0,1 0 0,-1 0-1,0 0 1,0 0 0,0 1-1,1-1 1,-1 1 0,-1-1-1,1 1 1,0 0 0,0-1 0,-1 1-1,1 0 1,-1 0 0,1 0-1,0 1 3,-3 0-44,1-1 0,0 1 0,-1-1 0,1 1 0,-1-1 0,0 1 0,0-1 0,0 1 0,0-1-1,0 0 1,0 0 0,-1 1 0,1-1 0,-1 0 0,0 0 0,1-1 0,-1 1 0,0 0 0,0-1 0,0 1-1,0-1 1,-1 1 0,1-1 0,0 0 0,0 0 0,-1 0 0,1 0 0,-1 0 0,1-1 0,-2 1 44,5-10-6059,6-4 3702</inkml:trace>
  <inkml:trace contextRef="#ctx0" brushRef="#br0" timeOffset="1">826 1677 3520,'0'0'187,"13"-9"207,-12 9-358,-1-1 0,1 0 0,-1 0 0,1 1 0,-1-1 0,1 0 0,0 1 0,-1-1 0,1 1 0,0-1 0,-1 1 0,1-1 0,0 1-1,0-1 1,-1 1 0,1-1 0,0 1 0,0 0 0,0 0 0,0 0 0,-1-1 0,1 1 0,0 0 0,0 0 0,0 0 0,0 0 0,0 0 0,0 0 0,-1 1 0,1-1 0,0 0-1,0 0 1,0 1 0,0-1 0,-1 0 0,1 1 0,0-1 0,0 1 0,-1-1 0,1 1 0,0-1 0,-1 1 0,1-1 0,0 1 0,-1 0 0,1-1 0,-1 1 0,1 0 0,-1 0-1,1 0-35,-2 1 32,1 1-1,-1-1 1,0 0-1,0 1 1,0-1-1,0 0 0,0 1 1,0-1-1,-1 0 1,1 0-1,-1 0 1,1 0-1,-1 0 0,0-1 1,0 1-1,0 0 1,0-1-1,0 1 1,0-1-1,0 0 0,-1 0 1,1 0-1,0 0 1,-1 0-1,1 0 1,0 0-1,-1-1 0,0 1-31,0 0 94,-1-1 0,0 1-1,1-1 1,-1 1 0,0-1 0,1 0-1,-1 0 1,1 0 0,-1-1-1,0 1 1,1-1 0,-1 0-1,1 0 1,-1 0 0,1-1-1,0 1 1,-1-1 0,1 0-1,0 0 1,0 0 0,0 0-1,0 0 1,0-1-94,26-30 560,30 26-688,-52 7 64,-1 1 71,1 0 0,-1 0 0,1 0-1,-1 1 1,0-1 0,0 0 0,1 0 0,-1 0 0,0 1 0,0-1-1,0 0 1,0 0 0,-1 0 0,1 1 0,0-1 0,0 0 0,-1 0-1,1 0 1,-1 0 0,1 1 0,-1-1 0,1 0 0,-1 0 0,0 0-1,0 0 1,1 0 0,-1-1 0,0 1 0,0 0 0,0 0 0,0 0-1,0-1 1,0 1 0,0 0 0,0-1 0,0 1 0,0-1 0,0 1-1,-1-1 1,1 0 0,0 0 0,0 1 0,0-1 0,-1 0 0,1 0-1,0 0 1,0 0 0,0 0 0,-2-1-7,2 0 14,0-1-1,0 0 0,0 1 1,0-1-1,0 0 1,0 0-1,1 1 1,-1-1-1,1 0 1,-1 0-1,1 0 1,0 0-1,0 0 1,0 0-1,0 0 1,0 0-1,0 0 1,0 0-1,1 0 1,-1 0-1,1 0 1,-1 1-1,1-1 1,0 0-1,0 0 1,0 0-1,0 1 1,0-1-1,0 0 0,0 1 1,0-1-1,1 1 1,-1 0-1,0-1 1,1 1-1,0 0-13,-1 0-2,0 0-1,0 0 1,1 0-1,-1 0 1,0 0-1,1 0 1,-1 0-1,0 1 1,1-1-1,-1 1 1,1-1-1,-1 1 1,1 0-1,0-1 1,-1 1-1,1 0 0,-1 0 1,1 0-1,0 0 1,-1 0-1,1 0 1,-1 1-1,1-1 1,-1 0-1,1 1 1,-1 0-1,1-1 1,-1 1-1,1 0 1,-1-1-1,0 1 1,1 0-1,-1 0 1,0 0-1,0 0 1,0 0-1,0 1 1,1-1-1,-2 0 1,1 0-1,0 1 0,0-1 1,0 1-1,-1-1 1,1 1-1,-1-1 1,1 1-1,-1-1 1,1 1-1,-1-1 1,0 1-1,0-1 1,0 1-1,0 0 1,0-1 2,-2 4 4,-1-1 1,0 0 0,0 1-1,0-1 1,0 0-1,-1-1 1,0 1 0,0-1-1,0 1 1,0-1 0,0 0-1,0-1 1,-1 1-1,0-1 1,-2 2-5,5-4 9,1 1 1,0 0-1,-1 0 1,1 0-1,0-1 0,-1 1 1,1-1-1,-1 1 0,1-1 1,-1 1-1,1-1 1,-1 0-1,1 0 0,-1 0 1,1 0-1,-1 0 0,0 0 1,1 0-1,-1 0 1,1-1-1,-1 1 0,1-1 1,-1 1-1,1-1 0,0 0 1,-1 1-1,1-1 1,0 0-1,-1 0 0,1 0 1,0 0-1,0 0 1,0 0-1,0 0 0,0 0 1,0-1-1,0 1 0,0 0 1,0 0-1,0-1 1,1 1-1,-1-1 0,1 1 1,-1-1-1,1 1 0,-1-1 1,1 1-1,0-1 1,0 1-1,0-1 0,0 1 1,0-1-1,0 0 0,0 1 1,1-1-1,-1 1 1,0-1-1,1 1-9,2-4-5,0 1 1,0 0-1,0 0 1,1 0-1,0 1 1,-1-1-1,1 1 1,1 0-1,-1 0 1,0 0-1,1 1 1,-1-1-1,1 1 1,0 0-1,0 1 1,0-1-1,0 1 1,0 0-1,0 0 1,0 0-1,0 1 1,0 0-1,1 0 1,-1 0-1,0 1 1,1 0 4,-5-1-70,4 9 38,-6-7 39,1 1 0,-1-1 0,0 1 1,0-1-1,0 1 0,0-1 0,0 0 0,0 1 0,-1-1 0,1 0 0,-1 0 0,0 0 0,1 0 0,-1 0 0,0 0 0,0-1 0,0 1 0,0-1 0,-1 1 0,1-1 0,0 0 0,-1 0 0,1 0 0,0 0 0,-3 1-7,3-2 8,0 1 0,0 0-1,1-1 1,-1 1-1,0-1 1,0 0-1,0 0 1,0 0 0,0 0-1,0 0 1,0 0-1,0 0 1,0-1 0,0 1-1,0 0 1,0-1-1,1 0 1,-1 0 0,0 1-1,0-1 1,0 0-1,1 0 1,-1 0-1,1-1 1,-1 1 0,0-1-8,2 2-5,0-1 0,0 1 0,0-1 0,1 0 1,-1 1-1,0-1 0,0 1 0,0-1 0,0 0 0,1 1 1,-1-1-1,0 1 0,1-1 0,-1 1 0,0-1 0,1 1 1,-1-1-1,0 1 0,1 0 0,-1-1 0,1 1 1,-1-1-1,1 1 0,-1 0 0,1-1 0,-1 1 0,1 0 1,-1 0-1,1-1 0,0 1 0,-1 0 0,1 0 0,-1 0 1,1 0-1,0 0 0,-1 0 0,1 0 0,-1 0 0,1 0 1,0 0-1,-1 0 0,1 0 5,30 3-101,-30-3-539,-6 0-1840</inkml:trace>
  <inkml:trace contextRef="#ctx0" brushRef="#br0" timeOffset="2">606 925 4640,'12'-3'3737,"12"-20"-3362,-14 12-119,91-85 805,-25 39 246,-76 57-1304,1 0 0,-1-1 0,0 1 0,1-1 0,-1 1 1,1 0-1,-1-1 0,1 1 0,-1 0 0,1 0 0,-1-1 0,1 1 1,-1 0-1,1 0 0,-1 0 0,1 0 0,-1 0 0,1-1 0,0 1 1,-1 0-1,1 0 0,-1 0 0,1 0 0,-1 1 0,1-1 0,-1 0 1,1 0-1,-1 0 0,1 0 0,-1 1 0,1-1 0,-1 0 0,1 0 1,-1 1-1,1-1 0,-1 0 0,1 1 0,-1-1 0,1 0 0,-1 1 1,0-1-1,1 1 0,-1-1 0,0 1 0,0-1 0,1 1 0,-1-1 1,0 1-1,0-1 0,0 1 0,1-1 0,-1 1 0,0-1 1,0 1-1,0 0 0,0-1 0,0 1 0,0-1 0,0 1 0,0-1 1,0 1-1,-1-1 0,1 1 0,0-1 0,0 1-3,-9 38 41,-34 59 92,29-64-4,3 1 0,0 0 0,3 1-1,1 0 1,1 0 0,2 1 0,2 3-129,1-36 49,1 0 1,0 0-1,0 0 1,1 0-1,-1 0 0,1 0 1,0 0-1,0-1 1,0 1-1,0 0 1,1 0-1,0-1 1,-1 1-1,1-1 1,1 1-1,-1-1 1,0 0-1,1 0 1,-1 0-1,1 0 1,0-1-1,0 1 1,0-1-1,1 1 1,-1-1-1,0 0 1,1-1-1,0 1 1,-1 0-1,1-1 0,0 0 1,0 0-1,-1 0 1,1 0-1,0-1 1,1 1-50,5-2 13,-1 0 0,0-1 0,1 0 0,-1 0 1,0-1-1,0 0 0,-1 0 0,1-1 0,-1-1 0,1 1 0,-1-1 0,3-3-13,4-1-125,141-108-5416,-113 77 2405</inkml:trace>
  <inkml:trace contextRef="#ctx0" brushRef="#br0" timeOffset="3">862 363 11040,'0'-9'672,"0"6"96,0-2-160,0 2-896,0-2-256,0-2-2080,0-2-896,3-2 864,-3-3 544</inkml:trace>
  <inkml:trace contextRef="#ctx0" brushRef="#br0" timeOffset="4">1348 173 4192,'10'-32'3893,"-7"40"-3301,-6 98 1509,-16 78-991,-3 38-1564,21-191-2874,2-29 161,3-2 308</inkml:trace>
  <inkml:trace contextRef="#ctx0" brushRef="#br0" timeOffset="5">1116 403 6368,'11'-11'3638,"42"5"-3068,-53 6-533,60 1 638,0 0-169,0-2-1,-1-3 1,38-8-506,-60 4-1893</inkml:trace>
  <inkml:trace contextRef="#ctx0" brushRef="#br1" timeOffset="6">169 8969 2688,'10'4'64,"-10"-4"-1504</inkml:trace>
  <inkml:trace contextRef="#ctx0" brushRef="#br2" timeOffset="7">5 9142 8768,'0'-3'512,"-5"6"576,5-3 128,0 0-288,0 0-64,0 0-128,0 0-96,0 0-320,0 0 0,0 0 32,0 0-288,0 0-64,0-3-1792,11 0-736</inkml:trace>
  <inkml:trace contextRef="#ctx0" brushRef="#br3" timeOffset="8">675 4716 6560,'-4'7'410,"30"44"1084,-12-68-454,23-24-1030,7 9 294,-42 32-284,-1-1 0,1 0 0,-1 1 0,1-1 0,0 1 0,0-1 0,-1 1 0,1 0 0,0-1 0,0 1 0,-1 0-1,1 0 1,0 0 0,0 1 0,-1-1 0,1 0 0,0 1 0,0-1 0,-1 1 0,1 0 0,0-1 0,-1 1 0,1 0 0,-1 0-1,1 0 1,-1 0 0,0 0 0,1 0 0,0 1-20,-1-1-2,1 1 33,-1-1-1,1 1 0,0 0 0,-1 0 0,1 0 1,-1 0-1,0 0 0,0 0 0,0 0 1,0 0-1,0 0 0,0 1 0,0-1 0,-1 0 1,1 0-1,-1 1 0,0-1 0,0 1 1,0-1-1,0 0 0,0 1 0,0-1 0,0 0 1,-1 1-1,0-1 0,1 0 0,-1 1 1,0-1-1,0 0 0,0 0 0,0 0 0,0 0 1,-1 0-1,1 0 0,0 0 0,-2 1-30,2-3 45,-1-1-1,1 1 1,0 0-1,-1-1 1,1 1-1,0-1 0,0 1 1,0-1-1,-1 0 1,1 1-1,0-1 1,0 0-1,0 0 1,0 0-1,0 0 0,0 0 1,1 0-1,-1 0 1,0 0-1,0 0 1,1 0-1,-1 0 1,0-1-1,1 1 0,0 0 1,-1 0-1,1-1 1,0 1-1,-1 0 1,1-1-1,0 1 0,0 0 1,0-1-1,0 1 1,0 0-1,1-1-44,-3-8 42,2 0-1,-1-1 1,1 1-1,1 0 0,0 0 1,0 0-1,1 0 1,0 1-1,1-1 1,0 0-1,1 1 0,0-1 1,4-6-42,-6 13-10,1 0 1,0 0-1,-1 1 0,1 0 1,0-1-1,1 1 0,-1 0 1,0 0-1,0 1 0,1-1 1,-1 1-1,1-1 0,0 1 1,-1 0-1,1 1 0,0-1 1,-1 1-1,1-1 0,0 1 1,0 0-1,-1 0 0,1 1 1,0-1-1,0 1 0,-1 0 1,1 0-1,0 0 0,-1 0 1,1 1-1,-1 0 0,0-1 1,1 1-1,-1 0 0,0 1 1,0-1-1,0 0 0,-1 1 1,1 0-1,-1 0 0,1-1 1,-1 1-1,0 1 0,0-1 1,0 0-1,0 0 0,-1 1 1,1-1-1,0 4 10,-1-3 12,0 0 1,0-1-1,-1 1 0,1 0 1,-1 0-1,0 0 0,0 0 1,0 0-1,-1-1 1,1 1-1,-1 0 0,0 0 1,0 0-1,0-1 0,-1 1 1,1-1-1,-1 1 0,0-1 1,0 1-1,0-1 0,0 0 1,-1 0-1,1 0 1,-1 0-1,0-1 0,1 1 1,-1-1-1,-1 1 0,1-1 1,0 0-1,0 0 0,-1-1 1,1 1-1,-1-1 0,0 1 1,1-1-1,-1 0 1,0 0-1,0-1 0,0 1 1,-1-1-13,-61-13 922,64 12-628</inkml:trace>
  <inkml:trace contextRef="#ctx0" brushRef="#br3" timeOffset="9">811 4587 15104,'6'-46'-130,"-6"45"126,0 0 0,0 0 0,1 0 0,-1 0 0,0 1 0,1-1-1,-1 0 1,1 0 0,-1 0 0,1 1 0,-1-1 0,1 0 0,0 0 0,-1 1-1,1-1 1,0 0 0,0 1 0,-1-1 0,1 1 0,0-1 0,0 1 0,0 0-1,0-1 1,0 1 0,-1 0 0,1-1 0,0 1 0,0 0 0,0 0 0,0 0 0,0 0-1,0 0 1,0 0 0,0 0 0,0 0 0,0 0 0,0 1 0,0-1 0,-1 0-1,1 0 1,0 1 0,0-1 0,0 1 0,0-1 0,0 1 4,3 3-14,0-1 0,-1 1 0,1 0 0,-1 0 0,0 0 0,0 1 0,-1-1 0,1 1 1,-1-1-1,0 1 0,0 0 0,0 0 0,-1 0 0,0 0 0,0 0 0,0 0 0,0 0 0,-1 3 14,0 0 16,1 0 0,-2 0-1,1 1 1,-1-1 0,-1 0-1,1 0 1,-1 0 0,-1 0 0,1 0-1,-1 0 1,-1-1 0,1 1-1,-1-1 1,-1 0 0,1 0-1,-1-1 1,-1 1 0,0-1-16,5-4 8,-1 0 0,0 0 1,0 0-1,0-1 0,0 1 1,0-1-1,-1 0 0,1 0 1,0 0-1,-1 0 0,1 0 0,-1 0 1,1 0-1,-1-1 0,1 1 1,-1-1-1,1 0 0,-2 0-8,-5-4 6,7-1-6,1-1 1,0 0 0,0 0 0,0 0 0,1 1 0,0-1 0,0 0 0,1 0 0,-1 0-1,1 0 1,1 0 0,0-4-1,39-69-5,-37 74-7,0 0 1,-1 0 0,2 1-1,-1-1 1,0 1-1,1 0 1,0 1-1,0-1 1,0 1-1,0 0 1,1 0-1,-1 0 1,1 1-1,0 0 1,3-1 11,-7 2-5,1 0-1,0 1 1,0-1 0,0 1 0,-1 0-1,1-1 1,0 1 0,0 1-1,0-1 1,0 0 0,-1 1-1,1-1 1,0 1 0,0 0 0,-1 0-1,1 0 1,-1 0 0,1 0-1,-1 1 1,1-1 0,-1 1-1,0 0 1,1 0 0,-1 0 0,0 0-1,0 0 1,-1 0 0,1 0-1,0 0 1,-1 1 0,1-1 0,-1 1-1,1 2 6,0 0 8,0 1 0,0 0 0,-1 0 0,1-1 0,-2 1-1,1 0 1,-1 0 0,1 0 0,-2 0 0,1 0 0,-1 0 0,1 0-1,-2 0 1,1 0 0,-1 0 0,0-1 0,0 1 0,0-1 0,-1 1 0,0-1-1,0 0 1,0 0 0,-1 0 0,0 0 0,1-1 0,-2 1 0,1-1-1,0 0 1,-1-1 0,0 1 0,0-1 0,0 0 0,0 0 0,-1 0 0,1-1-1,-1 0 1,1 0 0,-1 0 0,0 0 0,-5-1-8,9-1 7,-1 0 1,1 0-1,-1-1 1,1 1-1,0-1 1,-1 0-1,1 0 1,-1 0-1,1 0 1,0 0-1,0 0 1,0-1-1,0 1 1,0-1-1,0 1 1,0-1-1,0 0 1,0 0-1,1 0 1,-1 0-1,1 0 1,-1 0-1,1 0 1,0-1-1,0 1 1,0 0-1,0-1 1,1 1-1,-2-3-7,-7-73-25,9 68 7,0-1 0,1 2 0,0-1 0,1 0 0,0 0-1,1 0 1,0 1 0,1-1 0,-1 1 0,2 0 0,-1 0 0,4-3 18,-5 8-15,-1 0 0,2 0 0,-1 0 0,0 1 0,1-1 0,-1 1 0,1 0 0,0 0 0,0 1 0,1-1 0,-1 1 0,0 0-1,1 0 1,-1 0 0,1 0 0,0 1 0,-1 0 0,1 0 0,0 0 0,0 1 0,0-1 0,0 1 0,0 1 0,0-1 0,-1 0 0,2 1 15,-1 0-1,0 0 1,1 0 0,-1 0-1,0 1 1,0 0-1,0 0 1,0 0-1,-1 1 1,1-1-1,0 1 1,-1 0 0,0 0-1,0 1 1,0-1-1,0 1 1,0 0-1,-1 0 1,0 1-1,1-1 1,-2 0 0,1 1-1,0 0 1,-1 0-1,0 0 1,0 0-1,-1 0 1,1 0-1,-1 0 1,0 0 0,0 1-1,-1-1 1,0 0-1,0 1 1,0-1-1,0 0 1,-2 5 0,-1-2 5,-1 1 1,0-1 0,-1 0-1,1 0 1,-2 0-1,1-1 1,-1 0 0,0 0-1,0 0 1,-1-1-1,0 0 1,0 0 0,-1 0-1,0-1 1,1 0-1,-2-1 1,1 0-1,0 0 1,-1-1 0,0 0-1,-4 1-5,9-2 7,0 0-1,-1 0 1,1-1 0,0 0-1,-1 1 1,1-1 0,-1 0-1,0-1 1,1 1 0,-1-1-1,0 0 1,1 0-1,-1-1 1,1 1 0,-1-1-1,0 0 1,1-1 0,0 1-1,-1 0 1,1-1-1,0 0 1,0 0 0,0-1-1,0 1 1,0-1 0,0 0-1,1 0 1,-1 0 0,1 0-1,0-1 1,0 1-1,0-1 1,0 0 0,1 0-1,-1 0 1,1 0 0,0-1-7,1-1-13,-1 0 1,2-1 0,-1 1 0,1 0-1,0-1 1,0 1 0,1 0 0,-1-1 0,2 1-1,-1 0 1,1 0 0,-1 0 0,2 0-1,-1 0 1,1 0 0,0 0 0,0 1 0,0-1-1,1 1 1,0 0 0,0 0 0,0 1-1,1-1 1,0 1 12,-4 2-5,1 0 0,0 1 0,0 0-1,0-1 1,0 1 0,0 0 0,0 0-1,0 0 1,0 0 0,0 0 0,0 0 0,1 1-1,-1-1 1,0 1 0,0 0 0,1 0-1,-1-1 1,0 1 0,1 1 0,-1-1 0,0 0-1,1 1 1,-1-1 0,0 1 0,0-1 0,1 1-1,-1 0 1,0 0 0,0 0 0,0 0-1,0 1 1,0-1 0,0 0 0,-1 1 0,1 0-1,0-1 1,-1 1 0,1 0 0,-1 0-1,1-1 1,-1 1 0,0 0 0,0 1 0,0-1-1,0 0 1,0 0 0,0 1 5,1 2 8,0 0 1,0-1-1,-1 1 1,1 0-1,-1 0 1,0 0-1,0 0 0,0 0 1,-1 0-1,0 0 1,0 1-1,0-1 1,-1 0-1,0 0 1,0 0-1,0 0 0,0 0 1,-1-1-1,0 1 1,0 0-1,0-1 1,0 1-1,-1-1 1,0 1-1,0-1 0,0 0 1,0 0-1,-1-1 1,0 1-1,1-1 1,-1 0-1,-1 0 1,1 0-1,0 0 0,-1-1 1,0 1-9,3-2 6,-1-1 0,1 1 0,-1-1 0,0 1 0,1-1 1,-1 0-1,0 0 0,1 0 0,-1 0 0,0 0 0,1-1 0,-1 1 0,0-1 1,1 0-1,-1 0 0,1 0 0,-1 0 0,1 0 0,-1-1 0,1 1 0,0 0 1,0-1-1,0 0 0,0 0 0,0 0 0,0 0 0,0 0 0,1 0 0,-2-1-6,-1-3 1,0 0 0,0 0 0,0-1 0,1 1 0,0-1 0,0 0 0,1 0 0,0 0 0,0 0 0,0-3-1,1 2-15,0 0 0,1 0 1,0 0-1,0 0 0,1 0 1,0 0-1,0 0 0,1 0 1,0 1-1,0-2 15,-1 6-11,0 1-1,1-1 1,-1 0 0,0 1-1,1-1 1,-1 1 0,1-1-1,0 1 1,0 0 0,0 0-1,0 0 1,0 0 0,0 0-1,0 0 1,1 0 0,-1 1-1,1-1 1,-1 1 0,1 0-1,0 0 1,0 0 0,-1 0-1,1 0 1,0 0 0,0 1-1,0 0 1,0-1 0,2 1 11,-1 2-1,1-1 0,-1 1 1,0 0-1,0 0 0,0 0 1,-1 1-1,1-1 0,0 1 1,-1 0-1,0 0 0,1 0 1,-1 1-1,-1-1 0,1 1 1,0 0-1,-1-1 0,0 1 1,0 0-1,0 0 0,0 1 1,0-1-1,-1 0 0,0 1 1,0-1-1,0 0 0,-1 1 1,1-1-1,-1 1 0,0-1 1,-1 1-1,1-1 0,-1 2 1,1-1 9,-1 1 1,1 0-1,-2 0 0,1 0 0,0-1 0,-1 1 0,0-1 1,-1 1-1,1-1 0,-1 0 0,0 0 0,0 0 0,-1 0 1,1 0-1,-1-1 0,0 0 0,0 1 0,-1-2 1,1 1-1,-1 0 0,0-1 0,0 0 0,0 0 0,0 0 1,-4 0-10,6-1 1,-1 0 1,0 0 0,1-1 0,-1 1 0,0-1 0,0 0 0,0 0-1,0-1 1,0 1 0,0-1 0,0 0 0,0 0 0,0 0 0,0 0-1,0-1 1,0 0 0,0 1 0,0-2 0,0 1 0,0 0 0,1-1-1,-1 0 1,-3-1-2,4-2-18,0 1-1,0-1 1,0 0 0,1 0-1,-1 0 1,1 0 0,0 0-1,1-1 1,-1 1 0,1-1-1,0 1 1,1-1-1,-1 1 1,1-1 0,0 0-1,1 1 1,-1-1 0,1 1-1,0-1 1,0 1-1,1-1 1,-1 1 0,1 0-1,1 0 1,-1 0 0,1 0-1,2-5 19,-4 8-5,-1-1-1,1 1 1,0-1-1,0 1 1,0-1-1,0 1 0,0-1 1,0 1-1,1 0 1,-1 0-1,1-1 1,0 1-1,0 0 1,-1 1-1,1-1 1,0 0-1,1 0 1,-1 1-1,0-1 0,0 1 1,1 0-1,-1 0 1,0 0-1,1 0 1,0 0-1,-1 0 1,1 1-1,-1-1 1,1 1-1,0 0 1,-1-1-1,1 1 0,0 1 1,-1-1-1,1 0 1,0 1-1,-1-1 1,1 1-1,-1 0 1,1-1-1,-1 1 1,1 1-1,-1-1 1,0 0-1,1 1 0,-1-1 1,0 1-1,0-1 1,0 1-1,0 0 1,0 0-1,0 1 6,3 6 1,-1 1-1,1 0 1,-2 0-1,1 0 1,-2 1-1,1-1 0,-2 1 1,1 0-1,-1-1 1,-1 1-1,0 1 0,0-7 8,0-1 1,-1 1-1,1-1 0,-1 1 0,0-1 0,0 1 0,-1-1 0,0 0 0,1 1 0,-1-1 1,-1 0-1,1 0 0,-1 0 0,1-1 0,-1 1 0,0-1 0,0 1 0,-1-1 0,1 0 0,-1 0 1,1 0-1,-1-1 0,0 1 0,0-1 0,0 0 0,-1 0 0,0 0-8,2-1 4,1 0-1,0-1 1,-1 1-1,1-1 1,-1 1-1,1-1 1,0 0-1,-1 0 1,1 0-1,-1 0 1,1-1-1,0 1 1,-1 0-1,1-1 1,0 0-1,-1 0 1,1 0-1,0 0 1,0 0-1,0 0 1,-1 0 0,1 0-1,0-1 1,1 1-1,-1-1 1,0 0-1,0 0 1,1 1-1,-1-1 1,1 0-1,0 0 1,-1 0-1,1-1 1,0 1-1,0 0 1,0 0-1,1-1 1,-1 1-1,0 0 1,1-1-1,0 0-3,-1-4-14,1 0 0,1 0-1,0 0 1,0 0 0,0 0-1,1 0 1,0 0 0,0 0 0,1 0-1,-1 1 1,2-1 0,-1 1-1,1 0 1,0 0 0,0 0-1,0 0 1,1 1 0,0 0-1,0 0 1,0 0 0,1 0 0,2 0 14,-6 2-9,1 0 1,0 1-1,0-1 1,0 1-1,1-1 1,-1 1 0,1 0-1,-1 0 1,1 1-1,0-1 1,-1 1 0,1-1-1,0 1 1,0 1-1,0-1 1,0 0-1,0 1 1,0 0 0,0 0-1,0 0 1,0 1-1,0-1 1,0 1-1,0 0 1,0 0 0,0 0-1,0 0 1,-1 1-1,1 0 1,-1 0 0,1 0-1,-1 0 1,1 0-1,-1 1 1,0-1-1,0 1 1,0 0 0,2 3 8,-3-3 7,0 1-1,0 0 1,0 0 0,0 0 0,-1 0 0,1 1 0,-1-1 0,0 0 0,-1 1 0,1-1 0,-1 0 0,1 1 0,-1-1 0,-1 1 0,1-1 0,-1 0 0,1 1 0,-1-1 0,-1 0 0,1 0 0,-1 1-1,1-1 1,-1 0 0,0 0 0,0-1 0,-1 1 0,1 0 0,-1-1 0,0 0 0,0 1 0,0-1 0,0 0 0,-3 1-7,1 0 10,0 0 1,-1 0-1,0 0 0,0-1 1,0 0-1,0 0 1,0-1-1,-1 1 0,1-2 1,-1 1-1,1-1 0,-1 0 1,0 0-1,0 0 0,1-1 1,-1 0-1,0-1 1,-3 0-11,8 0 4,0 0 1,0 0 0,0 0-1,0 0 1,0-1 0,0 1-1,0-1 1,1 1 0,-1-1-1,0 0 1,1 0 0,0 0-1,-1 0 1,1 0-1,0 0 1,0 0 0,0 0-1,0 0 1,0 0 0,0-1-1,1 1 1,-1 0 0,1-1-1,0 1 1,-1 0 0,1-1-1,1-1-4,2-68-99,-2 66 90,1 1 0,-1-1-1,1 1 1,0-1 0,0 1-1,1 0 1,-1 0 0,1 0-1,1 0 1,-1 0 0,0 0-1,1 1 1,0 0 0,0 0-1,0 0 1,1 0 0,0 1-1,-1-1 1,1 1 0,0 0-1,0 1 1,1-1 0,-1 1-1,0 0 1,1 0 0,0 1-1,-1 0 1,1 0 0,0 0-1,-1 1 1,1-1 0,0 1-1,0 1 1,0-1 0,-1 1-1,2 0 10,-3 3-1,0-1-1,0 1 1,0 0-1,-1 0 1,0 0-1,0 0 0,0 1 1,0-1-1,0 1 1,-1 0-1,0 0 1,0 0-1,-1 0 1,1 0-1,-1 0 0,0 0 1,0 0-1,-1 1 1,1-1-1,-1 0 1,-1 1-1,1-1 1,-1 0-1,1 0 1,-2 1-1,1-1 0,0 0 1,-1 0-1,0 0 1,0 0-1,-2 1 2,1 0 14,-1 0 0,0-1 1,0 1-1,0-1 0,-1 0 0,0 0 0,0-1 0,0 1 0,0-1 0,-1 0 0,0-1 0,1 1 0,-1-1 1,-1 0-1,1-1 0,0 1 0,-1-1 0,1-1 0,-1 1 0,0-1 0,1 0 0,-1 0 0,0-1 1,0 0-1,0 0 0,1-1 0,-1 0 0,-3-1-14,7 1-1,1 0 1,0 0 0,0 0-1,0 0 1,1 0-1,-1 0 1,0-1-1,0 1 1,1-1-1,-1 1 1,1-1 0,-1 0-1,1 0 1,0 1-1,-1-1 1,1 0-1,0 0 1,0 0-1,1 0 1,-1-1-1,0 1 1,1 0 0,-1 0-1,1 0 1,0 0-1,-1-1 1,1 1-1,0 0 1,1 0-1,-1-1 1,0 0 0,19-67-210,-15 64 196,0-1-1,0 1 1,0 0 0,1 0 0,0 0 0,0 0-1,0 1 1,1 0 0,-1 0 0,1 1-1,1-1 1,-1 1 0,1 1 0,-1-1 0,1 1-1,0 0 1,0 1 0,2-1 14,-5 4-1,0 0-1,0 0 1,1 1-1,-1 0 1,0-1-1,0 1 1,-1 1 0,1-1-1,0 1 1,-1-1-1,1 1 1,-1 0-1,0 0 1,0 0 0,0 1-1,0-1 1,-1 1-1,0-1 1,1 1-1,-1 0 1,0 0 0,-1 0-1,1 0 1,-1 0-1,0 1 1,0-1 0,0 0-1,0 1 1,-1-1-1,0 5 2,1-5 12,0 1 0,-1 0 0,0 0 0,0-1 0,0 1 0,-1 0 0,1 0 0,-1-1 0,0 1 0,0 0 0,-1-1 0,0 1 0,1-1 0,-2 0 0,1 1 0,0-1 0,-1 0 0,0 0 0,0-1 0,0 1 0,0 0 0,0-1 0,-1 0-1,0 0 1,1 0 0,-1 0 0,0-1 0,-1 1 0,1-1 0,0 0 0,-1 0 0,1-1 0,-1 0 0,1 1 0,-1-1 0,0-1 0,0 1 0,1-1 0,-1 1 0,0-1 0,-2-1-12,4 0-1,1-1 0,0 1 1,0 0-1,0-1 0,0 0 0,0 0 1,0 1-1,0-1 0,1 0 0,-1 0 0,1-1 1,-1 1-1,1 0 0,0 0 0,0-1 1,0 1-1,0-1 0,0 1 0,0-1 0,1 1 1,-1-1-1,1 0 0,0 1 0,0-1 1,0 1-1,0-1 1,6-72 31,-4 69-39,-1 0 0,1 0 0,0 0 0,0 0 1,1 0-1,0 1 0,0-1 0,0 1 0,1 0 0,-1-1 1,1 2-1,1-1 0,-1 0 0,1 1 0,-1 0 1,1 0-1,0 0 0,1 1 0,-1-1 0,1 1 1,-1 1-1,1-1 0,0 1 0,0 0 0,0 0 1,0 1-1,1-1 0,2 1 8,-5 2-7,0 1 1,-1-1-1,1 1 0,0 0 1,0 0-1,-1 0 0,1 1 1,-1-1-1,0 1 0,0 0 1,0 0-1,0 0 0,0 0 1,-1 1-1,1-1 0,-1 1 1,0-1-1,0 1 0,0 0 1,-1 0-1,1 0 0,-1 0 1,0 0-1,0 0 0,0 0 1,-1 0-1,1 0 0,-1 0 1,0 1-1,0-1 0,-1 0 1,1 0-1,-1 0 0,0 0 1,0 0-1,-2 4 7,2-2 13,-1 1 1,0-1-1,0 1 1,-1-1-1,0 0 0,0 0 1,-1 0-1,1 0 1,-1-1-1,0 1 1,-1-1-1,1 0 0,-1-1 1,0 1-1,0-1 1,-1 0-1,1 0 0,-1 0 1,0-1-1,0 0 1,0 0-1,-1 0 1,1-1-1,0 0 0,-1-1 1,0 1-1,1-1 1,-1 0-1,0-1 0,0 1 1,-5-2-14,8 0-3,1 0 0,0 0-1,0 0 1,1-1 0,-1 1 0,0-1 0,0 0 0,1 0-1,-1 0 1,1 0 0,-1 0 0,1-1 0,0 1 0,0-1-1,0 0 1,0 1 0,1-1 0,-1 0 0,1 0 0,0 0-1,-1 0 1,1 0 0,1 0 0,-1 0 0,0 0 0,1-1-1,-1 1 1,1 0 0,0 0 0,0-1 0,1 1 0,-1-2 3,1-2-7,0-1 1,1 1-1,0 0 1,0-1-1,0 1 0,1 0 1,0 0-1,1 0 1,-1 1-1,1-1 1,0 1-1,1 0 1,0 0-1,0 0 1,0 1-1,1 0 1,-1 0-1,5-3 7,-7 6-6,0-1 0,0 0 0,0 1 0,0 0 0,1 0 0,-1 0 0,0 0 0,1 0 0,0 1 0,-1-1 0,1 1 0,0 0 0,0 0 0,0 1 0,0-1 0,0 1 0,0 0 0,-1 0 0,1 0 0,0 0 0,0 1 0,0-1 0,0 1 0,0 0 0,0 0 0,-1 1 0,1-1 0,0 1 0,-1 0 0,0 0 0,1 0 0,-1 0 0,0 0 0,0 1 0,0 0 0,0-1 0,0 1 0,-1 0 0,2 2 6,-2-1 10,0 1 1,0-1 0,-1 1-1,1-1 1,-1 1 0,0-1-1,0 1 1,-1 0 0,1 0-1,-1-1 1,0 1 0,0 0-1,-1 0 1,1-1 0,-1 1-1,0 0 1,0-1 0,-1 1-1,1-1 1,-1 1 0,0-1-1,0 0 1,-1 0 0,1 0-1,-1 0 1,0 0 0,0 0-1,0-1 1,0 0 0,-1 1-1,0-1 1,1 0 0,-1-1-1,0 1 1,0-1 0,-1 0-1,1 0 1,-2 1-11,3-1 9,0-1 1,0 1-1,0-1 0,0 1 1,0-1-1,0 0 0,-1-1 1,1 1-1,0 0 1,0-1-1,-1 0 0,1 0 1,0 0-1,-1 0 0,1 0 1,0-1-1,-1 1 1,1-1-1,0 0 0,0 0 1,0 0-1,0 0 0,0-1 1,0 1-1,0-1 1,0 0-1,0 0 0,1 0 1,-1 0-1,1 0 0,0-1 1,-1 1-1,1-1 0,0 1 1,0-1-1,1 0 1,-2-2-10,0-1-6,0-1 0,0 1 1,1-1-1,0 0 1,0 0-1,1 0 1,0 0-1,0 0 1,0 0-1,1 0 1,0 0-1,1 0 1,-1 0-1,1 0 0,1 0 1,-1 0-1,1 0 1,0 0-1,1 1 1,0-1-1,0 1 1,0 0-1,1-1 1,0 2-1,0-1 1,4-4 5,-4 8-9,-1 1 0,1 0 1,-1 0-1,1 0 0,-1 0 1,1 0-1,0 1 0,-1 0 1,1-1-1,0 2 0,0-1 1,-1 0-1,1 1 0,0-1 1,-1 1-1,1 0 0,-1 0 1,1 1-1,-1-1 1,1 1-1,-1-1 0,0 1 1,0 0-1,0 1 0,0-1 1,0 0-1,0 1 0,-1 0 1,1-1-1,-1 1 0,1 0 1,-1 0-1,0 0 0,-1 1 1,1-1-1,0 0 0,-1 1 1,0-1-1,0 1 0,0 0 1,0-1-1,0 1 1,-1 0-1,0-1 0,0 5 9,1-3 15,-1 1-1,0-1 0,0 0 0,-1 1 1,0-1-1,0 1 0,0-1 0,0 0 1,-1 0-1,0 0 0,0 0 1,-1 0-1,1 0 0,-1 0 0,0-1 1,0 1-1,0-1 0,-1 0 1,0 0-1,0 0 0,0-1 0,0 1 1,0-1-1,-1 0 0,1 0 0,-1 0 1,0-1-1,0 0 0,0 0 1,0 0-1,-4 1-14,7-3 5,-1 1-1,0 0 1,1-1 0,-1 1 0,0-1-1,0 0 1,1 0 0,-1 0-1,0 0 1,0-1 0,0 1 0,1-1-1,-1 1 1,0-1 0,1 0-1,-1 0 1,1 0 0,-1-1 0,1 1-1,-1 0 1,1-1 0,0 0 0,0 0-1,-1 1 1,1-1 0,1 0-1,-1-1 1,0 1 0,0 0 0,1 0-1,0-1 1,-1 1 0,1-1-1,0 1 1,0-1-5,-1-3-9,1 0 1,0 0-1,0 0 0,1 1 0,0-1 0,0 0 1,0 0-1,1 0 0,0 0 0,0 0 0,0 0 1,1 0-1,-1 1 0,2-1 0,-1 1 0,0-1 1,1 1-1,0 0 0,1 0 0,-1 0 0,1 1 0,-1-1 1,2 1-1,-1-1 0,0 1 0,1 1 0,0-1 1,-1 1-1,2 0 0,-1 0 0,0 0 0,0 1 1,1-1-1,0 1 0,-1 1 0,1-1 0,0 1 1,0 0-1,0 0 0,0 1 0,-1-1 0,1 2 1,3-1 8,-4 2-5,0 0 1,0 1 0,0-1 0,0 1-1,-1 0 1,0 0 0,1 0-1,-1 1 1,0-1 0,-1 1 0,1 0-1,-1 1 1,1-1 0,-1 0 0,0 1-1,-1 0 1,1-1 0,-1 1 0,0 0-1,0 0 1,-1 1 0,0-1-1,1 0 1,-2 0 0,1 1 0,-1-1-1,1 1 1,-1-1 0,-1 0 0,1 1 4,-1 2 13,0 0 0,-1-1 0,1 1 1,-1 0-1,-1-1 0,1 0 0,-1 0 1,-1 0-1,1 0 0,-1 0 0,0-1 1,-1 1-1,0-1 0,0 0 0,0-1 1,0 1-1,-1-1 0,0 0 0,0 0 1,-1-1-1,1 0 0,-1 0 0,0 0 1,0-1-1,0 0 0,0-1 0,-1 1 1,1-1-1,-1-1 0,0 1 0,1-1 1,-1-1-1,-1 1-13,7-2 2,0 1 0,0-1 0,1 0 0,-1 1 1,0-1-1,0 0 0,0 0 0,0 0 0,1 0 0,-1 0 0,0-1 0,1 1 0,-1 0 1,1-1-1,0 1 0,-1-1 0,1 0 0,0 1 0,0-1 0,0 0 0,0 0 1,0 1-1,1-1 0,-1 0 0,0 0 0,1 0 0,0 0 0,-1 0 0,1 0 1,0 0-1,0 0 0,0 0 0,0-1-2,9-66-193,-4 57 157,0 0-1,0 0 0,1 1 0,0 0 1,1 0-1,1 1 0,-1 0 1,6-5 36,-9 11-4,-1 0-1,1 1 1,0-1 0,0 1 0,0 0 0,1 0 0,-1 1 0,1-1 0,0 1 0,-1 0 0,1 0 0,0 0 0,0 1 0,0 0 0,0 0 0,0 0 0,1 1 0,-1-1 0,0 1 0,0 1 0,5-1 4,-7 2-7,1 0 0,-1 1 0,0-1 0,0 0 0,0 1 0,0 0 0,0-1 0,-1 1 0,1 0 0,-1 1 0,0-1 0,0 0 0,0 1 0,0-1 0,-1 1 0,1-1 0,-1 1 1,0 0-1,0 0 0,0-1 0,-1 1 0,1 0 0,-1 0 0,0 0 0,0 0 0,0 0 0,-1 0 0,1-1 0,-1 1 0,0 0 0,0 0 0,0 0 0,-1 0 7,-1 2 24,1-1-1,-1 0 1,0 1-1,0-1 1,-1-1-1,1 1 1,-1 0 0,0-1-1,0 0 1,-1 0-1,1 0 1,-1-1-1,0 1 1,0-1-1,0 0 1,0 0-1,-1-1 1,1 0 0,-1 0-1,1 0 1,-1-1-1,0 1 1,0-1-1,0-1 1,0 1-1,1-1 1,-1 0-1,0 0 1,-3-1-24,5-2-5,0 1 0,1-1-1,-1 0 1,1 0 0,0 0 0,-1 0 0,2 0 0,-1-1 0,0 0 0,1 1-1,-1-1 1,1 0 0,0 0 0,0 0 0,1-1 0,-1 1 0,1 0-1,0-1 1,0 1 0,0-1 0,1 1 0,0-1 0,0 1 0,0-1 0,0 1-1,0-1 1,2-3 5,-1-2-21,0 1 0,0-1-1,1 0 1,0 1 0,1-1-1,0 1 1,1 0 0,-1 0 0,2 0-1,0 0 22,-3 6-4,0-1-1,0 1 0,0 1 0,1-1 0,-1 0 1,1 0-1,-1 1 0,1 0 0,0-1 1,0 1-1,0 0 0,1 1 0,-1-1 0,0 0 1,1 1-1,-1 0 0,1 0 0,-1 0 1,1 0-1,-1 0 0,1 1 0,0 0 0,-1 0 1,1 0-1,0 0 0,-1 0 0,1 1 1,1 0 4,-1-1-3,-1 1 0,1 0 0,0 1 0,-1-1 0,1 1 0,-1 0 0,1-1 0,-1 2 0,0-1 0,0 0 0,0 0 0,0 1 0,0 0 1,-1 0-1,1 0 0,-1 0 0,0 0 0,1 0 0,-2 0 0,1 1 0,0-1 0,-1 1 0,1-1 0,-1 1 0,0 0 0,0-1 0,0 1 0,-1 0 0,0 0 1,1 0-1,-1 0 3,0 3 11,0 0 0,0 0 1,-1 0-1,0-1 0,0 1 0,0 0 1,-1 0-1,0-1 0,0 1 1,-1-1-1,0 0 0,0 0 1,-1 0-1,1 0 0,-1 0 1,0-1-1,-3 3-11,3-3 13,0 0 0,-1 0 0,0-1 0,0 1 0,0-1 0,-1 0 0,1-1 0,-1 1 0,0-1 0,0 0 0,0-1 0,0 1 0,-1-1 0,1 0 0,-1-1 1,1 0-1,-1 0 0,0 0 0,1-1 0,-1 1 0,0-2 0,1 1 0,-1-1 0,0 0 0,1 0 0,-1-1 0,0 0-13,4-2-32,0 1-1,0-1 1,0 0 0,0 1 0,0-1-1,1-1 1,-1 1 0,1 0 0,0-1-1,1 1 1,-1-1 0,1 1-1,0-1 1,0 0 0,0 0 0,1 1-1,-1-1 1,1 0 0,0 0 0,1-4 32,1 1-23,1 1 0,-1 0 1,1 0-1,0 0 0,1 0 1,0 0-1,0 1 0,0-1 1,1 1-1,0 0 0,0 1 1,0-1-1,1 1 0,0 0 1,0 0-1,0 1 0,1-1 1,-1 2-1,1-1 0,0 1 1,0 0-1,0 0 0,1 1 1,5-2 22,-10 4-6,0-1 1,0 1 0,0 0 0,0 0-1,1 0 1,-1 0 0,0 1-1,0-1 1,0 1 0,0 0 0,0 0-1,0 0 1,0 0 0,-1 1 0,1-1-1,0 1 1,0 0 0,-1-1 0,1 1-1,-1 0 1,0 0 0,0 1 0,0-1-1,0 0 1,0 1 0,0 0-1,0-1 1,-1 1 0,1 0 0,-1 0-1,0-1 1,1 4 5,1 1 1,-1 1 0,0-1-1,0 1 1,-1 0 0,0 0-1,0-1 1,0 1 0,-1 0-1,-1 0 1,1 0 0,-1 0 0,-2 4-1,1-5 19,-1 1 0,0-1 0,0 0 0,0 0 0,-1 0 0,0-1 1,-1 1-1,0-1 0,0 0 0,0-1 0,0 1 0,-1-1 0,0 0 1,0 0-1,-1-1 0,1 1 0,-6 1-19,9-4 7,1-1 0,-1 0 0,0 0 0,0 0 0,0 0 1,0 0-1,0-1 0,0 1 0,0-1 0,0 0 0,-1 0 0,1 0 0,0 0 0,0-1 1,0 1-1,0-1 0,0 0 0,0 1 0,0-1 0,0-1 0,0 1 0,1 0 0,-1-1 1,0 0-1,1 1 0,-1-1 0,1 0 0,0 0 0,-1 0 0,1-1 0,0 1 0,0 0 1,1-1-1,-1 0 0,0 1 0,1-1 0,0 0 0,-1 0 0,1 0 0,0 0 0,0 0 1,1 0-8,-2-4-15,1 1 1,0 0 0,0-1 0,1 1 0,-1 0 0,2-1-1,-1 1 1,1-1 0,0 1 0,0 0 0,0 0 0,1-1-1,0 1 1,1 0 0,-1 0 0,1 1 0,0-1 0,0 1-1,1-1 1,0 1 0,0 0 0,0 0 0,0 1 0,1-1-1,0 1 1,0 0 0,0 0 0,0 0 0,1 1 0,-1 0-1,1 0 1,5-1 14,-7 3 6,0 1-1,1 1 0,-1-1 0,0 1 0,1-1 1,-1 1-1,0 0 0,0 1 0,0-1 1,0 1-1,0 0 0,0 0 0,-1 0 1,1 0-1,-1 1 0,1-1 0,-1 1 1,0 0-1,0 0 0,0 0 0,0 0 0,0 1 1,-1-1-1,0 1 0,1 0 0,-1-1 1,-1 1-1,1 0 0,-1 0 0,1 0 1,-1 1-1,0-1 0,-1 0 0,1 0 1,-1 1-1,1-1 0,-1 0 0,-1 1 0,1-1 1,-1 0-1,1 0 0,-1 0 0,0 1 1,-1-1-1,1 0 0,-1 0 0,0 0 1,0-1-1,0 1 0,0 0 0,-1-1 1,1 1-1,-1-1 0,0 0 0,-2 2-5,1-1 26,-1 0 0,0 0-1,1 0 1,-2-1 0,1 1-1,0-1 1,-1-1 0,1 1-1,-1-1 1,0 0 0,0 0-1,0 0 1,0-1 0,0 0-1,0 0 1,0-1 0,0 0-1,0 0 1,0 0 0,0-1-1,-1 1 1,1-2 0,0 1 0,0-1-1,1 1 1,-1-2 0,-3-1-26,5 0-14,0-1 0,0 0 0,1 0 0,0 0 0,0-1 0,0 1 0,0-1 0,1 1 0,0-1 0,0 0 0,1 0 0,0 0 0,0 0 0,0 0 0,1-1 0,0 1 0,0 0 1,0 0-1,1 0 0,0 0 0,0 0 0,0 0 0,1 0 0,0 0 0,0 0 0,2-1 14,-2 1-10,0 1 0,1 0-1,0 0 1,0 1 0,0-1 0,0 0-1,1 1 1,0 0 0,0 0 0,0 0 0,0 0-1,1 1 1,-1 0 0,1 0 0,0 0 0,0 0-1,0 1 1,0 0 0,1 0 0,-1 0 0,1 0-1,-1 1 1,1 0 0,-1 0 0,1 1-1,0 0 1,-1 0 0,1 0 0,0 0 0,-1 1-1,1 0 1,-1 0 0,1 1 0,-1 0 0,5 1 10,-8 0 6,1-1 0,-1 1 0,1-1 0,-1 1 0,0 0 0,0 0 0,0 0 0,-1 1 0,1-1 0,-1 0 0,1 1 0,-1-1 0,0 0 0,0 1 0,-1-1 0,1 1 0,-1 0 0,0-1 0,0 1 0,0-1 0,0 1 0,-1 0 0,1-1 0,-1 1 0,0-1 0,0 1 0,0-1 0,-1 0 0,1 1 0,-1-1 0,0 0 0,0 0 0,0 0 0,0 0 0,0 0 0,0-1 0,-1 1 0,0-1 0,-1 2-6,-7 3 17,1 0 1,-1-1-1,1 0 0,-2-1 0,1 0 0,-1-1 1,1-1-1,-1 1 0,-1-1-17,-15-1-1421,-11-15-5936,28-8 4402</inkml:trace>
  <inkml:trace contextRef="#ctx0" brushRef="#br4" timeOffset="10">1849 9640 2496,'26'-11'3589,"-47"16"4710,16 21-8346,5-24 42,-1 0 1,0 0-1,0 0 0,1-1 1,-1 1-1,1 0 1,0 0-1,-1 0 0,1 0 1,0 0-1,0 0 0,0 0 1,0 0-1,1 0 1,-1 0-1,0 0 0,1 0 1,0-1-1,-1 1 1,1 0-1,0 0 0,0 0 1,0-1-1,0 1 0,0 0 1,0-1-1,1 1 1,0 0 4,3 2 13,0-1 1,0 0 0,0 0 0,1 0 0,-1-1 0,1 0 0,0 0 0,-1 0 0,1-1 0,0 0 0,0 0 0,0 0-1,0-1 1,0 0 0,0 0 0,0 0 0,0-1 0,0 0 0,0 0 0,0 0 0,0-1 0,-1 0 0,5-2-14,-7 1-5,-1 0 0,1 1 0,-1-1 0,0 0 0,0 0 0,0-1 0,0 1 0,0 0 0,-1-1 0,1 1 1,-1-1-1,0 1 0,0-1 0,-1 0 0,1 1 0,-1-1 0,0 0 0,0 1 0,0-1 0,0 0 0,0 0 0,-1 1 1,0-1-1,0 1 0,0-1 0,0 0 0,0 1 0,-1 0 0,0-1 0,1 1 0,-1 0 0,-1 0 0,1 0 1,0 0-1,-1 0 0,1 0 0,-1 1 0,-2-2 5,-2 1-8,0 1-1,0 0 1,-1 0 0,1 0-1,-1 1 1,1 0 0,-1 1 0,1 0-1,-1 0 1,1 0 0,-1 1-1,0 0 1,1 1 0,0 0-1,-1 0 1,1 0 0,0 1 0,-3 2 8,5-3-15,1 0 0,-1 0 0,1 0 0,0 1 1,-1 0-1,1 0 0,0 0 0,1 0 0,-1 1 1,1-1-1,-1 1 0,1 0 0,0 0 1,1 0-1,-1 0 0,1 1 0,0-1 0,0 1 1,0 0-1,0-1 0,1 1 0,-1 1 15,3-3 4,0 1-1,0-1 1,0 1-1,1-1 1,-1 1 0,1-1-1,0 0 1,0 0-1,0 1 1,0-1-1,1-1 1,-1 1-1,1 0 1,-1-1 0,1 1-1,0-1 1,0 0-1,0 0 1,0 0-1,1 0 1,-1 0-1,0-1 1,1 0 0,-1 1-1,1-1 1,0-1-1,2 2-3,-1-1 14,-1-1 0,1 1 0,0 0 0,0-1-1,-1 0 1,1 0 0,0-1 0,0 1 0,-1-1-1,1 0 1,0 0 0,-1-1 0,1 1 0,-1-1 0,0 0-1,1 0 1,-1-1 0,0 1 0,0-1 0,0 0-1,-1 0 1,3-1-14,2-8 14,-6 10-11,1-1 0,-1 1 0,0-1 0,0 0 0,0 0 0,-1 0 0,1 0 0,-1 0 0,1 0 0,-1-1 0,0 1 0,0 0 0,-1-1 0,1 1 1,-1-1-1,1 1 0,-1 0 0,0-1 0,-1 1 0,1-3-3,-1 3-9,0 0 0,0 1-1,0-1 1,-1 1 0,1 0 0,-1-1 0,1 1 0,-1 0-1,0 0 1,1 0 0,-1 0 0,0 0 0,-1 1-1,1-1 1,0 0 0,0 1 0,-1 0 0,1-1 0,-1 1-1,1 0 1,-1 0 0,1 1 0,-1-1 0,0 0 0,-2 1 9,0-1-29,0 1 0,0-1 0,0 1 0,0 1 1,0-1-1,0 1 0,0 0 0,0 0 0,0 0 1,1 1-1,-1 0 0,0 0 0,1 0 0,-1 0 1,1 1-1,0 0 0,0 0 0,0 0 0,0 0 1,0 0-1,1 1 0,-1 0 0,1 0 0,0 0 1,0 0 28,3 0 2,0-1 0,0 1 0,0-1 0,1 1 0,-1-1 0,1 0 0,0 1 0,0-1 0,0 0 1,1 1-1,-1-1 0,1 0 0,-1 0 0,1 0 0,0 0 0,0-1 0,1 1 0,-1 0 0,1-1 1,-1 0-1,1 1 0,0-1 0,-1 0 0,1 0 0,0-1 0,0 1 0,1-1 0,2 2-2,-1-1 11,1 0-1,-1 0 1,1 0 0,0-1-1,0 0 1,-1 0 0,1-1-1,0 0 1,0 0-1,0 0 1,0 0 0,-1-1-1,1 0 1,5-2-11,-9 3 8,1-1 1,-1 1-1,0-1 1,1 0-1,-1 0 1,0 0 0,0 0-1,0 0 1,0 0-1,0 0 1,0-1-1,0 1 1,0-1-1,-1 0 1,1 1-1,-1-1 1,1 0-1,-1 0 1,1 0-1,-1 0 1,0 0-1,0 0 1,0-1-1,0 1 1,-1 0-1,1 0 1,0-1 0,-1 1-1,0 0 1,1-1-1,-1 1 1,0-1-1,0 1 1,-1 0-1,1-1 1,0 1-1,-1-1-8,0-1-15,-1 0 0,0 0 0,-1 0-1,1 0 1,-1 0 0,1 0 0,-1 0 0,0 1-1,-1 0 1,1-1 0,0 1 0,-1 0-1,0 1 1,0-1 0,0 1 0,0-1 0,0 1-1,0 0 1,-1 1 0,1-1 0,0 1-1,-1 0 1,0 0 0,1 0 0,-1 1 0,1 0-1,-1-1 1,0 2 0,1-1 0,-1 0 0,0 1-1,1 0 1,-1 0 0,0 1 15,-1-2-6,-1 0 0,0 1 1,1-1-1,-1 2 0,0-1 0,1 1 1,-1 0-1,1 0 0,0 1 0,0 0 1,0 0-1,0 0 0,0 1 1,1 0-1,0 0 0,-1 0 0,1 1 1,1-1-1,-1 1 0,1 1 0,0-1 1,0 0-1,0 1 0,1 0 0,0 0 1,0 1 5,4-4-10,0 0 1,0 1 0,0-1 0,1 0 0,0 0 0,-1-1-1,1 1 1,0 0 0,1 0 0,-1-1 0,0 0 0,1 1-1,-1-1 1,1 0 0,0 0 0,0 0 0,-1 0-1,1-1 1,0 1 0,1-1 0,-1 0 0,0 0 0,0 0-1,1 0 1,1 0 9,6 3 28,1 0 0,0-1 0,0 0 0,0-1 0,0 0 0,0-1 0,0 0-1,0-1 1,0-1 0,1 0 0,-1 0 0,0-1 0,0-1-28,-7 2-12,-1 1 0,0-1 0,1-1 0,-1 1-1,0-1 1,1 1 0,-1-1 0,0-1 0,0 1 0,-1 0 0,1-1 0,0 0 0,-1 0 0,0 0 0,1 0 0,-1 0-1,-1-1 1,1 0 0,0 1 0,-1-1 0,0 0 0,0 0 0,0 0 0,0 0 0,0-1 0,-1 1 0,0 0-1,0-1 1,0 1 0,0-5 12,-1 6-15,1-1 0,-1 1 0,0-1-1,0 0 1,0 1 0,0-1 0,-1 1-1,1-1 1,-1 1 0,0-1 0,0 1-1,0-1 1,-1 1 0,1 0 0,-1 0-1,0-1 1,0 1 0,0 0 0,0 1 0,0-1-1,-1 0 1,1 1 0,-1-1 0,0 1-1,0 0 1,0 0 0,0 0 0,0 0-1,0 0 1,0 1 0,0-1 0,-1 1-1,1 0 1,-1 0 0,0 0 15,-9 0-60,-1 0 0,1 0 0,-1 1-1,1 1 1,-1 0 0,1 1 0,0 1 0,0 0 0,0 1-1,0 0 1,0 1 0,1 0 0,0 1 0,0 0 0,0 1 0,1 1-1,0-1 1,-1 3 60,10-9 2,0 0 0,1 1 0,-1-1-1,0 1 1,0 0 0,1 0 0,-1-1 0,1 1-1,0 0 1,-1 0 0,1 0 0,0 0-1,0 1 1,0-1 0,1 0 0,-1 0 0,0 1-1,1-1 1,-1 0 0,1 1 0,0-1-1,0 0 1,0 1 0,0-1 0,0 0 0,1 1-1,-1-1 1,1 0 0,-1 1 0,1-1-1,0 0 1,0 0 0,0 0 0,0 1 0,0-1-1,0 0 1,1-1 0,-1 1 0,1 0-1,0 0 1,-1 0 0,1-1 0,0 1 0,0-1-1,0 1-1,7 2 22,1 1 0,-1-2 0,1 1 0,0-1 0,-1-1 0,1 0 0,0 0 0,1-1 0,-1 0 0,0-1 0,0 0 0,0 0 0,0-1 0,1-1 0,-1 0 0,0 0 0,-1-1 0,1 0 0,0-1 0,-1 0 0,0 0 0,0-1 0,0 0 0,-1-1 0,6-4-22,-11 8 5,0 0 0,0-1 0,0 1 0,-1-1 1,1 0-1,-1 0 0,1 0 0,-1 0 0,0 0 0,0 0 1,-1-1-1,1 1 0,-1-1 0,0 1 0,1-1 1,-2 1-1,1-1 0,0 0 0,-1 1 0,1-1 0,-1 0 1,0 0-1,0 0 0,-1 1 0,1-1 0,-1 0 1,0 1-1,0-1 0,0 0 0,0 1 0,-1-1 0,1 1 1,-1 0-1,0-1 0,-1 0-5,-1-2-13,-1-1 0,-1 1 0,1 0 0,-1 0 1,0 1-1,0-1 0,0 1 0,-1 1 0,0-1 0,0 1 0,0 0 0,0 1 1,-1 0-1,0 0 0,1 0 0,-1 1 0,0 1 0,0-1 0,0 1 0,0 0 1,0 1-1,-1 0 0,1 0 0,0 1 0,0 0 0,0 0 0,0 1 1,0 0-1,-6 3 13,3-2-16,1 1 1,-1 0-1,1 1 1,0 0 0,1 0-1,-1 1 1,1 1-1,0-1 1,1 1 0,-1 1-1,1 0 1,1 0-1,0 0 1,0 1 0,0 0-1,1 0 1,1 1-1,-2 4 16,5-10 6,1-1 0,0 1-1,0 0 1,0 0 0,1 0-1,0 0 1,-1 0-1,1 0 1,1-1 0,-1 1-1,0 0 1,1 0 0,0 0-1,0 0 1,0-1 0,0 1-1,1 0 1,0-1 0,-1 1-1,1-1 1,0 1 0,1-1-1,-1 0 1,1 0-1,-1 0 1,1 0 0,0-1-1,0 1 1,0-1 0,0 0-1,0 1 1,1-2 0,-1 1-1,2 1-5,7 2 29,0 1 0,0-2 0,0 1 0,0-2-1,1 1 1,-1-2 0,1 0 0,0 0-1,0-1 1,1-1-29,-4 0 40,0 0 1,0-1-1,0 0 0,0-1 0,0 0 0,0 0 0,-1-1 0,1-1 0,-1 1 1,1-2-1,-1 1 0,-1-1 0,1 0 0,-1-1 0,0 0 0,0-1 0,0 1 1,-1-1-1,0-1 0,-1 0 0,3-3-40,-5 6-4,-1 0 0,0-1 0,0 0 0,0 0 1,-1 0-1,1 0 0,-1 0 0,-1 0 0,1 0 0,-1-1 0,0 1 0,-1-1 1,0 1-1,0 0 0,0-1 0,-1 1 0,1-1 0,-2 1 0,1 0 0,-1-1 0,0 1 1,0-1 3,1 5 1,-1-1 1,1 0 0,-1 1 0,1-1 0,-1 1-1,0 0 1,0 0 0,0 0 0,0 0 0,-1 0 0,1 0-1,0 0 1,-1 1 0,1-1 0,-1 1 0,0 0-1,1-1 1,-1 1 0,0 0 0,0 1 0,0-1-1,1 1 1,-1-1 0,0 1 0,0 0 0,-1 0-2,-76 9-362,72-7 349,0 0 0,-1 1 0,1 1 0,1-1 0,-1 1 0,0 0-1,1 1 1,0 0 0,0 0 0,0 0 0,1 1 0,-1 0 0,1 0 0,1 1 0,-1 0 0,1 0 0,1 0 0,-1 0 0,1 1 0,-1 2 13,5-7-3,0 0 0,-1 1 0,1-1 0,1 0 1,-1 1-1,0-1 0,1 0 0,-1 0 0,1 1 1,0-1-1,0 0 0,0 0 0,1 0 0,-1 0 1,1 0-1,0 0 0,0-1 0,0 1 0,0 0 1,0-1-1,0 1 0,1-1 0,-1 0 0,1 0 1,-1 0-1,1 0 0,1 0 3,83 40 81,-80-39-60,1-1 0,-1 1 0,1-2 0,-1 1 0,1-1 0,0 0 0,0 0 0,-1-1 0,1 0 0,0-1 0,0 0 0,0 0 0,-1 0 0,1-1 0,-1 0 0,1-1 0,-1 0 0,0 0 0,0 0 0,0-1 0,0 0 0,-1 0 0,0-1 0,1 0 0,-2 0 0,1 0 0,-1-1 0,1 0 0,-1 0 0,-1 0 0,4-7-21,-6 8 7,-1-1 1,-1 0 0,1 0-1,-1 0 1,0 0 0,0 0-1,-1 0 1,1 1 0,-1-1-1,-1 0 1,1 0 0,-1 1 0,0-1-1,0 1 1,-1-1 0,1 1-1,-1 0 1,0 0 0,-1 0-1,1 0 1,-1 1 0,0-1-1,0 1 1,-1 0 0,1 0-1,-1 1 1,0-1 0,0 1 0,0 0-1,0 0 1,0 1 0,-1 0-1,1 0 1,-3-1-8,-7 1-55,0 1 0,1 0 1,-1 1-1,0 0 0,1 2 0,-1-1 0,1 2 1,-1 0-1,1 1 0,0 0 0,-12 6 55,18-9-15,1 1 0,0 0 0,0 0 0,0 1 0,0 0-1,1 0 1,-1 1 0,1 0 0,0 0 0,0 0 0,0 1 0,0 0-1,1 0 1,0 1 0,0-1 0,0 1 0,1 0 0,0 0 0,0 1-1,0-1 1,1 1 0,0 0 0,0 0 0,1 0 0,-1 2 15,3-6-4,0 1 1,0-1 0,1 1 0,-1-1-1,1 0 1,0 1 0,0-1 0,0 0-1,0 1 1,0-1 0,1 0 0,-1 0-1,1 0 1,0 0 0,0 0-1,0-1 1,1 1 0,-1-1 0,0 1-1,1-1 1,0 0 0,-1 0 0,4 2 3,72 36-43,-70-37 65,0-1 0,1 0 0,-1 0 0,0 0 0,1-1 0,-1-1 0,1 1 0,-1-1 0,1-1 0,-1 0-1,0 0 1,1 0 0,-1-1 0,0 0 0,0-1 0,0 0 0,0 0 0,6-4-22,1-18-2939,-19 18 129</inkml:trace>
  <inkml:trace contextRef="#ctx0" brushRef="#br1" timeOffset="11">37 9038 4640,'0'-12'4032,"0"-13"-2779,0 22-1002</inkml:trace>
  <inkml:trace contextRef="#ctx0" brushRef="#br5" timeOffset="12">1917 9484 3936,'4'0'100,"-4"0"-7,1 0 0,0 0 0,-1 0 1,1 0-1,0 0 0,0 0 0,-1 0 0,1 0 0,0 0 1,0 0-1,-1 0 0,1-1 0,0 1 0,-1 0 0,1 0 0,0-1 1,-1 1-1,1-1 0,-1 1 0,1 0 0,0-1 0,-1 1 0,1-1 1,-1 1-1,1-1 0,-1 0 0,0 1 0,1-1 0,-1 1 0,0-1 1,1 0-1,-1 1 0,0-1 0,0 0 0,1 0 0,-1 1 0,0-1-93,20-47 267,-3-1 144,-9-7 554,-3-85 475,-10 88-363,-23 5-239,22 40-812,0 1 1,-1 0-1,0 1 1,0-1-1,0 1 1,-1 1-1,0-1 1,0 1-1,-1 1 1,1-1-1,-3 1-26,-11-8 114,-77-36-157,-20-34-133,28 18 822,-23-37-316,45 48-570,-35-12 614,-69 1-321,33 7-48,-8-12 123,12 13-5,23 7-86,26 8-79,16 6 47,63 31-5,0 1-1,1-1 1,0-1 0,0 1-1,0-1 1,0-1 0,1 1 0,0-1-1,0 0 1,0-1 0,1 1-1,0-1 1,0 0 0,1 0-1,0-1 1,0 1 0,1-1 0,-2-6 0,1 3-31,1-1-1,1 0 1,0 0 0,1-1 0,0 1 0,1 0 0,0 0 0,1-1 0,1 1 0,0 0 0,0 0 0,1 0 0,1 1 0,0-1 0,0 1 0,1-1 0,3-2 31,48-76-230,51-2 90,-75 68-162,28-25 184,4 4 294,67-36-208,21 1 54,60-39-108,-98 47 209,-99 64-115,-1-1 1,0 0 0,0-1-1,0-1 1,-2 0-1,1-1 1,-1-1-1,-1 1 1,0-2-1,5-9-8,39-63-133,-19 1 544,-30-2-144,-7 57-204,0-1-58,-1 1-1,-1-1 0,-2 1 0,-1 0 1,-8-21-5,7 23 48,-2 1 1,0 0 0,-2 1 0,-1 0-1,0 0 1,-3 1 0,-11-16-49,16 31-18,0 1-1,0 0 1,-1 1 0,0 0 0,0 1-1,-1 0 1,-11-4 18,6 2 5,-205-80 177,205 82-182,-1-2 1,2 0 0,-1-1 0,1-1 0,1 0 0,-4-4-1,-94-74 0,55 16-5,46 53 5,-68-102 37,77 118-46,1 0 0,0 0 0,0 0 1,0 0-1,0 0 0,1-1 0,0 1 0,0 0 1,0-1-1,0 1 0,1-1 0,-1 1 0,1-1 0,0 1 1,1-1-1,-1 1 0,1 0 0,0-1 0,0 1 1,0-1-1,1 1 0,-1 0 0,1 0 0,0 0 0,0 0 1,2-2 8,10-10-31,0 0 1,2 1 0,0 1 0,0 1-1,1 0 1,1 1 0,0 0 0,1 2 0,5-2 30,68-38-48,-75 44 65,0-1 0,0-1 0,-1 0 0,0-1 0,-1-1 0,0-1 0,-1 0 0,0-1 0,0 0 0,-2-1 0,1 0 0,-2-1 0,0-1 1,0 0-1,3-7-17,31-70 133,-30-2-112,-15 91-29,1 0-1,-1 0 1,0 0-1,0-1 1,0 1-1,-1 0 1,1 0-1,-1 0 1,0 0 0,0 0-1,0 0 1,0 0-1,0 0 1,-1 0-1,1 0 1,-1 1-1,-1-3 9,-29-60 246,-41-4-241,42 40 171,-20-10 267,7 12-1432,24 18-3340,12 4 1311</inkml:trace>
  <inkml:trace contextRef="#ctx0" brushRef="#br1" timeOffset="13">88 9142 3040,'0'2'-363,"2"1"7948,0-3-6711,7-16-154,19-8-118,39-25-356,61-8-140,-69 36 2,-41 16-120,1-1 0,-1-1 1,-1-1-1,0-1 0,0 0 1,1-2 11,90-71 181,-87 60-188,0 0 0,-1-2 0,-2-1-1,0 0 1,-2-1 0,11-23 7,74-91 38,-70 93-177,-9 15 75,20-32 592,-33 23-496,-6 35 1,0-1 0,0 1 0,-1-1 0,1 0 0,-2 0 0,1 0 0,-1 0 0,0 0 0,0 0 0,-1 0 1,0 0-1,0 0 0,-1-3-33,1-8-142,5-32 355,-10-39-74,-14 13 208,-18-29-251,2 36 272,12 29-230,-9-1-84,10 9-102,3 12-38,4 3 102,-11-10 155,7-2-267,-26-47 219,40 68-130,1 0 0,0 0 0,0-1 0,1 1 0,0-1 1,0 0-1,1 0 0,0 0 0,0 0 0,1 0 1,1-3 6,-4-10 5,-46-254-26,48 258-7,0 0 1,1 0-1,1 0 1,0 0-1,1 0 1,2-5 27,2 0 0,1 0 0,1 0 0,1 1 1,0 0-1,2 1 0,1 0 1,0 0-1,10-11 0,-20 31-2,72-129 12,-60 113 1,-2 2-14,0 2 0,0-1 0,2 2 0,-1-1 0,2 2 0,0-1 0,1 1 3,71-53-80,9 7-64,-22 5 197,-59 43-62,-3 3 16,-1 0 0,0-1 0,0 0 0,-1-1 1,1 0-1,-2-1 0,1 1 0,6-11-7,16-45 5,-27 50 8,-2 0-1,0 1 1,0-1-1,-1 0 0,-1 0 1,0 0-1,-1 0 1,-1 1-1,-1-8-12,-16-71-122,-17 2 383,32 82-253,0 0 0,-1 0 1,-1 0-1,1 1 0,-1 0 1,-1 0-1,1 0 0,-1 1 1,-7-5-9,-36-21 90,-36-25 17,41 18-208,-2 5 186,-34-35 38,49 40-54,5-26-218,22 38 165</inkml:trace>
  <inkml:trace contextRef="#ctx0" brushRef="#br1" timeOffset="14">747 5315 13664,'5'0'832,"-5"-8"-256,0-1-288</inkml:trace>
  <inkml:trace contextRef="#ctx0" brushRef="#br1" timeOffset="15">761 5272 15360,'27'-74'-70,"1"25"28,0-24 260,-10 33-10,-1-3-2181,12 29-6112,-13 11 4773</inkml:trace>
  <inkml:trace contextRef="#ctx0" brushRef="#br6" timeOffset="16">2658 8414 5120,'5'0'4197,"-7"-9"-3983,1 1-1,0 0 1,0-1-1,1 1 1,0-1-1,1 1 1,0-1-1,0 1 1,0 0-1,1-1 1,1 1-1,0 0 1,3-7-214,1-7 253,56-135 739,-61 150-981,1 0 0,-1 1-1,2-1 1,-1 1 0,1-1-1,0 1 1,0 0 0,1 1-1,0-1 1,0 1 0,0 0-1,0 0 1,1 0 0,0 1-1,0 0 1,0 0 0,1 0-1,-1 1 1,1 0 0,3-1-11,6-1 33,1 1 1,0 0 0,0 1 0,0 1-1,0 0 1,0 1 0,0 1 0,0 1 0,17 3-34,94 17 37,-37-25 646,-89 4-657,-1 0 0,1 0 0,0-1 0,0 1 0,0 0 0,0-1 0,-1 1 0,1-1 0,0 0 0,0 1 0,-1-1 0,1 0 0,0 0 0,-1 0 0,1 0 0,-1 0 1,0-1-1,1 1 0,-1 0 0,0-1 0,1 1 0,-1-1 0,0 1 0,0-1 0,-1 0 0,1 1 0,0-1 0,0 0 0,-1 1 0,1-1 0,-1 0 0,1 0 0,-1 0 0,0 0 1,0 0-27,33-208 1146,-25 173-1129,-6 25-18,0 1 0,0 0 0,1 0 0,1 0 0,0 1 0,0-1 0,1 1 0,0 0 0,1 0 0,0 0 0,2-1 0,-3 7-5,1 1 0,-1-1-1,1 1 1,0 1 0,0-1-1,0 1 1,0 0 0,0 1-1,0-1 1,0 1 0,1 0-1,-1 1 1,0-1 0,1 1-1,-1 0 1,0 1 0,1 0-1,-1 0 1,0 0 0,6 3 6,37 1-71,-12-4-63,-29 0 158,0 0 0,-1 0 1,1-1-1,0 0 1,0-1-1,0 1 0,0-1 1,0-1-1,-1 0 1,1 0-1,-1 0 1,1-1-1,-1 0 0,0-1 1,0 1-1,3-3-24,12-22 133,29-28 70,35 10-875,-35 2-4005,-28 24 1152</inkml:trace>
  <inkml:trace contextRef="#ctx0" brushRef="#br6" timeOffset="17">3821 7115 6688,'-14'-11'4170,"13"11"-3311,1 0-80,0 0-326,0 0-138,0 0-91,24 4-11,1-1-76,0-2 1,0 0-1,0-1 1,0-2-1,0 0 1,0-2-1,-1-1 1,1 0-1,22-10-137,36-9-90,-63 24-33,-16 20 187,-19 49 315,-26 92 325,-13 57-304,40-182-4368,13-35 1194,1-1-484</inkml:trace>
  <inkml:trace contextRef="#ctx0" brushRef="#br6" timeOffset="18">2586 7464 4064,'5'-5'667,"-5"6"-257,0-1 91,0 0 86,0 0 101,0 0 48,0 0 27,0 0-65,0 0-266,-23-39 2715,23-43-2070,0-47-821,0 124-258,1 0 0,1 0-1,-1 0 1,1 1 0,0-1 0,0 1-1,0-1 1,0 1 0,1 0 0,0 0-1,0 0 1,0 0 0,0 0 0,1 1-1,-1-1 1,1 1 0,0 0 0,0 0-1,0 0 1,1 1 0,-1-1-1,0 1 1,1 0 0,0 1 0,-1-1-1,1 1 1,0 0 0,0 0 0,0 0-1,0 1 1,0-1 0,0 1 0,0 1 2,118-5-118,-56-17 700,-63 19-561,0 0 0,-1 0 1,1 0-1,-1 0 0,0-1 1,0 1-1,0-1 0,0 0 1,0 1-1,0-1 0,-1-1 1,1 1-1,-1 0 0,0-1 1,0 1-1,0-1 0,-1 0 1,1 1-1,-1-1 0,0 0 1,1-3-22,-7-67 144,-4 27-70,4 6-148,6 39 70,-1 1 0,1-1 1,-1 1-1,1 0 0,0-1 1,-1 1-1,1 0 1,0 0-1,0 0 0,0-1 1,0 1-1,0 0 1,0 0-1,1 1 0,-1-1 1,0 0-1,0 0 1,1 0-1,-1 1 0,0-1 1,1 1-1,-1-1 1,1 1-1,-1 0 0,1-1 1,-1 1-1,0 0 0,1 0 1,-1 0-1,1 0 1,-1 0-1,2 0 4,-1 0 14,13-1 21,112-1-187,45 22 83,-135-16 261,-18-36 5,-11-66-69,15 22-133,36 14-123,22-18 666,-35 44-388,-38 20-780,-6 3-4335,-2 9 2224</inkml:trace>
  <inkml:trace contextRef="#ctx0" brushRef="#br6" timeOffset="19">3325 6380 9408,'0'-2'78,"1"1"1,0-1 0,0 0-1,0 1 1,0-1 0,0 1-1,0-1 1,1 1 0,-1 0 0,0-1-1,1 1 1,-1 0 0,1 0-1,-1 0 1,1 0 0,0 0-1,-1 0 1,1 1 0,0-1-1,0 1 1,0-1 0,-1 1-1,1-1 1,0 1 0,0 0-1,0 0 1,0 0 0,0 0-79,3-2 58,188-35 1318,-93 21-1003,-10 9-309,-89 7-90,-1 0 90,-28 44 1061,16-21-1006,1 0 0,1 1 0,1 1 0,1-1 0,1 1 1,1 6-120,-9 15-2806,12-37 652</inkml:trace>
  <inkml:trace contextRef="#ctx0" brushRef="#br6" timeOffset="20">2223 6530 4768,'-10'3'4213,"9"-6"-4032,-1 0-1,1 1 1,0-1 0,-1 0-1,1 0 1,0 0-1,1 0 1,-1 0 0,0 0-1,1-1 1,0 1 0,0 0-1,0 0 1,0 0 0,0 0-1,1 0 1,0-3-181,-1-6 225,-1 3-168,0 0 0,1 0 1,0 0-1,1 0 0,0 0 0,0 0 0,0 1 0,1-1 1,1 0-1,0 1 0,0-1 0,0 1 0,1 0 1,0 0-1,1 0 0,0 0 0,0 1 0,2-1-57,-2 4 17,1 0-1,-1 0 1,1 1-1,0 0 1,0 0-1,0 1 0,1-1 1,-1 1-1,1 1 1,-1-1-1,1 1 1,0 0-1,-1 1 1,1 0-1,0 0 0,-1 0 1,5 1-17,31-2 163,167-18 98,-206 19-230,-1 0-1,1 0 0,-1 0 1,1 0-1,-1 0 0,1-1 1,-1 1-1,1-1 0,-1 0 1,1 0-1,-1 1 0,0-2 1,1 1-1,-1 0 0,0 0 1,0-1-1,0 1 0,0-1 1,0 1-1,0-1 0,-1 0 1,1 0-1,0 0 0,-1 0 1,1 0-1,-1 0 0,0-1 1,0 1-1,0 0 0,0-1 1,0 1-1,0-2-30,4-29 149,-14-79-15,8 10-182,19 73-54,-13 24 89,0 0 0,0 1-1,0-1 1,0 1 0,1 0-1,0 1 1,-1-1 0,1 1-1,1 0 1,-1 0 0,0 1-1,1 0 1,-1 0 0,1 1-1,-1 0 1,1 0 0,0 0-1,0 1 1,-1 0 0,1 0-1,0 0 1,0 1 0,-1 0-1,1 1 1,0 0 0,-1 0-1,1 0 1,1 1 13,4 3 16,-9-4-6,0 0-1,0 0 0,0 0 0,0-1 0,0 1 0,1-1 1,-1 0-1,0 0 0,1 0 0,-1-1 0,1 1 0,-1-1 0,1 0 1,0 0-1,-1 0 0,1 0 0,-1 0 0,3-1-9,3-3-46,-8 4 66,0 0 0,-1 0 0,1 0 0,-1 0 0,1 0 0,0 0-1,-1-1 1,1 1 0,-1 0 0,1 0 0,-1-1 0,1 1 0,0 0 0,-1-1-1,0 1 1,1-1 0,-1 1 0,1-1 0,-1 1 0,1-1 0,-1 1 0,0-1-1,1 1 1,-1-1 0,0 1 0,0-1 0,1 1 0,-1-1 0,0 0 0,0 1-1,0-1 1,0 0 0,0 1 0,0-1 0,0 1 0,0-1 0,0 0 0,0 0-20,23-88-571,13 44-3978,-26 37 2485</inkml:trace>
  <inkml:trace contextRef="#ctx0" brushRef="#br6" timeOffset="21">2845 5684 5536,'-5'-1'17,"10"-3"5955,301-24-3929,-148 9-1979,-157 19-66,-1 0 1,1 1-1,-1-1 0,1 1 1,-1-1-1,0 0 1,0 1-1,1-1 1,-1 1-1,0-1 1,1 1-1,-1-1 1,0 1-1,0-1 1,0 1-1,0 0 1,0-1-1,0 1 1,0-1-1,0 1 1,0-1-1,0 1 1,0-1-1,0 1 1,0 0-1,0-1 0,0 1 1,0-1-1,0 1 1,-1-1-1,1 1 1,0-1-1,-1 1 1,1-1-1,0 1 1,-1-1-1,1 0 1,0 1-1,-1-1 1,1 1-1,-1-1 1,1 0 1,-107 128 1434,20-10-2831,73-93-3883,9-22 2139</inkml:trace>
  <inkml:trace contextRef="#ctx0" brushRef="#br6" timeOffset="22">1790 5598 5888,'19'-49'5588,"41"-33"-5300,-49 68 54,99-115 560,-102 121-901,0 0 0,0 1 0,1 0 1,0 0-1,1 0 0,-1 2 0,1-1 0,0 1 1,1 0-1,-1 1 0,1 1 0,0-1 1,10 0-2,93-10-43,-109 14 87,0 0 1,0 1-1,1-2 1,-1 1-1,0-1 1,0 1-1,0-1 0,0-1 1,0 1-1,0-1 1,0 0-1,0 0 1,0 0-1,-1-1 1,1 1-1,-1-1 0,0 0 1,0-1-1,0 1 1,0-1-1,0 1 1,-1-1-1,0 0 1,0-1-1,0 1 0,0 0 1,1-5-45,0-3 83,-2 1 0,0-1 0,0 0 0,-1 0 0,0 0 0,-1 0 1,-1 0-1,0-2-83,0-19 50,0 30-55,1 0 0,0 1 0,0-1 1,-1 1-1,1-1 0,1 1 0,-1-1 0,0 0 1,1 1-1,-1-1 0,1 1 0,0-1 1,0 1-1,0 0 0,0-1 0,0 1 1,1 0-1,-1 0 0,1 0 0,-1 0 1,1 0-1,0 0 0,0 0 0,0 0 1,0 1-1,0-1 0,0 1 0,0-1 1,0 1-1,1 0 0,-1 0 0,0 0 1,1 0-1,-1 0 0,1 1 0,-1-1 1,2 1 4,155-9-155,-95 0 374,-64 9-282,43-18 1104,-32 3-2723,-20-5-7417,-1 13 6166</inkml:trace>
  <inkml:trace contextRef="#ctx0" brushRef="#br6" timeOffset="23">2509 4826 5184,'-26'-17'4928,"25"17"-4571,1 0-26,0 0 42,0 0-90,8 0 170,29-1-119,-2-1 0,1-2 0,0-2-1,-1-1 1,9-4-334,75-2-10,-118 13 10,-1 0 1,1 0 0,0 0 0,-1 0-1,1 0 1,0 0 0,-1 0 0,1 0 0,-1 0-1,1 0 1,0 0 0,-1 0 0,1 1-1,0-1 1,-1 0 0,1 0 0,-1 1 0,1-1-1,-1 0 1,1 1 0,-1-1 0,1 1 0,-1-1-1,1 1 1,-1-1 0,1 1 0,-1-1-1,0 1 1,1-1 0,-1 1 0,0-1 0,1 1-1,-1-1 1,0 1 0,0 0 0,0-1-1,1 1 1,-1 0 0,0-1 0,0 1 0,0 0-1,0-1 1,0 1 0,0 0 0,0-1-1,-1 1 0,1 0-3,-1 15 111,-1 1 0,-1-1 0,0 0 0,-1 0 0,-1-1 0,0 1 0,-1-1 0,-1 1-108,-11 29 330,-32 55-1695,40-87 96</inkml:trace>
  <inkml:trace contextRef="#ctx0" brushRef="#br7" timeOffset="24">4936 5692 6496,'0'9'384,"-5"-9"448,5 0 192,0 0-96,0 6 32,0-1-288,0-1-64,0 1-352,0-2-32,0-3 0,-5 0-32,5 0 32,0 0-704,0 0-288,0 0-896,0 0-384,10 0-672</inkml:trace>
  <inkml:trace contextRef="#ctx0" brushRef="#br0" timeOffset="25">8896 9856 6816,'-4'-6'3381,"7"0"-3264,1 0-1,0 0 1,0 1 0,1-1 0,-1 1-1,1 0 1,0 0 0,1 1-1,-1-1 1,1 1 0,0 1-1,0-1 1,0 1 0,0 0 0,1 0-1,-1 0 1,6 0-117,-10 3 22,-1 0 1,1 1-1,-1-1 0,1 0 1,-1 1-1,1 0 1,-1-1-1,1 1 0,-1 0 1,1 0-1,-1 0 0,0-1 1,0 2-1,1-1 1,-1 0-1,0 0 0,0 0 1,0 0-1,0 1 0,0-1 1,0 0-1,-1 1 1,1-1-1,0 1 0,-1-1 1,1 1-1,-1-1 0,1 1 1,-1 0-1,0-1 1,0 1-1,0-1 0,0 1 1,0 0-1,0-1 0,0 1 1,0 0-1,0-1 1,-1 1-1,1-1 0,-1 1-22,-43 327 2411,42-320-2376,0 1-1,0 0 1,1 0 0,0 0-1,1 0 1,0 0 0,1 1-1,0-1 1,0 0 0,1-1-1,1 1 1,0 0 0,0 0-1,0-1 1,1 0 0,5 8-35,-6-14-128,0 0 0,1 0 0,-1-1 1,1 1-1,-1-1 0,1 0 1,0 0-1,0 0 0,0-1 1,0 1-1,0-1 0,0 0 1,0 0-1,0-1 0,1 1 1,-1-1-1,0 0 0,0 0 1,1 0-1,-1 0 0,0-1 1,0 0-1,5-1 128,92-40-8146,-64 20 5213</inkml:trace>
  <inkml:trace contextRef="#ctx0" brushRef="#br0" timeOffset="26">8978 9560 14240,'0'5'832,"0"-14"-192,0 4-352,0 5-640,0-3-160,6-1-896,-3-1-352,2-3-1984,8 5-864</inkml:trace>
  <inkml:trace contextRef="#ctx0" brushRef="#br0" timeOffset="27">9211 9746 10784,'0'3'21,"0"0"-1,1 0 1,-1 0 0,1 0 0,0 0 0,0 0 0,0-1 0,0 1 0,1 0 0,-1-1 0,1 1 0,0-1-1,-1 1 1,1-1 0,0 0 0,0 0 0,1 0 0,-1 0 0,0 0 0,1 0 0,-1-1 0,1 1-1,-1-1 1,1 1 0,0-1 0,2 0-21,78 16-234,-74-17 362,1-1-1,0 0 1,-1 0-1,1-1 1,-1 0 0,1 0-1,-1-1 1,0-1-1,0 1 1,-1-1-1,1-1 1,-1 0 0,0 0-1,0-1 1,0 0-1,-1 0 1,0 0 0,0-1-1,0 0 1,-1-1-1,0 1 1,-1-1-1,0 0 1,0-1 0,0 1-1,0-6-127,-4 12 42,0 0 1,0 0-1,0 0 0,-1 0 0,1 0 1,-1-1-1,1 1 0,-1 0 0,0 0 1,0-1-1,0 1 0,0 0 0,-1 0 1,1 0-1,0-1 0,-1 1 0,0 0 1,1 0-1,-1 0 0,0 0 0,0 0 1,0 0-1,0 0 0,-1 0 0,1 0 1,-1 0-1,1 1 0,-1-1 0,1 1 1,-1-1-1,0 1 0,0-1 0,1 1 1,-1 0-1,0 0 0,0 0 0,0 0 1,-1 0-1,1 1 0,0-1 0,0 1 1,0-1-1,-1 1 0,1 0 0,0 0 1,0 0-1,-1 0 0,1 0 0,0 0 1,0 0-1,-1 1-42,-32 7 64,2 5-54</inkml:trace>
  <inkml:trace contextRef="#ctx0" brushRef="#br0" timeOffset="28">9355 9815 128</inkml:trace>
  <inkml:trace contextRef="#ctx0" brushRef="#br0" timeOffset="29">9488 9661 3936,'-14'5'4192,"-151"11"-567,72-3-3896,72-8-1552,21-5 1727,0 0 0,-1 0 0,1 0 1,0 1-1,-1-1 0,1 0 0,0 0 0,0 0 0,-1 0 0,1 0 1,0 0-1,-1 1 0,1-1 0,0 0 0,0 0 0,0 0 1,-1 1-1,1-1 0,0 0 0,0 0 0,0 1 0,-1-1 1,1 0-1,0 0 0,0 1 0,0-1 0,0 0 0,0 1 1,0-1-1,0 0 0,0 0 0,0 1 0,0-1 0,0 0 0,0 1 1,0-1-1,0 0 0,0 1 0,0-1 0,0 0 0,0 0 1,0 1-1,0-1 0,0 0 0,1 1 0,-1-1 0,0 0 1,0 0-1,0 1 0,0-1 0,1 0 0,-1 0 0,0 0 0,0 1 1,1-1-1,-1 0 0,0 0 0,0 0 0,1 1 0,-1-1 1,0 0-1,0 0 0,1 0 0,-1 0 0,0 0 96,17 7-2149</inkml:trace>
  <inkml:trace contextRef="#ctx0" brushRef="#br7" timeOffset="30">6509 6321 1408,'0'8'608,"0"-13"-480,-5 14 192,5-9 96,0 0-160,0 0-64,0 0 160,0 0 96,0 0-160,0 0-32,0 0 64,0 0 128</inkml:trace>
  <inkml:trace contextRef="#ctx0" brushRef="#br6" timeOffset="31">2237 1999 2304,'4'7'7208,"-2"-5"-7510,20 36 1561,-21-36-1056,12 12 101,14 7 53,-8-3 64,-11-4-517,-8-12 155,0-2 37,0 0 16,6 4 101,7 23-309,-13-26 155,0-1 26,0 0-21,0 1-32,5 11 464,3 9-378,-7-18-177,25 36 144,-26-38-143,19 23 127,-16-23-69,-1 1 0,1-1-1,0 1 1,-1-1 0,1 0 0,0 0 0,0 0-1,0 0 1,0-1 0,0 1 0,0-1 0,0 0-1,0 0 1,0 0 0,0 0 0,1 0 0,-1-1-1,0 1 1,0-1 0,-1 0 0,1 0 0,0 0-1,0 0 1,0-1 0,-1 1 0,1-1 0,0 0 0,122-63-16,10 9 42,-136 57-26,1-1 0,0 0 0,0 1 0,0-1-1,0 0 1,0 1 0,0-1 0,0 0 0,-1 1-1,1-1 1,0 0 0,0 1 0,0-1 0,0 0-1,0 1 1,0-1 0,1 1 0,-1-1 0,0 0-1,0 1 1,0-1 0,0 0 0,0 1 0,0-1 0,1 0-1,-1 0 1,0 1 0,0-1 0,1 0 0,-1 1-1,0-1 1,0 0 0,1 0 0,-1 0 0,0 1-1,0-1 1,1 0 0,-1 0 0,0 0 0,1 0-1,-1 1 1,0-1 0,1 0 0,-1 0 0,0 0 0,1 0-1,-1 0 1,1 0 0,-1 0 0,0 0 0,1 0-1,-1 0 1,0 0 0,1 0 0,-1 0 0,0-1 0,-28 41 85,-34 42-42,34-45-43,-17 31-128,36-7 112,4-50 186,5-10-239,0 12-102,18 4 232,-3-10-84,39-9 200,-36-2-194,30-10 6,-9-4-170,-21 11 170,0-5 203,-3-4-277,12 3 250,-14-2-138,0-2-166,6-3 86,-6 1 26,8-23 384,12-15-757,-5 16 534,36-35-342,-5 14 405,-13 27-208,77-42 193,18 12-374,-18-19 394,-10-23-495,-36 15 240,-4 23 90,-6 13 176,-11 15-314,-93 70 64,-108 125 330,50-33-714,74-93 455,-1-1 0,-1-1 0,-2-1 1,0-1-1,-2-1 0,0-1 1,-4 1-35,-37 17 0,-73 57-96,68-28 277,60-56-199,0 1 0,0 0 0,1 0-1,1 1 1,-9 17 18,-13 21-48,-2-1 0,-2-2 0,-21 21 48,-34 26 448,-13-17-789,19-14 634,-28 26-154,42-30-112,21 18-305,-13 41 518,38-72-826,31-42 1162,145-143-640,30-1 26,44-49 28,-179 143-18,-1-2 0,29-41 28,-48 56-30,98-106 217,-28 62-315,-96 74 126,1 0-1,0 1 1,-1-1 0,1 0-1,0 0 1,-1 0 0,1 0-1,0 1 1,-1-1 0,1 0-1,0 0 1,0 1-1,-1-1 1,1 0 0,0 0-1,0 1 1,0-1 0,-1 0-1,1 1 1,0-1 0,0 0-1,0 1 1,0-1 0,0 0-1,0 1 1,0-1 0,0 0-1,0 1 1,-1-1 0,2 1-1,-1-1 1,0 0 0,0 1-1,0-1 1,0 0 0,0 1-1,0-1 1,0 0 0,0 1-1,0-1 1,1 0 0,-1 1-1,0-1 1,0 0 0,0 1-1,1-1 1,-1 0-1,0 0 1,0 1 0,1-1-1,-1 0 1,0 0 0,1 0-1,-1 1 1,0-1 0,1 0-1,-1 0 1,0 0 0,1 0-1,-1 0 1,0 0 0,1 0-1,-1 0 1,0 1 0,1-1-1,-1 0 1,1-1 2,-4 10 168,-38 79-67,-96 91-533,74-75 629,35-18-47,28-30-545,0-56 470,5 19-257,-5-18 252,19-1 228,77-52-399,-60 33 89,1 1 0,1 2 0,1 1 0,32-7 12,53-26-16,-10-4 91,27-37-6,-82 58-192,-58 31 123,0 1-1,-1 0 1,1-1-1,0 1 1,-1 0-1,1-1 1,0 1-1,-1 0 1,0 0-1,1 0 1,-1 0-1,1 0 1,-1 0-1,0-1 1,1 1-1,-1 0 1,0 0-1,0 0 1,0 0-1,0 0 1,0 0-1,0 0 1,0 0-1,0 0 1,0 0-1,-1 0 1,1 0-1,0 0 1,-1 0-1,1 0 1,0 0-1,-1-1 1,1 1-1,-1 0 0,1 0 1,-1 0-1,0-1 1,1 1-1,-1 0 1,0-1-1,0 1 1,1 0 0,-82 91 171,-78 58 239,29-45-260,-14 40-214,97-51 104,36-63-182,8 17 14,4-47 176,14 8 32,-4-10-80,-1 0-1,1-1 1,-1 0 0,0-1-1,0 0 1,0 0 0,0 0-1,8-6 1,15-5 41,-9 3-46,0-1 0,-1-1 0,-1-1 0,0-1 0,0-1 0,10-12 5,34-24-114,52-41 274,-16 20-352,-97 69 192,-3 0 10,-15 29-319,-3 0 503,-103 176-57,72-89-143,47-80-719,1-31 698,0-1 198,0 0 85,2 1-149,3-1-103,0-1 0,1 1 0,-1-1 0,0 0 0,0 0 0,1-1 1,-1 1-1,0-1 0,0 0 0,0-1 0,-1 1 0,1-1 1,-1 0-1,1 0 0,-1 0 0,0-1 0,0 0 0,2-2-4,179-138-309,-169 130 467,-6 6-33,-17 23-195,-51 64-164,-15 22 426,5 4-219,55-78 27,31-29-309,67-35 207,124-39-180,-140 56 111,-60 24 166,-117 72 106,101-70-100,-9 7-22,0 1 1,2 0-1,-1 1 1,2 0 0,-11 17 20,-27 58-86,39-29 44,24-51 42,62-21 10,71-26-143,-74 13 176,-2-3-1,63-34-42,-90 36 38,-33 26 20,-10 4-32,-1 1 0,0-1-1,0 0 1,0 1 0,-1-1 0,1 0-1,-1-1 1,-1 1 0,1 0-1,-1-1 1,1 0 0,-4 2-26,-11 17-69,-77 106 155,19-23-86,13-26-86,61-78 85,1-1 0,-1 1-1,1-1 1,-1 1 0,1 0-1,0-1 1,0 1 0,0 0-1,0 0 1,0 0 0,0 0-1,0 0 1,1 0 0,-1 0-1,1 0 1,0 0 0,-1 0-1,1 1 1,0-1 0,0 0-1,0 0 1,0 0 0,1 0-1,-1 0 1,1 0 0,-1 1-1,1-1 1,0 0 0,0 0-1,-1 0 1,1-1 0,1 2 1,8-2-2,0 0 1,0 0-1,1-1 1,-1-1 0,0 0-1,0 0 1,0-1-1,0 0 1,0-1-1,-1 0 1,1 0 0,-1-1-1,0 0 1,0-1-1,8-5 2,91-72 28,-93 67-42,1 1 0,0 1-1,1 1 1,0 0-1,1 1 1,2 0 14,-4 11 5,-25 21 63,2-9-67,-57 101-123,-13 8 143,19-25 0,57-95-23,0 0-1,0-1 1,1 1-1,-1 0 1,1 0-1,-1 0 0,1-1 1,-1 1-1,1 0 1,-1 0-1,1 0 1,0 0-1,-1 0 1,1 0-1,0 0 1,0 0-1,0 0 0,0 0 1,0 0-1,0 0 1,0 0-1,0 0 1,0 0-1,0 0 1,0 0-1,1 0 1,-1 0-1,0 0 0,1 0 1,-1 0-1,1 0 1,-1 0-1,1-1 1,0 1-1,-1 0 1,1 0-1,0 0 1,-1-1-1,1 1 0,0-1 1,0 1-1,0 0 1,0-1-1,-1 1 1,1-1-1,0 0 1,0 1-1,0-1 0,0 0 1,0 1-1,0-1 1,0 0-1,0 0 1,0 0-1,0 0 1,0 0-1,0 0 1,0 0-1,0 0 0,0-1 1,0 1-1,0 0 1,0 0-1,0-1 1,0 1-1,0-1 1,0 1 2,68-29 10,84-52 92,-17 37-332,-136 44 231,0 0 0,0 1 0,0-1 0,0 1 0,0-1 0,0 1 0,0-1 0,0 0 0,0 1 0,0-1 0,0 1 0,0-1 0,1 1 0,-1-1 0,0 0 0,0 1 0,0-1 0,1 1 0,-1-1 0,0 0 0,0 1 0,1-1 0,-1 0 0,0 0 0,1 1 0,-1-1 0,0 0 0,1 1 0,-1-1 0,0 0 0,1 0 0,-1 0 0,1 0 0,-1 1 0,1-1 0,-1 0 0,0 0 0,1 0 0,-1 0 0,1 0 0,-1 0 0,1 0-1,-1 0 1,0 0 0,1 0 0,-1 0 0,1 0 0,-1-1 0,1 1 0,-1 0 0,0 0 0,1 0 0,-1 0 0,0-1 0,1 1-1,-25 30 69,-56 70-240,37-10 43,43-82 139,5-4-6,53-11-111,133-47-22,-113 39 128,-83 27 0,-103 77 0,87-68-4,2 1 1,0 1 0,2 0 0,1 2 0,-10 19 3,25-44 0,0 1 1,1-1-1,-1 0 1,1 1-1,-1-1 1,1 1-1,-1-1 1,1 1 0,-1-1-1,1 1 1,0-1-1,-1 1 1,1 0-1,0-1 1,-1 1-1,1 0 1,0-1-1,0 1 1,0 0-1,-1-1 1,1 1 0,0 0-1,0-1 1,0 1-1,0 0 1,0-1-1,0 1 1,1 0-1,-1-1 1,0 1-1,0 0 1,0-1-1,0 1 1,1 0 0,-1-1-1,0 1 1,1-1-1,-1 1 1,1-1-1,-1 1 1,0 0-1,1-1 1,-1 0-1,1 1 1,0-1 0,-1 1-1,1-1 1,-1 0-1,1 1 1,-1-1-1,1 0 1,0 1-1,-1-1 1,1 0-1,0 0 1,-1 0-1,1 0 1,0 0 0,-1 1-1,1-1 1,0 0-1,-1-1 1,1 1-1,0 0 1,0 0-1,-1 0 1,1 0-1,-1 0 1,1-1-1,198-83 21,-168 79-159,-34 25 212,-36 53-148,38-72 71,-2 4-2,0 0-1,1 0 1,-1 1-1,1-1 1,1 1-1,-1 0 1,1-1-1,-1 1 1,2 0-1,-1 0 0,1 0 1,-1 0-1,2 0 1,-1 0-1,2 5 6,-1-9-1,1-1-1,-1 1 1,1-1-1,0 0 1,0 1-1,0-1 1,0 0-1,-1 0 1,2 0-1,-1 0 1,0 0-1,0-1 1,0 1-1,0 0 1,0-1-1,1 0 1,-1 0-1,0 1 1,0-1-1,1-1 1,-1 1-1,0 0 1,0 0-1,1-1 1,1 0 1,8-2 3,0 0 0,0 0-1,0-1 1,0-1 0,-1 0 0,0-1 0,0 0-1,10-7-2,13-7-59,-33 20 61,-1 0 1,1 0 0,-1-1 0,1 1 0,-1 0-1,1 0 1,-1-1 0,1 1 0,-1 0 0,1 0 0,0 0-1,-1 0 1,1 0 0,-1 0 0,1 0 0,-1 0-1,1 0 1,0 0 0,-1 0 0,1 1 0,-1-1-1,1 0 1,-1 0 0,1 0 0,-1 1 0,1-1-1,-1 0 1,1 1 0,-1-1 0,1 0 0,-1 1-1,1-1 1,-1 1 0,0-1 0,1 1 0,-1-1-1,0 1 1,1-1 0,-1 1 0,0-1 0,0 1-1,0-1 1,1 1 0,-1-1 0,0 1 0,0-1-1,0 1 1,0 0 0,0-1 0,0 1 0,0-1 0,0 1-1,0-1 1,0 1 0,0 0 0,-1-1 0,1 1-1,0-1 1,0 1-3,-6 35 48,-48 89 80,31-72-213,23-52 84,-1-1 0,1 0 0,-1 1 0,1-1 0,0 1 0,-1-1 0,1 0 0,0 1 0,0-1 0,-1 1 0,1-1 0,0 1 0,0-1 0,0 1 0,-1-1 0,1 1 0,0-1 0,0 1 0,0-1 0,0 1 0,0-1 0,0 1 0,0-1 0,0 1-1,0-1 1,0 1 0,0-1 0,1 1 0,-1-1 0,0 1 0,0-1 0,0 1 0,1-1 0,-1 1 0,0-1 0,1 1 0,-1-1 0,0 0 0,1 1 0,-1-1 0,0 0 0,1 1 0,-1-1 0,1 0 0,-1 1 0,1-1 0,-1 0 0,0 0 0,1 1 0,-1-1 0,1 0 0,-1 0 0,1 0 0,0 0 0,-1 0 0,1 0 0,-1 0 1,33-2-65,73-45 188,-88 41-209,-14 23 150,-25 66 11,20-54-246,28-24 161,2-15 24,55-5 68,-79 37-45,-27 62 64,14-49-72,5-25-55,1-1 1,-1 0-1,2 1 0,0-1 1,0 1-1,0-1 0,1 1 0,1 0 1,1 6 25,-1-14 13,1-1 1,0 1 0,0-1-1,0 1 1,0-1 0,0 0-1,0 0 1,0 0 0,0 0-1,0 0 1,0 0 0,1-1-1,-1 1 1,0-1 0,1 0-1,-1 1 1,0-1 0,1 0-1,-1-1 1,0 1 0,1 0-1,-1 0 1,0-1 0,1 0-1,-1 1 1,0-1 0,0 0-1,0 0 1,0 0 0,0 0-1,0-1 1,2 0-14,195-67 53,-198 68-48,-1 1-1,1-1 0,-1 1 1,1-1-1,-1 1 0,1-1 1,0 1-1,-1-1 0,1 1 1,0 0-1,-1-1 0,1 1 1,0 0-1,-1 0 0,1-1 1,0 1-1,0 0 0,-1 0 1,1 0-1,0 0 0,0 0 1,-1 0-1,1 0 0,0 0 1,0 0-1,-1 0 0,1 1 1,0-1-1,0 0 0,-1 0 1,1 1-1,0-1 0,-1 0 1,1 1-1,0-1 0,-1 1 1,1-1-1,-1 1 1,1-1-1,-1 1 0,1-1 1,-1 1-1,1 0 0,-1-1 1,1 1-1,-1 0 0,0-1 1,1 1-1,-1 0 0,0-1 1,0 1-1,0 0 0,1 0 1,-1-1-1,0 1 0,0 0 1,0 0-1,0 0 0,0 0-4,-54 84-10,-46 104 42,100-187-36,-1 0 1,1 0 0,-1-1 0,1 1-1,0 0 1,0 0 0,-1 0 0,1 0-1,1-1 1,-1 1 0,0 0 0,0 0-1,1 0 1,-1-1 0,1 1 0,-1 0-1,1 0 1,0-1 0,0 1 0,0 0-1,0-1 1,0 1 0,0-1 0,0 0-1,0 1 1,1-1 0,-1 0 0,0 1-1,1-1 1,-1 0 0,1 0 0,-1 0 0,1-1-1,0 1 1,-1 0 0,1 0 0,0-1-1,0 1 1,0-1 0,-1 0 0,1 0-1,0 1 1,0-1 0,0 0 0,0 0-1,0-1 4,171 14 123,-170-13-122,-1 0-1,1 1 1,-1-1 0,1 0 0,-1 1-1,1 0 1,-1 0 0,1 0 0,-1 0-1,0 0 1,1 0 0,-1 1 0,0-1-1,0 1 1,0-1 0,0 1 0,0 0-1,0 0 1,-1 0 0,1 0 0,-1 0-1,1 0 1,-1 0 0,0 0-1,0 1 1,0-1 0,0 0 0,0 1-1,0-1 1,-1 1 0,1-1 0,-1 1-1,0 0 1,1-1 0,-1 1 0,-1 0-1,16 95 26,-14-93-13,0 0-1,1 0 1,0 0-1,0 0 1,0 0-1,0-1 0,1 1 1,0-1-1,0 1 1,0-1-1,0 0 1,1 0-1,0-1 1,-1 1-1,4 2-12,30 38 576,-35-42-1184,5 6-7578,-3-6 5599</inkml:trace>
  <inkml:trace contextRef="#ctx0" brushRef="#br7" timeOffset="32">6367 5503 3200,'5'11'5642,"4"-14"-3720,8-18-1124,-12 7-392,-1 1-1,-1-1 0,0 0 1,-1-1-1,0 1 0,-1 0 1,-1-8-406,0 17 87,0 0 1,0 1 0,-1-1 0,0 0 0,1 1-1,-2-1 1,1 1 0,0-1 0,-1 1-1,0 0 1,0-1 0,0 1 0,-2-2-88,3 6-117,16 9-70,-3-6 198,0 0 0,0 0 1,0-1-1,0-1 0,0 0 0,0 0 1,0-1-1,1-1 0,3-1-11,5 1-5,30-1 35,0-3 0,0-2-1,-1-2 1,0-3 0,45-16-30,-58 15 448,-47 22-352,-2 1-109,0 0-1,1 1 0,1 0 1,0 0-1,0 1 1,1 1-1,1-1 1,0 1-1,1 1 0,0-1 1,-1 6 13,-61 271 0,36-148 45,5-17 71,-6-1 0,-30 68-116,60-178 84,-1 0-1,-1-1 1,0 1-1,0-1 1,-1-1-1,-1 1 1,0-1 0,-1 0-1,0-1 1,-1 0-1,0-1 1,-1 0-1,0 0 1,-1-1-1,1-1 1,-2 0 0,1 0-1,-12 4-83,20-11 18,1 0-1,-1 0 1,0-1-1,0 1 1,0-1 0,1 0-1,-1 0 1,0-1-1,0 1 1,0-1-1,1 1 1,-1-1 0,0 0-1,1-1 1,-1 1-1,1 0 1,-1-1-1,1 0 1,0 0-1,0 0 1,0 0 0,0-1-1,0 1 1,0-1-1,0 0 1,1 0-1,0 0 1,-1 0 0,1 0-1,0 0 1,0 0-1,1-1 1,-1 1-1,0-2-17,-1-1-7,0 0-1,0 0 0,0-1 0,1 1 0,-1 0 1,2-1-1,-1 0 0,1 1 0,0-1 0,0 0 1,1 0-1,0 1 0,0-1 0,0 0 1,1 0-1,0 0 0,1 1 0,-1-1 0,1 1 1,1-1-1,-1 1 0,1 0 0,0 0 0,0 0 1,1 0-1,3-4 8,0 3-7,1 0 1,0 1 0,0 0 0,0 1-1,1-1 1,0 1 0,0 1-1,0 0 1,1 0 0,-1 1-1,1 0 1,0 1 0,0 0-1,0 1 1,0 0 0,0 0-1,0 1 1,0 0 0,0 1-1,0 0 1,0 0 0,0 1-1,0 1 1,-1 0 0,1 0-1,-1 1 1,2 1 6,149 105 320,-33-23 613,-115-80-863,-1 0-8,0-1 1,0 0-1,0 0 1,0-1-1,1 0 0,0-1 1,0-1-1,0 0 0,1 0 1,9-1-63,-17-3-262,0-1 1,0-1-1,0 1 0,0-1 1,-1 0-1,1 0 0,-1 0 1,0-1-1,0 0 1,0 1-1,0-1 0,0-1 1,-1 1-1,0 0 1,0-1-1,0 0 0,-1 0 1,1 0-1,-1 0 1,0 0-1,-1 0 0,1-2 262,-1 6-36,21-55-3505,1-7-235</inkml:trace>
  <inkml:trace contextRef="#ctx0" brushRef="#br7" timeOffset="33">7424 4859 4096,'3'-22'1363,"1"-13"-328,-3 8 3628,-10 71-3591,-32 174 1435,-18 81-1889,41-212-6346,14-77 1760,-1-9 614</inkml:trace>
  <inkml:trace contextRef="#ctx0" brushRef="#br7" timeOffset="34">7227 5086 6784,'-12'-23'2879,"11"34"-510,3-9-2312,0 0 0,0 0 0,0 0 0,0 0 1,0-1-1,1 1 0,-1-1 0,0 1 0,1-1 0,-1 0 1,1 0-1,-1 0 0,1 0 0,0-1 0,-1 1 1,1-1-1,0 1 0,0-1 0,-1 0 0,1 0 0,1 0-57,11 2 384,42 7 277,1-3 0,0-2 1,1-3-1,-1-2 0,36-6-661,-25-5-1748,-29-4-4360,-30 7 2578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24T10:35:45.176"/>
    </inkml:context>
    <inkml:brush xml:id="br0">
      <inkml:brushProperty name="width" value="0.05" units="cm"/>
      <inkml:brushProperty name="height" value="0.05" units="cm"/>
      <inkml:brushProperty name="color" value="#008C3A"/>
      <inkml:brushProperty name="ignorePressure" value="1"/>
    </inkml:brush>
  </inkml:definitions>
  <inkml:trace contextRef="#ctx0" brushRef="#br0">0 1,'24'24,"7623"7622,-15111-15109,13975 13973,-6481-6480</inkml:trace>
  <inkml:trace contextRef="#ctx0" brushRef="#br0" timeOffset="1">6877 6878,'55'55,"137"137,-154-154,-32-32</inkml:trace>
  <inkml:trace contextRef="#ctx0" brushRef="#br0" timeOffset="2">7224 7224,'8'9,"-4"-5,5 4,-4-3,2 3,3 1,-2 0,1 0,-3-3,-1-1,5 5,-1-1,2 2,0-1,-1 1</inkml:trace>
  <inkml:trace contextRef="#ctx0" brushRef="#br0" timeOffset="3">7520 7520,'194'195,"-196"-197,4 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0:38:01.0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449 306 5760,'0'-5'2176,"5"10"-1664,-2-5-1216,2 0-672,0-5-800,4 1-192</inkml:trace>
  <inkml:trace contextRef="#ctx0" brushRef="#br0" timeOffset="3249.367">422 378 3712,'-19'24'5120,"14"-28"-3568,5 2-1533,0 0 0,0 0-1,0 0 1,0 0 0,0 0 0,1 0 0,-1 0 0,1 0 0,-1 0 0,1 0 0,0 0 0,-1 0-1,1 1 1,0-1 0,0 0 0,0 1 0,1-1 0,-1 0 0,0 1 0,1 0 0,-1-1 0,1 1 0,-1 0-1,1 0 1,-1-1 0,1 1 0,0 1 0,0-1 0,0 0 0,-1 0 0,1 1 0,0-1 0,0 1 0,0-1-1,0 1 1,0 0 0,0 0 0,0 0 0,0 0 0,0 0 0,0 0 0,0 0 0,0 1 0,0-1 0,0 1-1,0 0 1,-1-1 0,1 1 0,0 0 0,0 0 0,-1 0 0,1 0 0,0 0 0,-1 1 0,2 0-19,1 5 66,-1 0 1,1 0 0,-1 1 0,-1 0-1,1-1 1,-1 1 0,-1 0 0,1 0-1,-1 0 1,-1 0 0,1 0 0,-1 5-67,1 7 143,1 29 194,-3 1 0,-1-1 0,-3 1 0,-2-1 0,-12 46-337,10-53 108,-1 0 0,-2-1-1,-2 0 1,-2-1 0,-1 0 0,-2-2 0,-2 0 0,-2-1 0,-4 3-108,-28 25-1059,16-29-2746,36-34 685</inkml:trace>
  <inkml:trace contextRef="#ctx0" brushRef="#br0" timeOffset="4129.754">502 568 2560,'0'13'4160,"-4"-6"-3880,-1-1 0,0-1 0,0 1 0,-1-1 0,1 0 0,-1 0 0,0-1 0,0 1 0,-1-1 0,1-1 0,-1 1 0,-6 2-280,-6 1 393,0-1 1,0-1 0,-1 0-1,1-1 1,-1-1 0,0-1-1,0-1 1,0-1 0,0 0 0,0-2-1,-9-2-393,19 2 13,1-2 0,-1 1 1,1-2-1,-1 1 0,1-1 0,0 0 0,1-1 0,-1 0 0,1-1 0,1 1 0,-1-2 0,1 1 0,0-1 0,1 0 1,-1 0-1,2-1 0,-1 0 0,1 0 0,1 0 0,0 0 0,0-1 0,0 0 0,2 0 0,-1 0 0,1 0 1,0 0-1,1 0 0,1-1 0,-1 1 0,2 0 0,-1-1 0,1 1 0,1-2-13,0 3-4,0 0 0,0 0-1,1 0 1,1 0 0,-1 1 0,1 0-1,1-1 1,-1 1 0,1 1-1,1-1 1,0 1 0,0 0 0,0 0-1,0 1 1,1-1 0,4-1 4,129-82-53,-122 80 52,33-19 2,-16 8 10,1 1 1,0 2-1,2 1 0,0 2 1,0 1-1,23-3-11,-39 12-19,0 1 1,0 1-1,0 1 1,0 0-1,0 2 1,0 1-1,0 1 1,0 0-1,0 2 1,0 1-1,0 0 1,-1 2-1,0 0 1,-1 1-1,1 2 1,-2 0-1,18 11 19,-34-18 28,0-1-1,0 1 0,0 0 1,0 0-1,0 0 0,0 0 1,-1 1-1,0-1 0,0 1 1,0 0-1,0-1 0,0 1 1,-1 0-1,1 0 0,-1 0 1,0 0-1,0 0 0,-1 1 1,1-1-1,-1 0 0,0 0 1,0 0-1,0 0 0,-1 1 1,0-1-1,1 0 0,-1 0 1,-1 0-1,1 0 0,-1 0 1,1 0-1,-3 2-27,-4 6 107,0-1 0,-1 0 0,0-1 0,-1 0 0,0 0 0,0-1 0,-1-1 0,0 0 0,-1 0 0,0-1 0,-5 2-107,9-4 55,-361 217 537,351-211-1899,3-5-447</inkml:trace>
  <inkml:trace contextRef="#ctx0" brushRef="#br0" timeOffset="6086.98">753 1285 4480,'0'-32'5726,"0"20"-3698,0 20-1558,-23 229 1322,-6-122-1715,-1-43-3365,13-48-3016,12-19 3339</inkml:trace>
  <inkml:trace contextRef="#ctx0" brushRef="#br0" timeOffset="6767.521">612 1196 4480,'-18'-1'2997,"2"-3"-122,82 21-545,-9-13-1764,0-3-1,0-3 0,17-3-565,-64 4 16,40-12-3690,-42 10-1228,-7 10 1388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0:38:15.17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55 5888,'11'4'6410,"6"-3"-6004,64-1 2116,201-37-1114,-150 14-2992,-104 31-4288,-24 4 2838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0:38:10.70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214 49 3456,'23'-11'2464,"-22"10"-1483,-1 1 0,-24 5 1617,16-1-2506,1 2 0,-1-1 0,1 1 1,1 0-1,-1 1 0,1-1 1,0 1-1,1 0 0,0 1 0,0 0 1,0-1-1,1 1 0,0 1 0,1-1 1,0 1-1,0-1 0,-1 9-92,-4 5 224,-16 40 8,4 1 1,2 1-1,3 1 1,2 0-1,4 1 1,3 0-1,2 0 1,3 0-1,3 0 1,11 63-233,-10-108-300,2-1 1,0 0 0,1 0-1,1-1 1,1 0-1,0 0 1,4 5 299,14 12-2123,13-6-1055</inkml:trace>
  <inkml:trace contextRef="#ctx0" brushRef="#br0" timeOffset="2290.32">398 1065 2560,'27'-26'5056,"-12"-5"-4380,-1 0-1,-2-1 1,-1-1 0,-2 0 0,-1 0 0,-1-1-1,-2-1-675,5-195 1910,-23 295-2076,9-9 185,2 0 1,3 1-1,2-1 0,3-1 0,11 48-19,-14-91-8,0-1 0,1 1 0,0-1 0,0 0 0,2 0 0,-1-1 0,1 0 0,5 7 8,-10-16 3,0 0 0,-1 0 0,1 1 0,0-1 0,0 0 0,0 0 0,0 0 0,0-1 0,0 1-1,0 0 1,0 0 0,1 0 0,-1-1 0,0 1 0,0-1 0,1 1 0,-1-1 0,0 1 0,1-1 0,-1 0 0,0 0 0,1 1-1,-1-1 1,1 0 0,-1 0 0,0-1 0,1 1 0,-1 0 0,0 0 0,1-1 0,-1 1 0,0 0 0,1-1 0,-1 1-1,0-1 1,0 0 0,0 0 0,1 1 0,-1-1 0,0 0 0,0 0 0,0 0 0,0 0 0,0 0 0,-1 0 0,1 0 0,0 0-1,0-1 1,-1 1 0,1 0 0,0-1-3,32-69 165,-32 69-164,31-100 74,-4-2-1,3-41-74,-18 41-122,-13 80 26,-9 133-54,6-67 159,2 0-1,2 0 0,1 1 1,3-1-1,1 0 1,2-1-1,5 11-8,-11-44 13,0 0 0,1 0 0,0-1 0,0 1 0,0-1 0,1 0 0,0 0 0,1 0 0,0 0 0,0-1 0,0 1 0,1-1 0,-1-1 0,2 1 0,-1-1 0,0 0 1,1-1-1,4 3-13,-8-7-189,1 1 0,-1-1 0,1 0 0,-1 0 0,1-1 0,-1 1 0,0-1 0,1 0 0,-1 0 0,0 0 0,1 0 0,-1 0 0,0-1 0,0 1 0,0-1 0,0 0 0,-1 0 0,1 0 0,0 0 0,-1-1 0,1 1 0,-1-1 0,0 1 0,0-1 0,0 0 0,0 0 0,0 0 0,-1 0 0,1 0 0,-1 0 0,0-1 0,0 1 189,20-36-2928</inkml:trace>
  <inkml:trace contextRef="#ctx0" brushRef="#br0" timeOffset="2891.87">1111 1092 4864,'4'-5'339,"0"0"1,0 0-1,0-1 1,-1 0 0,0 1-1,0-1 1,0 0-1,-1-1 1,0 1-1,0 0 1,0 0-1,-1-2-339,4-24 562,-2 0-1,-1 0 0,-1 0 1,-3-24-562,-16-58 2010,18 114-2013,0-1-1,0 1 1,0-1 0,0 0-1,0 1 1,0-1-1,0 0 1,0 1 0,0-1-1,-1 1 1,1-1-1,0 0 1,0 1-1,-1-1 1,1 1 0,0-1-1,-1 1 1,1-1-1,-1 1 1,1-1 0,-1 1-1,1 0 1,-1-1-1,1 1 1,-1-1-1,1 1 1,-1 0 0,1 0-1,-1-1 1,1 1-1,-1 0 1,0 0 0,1 0-1,-1 0 1,0-1-1,1 1 1,-1 0-1,1 0 1,-1 0 0,0 0-1,1 1 1,-1-1-1,0 0 1,1 0 0,-1 0-1,1 0 1,-1 1-1,0-1 1,1 0-1,-1 0 1,1 1 0,-1-1-1,1 1 1,-1-1-1,1 0 1,-1 1 0,1-1-1,-1 1 1,1-1-1,0 1 1,-1-1-1,1 1 1,0 0 0,-1-1 3,-3 52-155,0 352 384,27-75-319,-19-251-33,-1-58-240,-2-29 243,-1 5 6,-4-15-286,0-4-16</inkml:trace>
  <inkml:trace contextRef="#ctx0" brushRef="#br0" timeOffset="3139.291">1094 1316 6912,'0'-3'176,"-1"0"0,1 0 0,-1 0 1,1 0-1,0 0 0,0 0 0,1 0 1,-1 0-1,1 0 0,-1 0 0,1 0 0,0 0 1,0 0-1,0 0 0,0 0 0,1 1 0,-1-1 1,1 1-1,0-1 0,-1 1 0,1-1 1,0 1-1,1 0 0,-1-1-176,62-57 1381,-19 35 166,-8-3-2694,-36 28 410,1-1 800,1 2-6882,5 3 3662</inkml:trace>
  <inkml:trace contextRef="#ctx0" brushRef="#br0" timeOffset="3671.494">1439 29 6528,'-3'-29'4640,"17"42"-4544,-3-1 1,0 2 1,0-1 0,-1 1-1,-1 1 1,-1 0 0,0 0 0,0 1-1,-2-1 1,0 2 0,-1-1-1,0 1 1,-1 5-98,6 12 102,2 19-54,-2 0-1,-2 1 1,-3 1-1,-2-1 1,-2 0-1,-3 1 1,-2-1-1,-3 0 0,-2 0 1,-8 23-48,9-42-435,-1-1 1,-1-1-1,-2 1 0,-2-2 1,-1 0-1,-7 11 435,0-5-2224,3-3-517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0:38:17.93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122 674 1152,'0'5'821,"0"-5"-463,0 0-134,0 0-54,0 0 22,6-8 4867,-3 3-5249,39-71 2841,1 29-1734,-41 46-886,-1 0 0,0 0 0,1 0 1,-1 0-1,0 1 0,1-1 1,0 0-1,-1 1 0,1-1 0,-1 1 1,1-1-1,0 1 0,-1 0 1,1 0-1,0-1 0,-1 1 0,1 0 1,0 1-1,-1-1 0,1 0 0,-1 0 1,1 1-1,0-1 0,-1 1 1,1-1-1,-1 1 0,1 0 0,-1 0 1,1 0-1,-1 0 0,0 0 1,1 0-1,-1 0 0,0 0 0,0 0 1,1 1-32,6 11 107,-1 0 0,0 1 0,-1-1 0,0 1 0,-2 1 0,1-1 0,-2 1 0,0-1 1,0 1-1,-2 0 0,0 0 0,0 10-107,-2 60 57,-4-1 0,-3-1 1,-7 18-58,8-51-12,-34 137-2340,23-151-1792,13-30 1547</inkml:trace>
  <inkml:trace contextRef="#ctx0" brushRef="#br0" timeOffset="804.099">250 817 3328,'-27'12'4664,"-20"4"-2176,39-16-2168,1 1-140,1 0-1,0 0 0,0-1 1,0 0-1,-1 0 1,1-1-1,0 0 1,0 0-1,0 0 1,0-1-1,0 0 1,0 0-1,0 0 0,1-1 1,-1 0-1,1 0 1,0 0-1,0-1 1,0 0-1,0 0 1,0 0-1,1 0 1,-1-3-180,-3-13 82,2-1 1,1 0 0,0 0 0,2-1 0,1 1 0,0-1 0,1 1 0,2-1 0,0 0-1,3-15-82,-3 19 36,5-4-63,76-178-117,-72 179 132,0 1 1,2 0-1,0 0 0,1 1 1,0 1-1,2 0 0,0 1 1,1 1-1,1 0 0,0 1 1,1 1-1,1 1 0,0 0 1,1 1-1,0 2 0,3-1 12,-2 3-4,-1 2 0,2 0 0,-1 2 0,0 0 1,1 1-1,0 1 0,0 1 0,0 2 0,-1 0 0,1 1 0,0 1 0,-1 0 0,1 2 0,-1 1 0,0 1 0,-1 0 0,0 2 0,0 0 1,9 7 3,-22-12 2,0 1 0,0 1 0,-1-1 0,0 1 0,0 0 1,0 1-1,-1 0 0,0-1 0,0 2 0,0-1 0,-1 0 1,0 1-1,-1 0 0,0 0 0,0 0 0,0 0 0,-1 0 1,-1 1-1,1-1 0,-1 1 0,-1-1 0,1 1 0,-2 0 1,1-1-1,-1 1 0,0-1 0,-1 1 0,0-1 0,0 0 1,-1 0-1,0 0 0,-2 2-2,-10 22 93,-2-1-1,-1 0 1,-1-2 0,-2 0-1,-1-1 1,-1-1 0,-2-1 0,0-2-1,-1 0 1,-2-2 0,0 0-1,-2-3 1,-22 12-93,21-13-489,-46 29-4862,67-38 2781,4 3-310</inkml:trace>
  <inkml:trace contextRef="#ctx0" brushRef="#br0" timeOffset="1723.209">656 1281 5120,'7'-27'3205,"-6"25"-2506,-1 2-262,0 0-117,0 26 175,1 31 518,-3 0 1,-3 0 0,-2 6-1014,-53 192-544,38-211-2816,13-31 411</inkml:trace>
  <inkml:trace contextRef="#ctx0" brushRef="#br0" timeOffset="2108.002">373 1232 5888,'-6'-4'4181,"7"5"-3621,10-2 336,67-11 133,104-11 1539,-15 2-3898,-158 22-4014,13 5 1200,0 0 1248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0:38:21.1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301 0 6144,'-8'1'5212,"-29"33"-5171,-1 19 443,2 1-1,3 2 1,-4 15-484,18-31 182,2 1 0,2 1 0,1 0 0,3 1 0,1 1 0,2-1 0,2 1 0,1 11-182,2-29-125,1 0 1,0 1 0,2-1 0,1 0-1,1 0 1,2 0 0,0 0-1,2 0 1,1-1 0,8 23 124,-11-42-469,-1 1-1,1-1 1,0 0 0,1 0-1,0 0 1,0-1 0,0 0-1,0 0 1,1 0 0,2 1 469,24 13-2992</inkml:trace>
  <inkml:trace contextRef="#ctx0" brushRef="#br0" timeOffset="901.93">384 915 5376,'10'-7'2592,"13"-79"-187,-22 80-2358,13-45 487,-3-1-1,-1 0 1,-3-1-1,-1-31-533,-6 15 160,1 139-80,3 0 0,3 0 0,13 50-80,-19-114 13,1 6 22,1 1 0,0-1 0,1 0 0,0 0 0,1 0 0,0-1 0,1 0 1,2 5-36,-7-15 4,0-1 0,-1 1 0,1 0 0,0 0 0,0 0 0,-1-1 0,1 1 0,0 0 0,0-1 0,0 1 0,0 0 0,0-1 0,0 1 0,0-1 0,0 0 0,0 1 0,0-1 0,0 0 0,0 0 0,0 0 0,1 1 0,-1-1 0,0 0 0,0 0 0,0-1 0,0 1 0,0 0 0,0 0 0,0 0 0,0-1 0,0 1 0,0-1 0,0 1 0,0-1 0,0 1 0,0-1 0,0 1 0,0-1 0,0 0 0,0 0 0,-1 1 0,1-1 0,0 0 0,0 0 0,-1 0 0,1 0-4,28-46-19,10-91 269,-28 87-153,21-98 543,-28 96-486,-11 81-367,5 9 265,1 0 0,3 0 1,1 0-1,1 0 0,7 20-52,-7-37-58,2-1-1,0 1 0,1-1 1,1 0-1,1-1 0,0 0 1,1 0-1,2-1 0,-1 0 1,6 4 58,32 36-4288,-38-45 1797,2 1-170</inkml:trace>
  <inkml:trace contextRef="#ctx0" brushRef="#br0" timeOffset="1521.012">1058 947 4864,'8'-23'5461,"-8"20"-3909,-13 67-677,13-64-874,-2 6 29,-1-1 0,1 1 0,1 0 0,-1 0 0,1 0 1,0 0-1,0 0 0,0 0 0,1 0 0,0 0 0,1 1 0,-1-1 0,1 0 0,0 0 0,1 0 1,-1 0-1,1-1 0,0 1 0,1 0 0,-1-1 0,1 1 0,0-1 0,1 0 0,-1 0 0,1 0 1,2 2-31,9-3 356,5-28-8104,-10 4 4196</inkml:trace>
  <inkml:trace contextRef="#ctx0" brushRef="#br0" timeOffset="1737.032">1040 613 8576,'-10'-6'3232,"10"6"-2496,0 0 288,0 0-96,0 0-480,0 0-160,0 0-480,0 0-128,5-3 160,0-2-480,0 2-224,3-6-576,1 6-320,6-2-1376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0:38:24.9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28 9 4224,'-26'-9'5520,"25"9"-4342,1 0-346,0 0-234,0 0-305,4 2-170,12 2-33,-1 1 1,0 1 0,-1 0-1,1 1 1,-1 0 0,-1 1-1,1 1 1,-2 0 0,1 1-1,-1 1 1,0 0 0,-1 0-1,0 2-90,4 6 72,-1 0-1,-1 1 0,-1 1 1,-1 0-1,-1 0 1,0 1-1,-2 0 0,-1 1 1,0 0-1,-2 0 0,-1 0 1,0 1-1,-1 6-71,-4 19-46,-1 0-1,-2 0 1,-3 0-1,-2 0 1,-2-1-1,-1-1 1,-19 43 46,7-31-615,-20 68-5106,38-99 2756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0:39:19.6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261 1743 3328,'3'-31'7770,"-25"18"-7023,20 13-765,0 0 1,0 0-1,0 0 0,0 1 0,0-1 1,0 1-1,0-1 0,0 1 1,0-1-1,1 1 0,-1 0 1,0 0-1,0 0 0,0 0 1,1 0-1,-1 1 0,1-1 0,-1 0 1,1 1-1,-1-1 0,1 1 1,-1 0 17,-2 30 37,-2-18-29,2 0 0,0 0 1,0 0-1,1 1 0,1-1 0,1 1 0,0-1 1,0 1-1,2 0 0,0 4-8,-1 16-39,0-34 81,0-1 6,0 0 38,0 0 26,12-1 384,-10 1-484,-1-1 0,1 1 1,-1-1-1,1 1 0,0-1 1,-1 1-1,1 0 0,-1 0 0,1 0 1,0 0-1,-1 0 0,1 0 0,-1 0 1,1 1-1,0-1 0,-1 1 0,1-1 1,-1 1-1,1-1 0,-1 1 0,1 0 1,-1 0-1,0 0 0,1 0 0,-1 0 1,0 0-1,0 0 0,0 0 0,0 0 1,1 0-1,-2 1 0,1-1 0,0 0 1,0 1-1,0-1 0,-1 1 1,1-1-1,-1 1 0,1-1 0,-1 1-12,0 15 53,-2 0 0,0-1 0,-1 1-1,-1-1 1,0 0 0,-1 0 0,-1 0 0,0 0-1,-1-1 1,-4 5-53,-21 56 118,29-48-236,3-28 230,2 18 464,-1-16-589,-1 0 0,1 1 0,-1-1 1,1 0-1,0 1 0,0-1 0,0 0 0,0 0 0,0 1 0,1-1 0,-1 0 0,0 0 0,1-1 0,0 1 0,-1 0 0,1 0 1,0-1-1,0 1 0,0-1 0,0 0 0,0 1 0,1-1 0,-1 0 0,0 0 0,0 0 0,1-1 0,-1 1 0,0 0 0,1-1 1,-1 0-1,1 0 0,-1 1 0,3-2 13,50-18-8027,-41 3 4790</inkml:trace>
  <inkml:trace contextRef="#ctx0" brushRef="#br0" timeOffset="2695.949">429 2197 1664,'4'4'1397,"-3"-4"-735,22-33 3401,13-60-2185,0 1-497,-8-2-640,-11 34-186,-2 93-1083,-13-14 548,1 0-1,0 1 1,2-1 0,0-1-1,1 1 1,1-1 0,1 0 0,7 11-20,2 11-142,-16-38 25,-1-2-11,0 0 26,3-3 118,0 1 0,0-1 0,0 1-1,-1-1 1,0 0 0,1 0 0,-1 0-1,0 0 1,0-1 0,-1 1 0,1-1-1,-1 1 1,0-1 0,1 1 0,-2-1-1,1 0 1,0 1 0,-1-4-16,8-19-6,40-115-165,-47 141 171,-1 1 0,0-1 1,0 0-1,1 0 0,-1 0 0,0 0 0,0 0 0,0 0 1,1 0-1,-1 0 0,0 0 0,0 0 0,1 0 0,-1 0 1,0 0-1,0 0 0,1-1 0,-1 1 0,0 0 1,0 0-1,1 0 0,-1 0 0,0 0 0,0 0 0,0-1 1,1 1-1,-1 0 0,0 0 0,0 0 0,0 0 1,0-1-1,1 1 0,-1 0 0,2 8 26,48 144 518,-23-91-2859,-22-46-3482,-5-13 3344</inkml:trace>
  <inkml:trace contextRef="#ctx0" brushRef="#br0" timeOffset="3328.612">915 2137 4608,'0'-14'3936,"9"110"-1085,-8-90-2933,0-1 0,1 0 1,0 1-1,0-1 0,0 0 0,1 0 1,0 0-1,0 0 0,0-1 0,0 1 1,1-1-1,0 0 0,0 0 0,0 0 1,0 0-1,0-1 0,2 1 82,7 0-5546,-7-8 3007</inkml:trace>
  <inkml:trace contextRef="#ctx0" brushRef="#br0" timeOffset="3613.754">971 1950 5888,'0'3'2272,"0"-6"-1760,0-2-64,0 5-192,0 0-640,0 0-192,0-3-1920,0-1-736</inkml:trace>
  <inkml:trace contextRef="#ctx0" brushRef="#br0" timeOffset="4199.955">1166 1945 3200,'-15'2'1202,"-23"-3"2054,42 0-962,77 6-1217,142-13 1334,-164-4-2870,-49 12-408,-6 0-2410,-4 0 1224</inkml:trace>
  <inkml:trace contextRef="#ctx0" brushRef="#br0" timeOffset="4819.736">1494 1841 3968,'0'-1'143,"0"1"0,1 0 0,-1-1 0,0 1 0,0 0 1,0-1-1,0 1 0,0 0 0,0-1 0,0 1 0,0 0 0,0-1 0,0 1 0,0 0 0,0-1 1,0 1-1,0-1 0,0 1 0,0 0 0,0-1 0,0 1 0,-1 0 0,1 0 0,0-1 1,0 1-1,0 0 0,-1-1 0,1 1 0,0 0 0,0 0 0,0-1 0,-1 1 0,1 0 0,0 0 1,-1-1-1,1 1 0,0 0 0,-1 0 0,1 0 0,0 0 0,-1 0 0,1 0 0,0-1 1,-1 1-1,1 0 0,0 0 0,-1 0 0,1 0 0,0 0 0,-1 0 0,1 0 0,0 0 0,-1 1 1,1-1-1,-1 0-143,-2 0 646,56 24-710,43 4 235,-32-16-161,-82 0-244,-23 28 58,-41 65-598,64-76-1487,14-20 1136</inkml:trace>
  <inkml:trace contextRef="#ctx0" brushRef="#br0" timeOffset="6111.949">1767 2103 2304,'10'9'1579,"-10"-10"-1057,0 1-164,22-12 879,78-76 1435,-89 79-2524,1-1 0,-1 0 1,-1 0-1,0-1 0,0-1 0,-1 0 1,-1 0-1,0-1 0,0 0 0,5-13-148,-11 20 82,1 0 1,-1 0-1,-1 0 0,1 0 0,-1 0 0,0-1 0,0 1 0,0 0 1,-1 0-1,0-1 0,0 1 0,-1 0 0,0-1 0,0 1 0,-1-2-82,-2 61-122,3-35 103,-1 1 1,2-1 0,1 1 0,0 0-1,1-1 1,1 1 0,1 0 18,22 40 282,-25-58-207,31-25 138,23-81-239,-1-12 26,-46 89-368,-7 28 384,-1 20 117,-2 25 263,1-33-255,0 1-1,1 0 1,0 0 0,1 0 0,1 0-1,0-1 1,2 7-141,8 37-50,-11-30-4028,-1-19 1380</inkml:trace>
  <inkml:trace contextRef="#ctx0" brushRef="#br0" timeOffset="7212.095">2209 2212 3584,'88'-22'4592,"-52"-40"-3878,-21 35-540,-8 16 45,0 0 1,-1-1-1,0 0 1,-1 0-1,0 0 1,-1-1-1,0 0 0,-1 1 1,-1-1-1,2-13-219,-4 25-5,1 0 0,-1 0 0,0 0-1,0 0 1,1 0 0,-1 0 0,0 0-1,0 0 1,0 0 0,0 0 0,0 0-1,0 0 1,0 0 0,-1 0 0,1 0-1,0 0 1,0 0 0,-1 0 0,1 0-1,-1 0 1,1 0 0,-1 0 0,1 0-1,-1 0 1,0 1 0,1-1 0,-1 0-1,0 0 1,1 1 0,-1-1 0,0 0-1,0 1 1,0-1 0,0 1 0,0-1-1,0 1 1,1 0 0,-1-1 0,0 1-1,0 0 1,0-1 0,0 1 0,0 0-1,0 0 1,-1 0 0,1 0 0,0 0-1,0 0 1,0 0 0,0 1 0,0-1-1,0 0 1,0 1 0,0-1 0,1 0-1,-1 1 1,0-1 0,0 1 0,0-1 0,0 1-1,0 0 1,1-1 5,-7 9 8,0 0 0,1 0 0,0 0 0,1 0 0,0 1 0,0 0 0,1 0 0,1 0 0,0 1 0,-1 2-8,0 14-14,0 1 0,2-1-1,1 1 1,2 0 0,0-1 0,4 16 14,21 121 53,-25-93-250,-1-69 181,0-2 58,0 0-4,0-9-6,0-11-128,1 9-87,-1-1 0,0 1 0,-1 0 0,0-1 0,-1 1 0,0 0 0,0 0 0,-1 0 0,-1 1 0,-1-3 183,-27-48-928,19 48 2934,31 21-790,-16-7-1209,0 0 0,0 0 1,0 0-1,1-1 0,-1 1 1,0-1-1,0 0 0,0 0 1,1 0-1,-1 0 0,0 0 1,0 0-1,1 0 0,-1-1 1,0 1-1,0-1 0,0 0 1,0 1-1,2-2-7,23-14-4991,-21 12 2776,-1 1-270</inkml:trace>
  <inkml:trace contextRef="#ctx0" brushRef="#br0" timeOffset="8615.402">2514 1743 4480,'-10'-3'2869,"11"3"-1930,-1 0 42,0 0 22,0 0-262,23-17 22,-16 14-742,0 1 1,0-1 0,1 1 0,-1 1 0,1-1 0,-1 1-1,1 0 1,-1 1 0,1 0 0,0 0 0,-1 1 0,2 0-22,19 0 52,-24-1-56,-1 0 0,1 0-1,0 0 1,0 0-1,-1 1 1,1-1 0,0 1-1,-1 0 1,1 0-1,-1 1 1,1-1 0,-1 1-1,0-1 1,1 1-1,-1 0 1,0 0 0,1 2 4,-3-4-70,3 20 161,-18 8-267,-4-7 256,-13 8 11,-20 6-305,34-10 508,30-16-492,-2-4 227,-2-1 4,-1 0 0,0 0 0,1-1 0,0 0-1,0-1 1,0 0 0,0 0 0,0-1 0,1 0 0,-1 0-33,-4-1-6,5 0 357,-16 4 125,-21 5-296,21-8-167,0 0 0,-1 1 1,1 0-1,0 0 1,0 0-1,1 1 1,-1 0-1,1 0 1,-1 1-1,1-1 0,0 1 1,0 1-1,0-1 1,1 0-1,0 1 1,-3 3-14,8-6-8,-1 0 0,0 0 1,1 0-1,-1 0 0,1-1 1,0 1-1,0 0 0,0 0 1,0 0-1,0-1 0,0 1 1,0 0-1,0-1 0,1 1 1,-1-1-1,1 0 0,-1 1 1,1-1-1,-1 0 0,1 0 1,0 0-1,0 0 0,-1 0 1,1 0-1,0 0 1,1 0 7,-2-1-4,130 84 415,-128-82-402,0 0 1,0 0-1,-1 1 1,1-1 0,-1 1-1,0-1 1,0 1 0,0 0-1,0 0 1,0 0 0,-1 0-1,1 0 1,-1 0-1,0 1 1,0-1 0,0 0-1,0 1 1,-1-1 0,1 1-1,-1-1 1,0 1-1,0-1 1,0 1 0,0-1-1,-1 0 1,1 1 0,-1-1-1,0 1 1,0-1-1,0 0 1,-1 0 0,1 0-1,-1 0 1,0 0 0,0 0-1,0 1-9,-57 38-2717,36-28-1115,13-9 1299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0:47:33.0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174 336 3200,'-15'7'1568,"15"-6"-923,0-1 187,5-14 1147,0 1-1904,2 0 0,0 0 0,0 1 0,1-1 0,1 2 0,-1-1 0,2 1 0,0 1 0,0 0 0,1 0 0,0 1 0,1 0 0,0 1 0,0 0 0,13-5-75,-22 12-9,1 1 1,-1-1-1,0 1 1,0 0-1,1 0 1,-1 0-1,0 0 1,1 0-1,-1 1 0,0-1 1,0 1-1,0 0 1,0 0-1,0 0 1,0 1-1,0-1 1,0 1-1,0-1 0,0 1 1,-1 0-1,1 0 1,-1 0-1,1 1 1,-1-1-1,0 0 1,0 1-1,0 0 0,0-1 1,0 1-1,-1 0 1,1 0-1,-1 0 1,0 0-1,0 0 1,0 0-1,0 0 0,0 1 1,-1-1-1,0 0 1,1 0-1,-1 1 1,0-1-1,-1 2 9,1 28 60,-2 0-1,-1-1 1,-2 1 0,-3 7-60,4-19 38,-23 98 293,-5-1 0,-5-1-1,-6-2 1,-36 67-331,70-160-108,-2 0 0,-1 0 0,0-1 1,-2-1-1,0 0 0,-1-1 0,-1 0 0,-1-2 0,-2 2 108,-4-3-1690,4-9-790</inkml:trace>
  <inkml:trace contextRef="#ctx0" brushRef="#br0" timeOffset="624.216">59 368 4352,'-35'11'3189,"39"-24"-144,87-125-2234,-65 95-747,-16 25-22,0 0 0,1 0 1,1 1-1,0 1 0,2 0 0,-1 1 0,2 0 0,0 1 0,1 0 0,7-3-42,-17 15 25,-1 0-1,1 1 0,-1 0 0,1 1 1,0-1-1,-1 1 0,1 0 0,0 0 0,-1 1 1,1 0-1,0 0 0,-1 0 0,1 1 1,-1-1-1,0 1 0,1 1 0,-1-1 1,0 1-1,0 0 0,-1 0 0,1 0 1,0 0-1,-1 1 0,0 0 0,0 0 1,0 0-1,-1 1 0,1 0-24,27 19 217,-16-11-181,1-1-1,1-1 0,0-1 1,1 0-1,0-1 0,1-1 1,-1-1-1,1 0 0,1-2 1,-1 0-1,1-1 0,0-1 1,0-1-1,0-1 0,0-1 1,6 0-36,-24-1-5,9 1-164,0 0 0,-1-1 0,1-1 0,-1 0 0,1 0 0,-1-1 1,0-1-1,0 0 0,0 0 0,-1 0 0,1-1 0,6-6 169,8-15-1872</inkml:trace>
  <inkml:trace contextRef="#ctx0" brushRef="#br0" timeOffset="1141.061">219 650 6912,'-1'-2'190,"0"-1"0,0 1 0,0-1 0,0 1 0,1-1 0,-1 1 0,1-1 0,-1 0 0,1 1 0,0-1 0,0 0 0,0 1 0,1-1 0,-1 0 0,0 1 0,1-1 0,0 1 1,0-1-1,0 1 0,0-1 0,0 1 0,0-1 0,0 1 0,2-2-190,1-5 281,0-4-264,2-1 0,0 2 1,0-1-1,2 1 0,-1-1 0,1 2 0,1-1 0,0 2 0,1-1 0,0 1 0,0 0 0,1 1 0,0 0 0,1 1 0,0 1 0,0-1 0,1 2 0,0 0 1,0 0-1,0 1 0,1 1 0,0 0 0,-1 1 0,1 1 0,1 0 0,-1 1 0,0 0 0,0 1 0,0 0 0,12 3-17,94 35 313,-106-32-283,0 1-1,0-2 0,1 0 0,0 0 1,0-1-1,0-1 0,0-1 0,0 0 1,1-1-1,-1-1 0,0 0 0,1-1 1,-1 0-1,0-2 0,14-3-29,21-26-2581,-31 16-432</inkml:trace>
  <inkml:trace contextRef="#ctx0" brushRef="#br0" timeOffset="4358.396">737 923 2560,'19'-50'3456,"31"-109"-758,-48 149-2656,-4 26-222,2-11 169,-54 155 320,7-22-341,44-127 63,-6 62 136,10-71-110,1 0 1,0-1-1,0 1 1,-1 0-1,1-1 1,0 1-1,0-1 1,1 0-1,-1 1 1,0-1-1,0 0 1,1 0-1,-1-1 1,0 1-1,1 0 1,-1-1-1,1 0 1,-1 1-1,1-1 1,-1 0-1,1 0 1,-1 0-1,3-1-57,18 0 189,1 0-1,-1-2 1,1-1-1,-1-1 1,0-1-1,12-5-188,6 7 96,-41 4-37,0 0-123,6-9-4203,-6 4 1974</inkml:trace>
  <inkml:trace contextRef="#ctx0" brushRef="#br0" timeOffset="4750.804">1079 813 4352,'26'-28'2613,"-25"28"-2533,8 17 155,-8 88 426,-2-96-577,1 0 1,0 1-1,1-1 0,0 0 0,0 1 1,1-1-1,0 0 0,1 0 0,0 0 1,0-1-1,1 1 0,0-1 1,1 0-1,0 0 0,2 4-84,-2-10 94,0 0 0,-1 0 0,1-1 0,0 1 0,0-1 0,0 0 0,0 0 0,0-1 0,0 1 0,0-1 0,0 0 0,0-1 0,1 1 0,-1-1 0,0 0 0,0 0 0,-1-1 0,1 1 0,0-1 0,0 0 1,-1 0-1,1-1 0,-1 0 0,0 1 0,1-1 0,-1-1 0,3-2-94,2-2 46,0 0-1,-1-1 1,0 0 0,0 0 0,-1-1 0,0 0 0,-1-1 0,0 1-1,0-1 1,-1 0 0,-1 0 0,0-1 0,0 1 0,-1-1 0,-1 0-1,0 0 1,0 0 0,-1 0 0,-1-1 0,-1-8-46,5 4-1359,6 22-4647,-5 7 2918</inkml:trace>
  <inkml:trace contextRef="#ctx0" brushRef="#br0" timeOffset="5371.429">1690 793 5760,'-30'-36'3493,"30"36"-3492,0 0 1,-1 0-1,1 0 0,-1 0 0,1 0 1,-1 0-1,1 1 0,0-1 0,-1 0 1,1 0-1,-1 0 0,1 1 0,0-1 1,-1 0-1,1 0 0,0 1 1,-1-1-1,1 0 0,0 1 0,0-1 1,-1 0-1,1 1 0,0-1 0,0 1 1,-1-1-1,1 0 0,0 1 0,0-1 1,0 1-1,0-1 0,0 1 0,0-1 1,0 0-1,0 1 0,0-1 1,0 1-1,0-1 0,0 1 0,0-1 1,0 0-1,0 1 0,0-1 0,0 1 1,1-1-1,-1 1 0,0-1 0,0 0 1,1 1-2,-1-1 19,2 13 115,0 0 1,1 0-1,1-1 1,0 1-1,1-1 0,1 0 1,-1-1-1,2 1 1,0-1-1,0 0 0,1-1 1,0 0-1,1 0 1,0-1-1,0 0-134,101 104 608,-57-48-368,-52-64-144,-9-46-1792,2-28 108,-12-59 3107,18 131-1492,-1-1 0,1 1 0,0 0 0,-1 0 1,1 0-1,-1 0 0,1 0 0,-1-1 0,0 1 1,1 0-1,-1 1 0,0-1 0,0 0 0,0 0 1,0 0-1,0 0 0,1 1 0,-2-1 0,1 0 1,0 1-1,0-1 0,0 1 0,0-1 0,0 1 1,0-1-1,0 1 0,-1 0 0,1 0 0,0-1 1,0 1-1,-1 0 0,1 0 0,0 0 0,0 1 1,0-1-1,-1 0 0,1 0 0,0 1 0,0-1 1,0 0-1,0 1 0,-2 0-27,-50 31 494,43-24-269,6-6-184,-24 15-32,2 2 0,0 0 1,1 2-1,2 0 1,0 2-1,1 0 1,-8 13-10,20-17-1296,9-6-1712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39:20.2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1 5760,'0'0'3242,"0"0"-3119,8 5-155,-40 35 629,32-39-584,-1 0-1,0-1 0,1 1 0,-1 0 0,0 0 1,1 0-1,-1 0 0,1 0 0,-1 0 0,1 0 0,0 0 1,-1 0-1,1 0 0,0 0 0,0 0 0,0 1 1,0-1-1,0 0 0,0 0 0,0 0 0,0 0 1,0 0-1,1 0 0,-1 0 0,0 0 0,1 0 1,-1 0-1,0 0 0,1 0 0,0 0 0,-1 0 0,1 0 1,-1 0-1,1 0 0,0 0 0,0-1 0,-1 1 1,1 0-1,0-1 0,0 1 0,0 0 0,1 0-12,0 0 65,1 1 0,-1-1-1,1 0 1,0 1 0,-1-1-1,1 0 1,0-1 0,0 1-1,0 0 1,0-1-1,0 1 1,-1-1 0,1 0-1,0 0 1,0 0 0,0-1-1,0 1 1,0-1 0,0 1-1,0-1 1,-1 0 0,1 0-1,0 0 1,-1-1 0,1 1-1,-1-1 1,1 1 0,-1-1-1,1 0 1,-1 0-1,0 0 1,0 0 0,0 0-1,0 0 1,-1-1 0,1 1-1,0-1 1,-1 1 0,0-1-1,0 0 1,1-1-65,-2 3 13,0 0-1,0-1 1,0 1 0,0 0-1,-1 0 1,1-1 0,0 1-1,-1 0 1,1 0 0,0-1-1,-1 1 1,0 0 0,1 0-1,-1 0 1,0 0 0,1 0-1,-1 0 1,0 0 0,0 0 0,0 0-1,0 0 1,0 0 0,0 1-1,0-1 1,0 0 0,0 1-1,-1-1 1,1 1 0,0-1-1,0 1 1,-1-1 0,1 1-1,0 0 1,0 0 0,-1 0-1,1 0 1,0 0 0,-1 0-1,1 0 1,0 0 0,0 0-1,-1 0 1,1 1 0,0-1 0,0 1-1,-1-1 1,1 1 0,0-1-1,0 1 1,0 0 0,0-1-1,0 1 1,-1 0-13,1 0-5,0-1 0,0 0 0,1 0 0,-1 1 0,0-1 0,0 0 0,0 1 0,0-1 0,0 1 0,0-1 0,1 1 0,-1 0 0,0-1 0,0 1 0,1 0 0,-1-1 0,1 1 0,-1 0 0,0 0 0,1 0 0,-1-1 0,1 1 0,0 0 0,-1 0 0,1 0 0,0 0 0,-1 0 0,1 0 0,0 0 0,0 0 0,0 0 0,0 0 0,0 0 0,0 0 0,0 0 0,0 0 0,1 0 0,-1 0 0,0 0 0,0 0 0,1-1 0,-1 1 0,1 0 0,-1 0 0,1 0 0,-1 0 0,1-1 0,-1 1 0,1 0 0,0 0 0,-1-1 0,1 1 0,0 0 0,0-1 0,0 1 0,-1-1 0,1 1 0,0-1 0,0 0 0,0 1 0,0-1 0,0 0 0,0 1 0,0-1 0,0 0 5,4 1 37,0 0 1,0-1 0,0 1 0,0-1 0,0 0-1,0 0 1,0-1 0,0 0 0,0 1 0,-1-2 0,1 1-1,0-1 1,0 1 0,-1-1 0,1 0 0,-1-1-1,0 1 1,0-1 0,0 0 0,0 0 0,0 0 0,2-3-38,-6 6 0,0 0 1,-1 0 0,1 1 0,0-1-1,-1 0 1,1 0 0,0 0 0,-1 0 0,1 0-1,0 0 1,0 0 0,-1 0 0,1 0-1,0 0 1,-1 0 0,1 0 0,0-1-1,-1 1 1,1 0 0,0 0 0,0 0 0,-1 0-1,1 0 1,0 0 0,0-1 0,-1 1-1,1 0 1,0 0 0,0-1 0,-1 1 0,1 0-1,0 0 1,0 0 0,0-1 0,0 1-1,-1 0 1,1-1 0,0 1 0,0 0-1,0 0 1,0-1 0,0 1 0,0 0 0,0-1-1,0 1 1,0 0 0,0-1 0,0 1-1,0 0 1,0-1 0,0 1 0,0 0 0,0 0-1,0-1 1,0 1 0,1 0 0,-1-1-1,0 1 1,0 0 0,0 0 0,0-1-1,1 1 1,-1 0 0,0 0-1,-28 3-396,-30 25-2548,58-28 2793,-1 1-1,1-1 1,-1 1-1,1-1 1,-1 1 0,1 0-1,-1-1 1,1 1-1,-1 0 1,1-1-1,0 1 1,-1 0 0,1-1-1,0 1 1,0 0-1,0 0 1,0-1 0,-1 1-1,1 0 1,0 0-1,0 0 1,0-1 0,0 1-1,1 0 1,-1 0-1,0-1 1,0 1 0,0 0-1,1 0 1,-1-1-1,0 1 1,1 0-1,-1-1 1,0 1 0,1 0-1,-1-1 1,1 1-1,-1 0 1,1-1 0,0 1-1,-1-1 152,17 17-2741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0:47:54.0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34 5376,'-5'-27'3194,"5"25"-2650,0 2-304,1 0-160,6 2-48,-3 2-48,-1-1 0,0 1-1,-1-1 1,1 1 0,-1 0-1,1 0 1,-1 0 0,0 1-1,-1-1 1,1 0 0,-1 1-1,0-1 1,1 4 16,4 12-86,13 47 62,-16-54 258,0 1 0,1-1 0,0 1 0,1-1 0,0 0 0,1-1-1,1 1 1,0-1 0,0-1 0,2 1 0,8 9-234,-16-20 57,0 1 0,1-1 0,-1 0 0,1 0 0,-1 0 0,1 0 0,-1 0 0,1 0 0,0-1 0,-1 1 0,1 0 0,0-1 0,-1 1 0,1-1 1,0 0-1,0 0 0,-1 1 0,1-1 0,0 0 0,0-1 0,0 1 0,-1 0 0,1 0 0,0-1 0,0 1 0,-1-1 0,1 0 0,0 1 0,-1-1 0,1 0 0,-1 0 0,1 0 0,-1 0 0,1 0 0,-1 0 0,1 0 0,0-2-57,39-54 627,-40 56-623,68-131-26,-29 42-3390,-35 73 1332,-1 0-752</inkml:trace>
  <inkml:trace contextRef="#ctx0" brushRef="#br0" timeOffset="385.96">164 342 5248,'4'-10'2446,"5"11"-1410,0 20 95,-22 55 1072,0-31-1554,8-32-704,0 1 0,2-1 0,0 1 0,0 0 0,1 0 0,1 0 0,0 0 0,1 0 0,1 2 55,3 0-1349,4-6-1616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0:40:15.1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146 817 3328,'14'-16'1216,"-19"12"-928,15-1 256,-10 2 64,5 3 0,-5-4 96,0-1 96,-5 5 64</inkml:trace>
  <inkml:trace contextRef="#ctx0" brushRef="#br0" timeOffset="1031.646">146 789 9632,'-16'10'334,"7"-6"-294,1 0 0,-1 0 0,1 1-1,0 1 1,0-1 0,1 1 0,0 0 0,0 1-1,0 0 1,1 0 0,0 0 0,0 1 0,1 0-1,0 0 1,0 0 0,1 1 0,0 0 0,0-1 0,1 1-1,0 4-39,2-11 5,1 1 0,0-1 1,0 1-1,0-1 0,1 1 0,-1-1 0,0 0 0,1 1 0,0-1 0,-1 1 0,1-1 0,0 0 0,0 0 0,1 1 0,-1-1 0,0 0 0,1 0 0,-1 0 0,1-1 1,0 1-1,-1 0 0,1 0 0,0-1 0,0 1 0,0-1 0,0 0 0,0 0 0,1 0 0,-1 0 0,0 0 0,0 0 0,1 0 0,-1-1 0,2 1-5,3 1 80,0-1-1,1 0 1,-1 0-1,0 0 0,1-1 1,-1 0-1,0-1 0,0 0 1,1 0-1,-1 0 1,3-2-80,11-5 135,0-1 1,0 0-1,-1-2 1,0-1 0,-1 0-1,0-1 1,8-9-136,-4 0 58,-1-2 0,-1 0 0,-1-1 0,-1-1 1,-2-1-1,0-1 0,-2 0 0,-1-1 0,-1 0 0,0-7-58,83-248-368,-76 219 683,-3-2 0,-3 0-1,-1-14-314,-17 31 336,2 50-345,1 0 0,0 0 0,-1 0 0,1 0 0,-1 0 0,1 1 0,0-1 0,-1 1 1,1-1-1,0 1 0,-1-1 0,1 1 0,0 0 0,0-1 0,-1 1 0,1 0 0,0 0 0,0 0 0,0 0 0,0 0 0,0 0 0,0 0 0,0 0 0,1 0 0,-1 1 0,0-1 0,1 0 0,-1 1 0,1-1 0,-1 1 9,-2 2 3,-9 16-1,1 0 0,0 1 0,2 0 0,0 0 0,1 1 0,2 0 0,0 1 0,0 8-2,4-22 10,-4 15-18,2 1-1,1 0 1,1-1 0,1 1-1,1 0 1,1 0 0,4 23 8,-4-43-3,-1 0 1,1 0-1,0 0 1,0 0 0,1 0-1,-1-1 1,1 1-1,0-1 1,1 1 0,-1-1-1,1 0 1,-1 1-1,1-1 1,1-1 0,-1 1-1,0 0 1,1-1 0,0 0-1,0 0 1,0 0-1,0 0 1,0 0 0,1-1-1,-1 0 1,1 0-1,-1 0 1,1-1 0,0 1-1,1-1 3,10-1 10,1-1 0,-1 0 0,0-1 0,1-1 0,-1 0 0,0-1 0,0-1-1,-1-1 1,0 0 0,0-1 0,0 0 0,-1-1 0,0-1 0,8-6-10,24-19 28,-1-1 0,-2-2 0,-1-2 0,19-25-28,98-91 75,-143 138-79,-12 14 55,0-1-1,1 0 1,-2 0-1,1-1 1,0 1-1,-1-1 1,0 0-1,0 0 1,0 0-1,0 0 1,-1 0-1,0-1 1,0 1 0,0-5-51,-2 9 6,-1 0 0,1 1 0,-1-1 0,1 0 1,-1 1-1,0-1 0,1 1 0,-1-1 1,0 1-1,0 0 0,1-1 0,-1 1 0,0 0 1,0-1-1,0 1 0,1 0 0,-1 0 1,0 0-1,0-1 0,0 1 0,0 0 0,1 0 1,-1 0-1,0 1 0,0-1 0,0 0 1,0 0-1,1 0 0,-1 1 0,0-1 1,0 0-1,0 1 0,1-1 0,-1 0 0,0 1 1,1-1-1,-1 1 0,0 0 0,1-1 1,-1 1-1,0-1 0,1 1 0,-1 0 0,1-1 1,0 1-1,-1 0 0,1 0-6,-3 0 1,-35 27-47,1 2 0,1 1 0,2 2 0,1 1 1,-16 24 45,-79 100 138,-80 88-234,196-231 73,1 0 0,1 1 1,1 0-1,0 0 0,1 1 0,0 0 0,-2 13 23,9-26 0,0 1 0,0-1 0,0 1 0,1-1 0,-1 1 0,1-1 0,1 1 0,-1 0 0,0-1 0,1 1 0,0-1 0,0 1 0,1-1 0,-1 0 0,1 1 0,0-1 0,0 0 0,0 0 0,1 0 0,-1 0 0,1-1 0,0 1 0,0-1 0,0 0 0,1 1 0,-1-1 0,1-1 0,-1 1 0,1 0 0,0-1 0,0 0 0,0 0 0,2 0 0,13 5 80,0-1 1,0-1-1,0-1 0,1-1 0,0-1 1,-1 0-1,1-1 0,0-1 0,0-2 1,0 1-1,18-6-80,21-6 180,0-2 1,-1-4-1,13-6-180,14-21-565,-71 36-923,-8-1-677</inkml:trace>
  <inkml:trace contextRef="#ctx0" brushRef="#br0" timeOffset="18721.261">1634 550 3200,'5'-70'1984,"0"35"101,-5 34-1829,0 5-11,-27 159 451,17-123-709,-62 149 269,36-119-261,3-53 42,32-30-16,3 10 18,1 0 0,0 0-1,-1 0 1,1 0 0,0 1 0,0 0-1,0-1 1,1 1 0,-1 0-1,1 1 1,-1-1 0,1 1-1,-1-1 1,1 1 0,0 0 0,0 0-1,-1 1 1,1-1 0,0 1-1,0 0 1,0 0 0,0 0-1,3 1-38,15-3 17,100-14 778,-64 5-1035,-48 3-5355,-10 7 2918</inkml:trace>
  <inkml:trace contextRef="#ctx0" brushRef="#br0" timeOffset="18991.194">1466 752 5760,'5'-9'2176,"0"14"-1664,8-5-160,-4 0-192,4 0-160,5 0 0,6-5-352,-2-1-96,6-3-288,-1 1 0,-5-1-1312,2 1-512</inkml:trace>
  <inkml:trace contextRef="#ctx0" brushRef="#br0" timeOffset="19279.726">1535 473 5632,'-9'-4'2176,"12"8"-1664,3-4-32,-6 0-128,13 0-224,5 0-32,4-4-32,7 1-64,3-6 32,0-4-32,3 6 0,7-1-448,-6 3-96,-4 1-1184,-6 1-1280,6 6 896</inkml:trace>
  <inkml:trace contextRef="#ctx0" brushRef="#br0" timeOffset="27220.304">2117 489 3456,'-3'8'6073,"2"2"-6434,-17 110 462,-25 24 187,30-89-155,13-55-109,0 1 0,0 0 0,0-1 0,0 1 0,-1 0-1,1 0 1,0-1 0,0 1 0,0 0 0,-1-1 0,1 1-1,0 0 1,-1-1 0,1 1 0,0 0 0,-1-1 0,1 1-1,-1-1 1,1 1 0,-1-1 0,1 1 0,-1-1 0,1 1-1,-1-1 1,0 1 0,1-1 0,-1 0 0,0 0 0,1 1-1,-1-1 1,0 0 0,1 0 0,-1 1 0,0-1 0,0 0-1,1 0 1,-1 0 0,0 0 0,1 0 0,-1 0 0,0 0-1,0-1 1,1 1 0,-1 0 0,0 0 0,1 0 0,-1-1 0,0 1-1,0-1-23,7-35 914,-3 30-809,27-124 343,-25 93-453,23-117 165,-28 154-164,0-1 0,-1 1 1,1-1-1,0 1 0,0 0 1,0-1-1,0 1 0,0-1 1,0 1-1,0-1 0,0 1 1,0 0-1,0-1 0,0 1 1,0-1-1,1 1 0,-1-1 1,0 1-1,0 0 0,0-1 1,0 1-1,1-1 1,-1 1-1,0 0 0,1-1 1,-1 1-1,0 0 0,0-1 1,1 1-1,-1 0 0,1 0 1,-1-1-1,0 1 0,1 0 1,-1 0-1,0 0 0,1-1 1,-1 1-1,1 0 0,-1 0 1,1 0-1,-1 0 0,0 0 1,1 0-1,-1 0 0,1 0 1,-1 0-1,1 0 0,-1 0 1,1 0-1,-1 0 0,0 0 1,1 1-1,-1-1 0,1 0 1,-1 0-1,0 0 1,1 1-1,-1-1 0,1 0 1,-1 0-1,0 1 0,1-1 1,-1 0-1,0 1 0,0-1 1,1 0-1,-1 1 0,0-1 1,0 1 3,6 13 9,-1 0 1,2 0-1,0-1 1,1 0 0,0 0-1,0-1 1,2 0-1,-1 0 1,2-1 0,1 1-10,-9-10 2,0 0 1,0 0 0,0-1 0,0 1 0,0-1 0,0 0-1,1 0 1,-1 0 0,1 0 0,-1 0 0,0-1-1,1 0 1,-1 1 0,1-1 0,-1 0 0,1-1-1,-1 1 1,1-1 0,-1 1 0,0-1 0,1 0 0,-1-1-1,0 1 1,0 0 0,1-1 0,-1 0 0,0 1-1,-1-1 1,1-1 0,0 1 0,-1 0 0,1-1-1,-1 1 1,1-1 0,-1 0 0,0 0-3,52-97 43,-45 79-90,-5 15-14,-7 14-23,-33 144 356,-14 54 133,49-174-2666,1-20-779</inkml:trace>
  <inkml:trace contextRef="#ctx0" brushRef="#br0" timeOffset="27668.749">2431 622 5760,'-1'1'85,"0"1"0,0-1 0,0 0 1,1 0-1,-1 0 0,0 1 0,0-1 1,1 1-1,-1-1 0,1 0 0,-1 1 0,1-1 1,0 1-1,0-1 0,-1 1 0,1-1 0,0 1 1,0-1-1,0 1 0,1-1 0,-1 1 1,0-1-1,1 1 0,-1-1 0,1 1 0,-1-1 1,1 0-1,-1 1 0,1-1 0,0 0 0,0 1 1,0-1-1,1 1-85,5 19 388,-3 3-395,-4-18 12,1 0-1,0 0 1,0-1 0,0 1-1,0 0 1,1-1 0,0 1-1,0-1 1,1 0 0,-1 0-1,1 0 1,0 0 0,1 0-1,0 1-4,5 0 121,-1-1 0,1 0 0,-1-1 0,1 0 0,1 0 0,-1-1 0,0 0-1,1 0 1,0-1 0,-1-1 0,1 1 0,0-2 0,0 1 0,0-1 0,0-1 0,0 0-1,-1 0 1,1-1 0,0 0 0,-1-1 0,8-2-121,-10 3 22,0 0-1,0-1 1,0 1-1,0-1 1,0-1 0,-1 1-1,1-1 1,-1 0-1,0-1 1,0 1 0,0-1-1,-1-1 1,0 1-1,0-1 1,0 0 0,-1 0-1,0 0 1,0 0-1,0-1 1,-1 0 0,0 1-1,0-1 1,-1 0-1,0-1 1,0 1 0,0 0-1,-1-1 1,0 1-1,-1-1 1,0 1 0,0-1-1,0 1 1,-1-1-1,0 1 1,-1 0 0,1-1-1,-2 1 1,1 0-1,-1 0 1,-2-4-22,0 3 40,-1 0 0,0 1 0,-1 0 1,0 0-1,0 0 0,0 1 0,-1 0 0,0 1 0,0-1 0,0 2 1,-5-3-41,9 5 24,0 0 1,-1 0 0,0 0 0,1 1 0,-1-1 0,0 1 0,1 0-1,-1 0 1,0 1 0,0 0 0,0 0 0,0 0 0,0 0 0,0 1-1,1 0 1,-1 0 0,0 0 0,0 0 0,1 1 0,-1 0 0,1 0-1,0 0 1,-2 1-25,-2 4-104,-1 1 0,1 0-1,0 0 1,1 0 0,0 1-1,1 0 1,0 1 0,0-1-1,1 1 1,0 1 0,0-1-1,1 0 1,1 1 0,0 0-1,0 0 1,0 7 104,4 9-1595,8-3-1343</inkml:trace>
  <inkml:trace contextRef="#ctx0" brushRef="#br0" timeOffset="28740.591">3032 526 4352,'-4'-36'2416,"4"35"-2112,0 1-160,0 0-112,0 0-86,4 10-58,0 5 222,-2 1 0,1 0-1,-2 0 1,0 0 0,-1 0 0,0 0-1,-2 0 1,0-1 0,0 1-1,-2 0-109,-1 19 61,-13 109 1811,36-245-1750,-9 28 191,-4 23-103,2 0 0,2 0-1,2 1 1,7-13-210,-16 57-10,0-1 0,0 0 0,0 1 0,1 0 0,-1-1 0,2 1 0,-1 0 0,0 1 0,1-1 0,0 0 0,0 1 0,0 0 0,1 0 0,-1 0 0,1 1 0,0-1 0,0 1 0,0 0 0,1 1 0,-1-1 0,1 1 0,-1 0 0,1 1 0,0-1 0,4 0 10,-7 3-1,-1-1 0,0 1 0,0-1 1,0 1-1,0 0 0,0 0 0,0 0 1,0 0-1,0 0 0,0 1 0,0-1 1,-1 0-1,1 1 0,0-1 0,-1 1 0,1 0 1,-1 0-1,0-1 0,0 1 0,1 0 1,-1 0-1,-1 0 0,1 0 0,0 0 1,0 0-1,-1 1 0,1-1 0,-1 0 1,1 0-1,-1 0 0,0 1 0,0-1 1,0 0-1,0 0 0,-1 1 0,1-1 0,-1 0 1,1 0-1,-1 0 0,0 0 0,0 0 1,1 0-1,-1 0 0,-1 0 0,1 0 1,0 0-1,0 0 0,-1 0 0,-1 0 1,-128 188 422,129-188-429,0 0 0,1 0 0,-1 0 0,1 0 0,-1 1 0,1-1 0,0 0 0,0 1 1,0-1-1,0 1 0,0 0 0,1-1 0,-1 1 0,1-1 0,0 1 0,0 0 0,0-1 0,0 1 1,0 0-1,0-1 0,1 1 0,-1 0 0,1-1 0,0 1 0,-1-1 0,1 1 0,1-1 0,-1 0 0,0 1 1,0-1-1,1 0 0,0 0 0,-1 0 0,2 1 7,10 11 218,0-1 0,0-1-1,2 0 1,-1-1 0,1-1 0,1 0 0,0-1-1,6 2-217,45 28 391,-66-38-535,-1-1-202,0 0-710,0 0-704,0 0-1216</inkml:trace>
  <inkml:trace contextRef="#ctx0" brushRef="#br0" timeOffset="47561.289">1193 1117 3584,'13'-37'4576,"32"-15"-987,-44 52-3520,-1 0-90,0 21 384,-22 192 826,4-44-970,18-165-572,0 1 0,0-1 1,-1 1-1,1-1 0,-1 1 1,0-1-1,0 1 0,0-1 1,0 0-1,-1 0 0,0 0 1,0 0-1,0 0 0,0 0 1,-1 0-1,-1 2 353,2-6-3189,0-5 405</inkml:trace>
  <inkml:trace contextRef="#ctx0" brushRef="#br0" timeOffset="48455.619">1175 1071 3456,'-59'9'2181,"-36"8"-832,89-16-1173,-1 0 10,0 0 0,0 0-1,0-1 1,-1 0 0,1 0-1,0-1 1,0 1 0,0-2 0,0 1-1,1-1 1,-3-1-186,4 1 558,16 4-380,284-34 1630,-47 23-1701,-216 6 351,-31 3-324,-1 0-33,-4-9-2405,-2 9-1600,-6 0 283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0:49:02.6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21 4480,'0'-20'2794,"0"20"-2159,0 0-230,0 0-122,0 0-155,0 1 27,0 360 2826,-1-336-3047,2-1 0,0 0 1,2 1-1,0-1 0,2 0 0,2 4 66,6-7-2816,-5-17 182</inkml:trace>
  <inkml:trace contextRef="#ctx0" brushRef="#br0" timeOffset="879.685">224 142 2560,'-6'-23'4994,"-1"-7"-3391,7-7-98,0 55-573,36 260 524,-27-18-837,-19-250-1321,8-20-2863,9 0-61,2-5 282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0:49:14.6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29 3072,'-18'-8'4170,"17"8"-3732,1 0-124,6 0 86,543-3 3915,-423-6-3929,-2 1-2911,-109 8 595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0:49:12.8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357 280 3200,'6'-5'-126,"3"-3"3600,-20 10-913,-14 10-2389,-1 2 0,2 1 0,0 2 1,1 0-1,0 1 0,2 1 0,0 1 0,1 1 0,1 0 0,1 2 0,-6 10-172,8-11 18,1 1 1,2 1-1,0 0 0,1 1 0,-2 7-18,13-28 14,-1-1-1,1 1 1,-1 0-1,1 0 1,0 0 0,0 0-1,1 0 1,-1 0-1,1 0 1,0 0 0,0 0-1,1 0 1,-1 0-1,1 0 1,-1 0-1,1 0 1,1 0 0,-1 0-1,0 0 1,1-1-1,0 1 1,0-1 0,0 1-1,0-1 1,1 1-1,-1-1 1,1 0 0,0 0-1,0-1 1,0 1-1,1 1-13,5-1 69,0 0-1,-1 0 1,1-1-1,0 0 0,0 0 1,0-1-1,1-1 1,-1 1-1,0-1 1,0-1-1,0 0 0,0 0 1,1-1-1,-1 0 1,-1 0-1,9-4-68,72-8 121,-54 11-174,-15-7-3611,-15 6 955</inkml:trace>
  <inkml:trace contextRef="#ctx0" brushRef="#br0" timeOffset="859.129">394 33 3072,'0'0'2949,"0"0"-2277,0 0-59,0 0-229,0 0-160,5-1 326,3-4-535,0 1-1,1 0 1,-1 0 0,1 1 0,0 0-1,0 1 1,0 0 0,1 0 0,-1 1-1,0 0 1,1 0 0,-1 1 0,1 1 0,-1-1-1,0 2 1,1-1 0,-1 1 0,0 1-1,0-1 1,0 2 0,0-1 0,-1 1-1,0 0 1,1 1 0,-1 0 0,-1 1-15,-6-6 17,0 1 1,0 0-1,0-1 1,0 1-1,0 0 1,-1 0-1,1 0 1,0 0-1,-1 0 1,1 0-1,0 0 1,-1 0-1,1 0 1,-1 0 0,0 0-1,1 0 1,-1 0-1,0 0 1,0 1-1,0-1 1,1 0-1,-1 0 1,0 0-1,-1 0 1,1 1-1,0-1 1,0 0-1,0 0 1,-1 0-1,1 0 1,-1 0-1,1 0 1,0 0-1,-1 0 1,0 0-1,1 0 1,-1 0-1,0 0 1,0 0 0,1 0-1,-1 0 1,-1 0-18,-42 29 917,-49 14-666,93-43-251,0-1 1,0 1 0,0-1 0,0 1 0,0-1 0,0 1-1,0-1 1,0 1 0,0-1 0,0 0 0,0 1-1,1-1 1,-1 1 0,0-1 0,0 1 0,1-1 0,-1 0-1,0 1 1,1-1 0,-1 0 0,0 1 0,1-1-1,-1 0 1,0 1 0,1-1 0,-1 0 0,1 0-1,-1 1 1,0-1 0,1 0 0,-1 0 0,1 0 0,-1 0-1,1 0 1,-1 1 0,1-1 0,-1 0 0,1 0-1,-1 0 1,1 0 0,-1 0 0,1-1 0,-1 1-1,0 0-3,125 49-125,-123-49 154,-1 1 1,0 0-1,0-1 0,1 1 1,-1 0-1,0 0 1,0 0-1,0 0 1,0 0-1,0 0 0,0 0 1,-1 0-1,1 0 1,0 0-1,0 0 1,-1 0-1,1 1 0,-1-1 1,1 0-1,-1 1 1,0-1-1,1 0 1,-1 1-1,0-1 0,0 0 1,0 1-1,0-1 1,0 0-1,0 1 1,0-1-1,0 1 0,-1-1 1,1 0-1,-1 1 1,1-1-1,-1 0 1,1 0-1,-1 1 0,1-1 1,-1 0-1,0 0 1,0 0-1,0 0 1,0 0-1,0 0-26,-15 7 254,0-1 1,0-1-1,-1 0 1,0-1-1,0-1 0,0-1 1,0 0-1,0-1 1,-1-1-1,-3-1-254,3-4-2304,13 0-789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0:49:17.7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264 224 3712,'13'-130'6533,"-18"145"-6471,0-1 1,-1 0-1,-1 0 1,-1 0-1,0-1 1,0 0-1,-9 9-62,-99 114 427,29-34 26,86-102-453,0 0-1,1 1 0,-1-1 0,1 1 0,-1-1 1,1 1-1,-1-1 0,1 1 0,-1-1 1,1 1-1,-1 0 0,1-1 0,0 1 0,-1 0 1,1-1-1,0 1 0,-1 0 0,1-1 1,0 1-1,0 0 0,0 0 0,0-1 0,0 1 1,0 0-1,0-1 0,0 1 0,0 0 1,0 0-1,0-1 0,0 1 0,1 0 1,-1-1-1,0 1 0,0 0 0,1-1 0,-1 1 1,0 0-1,1-1 0,-1 1 0,1 0 1,-1-1-1,1 1 0,-1-1 0,1 1 0,-1-1 1,1 0-1,0 1 0,-1-1 0,1 1 1,0-1-1,-1 0 0,1 0 0,0 1 0,-1-1 1,1 0 0,21 2 27,0-2 1,-1-1-1,1 0 1,-1-1-1,0-2 1,4-1-28,-15 3-44,-1 0 0,0 0 0,0-1-1,0 0 1,0-1 0,0 0 0,-1-1 0,1 0 0,-1 0 0,-1 0-1,1-1 1,-1 0 0,0-1 0,0 0 0,-1 0 0,0 0-1,0-1 1,3-5 44,-6 9-187,-4 14 426,-7 17 552,-19 42 774,4 2 1,-9 44-1566,19-76-560,13-38-246,5-10-2612,3-2 346</inkml:trace>
  <inkml:trace contextRef="#ctx0" brushRef="#br0" timeOffset="1322.831">811 249 4480,'26'-13'2190,"20"-20"644,-40 24-2610,-1-1 0,0 1 1,-1-1-1,0 0 1,-1-1-1,0 1 0,0-1 1,-1 1-1,-1-1 0,1 0 1,-2 0-1,0 0 1,0 1-1,-2-10-224,2 18 12,0 0 0,-1 0 0,0 0 0,1 1 0,-1-1 1,0 0-1,0 0 0,0 0 0,0 1 0,0-1 0,0 0 0,0 1 0,-1-1 0,1 1 0,0 0 0,-1-1 1,0 1-1,1 0 0,-1 0 0,1 0 0,-1 0 0,0 0 0,0 0 0,0 1 0,0-1 0,0 0 0,1 1 1,-1 0-1,0-1 0,0 1 0,0 0 0,0 0 0,-2 0-12,-63 14-180,46 0 187,0 0 1,2 1 0,0 1 0,1 1-1,0 1 1,2 0 0,0 1-1,1 1 1,0 0 0,-3 10-8,9-17-3,-2 3-2,2-1 0,0 1 0,1 0 0,0 1 0,1 0 0,1 1 0,1-1 0,0 1 0,2 0 0,0 0 0,1 0 0,0 0 0,2 1 0,0-1-1,1 0 1,1 1 0,1-1 0,0 0 0,2 1 5,-3-12 2,0 0 1,1 0-1,0 0 0,1 0 0,-1-1 0,1 0 0,0 0 0,1 0 0,0 0 1,0-1-1,0 0 0,0 0 0,1 0 0,0 0 0,0-1 0,0 0 1,0 0-1,1-1 0,-1 0 0,1 0 0,0 0 0,0-1 0,0 0 0,1 0 1,-1-1-3,2 0 25,1 1 0,-1-2 1,0 1-1,1-2 0,-1 1 1,0-1-1,0 0 0,0-1 1,1 0-1,-2-1 0,1 0 1,0 0-1,0-1 0,-1 0 1,0 0-1,0-1 0,0 0 1,-1 0-1,1-1 0,2-3-25,54-66 166,-62 74-157,-1 0 1,0-1 0,0 1 0,0 0 0,0-1 0,0 1 0,0-1-1,0 0 1,-1 1 0,1-1 0,0 0 0,-1 1 0,1-1 0,-1 0-1,0 0 1,0 1 0,1-1 0,-1 0 0,0 0 0,-1 1 0,1-1-1,0 0 1,0 0 0,-1 1 0,1-1 0,-1 0 0,1 0 0,-1 1-1,0-1 1,0 1 0,0-1 0,0 1 0,0-1 0,0 1 0,0-1-1,0 1 1,-1 0 0,1 0 0,0 0 0,-1 0 0,1 0 0,-1 0-1,1 0 1,-1 0 0,0 0 0,1 1-10,-29-13 50,0 1 0,0 2 0,-1 1 0,0 2 1,-26-3-51,16-4 37,36-4-133,6 16 91,9 1-81,56 5 54,-16 7 150,110 1 1162,-82-28-1051,-28-1-1523,-32 10-2089,-5 3 55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0:49:23.2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219 260 4352,'26'-48'3178,"-25"47"-2804,-15 32 586,-81 168-160,-32 57 1077,119-251-931,7-22-345,42-91-31,36-131-335,46-61-176,-123 299-62,1-1 0,-1 0 0,0 0 0,1 0 0,0 1 0,-1-1 0,1 0 0,0 1 0,0-1 0,0 1 1,0-1-1,0 1 0,0-1 0,1 1 0,-1-1 0,0 1 0,1 0 0,-1 0 0,1 0 0,-1 0 0,1 0 1,0 0-1,-1 0 0,1 1 0,0-1 0,-1 1 0,1-1 0,0 1 0,0-1 0,0 1 0,0 0 0,-1 0 1,1 0-1,0 0 0,0 0 0,0 0 0,0 1 0,-1-1 0,1 1 0,0-1 0,0 1 0,-1 0 0,1-1 1,0 1 2,42 69-132,-33-46 136,124 298-10,-93-214-36,-36-91 167,-2 0 1,0 0 0,0 0-1,-2 0 1,0 0 0,-1 1 0,-1 5-126,-1-22 28,1 1 0,-1 0 0,0-1 1,0 1-1,-1-1 0,1 1 0,0-1 1,0 0-1,-1 1 0,1-1 1,-1 0-1,1 0 0,-1 0 0,1 0 1,-1 0-1,0 0 0,0-1 1,1 1-1,-1-1 0,0 1 0,0-1 1,0 1-1,1-1 0,-1 0 0,0 0 1,0 0-1,0 0 0,0 0 1,0 0-1,0-1 0,1 1 0,-1-1 1,0 1-1,0-1 0,0 0-28,-10 1 61,-97-1 45,6-1-60,-1 5 0,-6 4-46,83 2-154,0-2-3996,27-6-460,4 2 1972,5 2-18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0:49:51.6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9 3200,'4'4'7534,"1"-1"-7932,7 1 654,0-1 0,1 0 0,0-1 0,-1 0 0,1-1 0,0 0 0,0-1 0,-1-1 0,6 0-256,19 0 186,149-8 422,-16 4-821,-161-6-3515,-9 7-325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0:49:24.3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232 608 4992,'13'-23'2944,"-13"22"-2363,-17 17 651,-3 5-1106,1 0 1,2 2-1,0 0 1,1 1-1,2 1 0,0 0 1,2 1-1,0 0 1,2 1-1,1 0 0,-2 14-126,5-23 87,-6 17 49,2 0-1,1 1 0,2 0 1,2 0-1,1 1 1,1-1-1,3 1 0,0 0 1,3-1-1,1 1 1,1-1-1,3 0 0,4 12-135,-8-34-79,2 0-1,-1-1 1,2 1-1,0-1 1,1-1-1,0 1 1,5 4 79,34 24-2189,12-27-3705,-27-20 3275</inkml:trace>
  <inkml:trace contextRef="#ctx0" brushRef="#br0" timeOffset="748.209">464 948 4352,'4'-33'2056,"-4"46"-22,-49 156-114,-42 61-842,115-280 730,40-176-1617,-48 155-132,71-239 357,-79 289-480,-2 29-58,22 77-28,62 169 150,-21-92 48,-67-159-20,-1-1 1,1 1-1,0 0 0,-1 0 0,0 0 1,0 0-1,1 0 0,-2 0 0,1 0 1,0 1-1,-1-1 0,1 0 0,-1 0 1,0 1-1,0-1 0,0 0 0,-1 0 0,1 1 1,-1-1-1,0 0 0,0 0 0,0 0 1,0 0-1,0 0 0,-1 0 0,1 0 1,-1 0-1,0 0 0,0-1 0,0 1 1,0-1-1,0 1 0,-1-1 0,-1 2-28,-128 18 443,4 1-32,38 1-427,42-11-5142,46-13 1868</inkml:trace>
  <inkml:trace contextRef="#ctx0" brushRef="#br0" timeOffset="3049.091">947 1170 2816,'-26'7'2235,"25"-6"-1297,1-1-95,-5 5 1573,102-2 560,89-31-1675,-123 12-3061,-58 12-64,-4 0-1141</inkml:trace>
  <inkml:trace contextRef="#ctx0" brushRef="#br0" timeOffset="3412.639">1115 985 5376,'0'-45'4234,"0"44"-3487,0 1-102,0 0-165,-31 259 2630,9-142-3265,20-98-1294,4-9-2398,2-9 754</inkml:trace>
  <inkml:trace contextRef="#ctx0" brushRef="#br0" timeOffset="4154.641">1376 1065 6912,'0'-4'290,"0"0"1,0 0-1,0 0 1,0 0-1,1 0 1,0 1-1,0-1 1,0 0-1,0 0 1,1 0-1,-1 1 1,1-1-1,0 1 1,0-1-1,1 0-290,0-1 67,3-6 112,1 0-1,0 0 0,1 1 1,0 0-1,1 1 0,0 0 1,0 0-1,1 1 0,0 0 1,6-4-179,-8 7-9,1 0 0,-1 0 1,1 1-1,0 0 0,1 1 1,-1 0-1,0 0 0,1 1 1,0 0-1,-1 1 0,1 0 1,0 0-1,0 1 0,0 0 1,-1 1-1,9 2 9,-15-2-1,0 0 0,0 1 0,-1 0 1,1 0-1,0-1 0,-1 2 0,1-1 0,-1 0 1,0 0-1,0 1 0,0-1 0,0 1 0,0 0 1,0 0-1,-1 0 0,1-1 0,-1 1 0,0 1 0,0-1 1,0 0-1,0 0 0,-1 0 0,1 0 0,-1 1 1,0-1-1,0 2 1,-14 87 90,5-76-84,0 0 0,-1-1-1,0 0 1,-2-1 0,1 0-1,-2-1 1,0-1 0,0 0-1,-2 0 1,1-1 0,-1-1-1,0-1 1,-1 0 0,0-1-1,-16 6-5,-13 10 22,41-21-22,-1-1-1,1 1 1,0-1-1,1 1 1,-1 0-1,1 1 1,-1-1 0,1 1-1,0-1 1,0 1-1,0 0 1,1 0 0,-1 3 0,3-6 6,0 0 0,1 1 1,-1-1-1,1 0 1,-1 1-1,1-1 1,-1 0-1,1 0 0,0 0 1,0 1-1,0-1 1,0 0-1,0 0 0,0 0 1,0 0-1,0-1 1,0 1-1,0 0 1,0 0-1,1-1 0,-1 1 1,0 0-1,1-1 1,-1 1-1,0-1 0,1 0 1,-1 1-1,0-1 1,1 0-1,-1 0 1,1 0-1,-1 0-6,5 2 40,121 2 781,-111-4-727,-1-1 0,1-1 0,-1 0 0,1-1 0,-1-1 0,12-5-94,22-10-2580,-12 7-5691,-20 7 5844</inkml:trace>
  <inkml:trace contextRef="#ctx0" brushRef="#br0" timeOffset="4973.746">1921 550 6656,'6'4'4319,"30"34"-4190,31 31 368,-39-41-365,-1 0 0,-1 2 0,-2 1 0,-1 1 0,4 8-132,-18-26 31,0 1-1,0 0 1,-2 0 0,0 1-1,0 0 1,-2 0 0,0 1-1,-1-1 1,0 1 0,-2 0-1,0 0 1,0 0 0,-2 1-1,0-1 1,-1 0 0,-3 11-31,-8 5 74,-1 1 1,-2-2 0,-1 0-1,-2 0 1,-1-2 0,-1 0 0,-2-1-1,-22 22-74,2 2-213,18-21-90,-61 64-1746,66-84 257,5-10-960</inkml:trace>
  <inkml:trace contextRef="#ctx0" brushRef="#br0" timeOffset="9013.794">3073 685 3456,'22'3'4949,"-22"-3"-4714,10-4 1402,-12 1-1483,0 1 0,0-1 0,0 0 0,-1 1 0,0-1 0,1 1 0,-1 0 0,0 0 0,0 0 0,0 0 0,0 1 0,0-1 0,0 1 0,-1 0 0,1 0-1,0 0 1,-1 0 0,1 0 0,-1 1 0,1 0 0,-1-1 0,1 1 0,-1 1-154,-14-2-8,0 0-1,0 2 0,0 0 1,1 1-1,-1 1 0,0 1 1,1 0-1,0 1 0,0 1 1,0 0-1,1 2 0,0 0 1,0 1-1,1 0 0,0 1 1,1 1-1,0 0 0,1 1 1,0 0-1,1 1 0,0 1 1,1 0-1,0 0 0,-4 11 9,-5 10 50,2 2-1,1 0 0,2 0 1,-3 16-50,16-45 24,0 0 0,0-1 0,0 1 0,1 0 0,0 0 0,0 0 0,1 0 0,0 0 0,1 0 0,-1 0 1,2 0-1,-1-1 0,1 1 0,0 0 0,1-1 0,-1 1 0,2-1 0,-1 0 0,1 0 0,0 0 0,0 0 1,1-1-1,0 1 0,0-1 0,1 0 0,-1-1 0,1 0 0,0 0 0,4 2-24,14 4 79,0-1-1,1-1 0,0-1 0,1-2 1,-1 0-1,1-2 0,0-1 1,1-1-1,-1-1 0,0-1 1,22-3-79,0 2 317,-27 2-417,0-2 0,-1-1 0,1 0 0,-1-2 0,1 0 0,-1-1 0,0-1 0,3-2 100,-14 3-1461,-8-2-507</inkml:trace>
  <inkml:trace contextRef="#ctx0" brushRef="#br0" timeOffset="10566.59">3265 369 4096,'-5'-72'6960,"5"71"-6912,0 10-171,-31 193 1712,29-175-1536,-1 0-1,-2-1 0,0 1 0,-2-1 1,-9 22-53,4-32-3915,11-15 1174</inkml:trace>
  <inkml:trace contextRef="#ctx0" brushRef="#br0" timeOffset="15577.266">3711 1959 4224,'0'-1'69,"0"1"1,1 0-1,-1 0 1,0 0-1,0 0 0,0 0 1,1 0-1,-1 0 1,0 0-1,0 0 1,0 0-1,1-1 1,-1 1-1,0 0 0,0 0 1,1 0-1,-1 1 1,0-1-1,0 0 1,1 0-1,-1 0 0,0 0 1,0 0-1,0 0 1,1 0-1,-1 0 1,0 0-1,0 0 0,0 1 1,1-1-1,-1 0 1,0 0-1,0 0 1,0 0-1,0 1 0,0-1 1,1 0-1,-1 0 1,0 0-1,0 1 1,0-1-1,0 0 1,0 0-1,0 0 0,0 1 1,0-1-1,0 0 1,0 0-1,0 1 1,0-1-1,0 0 0,0 0-69,28-25 2075,4-30-166,-23 31-1700,0 0-1,-1-1 1,-2 0-1,0 0 1,-2-1-1,1-22-208,-3 36-83,-1-21 213,-1 22-88,0 18-112,-1 42-92,0-20 142,0 0 0,3 0-1,0-1 1,1 1 0,2 0 0,4 10 20,-9-37 7,0-1 1,1 1-1,-1-1 1,0 1-1,0-1 1,1 1-1,-1-1 1,1 1-1,0-1 1,-1 0-1,1 1 1,0-1-1,0 0 1,0 0-1,0 1 1,0-1-1,0 0 1,0 0-1,0 0 1,0 0-1,0 0 1,1-1-1,-1 1 1,0 0-1,1 0 1,-1-1-1,0 1 1,1-1-1,-1 1 1,1-1-1,-1 0 1,1 0-1,-1 1 1,1-1-1,-1 0 0,1 0 1,-1 0-1,1-1 1,-1 1-1,1 0 1,-1-1-1,1 1 1,-1-1-1,0 1 1,1-1-1,-1 1 1,1-1-1,-1 0 1,0 0-1,0 0 1,0 0-1,1 0-7,2-3 21,0 0-1,0 0 1,-1 0-1,0 0 0,0-1 1,0 1-1,0-1 1,-1 0-1,0 0 1,0 0-1,0 0 1,0-1-21,29-168-6,-29 145-106,19 151 80,3 3-4138,-21-109 1322</inkml:trace>
  <inkml:trace contextRef="#ctx0" brushRef="#br0" timeOffset="16017.606">4093 1935 4480,'32'-17'8170,"-28"46"-7711,-7 68 229,3-95-723,0 1 0,0-1 0,0 0 0,1 0 0,-1 0 0,1 0 0,-1 0 0,1 0 0,0 0 1,0 0-1,0 0 0,0-1 0,0 1 0,0 0 0,0 0 0,1-1 0,-1 1 0,1-1 0,-1 1 0,1-1 0,0 0 0,-1 0 0,1 0 0,0 1 0,0-2 1,0 1-1,0 0 0,0 0 0,0-1 0,0 1 0,0-1 0,0 1 0,0-1 0,0 0 0,0 0 0,0 0 0,0 0 0,0 0 0,0 0 0,0-1 0,1 1 1,-1-1-1,0 1 0,0-1 0,-1 0 0,1 0 0,0 0 0,0 0 0,1-1 35,11-21-4165,-4 10 1461</inkml:trace>
  <inkml:trace contextRef="#ctx0" brushRef="#br0" timeOffset="16296.224">4120 1794 7808,'-4'-9'2880,"4"6"-2240,0-2 320,0 5 64,0 0-160,0 0 64,0 0-320,0 0-32,0 0-353,0 0-127,0 0 0,4-4-64,-4 4 64,5-5-575,-5 5-193,5-6-2848,-2-3-640</inkml:trace>
  <inkml:trace contextRef="#ctx0" brushRef="#br0" timeOffset="18126.875">3706 446 5248,'13'-28'5381,"6"-50"-4576,7-75 97,-8 33-524,-17 53-810,5 383 368,7-272 192,5-60 48,-10 1-66,-1-1 0,0 1 0,-1-2 0,-1 1-1,0-1 1,-1 0 0,-1 0 0,-1-1-110,11-43 33,12-41-539,-23 88 326,1 21 248,3 86-15,-3-58 6,2-1-1,2 0 1,1 0 0,1 0-1,2-1 1,9 17-59,7-2 155,-27-48-237,1 0 0,-1 0 1,1 1-1,-1-1 1,1 0-1,-1 0 1,1 0-1,-1 0 0,1 0 1,-1 0-1,1 0 1,-1 0-1,1 0 1,-1 0-1,1 0 0,-1 0 1,1 0-1,-1 0 1,1-1-1,-1 1 1,1 0-1,-1 0 0,1-1 1,-1 1-1,0 0 1,1 0-1,-1-1 1,1 1-1,-1 0 0,0-1 1,1 1-1,-1-1 1,0 1-1,1 0 0,-1-1 1,0 1-1,0-1 1,0 1-1,1-1 1,-1 1-1,0-1 0,0 1 1,0-1-1,0 1 1,0-1-1,0 1 1,0-1-1,0 1 0,0-1 1,0 1-1,0-1 1,0 1-1,0-1 82,2-4-2007,2 0-526</inkml:trace>
  <inkml:trace contextRef="#ctx0" brushRef="#br0" timeOffset="19130.824">4111 394 4224,'10'-4'2154,"-7"2"-2050,-1 1-1,1-1 1,-1 0-1,1 0 1,-1 0-1,0 0 1,0-1-1,0 1 1,0 0 0,0-1-1,-1 0 1,1 1-1,-1-1 1,1 0-1,-1 0 1,0 0-1,0 0 1,0 0-1,-1 0 1,1 0-1,-1 0 1,1 0-1,-1 0 1,0 0-1,0 0 1,-1 0-1,1-1-103,-9-113 987,8 110-956,1 5-40,0 0 0,0 1 0,0-1 0,0 1-1,0-1 1,-1 0 0,1 1 0,0-1 0,-1 1 0,1-1-1,-1 1 1,0-1 0,1 1 0,-1 0 0,0-1 0,0 1 0,0 0-1,0 0 1,0-1 0,0 1 0,0 0 0,0 0 0,-1 0 0,1 0-1,0 0 10,-13 34-58,2 71 271,3 1 0,7 93-213,-12 129 891,9-383-406,-2-33-437,-8 17-26,2 22-22,3-14 69,24 62 502,108-24 1226,-71 13-2576,-19 2-2837,-19 6 582</inkml:trace>
  <inkml:trace contextRef="#ctx0" brushRef="#br0" timeOffset="-44106.919">2331 317 2304,'-42'8'3040,"29"-5"-2038,19-2-324,17 1-385,-1-1 0,1-2 0,-1 0 0,0-1 1,1-1-1,-1-1 0,-1-1 0,1-1 0,12-6-293,-1 3 215,-17 6-161,-14 3-51,-1 0 0,1-1 0,0 1-1,0 0 1,0-1 0,0 1 0,0-1 0,0 1 0,-1-1 0,1 0 0,0 0-1,0 0 1,-1 0 0,1 0 0,-1 0 0,1 0 0,-1-1 0,1 1 0,-1 0 0,0-1-1,0 1 1,1-2-3,-2 2-99,-1 0-1,1-1 0,-1 1 0,1 0 0,-1 0 1,1 0-1,-1 0 0,0 0 0,0 0 0,1 0 0,-1 1 1,0-1-1,0 0 0,0 0 0,0 1 0,0-1 1,0 0-1,0 1 0,0-1 0,0 1 0,0-1 1,-1 1-1,1 0 0,0-1 0,0 1 0,0 0 1,-1 0-1,0 0 100,-79-13-619,13 26 1392,63-10-699,-1 0-1,1 1 0,0 0 0,0 0 1,1 0-1,-1 0 0,1 1 1,0 0-1,0 0 0,0 0 0,1 0 1,-1 1-1,2 0 0,-1-1 0,0 1 1,1 0-1,0 0 0,1 0 0,-1 3-73,-34 156 1467,17 11-955,17-136-505,-5 113 437,6-1 1,12 55-445,-6-160 19,2 13 81,-1 1 1,-4 0 0,-2 1-1,-7 51-100,-20 17 843,14-62-491,13-67-299,0-1 43,0 0 64,0 0 59,63-4 293,18-4 91,65-25-187,-146 33-442,11-5-755,-8-1-2583,-3 5-81</inkml:trace>
  <inkml:trace contextRef="#ctx0" brushRef="#br0" timeOffset="-37546.919">3137 544 3072,'-54'-5'6960,"226"-23"-4880,-153 28-1976,20-4-2550,-38 4-316</inkml:trace>
  <inkml:trace contextRef="#ctx0" brushRef="#br0" timeOffset="-35756.919">3319 204 3072,'5'-4'3054,"9"8"-2434,136-28 2394,-115 15-2753,6 14-394,-39-4 162,0 0 0,-1 0 0,1 1 0,0-1 0,-1 1 0,1-1 0,-1 1 0,0-1 0,1 1 0,-1 0 0,0 0 0,0-1 1,0 1-1,0 0 0,0 0 0,-1 0 0,1 0 0,-1 0 0,1 0 0,-1 1-29,1 137 587,20-58-225,-7-1-100,22 109 276,-27 40 145,-17 139-656,21-251-113,10 25 76,-14 129 1044,-37-243-303,-4-17-283,-176 21 1552,117-26-4208,81-7-85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1-24T11:27:56.459"/>
    </inkml:context>
    <inkml:brush xml:id="br0">
      <inkml:brushProperty name="width" value="0.05" units="cm"/>
      <inkml:brushProperty name="height" value="0.05" units="cm"/>
      <inkml:brushProperty name="color" value="#00A0D7"/>
      <inkml:brushProperty name="ignorePressure" value="1"/>
    </inkml:brush>
  </inkml:definitions>
  <inkml:trace contextRef="#ctx0" brushRef="#br0">0 0,'0'0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39:21.99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0 5504,'5'7'2986,"18"2"-1908,-22-9-1014,147 21 2285,-101-17-1840,121 3 626,-97-7-3892,-39 0-239,-30 0 340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1:33:27.19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 44 2816,'-5'-2'885,"4"1"758,1-2 949,0 2-1851,1 1 91,104-5 1973,322 5-1797,-319-11-1547,-66-6-3604,-33 13 1135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1:33:27.79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9 3968,'142'3'7982,"180"-6"-7095,-154-5-3010,-148 8 113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4T15:21:43.02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59 399 2304,'0'-13'3344,"-14"7"-934,-14-3-1087,21 9-941,-2-8 617,14 7-556,108-15 869,-13 4-304,186-16-405,-164 24-2587,-112 4 176</inkml:trace>
  <inkml:trace contextRef="#ctx0" brushRef="#br0" timeOffset="638.101">300 75 3712,'-5'-75'7200,"-3"385"-4459,8-11-1877,4-252-519,0-1-2781,0-59-4550,-3-2 3722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39:22.27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 56 7168,'-11'11'2368,"28"-12"-1072,228-24 170,-41 8-682,-145 11-2920,-23-4-3967,-26 3 3180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39:21.0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195 45 5120,'-19'-17'2522,"-6"28"953,-2 36-3697,25-42 372,-69 207-305,30-39 294,32-123 688,16-63-706,0-1 1,-1 0 0,0 0 0,-1 0 0,-1 0 0,0-1-1,0-3-121,3-12 134,73-247 298,-78 268-438,1-1 14,0-1 0,0 1 0,1-1 1,0 1-1,1 0 0,0 1 0,1-1 0,1-1-8,-6 11-3,0-1-1,0 1 1,-1 0 0,1 0 0,0 0-1,0 0 1,0 0 0,0 0-1,0 0 1,0 0 0,-1 0 0,1 0-1,0 0 1,0 1 0,0-1 0,0 0-1,0 1 1,-1-1 0,1 0-1,0 1 1,0-1 0,-1 1 0,1-1-1,0 1 1,-1 0 0,1-1 0,0 1-1,-1-1 1,1 1 0,-1 0-1,1 0 1,-1-1 0,0 1 0,1 0-1,-1 0 1,0 0 0,1 0 0,-1-1-1,0 1 1,0 0 0,0 0-1,0 0 1,0 0 0,0 0 3,82 280-117,-31-140-2875,-42-129-1094,-1-6 588</inkml:trace>
  <inkml:trace contextRef="#ctx0" brushRef="#br0" timeOffset="270.897">54 198 6912,'-32'9'2624,"42"7"-2048,-10-21 128,8 5-32,3 5-288,7-1 32,9 1 32,5-5 32,3 0-256,2 0-192,-5 0-64,5 0 32,-1-5 64,-4 1-1376,0-4-544,5 0-1472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5:13:48.4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 9 4096,'-7'-9'2848,"6"9"-1840,2 10 1114,53 13-1119,79-6 1152,25-9-865,-27 0-810,-41 2-346,-62-8-431,3 1-3316,-30-1 1085,-1 10-474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39:36.3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 78 7808,'-9'7'3398,"9"7"-3442,-6 20-15,2 1-1,1-1 0,1 1 1,4 30 59,-1-10-28,2 65 374,-29-167 6,19 27-234,1-1 0,2 0 0,0 0-1,1 0 1,1-1 0,1 1-1,1-1 1,1 1 0,1-1 0,1 1-1,1 0 1,0 0 0,4-7-118,-4 20-13,1 0 1,0 0 0,0 0-1,1 0 1,0 1-1,0 0 1,1 0-1,0 1 1,0-1-1,1 2 1,0-1 0,0 1-1,0 0 1,0 1-1,1 0 1,-1 0-1,1 1 1,0 0-1,1 0 1,-1 1 0,2 0 12,51 9 37,-61-7-39,1 1 1,-1-1 0,0 0-1,1 1 1,-1-1 0,0 1 0,0 0-1,0-1 1,1 1 0,-1 0-1,0 0 1,0-1 0,0 1 0,0 0-1,0 0 1,0 0 0,0 0-1,-1 0 1,1 1 0,0-1-1,0 0 1,-1 0 0,1 0 0,-1 1-1,1-1 1,-1 0 0,0 1-1,1-1 1,-1 0 0,0 1 0,0-1-1,0 1 1,0-1 0,0 0-1,0 1 1,-1-1 0,1 0-1,0 1 1,-1-1 0,1 0 0,-1 2 1,-4 4-31,-1 1 0,0-1 1,-1 0-1,0 0 0,0 0 1,0-1-1,-1 0 0,1-1 1,-1 0-1,-1 0 0,1 0 1,-1-1-1,0-1 0,0 1 1,-3-1 30,-23 13-31,-10 7 15,77-18-107,-16-3 189,-1 1 1,0 0-1,0 1 0,0 1 0,-1 0 0,1 1 0,-1 0 0,-1 1 0,1 1 1,4 4-67,126 97 986,-125-85-3284,-19-24 426</inkml:trace>
  <inkml:trace contextRef="#ctx0" brushRef="#br0" timeOffset="680.252">650 66 6656,'-5'-3'3536,"9"8"-3611,1 43-32,1 98 561,20 17-534,-18-118 474,-10-55 718,0 4-1002,-24-86 599,-74-103 304,37 59-879,63 135-149,-1 0 0,1 0 0,-1 0 0,1 1 0,0-1 0,0 0 0,0 0 0,-1 0 0,1 0 0,0 0 0,0 0 0,0 1 0,0-1 0,0 0 0,1 0 1,-1 0-1,0 0 0,0 0 0,1 1 0,-1-1 0,0 0 0,1 0 0,-1 0 0,0 1 0,1-1 0,0 0 0,-1 1 0,1-1 0,-1 0 0,1 1 0,0-1 1,-1 0-1,1 1 0,0-1 0,-1 1 0,1 0 0,0-1 0,0 1 0,0 0 0,0-1 0,-1 1 0,1 0 0,0 0 0,0 0 0,0-1 0,0 1 0,0 0 1,-1 0-1,1 0 0,0 1 0,0-1 0,0 0 0,0 0 0,0 0 0,-1 1 0,1-1 0,0 0 0,1 1 15,1-1-3,130 23 419,-116-21-418,-1 1-1,0 1 1,0 1-1,0 0 1,0 1-1,-1 0 1,0 2 0,0 0-1,0 0 1,-1 1-1,-1 1 1,0 0-1,2 3 3,-6-4 31,-1-1-1,0 1 1,0 0-1,-1 1 0,0-1 1,0 2-1,-1-1 1,-1 1-1,0 0 1,0 0-1,-1 0 1,-1 0-1,0 1 0,0 0 1,-1-1-1,-1 1 1,0 0-1,0 0 1,-1 0-1,-1 0 1,0 0-1,-1 0 0,0 0 1,-3 9-31,-1-12 86,0 0 1,0-1 0,-1 0-1,0 0 1,0 0-1,-1-1 1,0 0-1,0-1 1,0 0 0,-1 0-1,0-1 1,-1 0-1,-7 3-86,6-2 32,-1 1-172,1 0 1,-2-1-1,1 0 0,0-1 1,-1-1-1,0 0 0,0 0 0,0-2 1,-1 1-1,-7-1 140,21-2-80,-1 0-20,1 0 0,-1 0 0,1 1 1,-1-1-1,1 0 0,-1 0 1,1 0-1,-1 0 0,1 0 0,-1 0 1,1 0-1,-1 0 0,1 0 1,-1 0-1,1 0 0,-1 0 0,1 0 1,-1 0-1,1-1 0,-1 1 1,1 0-1,-1 0 0,1-1 1,0 1-1,-1 0 0,1 0 0,-1-1 1,1 1-1,0 0 0,-1-1 1,1 1-1,0-1 0,-1 1 0,1-1 1,0 1-1,0 0 0,-1-1 1,1 1-1,0-1 0,0 1 0,0-1 1,0 1-1,-1-1 100,16-10-3189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39:30.7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1 3456,'0'0'59,"0"1"0,0-1 0,1 0 0,-1 1 0,0-1 0,0 0 0,0 1 0,0-1 0,0 0 0,0 1 0,0-1 0,0 1 0,0-1 0,0 0 0,0 1 0,0-1 0,0 0 0,0 1 0,-1-1 0,1 0 0,0 1 0,0-1 0,0 0 0,0 1 0,-1-1-1,1 0 1,0 1 0,0-1 0,-1 0 0,1 0 0,0 1 0,0-1 0,-1 0 0,1 0 0,0 1 0,-1-1 0,1 0 0,0 0 0,-1 0 0,1 0 0,0 0 0,-1 0 0,1 1 0,-1-1 0,1 0 0,0 0 0,-1 0 0,1 0 0,0 0 0,-1 0 0,1 0 0,0-1 0,-1 1-59,34 15 1732,39-4-744,1-4-1,1-3 1,71-5-988,-50 0 355,-78 1-473,-11 1-28,1-1 0,-1 1-1,0-2 1,1 1-1,-1-1 1,0 0-1,0 0 1,1-1 0,-1 1-1,0-1 1,3-2 146,-5-8-4928,-6 8 2064</inkml:trace>
  <inkml:trace contextRef="#ctx0" brushRef="#br0" timeOffset="1136.164">50 33 3712,'-1'-2'-7,"1"1"235,0-1 0,-1 1-1,1-1 1,-1 1-1,0 0 1,1-1 0,-1 1-1,0 0 1,0 0-1,0-1 1,0 1 0,0 0-1,0 0 1,0 0-1,0 0 1,-1 0-1,1 1 1,0-1 0,0 0-1,-1 0 1,1 1-1,0-1 1,-1 1 0,1-1-1,-1 1 1,1 0-1,-2-1-227,0 14 475,15 116-694,3 271 459,-3-117-138,-12-7 1476,-18-219-1482,9-49 939,9 24-1366,0-32 166,0 0 154,0 0 214,0 0 96,0 0-123,0 0-118,0 0-95,0 0 16,0 0 15,0 0-207,5 3 1349,69-14-917,131 3 207,-49 1 65,-79 2 501,-65-7-5019,-12 8 1345</inkml:trace>
  <inkml:trace contextRef="#ctx0" brushRef="#br0" timeOffset="3215.803">898 450 4352,'-5'-8'1664,"0"3"-1312,0-2 416,5 2 160,0 2-192,-3-6 32</inkml:trace>
  <inkml:trace contextRef="#ctx0" brushRef="#br0" timeOffset="3416.684">875 396 10400,'-3'-5'260,"3"5"-254,0 0 0,-1 0 0,1 0 0,0 0 0,0 0 0,0 0 0,0 0 0,-1 0 0,1 0 0,0 0 0,0 0 0,0 0-1,0 0 1,-1 0 0,1 0 0,0 0 0,0 0 0,0 0 0,-1 0 0,1 0 0,0 0 0,0 0 0,0 0 0,0 0 0,-1 0 0,1-1 0,0 1 0,0 0 0,0 0 0,0 0 0,0 0 0,0 0-1,-1 0 1,1-1 0,0 1 0,0 0-6,-14 98-186,-4 227 607,18-177-510,0-86-6488,0-60 4022</inkml:trace>
  <inkml:trace contextRef="#ctx0" brushRef="#br0" timeOffset="3734.043">816 733 4224,'-10'-3'1849,"10"3"-1083,24 3 1627,66-4-1031,0-3 1,24-8-1363,-22 4-2539,-87 4 646,-1 1-544</inkml:trace>
  <inkml:trace contextRef="#ctx0" brushRef="#br0" timeOffset="4018.007">1189 474 4992,'-26'-12'2789,"25"12"-2464,1 0-117,0 0-85,1 211 2096,52 111-2801,-48-297-244</inkml:trace>
  <inkml:trace contextRef="#ctx0" brushRef="#br0" timeOffset="4635.546">1416 551 4096,'0'-17'1593,"0"10"1875,-15 81-2913,-24 105-539,16 26 394,23-203-335,0-5 26,27-131 918,9 0-422,23-71-373,-56 197-259,-4 7 29,1 0-1,0 0 1,0 0-1,0 0 1,0-1 0,0 1-1,0 0 1,0 0-1,0 0 1,0 0 0,0 0-1,0 0 1,1 0-1,-1 0 1,1 0 0,-1 0-1,1 0 1,-1 0-1,1 0 1,-1 0 0,1 0-1,0 0 1,-1 1-1,1-1 1,0 0 0,0 0-1,0 1 1,-1-1-1,1 0 1,0 1 0,0-1-1,0 1 1,0-1-1,0 1 1,0 0 0,0-1-1,0 1 1,0 0-1,0 0 1,1 0 0,-1 0-1,0 0 1,0 0-1,0 0 1,0 0 0,0 0-1,1 0 7,7 12 6,0 1-1,-1-1 1,0 1-1,-1 0 1,0 1-1,-1 0 1,3 11-6,5 9 25,37 114-57,-10-27-1439,-20-42-2514,-20-61 1079</inkml:trace>
  <inkml:trace contextRef="#ctx0" brushRef="#br0" timeOffset="4851.351">1299 750 5504,'-11'-5'2112,"11"5"-1664,-3 0 96,3 0-64,8 0-192,6 0 64,4-4 160,4-1 128,7 2-320,3-1-32,0-1-64,0 5-192,-2 0 0,2 0-320,0 0-128,0 5-928,0-5-320,5 0-960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39:49.5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235 138 3584,'0'-11'2528,"0"11"-1600,0 0-96,0 0-107,0 0-336,0 0-234,5 41 720,-6 12-396,0 17-242,3 0-1,3 0 1,8 34-237,-8-44-1856,-5-47 635</inkml:trace>
  <inkml:trace contextRef="#ctx0" brushRef="#br0" timeOffset="502.122">39 41 3456,'-26'-15'2714,"13"24"588,75-4-1393,111-20 264,31-2-3391,-163 14-574,-4-2-1296</inkml:trace>
  <inkml:trace contextRef="#ctx0" brushRef="#br0" timeOffset="1039.994">663 74 5760,'2'-6'4598,"0"28"-3852,-2 64-637,3-2 0,12 65-109,-10-29 208,14-118-218,3 0 90,28-16 485,72-10 230,-120 23-960,-1 1 1,1-1 0,0 0 0,-1 1 0,0-1 0,1 0-1,-1 0 1,1 0 0,-1 0 0,0 0 0,0-1 0,1 1-1,-1 0 1,0 0 0,0-1 0,0 1 0,-1-1 0,1 1-1,0-1 1,0 1 0,-1-1 0,1 1 0,-1-2 164,1-8-2816</inkml:trace>
  <inkml:trace contextRef="#ctx0" brushRef="#br0" timeOffset="1256.203">603 271 6912,'0'0'2624,"10"0"-2048,12-3-128,-7 3-256,2-3-288,11-2 64,-1 1 32,0-1 64,0 2-32,2-1-96,-2-1 32,-5 2-256,1-2-64,-4 2-736,-6-1-256</inkml:trace>
  <inkml:trace contextRef="#ctx0" brushRef="#br0" timeOffset="1525.713">480 90 6656,'-3'5'2528,"21"-5"-1952,4 0 32,-3 0-32,8 0-32,10 0 64,-2-5-256,2 1-128,0-1-128,3 2 0,-3-1 64,-1-1-288,1 5-64,0 0-1472,-10 0-576,-1 5-768</inkml:trace>
  <inkml:trace contextRef="#ctx0" brushRef="#br0" timeOffset="2345.827">1145 118 5760,'-5'0'2853,"6"0"-2810,12 13-123,-10-6 163,1 0 0,-1 1 1,-1 0-1,0-1 1,0 1-1,0 0 0,-1 0 1,0 0-1,-1 0 0,0 0 1,0 0-1,-1 3-83,1 0 40,4 286-456,-9-285 802,-4-30 86,-55-223 1534,59 229-1966,1-1 1,0 0-1,0-1 0,1 1 1,1-1-1,0 1 1,1-1-1,1 0 1,0 1-1,1-1 1,0 0-1,2-6-40,1 14-9,1 0-1,0 0 1,0 1-1,1-1 1,0 1 0,0 0-1,0 0 1,0 1-1,1 0 1,-1 0 0,1 1-1,0 0 1,0 0-1,1 0 1,-1 1 0,1 0-1,-1 0 1,1 1-1,-1 0 1,1 1 0,4-1 9,-2-1-10,0 0 1,-1 1 0,1 0-1,0 1 1,0 0 0,0 0-1,-1 1 1,1 0 0,0 1-1,-1 0 1,1 1 0,-1-1-1,1 2 1,-1-1 0,0 2-1,-1-1 1,1 1 0,-1 0-1,0 1 1,1 0 9,-8-5 5,0 0 0,0 0 0,0 0 0,0 1-1,0-1 1,0 0 0,0 0 0,0 0 0,0 1 0,-1-1 0,1 0 0,0 1 0,-1-1 0,1 1-1,-1-1 1,0 1 0,0-1 0,1 1 0,-1-1 0,0 1 0,0-1 0,0 1 0,0-1-1,0 1 1,-1-1 0,1 0 0,0 1 0,-1-1 0,1 1 0,-1-1 0,0 1 0,1-1 0,-1 0-1,0 0 1,0 1 0,0-1 0,0 0 0,0 0 0,0 0 0,0 0 0,0 0 0,-1 1-5,-57 26-195,-158 22-589,214-49 744,0 0 0,0 0 0,0 0 0,0 0 0,0 0 1,0 1-1,1-1 0,-1 1 0,1 0 0,-1 0 0,1 0 1,0 0-1,-1 0 0,1 0 0,0 1 0,0-1 0,0 2 40,3-2-21,0 0-1,0-1 0,0 1 1,0 0-1,0 0 1,0-1-1,0 1 0,1-1 1,-1 1-1,1-1 1,-1 1-1,1-1 0,-1 0 1,1 0-1,0 0 0,0 0 1,-1 0-1,1 0 1,0 0-1,0-1 0,0 1 1,0-1-1,0 1 0,0-1 1,2 1 21,0 0 7,92 26 216,-62-19 173,-1 1 0,0 2 1,-1 2-1,8 5-396,-31-14 93,0 1 0,-1 0 0,0 0 0,0 1 0,0 0 0,-1 1 0,1-1 0,-2 2 0,5 4-93,11 31-181,-22-41-240,6-15-6134,3 1 3286</inkml:trace>
  <inkml:trace contextRef="#ctx0" brushRef="#br0" timeOffset="3179.824">1760 95 3712,'-18'-37'4848,"5"48"-1739,21 62-2968,-3-51-154,48 332 189,-52-339 97,-1-19 707,-31-140 668,-38-90-1450,69 233-179,-4-13-393,9 14-311,77 83 279,-72-76 416,1 0-1,-1 0 1,1-1-1,0-1 1,0 0-1,1-1 1,-1 0-1,1 0 1,0-1-1,0-1 1,1 0-1,-1-1 1,0 0-1,0-1 0,1 0 1,-1-1-1,0 0 1,11-3-10,-19 2 33,0 0 0,0-1 0,0 0 0,0 1 0,-1-1 0,1-1 1,-1 1-1,0 0 0,0-1 0,0 0 0,0 0 0,0 1 0,-1-2 0,0 1 0,0 0 0,0 0 0,0-1 1,-1 1-1,1-1 0,-1 1 0,-1-1-33,5-7-28,-2-16-42,-3 27-52,10 22-65,13 76 280,-4 1-1,-5 1 1,-2 35-93,-8-97-65,-2 6-2575,2-28-666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39:53.4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382 175 6272,'-5'-48'4325,"5"48"-3872,-1 2-175,-48 138 623,-53 78 1049,-60 145-1313,109-218-1283,44-96-2079,15-37 389,14-6-629</inkml:trace>
  <inkml:trace contextRef="#ctx0" brushRef="#br0" timeOffset="558.462">559 409 4480,'-3'-26'3066,"2"25"-2052,1 1-28,0 0-47,0 0-304,0 8 42,-15 68-264,3 1 0,4-1 0,3 2-413,-5 50-92,5 21-842,10-161-3295,0-9 1504</inkml:trace>
  <inkml:trace contextRef="#ctx0" brushRef="#br0" timeOffset="832.424">451 434 4480,'-18'-19'2794,"18"18"-1956,0 1 84,19-5 1686,270-26-288,-236 24-2275,10 0-720,-22 5-3559,-39 4 619,-2 8 404</inkml:trace>
  <inkml:trace contextRef="#ctx0" brushRef="#br0" timeOffset="1086.41">404 648 8064,'0'9'2976,"10"-9"-2304,4-4 0,-6-1-64,7 2-352,7-1-64,5-1-96,5-3 0,10 5-64,3-1-96,9-1-32,2 2-1216,-8 3-480,-2 0-1568</inkml:trace>
  <inkml:trace contextRef="#ctx0" brushRef="#br0" timeOffset="1604.826">1119 305 6528,'0'0'49,"0"1"0,0-1 0,0 1-1,0-1 1,-1 1 0,1-1 0,0 0 0,0 1 0,0-1 0,0 1 0,-1-1 0,1 0 0,0 1 0,-1-1-1,1 0 1,0 1 0,0-1 0,-1 0 0,1 1 0,-1-1 0,1 0 0,0 0 0,-1 1 0,1-1 0,-1 0 0,1 0-1,0 0 1,-1 0 0,1 0 0,-1 1 0,1-1 0,-1 0 0,1 0 0,-1 0 0,1 0 0,0 0 0,-1 0-1,1-1 1,-1 1 0,1 0 0,-1 0 0,1 0 0,-1 0 0,1 0 0,0-1 0,-1 1 0,1 0 0,0 0 0,-1-1-1,1 1 1,-1 0 0,1 0 0,0-1 0,0 1 0,-1-1 0,1 1 0,0 0 0,0-1 0,-1 1 0,1 0-1,0-1 1,0 1 0,0-1 0,0 1 0,-1-1 0,1 1 0,0-1 0,0 1 0,0 0 0,0-1-49,-6 181 560,-16 4 320,-6 82-1094,25-184 358,4-81-94,1 1 0,-1-1 0,1 0-1,-1 0 1,1 0 0,0 0 0,0 0 0,-1 0-1,1-1 1,0 1 0,0 0 0,0-1-1,0 0 1,0 1 0,0-1 0,0 0 0,0 0-1,0 0 1,0 0 0,0 0 0,0-1-50,170-5 1482,-121-8-1567,-28-6-7910,-10 5 4561</inkml:trace>
  <inkml:trace contextRef="#ctx0" brushRef="#br0" timeOffset="1770.157">1487 466 7552,'-13'-3'2816,"23"3"-2208,-7 0-288,-3 0-256</inkml:trace>
  <inkml:trace contextRef="#ctx0" brushRef="#br0" timeOffset="1983.364">1466 547 6784,'-1'15'474,"1"1"0,1-1 0,1 0 0,0 0 0,1 0 0,1 0 0,0 0 0,4 8-474,-3-6 23,1 0 1,1-1 0,1 0-1,0-1 1,1 1 0,0-1-1,1-1 1,1 0 0,0-1-1,1 0 1,1 0 0,0-1-1,0-1 1,1 0 0,1-1-1,10 6-23,-21-15 96,-1 0 0,1 0 0,-1 0-1,1 0 1,-1 0 0,1-1 0,-1 1-1,1-1 1,0 0 0,-1 0 0,1 0-1,0-1 1,-1 1 0,1-1-1,-1 0 1,1 0 0,-1 0 0,1-1-1,-1 1 1,0-1 0,1 0-96,12-15 923,-12 0 149,2-46-612,-2 1 0,-4-1 1,-2-2-461,-16-65-1339,12 115-326,3 10-2520,8 12 1081</inkml:trace>
  <inkml:trace contextRef="#ctx0" brushRef="#br0" timeOffset="2569.968">2066 382 6784,'-27'-25'4901,"28"31"-3760,10 10-1007,1 0 1,1 0-1,1-1 0,0-1 0,1 0 1,11 7-135,158 152 730,-69-56-1418,-115-117 704,7 7-1472,-10-14-3354,0-1 2122</inkml:trace>
  <inkml:trace contextRef="#ctx0" brushRef="#br0" timeOffset="2823.975">2435 377 8064,'-12'8'5350,"-14"24"-5136,8-10 67,-191 188 775,43 22-3451,153-206 214,11-6-1008</inkml:trace>
  <inkml:trace contextRef="#ctx0" brushRef="#br0" timeOffset="4462.96">2554 5 4864,'-24'4'4362,"52"1"-3375,63-4 666,-11 1-1042,0-4 0,41-8-611,-15 5 965,-97 7-944,-4 5-5,-2 1-4,0 0 0,-1 0 0,0 0 0,0 1 0,-1-1 0,0 1 0,0-1 0,-1 1 0,0-1 0,-1 4-12,1 23 46,31 289 12,-3-31 22,-2-73-128,-26-135 288,-1-82-198,0 0 0,0 0 0,-1 0 0,1-1-1,-1 1 1,0 0 0,0-1 0,0 0 0,0 1 0,0-1 0,-1 0-1,1 0 1,-1 0 0,1 0 0,-1-1 0,0 1 0,0-1-1,0 1 1,0-1 0,0 0 0,0 0 0,0 0 0,0-1-1,0 1 1,0-1 0,0 0 0,0 0 0,0 0 0,-1 0 0,1 0-1,0-1 1,0 1 0,0-1 0,-2 0-42,0 1 17,-197 11-449,157-11-3248,47-3-3775,8 0 4628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40:01.9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10 202 1408,'-9'-7'7139,"18"6"-2469,0 1-5322,-7 0-100,391-1 2661,-304-6-2454,-33-5-3832,-46 8 1012,-5-1 234</inkml:trace>
  <inkml:trace contextRef="#ctx0" brushRef="#br0" timeOffset="316.478">211 0 7040,'-5'6'4089,"10"13"-4158,-1-8 427,-4 113 762,-9 317-2021,10-432-1083,8-5-1013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40:08.286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352 12 3968,'18'-12'3013,"-19"25"-1264,-4-5-1602,0-1-1,-1 0 1,0 0 0,0-1-1,-1 0 1,0 0-1,0 0 1,0-1-1,-1 0 1,-4 2-147,0 0 172,-230 119 852,240-126-1024,1 0 0,0 0 0,0 0 0,-1 0 0,1 1 0,0-1 0,0 1 1,-1-1-1,1 1 0,0-1 0,0 1 0,0 0 0,0-1 0,0 1 0,0 0 0,0 0 0,0 0 1,0 0-1,0 0 0,0 0 0,1 0 0,-1 0 0,0 0 0,1 0 0,-1 0 0,1 0 1,-1 1-1,1-1 0,-1 0 0,1 0 0,0 1 0,0-1 0,0 0 0,0 1 0,0-1 0,0 0 1,0 0-1,0 1 0,0-1 0,0 0 0,1 1 0,-1-1 0,1 0 0,-1 0 0,1 0 1,-1 1-1,1-1 0,0 0 0,-1 0 0,2 0 0,7 6-1,1-1 1,0 0 0,0-1-1,0 0 1,1-1-1,0 0 1,0 0-1,0-1 1,0-1-1,6 1 1,0 1 0,21 4-2,-24-6-7,1 0 0,-1 1 0,0 1-1,0 1 1,-1 0 0,0 0 0,0 2 0,8 4 9,-19-10 10,1 1 0,-1-1-1,0 1 1,0-1 0,0 1 0,0 0 0,0 0-1,0 0 1,0 0 0,-1 0 0,1 1 0,-1-1-1,0 0 1,1 1 0,-1-1 0,0 1 0,-1-1-1,1 1 1,0 0 0,-1-1 0,1 1 0,-1 0-1,0-1 1,0 1 0,0 0 0,0-1 0,0 1-1,-1 0 1,1-1 0,-1 1 0,0 0 0,0-1-1,0 1 1,0-1 0,0 1 0,0-1 0,-1 1-10,-8 8 129,-1-1 1,0-1-1,0 1 1,-1-2 0,0 0-1,0 0 1,-1-1 0,0-1-1,-1 0 1,1 0-1,-1-2 1,0 0 0,-7 1-130,-12 6 251,22-7-227,0-1 0,0 0 0,-1 0 1,1-1-1,-1-1 0,0 0 1,1-1-1,-1 0 0,-7-1-24,18 1-68,0-1-1,1 0 0,-1 1 1,0-1-1,1 1 0,-1-1 1,0 0-1,1 0 0,-1 1 1,1-1-1,-1 0 0,1 0 1,-1 0-1,1 1 0,0-1 1,-1 0-1,1 0 0,0 0 1,0 0-1,0 0 0,0 0 1,-1 0-1,1 0 0,1 0 1,-1 0-1,0 0 0,0 1 1,0-1-1,0 0 0,1 0 1,-1 0-1,0 0 0,1 0 1,-1 0-1,1 1 0,-1-1 1,1 0-1,-1 0 0,1 1 1,-1-1-1,1 0 0,0 1 1,-1-1-1,1 0 0,0 1 1,0-1-1,0 1 0,-1-1 1,1 1-1,0 0 0,0-1 1,0 1-1,0 0 0,0 0 1,0-1-1,0 1 69,22-16-2181,3 0-443</inkml:trace>
  <inkml:trace contextRef="#ctx0" brushRef="#br0" timeOffset="469.618">651 325 7552,'-17'-1'3424,"-21"-2"-3344,35 3-188,0 0 0,0 0 0,0 0 0,0 0 0,0 1 1,0-1-1,0 1 0,0 0 0,1-1 0,-1 1 0,0 1 1,1-1-1,-1 0 0,0 1 0,1-1 0,0 1 0,-1 0 1,1 0-1,0 0 0,0 0 0,0 0 0,0 0 0,-1 3 108,0-1 80,0 1 0,1 0 0,0 0 0,0 1 1,0-1-1,0 0 0,1 1 0,0-1 0,0 1 0,0-1 0,1 1 0,0-1 0,0 1 0,0-1 0,1 1 0,-1 0 0,2 2-80,0-2 49,0-1-1,0 0 1,1 1 0,0-1 0,0 0 0,0 0 0,0 0-1,1-1 1,0 1 0,0-1 0,0 0 0,1 0 0,-1 0-1,1-1 1,0 1 0,0-1 0,0 0 0,0-1-1,0 1 1,1-1 0,-1 0 0,1-1 0,0 1 0,0-1-1,-1 0 1,1 0 0,0-1 0,0 0 0,0 0 0,0 0-1,0-1 1,2 0-49,2 1 164,0 0-1,-1-1 0,1 0 1,0-1-1,-1 0 1,1 0-1,-1-1 0,0 0 1,1-1-1,-2 0 1,1 0-1,0-1 0,-1 0 1,0-1-1,0 0 1,-1 0-1,1 0 0,-1-1 1,-1 0-1,1-1 0,-1 0 1,3-4-164,-3 1 104,0-1-1,-1 1 1,0-1 0,-1 0-1,0 0 1,-1-1 0,0 1-1,-1-1 1,0 0 0,-1-5-104,-1 12 22,0 0 0,0-1 1,-1 1-1,0 0 0,0-1 0,0 1 0,-1 0 1,0 0-1,0 0 0,0 0 0,-1 0 1,0 1-1,0-1 0,-1 1 0,1-1 1,-1 1-1,0 0 0,-1 1 0,1-1 1,-1 1-1,-3-2-22,0 0-42,-1 1 0,0 0 1,-1 1-1,1 0 0,-1 0 0,1 1 0,-1 0 1,0 1-1,0 0 0,0 1 0,-1 0 1,1 0-1,0 1 0,0 1 0,-1 0 1,1 0-1,0 1 0,0 0 0,0 0 0,1 1 1,-1 1-1,0 0 0,1 0 0,0 1 1,-3 2 41,3-2-228,0 1 0,0 0 0,1 0 1,0 1-1,0 0 0,1 0 1,0 1-1,0 0 0,1 1 0,0-1 1,0 1-1,1 0 0,0 0 0,0 1 1,1 0-1,0 2 228,3-9-270,0 0-1,0 0 1,0 0 0,1 0-1,-1 0 1,1 0 0,0 0-1,-1 0 1,1 0-1,1 0 1,-1 0 0,0 0-1,1 0 1,0 0 0,-1 0-1,1 0 1,1 0 0,-1 0-1,0 0 1,1-1 0,-1 1-1,1 0 1,0-1 0,0 1-1,0-1 1,0 1 270,27 17-2832</inkml:trace>
  <inkml:trace contextRef="#ctx0" brushRef="#br0" timeOffset="885.649">1139 216 4992,'8'-45'4944,"-8"45"-4873,0 0 0,0 0 0,0 1 0,1-1 0,-1 0 0,0 0 0,0 0 1,0 1-1,0-1 0,0 0 0,1 0 0,-1 0 0,0 0 0,0 1 0,0-1 1,1 0-1,-1 0 0,0 0 0,0 0 0,1 0 0,-1 0 0,0 0 0,0 0 0,1 1 1,-1-1-1,0 0 0,0 0 0,1 0 0,-1 0 0,0 0 0,0 0 0,1-1 0,-1 1 1,0 0-72,-2 34 184,-24 227-18,26-205-2652,1-54-1380,3-2 234</inkml:trace>
  <inkml:trace contextRef="#ctx0" brushRef="#br0" timeOffset="1202.112">1198 211 3328,'-45'-21'2597,"26"10"1910,19 11-4474,0 0 0,0-1 0,-1 1 1,1 0-1,0 0 0,0 0 0,0-1 1,0 1-1,-1 0 0,1 0 0,0 0 1,0-1-1,0 1 0,0 0 0,0 0 0,-1-1 1,1 1-1,0 0 0,0 0 0,0-1 1,0 1-1,0 0 0,0 0 0,0-1 1,0 1-1,0 0 0,0-1 0,0 1 1,0 0-1,0 0 0,0-1 0,1 1 0,-1 0 1,0 0-1,0-1 0,0 1 0,0 0 1,0 0-1,0-1 0,1 1 0,-1 0 1,0 0-1,0 0 0,0-1 0,1 1 1,-1 0-1,0 0 0,0 0 0,1 0 0,-1 0 1,0-1-1,0 1 0,1 0 0,-1 0 1,0 0-1,0 0 0,1 0 0,-1 0 1,0 0-1,0 0 0,1 0 0,-1 0 1,0 0-1,1 0 0,-1 0 0,0 0 0,0 0 1,1 0-1,-1 1-33,239-28 1826,-66 8-3391,-142 23-2221,-29-3 858</inkml:trace>
  <inkml:trace contextRef="#ctx0" brushRef="#br0" timeOffset="1424.775">1016 292 6400,'-5'5'2368,"5"-2"-1856,10-3 96,-1 0-128,4-3-256,11-2-64,3 1 64,10 1 64,8-2-128,14 1-160,0-1-96,0 2-384,-4 0-160,-6-2-1344,-3 1-1632,-4 4 992</inkml:trace>
  <inkml:trace contextRef="#ctx0" brushRef="#br0" timeOffset="1687.474">1844 147 7808,'-3'-1'4021,"3"2"-3856,-1 16-319,-49 348 548,40-320-1583,4-39-1170,4-19-1468,2-3 1016</inkml:trace>
  <inkml:trace contextRef="#ctx0" brushRef="#br0" timeOffset="1941.788">1686 98 7808,'-11'7'2506,"8"-5"-1498,3-2-410,5 0 116,86 3 572,81-15-518,32-20-4811,-167 23 1078,-4-2 21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40:06.46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56 14 2176,'-56'0'6282,"80"6"-5727,138-5 1733,-52-15-3413,-83 9-1915,-13 4 576</inkml:trace>
  <inkml:trace contextRef="#ctx0" brushRef="#br0" timeOffset="1074.273">14 46 4096,'-3'-4'1508,"6"8"178,-3-4-1168,0 12 602,5 180 720,0 41-1499,-5-189-329,2-1 1,2 0-1,6 28-12,-9-64-4,5 14 41,-2 0 0,-1 0 0,0 0 1,-2 1-1,0-1 0,-2 1 0,-1 6-37,-3 31 54,-5 8-188,10-26 236,5-18-257,0 9 150,3-17 85,-8-14-123,0-1 22,0 0 63,1 20 833,157-43-272,-85 15-1233,-64 3-682,-3 0-4277,-2 3 2592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40:15.011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350 44 7552,'4'-43'4234,"-46"159"-3540,-4-1 0,-6-3 0,-16 19-694,-41 88 180,73-133-3156,41-88-1946,3-1 3199,10-8-1008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40:11.34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233 142 4608,'22'-40'3136,"-16"52"42,-5-11-3125,0 1-1,0 0 0,0 0 1,0 0-1,0 0 1,-1 0-1,1 0 0,-1 0 1,0 0-1,1 0 0,-1 0 1,0 0-1,0 0 0,0 0 1,-1 0-1,1 0 0,0 0 1,-1 0-1,0 0 1,1 0-1,-1 0 0,0 0-52,-89 283 656,72-216-2448,19-59 80,7-11-1466</inkml:trace>
  <inkml:trace contextRef="#ctx0" brushRef="#br0" timeOffset="334.099">11 159 5760,'-10'-16'2762,"10"15"-1855,10-6 2176,131-15-854,99-14-5429,-163 29-3717,-44 7 4085</inkml:trace>
  <inkml:trace contextRef="#ctx0" brushRef="#br0" timeOffset="748.366">638 142 5888,'-1'1'152,"-1"1"-1,1-1 1,-1 1 0,1 0-1,0-1 1,0 1 0,0 0-1,0 0 1,0 0 0,0 0-1,1-1 1,-1 1 0,0 0-1,1 0 1,0 0 0,-1 1 0,1-1-1,0 0 1,0 0 0,0 0-1,1 1-151,-4 20 84,-7 19 170,3 0 0,1 0 0,3 1-1,1-1 1,3 22-254,-2-61 33,1 1 0,-1-1 0,1 0 0,0 1 0,0-1 0,0 0 0,1 1 0,-1-1 0,1 0 0,0 1-1,0-1 1,0 0 0,0 0 0,1 0 0,-1 0 0,1 0 0,0 0 0,0 0 0,0 0 0,0-1 0,0 1 0,1-1-1,-1 0 1,1 1 0,-1-1 0,1 0 0,0-1 0,0 1 0,0 0-33,92 5 1317,-82-7-1517,1 0 0,-1 0-1,0-2 1,0 1-1,1-2 1,-1 0 0,8-3 200,24-13-3494,-22 10 972</inkml:trace>
  <inkml:trace contextRef="#ctx0" brushRef="#br0" timeOffset="1020.193">588 361 5504,'0'-5'2112,"5"5"-1664,3-4-96,-3 4-192,9 0-32,4 0 160,4-3 896,34 3-704,2-5-224,-7 2-512,-1-2-192,-4 1-480,-11 1-224,-6-2-512,-7 1-160,-4-4 64</inkml:trace>
  <inkml:trace contextRef="#ctx0" brushRef="#br0" timeOffset="1220.992">579 182 6784,'-18'4'2528,"18"-8"-1952,5 8 384,-5-4 64,3 0-608,11 0-224,1 0 288,2 0 192,11 0-320,7 0-192,8-4-96,2 1-224,5 3 32,4 0-1056,-3-5-512,-6 2-1504,-4 3-896,-4 0 1856</inkml:trace>
  <inkml:trace contextRef="#ctx0" brushRef="#br0" timeOffset="1421.399">1143 255 4224,'5'-4'1664,"0"8"-1312,3 1-64,-8-5-160</inkml:trace>
  <inkml:trace contextRef="#ctx0" brushRef="#br0" timeOffset="1992.209">1171 280 6720,'-22'232'602,"21"-195"-868,1-36 275,0-1 0,1 1 0,-1-1 0,0 0 1,1 1-1,-1-1 0,1 0 0,-1 0 0,0 1 0,1-1 0,-1 0 1,1 0-1,-1 0 0,0 1 0,1-1 0,-1 0 0,1 0 1,-1 0-1,1 0 0,-1 0 0,1 0 0,-1 0 0,1 0 0,-1 0 1,1 0-1,-1 0 0,1 0 0,-1 0 0,0-1 0,1 1 1,-1 0-1,1 0 0,-1 0 0,1-1 0,-1 1 0,0 0 0,1 0 1,-1-1-1,0 1 0,1 0 0,-1-1 0,0 1 0,1-1 1,-1 1-1,0 0 0,0-1 0,1 1 0,-1-1 0,0 1 0,0-1 1,0 1-1,0 0 0,0-1 0,0 1 0,1-1 0,-1 1 1,0-1-1,0 1 0,0-1 0,-1 1 0,1-1 0,0 1 0,0-1 1,0 1-1,0-1 0,0 1 0,-1-1-9,6-88 1365,-10 10-782,2 64-401,1 0 0,1 0 0,0 0 1,1 0-1,0 0 0,2 0 0,-1 0 0,2 1 1,0-1-1,1 0 0,5-11-182,-6 20-1,1 1 0,0 1 1,0-1-1,0 0 0,0 1 0,1 0 0,0 0 1,0 0-1,0 1 0,0-1 0,1 1 0,-1 0 0,1 1 1,0 0-1,-1-1 0,1 2 0,0-1 0,0 1 1,1 0-1,-1 0 0,0 1 0,0-1 0,0 1 1,1 1-1,-1-1 0,0 1 0,0 0 0,0 1 1,0 0-1,0-1 0,0 2 0,0-1 0,3 3 1,-6-4-3,-1-1-1,1 1 0,-1 0 0,0 0 0,0 0 1,0 0-1,0 0 0,0 1 0,0-1 0,0 1 1,0-1-1,0 1 0,0 0 0,-1-1 0,1 1 1,-1 0-1,1 0 0,-1 0 0,0 1 0,0-1 1,0 0-1,0 0 0,0 1 0,0-1 0,-1 0 1,1 1-1,-1-1 0,0 0 0,1 1 1,-1-1-1,0 1 0,-1-1 0,1 1 0,0-1 1,-1 0-1,1 1 0,-1-1 0,0 0 0,1 1 1,-1-1-1,-1 0 0,1 0 0,0 0 0,0 0 1,-1 1 3,-16 9-133,-1-1 1,0-2 0,0 1 0,-1-2 0,0-1-1,-1 0 1,0-2 132,0 2-82,-37 10-665,58-16 757,-1 0-1,1 0 1,0 0-1,0-1 1,0 1-1,0 0 1,0 0-1,0 0 1,0 0-1,0 0 1,0 0-1,0 0 1,0 0-1,0-1 1,1 1-1,-1 0 1,0 0-1,1 0 1,-1 0-1,1-1 1,-1 1-1,1 0 1,-1 0-1,1-1 1,-1 1-1,1 0 1,0-1-1,-1 1 1,1-1-1,0 1 1,0-1-1,-1 1 1,1-1-1,0 1 1,0-1-1,0 0 1,0 1-1,-1-1 1,1 0-1,0 0 1,0 0-1,0 0 1,0 0-1,0 0 1,0 0-1,0 0-9,46 12 694,-2 2-1,1 1 0,29 16-693,0-5-2101,-71-27 234,4-3-719</inkml:trace>
  <inkml:trace contextRef="#ctx0" brushRef="#br0" timeOffset="2857.459">1617 255 6400,'3'-5'2802,"29"7"-2772,-27 3 267,10 25 590,-3 71-717,2 12 358,-14-112-298,0-1 79,0 0 32,-3-16 886,1-25-756,8-56 71,35-66-56,-20-20-428,12 290-1130,-28-97 1070,0-1-1,1 0 1,0 0 0,1 0-1,0-1 1,0 0-1,0 0 1,1-1 0,1 0-1,-1 0 3,-4-4 19,-1-1 1,1 0-1,0 0 0,0 0 0,0 0 0,0-1 0,0 1 1,0-1-1,0 0 0,0-1 0,0 1 0,1-1 1,-1 1-1,0-1 0,1 0 0,-1-1 0,0 1 0,0-1 1,0 0-1,1 0 0,-1 0 0,0-1 0,0 1 1,0-1-1,-1 0 0,3-1-19,4-5 31,-1 1 0,1-2 1,-2 1-1,1-1 0,-1-1 0,-1 1 1,0-1-1,0-1 0,2-4-31,3-4-57,38-66-146,-50 84 201,0 1 0,1 0 0,-1 0 0,0-1-1,0 1 1,0 0 0,0 0 0,1-1 0,-1 1 0,0 0 0,0 0-1,1 0 1,-1-1 0,0 1 0,0 0 0,1 0 0,-1 0 0,0 0-1,1 0 1,-1-1 0,0 1 0,1 0 0,-1 0 0,0 0 0,0 0-1,1 0 1,-1 0 0,0 0 0,1 0 0,-1 0 0,0 0-1,1 0 1,-1 1 0,0-1 0,1 0 0,-1 0 0,0 0 0,0 0-1,1 0 1,-1 1 0,0-1 0,0 0 0,1 0 0,-1 0 0,0 1-1,0-1 1,1 0 0,-1 0 0,0 1 0,0-1 0,0 0 0,0 0-1,1 1 1,-1-1 0,0 0 0,0 1 0,0-1 0,0 0-1,0 1 1,0-1 0,0 0 0,0 0 0,0 1 0,0-1 0,0 0-1,0 1 1,0-1 0,0 0 0,0 1 2,4 30-82,-3-27 72,-6 145 0,5 89-188,0-237-810,1-5-3541,3 0 1664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40:16.810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129 187 4480,'-10'-26'3040,"10"26"-3019,0 0 1,-1-1 0,1 1 0,0 0-1,-1-1 1,1 1 0,0 0-1,-1-1 1,1 1 0,-1 0 0,1 0-1,0 0 1,-1 0 0,1-1-1,-1 1 1,1 0 0,-1 0 0,1 0-1,-1 0 1,1 0 0,0 0-1,-1 0 1,1 0 0,-1 0 0,1 0-1,-1 0 1,1 0 0,-1 0-1,1 1 1,0-1 0,-1 0 0,1 0-1,-1 0 1,1 1 0,0-1-1,-1 0 1,1 1 0,-1-1 0,1 0-1,0 1 1,0-1 0,-1 0-1,1 1 1,0-1 0,0 0 0,-1 1-1,1-1 1,0 1 0,0-1-1,0 1 1,0-1 0,-1 0 0,1 1-1,0-1 1,0 1 0,0-1-22,-8 17 44,0 0 0,1 0 0,1 0 0,0 1 0,2 0 0,0 0 0,1 1 0,1-1 0,0 8-44,-5 27 94,6-17 466,-8-40 987,-15-74 624,21 63-1963,0-13-109,1 0 1,2 0 0,0 0 0,5-28-100,-2 8 59,2-10-219,-5 41-21,7 25-187,-1 4 270,1-1 0,1 0 1,0-1-1,0 0 0,1 0 0,0-1 1,1 0-1,0 0 0,1-1 0,-1-1 0,1 0 1,11 5 97,-18-11 5,-1 0 0,1 0 0,0 0 0,-1 0 0,1-1 0,0 0 1,-1 0-1,1 0 0,0 0 0,-1 0 0,1-1 0,0 0 0,-1 1 0,1-1 1,-1-1-1,1 1 0,-1 0 0,0-1 0,1 0 0,-1 0 0,0 0 1,0 0-1,0 0 0,-1-1 0,1 1 0,0-1 0,1-2-5,55-88 202,-49 74-180,17-27 336,-27 46-359,-1 0 0,1 1 1,0-1-1,0 0 1,0 0-1,0 1 1,0-1-1,-1 0 0,1 0 1,0 1-1,0-1 1,0 0-1,0 0 1,0 1-1,0-1 0,0 0 1,0 1-1,0-1 1,0 0-1,0 0 0,0 1 1,0-1-1,0 0 1,0 1-1,0-1 1,0 0-1,1 0 0,-1 1 1,0-1-1,0 0 1,0 0-1,0 1 1,0-1-1,1 0 0,-1 0 1,0 0-1,0 1 1,1-1-1,-1 0 0,0 0 1,0 0-1,0 0 1,1 1-1,-1-1 1,0 0-1,1 0 0,-1 0 1,0 0-1,0 0 1,1 0-1,-1 0 1,0 0-1,1 0 0,-1 0 1,0 0-1,0 0 1,1 0-1,-1 0 0,0 0 1,1 0-1,-1 0 1,0 0-1,0 0 1,1-1-1,-1 1 0,0 0 1,0 0 0,1 35-124,-1-31 164,-8 189 67,17-39-1307,-3-130-1193,2-12-2339,1-11 1985</inkml:trace>
  <inkml:trace contextRef="#ctx0" brushRef="#br0" timeOffset="464.37">557 167 6912,'-1'-1'71,"1"1"0,0 0 0,-1-1 0,1 1 0,0-1 0,0 1 0,-1-1 0,1 1 0,0-1 0,0 1 0,0-1 0,0 1 0,0-1 0,-1 0 0,1 1 0,0-1 0,0 1 0,0-1 0,1 1 0,-1-1 0,0 1-1,0-1 1,0 1 0,0-1 0,0 1 0,1-1 0,-1 1 0,0-1 0,0 1 0,1-1 0,-1 1 0,0-1 0,1 1 0,-1-1 0,1 1 0,-1 0 0,0-1 0,1 1 0,-1 0 0,1-1 0,-1 1-71,5-5-185,-5 5 174,39 127 1662,-27-76-1659,-7 54 152,-5-104-219,6 7 27,71 4 960,-12-14-608,0-3 0,0-3 0,12-5-304,-38-8-3418,-33 10 602</inkml:trace>
  <inkml:trace contextRef="#ctx0" brushRef="#br0" timeOffset="726.2">461 271 6016,'2'0'2956,"29"-4"-2334,51-3 735,180-22-1748,-207 16-3439,-41 6 1708</inkml:trace>
  <inkml:trace contextRef="#ctx0" brushRef="#br0" timeOffset="963.859">439 86 9216,'3'0'3424,"11"4"-2656,18-8-160,-14-1-192,24 2-320,7-9 0,7 4-32,-3 2-64,3 0 32,-6-3-320,-4 1-64,-6 5-800,-3-6-352,-5 9-1792,-2 4-960,-1 4 1952</inkml:trace>
  <inkml:trace contextRef="#ctx0" brushRef="#br0" timeOffset="1712.451">1181 130 5376,'12'-11'3093,"-11"10"-2672,0 3-293,7 66 623,-8-49-579,0 219 895,4-254 202,-19-58-925,4 1 0,3-2 0,3 1 0,4-45-344,2 129-29,1 0 0,-1-1 1,2 1-1,-1-1 0,1 1 0,1-1 1,-1 0-1,1 0 0,1-1 0,0 1 0,0-1 1,1 0-1,0 0 0,0-1 0,1 0 1,0 0-1,0 0 0,1-1 0,-1 0 1,2-1-1,-1 1 0,0-2 0,1 1 1,0-1-1,0 0 0,0-1 0,1 0 0,-1-1 1,1 0-1,-1 0 0,1-1 0,0 0 1,6-1 28,-12 1 47,1-1 1,-1 0-1,1 0 0,-1 0 1,1-1-1,-1 0 1,0 1-1,1-2 1,-1 1-1,0 0 1,0-1-1,1 0 1,-1 0-1,0 0 1,-1 0-1,1-1 1,0 0-1,-1 0 0,1 0 1,-1 0-1,0 0 1,0 0-1,0-1 1,-1 0-1,1 1 1,-1-1-1,0 0 1,0 0-1,0 0 1,0-1-48,20-104-75,-24 103-217,-2 26-23,1-5 245,-1 7 184,0 1 0,1 0 0,2-1 0,0 1 0,1 0 0,3 14-114,12 35-2204,-10-59 380,4 0-1136</inkml:trace>
  <inkml:trace contextRef="#ctx0" brushRef="#br0" timeOffset="2113.527">1722 195 6400,'-18'38'2147,"15"-30"-2305,1-1 0,0 1 0,0-1 1,1 1-1,0 0 0,0-1 0,1 1 0,0 0 0,1 0 0,-1 0 0,1-1 0,2 7 158,13 19 2921,-11-30-2820,-1-1 0,1 0 0,0 1 0,0-1-1,0-1 1,0 1 0,0-1 0,1 0 0,-1 0 0,0-1 0,0 1-1,1-1 1,-1 0 0,0-1 0,1 1 0,-1-1 0,0 0 0,0 0 0,0-1-1,0 0 1,0 0 0,0 0 0,0 0-101,3-2 72,0 1 0,-1-1 0,1 0 0,-1-1 0,0 1 0,-1-1 0,1-1 0,-1 1 1,0-1-1,0 0 0,-1-1 0,1 0 0,-2 1 0,1-1 0,-1-1 0,0 1 0,0-1 0,-1 1 0,0-1 0,0 0 0,-1 0 0,0-1 0,-1 1 1,0 0-1,0-1 0,0 1 0,-1 0 0,-1-1 0,1 1 0,-1-1 0,-1 1 0,0 0 0,0 0 0,0 0 0,-1 0 0,0 0 0,-1 0 0,0 1 1,-1-3-73,3 7-8,0 0 0,0 0 0,0 0 0,0 0 0,-1 1 0,1-1 0,-1 1 0,0-1 0,1 1 0,-1 0 0,0 0 0,0 1 1,0-1-1,0 0 0,-1 1 0,1 0 0,0 0 0,-1 0 0,1 0 0,-1 0 0,1 1 0,-1 0 0,1-1 0,-1 1 0,1 1 1,-1-1-1,1 0 0,0 1 0,-1 0 0,1 0 0,-1 0 0,1 0 0,0 0 0,0 1 0,-1-1 8,-10 6-325,1 0 1,0 0-1,0 2 0,1-1 0,0 2 0,0 0 0,1 0 1,1 1-1,-1 0 0,2 1 0,-8 11 325,15-21-269,1-1-1,0 1 1,0 0 0,0 0-1,0 0 1,1 0 0,-1 0-1,0 0 1,1 1 0,0-1-1,-1 0 1,1 0 0,0 0-1,0 0 1,0 1 0,0-1-1,0 0 1,1 0 0,-1 0-1,1 0 1,-1 0 0,1 0 0,0 0-1,0 0 1,0 0 0,0 0-1,0 0 1,1 0 269,15 8-2096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5:13:49.53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1 2944,'0'32'6794,"19"-29"-5791,159-18 1658,112 18-1274,-223 4-1013,-56-5-3623,-16-2 737,2 0-618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2-03T15:40:19.663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16 518 6528,'0'0'2975,"0"5"-3433,-15 112 3125,25-9-1953,-5-35-527,-5-71-102,0-8 70,21-75 224,25-212 95,-46 287-473,0-1 0,1 1 0,0 0 0,0 0 0,0-1 0,1 1 0,0 0 0,0 0 0,0 1 0,1-1 0,0 0 0,0 1 0,0-1 0,1 1 0,0 0-1,0 0 1,0 1 0,1-1 0,-1 1 0,1 0 0,0 0 0,0 0 0,1 1 0,-1 0 0,1 0 0,-1 0 0,1 0 0,6-1-1,-8 5-8,1 0 0,-1 1 0,1-1 0,-1 1 0,0 0 1,0 0-1,0 0 0,0 0 0,0 1 0,0 0 0,-1 0 0,1 0 0,-1 0 0,0 0 0,0 1 0,0-1 1,0 1-1,0 0 0,-1 0 0,0 0 0,0 0 0,0 0 0,0 0 0,-1 1 0,1-1 0,-1 1 1,0 2 7,-1-2-24,1-1 0,-1 1 0,-1 0 0,1 0 0,-1 0 0,0 0 0,0-1 0,0 1 0,0 0 0,-1-1 0,0 1 1,0-1-1,0 1 0,-1-1 0,0 0 0,1 0 0,-1 0 0,-1 0 0,1-1 0,0 1 0,-1-1 0,0 0 0,0 0 1,0 0-1,0-1 0,0 1 0,0-1 0,-1 0 0,1 0 0,-1-1 0,0 1 0,1-1 0,-1 0 24,-85 17-506,86-18 557,-35 9-166,39-9 101,-1 0 1,0 0-1,1 0 1,-1 1-1,1-1 1,-1 0-1,0 1 1,1-1-1,-1 0 1,1 1-1,-1-1 1,1 1-1,-1-1 1,1 0-1,-1 1 1,1-1-1,-1 1 1,1 0-1,0-1 1,-1 1-1,1-1 1,0 1-1,0 0 1,-1-1-1,1 1 1,0 0-1,0-1 1,0 1-1,0-1 1,0 1-1,0 0 1,0 0-1,0-1 1,0 1-1,0 0 1,0-1 0,0 1-1,0-1 1,1 1-1,-1 0 1,0-1-1,0 1 1,1 0-1,-1-1 1,0 1-1,1-1 1,-1 1-1,1-1 1,-1 1-1,1-1 1,-1 1 13,8 6 125,1 1 1,0-1 0,0-1-1,0 0 1,1 0 0,0-1 0,0 0-1,0 0 1,1-1 0,3 0-126,-1 1 161,229 65 652,-212-63-1135,-3-3-1625,-16-4 401</inkml:trace>
  <inkml:trace contextRef="#ctx0" brushRef="#br0" timeOffset="631.792">598 276 4224,'19'-48'3690,"-19"48"-3638,1 0 0,-1 0 1,1 0-1,-1 0 0,1 0 0,-1 0 0,1 0 0,-1 0 0,1 0 0,-1 1 0,1-1 0,-1 0 0,1 0 0,-1 0 0,1 1 0,-1-1 0,0 0 0,1 0 0,-1 1 0,1-1 0,-1 0 0,0 1 0,1-1 0,-1 1 0,0-1 0,0 0 0,1 1 0,-1-1 0,0 1 0,0-1 0,0 1 0,1-1 0,-1 1 0,0-1 0,0 1 0,0-1 0,0 1 0,0-1 0,0 1 0,0-1 0,0 1 1,0-1-1,0 1 0,0-1 0,0 1 0,0-1 0,-1 1 0,1-1 0,0 1-52,-15 136 706,15-129-626,0 0-1,1 1 1,0-1-1,0 0 1,1 0-1,0 0 1,0 0-1,1 0 0,0 0 1,0-1-1,1 0 1,0 1-1,0-1 1,1 0-1,3 4-79,-5-7 36,0 0-1,0 0 0,1 0 0,-1 0 1,1 0-1,0-1 0,0 1 0,0-1 1,0 0-1,1-1 0,-1 1 0,1-1 1,0 1-1,-1-1 0,1-1 1,0 1-1,0-1 0,0 0 0,0 0 1,1 0-1,-1-1 0,0 0 0,0 0 1,0 0-1,0 0 0,1-1 1,-1 0-1,0 0 0,0 0 0,0-1 1,0 0-36,6-8 11,-1 0 1,0-1-1,-1 0 1,0 0-1,0-1 1,-2 0-1,1-1 1,-2 0-1,4-7-11,27-46-114,-5 2-2067,-32 55 421</inkml:trace>
  <inkml:trace contextRef="#ctx0" brushRef="#br0" timeOffset="1016.872">758 538 7808,'0'6'4501,"0"-6"-4506,0 1-123,-33 176 864,10-82-715,17-87-1189,-1-7-2213</inkml:trace>
  <inkml:trace contextRef="#ctx0" brushRef="#br0" timeOffset="2286.109">1003 34 8576,'36'2'4456,"13"-1"-4160,229-32-35,-267 30-150,-8 0-102,1 0 0,-1 0 0,1 0 0,-1 1 0,1 0 0,-1-1 0,1 1 0,0 1 0,-1-1 0,1 0 0,-1 1 0,1 0 0,-1 0 0,0 0 0,1 0 1,-1 0-1,0 1 0,0-1 0,1 1 0,-1 0 0,-1 0 0,1 0 0,0 0 0,0 1 0,-1-1 0,1 1 0,-1-1 0,0 1 0,1 2-9,24 117 427,19 305-470,-36-367 170,-3-8-130,3-1 0,3-1 0,11 29 3,-23-77 49,1 1 1,0 0 0,-1 0-1,1 0 1,-1 0 0,0 0-1,0 0 1,0 0 0,-1 0-1,1 0 1,-1 1 0,1-1-1,-1 0 1,0 0 0,0 0-1,-1 1 1,1-1 0,-1 0-1,0 0 1,1 0 0,-1 1-1,0-1 1,-1 0 0,1-1-1,-1 1 1,1 0 0,-1 0-1,0 0 1,0-1 0,0 1-1,0-1 1,-1 0 0,1 0 0,0 1-1,-4 0-49,-111 37 992,97-35-1526,1-2 0,-1 0 0,0-1 0,0-1 0,1-1 0,-9-1 534,-2 0-1825,-9 1-1124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00:06.6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1145 811 4096,'-4'-12'7062,"3"-32"-6560,1 38-24,-3-142 877,3 146-1357,-1 1 0,1 0 0,0 0 0,0 0 0,-1-1-1,1 1 1,0 0 0,0 0 0,0-1 0,1 1 0,-1 0 0,0 0 0,0 0 0,1-1 0,-1 1 0,0 0 0,1 0-1,-1 0 1,1 0 0,0 0 0,-1 0 0,1 0 0,0 0 0,0 0 0,-1 0 0,1 0 0,0 0 0,0 0 0,0 1 0,0-1-1,0 0 1,0 1 0,0-1 0,1 1 0,-1-1 0,0 1 0,0-1 0,0 1 0,0 0 0,1 0 0,-1-1 0,0 1 0,0 0-1,1 0 1,-1 0 0,0 1 0,0-1 0,0 0 0,1 0 0,-1 1 0,0-1 0,0 0 0,0 1 0,0-1 0,1 1-1,-1 0 1,0-1 0,0 1 0,0 0 2,6 9 28,0 1-1,-1 0 0,0 0 1,0 0-1,-1 1 1,-1 0-1,0 0 0,1 5-27,-1-4 43,38 177 122,-39-137 214,7-231-150,-8 164-224,0-1 1,1 1-1,0-1 0,2 1 1,-1 0-1,2 1 0,0-1 1,4-6-6,-8 18-9,-1-1-1,1 1 1,0 0 0,0 0 0,1-1 0,-1 1 0,0 1 0,1-1 0,-1 0 0,1 1 0,-1-1 0,1 1 0,0 0 0,0 0 0,0 0 0,-1 0 0,1 0 0,0 0 0,0 1 0,0 0 0,0-1-1,0 1 1,0 0 0,0 1 0,0-1 0,0 0 0,0 1 0,0 0 0,0 0 0,0 0 0,0 0 0,0 0 0,0 0 9,8 10 25,0 0 0,0 1 1,-1 0-1,0 1 0,-1 0 1,0 0-1,-2 1 0,1 0 0,-2 1 1,3 7-26,30 54-146,11 18 306,-44-85-27,-6-7-37,0-6-27,0-18-53,-1 5 3,1 1-1,1-1 0,0 1 0,1 0 1,1-1-1,0 1 0,5-12-18,0 8 40,-6 11-49,1 0 0,0 0 0,0 0 0,1 0 0,0 0 0,1 1 0,0 0 0,0 0-1,1 0 1,0 1 0,1-1 0,-1 2 0,1-1 0,0 1 0,4-3 9,-8 8 11,-1 0 0,0 0 0,1 0 0,-1 1 0,1-1 0,-1 1 0,1-1 0,-1 1 0,1 0 0,-1 0 0,1 0 0,-1 0 0,1 1 0,-1-1 0,1 0 0,-1 1 0,1 0 0,-1 0 0,0 0 0,1 0 0,-1 0 0,0 0 0,0 0 0,0 1 0,0-1 0,0 1 0,0 0 0,0-1 0,0 1 0,-1 0 0,1 0 0,-1 0 0,1 0 0,0 2-11,5 12 58,-1 0 0,0 1 0,-1 0 0,-1 0 0,-1 0 0,0 0 0,0 14-58,-4-19 56,2 0 0,0 0 0,0-1 1,1 1-1,1 0 0,0-1 0,1 0 0,0 0 0,0 0 0,1 0 0,0-1 0,1 1 0,1-1 0,-1-1 0,1 1 0,1-1 0,7 7-56,-10-13 23,-1 0 0,1-1 0,-1 1-1,1-1 1,0 0 0,0-1-1,0 1 1,0-1 0,0 0-1,0 0 1,0 0 0,0-1-1,1 0 1,-1 0 0,0 0-1,0-1 1,0 0 0,0 0-1,0 0 1,4-1-23,57-34-2843,-43 16 459,7-7-1178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00:09.23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 24 4480,'-11'-7'4286,"33"8"-2483,-8 1-1796,166-2 2537,70-20-694,-115 20-1769,-79 0-4567,-54 0 2337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00:09.9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 26 4608,'-13'8'3066,"13"-7"-2090,4-1-527,53-1 3344,73-3-1821,-17 0-1183,42-7-85,-51 6-555,-14-4-346,-84 9-5536,-11 5 2517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00:12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 3840,'0'0'1285,"2"0"-730,87 9 4197,166-6-1066,-1-18-3810,-214 14-4014,-38 1 1108,2 0 972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00:14.7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55 4480,'47'-9'4757,"36"-5"-3265,1 4-1,0 4 1,83 4-1492,708 2 586,-759-8-4804,-88 3 1146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00:13.2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423 443 3712,'0'0'133,"-1"0"1,1 0-1,0 0 1,0-1-1,0 1 1,0 0-1,0 0 1,-1 0-1,1 0 1,0-1-1,0 1 0,0 0 1,0 0-1,0-1 1,0 1-1,0 0 1,0 0-1,0 0 1,0-1-1,0 1 1,0 0-1,0 0 1,0-1-1,0 1 1,0 0-1,0 0 0,0 0 1,0-1-1,0 1 1,0 0-1,0 0 1,0-1-1,0 1 1,0 0-1,1 0 1,-1 0-1,0 0 1,0-1-1,0 1 1,0 0-1,1 0 0,-1 0 1,0 0-134,-9 0 293,-79 21 677,-30 27-516,104-42-381,0 0 0,1 0 1,-1 1-1,1 1 1,1 0-1,-1 1 1,2 0-1,-1 1 0,1 0 1,0 1-1,1 0 1,1 1-1,0 0 0,0 0 1,1 1-1,1 0 1,-6 14-74,12-22 36,0 0 1,0 1 0,0-1-1,1 1 1,0-1-1,0 1 1,0-1 0,1 1-1,-1-1 1,1 1 0,1-1-1,-1 0 1,1 1 0,0-1-1,0 0 1,0 0-1,1 0 1,0-1 0,0 1-1,0 0 1,1-1 0,-1 0-1,2 1-36,11 5 174,1-1 0,0 0 0,1-1 0,-1-1-1,1-1 1,1-1 0,-1 0 0,1-2 0,11 2-174,-12-2 105,-4 0-231,-1-1 0,1 0 1,0-1-1,0 0 1,-1-1-1,1-1 1,0 0-1,-1-1 1,1-1-1,-1 0 1,1 0-1,-1-2 1,6-2 125,-1-5-1792,-4 0-1520</inkml:trace>
  <inkml:trace contextRef="#ctx0" brushRef="#br0" timeOffset="899.218">583 14 3200,'-5'0'3056,"5"0"-2224,0 0 10,0 0-148,0 0-156,0 0-223,0 0-22,0 0 27,1 0-85,49-6 582,-43 4-788,-1 0 1,1 1 0,0 0 0,-1 0 0,1 0 0,0 1 0,0 0 0,0 1 0,-1 0 0,1 0 0,0 0-1,-1 1 1,6 1-30,-9-2 16,-1 0 0,0 0-1,1 1 1,-1-1 0,0 0 0,1 1-1,-1 0 1,0-1 0,0 1 0,-1 0-1,1 0 1,0 0 0,-1 0-1,1 0 1,-1 1 0,1-1 0,-1 0-1,0 1 1,0-1 0,0 1 0,0-1-1,-1 1 1,1-1 0,-1 1-1,1 0 1,-1-1 0,0 1 0,0 0-1,0-1 1,-1 1 0,1 0 0,0-1-1,-1 1 1,0-1 0,0 1-1,1-1 1,-2 1 0,1-1 0,-1 3-16,-5 7 123,0 0 1,-1-1 0,0 1-1,-1-1 1,0-1 0,0 0 0,-7 5-124,12-11-56,5-4 53,-1 1-1,0 0 1,1-1-1,-1 1 1,1-1-1,-1 1 1,1-1-1,-1 1 1,1-1 0,-1 1-1,1-1 1,0 0-1,-1 1 1,1-1-1,0 1 1,-1-1-1,1 0 1,0 0-1,-1 0 1,1 1-1,0-1 1,-1 0-1,1 0 1,0 0-1,0 0 1,-1 0 0,1 0-1,0 0 1,0 0-1,-1-1 1,1 1-1,0 0 1,-1 0-1,1-1 1,0 1-1,-1 0 1,1-1-1,0 1 1,-1 0-1,1-1 1,-1 1-1,1-1 1,-1 1 3,8-2 30,-1 1 0,0 0 0,1 0 1,-1 1-1,1 0 0,-1 1 0,0-1 0,1 1 0,-1 1 0,0-1 1,0 1-1,0 1 0,0-1 0,0 1 0,0 0 0,-1 1 0,1 0 1,-1 0-1,0 0 0,0 1 0,-1-1 0,1 2 0,-1-1-30,-4-4 40,0 1-1,1-1 0,-2 1 0,1 0 1,0-1-1,0 1 0,0 0 1,-1 0-1,1 0 0,-1-1 1,1 1-1,-1 0 0,0 0 1,0 0-1,0 0 0,0 0 0,0 0 1,0 0-1,0-1 0,-1 1 1,1 0-1,-1 0 0,1 0 1,-1 0-1,0-1 0,1 1 1,-1 0-1,0-1 0,0 1 0,0-1 1,-1 1-1,1-1 0,0 1 1,-1-1-1,1 0-39,-3 3 116,0 0-1,0-1 1,0 0-1,0 0 1,-1 0-1,1 0 1,-1-1 0,0 0-1,1 0 1,-1 0-1,0 0 1,-4 0-116,-67 2-918,65-4-521,-2 5-5884,12 2 3462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00:17.3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40 220 3328,'0'1'133,"0"1"0,0-1 0,1 0-1,-1 0 1,1 0 0,-1 0 0,1 0 0,-1 0 0,1 0 0,-1 0 0,1 0 0,0 0-1,0 0 1,-1 0 0,1 0 0,0 0 0,0-1 0,0 1 0,0 0 0,0-1-1,0 1 1,0 0 0,0-1 0,0 1 0,0-1 0,0 0 0,1 1 0,-1-1 0,0 0-1,0 0 1,0 0 0,0 0 0,1 0 0,-1 0 0,0 0 0,0 0-133,7-2 183,0 1 1,-1-2-1,1 1 1,-1-1 0,0 0-1,0 0 1,0-1-1,0 0 1,-1 0-1,0-1 1,1 0-1,0-1-183,-2 3 79,0 0-1,0 0 1,0-1-1,0 0 1,-1 0-1,1 0 0,-1-1 1,0 0-1,0 1 1,-1-1-1,1-1 1,-1 1-1,0 0 1,-1-1-1,1 1 1,-1-1-1,0 0 0,-1 0 1,1 0-1,-1 0 1,0 0-1,-1 0 1,0 0-1,1 0 1,-2 0-1,1-1 0,-1 1 1,0 0-1,0 0 1,-1 0-1,-1-2-78,2 6 7,0 0-1,0 0 1,-1 0-1,0 0 1,1 0-1,-1 1 1,0-1-1,0 0 0,1 1 1,-1 0-1,0-1 1,-1 1-1,1 0 1,0 0-1,0 0 1,0 0-1,-1 1 1,1-1-1,0 1 1,-1-1-1,1 1 0,-1 0 1,1 0-1,0 0 1,-1 0-1,1 0 1,-1 0-1,1 1 1,0-1-1,-1 1 1,1 0-1,0 0 1,-2 0-7,-9 6 0,1 1 1,-1 0 0,1 0 0,1 1-1,0 1 1,0 0 0,1 0 0,0 1-1,1 0 1,0 1 0,0 0 0,2 0 0,-1 1-1,0 3 0,7-7-8,0 0 0,1 0 0,0 0 0,0 0 0,1 0 0,0 0 0,1 0 0,0-1 1,0 1-1,1 0 0,0-1 0,0 0 0,1 1 0,0-1 0,0-1 0,1 1 0,0-1 0,1 1 0,-1-2 0,2 1 0,3 3 8,16 25-46,-16-20 58,6 7 37,0 1-1,-2 0 1,-1 1 0,-1 0-1,0 1 1,3 17-49,-13-37 23,-1 1 0,-1-1 0,1 0 0,-1 1 0,0-1 1,0 0-1,-1 1 0,1-1 0,-1 0 0,-1 1 0,1-1 0,-1 0 0,-1 4-23,2-7 3,1 0-1,-1 0 1,0-1-1,0 1 0,0 0 1,-1 0-1,1-1 0,0 1 1,-1 0-1,1-1 1,-1 1-1,1-1 0,-1 0 1,0 1-1,0-1 1,1 0-1,-1 0 0,0 0 1,0-1-1,0 1 1,0 0-1,0-1 0,0 1 1,0-1-1,0 1 0,-1-1 1,1 0-1,0 0 1,0 0-1,0 0 0,0-1 1,0 1-1,0 0 1,0-1-1,-1 0-2,-2-3 28,-1 0 0,1 0 0,-1 0 0,2-1 0,-1 0 0,0 0 1,1 0-1,0-1 0,0 1 0,0-1 0,1 0 0,0 0 0,0 0 0,1-1 0,-2-3-28,1 1 7,0-1 0,1 1 1,0-1-1,0 0 0,1 1 0,1-1 0,-1 0 0,2 0 0,-1 0 0,1 0 0,1 1 1,0-1-1,0 0 0,1 1 0,0 0 0,0-1 0,1 1 0,1 0 0,-1 1 0,1-1 1,1 1-1,0 0 0,0 0 0,1 0-7,70-73-2560,-59 69 651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00:18.5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233 297 3072,'2'1'212,"0"0"0,0-1 1,0 0-1,0 1 0,0-1 0,0 0 1,0 0-1,0 0 0,1 0 1,-1-1-1,0 1 0,0 0 0,0-1 1,0 1-1,0-1 0,-1 0 0,1 0 1,0 0-1,0 0 0,0 0 0,-1 0 1,1 0-1,0-1 0,-1 1 0,1-1-212,6-4 237,0-1-1,0-1 0,-1 1 0,0-1 0,-1 0 1,1-1-1,-2 1 0,1-1 0,-1-1 1,-1 1-1,1 0 0,-2-1 0,1 0 0,-1 0 1,-1 0-1,0-1 0,0 1 0,-1 0 0,0-1 1,-1 1-1,0-1 0,-1 1 0,0-1 1,-1 0-237,2 9 25,-1-1 1,0 0 0,0 0 0,0 1 0,-1-1-1,1 1 1,-1-1 0,1 1 0,-1-1 0,0 1-1,0 0 1,0 0 0,0 0 0,0 0 0,0 0-1,-1 1 1,1-1 0,-1 1 0,1-1 0,-1 1-1,1 0 1,-1 0 0,0 0 0,0 0 0,1 0-1,-1 1 1,0-1 0,0 1 0,0 0 0,0 0-1,0 0 1,0 0 0,1 1 0,-1-1 0,0 1-1,0-1 1,-2 2-26,-10 7-34,1 1-1,0 0 0,0 1 1,1 1-1,0 0 0,1 1 1,1 0-1,0 0 0,0 2 1,2-1-1,0 1 0,-7 15 35,-2 1-7,1 2-1,1 0 1,2 1-1,1 1 1,2-1-1,1 2 1,2 0-1,2 0 1,1 0 0,0 19 7,4-27-11,1 0 0,1-1 1,2 1-1,0-1 0,2 0 1,1 0-1,1 0 0,10 24 11,-14-45 13,0 1 1,0-2-1,0 1 0,1 0 0,0-1 1,0 1-1,0-1 0,1 0 0,-1 0 1,1-1-1,1 0 0,-1 1 0,1-2 1,-1 1-1,1-1 0,0 0 0,0 0 0,0 0 1,1-1-1,-1 0 0,1 0 0,-1-1 1,1 0-1,0 0 0,-1 0 0,1-1 1,6 0-14,-2-2 27,0 0 0,-1 0 0,1-1 0,-1 0 1,0-1-1,0 0 0,0-1 0,0 0 1,-1 0-1,0-1 0,0-1 0,-1 1 0,1-1 1,-1-1-1,-1 1 0,1-2 0,-1 1 0,-1-1 1,0 0-1,0 0 0,-1 0 0,0-1 1,0 0-1,-1 0 0,0 0 0,-1 0 0,0-1 1,-1 1-1,0-3-27,-2 6-8,1-1 1,-2 1-1,1-1 1,-1 1-1,0-1 1,0 1-1,-1-1 0,0 1 1,-1 0-1,1 0 1,-1 0-1,-1 0 1,1 1-1,-1-1 1,0 1-1,-1 0 0,0 0 1,0 0-1,0 1 1,0-1-1,-1 1 1,0 1-1,0-1 1,-3-1 7,-54-23-384,32 21 384,3-3-32,-4-7 37,32 15-10,28-17 282,27 3 150,-22 16-78,65 8 645,-80-3-939,1 0-1,-1-2 0,0 0 0,1-1 0,0-1 0,13-1-54,10 0-4452,-31-1-327,2-8 22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00:27.0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716 580 3200,'0'0'-117,"0"0"246,0-1 0,0 1 0,0 0 0,0 0 0,0-1-1,0 1 1,0 0 0,0 0 0,1-1 0,-1 1 0,0 0 0,0-1 0,0 1 0,0 0 0,1 0 0,-1 0 0,0-1 0,0 1 0,0 0 0,1 0-1,-1 0 1,0-1 0,0 1 0,1 0 0,-1 0 0,0 0 0,0 0 0,1 0 0,-1 0 0,0 0 0,0 0 0,1 0 0,-1 0 0,0 0 0,1 0-1,-1 0 1,0 0 0,0 0 0,1 0 0,-1 0 0,0 0 0,1 0 0,-1 0 0,0 0 0,0 0 0,1 0 0,-1 0 0,0 1 0,0-1 0,1 0-1,-1 0 1,0 0 0,0 0 0,0 1 0,1-1 0,-1 0 0,0 0 0,0 1 0,0-1 0,0 0 0,1 0 0,-1 1 0,0-1 0,0 0 0,0 0-1,0 1 1,0-1 0,0 0-129,-1-1 42,-1-1 0,1 1 0,-1-1 0,1 1 1,-1-1-1,0 1 0,0 0 0,1 0 0,-1 0 0,0 0 0,0 0 0,0 0 0,0 0 0,0 1 0,0-1 0,-1 1 0,1-1 0,0 1 0,0 0 0,0 0 0,0 0 0,-1 0 0,1 0 0,0 1 1,0-1-1,0 1 0,0-1 0,-1 1-42,2-1 1,-57 9-14,1 1 1,0 4 0,-3 3 12,37-11 68,1 1 1,0 2 0,0 0 0,1 1 0,0 2 0,1 0 0,0 1 0,1 0 0,1 2-1,0 0 1,1 2 0,-10 11-69,3-1 47,1 2-1,1 1 1,1 1-1,2 1 1,1 1-1,2 0 1,-4 13-47,18-38 57,1 0 1,0 0 0,0 1-1,1-1 1,0 0 0,0 1 0,1-1-1,0 0 1,0 0 0,1 1 0,0-1-1,1-1 1,0 1 0,0 0-1,0 0 1,1-1 0,0 0 0,1 0-1,0 0 1,0 0 0,0-1-1,1 0 1,0 0 0,0 0 0,0-1-1,1 0 1,-1 0 0,1-1 0,1 0-1,-1 0 1,1 0 0,-1-1-1,1 0 1,3 0-58,26 7 100,0-1-1,1-2 0,0-2 1,0-1-1,0-2 0,0-2 0,1-1 1,18-5-100,120-17-930,-63-5-3255,-68 14 591</inkml:trace>
  <inkml:trace contextRef="#ctx0" brushRef="#br0" timeOffset="929.879">351 275 4992,'-1'0'90,"0"0"0,1-1 0,-1 1 0,0-1 0,1 1 0,-1-1 0,1 1 0,-1-1 0,1 1 0,-1-1 1,1 1-1,0-1 0,-1 0 0,1 1 0,-1-1 0,1 0 0,0 1 0,0-1 0,0 0 0,-1 1 0,1-1 0,0 0 0,0 0 0,0 1 0,0-1 0,0 0 1,0 0-1,0 1 0,0-1 0,0 0 0,1 1 0,-1-1 0,0 0 0,0 0 0,1 1 0,-1-1 0,0 1 0,1-1 0,-1 0 0,1 1 0,-1-1 0,0 1 1,1-1-1,0 1 0,-1-1 0,1 1 0,-1-1-90,30-26 860,-25 25-807,-1-1-1,1 1 1,-1 0 0,1 0-1,0 0 1,0 0 0,0 1-1,0 0 1,0 0-1,0 0 1,0 1 0,0 0-1,0 0 1,0 0 0,1 0-1,-1 1 1,0 0 0,0 0-1,0 0 1,0 1 0,-1 0-1,1 0 1,0 0-1,-1 0 1,1 1 0,-1-1-1,0 1 1,0 1 0,0-1-1,0 0 1,3 4-53,-5-5 61,-1 0 1,1 1-1,-1-1 1,1 0-1,-1 1 0,0-1 1,0 1-1,0-1 0,0 1 1,0-1-1,0 1 1,-1 0-1,1-1 0,-1 1 1,0 0-1,0 0 1,0-1-1,0 1 0,0 0 1,-1 0-1,1-1 0,-1 1 1,0 0-1,0-1 1,0 1-1,0-1 0,0 1 1,0-1-1,-1 1 1,1-1-1,-1 0 0,0 0 1,0 0-1,1 0 0,-1 0 1,-1 0-1,1 0 1,0-1-1,0 1 0,-1-1 1,1 1-1,0-1 1,-1 0-1,0 0 0,1 0 1,-1-1-1,1 1 0,-1 0 1,-2-1-62,-50-15 737,54 14-733,0 1-1,0-1 1,-1 0 0,1 0-1,0 1 1,0-1 0,0 0 0,0 0-1,1 0 1,-1-1 0,0 1-1,0 0 1,0 0 0,1 0-1,-1 0 1,1-1 0,-1 1 0,1 0-1,-1-1 1,1 1 0,0 0-1,0-1 1,0 1 0,0 0 0,0-1-1,0 1 1,0 0 0,0-1-1,0 1 1,0 0 0,1-1 0,-1 1-1,1 0 1,-1-1 0,1 1-1,-1 0 1,1 0 0,0 0-1,0-1 1,0 1-4,1-3-9,0 1 0,0-1-1,0 1 1,1 0 0,-1 0-1,1 0 1,0 1 0,0-1 0,0 0-1,0 1 1,0 0 0,1 0 0,-1 0-1,1 0 1,-1 0 0,1 1-1,0 0 1,0 0 0,-1 0 0,1 0-1,0 0 1,0 1 0,0-1-1,0 1 1,0 0 0,0 1 0,1-1 9,-3 1 4,-1-1 1,1 1-1,-1 0 1,1 0-1,0 0 1,-1 0-1,1 0 1,-1 0-1,0 0 1,1 0-1,-1 1 1,0-1-1,0 0 1,0 1 0,0-1-1,0 1 1,0 0-1,0-1 1,-1 1-1,1 0 1,0-1-1,-1 1 1,1 0-1,-1-1 1,0 1-1,0 0 1,1 0-1,-1 0 1,-1-1 0,1 1-1,0 0 1,0 0-1,0 0 1,-1-1-1,1 1 1,-1 0-1,0-1 1,1 1-1,-1 0 1,0 0-5,-1 2 28,0-1 0,0 0 1,0 1-1,-1-1 0,1 0 1,-1 0-1,1 0 0,-1 0 0,0-1 1,0 1-1,0-1 0,-1 1 1,1-1-1,0 0 0,-1-1 0,0 1 1,1 0-1,-1-1 0,0 0 1,0 0-1,0 0 0,1-1 0,-1 1 1,0-1-1,0 0 0,0 0 0,0 0 1,0 0-1,0-1 0,0 0 1,0 1-1,0-1 0,-3-2-28,6 2-108,0 1 0,0-1 0,1 0 0,-1 1 0,0-1 0,0 0 0,1 0 0,-1 0 0,0 0 0,1 0 0,-1 0 0,1 0 0,-1 0-1,1 0 1,-1 0 0,1 0 0,0 0 0,0 0 0,-1 0 0,1-1 0,0 1 0,0 0 0,0 0 0,0 0 0,0 0 0,1 0 0,-1 0 0,0-1 108,1-7-1721,-1-9-2007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5:13:52.67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6 3328,'3'-5'2027,"-3"6"-1558,0-1 11,66 3 3646,33 6-2370,77 3-609,-49-5-1856,-110-11-1583,-9-3-2382,-4 3 1416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00:47.3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118 145 3968,'14'-23'3888,"-14"23"-3797,-1 0 0,1 0 1,0 0-1,0 0 0,0 1 0,0-1 1,0 0-1,0 0 0,0 0 1,-1 0-1,1 1 0,0-1 0,0 0 1,0 0-1,0 1 0,0-1 1,0 0-1,0 0 0,0 0 0,0 1 1,0-1-1,0 0 0,0 0 1,0 0-1,0 1 0,1-1 0,-1 0 1,0 0-1,0 0 0,0 1 1,0-1-1,0 0 0,0 0 0,0 0 1,1 0-1,-1 0 0,0 1 1,0-1-1,0 0 0,0 0 0,1 0 1,-1 0-1,0 0 0,0 0 1,0 0-1,1 1-91,-4 3-231,-31 66 340,2 1 0,-10 41-109,37-99-8,1 0 0,0 1-1,1 0 1,0 0 0,1 0 0,1 0-1,0 0 1,1 0 0,1 8 8,-1-22 3,1 1 0,-1-1 0,0 1 1,0-1-1,1 1 0,-1-1 1,1 1-1,-1-1 0,1 1 0,-1-1 1,0 1-1,1-1 0,-1 0 1,1 1-1,0-1 0,-1 0 0,1 1 1,-1-1-1,1 0 0,-1 0 1,1 0-1,0 0 0,-1 1 0,1-1 1,0 0-1,-1 0 0,1 0 1,-1 0-1,1 0 0,0 0 0,-1-1 1,1 1-1,-1 0 0,1 0 1,0 0-1,-1-1 0,1 1 0,-1 0 1,1 0-1,-1-1 0,1 1 0,-1-1 1,1 1-1,-1 0 0,1-1 1,-1 1-1,1-1 0,-1 1 0,0-1 1,1 1-1,-1-1 0,0 0-3,7-7 29,-2-1-1,1-1 0,-1 1 1,-1-1-1,0 0 0,0 0 1,-1 0-1,1-6-28,9-22 157,109-284 659,-81 249-720,-40 73-94,-1-1 0,1 1 0,-1-1 0,1 0 0,-1 1 1,1-1-1,-1 1 0,1 0 0,0-1 0,-1 1 0,1-1 0,0 1 0,-1 0 0,1 0 0,0-1 0,-1 1 0,1 0 0,0 0 0,0 0 0,-1 0 0,1 0 0,0 0 0,0 0 0,-1 0 0,1 0 0,0 0 0,0 0 0,-1 0 0,1 1 0,0-1 1,0 0-1,-1 0 0,1 1 0,0-1 0,-1 1 0,1-1 0,-1 0 0,1 1 0,0-1 0,-1 1 0,1 0 0,-1-1 0,1 1 0,-1-1 0,0 1 0,1 0 0,-1-1 0,0 1 0,1 0 0,-1-1 0,0 1 0,0 0 0,1 0-2,12 41 175,33 315-1375,-32-256-6357,-14-79 4613</inkml:trace>
  <inkml:trace contextRef="#ctx0" brushRef="#br0" timeOffset="246.632">182 283 4608,'-10'2'2208,"10"-1"-1478,0-1 161,2 0-6,121-6 4419,-1-15-5504,-96 12-4258,-16 4 1146</inkml:trace>
  <inkml:trace contextRef="#ctx0" brushRef="#br0" timeOffset="691.144">596 104 4224,'0'-8'3584,"0"8"-2907,0 0-42,0 0-118,1 1-58,0 4-317,-1 0 1,1 0-1,-1 1 1,0-1-1,0 0 1,-1 0-1,0 0 1,1 0-1,-2 0 1,1 0-1,-1 0 1,1 0-1,-1 0 1,-1-1-1,1 1-142,0 1 172,-16 48 361,3 2 1,2-1-1,0 26-533,-4 10-3664,16-81 523</inkml:trace>
  <inkml:trace contextRef="#ctx0" brushRef="#br0" timeOffset="1455.196">514 185 4224,'-1'-2'367,"1"1"0,1-1 0,-1 1 0,0-1-1,0 1 1,1-1 0,-1 1 0,0-1 0,1 1 0,0-1 0,-1 1 0,1 0 0,0-1 0,-1 1 0,1 0 0,0-1 0,0 1-1,0 0 1,0 0 0,1 0 0,-1 0 0,0 0 0,1 0-367,0-2-279,6-3 398,0 1 0,0-1 0,0 1 0,1 1 1,0 0-1,0 0 0,0 0 0,0 1 0,1 1 0,-1 0 1,1 0-1,-1 0 0,7 1-119,8-3 131,61 7-125,-83-3-5,0 1-1,0-1 1,0 1-1,1 0 1,-1 0-1,0 0 1,0 0-1,0 0 1,-1 0 0,1 0-1,0 1 1,0-1-1,-1 1 1,1-1-1,-1 1 1,1 0 0,-1-1-1,0 1 1,1 0-1,-1 0 1,0 0-1,0 0 1,0 0-1,-1 0 1,1 0 0,0 1-1,-1-1 1,0 0-1,1 0 1,-1 0-1,0 1 1,0-1 0,0 0-1,0 0 1,-1 1-1,1 0 0,-3 3 9,1 1 0,-1 0 0,0-1 0,-1 1 0,0-1 0,0 0 0,0-1 0,-1 1 0,1 0 0,-2-1 1,1 0-1,0-1 0,-6 5-9,11 0-136,8-5 154,-4-1-16,3 0-14,-1 1 1,1 0-1,-1 0 0,-1 1 0,1 0 1,-1 0-1,1 0 0,-1 1 1,-1 0-1,1-1 0,-1 2 1,0-1 11,-1-1 68,0 1 0,0-1 1,0 1-1,-1 0 0,0-1 1,0 1-1,-1 0 1,1 0-1,-1 1 0,-1-1 1,1 0-1,-1 0 0,0 0 1,0 0-1,-1 1 1,0-1-1,0 0 0,0 0 1,-1 0-1,0 0 1,0 0-1,-1-1 0,1 1 1,-1-1-1,0 1 0,-1-1 1,1 0-1,-2 1-68,-3 2 34,0-2 0,-1 1-1,0-1 1,0-1 0,0 0-1,0 0 1,-1 0 0,0-1-1,1-1 1,-2 0 0,1 0-1,0-1 1,-1 0 0,1-1-1,-1 0 1,-3-1-34,-14 4-292,-3 0-3181,33-5 673,13-3-544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00:33.7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312 243 4992,'0'-2'178,"0"0"1,1 0 0,-1 0-1,0 0 1,0 0-1,1 0 1,0 0 0,-1 0-1,1 0 1,0 0-1,0 0 1,0 0 0,0 0-1,0 1 1,0-1-1,0 1 1,1-1 0,-1 0-1,1 1 1,-1 0-1,1-1 1,-1 1-1,1 0 1,0 0 0,0 0-1,-1 0 1,1 0-1,1 0-178,1-2 146,0 1-105,1 0 0,0 1 0,-1-1 0,1 1 0,0-1 0,0 2 0,0-1 0,-1 0 0,1 1 0,0 0 0,0 0 0,0 0 0,0 1 0,0 0 0,0 0 0,0 0 0,-1 0 0,1 1 0,0 0 0,-1 0 0,1 0 0,3 3-41,-6-3 70,-1 0-1,1 0 1,0 1 0,-1-1 0,1 1 0,-1-1 0,0 1 0,0 0 0,0-1 0,0 1-1,0 0 1,-1 0 0,1 0 0,-1-1 0,0 1 0,0 0 0,0 0 0,0 0 0,0 0 0,-1 0-1,1-1 1,-1 1 0,0 0 0,0 0 0,0-1 0,0 1 0,0-1 0,-1 1 0,1-1-1,-1 1 1,1-1 0,-1 0 0,0 1 0,0-1 0,0 0 0,0 0 0,-1-1 0,-1 3-70,2-3 30,1 0 0,-1 0 0,0 1 0,0-1 1,0 0-1,0-1 0,0 1 0,0 0 0,0 0 0,0-1 1,0 1-1,0-1 0,0 0 0,0 0 0,0 1 1,0-1-1,-1-1 0,1 1 0,0 0 0,0 0 0,0-1 1,0 1-1,0-1 0,0 0 0,0 0 0,0 0 1,0 0-1,0 0 0,1 0 0,-1 0 0,0 0 1,1-1-1,-1 1 0,0-1 0,1 1 0,0-1 0,-1 0 1,1 1-1,0-1 0,0 0 0,0 0 0,0 0 1,0 0-1,1 0 0,-1 0 0,0 0 0,1 0 0,0 0 1,-1 0-1,1-1-30,0 0-6,0 0 0,0 0 0,0 1 0,1-1 0,-1 0 0,1 1-1,0-1 1,0 0 0,0 1 0,0-1 0,0 1 0,0 0 0,1-1 0,-1 1 0,1 0 0,-1 0 0,1 0 0,0 0 0,0 0 0,0 0 0,0 0 0,0 0-1,1 1 1,-1 0 0,0-1 0,1 1 0,-1 0 0,1 0 0,-1 0 0,1 0 0,0 1 0,-1-1 0,1 1 0,0-1 0,-1 1 0,1 0 0,0 0 0,-1 0 0,1 0-1,0 1 1,0-1 0,-1 1 0,1 0 0,2 0 6,-4 0 15,0 0 1,0-1-1,0 1 0,-1 0 1,1 0-1,0 0 0,0 0 0,0 0 1,-1 0-1,1 0 0,0 0 0,-1 0 1,1 0-1,-1 0 0,1 0 0,-1 0 1,0 0-1,1 1 0,-1-1 0,0 0 1,0 0-1,0 0 0,0 1 1,0-1-1,0 0 0,0 0 0,0 0 1,0 1-1,-1-1 0,1 0 0,-1 0 1,1 0-1,0 0 0,-1 0 0,0 0 1,1 0-1,-1 0 0,0 0 1,1 0-1,-1 0 0,0 0 0,0 0 1,0 0-1,0-1 0,0 1 0,0 0 1,0-1-1,0 1 0,0 0 0,0-1 1,0 0-1,0 1 0,-1-1 0,1 0 1,0 1-1,0-1 0,0 0 1,-1 0-16,-40-8-772,24-12-5480,16 17 3105,1 3 1078</inkml:trace>
  <inkml:trace contextRef="#ctx0" brushRef="#br0" timeOffset="-1294.008">585 635 3712,'50'-12'3722,"-50"12"-3646,1-1 0,-1 1 0,1 0 0,-1-1 0,1 1 0,-1 0 0,0-1 0,1 1-1,-1-1 1,0 1 0,1 0 0,-1-1 0,0 1 0,1-1 0,-1 1 0,0-1 0,0 0 0,0 1-1,0-1 1,1 1 0,-1-1 0,0 1 0,0-1 0,0 1 0,0-1 0,0 1 0,0-1 0,0 0-1,0 1 1,-1-1 0,1 1 0,0-1 0,0 1 0,0-1 0,-1 1 0,1-1 0,0 1-1,0-1 1,-1 1 0,1-1 0,-1 1 0,1 0 0,0-1 0,-1 1 0,1-1 0,-1 1 0,1 0-1,-1-1 1,1 1 0,-1 0 0,1 0 0,-1 0 0,1-1 0,-1 1 0,1 0 0,-1 0-1,1 0 1,-1 0 0,1 0 0,-1 0 0,0 0 0,1 0 0,-1 0 0,1 0 0,-1 0-76,-17-3 129,1 2 1,-1-1-1,0 2 1,0 0-1,1 2 1,-1 0-1,0 0 1,1 2-1,0 0 1,0 1-1,0 1 1,0 0-1,1 1 1,0 2-130,-8 1 7,0 2 0,1 0 0,1 2 0,0 0-1,1 2 1,0 0 0,2 2 0,0 0 0,1 1 0,0 0 0,2 2 0,1 0 0,0 1 0,1 0-1,2 1 1,0 0 0,-4 17-7,10-28 34,0 1-1,1 0 0,1 0 1,0 1-1,0-1 0,2 1 1,0 0-1,0 0 0,1 0 1,1-1-1,0 1 0,1 0 1,1 0-1,0 0 0,1 0 1,1 3-34,20 32 261,-14-41 219,17 6-313,1-1 0,1-2 0,0 0 0,0-2 0,1-2 0,24 4-167,12-4-52,-1-4 0,1-2 0,0-3-1,-1-3 1,8-4 52,93-34-7317,-137 31 4112</inkml:trace>
  <inkml:trace contextRef="#ctx0" brushRef="#br0" timeOffset="16118.474">1091 223 3328,'1'-7'301,"-1"0"0,1 0 0,0 1 0,1-1 0,0 1 1,0-1-1,0 1 0,1-1 0,-1 1 0,2 0 0,-1 0 0,1 1 0,0-2-301,10-12 2203,-13 18-1824,-6 30 613,-19 128-662,-11 65-202,29-194-81,5-22 163,4-20 168,92-320 235,-32 153 278,-63 180-895,1-1 1,-1 1 0,0 0-1,0 0 1,1 0-1,-1-1 1,1 1-1,-1 0 1,1 0-1,0 0 1,-1 0-1,1 0 1,0 0-1,0 0 1,-1 0-1,1 0 1,0 1 0,0-1-1,0 0 1,0 0-1,0 1 1,0-1-1,0 1 1,1-1-1,-1 1 1,0-1-1,0 1 1,0 0-1,0 0 1,1-1-1,-1 1 1,0 0 0,0 0-1,1 0 1,-1 0-1,0 0 1,0 1-1,0-1 1,1 0-1,0 1 4,3 4-13,1 0-1,0 1 0,-1 0 1,0 0-1,-1 0 1,1 0-1,-1 1 0,0 0 1,-1 0-1,0 0 0,0 0 14,6 10 17,13 33-212,-2 1-1,-2 1 1,-1 7 195,6 18-2907,-10-31-3317,-12-30 4048</inkml:trace>
  <inkml:trace contextRef="#ctx0" brushRef="#br0" timeOffset="16411.148">1118 295 3968,'-5'-3'736,"-2"0"148,6 2 2573,28 7-1734,95-8 906,-18 2-3498,-48-5-6811,-37-7 4752</inkml:trace>
  <inkml:trace contextRef="#ctx0" brushRef="#br0" timeOffset="16734.065">1601 53 5120,'7'19'6032,"3"11"-5531,-1 91 875,-4 52-843,-4-119-1676,-1-35-2812,0-18 1187</inkml:trace>
  <inkml:trace contextRef="#ctx0" brushRef="#br0" timeOffset="17532.099">1583 76 3968,'9'-11'5733,"5"3"-5508,-1 2-1,1 0 1,1 0 0,-1 1-1,1 1 1,0 1 0,0 0-1,1 0-224,-14 3 4,1-1 1,-1 1-1,0 0 0,0 0 0,1 0 0,-1 0 0,0 0 0,1 0 0,-1 0 0,0 1 1,1 0-1,-1-1 0,0 1 0,0 0 0,0 0 0,0 0 0,0 0 0,0 0 0,0 0 1,0 1-1,0-1 0,0 1 0,-1 0 0,1-1 0,-1 1 0,1 0 0,-1 0 0,0 0 1,1 0-1,-1 0 0,0 0 0,0 0 0,0 0 0,-1 0 0,1 1 0,-1-1 0,1 0 1,-1 0-1,0 1 0,1-1 0,-1 0 0,0 1 0,-1-1 0,1 0 0,0 1 0,-1-1 1,1 0-1,-1 0-4,-40 87 698,9-49-15,32-40-684,0 0 0,0-1 0,0 1 0,0 0 0,0 0 0,0-1 0,0 1 0,0 0 0,0-1 0,0 1 0,0 0 0,0 0 0,-1-1 0,1 1 0,0 0 0,0 0 0,0-1 0,0 1 0,-1 0 0,1 0 0,0-1 0,0 1 0,0 0 0,-1 0 0,1 0 0,0-1 0,0 1 0,-1 0 0,1 0 0,0 0 0,0 0 0,-1 0 0,1 0 0,0 0 0,-1-1 0,1 1 0,0 0 0,-1 0 0,1 0 0,0 0 0,0 0 0,-1 0 0,1 1 1,7-4 5,1 0 0,-1 0 0,1 1 0,-1 1 0,1-1-1,0 1 1,0 1 0,0-1 0,0 1 0,-1 1 0,1-1 0,0 1 0,0 1-1,0-1 1,-1 1 0,1 1 0,-1 0 0,0 0 0,0 0 0,0 1 0,0-1-1,0 2 1,0 0-5,-3-2 67,-1 0-1,1 0 0,-1 0 0,0 1 1,-1-1-1,1 1 0,-1 0 0,1 0 1,-1 0-1,0 0 0,-1 0 0,1 0 1,-1 0-1,1 1 0,-1-1 1,0 0-1,-1 1 0,1-1 0,-1 1 1,0-1-1,0 1 0,-1-1 0,1 1 1,-1-1-1,0 1 0,0-1 0,0 0 1,-1 0-1,1 1 0,-1-1 1,0 0-1,-1 0 0,1-1 0,0 1 1,-1 0-1,0-1 0,0 1 0,0-1 1,0 0-1,-1 0 0,1 0 1,-1-1-1,0 1 0,0-1 0,0 0 1,0 0-1,-1 0-66,-67 30 944,35-23-822,24-5-995,-5 4-4787,17-4 2098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00:56.9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 17 4480,'-9'1'1879,"14"2"-765,32 1 1653,280-7 1894,228-1-2747,-85-5-1690,-224 0-3098,-184 9 805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00:55.0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376 612 4608,'3'-1'630,"-2"1"-489,0 0 0,0 0-1,0 0 1,0 0 0,0 0 0,0 0-1,0 0 1,0 0 0,0 0 0,0 0-1,0-1 1,0 1 0,0 0 0,0-1 0,0 1-1,0-1 1,0 1 0,0-1 0,0 0-1,-1 1 1,1-1 0,0 0 0,0 1 0,-1-1-1,1 0 1,0 0 0,-1 0 0,1 1-1,-1-1 1,1 0 0,-1 0 0,0 0-1,1 0 1,-1 0 0,0-1-141,-27 2 1355,3 4-1201,-1 0 0,1 2 0,0 1 0,1 0 0,0 2 0,0 1 0,1 1 0,0 0 0,-17 13-154,25-14 96,1 1 1,-1 0-1,2 1 0,-1 0 0,2 1 0,0 0 0,-9 13-96,17-21 53,0 0 0,0 0 0,1 0 0,0 0 1,0 1-1,0-1 0,0 1 0,1-1 0,0 1 0,0 0 0,0-1 0,1 1 0,0 0 0,0-1 0,1 1 0,-1 0 1,1-1-1,0 1 0,1 0 0,-1-1 0,1 1 0,0-1 0,1 0 0,-1 0 0,1 1-53,4 2-62,-1-1 0,1 1 0,0-1 0,0-1 0,1 1 1,-1-1-1,2-1 0,-1 1 0,1-1 0,-1-1 0,1 0 0,1 0 0,-1 0 0,0-2 0,1 1 0,0-1 0,-1 0 0,1-1 0,0 0 0,0-1 0,0 0 0,0 0 0,0-1 0,0 0 1,-1-1-1,3-1 62,28-6-1968,-2-2-1328</inkml:trace>
  <inkml:trace contextRef="#ctx0" brushRef="#br0" timeOffset="1098.071">659 53 5120,'22'-47'4122,"-21"42"-2745,-6 11-1063,-32 75 49,23-47-274,2 0 1,1 1 0,1 1 0,-2 22-90,9-47 3,2 74 454,1-82-403,1 0-1,0-1 1,0 1-1,0-1 1,1 1 0,-1-1-1,0 0 1,1 0-1,0 1 1,-1-1 0,1 0-1,0 0 1,0 0-1,0-1 1,1 1-1,-1 0 1,0-1 0,0 0-1,1 1 1,-1-1-1,1 0 1,-1 0-1,1 0 1,0-1 0,-1 1-1,1 0 1,0-1-1,0 0 1,0 0-54,123 1 309,-81-5-2597,-43-17-6127,-7 9 6324</inkml:trace>
  <inkml:trace contextRef="#ctx0" brushRef="#br0" timeOffset="1380.955">749 248 5760,'0'-20'2176,"-8"12"-1664,3 16 544,5-5 128</inkml:trace>
  <inkml:trace contextRef="#ctx0" brushRef="#br0" timeOffset="1381.955">733 248 12608,'-5'29'1376,"-1"-1"-704,1 4-192,2 4-64,-7 1-224,7 0-96,-7-5-160,6-4 32,-1 1-384,0-6-160,0 3-896,2-6-384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00:59.5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96 157 3328,'22'-59'6853,"-7"31"-6090,7-35 154,-18 57-528,-4 20-271,-7 20-44,-1-1 0,-2 0 0,-1 0 0,-2-1 0,-1 0 1,-4 3-75,-10 25 200,-21 52-339,49-110 183,-1 0-1,1 1 1,0-1-1,0 0 1,1 0-1,-1 1 1,0-1-1,1 0 0,-1 0 1,1 0-1,0 0 1,0 1-1,0-1 1,0 0-1,0 0 1,0-1-1,0 1 1,1 0-1,-1 0 1,1-1-1,-1 1 1,1 0-1,0-1 1,-1 0-1,1 1 0,0-1 1,0 0-1,0 0 1,0 0-1,1 0-43,68 19 1122,-66-19-1110,117 8 340,-78-14-3974,-42 4 1782,3-2-266</inkml:trace>
  <inkml:trace contextRef="#ctx0" brushRef="#br0" timeOffset="258.364">269 281 6016,'-3'-12'1393,"1"20"3971,2-7-5359,0 176 2500,0 0-3644,5-132-2499,0-32 1068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01:00.5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56 300 4608,'79'-46'3162,"32"-44"513,-103 82-3476,0 0 1,-1-1-1,0 0 1,-1 0-1,0 0 1,0-1-1,-1 0 1,0 0-1,-1 0 1,3-11-200,-6 19 29,-1 1 1,1-1 0,-1 1 0,0-1 0,1 0-1,-1 1 1,0-1 0,0 1 0,0-1 0,0 1-1,0-1 1,-1 0 0,1 1 0,0-1 0,-1 1 0,1-1-1,-1 1 1,0-1 0,1 1 0,-1-1 0,0 1-1,0 0 1,0-1 0,0 1 0,0 0 0,0 0-1,0 0 1,0 0 0,0 0 0,-1 0 0,1 0-1,0 0 1,-1 0 0,1 1 0,-1-1 0,1 0 0,-1 1-1,1-1 1,-1 1 0,1 0 0,-1-1 0,1 1-1,-2 0-29,-69 11 271,61-4-263,-1 0 0,2 0 0,-1 1 0,1 0 1,0 1-1,0 0 0,1 0 0,1 1 0,-1 1 1,-2 5-9,-4 3 56,-36 54 110,44-54-76,0 10-101,0 0-1,3 0 1,0 1-1,2 0 0,1-1 1,3 30 11,-2-58-1,1 15 17,1 0 0,1-1 1,0 1-1,1-1 0,1 0 0,0 0 0,1 0 0,3 4-16,-2-7 3,1 0 0,0-1 0,0 0 0,1 0 0,1-1 1,0 0-1,0-1 0,1 0 0,0-1 0,1 0 0,0 0 0,0-1 0,0-1 0,1 0 1,0-1-1,0 0 0,0-1 0,1-1 0,0 0 0,-1-1 0,1 0 0,0-1 0,0 0 1,0-1-1,0-1 0,0 0 0,0-1 0,0-1 0,-1 0 0,1-1 0,-1 0 0,0-1 1,0 0-1,0-1 0,-1-1 0,4-2-3,-12 6 10,0-1 0,0 1 1,-1-1-1,1 1 0,-1-1 1,0 0-1,0-1 0,0 1 1,0 0-1,-1-1 0,0 1 0,0-1 1,0 0-1,0 0 0,-1 0 1,0 0-1,0 0 0,0 0 1,0 0-1,-1 0 0,0 0 0,0 0 1,-1 0-1,1 0 0,-1-1 1,0 1-1,0 0 0,-1 1 1,0-3-11,-30-24-112,23 25 112</inkml:trace>
  <inkml:trace contextRef="#ctx0" brushRef="#br0" timeOffset="252.122">379 491 9856,'-8'-7'3680,"2"7"-2848,-2-5-256,8 5-224,-10-4-320</inkml:trace>
  <inkml:trace contextRef="#ctx0" brushRef="#br0" timeOffset="436.545">330 467 15488,'-8'-2'5,"-1"0"0,1 0 1,-1-1-1,1 0 0,0 0 1,0-1-1,1 0 0,-1-1 1,1 0-1,-3-2-5,9 7 53,78-4 1099,82-4 827,-14-17-4576,-131 22 346,-5 2-682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01:03.8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146 180 4480,'9'-40'4010,"-7"25"-127,-3 23-2768,-4 192-497,18 108-383,-12-182-1158,-6-100-1189,1-20 694</inkml:trace>
  <inkml:trace contextRef="#ctx0" brushRef="#br0" timeOffset="646.276">5 106 4992,'-1'-1'254,"0"-1"-1,1 1 1,-1-1 0,1 0 0,0 1 0,-1-1-1,1 0 1,0 1 0,0-1 0,0 0 0,0 0-1,0 1 1,0-1 0,1 0 0,-1 1 0,1-1 0,-1 0-1,1 1 1,0-1 0,-1 1 0,1-1 0,0 1-1,0-1-253,6-15 1651,39-14-115,-20 25-1427,0 1 1,1 1 0,-1 2 0,1 0 0,0 2 0,-1 1 0,1 1-1,0 1 1,-1 2 0,12 3-110,-21-5 7,1 1 0,-2 0 0,1 2 0,0 0 0,-1 0 0,0 1 0,-1 1-1,1 1 1,-2 0 0,1 1 0,-1 1 0,-1 0 0,0 1 0,0 0 0,-1 1 0,-1 0 0,9 14-7,-6-5 0,0 0 0,-2 1 0,-1 1 0,0 0 0,5 20 0,11 50 58,-28-76 204,-2-5-217,0 1 0,-1-1 0,-1 0 0,0 0 0,-1-1 0,0 1 0,-1-1 0,0-1 0,-7 10-45,0-10 42,0-1 0,0 0 1,-1-1-1,0-1 0,-1 0 1,0-1-1,0-1 0,-1 0 0,1-1 1,-1-1-1,0-1 0,0 0 1,-1-1-1,-2-1-42,-190 0-427,185 3-2260,18 8-2567,12 1 2257</inkml:trace>
  <inkml:trace contextRef="#ctx0" brushRef="#br0" timeOffset="1320.138">821 771 5504,'-1'-1'128,"1"1"-2,0 0 0,0 0 0,0 0 0,-1 0 1,1 0-1,0 1 0,0-1 0,0 0 0,0 0 0,-1 0 1,1 0-1,0 0 0,0 0 0,0 0 0,0 0 1,-1 0-1,1 0 0,0 0 0,0 0 0,0 0 0,-1 0 1,1 0-1,0 0 0,0 0 0,0 0 0,0 0 1,-1 0-1,1 0 0,0 0 0,0 0 0,0-1 1,0 1-1,-1 0 0,1 0 0,0 0 0,0 0 0,0 0 1,0 0-1,0-1-126,-6 18-41,-96 310 601,100-318-498,-3 10 381,4-22 1404,55-178-1053,10 8-858,-58 154 139,0 0 0,2 0-1,0 1 1,2 0 0,0 0-1,0 1 1,9-9-75,-19 25 2,1 1 1,-1-1-1,1 0 1,-1 0-1,1 1 0,-1-1 1,1 0-1,-1 1 1,1-1-1,0 1 1,-1-1-1,1 1 1,0-1-1,0 1 0,-1-1 1,1 1-1,0 0 1,0 0-1,-1-1 1,1 1-1,0 0 0,0 0 1,0 0-1,0 0 1,0 0-1,-1 0 1,1 0-1,0 0 0,0 0 1,0 0-1,0 0 1,-1 0-1,1 1 1,0-1-1,0 0 1,0 1-1,-1-1 0,1 0 1,0 1-1,-1-1 1,1 1-1,0 0 1,-1-1-1,1 1 0,0-1 1,-1 1-1,1 0 1,-1-1-1,1 1 1,-1 0-1,0 0 0,1-1 1,-1 1-3,20 50 530,-17-42-496,13 48-124,-3 1-1,-3 0 0,-2 0 1,-1 29 90,-5-75-633,-2-1 0,0 0 1,0 1-1,-1-1 0,-1 1 1,0-1-1,0 0 0,-2 3 633,-1-2-2197,-3-7-400</inkml:trace>
  <inkml:trace contextRef="#ctx0" brushRef="#br0" timeOffset="1639.927">701 892 5632,'0'0'1898,"7"5"566,93-16 1039,3 0-3043,-40 11-3265,-62 0 981,-1 0-390,0 0-260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01:10.73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497 550 5888,'13'-19'2570,"-5"14"1116,-126 41-2476,96-27-1162,0 0 0,0 2 0,0 1 0,2 0 0,-1 2 0,2 0 0,0 1 0,1 1 0,0 1 0,1 0 0,1 1 0,1 1 0,1 1 0,0 0 0,1 1 0,2 0 0,0 1 0,-1 5-48,-53 146 93,63-161-47,-1-1 1,2 1 0,-1 0-1,2-1 1,-1 1 0,2 0 0,-1 0-1,2-1 1,-1 1 0,2-1 0,0 1-1,0-1 1,1 0 0,3 7-47,-1-11 71,0 0 0,1 0 0,0 0 0,0-1 0,0 0 1,1 0-1,0-1 0,0 0 0,1 0 0,-1-1 0,1 0 0,0-1 0,0 0 0,0 0 1,1-1-1,-1 0 0,0-1 0,1 0 0,-1 0 0,1-1 0,7-1-71,29 3 195,0-3-1,0-1 1,-1-3 0,39-8-195,-55 6-234,66-16-1078,-33 4-4422,-51 15 2625</inkml:trace>
  <inkml:trace contextRef="#ctx0" brushRef="#br0" timeOffset="6865.816">797 182 5504,'13'-53'3269,"-22"126"-730,-63 269-1547,57-256-267,30-112-357,20-48-503,-4-2 1,10-42 134,-12 33 584,-10 27-376,-13 35-168,2 1-1,0 0 1,1 0-1,1 0 1,1 1-1,1 1 1,10-14-40,-22 34-2,0-1 0,1 1 0,-1 0 1,0-1-1,0 1 0,1-1 0,-1 1 0,0 0 0,0-1 0,1 1 1,-1 0-1,0 0 0,1-1 0,-1 1 0,0 0 0,1 0 1,-1-1-1,1 1 0,-1 0 0,1 0 0,-1 0 0,0 0 1,1-1-1,-1 1 0,1 0 0,-1 0 0,1 0 0,-1 0 0,0 0 1,1 0-1,-1 0 0,1 0 0,-1 1 0,1-1 0,-1 0 1,1 0-1,-1 0 0,0 0 0,1 1 0,-1-1 0,0 0 1,1 0-1,-1 1 0,1-1 0,-1 0 0,0 0 0,0 1 0,1-1 1,-1 0-1,0 1 0,1-1 0,-1 1 0,0-1 0,0 0 1,0 1-1,0-1 0,1 1 0,-1-1 0,0 0 0,0 1 2,7 30-6,44 335 256,-28-159-3866,-23-207 3560,-2 21-2079,-6-14-2521,3-11 2325</inkml:trace>
  <inkml:trace contextRef="#ctx0" brushRef="#br0" timeOffset="7183.464">698 456 5760,'3'-9'2176,"2"6"-1664,8-5 448,-2 8 192,2-4-224,6-1 0,7 2-224,10-1-128,6 4-320,3 0-96,1 0-32,-1 0-64,-5 0 32,-3 0-640,-5 0-1152,-10 0-128,-3 0-1536</inkml:trace>
  <inkml:trace contextRef="#ctx0" brushRef="#br0" timeOffset="7879.729">255 383 5504,'-1'-2'219,"-1"-1"-1,1 0 1,0 1 0,0-1 0,0 0 0,0 0 0,0 0-1,1 0 1,0 0 0,-1 0 0,1 0 0,0 0 0,0 0-1,1 0 1,-1 0 0,1 0 0,-1 0 0,1 0 0,0 0-1,0 1 1,0-1 0,0 0 0,1 0 0,-1 1 0,1-1-1,0 1 1,-1-1 0,1 1 0,0 0 0,1 0 0,-1-1-219,3-1 46,0 0 0,0 0 0,0 0 0,0 1 0,1 0 0,0 0 0,-1 0 1,1 1-1,0-1 0,0 1 0,0 1 0,0-1 0,1 1 0,-1 0 0,0 1 0,1-1 1,0 1-47,-4 0 11,-1 0 0,1 0 0,-1-1 0,1 2 1,-1-1-1,0 0 0,1 0 0,-1 1 0,1-1 1,-1 1-1,0 0 0,1-1 0,-1 1 0,0 0 1,0 1-1,0-1 0,0 0 0,0 1 0,0-1 1,0 1-1,0-1 0,0 1 0,-1 0 0,1 0 1,0 0-1,-1 0 0,0 0 0,0 0 0,1 0 1,-1 0-1,-1 1 0,1-1 0,0 0 0,0 1 1,-1-1-1,1 1 0,-1-1 0,0 0 0,0 1 1,0 2-12,-1-2 67,-1 0 1,0-1-1,0 1 1,1 0-1,-2 0 1,1-1-1,0 0 1,0 1-1,-1-1 1,1 0-1,-1 0 1,0 0-1,0 0 1,0-1-1,0 1 1,0-1-1,-1 1-67,-5 3 175,7-4-150,1 1-1,-1-1 1,0 1-1,0-1 1,0 0-1,0 1 1,0-1-1,0 0 1,0-1-1,0 1 1,0 0-1,0 0 1,-1-1-1,1 0 1,0 1-1,0-1 1,-1 0-1,1 0 1,0 0-1,0 0 1,-1 0-1,1-1 1,0 1-1,0-1 1,-1 0-1,1 1 1,0-1-1,0 0 1,0 0-1,0 0 1,0-1-1,0 1 1,1 0-1,-1-1 0,0 1 1,0-1-1,1 1 1,-1-1-1,1 0 1,0 0-1,-1 0 1,1 0-1,0 0 1,0 0-1,0 0 1,1 0-1,-1 0 1,0 0-1,1-1 1,-1 1-1,1 0 1,0 0-1,0-1 1,0 1-25,2-6-22,1 2 0,-1-1 0,1 0 0,1 0 1,0 1-1,0 0 0,0 0 0,0 0 0,1 0 0,0 1 0,0 0 1,1 0-1,-1 0 0,1 0 0,6-2 22,-10 5-13,3-2 7,-1 0 0,1 1 0,0-1 1,0 1-1,0 1 0,1-1 0,-1 1 1,1 0-1,-1 0 0,1 0 0,0 1 1,-1 0-1,5-1 6,-10 3-9,1-1 1,0 0-1,0 0 1,-1 1-1,1-1 0,0 1 1,-1-1-1,1 0 1,-1 1-1,1-1 0,-1 1 1,1-1-1,-1 1 1,1 0-1,-1-1 1,1 1-1,-1 0 0,1-1 1,-1 1-1,0 0 1,0-1-1,1 1 0,-1 0 1,0 0-1,0-1 1,0 1-1,0 0 1,0 0-1,0-1 0,0 1 1,0 0-1,0 0 1,0-1-1,0 1 0,0 0 1,0 0-1,-1-1 1,1 1-1,0 0 1,-1-1-1,1 1 0,0 0 1,-1-1-1,1 1 1,-1-1-1,1 1 0,-1 0 1,1-1-1,-1 1 1,1-1-1,-1 0 1,0 1-1,1-1 0,-1 1 1,0-1-1,1 0 1,-1 1-1,0-1 0,0 0 1,1 0-1,-1 0 1,0 0-1,0 0 1,0 1 8,-39 30-4427,35-19 1174</inkml:trace>
  <inkml:trace contextRef="#ctx0" brushRef="#br0" timeOffset="8653.942">1239 47 4480,'4'-30'3999,"0"25"-498,1 21-2185,-4 113 113,-1 134-384,-3-203-1891,-1-41-2379,-2-3-3295,5-15 3229</inkml:trace>
  <inkml:trace contextRef="#ctx0" brushRef="#br0" timeOffset="9525.561">1207 173 3072,'-17'-6'2309,"16"7"-1237,-5-13 1915,7 8-2811,0 0 1,0 0 0,1 1-1,0-1 1,-1 1-1,1-1 1,0 1 0,1 0-1,-1 0 1,0 0 0,1 0-1,0 0 1,0 0 0,0 1-1,0-1-176,6-6 263,-4 3-211,0-1 1,1 1 0,0 1 0,1-1 0,-1 1-1,1 0 1,0 1 0,0-1 0,0 1-1,1 1 1,0-1 0,-1 1 0,1 1 0,0-1-1,1 1 1,-1 1 0,0 0 0,0 0-1,1 0 1,-1 1 0,0 0 0,1 1 0,-1 0-1,0 0 1,0 1 0,1 0 0,-1 0-1,0 1 1,6 3-53,-11-3 20,0 1 1,0 0-1,0 0 0,0 0 0,-1 0 0,1 1 1,-1-1-1,0 1 0,0-1 0,-1 1 0,0 0 1,0 0-1,0 0 0,0-1 0,0 1 0,-1 0 0,0 0 1,0 0-1,-1 0 0,1 0 0,-1 0 0,0 0 1,0-1-1,-1 1 0,1 0 0,-1-1 0,0 1 1,-2 2-21,-1 9 139,-1 0 1,-1 0-1,0-1 1,-2 0-1,1 0 1,-8 8-140,3-4 53,-52 55 465,70-78-524,0 1 1,-1 0 0,1 0-1,0 1 1,0-1 0,1 1-1,-1 0 1,0 1 0,1-1-1,-1 1 1,1 0 0,0 0-1,-1 1 1,1-1 0,0 1-1,-1 1 1,1-1 0,2 1 5,0 2 14,-1 0 1,0 0 0,0 1 0,0-1-1,0 2 1,-1-1 0,1 1-1,-1 0 1,0 0 0,-1 0 0,1 1-1,-1 0 1,0 0 0,-1 1 0,1-1-1,-1 1 1,3 6-15,-7-10 41,1 0 0,-1 0 0,1 0 0,-1 0 0,0 0 0,0 0 0,0 0 0,0 0 0,-1 0 0,1-1-1,-1 1 1,0 0 0,0 0 0,0 0 0,0-1 0,0 1 0,-1 0 0,1-1 0,-1 1 0,1-1 0,-1 0 0,0 1 0,0-1 0,0 0 0,-1 0 0,1 0-1,0-1 1,-1 1 0,1 0 0,-1-1 0,1 0 0,-1 0 0,0 1 0,1-1 0,-1-1 0,0 1 0,-1 0-41,-108 35 1539,57-32-7099,45-4 712,1 0-192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01:06.8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37 693 10112,'-18'0'3872,"9"0"-3040,4 0-480,5 0-480,0 0-928,-5 0-256,5 0-1184,0 0-384,0 0 96,0 0 160</inkml:trace>
  <inkml:trace contextRef="#ctx0" brushRef="#br0" timeOffset="7483.678">37 137 2816,'0'-40'3973,"0"-39"838,-5 156-4427,9 358 1573,1-330-2096,-4-19-3173,-2-78 1520,-3-1-826</inkml:trace>
  <inkml:trace contextRef="#ctx0" brushRef="#br0" timeOffset="8233.554">24 45 5120,'-5'-23'5114,"5"22"-4730,1 1-90,7-4 16,0 1 0,0 0 1,0 0-1,0 1 1,1 0-1,-1 1 0,1 0 1,-1 0-1,1 1 1,2 0-311,133 29 304,-122-23-278,-4-2-20,1 1 0,-1 1-1,0 0 1,-1 1 0,0 2-1,0-1 1,0 2 0,-1 0-1,-1 1 1,0 0 0,0 2-1,-1 0 1,-1 0 0,0 1-1,-1 1 1,10 14-6,-6 4 55,-1 2 1,-2 0-1,-1 0 1,-2 1-1,2 15-55,-8-40 28,-1 1 0,-1-1 0,1 0 0,-2 1 0,0-1 0,0 1 0,-1 0 0,0-1 0,-1 1-1,0-1 1,-1 1 0,-1-1 0,1 1 0,-2-1 0,0 0 0,0-1 0,-2 4-28,-4-7 283,-28 8-120,0-2 0,-2-2 0,1-1 0,-1-2 0,-1-2 0,-5-1-163,-69 13-35,91-16-136,-25 8-3743,49-5-3323,9-5 4128</inkml:trace>
  <inkml:trace contextRef="#ctx0" brushRef="#br0" timeOffset="8817.044">739 750 4864,'-9'-13'1392,"8"18"-470,11 4 3830,-5 58-3018,-10 86-566,5-15-3147,0-107-2549,1-31 1643,6-7-219</inkml:trace>
  <inkml:trace contextRef="#ctx0" brushRef="#br0" timeOffset="9733.672">702 730 3584,'0'0'349,"0"0"0,0 0-1,0 0 1,0 0 0,0 0 0,0 0 0,1 0-1,-1 0 1,0 0 0,0 0 0,0 0 0,0 0-1,0 1 1,0-1 0,0 0 0,0 0 0,0 0-1,0 0 1,1 0 0,-1 0-349,11-7 682,17-12 353,81 16-352,-106 2-688,-1 1 1,1 0 0,0 0 0,0 0 0,0 0-1,0 0 1,0 1 0,0 0 0,0-1 0,0 1-1,0 0 1,-1 0 0,1 1 0,0-1 0,-1 0-1,1 1 1,-1 0 0,1 0 0,-1-1 0,0 1-1,0 1 1,0-1 0,0 0 0,0 0 0,0 1-1,-1-1 1,1 1 0,-1 0 0,1-1 0,-1 1-1,0 0 1,0 0 0,0 0 4,-2 4 70,-1 0 1,0 0-1,0-1 1,0 1 0,-1 0-1,0-1 1,0 0-1,0 0 1,-1 0-1,0 0 1,0 0-1,-1-1 1,1 0-1,-1 0 1,-6 4-71,1 2 51,-39 30 147,48-41-225,1 0-64,14 6-90,2-3 231,-7-3-41,0 0 0,0 1 0,0 1 0,0 0 0,0 0 0,-1 0 0,1 1 0,-1 0 0,1 1 0,-1 0 0,0 0 0,-1 1 0,1 0 0,-1 0 0,0 1-1,0 0 1,-1 0 0,1 1 0,-1-1 0,0 2-9,-3-1 32,-2-5-12,0-1 0,-1 1-1,1-1 1,0 1-1,0 0 1,-1 0 0,1-1-1,-1 1 1,0 0 0,1 0-1,-1 0 1,0-1 0,0 1-1,0 0 1,0 0-1,-1 0 1,1 0 0,0-1-1,-1 1 1,1 0 0,-1 0-1,0 0-19,-1 4 97,-1 0-1,0-1 1,0 0-1,0 0 0,-1 0 1,1 0-1,-1 0 1,0-1-1,-1 0 1,1 0-1,-1 0 1,-4 3-97,2-2 78,-1-1 1,0 0 0,0 0 0,-1 0 0,1-1-1,-1-1 1,0 1 0,1-1 0,-8 0-79,-24 6-91,4-4-6773,34-4 3670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01:42.51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96 120 3072,'-6'-8'4822,"11"-25"-3900,-2 30-915,0 1 1,0 0 0,0 1 0,0-1-1,0 0 1,0 1 0,1 0 0,-1-1-1,0 1 1,1 1 0,-1-1 0,1 0-1,-1 1 1,1 0 0,-1 0-1,1 0 1,-1 0 0,1 0 0,-1 1-1,3 0-7,-5 0 71,0 0-1,0 0 0,0 0 0,-1 0 1,1 0-1,0 0 0,-1 1 0,1-1 1,-1 0-1,0 0 0,1 0 0,-1 1 1,0-1-1,0 0 0,1 1 1,-1-1-1,0 0 0,0 0 0,0 1 1,-1-1-1,1 0 0,0 0 0,0 1 1,-1-1-1,1 0 0,-1 0 0,1 0 1,-1 1-1,0-1 0,1 0 0,-1 0 1,0 0-1,0 0 0,1 0 0,-1 0 1,0 0-1,0-1 0,0 1 0,0 0 1,0 0-1,0-1 0,-1 1 1,1-1-1,0 1 0,0-1 0,-1 1-70,-4 0 245,5 0-212,-1-1 0,0 1 0,1-1 0,-1 0 0,1 0 0,-1 0 1,0 0-1,1 0 0,-1 0 0,1 0 0,-1-1 0,1 1 0,-1 0 0,1-1 0,-1 1 0,1-1 0,-1 0 1,1 1-1,-1-1 0,1 0 0,0 0 0,-1 0 0,1 0 0,0 0 0,0 0 0,0 0 0,0-1 0,0 1 0,0 0 1,0-1-34,0 2-7,1-1 1,-1 1-1,1-1 1,-1 1 0,1-1-1,-1 1 1,1-1 0,-1 1-1,1-1 1,-1 1 0,1-1-1,0 0 1,-1 1-1,1-1 1,0 0 0,0 1-1,-1-1 1,1 0 0,0 0-1,0 1 1,0-1 0,0 0-1,0 1 1,0-1-1,0 0 1,0 0 0,0 1-1,0-1 1,0 0 0,1 1-1,-1-1 1,0 0 0,0 1-1,1-1 1,-1 0-1,1 1 1,-1-1 0,0 1-1,1-1 1,-1 0 0,1 1-1,-1-1 1,1 1 0,-1 0-1,1-1 1,0 1-1,-1-1 1,1 1 0,0 0-1,-1-1 1,1 1 0,0 0-1,-1 0 1,1 0 0,0-1-1,-1 1 1,1 0-1,0 0 1,0 0 0,0 0 6,2-1-2,-2 0 4,1 1 1,-1-1-1,1 0 1,-1 1 0,1-1-1,-1 1 1,1-1 0,-1 1-1,1 0 1,-1 0-1,1 0 1,0 0 0,-1 0-1,1 0 1,-1 0-1,1 0 1,-1 1 0,1-1-1,-1 0 1,1 1 0,-1-1-1,1 1 1,-1 0-1,1 0 1,-1-1 0,0 1-1,1 0 1,-1 0-1,0 0 1,0 1 0,0-1-1,0 0 1,0 0 0,0 0-1,0 1 1,0-1-1,0 1 1,-1-1 0,1 0-1,0 1 1,-1-1-1,1 1 1,-1 0 0,0-1-1,0 1 1,1-1 0,-1 1-1,0-1 1,0 1-1,0 0 1,-1-1 0,1 1-1,0-1-2,-4 6 85,-15 6 1409,13-13-1291</inkml:trace>
  <inkml:trace contextRef="#ctx0" brushRef="#br0" timeOffset="312.015">118 74 10112,'-9'-11'3776,"9"11"-2944</inkml:trace>
  <inkml:trace contextRef="#ctx0" brushRef="#br0" timeOffset="546.597">163 108 9216,'-22'0'3520,"12"0"-2752,10-5-3232,0 5-1600,-3 0 960,-7-7 704</inkml:trace>
  <inkml:trace contextRef="#ctx0" brushRef="#br0" timeOffset="10796.982">13 88 3968,'1'-25'3352,"1"22"-3340,0 0 1,0 1-1,1-1 0,-1 1 0,1-1 0,-1 1 0,1 0 1,0 0-1,0 0 0,0 0 0,0 0 0,0 1 1,0 0-1,1-1 0,-1 1 0,0 0 0,1 1 1,-1-1-1,1 0-12,-2 1 10,-1 0 0,0-1 0,0 1 0,0 0 0,0 0 0,0 0 0,1 0 0,-1 0 0,0 0 0,0 0 0,0 0 0,0 0 0,1 0 0,-1 1 0,0-1 0,0 1 0,0-1 0,0 1 0,0-1 0,0 1 0,0-1 0,0 1 0,0 0 0,0 0 0,0-1 0,-1 1 0,1 0 0,0 0 0,0 0 0,-1 0 0,1 0 0,0 0 0,-1 0 0,1 0 0,-1 0 0,0 0 0,1 0 0,-1 0 0,0 1 0,0-1 0,1 0 0,-1 0 0,0 0 0,0 0 0,0 1 0,-1-1 0,1 0 0,0 0 0,0 0 0,0 0 0,-1 0 0,1 0 0,-1 1 0,1-1 0,-1 0 0,0 0-10,0 1 53,0 0 1,0-1 0,0 0-1,0 1 1,-1-1 0,1 0 0,-1 0-1,1 1 1,0-1 0,-1 0-1,0 0 1,1-1 0,-1 1-1,0 0 1,1 0 0,-1-1-1,0 1 1,0-1 0,1 0-1,-1 1 1,0-1 0,0 0-1,0 0 1,0 0 0,1 0-1,-1-1 1,0 1 0,0 0-1,0-1 1,1 1 0,-1-1 0,0 0-1,1 1 1,-1-1 0,0 0-1,1 0 1,-1 0 0,1 0-1,-1-1 1,1 1 0,0 0-1,0 0 1,-1-1 0,1 1-1,0-1 1,0 0-54,0 0 4,0 1 0,1-1 0,-1 0 0,1 1-1,-1-1 1,1 0 0,0 0 0,0 1 0,-1-1 0,1 0 0,1 0 0,-1 0 0,0 1-1,0-1 1,1 0 0,-1 1 0,1-1 0,-1 0 0,1 0 0,0 1 0,-1-1 0,1 1 0,0-1-1,0 1 1,0-1 0,0 1 0,1 0 0,-1-1 0,0 1 0,1 0 0,-1 0 0,0 0-1,1 0 1,-1 0 0,1 0 0,0 1 0,0-1-4,2-1 36,29-7-63,-33 9 28,1 0 0,0 0 0,-1 0 0,1 0 0,-1 0 0,1 0 0,0 1 0,-1-1 0,1 0-1,-1 0 1,1 0 0,-1 0 0,1 1 0,-1-1 0,1 0 0,-1 1 0,1-1 0,-1 0 0,1 1 0,-1-1 0,1 1 0,-1-1 0,0 0 0,1 1-1,-1-1 1,0 1 0,1-1 0,-1 1 0,0-1 0,0 1 0,1 0 0,-1-1 0,0 1 0,0-1 0,0 1 0,0-1 0,0 1 0,0 0 0,0-1 0,0 1-1,0-1 1,0 1 0,0 0 0,0-1 0,0 1 0,0-1 0,-1 1 0,1-1 0,0 1 0,0-1 0,-1 1 0,1-1 0,-1 1-1,0 2 30,0 0 1,0 0 0,0 0-1,-1 0 1,1-1-1,-1 1 1,1 0 0,-1-1-1,0 0 1,0 1 0,0-1-1,-1 0 1,1 0-1,-1 0 1,1 0 0,-1 0-1,1-1 1,-1 1 0,0-1-1,0 0 1,0 0-1,0 0 1,0 0 0,0 0-1,0-1 1,0 1 0,0-1-1,0 0 1,0 0 0,0 0-1,0 0 1,0 0-1,0-1 1,0 0 0,-2 0-31,4 0-6,0 0 0,0 1 0,0-1 0,0 0 1,0 0-1,0 0 0,0 0 0,0-1 0,1 1 1,-1 0-1,0 0 0,1 0 0,-1-1 0,1 1 1,0 0-1,-1-1 0,1 1 0,0 0 0,0-1 1,0 1-1,0 0 0,0-1 0,0 1 0,0 0 1,0-1-1,0 1 0,1 0 0,-1-1 0,0 1 1,1 0-1,-1 0 0,1-1 0,0 1 0,-1 0 1,1 0-1,0 0 0,0 0 0,0 0 0,0 0 1,0 0-1,0 0 0,0 0 0,0 0 0,0 1 1,0-1-1,0 0 0,0 1 0,1-1 0,-1 1 1,0-1-1,0 1 0,1 0 0,-1-1 0,0 1 1,1 0-1,-1 0 0,1 0 6,0-1-1,0 0 0,-1 1-1,1-1 1,0 1 0,-1-1 0,1 1-1,0 0 1,-1 0 0,1 0 0,0 0-1,0 0 1,-1 0 0,1 0 0,0 1-1,0-1 1,-1 0 0,1 1 0,0 0-1,-1-1 1,1 1 0,-1 0 0,1 0-1,-1 0 1,1 0 0,-1 0 0,1 0-1,-1 0 1,0 0 0,0 1 0,0-1 0,0 0-1,0 1 1,0-1 0,0 1 0,0 0-1,0-1 1,-1 1 0,1-1 0,-1 1-1,1 0 1,-1-1 0,1 1 0,-1 0 1,-2 4-19,0 0-1,0 0 1,-1-1 0,0 1 0,0-1 0,0 0 0,0 0 0,-1 0 0,0 0 0,0-1-1,0 1 1,-3 1 19,1-2-618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1T15:13:53.70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315 630 3328,'23'0'2768,"-6"-1"538,-16 0-3235,-1 1 1,0-1-1,0 0 0,0 0 0,0 0 0,0 0 0,0 0 0,0 0 0,0 0 0,0 0 0,0 0 0,-1 0 0,1 0 0,0 0 0,-1 1 0,1-1 1,0 0-1,-1 0 0,1 0 0,-1 0 0,0 1 0,1-1 0,-1 0 0,1 1 0,-1-1 0,0 0 0,0 1 0,1-1 0,-1 1 0,0-1 0,0 1 1,0-1-1,0 1 0,1 0 0,-1-1 0,0 1 0,0 0 0,0 0 0,0 0 0,0 0 0,0 0 0,0 0 0,-1 0-71,-7-2 48,0 0 0,0 1 0,0 0 0,0 1 0,0 0 0,0 1 0,0 0 0,0 0 0,-4 2-48,2-1-9,1 0 0,0 1 0,0 0 0,0 1 0,0 0-1,1 0 1,-1 1 0,1 0 0,0 1 0,1 0 0,-1 1 0,1 0-1,1 0 1,-5 5 9,2-1-27,1 0-1,0 1 0,1 0 0,0 0 1,1 1-1,1 0 0,0 1 0,0-1 1,2 1-1,-3 10 28,4-18 1,1 0 1,-1 0-1,1 1 1,1-1-1,-1 1 1,1 0-1,0-1 0,1 1 1,-1 0-1,2 0 1,-1-1-1,1 1 1,-1 0-1,2-1 0,-1 1 1,1-1-1,0 1 1,0-1-1,1 0 1,0 0-1,0 0 1,1 0-1,-1 0 0,1-1 1,0 1-1,4 2-1,6 1 110,1-1 0,0 0 0,0-1 0,0-1 0,1-1 0,0 0 0,0-1 0,0 0 0,1-2 0,-1 0-1,1 0 1,0-2 0,4 0-110,-16 0-5,101-8-827,-39-12-7050,-44 12 4762</inkml:trace>
  <inkml:trace contextRef="#ctx0" brushRef="#br0" timeOffset="5156.343">542 161 3328,'-4'20'6074,"5"-29"-5945,0-1-1,0 1 0,1 0 0,0 0 1,1 0-1,0 0 0,0 0 1,1 0-1,0 1 0,0-1 0,1 1 1,0 0-1,1 1 0,0-1 1,0 1-1,0 0 0,1 1 0,0 0 1,4-3-129,-9 7 9,-1 1 0,1-1 0,-1 1 0,1 0 0,-1 0 0,1 0 1,0 0-1,0 0 0,0 0 0,-1 0 0,1 1 0,0-1 0,0 1 0,0-1 1,0 1-1,0 0 0,0 0 0,0-1 0,0 2 0,0-1 0,0 0 0,0 0 1,0 1-1,0-1 0,0 1 0,0-1 0,0 1 0,0 0 0,0 0 0,0 0 1,-1 0-1,1 0 0,0 0 0,-1 0 0,1 1 0,-1-1 0,1 0 0,-1 1 1,0 0-1,1-1 0,-1 1 0,0 0 0,0-1 0,0 1 0,-1 0 1,1 0-1,0 0 0,-1 0 0,1 0 0,-1 0 0,1 0 0,-1 1-9,1 19 1,0 1 0,-2 0 0,0-1 0,-2 1 0,0-1 0,-4 11-1,3-19 1,0 0 1,-1 0-1,0-1 1,-1 0 0,-1 0-1,0 0 1,-1-1-1,0 0 1,-1-1 0,-5 7-2,8-12-36,4-4 37,1 0 0,-1 0 0,1 0 0,-1 0 0,0-1-1,0 1 1,0-1 0,0 1 0,0-1 0,0 1 0,0-1 0,0 0 0,-1 0 0,1 0-1,0 0 1,-1-1 0,1 1 0,0-1 0,-1 1 0,1-1 0,-1 0 0,0 0-1,2 0-16,1 0 48,0 0-59,0 0-48,0 0 43,0 0 54,0 0 20,0 0 54,13 5 278,-8-2-246,-1-1 1,1 1 0,0-1 0,0 0 0,0 0 0,0 0-1,0-1 1,0 0 0,1 0 0,-1 0 0,0-1-1,1 0 1,3 0-129,50-5 1232,0 10-896,-37-3-398,9-1-1089,-11-8-7838,-11 3 5581</inkml:trace>
  <inkml:trace contextRef="#ctx0" brushRef="#br0" timeOffset="20761.683">1144 756 3584,'0'0'1221,"1"5"2294,-16 43-2230,-6-9-1152,13-25-80,0 1 1,1 0-1,0 0 1,1 1-1,1-1 0,0 1 1,-1 9-54,6-22 19,0 1 1,0-1-1,0 1 1,0-1 0,0 1-1,0-1 1,1 1-1,0-1 1,0 1 0,0-1-1,0 0 1,0 1-1,1-1 1,-1 0 0,1 0-1,0 0 1,0 0-1,0 0 1,1-1 0,-1 1-1,0-1 1,1 1-1,0-1 1,-1 0 0,1 0-1,0 0 1,0 0-1,0-1 1,1 1 0,2 0-20,-1 0 37,0 0 0,1 0 0,-1-1 1,1 0-1,-1 0 0,1 0 1,-1-1-1,1 0 0,0 0 0,-1 0 1,1-1-1,-1 0 0,1 0 0,-1 0 1,1-1-1,-1 1 0,0-1 0,0-1 1,1 0-38,1-1 55,0-1 1,0 0 0,-1-1 0,1 1-1,-2-1 1,1 0 0,-1-1 0,1 1-1,-2-1 1,1 0 0,-1-1-1,0 1 1,-1-1 0,1 1 0,-2-1-1,1 0 1,-1 0 0,0-1-56,2-11 79,-1 0 0,-1 0 0,-1-1 0,-1 1 0,-1 0 0,-3-19-79,4 34-4,0-1 0,0 1-1,-1-1 1,1 1 0,-1 0 0,-1 0-1,1 0 1,-1 0 0,0 0 0,0 0 0,0 0-1,-1 0 1,0 0 0,0 1 0,0 0 0,0 0-1,-1-1 1,1 2 0,-1-1 0,0 0 0,0 1-1,-1 0 1,1 0 0,-1 0 0,1 0-1,-1 1 1,0 0 0,0 0 0,0 0 0,0 1-1,-1-1 1,1 1 0,0 1 0,0-1 0,-1 1-1,1-1 1,-1 2 0,-3-1 4,1 2-116,1 1 0,0-1-1,0 1 1,0 0 0,0 1 0,1 0 0,0 0-1,-1 0 1,1 1 0,1-1 0,-1 2 0,1-1 0,0 0-1,0 1 1,-1 2 116,-26 65-4604,30-44 2834</inkml:trace>
  <inkml:trace contextRef="#ctx0" brushRef="#br0" timeOffset="21225.108">1331 152 4992,'-3'-22'1497,"1"9"1349,2 28-1376,0 637 759,1-597-2293,3-5 22</inkml:trace>
  <inkml:trace contextRef="#ctx0" brushRef="#br0" timeOffset="21472.767">1358 1056 128,'0'0'0</inkml:trace>
  <inkml:trace contextRef="#ctx0" brushRef="#br0" timeOffset="22456.195">1499 998 3072,'0'0'1061,"2"0"2053,10-8-1871,29-55 1173,16-85-954,-54 133-1315,-1 0 0,-1-1 0,0 1 0,-1 0 0,-1 0 0,0 0 0,-2-6-147,2 14 81,-15-23 297,9 42-320,-9 101-468,16-96 352,0 0 0,1 0 1,1-1-1,0 1 1,1-1-1,1 1 0,1-1 1,0 0-1,1 0 1,5 8 57,-9-20 1,1-1 1,0 1 0,-1-1 0,2 1 0,-1-1 0,0 0 0,1 0 0,-1 0-1,1-1 1,0 1 0,0-1 0,0 0 0,0 0 0,0 0 0,0 0 0,1-1-1,-1 0 1,0 0 0,1 0 0,-1 0 0,1-1 0,-1 0 0,1 0 0,0 0-1,-1 0 1,1-1 0,-1 0 0,1 0 0,-1 0 0,0 0 0,1-1 0,-1 0-1,0 1 1,0-2 0,0 1 0,0 0 0,0-1-2,6-8 25,0 0 0,0 0-1,-1-1 1,-1-1 0,0 1 0,-1-1 0,0-1 0,-1 1 0,0-1-1,-1 0 1,-1 0 0,0-1 0,-1 0-25,9-25 264,5-69 237,-16 337-576,2-209 48,0 0-1,2-1 1,0 0-1,1 0 0,0 0 1,2 1 27,-6-15 3,0 0 0,0 0-1,1 0 1,-1-1 0,1 1 0,0 0 0,-1-1 0,2 0 0,-1 0-1,0 0 1,1 0 0,-1 0 0,1-1 0,1 1-3,-4-2-116,0-1 0,0 1 0,1-1 0,-1 1-1,0-1 1,1 0 0,-1 1 0,1-1 0,-1 0 0,0 0 0,1 0 0,-1 0 0,1 0 0,-1 0 0,0 0-1,1-1 1,-1 1 0,0 0 0,1-1 0,-1 1 0,0-1 0,1 0 0,-1 1 0,0-1 0,0 0 0,0 0-1,0 0 1,1 0 116,6-7-1354</inkml:trace>
  <inkml:trace contextRef="#ctx0" brushRef="#br0" timeOffset="23443.381">1945 129 5888,'-1'-2'180,"0"0"-1,1 0 1,-1 0 0,1 0-1,-1 0 1,1-1 0,0 1-1,0 0 1,0 0 0,0 0 0,0 0-1,1 0 1,-1 0 0,0 0-1,1 0 1,0 0 0,-1 0 0,1 0-1,0 0 1,0 0 0,0 0-1,0 0 1,0 1-180,43-41 2267,-42 40-2233,-1 1 1,1-1 0,-1 1 0,1 0 0,0 0-1,-1 0 1,1 0 0,0 0 0,0 0 0,0 0-1,0 0 1,0 1 0,0-1 0,0 1 0,0-1-1,0 1 1,0 0 0,0 0 0,0 0 0,0 0-1,0 0 1,0 1 0,0-1 0,0 0 0,0 1-1,0 0 1,0-1 0,0 1 0,0 0 0,-1 0-1,1 0 1,0 0 0,-1 0 0,1 1 0,0-1-1,-1 0 1,1 1 0,-1-1 0,0 1 0,1 1-35,1 8 22,0 1 1,-1 0 0,0 0-1,-1 0 1,0-1 0,-1 1-1,-1 0 1,0 0 0,0 0-1,-1 0 1,-1 0 0,-2 7-23,-57 144 42,61-151-207,27 47 378,-25-57-186,-1-1 0,1 1 1,0-1-1,-1 0 0,1 1 0,0-1 0,0 0 0,0 0 0,0 0 0,0 1 0,0-1 1,0 0-1,0 0 0,1-1 0,-1 1 0,0 0 0,1 0 0,-1-1 0,0 1 0,1 0 1,-1-1-1,1 0 0,-1 1 0,1-1 0,-1 0 0,1 1 0,-1-1 0,1 0 0,-1 0 1,1-1-1,0 1 0,-1 0 0,1 0 0,-1-1 0,1 1 0,0-1-27,61-33 800,6 36 48,9 9-747,-19-11-2603,-19 0-5507,-30 0 5625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09:50.78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56 13 3968,'-22'-13'2346,"21"14"-2245,1 1-1,-1-1 1,1 0-1,-1 0 1,0 0-1,1 1 1,-1-1-1,0 0 0,0 0 1,0 0-1,0 0 1,0 0-1,0-1 1,0 1-1,0 0 1,0 0-1,0-1 0,0 1 1,-1-1-1,1 1 1,0-1-1,-1 1 1,1-1-1,0 0 1,0 1-1,-1-1 0,1 0 1,0 0-1,-1 0 1,0 0-101,77 11 1589,118-14 459,39-12-917,-203 14-1189,0 1 0,1 1 0,-1 2 0,0 1 1,9 3 57,-12-3-271,0 5-1967,-29 6-4452,-5-7 3874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09:51.3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 9 5120,'-8'-5'5632,"522"5"5,-463-3-7498,-48 3 197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09:55.8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12 121 4480,'-4'-14'1948,"4"-13"1570,5 22-3456,1 1 0,0 0 0,0 0-1,0 0 1,0 1 0,1 0 0,-1 0 0,1 1-1,0 0 1,0 0 0,0 0 0,2 1-62,-6 0 48,-1 1 0,0 0 0,1 0 1,-1-1-1,0 2 0,1-1 0,-1 0 1,1 0-1,-1 1 0,0-1 0,0 1 1,1 0-1,-1 0 0,0 0 0,0 0 1,0 0-1,0 0 0,0 0 0,0 1 0,0-1 1,0 1-1,0-1-48,-17 17 987,11-15-920,-1 0 0,0 0 0,1 0 0,-1-1 0,0 0 1,0 0-1,0 0 0,0-1 0,-1 1 0,1-1 0,0-1 0,-1 1 1,1-1-1,0 0 0,-1 0 0,1 0 0,0-1 0,-1 0 0,1 0 1,0 0-1,0-1 0,-4-1-67,8 2-6,0-1 0,0 1 0,0-1 0,1 1 0,-1-1-1,0 0 1,1 1 0,0-1 0,-1 0 0,1 1 0,0-1 0,0 0 0,0 0 0,0 1 0,0-1 0,0 0 0,0 1 0,1-1-1,-1 0 1,0 1 0,1-1 0,0 0 0,-1 1 0,1-1 0,0 1 0,0-1 0,0 1 0,0 0 0,0-1 0,0 1 0,0 0-1,0 0 1,1-1 0,-1 1 0,0 0 0,1 0 0,-1 0 0,1 1 0,-1-1 0,1 0 0,0 1 0,-1-1 0,2 0 6,3-3 0,0 1 0,1-1 0,-1 1 0,1 1 0,0-1 0,0 1 0,0 0 0,0 1 0,0 0 0,0 0 0,0 0 0,0 1 0,0 0 0,1 0 0,-1 1 0,0 0 0,0 0 0,0 1 0,0 0 0,0 0 0,0 0 0,3 3 0,-8-4 2,-1 0 0,0 0 0,0 0 0,0 0 0,0 0 0,0 0 1,0 0-1,0 0 0,-1 1 0,1-1 0,0 0 0,-1 1 0,1-1 0,-1 0 1,1 1-1,-1-1 0,0 1 0,1-1 0,-1 0 0,0 1 0,0-1 0,0 1 1,0-1-1,0 1 0,0-1 0,-1 1 0,1-1 0,0 0 0,-1 1 1,1-1-1,-1 1 0,0-1 0,1 0 0,-1 0 0,0 1 0,0-1 0,0 0 1,1 0-1,-1 0 0,-1 0 0,1 0 0,0 0 0,0 0 0,0 0 1,0 0-1,-1-1 0,1 1 0,0 0 0,-1-1 0,0 1-2,-10 6 124,7-3-38,-2 0 0,1 0-1,0-1 1,-1 0-1,0 0 1,0 0 0,1-1-1,-2 0 1,1-1 0,0 1-1,0-1 1,0-1 0,-7 1-86,13-1 5,0-1 1,0 1 0,1 0 0,-1 0 0,0-1 0,0 1 0,1-1 0,-1 1 0,0-1 0,0 1 0,1-1 0,-1 1 0,0-1-1,1 1 1,-1-1 0,1 0 0,-1 1 0,1-1 0,-1 0 0,1 0 0,0 1 0,-1-1 0,1 0 0,0 0 0,0 0-1,-1 1 1,1-1 0,0 0 0,0 0 0,0 0 0,0 0 0,0 0 0,0 1 0,0-1 0,0 0 0,0 0 0,1 0 0,-1 0-1,0 1 1,0-1 0,1 0 0,-1 0 0,1 1 0,-1-1 0,1 0 0,-1 0-6,22-35 42,-20 32-165,1 1-1,0-1 0,0 1 1,0 0-1,0 0 0,0 0 1,1 0-1,-1 0 0,1 1 1,0-1-1,0 1 1,0 0-1,0 0 0,0 1 1,1-1-1,-1 1 0,0 0 1,1 0-1,-1 0 1,1 1-1,-1-1 0,1 1 1,-1 0-1,1 1 0,-1-1 1,1 1-1,-1 0 0,0 0 1,1 0-1,-1 0 1,0 1-1,0 0 0,2 1 124,31 20-7370,-20-7 4714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09:52.65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78 282 4352,'0'-23'1664,"0"19"-1312,0-9 640,0 13 224,0 0-608,0 0-160</inkml:trace>
  <inkml:trace contextRef="#ctx0" brushRef="#br0" timeOffset="945.696">78 262 9792,'-14'397'837,"9"-215"-538,5-182-282,0 0 0,0 0 0,0 0 0,-1 0-1,1 0 1,0 0 0,0 0 0,0 0 0,-1 0 0,1 0 0,0 0 0,0 0 0,0 0 0,-1 0 0,1 0 0,0 0 0,0 0 0,0 0 0,-1 1 0,1-1 0,0 0 0,0 0 0,0 0 0,0 0 0,-1 0 0,1 1 0,0-1 0,0 0 0,0 0 0,0 0 0,0 0-17,-8-27 311,-6-60-132,5 0-1,2-21-178,0 3 187,-1-157-48,8 262-142,0 0 0,1 1 0,-1-1 1,1 1-1,-1-1 0,1 0 0,-1 1 1,1-1-1,-1 0 0,1 0 0,-1 1 0,1-1 1,0 0-1,-1 0 0,1 0 0,-1 0 1,1 0-1,-1 0 0,1 0 0,0 0 1,-1 0-1,1 0 0,-1 0 0,1 0 1,0 0-1,-1 0 0,1-1 0,-1 1 1,1 0-1,-1 0 0,1-1 0,-1 1 1,1 0-1,-1-1 0,1 1 0,-1 0 0,1-1 1,-1 1-1,0-1 0,1 1 0,-1-1 1,0 1-1,1-1 0,-1 1 0,0-1 1,1 1-1,-1-1 0,0 1 0,0-1 1,0 0-1,0 1 0,0-1 0,0 1 1,1-1-1,-1 0 0,0 1 0,-1-1 1,1 1-1,0-1 0,0 1 0,0-1 0,0 0 3,30 44 81,-28-41-73,15 30 126,2-1 0,1-1 0,1-1 0,16 15-134,298 282 16,-276-251 352,-18-21-347,-40-53-79,3 5 52,0-4 44,-3-1-1,-1-1 6,0 0-70,0 5 1051,-9-345 853,4-77-1861,18 341-2282,-11 76 431,6 13-490,-4 13-811</inkml:trace>
  <inkml:trace contextRef="#ctx0" brushRef="#br0" timeOffset="1785.57">874 728 5888,'-1'-3'493,"-3"-18"1429,4 22-1862,0-1 0,0 0 0,0 0 0,0 0 0,-1 1 0,1-1 0,0 0 0,0 0 0,0 0 0,0 0 0,0 0 0,0 1 0,0-1 0,-1 0 0,1 0 0,0 0 0,0 0 0,0 0 1,0 0-1,-1 0 0,1 1 0,0-1 0,0 0 0,0 0 0,0 0 0,-1 0 0,1 0 0,0 0 0,0 0 0,0 0 0,-1 0 0,1 0 0,0 0 0,0 0 0,0 0 0,0 0 0,-1 0 0,1 0 0,0 0 0,0 0 0,0-1 0,0 1 0,-1 0 0,1 0 0,0 0 1,0 0-1,0 0 0,0 0 0,-1 0 0,1-1 0,0 1 0,0 0 0,0 0 0,0 0 0,0 0 0,0 0 0,0-1 0,0 1 0,-1 0-60,-55 199 339,30-93-81,-28 81-2,33-139 6,48-134-182,18-102-315,-38 157 250,2 0-1,1 1 1,2 0 0,13-26-15,-10 24-86,-12 23 73,1 0 0,0 1-1,0 0 1,0 0 0,1 0-1,0 1 1,1-1 0,0 1-1,0 0 1,5-3 13,-10 9 2,0 0 0,0 0 0,1 0-1,-1 1 1,0-1 0,1 1 0,-1-1 0,1 1 0,-1-1-1,0 1 1,1 0 0,-1 0 0,1-1 0,-1 1 0,1 0 0,-1 0-1,1 1 1,-1-1 0,1 0 0,-1 0 0,1 1 0,-1-1 0,1 1-1,-1-1 1,0 1 0,1 0 0,-1-1 0,0 1 0,0 0 0,1 0-1,-1 0 1,0 0 0,0 0 0,0 0 0,0 0 0,0 0-1,0 1-1,26 52 417,43 304-70,-68-349-766,0 1-1,0 0 1,-1 0 0,0 0-1,0 0 1,-1 0 0,-1 0-1,0 7 420,-5-8-2032,-6-4-586</inkml:trace>
  <inkml:trace contextRef="#ctx0" brushRef="#br0" timeOffset="2043.962">756 1076 4864,'-9'-8'1824,"9"-1"-1408,0 9 384,0 0 128,0 0-64,9-6 128,4 0-128,6-2 32,3 0-512,6-4-64,8 0-96,1 4-96,8-1-32,-5 3-32,3-3 32,-8 4-992,-3-2-416,-4 2-2240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10:14.9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 29 2560,'-10'-4'2811,"7"5"-1120,-6 1 1787,13-1-2328,395 2 2712,-291-15-4077,-65-2-4770,-33 9 1705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10:16.27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83 153 4736,'-11'-5'931,"11"6"-840,0-1 0,0 0 0,0 0-1,0 1 1,0-1 0,0 0-1,0 0 1,0 1 0,0-1 0,0 0-1,0 0 1,-1 1 0,1-1-1,0 0 1,0 0 0,0 0-1,0 1 1,0-1 0,-1 0 0,1 0-1,0 0 1,0 0 0,0 0-1,-1 1 1,1-1 0,0 0-1,0 0 1,-1 0 0,1 0 0,0 0-1,0 0 1,-1 0 0,1 0-1,0 0 1,0 0 0,-1 0-1,1 0 1,0 0 0,0 0 0,-1 0-1,1 0 1,0 0 0,0 0-1,-1 0 1,1 0-91,17 73 507,-6 27-150,-6 174-175,-6-164-103,-10 3-36,12-112-38,-1-1 0,0 1 0,0 0 0,0 0 0,0 0 0,0-1 1,0 1-1,0 0 0,0 0 0,0-1 0,0 1 0,0 0 0,0 0 0,-1-1 0,1 1 0,0 0 0,0 0 0,-1-1 1,1 1-1,-1 0 0,1-1 0,0 1 0,-1 0 0,1-1 0,-1 1 0,0-1 0,1 1 0,-1-1 0,1 1 0,-1-1 0,0 0 1,1 1-1,-1-1 0,0 0 0,0 1 0,1-1 0,-1 0 0,0 0 0,0 1 0,1-1 0,-1 0 0,0 0-5,-5-16-314,-25-459 351,5 268 518,20 84-353,7 122-198,-1-1-1,1 1 0,0-1 0,-1 1 0,1-1 0,0 1 1,0 0-1,0-1 0,0 1 0,0 0 0,1 0 1,-1 0-1,0 0 0,0 0 0,1 0 0,-1 0 1,0 0-1,1 0 0,-1 1 0,1-1 0,0 1 0,-1-1 1,1 1-1,-1-1 0,1 1 0,0 0 0,-1 0 1,1 0-1,-1 0 0,1 0 0,0 0 0,-1 0 1,1 1-1,-1-1 0,1 1 0,0-1 0,-1 1 1,1-1-1,-1 1 0,1 0 0,-1 0 0,0 0 0,1-1 1,-1 2-1,0-1 0,0 0-3,11 2 61,10 2-27,-1 1 0,0 1 0,0 1-1,-1 1 1,0 0 0,0 2 0,-1 0 0,-1 1-1,0 1 1,0 1 0,-2 0 0,0 2-1,0-1 1,-1 2 0,-1 0 0,-1 1 0,-1 0-1,7 14-33,-2 4 27,-1 1 0,-2 1-1,-2 0 1,-2 1 0,4 27-27,-12-54 88,0 0 1,0-1-1,-2 2 1,1-1-1,-1 0 1,-1 0-1,0 0 1,-1 0-1,0-1 1,-1 1-1,0 0 1,-1-1-1,0 1 0,-1-1 1,0 0-1,0-1 1,-2 1-1,1-1 1,-1 0-1,-1-1 1,1 0-1,-2 0 1,1-1-1,-1 1 1,0-2-1,-1 0 1,0 1-89,-16 2 177,1 0 1,-1-1-1,0-2 0,-1-1 1,1 0-1,-1-2 0,-1-2 1,-20 0-178,6 3-185,-25 0-4590,62-5 1335</inkml:trace>
  <inkml:trace contextRef="#ctx0" brushRef="#br0" timeOffset="630.906">510 917 4864,'-5'-42'4725,"-13"151"-4016,0 38-298,13-103-523,3-37 387,-1-17 69,7-34-187,1 1 1,2-1 0,2 1-1,1 1 1,3 0 0,1 0 0,7-9-158,-17 40 54,-2 3-23,1 0 1,-1 0-1,1 1 1,1-1 0,0 1-1,0-1 1,0 1-1,1 0 1,0 1 0,0-1-1,1 1 1,-1 0-1,1 0 1,1 1 0,5-5-32,-10 10 18,-1 0 1,1 1 0,-1-1 0,1 0-1,-1 0 1,1 1 0,-1-1-1,0 1 1,1-1 0,-1 1 0,0-1-1,1 1 1,-1 0 0,0 0 0,0 0-1,0 0 1,1 0 0,-1 0 0,0 0-1,0 0 1,-1 0 0,1 0 0,0 1-1,0-1 1,0 0 0,-1 0-1,1 1 1,-1-1 0,1 1 0,-1-1-1,0 0 1,1 1 0,-1-1 0,0 1-19,2 3 56,8 24 46,-1 2 1,-1-1-1,-1 1 0,0 19-102,2 3-62,27 125-3368,-40-146-1935,-1-26 2416</inkml:trace>
  <inkml:trace contextRef="#ctx0" brushRef="#br0" timeOffset="885.934">456 946 4736,'-10'0'1824,"10"5"-1408,5-5 512,-5 0 128,8 0 32,2 0 64,4 0-192,4 0-128,4-5-448,5 1-160,5-1-96,5 2-64,4-6 32,1 1-576,-2 1-192,0-1-1312,-3-1-480,9-2-480</inkml:trace>
  <inkml:trace contextRef="#ctx0" brushRef="#br0" timeOffset="1920.972">998 828 4096,'22'-44'4666,"-18"31"-4343,0 1-1,-1 0 1,0-1-1,-1 0 1,0 0 0,-1 1-1,-1-1 1,0 0-1,-1-7-322,1-1 313,8-284 1533,2 276-2054,9 50 176,17 99 213,9 155-218,-32-151 159,-13-123-58,0-13-26,15-73-38,26-189 170,-19 182-207,-8 55 16,-14 37 20,0-1 0,1 1 1,-1-1-1,1 1 0,-1-1 1,1 1-1,-1-1 0,1 1 1,-1 0-1,1-1 1,-1 1-1,1 0 0,-1-1 1,1 1-1,0 0 0,-1 0 1,1 0-1,0-1 0,-1 1 1,1 0-1,0 0 1,-1 0-1,1 0 0,0 0 1,-1 0-1,1 0 0,-1 0 1,1 0-1,0 1 0,-1-1 1,1 0-1,0 0 1,-1 1-1,1-1 0,-1 0 1,1 1-1,-1-1 0,1 0 1,-1 1-1,1-1 0,-1 1 1,1-1-1,-1 1 1,1-1-1,-1 1 0,0-1 1,1 1-1,-1-1 0,0 1 1,1 0-1,-1-1 0,0 1 1,0-1-1,0 1 1,0 0-1,1-1 0,-1 1 1,0 0-1,0-1 0,0 1 1,0 0-1,-1-1 0,1 1 1,0 0-1,0-1 1,0 1-1,0 0 1,64 320 219,-32-193-379,-23-127 160,5-47 69,68-250 550,-50 226-502,-32 69-115,0 1 1,0 0-1,0-1 0,0 1 1,1-1-1,-1 1 0,0 0 1,0-1-1,1 1 0,-1-1 1,0 1-1,1 0 1,-1-1-1,0 1 0,1 0 1,-1 0-1,0-1 0,1 1 1,-1 0-1,1 0 0,-1-1 1,1 1-1,-1 0 1,0 0-1,1 0 0,-1 0 1,1 0-1,-1 0 0,1 0 1,-1 0-1,1 0 0,-1 0 1,1 0-1,-1 0 0,1 0 1,-1 0-1,0 0 1,1 0-1,-1 1 0,1-1 1,-1 0-1,1 0 0,-1 0 1,0 1-1,1-1 0,-1 0 1,0 1-1,1-1 1,-1 0-1,0 1 0,1-1 1,-1 0-1,0 1 0,0-1 1,1 1-1,-1-1 0,0 0 1,0 1-1,0-1 0,1 1 1,-1-1-1,0 1 1,0-1-1,0 1 0,0-1-2,12 43 182,-9-31-138,60 241 708,-43-180-1419,-11-50-2394,-9-21-459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10:26.3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11 282 3584,'-10'5'2373,"10"-5"-1669,0 0 32,6 0 629,35-8-229,82 3 493,-65 4-949,0-3 0,0-1 1,44-12-681,-20 4-2656,-76 12 1656,-2 1-3366,-4 0 1188</inkml:trace>
  <inkml:trace contextRef="#ctx0" brushRef="#br0" timeOffset="318.042">369 16 4096,'-2'-15'1978,"4"23"-234,8 21 768,-2 18-1804,-2 2 0,-2-1 0,-2 0 0,-3 8-708,1-52 27,0 28-17,-2-10-251,2 0 1,1 1-1,1-1 0,0 0 1,2 1-1,0-1 0,7 16 241,12-7-5925,-9-32 2672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10:28.8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0 176 3712,'79'-8'5927,"6"-1"-4670,236-11 476,22-1-5,32-18-853,-14-8-683,-141 28-1040,-75 8-3894,-116 10 1596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10:27.4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263 384 5376,'7'-10'1020,"-8"9"2605,-9 8-2590,-54 52-625,-80 51 508,140-108-910,1 0 1,-1 1 0,1-1-1,-1 1 1,1 0-1,0 0 1,0 0 0,1 0-1,-1 1 1,0-1 0,1 1-1,0 0 1,0 0-1,0-1 1,1 1 0,-1 0-1,1 1 1,0-1 0,0 0-1,0 0 1,1 0-1,-1 1 1,1-1 0,0 0-1,0 0 1,1 1 0,-1-1-1,1 0 1,0 0-1,0 1 1,0-1 0,1 0-1,-1 0 1,2 0-9,4 5 80,1 0-1,0 0 1,1-1-1,0 0 1,0 0 0,1-1-1,0-1 1,0 0-1,0 0 1,1-1 0,0 0-1,0 0 1,1-2 0,10 3-80,6 1-145,95 11 481,-117-18-639,1 0 1,-1-1-1,0 0 1,1 0-1,-1 0 1,0-1-1,0 0 1,0 0 0,0-1-1,0 0 1,2-1 302,6-8-2240,0-4-576</inkml:trace>
  <inkml:trace contextRef="#ctx0" brushRef="#br0" timeOffset="846.007">674 27 3712,'-17'1'1221,"10"-8"2614,7 2-2742,0 4-752,0 1-85,28-4 203,-19 1-416,0 1-1,0 0 1,0 0 0,0 1-1,0 1 1,0-1 0,0 2-1,0-1 1,1 1 0,-1 0-1,0 1 1,-1 0 0,1 1-1,0 0 1,-1 0 0,1 0-1,2 3-42,-9-5 8,-1 1-1,1-1 0,-1 1 1,0 0-1,1-1 1,-1 1-1,0 0 0,0 0 1,0 0-1,0 0 0,-1 0 1,1 0-1,0 0 0,-1 0 1,1 0-1,-1 0 1,0 0-1,0 1 0,0-1 1,0 0-1,0 0 0,0 0 1,0 0-1,-1 0 0,1 0 1,-1 0-1,0 0 1,0 0-1,1 0 0,-1 0 1,0 0-1,-1 1-7,-43 55 618,-8-6-309,52-52-313,0 1 0,1-1 0,-1 0 0,1 0 0,-1 0 0,1 1 0,-1-1 0,1 0 0,0 1 0,-1-1 0,1 1 0,-1-1 1,1 0-1,0 1 0,-1-1 0,1 1 0,0-1 0,-1 1 0,1-1 0,0 1 0,0-1 0,0 1 0,-1-1 0,1 1 0,0 0 0,0-1 0,0 1 0,0-1 0,0 1 0,0-1 0,0 1 0,0 0 0,0-1 1,0 1-1,0-1 0,1 1 0,-1-1 0,0 1 0,0-1 0,0 1 0,1-1 0,-1 1 0,0-1 0,1 1 0,-1-1 0,0 1 0,1-1 0,-1 0 0,1 1 0,-1-1 0,1 1 0,-1-1 0,1 0 0,-1 0 0,1 1 1,-1-1-1,1 0 0,0 0 4,57 25-155,-47-20 207,-1 0 0,0 1 0,0 1 0,0 0 0,-1 0 0,0 0 0,0 1 0,-1 1 0,0 0 0,0 0 0,-1 0 0,1 3-52,-7-10 51,0 0 1,0 1-1,0-1 0,-1 0 1,1 0-1,-1 0 0,1 0 1,-1 1-1,0-1 0,0 0 1,0 0-1,0 1 1,0-1-1,0 0 0,-1 0 1,1 0-1,-1 1 0,1-1 1,-1 0-1,0 0 0,0 0 1,0 0-1,0 0 0,0 0 1,0 0-1,-1-1 0,1 1 1,-1 0-1,1-1 1,-1 1-1,0-1 0,1 1 1,-1-1-1,0 0 0,0 0 1,0 0-1,-1 1-51,-80 27 756,46-28-1289,-21 6-6683,49-2 3728,3 3 784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2T11:10:29.9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139 84 5120,'1'-8'417,"-1"1"0,2-1 0,-1 1 0,1-1 0,1 1 0,-1 0 0,1 0 0,0 0 0,1 0 0,2-3-417,1 9 2240,-10 19-1520,-97 214 155,37-99-560,62-131-298,0 0 1,0 1 0,0-1-1,0 0 1,1 1-1,-1-1 1,1 0 0,-1 1-1,1-1 1,0 1 0,0-1-1,0 1 1,1-1 0,-1 0-1,0 1 1,1-1 0,-1 0-1,1 1 1,0-1 0,0 0-1,0 0 1,0 1 0,0-1-1,1 0 1,-1 0-1,1 0 1,-1 0 0,1-1-1,0 1 1,-1 0 0,1-1-1,0 1 1,0-1 0,0 0-1,0 1 1,1-1 0,-1 0-1,0 0 1,0-1 0,1 1-1,-1 0 1,2 0-18,19 5-3,0-1-1,0-1 1,1 0 0,-1-2 0,0-1 0,1-1-1,2-1 4,-11 1-196,-14 0 73,0 0-1,0-1 1,0 1-1,-1 0 0,1-1 1,0 1-1,0 0 1,0-1-1,-1 1 0,1-1 1,0 0-1,-1 1 1,1-1-1,0 0 1,-1 1-1,1-1 0,-1 0 1,1 1-1,-1-1 1,1 0-1,-1 0 1,0 0-1,1 0 0,-1 1 1,0-1-1,0 0 1,0 0-1,1 0 0,-1 0 1,0 0-1,0 0 1,0 0-1,0 1 1,-1-1-1,1 0 0,0 0 1,0 0-1,0 0 1,-1 0 123,-8-43-342,9 42 303,-6-69 1837,-2 79 148,-2 80 1,14 51-1419,-3-102-3739,0-37 769,3-2-646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2/3/2020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84.xml"/><Relationship Id="rId21" Type="http://schemas.openxmlformats.org/officeDocument/2006/relationships/image" Target="../media/image160.png"/><Relationship Id="rId42" Type="http://schemas.openxmlformats.org/officeDocument/2006/relationships/customXml" Target="../ink/ink192.xml"/><Relationship Id="rId47" Type="http://schemas.openxmlformats.org/officeDocument/2006/relationships/image" Target="../media/image1630.png"/><Relationship Id="rId63" Type="http://schemas.openxmlformats.org/officeDocument/2006/relationships/image" Target="../media/image172.png"/><Relationship Id="rId68" Type="http://schemas.openxmlformats.org/officeDocument/2006/relationships/customXml" Target="../ink/ink205.xml"/><Relationship Id="rId89" Type="http://schemas.openxmlformats.org/officeDocument/2006/relationships/image" Target="../media/image181.png"/><Relationship Id="rId16" Type="http://schemas.openxmlformats.org/officeDocument/2006/relationships/customXml" Target="../ink/ink179.xml"/><Relationship Id="rId11" Type="http://schemas.openxmlformats.org/officeDocument/2006/relationships/image" Target="../media/image155.png"/><Relationship Id="rId32" Type="http://schemas.openxmlformats.org/officeDocument/2006/relationships/customXml" Target="../ink/ink187.xml"/><Relationship Id="rId37" Type="http://schemas.openxmlformats.org/officeDocument/2006/relationships/image" Target="../media/image168.png"/><Relationship Id="rId53" Type="http://schemas.openxmlformats.org/officeDocument/2006/relationships/image" Target="../media/image1660.png"/><Relationship Id="rId58" Type="http://schemas.openxmlformats.org/officeDocument/2006/relationships/customXml" Target="../ink/ink200.xml"/><Relationship Id="rId74" Type="http://schemas.openxmlformats.org/officeDocument/2006/relationships/customXml" Target="../ink/ink208.xml"/><Relationship Id="rId79" Type="http://schemas.openxmlformats.org/officeDocument/2006/relationships/image" Target="../media/image179.png"/><Relationship Id="rId102" Type="http://schemas.openxmlformats.org/officeDocument/2006/relationships/customXml" Target="../ink/ink221.xml"/><Relationship Id="rId5" Type="http://schemas.openxmlformats.org/officeDocument/2006/relationships/image" Target="../media/image152.png"/><Relationship Id="rId90" Type="http://schemas.openxmlformats.org/officeDocument/2006/relationships/customXml" Target="../ink/ink215.xml"/><Relationship Id="rId95" Type="http://schemas.openxmlformats.org/officeDocument/2006/relationships/image" Target="../media/image184.png"/><Relationship Id="rId22" Type="http://schemas.openxmlformats.org/officeDocument/2006/relationships/customXml" Target="../ink/ink182.xml"/><Relationship Id="rId27" Type="http://schemas.openxmlformats.org/officeDocument/2006/relationships/image" Target="../media/image163.png"/><Relationship Id="rId43" Type="http://schemas.openxmlformats.org/officeDocument/2006/relationships/image" Target="../media/image1610.png"/><Relationship Id="rId48" Type="http://schemas.openxmlformats.org/officeDocument/2006/relationships/customXml" Target="../ink/ink195.xml"/><Relationship Id="rId64" Type="http://schemas.openxmlformats.org/officeDocument/2006/relationships/customXml" Target="../ink/ink203.xml"/><Relationship Id="rId69" Type="http://schemas.openxmlformats.org/officeDocument/2006/relationships/image" Target="../media/image174.png"/><Relationship Id="rId80" Type="http://schemas.openxmlformats.org/officeDocument/2006/relationships/customXml" Target="../ink/ink211.xml"/><Relationship Id="rId85" Type="http://schemas.openxmlformats.org/officeDocument/2006/relationships/image" Target="../media/image182.png"/><Relationship Id="rId3" Type="http://schemas.openxmlformats.org/officeDocument/2006/relationships/image" Target="../media/image150.png"/><Relationship Id="rId12" Type="http://schemas.openxmlformats.org/officeDocument/2006/relationships/customXml" Target="../ink/ink177.xml"/><Relationship Id="rId17" Type="http://schemas.openxmlformats.org/officeDocument/2006/relationships/image" Target="../media/image158.png"/><Relationship Id="rId25" Type="http://schemas.openxmlformats.org/officeDocument/2006/relationships/image" Target="../media/image162.png"/><Relationship Id="rId33" Type="http://schemas.openxmlformats.org/officeDocument/2006/relationships/image" Target="../media/image166.png"/><Relationship Id="rId38" Type="http://schemas.openxmlformats.org/officeDocument/2006/relationships/customXml" Target="../ink/ink190.xml"/><Relationship Id="rId46" Type="http://schemas.openxmlformats.org/officeDocument/2006/relationships/customXml" Target="../ink/ink194.xml"/><Relationship Id="rId59" Type="http://schemas.openxmlformats.org/officeDocument/2006/relationships/image" Target="../media/image170.png"/><Relationship Id="rId67" Type="http://schemas.openxmlformats.org/officeDocument/2006/relationships/image" Target="../media/image173.png"/><Relationship Id="rId20" Type="http://schemas.openxmlformats.org/officeDocument/2006/relationships/customXml" Target="../ink/ink181.xml"/><Relationship Id="rId41" Type="http://schemas.openxmlformats.org/officeDocument/2006/relationships/image" Target="../media/image1600.png"/><Relationship Id="rId54" Type="http://schemas.openxmlformats.org/officeDocument/2006/relationships/customXml" Target="../ink/ink198.xml"/><Relationship Id="rId62" Type="http://schemas.openxmlformats.org/officeDocument/2006/relationships/customXml" Target="../ink/ink202.xml"/><Relationship Id="rId70" Type="http://schemas.openxmlformats.org/officeDocument/2006/relationships/customXml" Target="../ink/ink206.xml"/><Relationship Id="rId75" Type="http://schemas.openxmlformats.org/officeDocument/2006/relationships/image" Target="../media/image177.png"/><Relationship Id="rId88" Type="http://schemas.openxmlformats.org/officeDocument/2006/relationships/customXml" Target="../ink/ink214.xml"/><Relationship Id="rId91" Type="http://schemas.openxmlformats.org/officeDocument/2006/relationships/image" Target="../media/image185.png"/><Relationship Id="rId96" Type="http://schemas.openxmlformats.org/officeDocument/2006/relationships/customXml" Target="../ink/ink21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4.xml"/><Relationship Id="rId15" Type="http://schemas.openxmlformats.org/officeDocument/2006/relationships/image" Target="../media/image157.png"/><Relationship Id="rId23" Type="http://schemas.openxmlformats.org/officeDocument/2006/relationships/image" Target="../media/image161.png"/><Relationship Id="rId28" Type="http://schemas.openxmlformats.org/officeDocument/2006/relationships/customXml" Target="../ink/ink185.xml"/><Relationship Id="rId36" Type="http://schemas.openxmlformats.org/officeDocument/2006/relationships/customXml" Target="../ink/ink189.xml"/><Relationship Id="rId49" Type="http://schemas.openxmlformats.org/officeDocument/2006/relationships/image" Target="../media/image1640.png"/><Relationship Id="rId57" Type="http://schemas.openxmlformats.org/officeDocument/2006/relationships/image" Target="../media/image1680.png"/><Relationship Id="rId10" Type="http://schemas.openxmlformats.org/officeDocument/2006/relationships/customXml" Target="../ink/ink176.xml"/><Relationship Id="rId31" Type="http://schemas.openxmlformats.org/officeDocument/2006/relationships/image" Target="../media/image165.png"/><Relationship Id="rId44" Type="http://schemas.openxmlformats.org/officeDocument/2006/relationships/customXml" Target="../ink/ink193.xml"/><Relationship Id="rId52" Type="http://schemas.openxmlformats.org/officeDocument/2006/relationships/customXml" Target="../ink/ink197.xml"/><Relationship Id="rId60" Type="http://schemas.openxmlformats.org/officeDocument/2006/relationships/customXml" Target="../ink/ink201.xml"/><Relationship Id="rId65" Type="http://schemas.openxmlformats.org/officeDocument/2006/relationships/image" Target="../media/image1720.png"/><Relationship Id="rId73" Type="http://schemas.openxmlformats.org/officeDocument/2006/relationships/image" Target="../media/image176.png"/><Relationship Id="rId78" Type="http://schemas.openxmlformats.org/officeDocument/2006/relationships/customXml" Target="../ink/ink210.xml"/><Relationship Id="rId81" Type="http://schemas.openxmlformats.org/officeDocument/2006/relationships/image" Target="../media/image180.png"/><Relationship Id="rId86" Type="http://schemas.openxmlformats.org/officeDocument/2006/relationships/customXml" Target="../ink/ink213.xml"/><Relationship Id="rId94" Type="http://schemas.openxmlformats.org/officeDocument/2006/relationships/customXml" Target="../ink/ink217.xml"/><Relationship Id="rId99" Type="http://schemas.openxmlformats.org/officeDocument/2006/relationships/image" Target="../media/image187.png"/><Relationship Id="rId101" Type="http://schemas.openxmlformats.org/officeDocument/2006/relationships/image" Target="../media/image189.png"/><Relationship Id="rId4" Type="http://schemas.openxmlformats.org/officeDocument/2006/relationships/customXml" Target="../ink/ink173.xml"/><Relationship Id="rId9" Type="http://schemas.openxmlformats.org/officeDocument/2006/relationships/image" Target="../media/image154.png"/><Relationship Id="rId13" Type="http://schemas.openxmlformats.org/officeDocument/2006/relationships/image" Target="../media/image156.png"/><Relationship Id="rId18" Type="http://schemas.openxmlformats.org/officeDocument/2006/relationships/customXml" Target="../ink/ink180.xml"/><Relationship Id="rId39" Type="http://schemas.openxmlformats.org/officeDocument/2006/relationships/image" Target="../media/image169.png"/><Relationship Id="rId34" Type="http://schemas.openxmlformats.org/officeDocument/2006/relationships/customXml" Target="../ink/ink188.xml"/><Relationship Id="rId50" Type="http://schemas.openxmlformats.org/officeDocument/2006/relationships/customXml" Target="../ink/ink196.xml"/><Relationship Id="rId55" Type="http://schemas.openxmlformats.org/officeDocument/2006/relationships/image" Target="../media/image1670.png"/><Relationship Id="rId76" Type="http://schemas.openxmlformats.org/officeDocument/2006/relationships/customXml" Target="../ink/ink209.xml"/><Relationship Id="rId97" Type="http://schemas.openxmlformats.org/officeDocument/2006/relationships/image" Target="../media/image188.png"/><Relationship Id="rId7" Type="http://schemas.openxmlformats.org/officeDocument/2006/relationships/image" Target="../media/image153.png"/><Relationship Id="rId71" Type="http://schemas.openxmlformats.org/officeDocument/2006/relationships/image" Target="../media/image175.png"/><Relationship Id="rId92" Type="http://schemas.openxmlformats.org/officeDocument/2006/relationships/customXml" Target="../ink/ink216.xml"/><Relationship Id="rId2" Type="http://schemas.openxmlformats.org/officeDocument/2006/relationships/customXml" Target="../ink/ink172.xml"/><Relationship Id="rId29" Type="http://schemas.openxmlformats.org/officeDocument/2006/relationships/image" Target="../media/image164.png"/><Relationship Id="rId24" Type="http://schemas.openxmlformats.org/officeDocument/2006/relationships/customXml" Target="../ink/ink183.xml"/><Relationship Id="rId40" Type="http://schemas.openxmlformats.org/officeDocument/2006/relationships/customXml" Target="../ink/ink191.xml"/><Relationship Id="rId45" Type="http://schemas.openxmlformats.org/officeDocument/2006/relationships/image" Target="../media/image1620.png"/><Relationship Id="rId66" Type="http://schemas.openxmlformats.org/officeDocument/2006/relationships/customXml" Target="../ink/ink204.xml"/><Relationship Id="rId87" Type="http://schemas.openxmlformats.org/officeDocument/2006/relationships/image" Target="../media/image183.png"/><Relationship Id="rId61" Type="http://schemas.openxmlformats.org/officeDocument/2006/relationships/image" Target="../media/image171.png"/><Relationship Id="rId82" Type="http://schemas.openxmlformats.org/officeDocument/2006/relationships/customXml" Target="../ink/ink212.xml"/><Relationship Id="rId19" Type="http://schemas.openxmlformats.org/officeDocument/2006/relationships/image" Target="../media/image159.png"/><Relationship Id="rId14" Type="http://schemas.openxmlformats.org/officeDocument/2006/relationships/customXml" Target="../ink/ink178.xml"/><Relationship Id="rId30" Type="http://schemas.openxmlformats.org/officeDocument/2006/relationships/customXml" Target="../ink/ink186.xml"/><Relationship Id="rId35" Type="http://schemas.openxmlformats.org/officeDocument/2006/relationships/image" Target="../media/image167.png"/><Relationship Id="rId56" Type="http://schemas.openxmlformats.org/officeDocument/2006/relationships/customXml" Target="../ink/ink199.xml"/><Relationship Id="rId77" Type="http://schemas.openxmlformats.org/officeDocument/2006/relationships/image" Target="../media/image178.png"/><Relationship Id="rId100" Type="http://schemas.openxmlformats.org/officeDocument/2006/relationships/customXml" Target="../ink/ink220.xml"/><Relationship Id="rId8" Type="http://schemas.openxmlformats.org/officeDocument/2006/relationships/customXml" Target="../ink/ink175.xml"/><Relationship Id="rId51" Type="http://schemas.openxmlformats.org/officeDocument/2006/relationships/image" Target="../media/image1650.png"/><Relationship Id="rId72" Type="http://schemas.openxmlformats.org/officeDocument/2006/relationships/customXml" Target="../ink/ink207.xml"/><Relationship Id="rId93" Type="http://schemas.openxmlformats.org/officeDocument/2006/relationships/image" Target="../media/image186.png"/><Relationship Id="rId98" Type="http://schemas.openxmlformats.org/officeDocument/2006/relationships/customXml" Target="../ink/ink2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customXml" Target="../ink/ink22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9.png"/><Relationship Id="rId21" Type="http://schemas.openxmlformats.org/officeDocument/2006/relationships/image" Target="../media/image261.png"/><Relationship Id="rId63" Type="http://schemas.openxmlformats.org/officeDocument/2006/relationships/image" Target="../media/image282.png"/><Relationship Id="rId159" Type="http://schemas.openxmlformats.org/officeDocument/2006/relationships/image" Target="../media/image330.png"/><Relationship Id="rId170" Type="http://schemas.openxmlformats.org/officeDocument/2006/relationships/customXml" Target="../ink/ink306.xml"/><Relationship Id="rId191" Type="http://schemas.openxmlformats.org/officeDocument/2006/relationships/image" Target="../media/image346.png"/><Relationship Id="rId205" Type="http://schemas.openxmlformats.org/officeDocument/2006/relationships/image" Target="../media/image353.png"/><Relationship Id="rId226" Type="http://schemas.openxmlformats.org/officeDocument/2006/relationships/customXml" Target="../ink/ink334.xml"/><Relationship Id="rId247" Type="http://schemas.openxmlformats.org/officeDocument/2006/relationships/image" Target="../media/image374.png"/><Relationship Id="rId107" Type="http://schemas.openxmlformats.org/officeDocument/2006/relationships/image" Target="../media/image304.png"/><Relationship Id="rId11" Type="http://schemas.openxmlformats.org/officeDocument/2006/relationships/image" Target="../media/image256.png"/><Relationship Id="rId32" Type="http://schemas.openxmlformats.org/officeDocument/2006/relationships/customXml" Target="../ink/ink238.xml"/><Relationship Id="rId53" Type="http://schemas.openxmlformats.org/officeDocument/2006/relationships/image" Target="../media/image277.png"/><Relationship Id="rId74" Type="http://schemas.openxmlformats.org/officeDocument/2006/relationships/customXml" Target="../ink/ink258.xml"/><Relationship Id="rId128" Type="http://schemas.openxmlformats.org/officeDocument/2006/relationships/customXml" Target="../ink/ink285.xml"/><Relationship Id="rId149" Type="http://schemas.openxmlformats.org/officeDocument/2006/relationships/image" Target="../media/image325.png"/><Relationship Id="rId5" Type="http://schemas.openxmlformats.org/officeDocument/2006/relationships/image" Target="../media/image2530.png"/><Relationship Id="rId95" Type="http://schemas.openxmlformats.org/officeDocument/2006/relationships/image" Target="../media/image298.png"/><Relationship Id="rId160" Type="http://schemas.openxmlformats.org/officeDocument/2006/relationships/customXml" Target="../ink/ink301.xml"/><Relationship Id="rId181" Type="http://schemas.openxmlformats.org/officeDocument/2006/relationships/image" Target="../media/image341.png"/><Relationship Id="rId216" Type="http://schemas.openxmlformats.org/officeDocument/2006/relationships/customXml" Target="../ink/ink329.xml"/><Relationship Id="rId237" Type="http://schemas.openxmlformats.org/officeDocument/2006/relationships/image" Target="../media/image369.png"/><Relationship Id="rId258" Type="http://schemas.openxmlformats.org/officeDocument/2006/relationships/customXml" Target="../ink/ink350.xml"/><Relationship Id="rId22" Type="http://schemas.openxmlformats.org/officeDocument/2006/relationships/customXml" Target="../ink/ink233.xml"/><Relationship Id="rId43" Type="http://schemas.openxmlformats.org/officeDocument/2006/relationships/image" Target="../media/image272.png"/><Relationship Id="rId64" Type="http://schemas.openxmlformats.org/officeDocument/2006/relationships/customXml" Target="../ink/ink253.xml"/><Relationship Id="rId118" Type="http://schemas.openxmlformats.org/officeDocument/2006/relationships/customXml" Target="../ink/ink280.xml"/><Relationship Id="rId139" Type="http://schemas.openxmlformats.org/officeDocument/2006/relationships/image" Target="../media/image320.png"/><Relationship Id="rId85" Type="http://schemas.openxmlformats.org/officeDocument/2006/relationships/image" Target="../media/image293.png"/><Relationship Id="rId150" Type="http://schemas.openxmlformats.org/officeDocument/2006/relationships/customXml" Target="../ink/ink296.xml"/><Relationship Id="rId171" Type="http://schemas.openxmlformats.org/officeDocument/2006/relationships/image" Target="../media/image336.png"/><Relationship Id="rId192" Type="http://schemas.openxmlformats.org/officeDocument/2006/relationships/customXml" Target="../ink/ink317.xml"/><Relationship Id="rId206" Type="http://schemas.openxmlformats.org/officeDocument/2006/relationships/customXml" Target="../ink/ink324.xml"/><Relationship Id="rId227" Type="http://schemas.openxmlformats.org/officeDocument/2006/relationships/image" Target="../media/image364.png"/><Relationship Id="rId248" Type="http://schemas.openxmlformats.org/officeDocument/2006/relationships/customXml" Target="../ink/ink345.xml"/><Relationship Id="rId12" Type="http://schemas.openxmlformats.org/officeDocument/2006/relationships/customXml" Target="../ink/ink228.xml"/><Relationship Id="rId33" Type="http://schemas.openxmlformats.org/officeDocument/2006/relationships/image" Target="../media/image267.png"/><Relationship Id="rId108" Type="http://schemas.openxmlformats.org/officeDocument/2006/relationships/customXml" Target="../ink/ink275.xml"/><Relationship Id="rId129" Type="http://schemas.openxmlformats.org/officeDocument/2006/relationships/image" Target="../media/image315.png"/><Relationship Id="rId54" Type="http://schemas.openxmlformats.org/officeDocument/2006/relationships/customXml" Target="../ink/ink248.xml"/><Relationship Id="rId75" Type="http://schemas.openxmlformats.org/officeDocument/2006/relationships/image" Target="../media/image288.png"/><Relationship Id="rId96" Type="http://schemas.openxmlformats.org/officeDocument/2006/relationships/customXml" Target="../ink/ink269.xml"/><Relationship Id="rId140" Type="http://schemas.openxmlformats.org/officeDocument/2006/relationships/customXml" Target="../ink/ink291.xml"/><Relationship Id="rId161" Type="http://schemas.openxmlformats.org/officeDocument/2006/relationships/image" Target="../media/image331.png"/><Relationship Id="rId182" Type="http://schemas.openxmlformats.org/officeDocument/2006/relationships/customXml" Target="../ink/ink312.xml"/><Relationship Id="rId217" Type="http://schemas.openxmlformats.org/officeDocument/2006/relationships/image" Target="../media/image359.png"/><Relationship Id="rId6" Type="http://schemas.openxmlformats.org/officeDocument/2006/relationships/customXml" Target="../ink/ink225.xml"/><Relationship Id="rId238" Type="http://schemas.openxmlformats.org/officeDocument/2006/relationships/customXml" Target="../ink/ink340.xml"/><Relationship Id="rId259" Type="http://schemas.openxmlformats.org/officeDocument/2006/relationships/image" Target="../media/image380.png"/><Relationship Id="rId23" Type="http://schemas.openxmlformats.org/officeDocument/2006/relationships/image" Target="../media/image262.png"/><Relationship Id="rId119" Type="http://schemas.openxmlformats.org/officeDocument/2006/relationships/image" Target="../media/image310.png"/><Relationship Id="rId44" Type="http://schemas.openxmlformats.org/officeDocument/2006/relationships/customXml" Target="../ink/ink244.xml"/><Relationship Id="rId65" Type="http://schemas.openxmlformats.org/officeDocument/2006/relationships/image" Target="../media/image283.png"/><Relationship Id="rId86" Type="http://schemas.openxmlformats.org/officeDocument/2006/relationships/customXml" Target="../ink/ink264.xml"/><Relationship Id="rId130" Type="http://schemas.openxmlformats.org/officeDocument/2006/relationships/customXml" Target="../ink/ink286.xml"/><Relationship Id="rId151" Type="http://schemas.openxmlformats.org/officeDocument/2006/relationships/image" Target="../media/image326.png"/><Relationship Id="rId172" Type="http://schemas.openxmlformats.org/officeDocument/2006/relationships/customXml" Target="../ink/ink307.xml"/><Relationship Id="rId193" Type="http://schemas.openxmlformats.org/officeDocument/2006/relationships/image" Target="../media/image347.png"/><Relationship Id="rId207" Type="http://schemas.openxmlformats.org/officeDocument/2006/relationships/image" Target="../media/image354.png"/><Relationship Id="rId228" Type="http://schemas.openxmlformats.org/officeDocument/2006/relationships/customXml" Target="../ink/ink335.xml"/><Relationship Id="rId249" Type="http://schemas.openxmlformats.org/officeDocument/2006/relationships/image" Target="../media/image375.png"/><Relationship Id="rId13" Type="http://schemas.openxmlformats.org/officeDocument/2006/relationships/image" Target="../media/image257.png"/><Relationship Id="rId109" Type="http://schemas.openxmlformats.org/officeDocument/2006/relationships/image" Target="../media/image305.png"/><Relationship Id="rId260" Type="http://schemas.openxmlformats.org/officeDocument/2006/relationships/customXml" Target="../ink/ink351.xml"/><Relationship Id="rId34" Type="http://schemas.openxmlformats.org/officeDocument/2006/relationships/customXml" Target="../ink/ink239.xml"/><Relationship Id="rId55" Type="http://schemas.openxmlformats.org/officeDocument/2006/relationships/image" Target="../media/image278.png"/><Relationship Id="rId76" Type="http://schemas.openxmlformats.org/officeDocument/2006/relationships/customXml" Target="../ink/ink259.xml"/><Relationship Id="rId97" Type="http://schemas.openxmlformats.org/officeDocument/2006/relationships/image" Target="../media/image299.png"/><Relationship Id="rId120" Type="http://schemas.openxmlformats.org/officeDocument/2006/relationships/customXml" Target="../ink/ink281.xml"/><Relationship Id="rId141" Type="http://schemas.openxmlformats.org/officeDocument/2006/relationships/image" Target="../media/image321.png"/><Relationship Id="rId7" Type="http://schemas.openxmlformats.org/officeDocument/2006/relationships/image" Target="../media/image2540.png"/><Relationship Id="rId162" Type="http://schemas.openxmlformats.org/officeDocument/2006/relationships/customXml" Target="../ink/ink302.xml"/><Relationship Id="rId183" Type="http://schemas.openxmlformats.org/officeDocument/2006/relationships/image" Target="../media/image342.png"/><Relationship Id="rId218" Type="http://schemas.openxmlformats.org/officeDocument/2006/relationships/customXml" Target="../ink/ink330.xml"/><Relationship Id="rId239" Type="http://schemas.openxmlformats.org/officeDocument/2006/relationships/image" Target="../media/image370.png"/><Relationship Id="rId250" Type="http://schemas.openxmlformats.org/officeDocument/2006/relationships/customXml" Target="../ink/ink346.xml"/><Relationship Id="rId24" Type="http://schemas.openxmlformats.org/officeDocument/2006/relationships/customXml" Target="../ink/ink234.xml"/><Relationship Id="rId66" Type="http://schemas.openxmlformats.org/officeDocument/2006/relationships/customXml" Target="../ink/ink254.xml"/><Relationship Id="rId87" Type="http://schemas.openxmlformats.org/officeDocument/2006/relationships/image" Target="../media/image294.png"/><Relationship Id="rId110" Type="http://schemas.openxmlformats.org/officeDocument/2006/relationships/customXml" Target="../ink/ink276.xml"/><Relationship Id="rId131" Type="http://schemas.openxmlformats.org/officeDocument/2006/relationships/image" Target="../media/image316.png"/><Relationship Id="rId152" Type="http://schemas.openxmlformats.org/officeDocument/2006/relationships/customXml" Target="../ink/ink297.xml"/><Relationship Id="rId173" Type="http://schemas.openxmlformats.org/officeDocument/2006/relationships/image" Target="../media/image337.png"/><Relationship Id="rId194" Type="http://schemas.openxmlformats.org/officeDocument/2006/relationships/customXml" Target="../ink/ink318.xml"/><Relationship Id="rId208" Type="http://schemas.openxmlformats.org/officeDocument/2006/relationships/customXml" Target="../ink/ink325.xml"/><Relationship Id="rId229" Type="http://schemas.openxmlformats.org/officeDocument/2006/relationships/image" Target="../media/image365.png"/><Relationship Id="rId240" Type="http://schemas.openxmlformats.org/officeDocument/2006/relationships/customXml" Target="../ink/ink341.xml"/><Relationship Id="rId261" Type="http://schemas.openxmlformats.org/officeDocument/2006/relationships/image" Target="../media/image381.png"/><Relationship Id="rId14" Type="http://schemas.openxmlformats.org/officeDocument/2006/relationships/customXml" Target="../ink/ink229.xml"/><Relationship Id="rId35" Type="http://schemas.openxmlformats.org/officeDocument/2006/relationships/image" Target="../media/image268.png"/><Relationship Id="rId56" Type="http://schemas.openxmlformats.org/officeDocument/2006/relationships/customXml" Target="../ink/ink249.xml"/><Relationship Id="rId77" Type="http://schemas.openxmlformats.org/officeDocument/2006/relationships/image" Target="../media/image289.png"/><Relationship Id="rId100" Type="http://schemas.openxmlformats.org/officeDocument/2006/relationships/customXml" Target="../ink/ink271.xml"/><Relationship Id="rId8" Type="http://schemas.openxmlformats.org/officeDocument/2006/relationships/customXml" Target="../ink/ink226.xml"/><Relationship Id="rId98" Type="http://schemas.openxmlformats.org/officeDocument/2006/relationships/customXml" Target="../ink/ink270.xml"/><Relationship Id="rId121" Type="http://schemas.openxmlformats.org/officeDocument/2006/relationships/image" Target="../media/image311.png"/><Relationship Id="rId142" Type="http://schemas.openxmlformats.org/officeDocument/2006/relationships/customXml" Target="../ink/ink292.xml"/><Relationship Id="rId163" Type="http://schemas.openxmlformats.org/officeDocument/2006/relationships/image" Target="../media/image332.png"/><Relationship Id="rId184" Type="http://schemas.openxmlformats.org/officeDocument/2006/relationships/customXml" Target="../ink/ink313.xml"/><Relationship Id="rId219" Type="http://schemas.openxmlformats.org/officeDocument/2006/relationships/image" Target="../media/image360.png"/><Relationship Id="rId230" Type="http://schemas.openxmlformats.org/officeDocument/2006/relationships/customXml" Target="../ink/ink336.xml"/><Relationship Id="rId251" Type="http://schemas.openxmlformats.org/officeDocument/2006/relationships/image" Target="../media/image376.png"/><Relationship Id="rId25" Type="http://schemas.openxmlformats.org/officeDocument/2006/relationships/image" Target="../media/image263.png"/><Relationship Id="rId67" Type="http://schemas.openxmlformats.org/officeDocument/2006/relationships/image" Target="../media/image284.png"/><Relationship Id="rId88" Type="http://schemas.openxmlformats.org/officeDocument/2006/relationships/customXml" Target="../ink/ink265.xml"/><Relationship Id="rId111" Type="http://schemas.openxmlformats.org/officeDocument/2006/relationships/image" Target="../media/image306.png"/><Relationship Id="rId132" Type="http://schemas.openxmlformats.org/officeDocument/2006/relationships/customXml" Target="../ink/ink287.xml"/><Relationship Id="rId153" Type="http://schemas.openxmlformats.org/officeDocument/2006/relationships/image" Target="../media/image327.png"/><Relationship Id="rId174" Type="http://schemas.openxmlformats.org/officeDocument/2006/relationships/customXml" Target="../ink/ink308.xml"/><Relationship Id="rId195" Type="http://schemas.openxmlformats.org/officeDocument/2006/relationships/image" Target="../media/image348.png"/><Relationship Id="rId209" Type="http://schemas.openxmlformats.org/officeDocument/2006/relationships/image" Target="../media/image355.png"/><Relationship Id="rId220" Type="http://schemas.openxmlformats.org/officeDocument/2006/relationships/customXml" Target="../ink/ink331.xml"/><Relationship Id="rId241" Type="http://schemas.openxmlformats.org/officeDocument/2006/relationships/image" Target="../media/image371.png"/><Relationship Id="rId15" Type="http://schemas.openxmlformats.org/officeDocument/2006/relationships/image" Target="../media/image258.png"/><Relationship Id="rId36" Type="http://schemas.openxmlformats.org/officeDocument/2006/relationships/customXml" Target="../ink/ink240.xml"/><Relationship Id="rId57" Type="http://schemas.openxmlformats.org/officeDocument/2006/relationships/image" Target="../media/image279.png"/><Relationship Id="rId262" Type="http://schemas.openxmlformats.org/officeDocument/2006/relationships/customXml" Target="../ink/ink352.xml"/><Relationship Id="rId78" Type="http://schemas.openxmlformats.org/officeDocument/2006/relationships/customXml" Target="../ink/ink260.xml"/><Relationship Id="rId99" Type="http://schemas.openxmlformats.org/officeDocument/2006/relationships/image" Target="../media/image300.png"/><Relationship Id="rId101" Type="http://schemas.openxmlformats.org/officeDocument/2006/relationships/image" Target="../media/image301.png"/><Relationship Id="rId122" Type="http://schemas.openxmlformats.org/officeDocument/2006/relationships/customXml" Target="../ink/ink282.xml"/><Relationship Id="rId143" Type="http://schemas.openxmlformats.org/officeDocument/2006/relationships/image" Target="../media/image322.png"/><Relationship Id="rId164" Type="http://schemas.openxmlformats.org/officeDocument/2006/relationships/customXml" Target="../ink/ink303.xml"/><Relationship Id="rId185" Type="http://schemas.openxmlformats.org/officeDocument/2006/relationships/image" Target="../media/image343.png"/><Relationship Id="rId9" Type="http://schemas.openxmlformats.org/officeDocument/2006/relationships/image" Target="../media/image2550.png"/><Relationship Id="rId210" Type="http://schemas.openxmlformats.org/officeDocument/2006/relationships/customXml" Target="../ink/ink326.xml"/><Relationship Id="rId26" Type="http://schemas.openxmlformats.org/officeDocument/2006/relationships/customXml" Target="../ink/ink235.xml"/><Relationship Id="rId231" Type="http://schemas.openxmlformats.org/officeDocument/2006/relationships/image" Target="../media/image366.png"/><Relationship Id="rId252" Type="http://schemas.openxmlformats.org/officeDocument/2006/relationships/customXml" Target="../ink/ink347.xml"/><Relationship Id="rId47" Type="http://schemas.openxmlformats.org/officeDocument/2006/relationships/image" Target="../media/image274.png"/><Relationship Id="rId68" Type="http://schemas.openxmlformats.org/officeDocument/2006/relationships/customXml" Target="../ink/ink255.xml"/><Relationship Id="rId89" Type="http://schemas.openxmlformats.org/officeDocument/2006/relationships/image" Target="../media/image295.png"/><Relationship Id="rId112" Type="http://schemas.openxmlformats.org/officeDocument/2006/relationships/customXml" Target="../ink/ink277.xml"/><Relationship Id="rId133" Type="http://schemas.openxmlformats.org/officeDocument/2006/relationships/image" Target="../media/image317.png"/><Relationship Id="rId154" Type="http://schemas.openxmlformats.org/officeDocument/2006/relationships/customXml" Target="../ink/ink298.xml"/><Relationship Id="rId175" Type="http://schemas.openxmlformats.org/officeDocument/2006/relationships/image" Target="../media/image338.png"/><Relationship Id="rId196" Type="http://schemas.openxmlformats.org/officeDocument/2006/relationships/customXml" Target="../ink/ink319.xml"/><Relationship Id="rId200" Type="http://schemas.openxmlformats.org/officeDocument/2006/relationships/customXml" Target="../ink/ink321.xml"/><Relationship Id="rId16" Type="http://schemas.openxmlformats.org/officeDocument/2006/relationships/customXml" Target="../ink/ink230.xml"/><Relationship Id="rId221" Type="http://schemas.openxmlformats.org/officeDocument/2006/relationships/image" Target="../media/image361.png"/><Relationship Id="rId242" Type="http://schemas.openxmlformats.org/officeDocument/2006/relationships/customXml" Target="../ink/ink342.xml"/><Relationship Id="rId263" Type="http://schemas.openxmlformats.org/officeDocument/2006/relationships/image" Target="../media/image382.png"/><Relationship Id="rId37" Type="http://schemas.openxmlformats.org/officeDocument/2006/relationships/image" Target="../media/image269.png"/><Relationship Id="rId58" Type="http://schemas.openxmlformats.org/officeDocument/2006/relationships/customXml" Target="../ink/ink250.xml"/><Relationship Id="rId79" Type="http://schemas.openxmlformats.org/officeDocument/2006/relationships/image" Target="../media/image290.png"/><Relationship Id="rId102" Type="http://schemas.openxmlformats.org/officeDocument/2006/relationships/customXml" Target="../ink/ink272.xml"/><Relationship Id="rId123" Type="http://schemas.openxmlformats.org/officeDocument/2006/relationships/image" Target="../media/image312.png"/><Relationship Id="rId144" Type="http://schemas.openxmlformats.org/officeDocument/2006/relationships/customXml" Target="../ink/ink293.xml"/><Relationship Id="rId90" Type="http://schemas.openxmlformats.org/officeDocument/2006/relationships/customXml" Target="../ink/ink266.xml"/><Relationship Id="rId165" Type="http://schemas.openxmlformats.org/officeDocument/2006/relationships/image" Target="../media/image333.png"/><Relationship Id="rId186" Type="http://schemas.openxmlformats.org/officeDocument/2006/relationships/customXml" Target="../ink/ink314.xml"/><Relationship Id="rId211" Type="http://schemas.openxmlformats.org/officeDocument/2006/relationships/image" Target="../media/image356.png"/><Relationship Id="rId232" Type="http://schemas.openxmlformats.org/officeDocument/2006/relationships/customXml" Target="../ink/ink337.xml"/><Relationship Id="rId253" Type="http://schemas.openxmlformats.org/officeDocument/2006/relationships/image" Target="../media/image377.png"/><Relationship Id="rId27" Type="http://schemas.openxmlformats.org/officeDocument/2006/relationships/image" Target="../media/image264.png"/><Relationship Id="rId48" Type="http://schemas.openxmlformats.org/officeDocument/2006/relationships/customXml" Target="../ink/ink245.xml"/><Relationship Id="rId69" Type="http://schemas.openxmlformats.org/officeDocument/2006/relationships/image" Target="../media/image285.png"/><Relationship Id="rId113" Type="http://schemas.openxmlformats.org/officeDocument/2006/relationships/image" Target="../media/image307.png"/><Relationship Id="rId134" Type="http://schemas.openxmlformats.org/officeDocument/2006/relationships/customXml" Target="../ink/ink288.xml"/><Relationship Id="rId80" Type="http://schemas.openxmlformats.org/officeDocument/2006/relationships/customXml" Target="../ink/ink261.xml"/><Relationship Id="rId155" Type="http://schemas.openxmlformats.org/officeDocument/2006/relationships/image" Target="../media/image328.png"/><Relationship Id="rId176" Type="http://schemas.openxmlformats.org/officeDocument/2006/relationships/customXml" Target="../ink/ink309.xml"/><Relationship Id="rId197" Type="http://schemas.openxmlformats.org/officeDocument/2006/relationships/image" Target="../media/image349.png"/><Relationship Id="rId201" Type="http://schemas.openxmlformats.org/officeDocument/2006/relationships/image" Target="../media/image351.png"/><Relationship Id="rId222" Type="http://schemas.openxmlformats.org/officeDocument/2006/relationships/customXml" Target="../ink/ink332.xml"/><Relationship Id="rId243" Type="http://schemas.openxmlformats.org/officeDocument/2006/relationships/image" Target="../media/image372.png"/><Relationship Id="rId264" Type="http://schemas.openxmlformats.org/officeDocument/2006/relationships/customXml" Target="../ink/ink353.xml"/><Relationship Id="rId17" Type="http://schemas.openxmlformats.org/officeDocument/2006/relationships/image" Target="../media/image259.png"/><Relationship Id="rId38" Type="http://schemas.openxmlformats.org/officeDocument/2006/relationships/customXml" Target="../ink/ink241.xml"/><Relationship Id="rId59" Type="http://schemas.openxmlformats.org/officeDocument/2006/relationships/image" Target="../media/image280.png"/><Relationship Id="rId103" Type="http://schemas.openxmlformats.org/officeDocument/2006/relationships/image" Target="../media/image302.png"/><Relationship Id="rId124" Type="http://schemas.openxmlformats.org/officeDocument/2006/relationships/customXml" Target="../ink/ink283.xml"/><Relationship Id="rId70" Type="http://schemas.openxmlformats.org/officeDocument/2006/relationships/customXml" Target="../ink/ink256.xml"/><Relationship Id="rId91" Type="http://schemas.openxmlformats.org/officeDocument/2006/relationships/image" Target="../media/image296.png"/><Relationship Id="rId145" Type="http://schemas.openxmlformats.org/officeDocument/2006/relationships/image" Target="../media/image323.png"/><Relationship Id="rId166" Type="http://schemas.openxmlformats.org/officeDocument/2006/relationships/customXml" Target="../ink/ink304.xml"/><Relationship Id="rId187" Type="http://schemas.openxmlformats.org/officeDocument/2006/relationships/image" Target="../media/image34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27.xml"/><Relationship Id="rId233" Type="http://schemas.openxmlformats.org/officeDocument/2006/relationships/image" Target="../media/image367.png"/><Relationship Id="rId254" Type="http://schemas.openxmlformats.org/officeDocument/2006/relationships/customXml" Target="../ink/ink348.xml"/><Relationship Id="rId28" Type="http://schemas.openxmlformats.org/officeDocument/2006/relationships/customXml" Target="../ink/ink236.xml"/><Relationship Id="rId49" Type="http://schemas.openxmlformats.org/officeDocument/2006/relationships/image" Target="../media/image275.png"/><Relationship Id="rId114" Type="http://schemas.openxmlformats.org/officeDocument/2006/relationships/customXml" Target="../ink/ink278.xml"/><Relationship Id="rId60" Type="http://schemas.openxmlformats.org/officeDocument/2006/relationships/customXml" Target="../ink/ink251.xml"/><Relationship Id="rId81" Type="http://schemas.openxmlformats.org/officeDocument/2006/relationships/image" Target="../media/image291.png"/><Relationship Id="rId135" Type="http://schemas.openxmlformats.org/officeDocument/2006/relationships/image" Target="../media/image318.png"/><Relationship Id="rId156" Type="http://schemas.openxmlformats.org/officeDocument/2006/relationships/customXml" Target="../ink/ink299.xml"/><Relationship Id="rId177" Type="http://schemas.openxmlformats.org/officeDocument/2006/relationships/image" Target="../media/image339.png"/><Relationship Id="rId198" Type="http://schemas.openxmlformats.org/officeDocument/2006/relationships/customXml" Target="../ink/ink320.xml"/><Relationship Id="rId202" Type="http://schemas.openxmlformats.org/officeDocument/2006/relationships/customXml" Target="../ink/ink322.xml"/><Relationship Id="rId223" Type="http://schemas.openxmlformats.org/officeDocument/2006/relationships/image" Target="../media/image362.png"/><Relationship Id="rId244" Type="http://schemas.openxmlformats.org/officeDocument/2006/relationships/customXml" Target="../ink/ink343.xml"/><Relationship Id="rId18" Type="http://schemas.openxmlformats.org/officeDocument/2006/relationships/customXml" Target="../ink/ink231.xml"/><Relationship Id="rId39" Type="http://schemas.openxmlformats.org/officeDocument/2006/relationships/image" Target="../media/image270.png"/><Relationship Id="rId265" Type="http://schemas.openxmlformats.org/officeDocument/2006/relationships/image" Target="../media/image383.png"/><Relationship Id="rId50" Type="http://schemas.openxmlformats.org/officeDocument/2006/relationships/customXml" Target="../ink/ink246.xml"/><Relationship Id="rId104" Type="http://schemas.openxmlformats.org/officeDocument/2006/relationships/customXml" Target="../ink/ink273.xml"/><Relationship Id="rId125" Type="http://schemas.openxmlformats.org/officeDocument/2006/relationships/image" Target="../media/image313.png"/><Relationship Id="rId146" Type="http://schemas.openxmlformats.org/officeDocument/2006/relationships/customXml" Target="../ink/ink294.xml"/><Relationship Id="rId167" Type="http://schemas.openxmlformats.org/officeDocument/2006/relationships/image" Target="../media/image334.png"/><Relationship Id="rId188" Type="http://schemas.openxmlformats.org/officeDocument/2006/relationships/customXml" Target="../ink/ink315.xml"/><Relationship Id="rId71" Type="http://schemas.openxmlformats.org/officeDocument/2006/relationships/image" Target="../media/image286.png"/><Relationship Id="rId92" Type="http://schemas.openxmlformats.org/officeDocument/2006/relationships/customXml" Target="../ink/ink267.xml"/><Relationship Id="rId213" Type="http://schemas.openxmlformats.org/officeDocument/2006/relationships/image" Target="../media/image357.png"/><Relationship Id="rId234" Type="http://schemas.openxmlformats.org/officeDocument/2006/relationships/customXml" Target="../ink/ink338.xml"/><Relationship Id="rId2" Type="http://schemas.openxmlformats.org/officeDocument/2006/relationships/customXml" Target="../ink/ink223.xml"/><Relationship Id="rId29" Type="http://schemas.openxmlformats.org/officeDocument/2006/relationships/image" Target="../media/image265.png"/><Relationship Id="rId255" Type="http://schemas.openxmlformats.org/officeDocument/2006/relationships/image" Target="../media/image378.png"/><Relationship Id="rId40" Type="http://schemas.openxmlformats.org/officeDocument/2006/relationships/customXml" Target="../ink/ink242.xml"/><Relationship Id="rId115" Type="http://schemas.openxmlformats.org/officeDocument/2006/relationships/image" Target="../media/image308.png"/><Relationship Id="rId136" Type="http://schemas.openxmlformats.org/officeDocument/2006/relationships/customXml" Target="../ink/ink289.xml"/><Relationship Id="rId157" Type="http://schemas.openxmlformats.org/officeDocument/2006/relationships/image" Target="../media/image329.png"/><Relationship Id="rId178" Type="http://schemas.openxmlformats.org/officeDocument/2006/relationships/customXml" Target="../ink/ink310.xml"/><Relationship Id="rId61" Type="http://schemas.openxmlformats.org/officeDocument/2006/relationships/image" Target="../media/image281.png"/><Relationship Id="rId82" Type="http://schemas.openxmlformats.org/officeDocument/2006/relationships/customXml" Target="../ink/ink262.xml"/><Relationship Id="rId199" Type="http://schemas.openxmlformats.org/officeDocument/2006/relationships/image" Target="../media/image350.png"/><Relationship Id="rId203" Type="http://schemas.openxmlformats.org/officeDocument/2006/relationships/image" Target="../media/image352.png"/><Relationship Id="rId19" Type="http://schemas.openxmlformats.org/officeDocument/2006/relationships/image" Target="../media/image260.png"/><Relationship Id="rId224" Type="http://schemas.openxmlformats.org/officeDocument/2006/relationships/customXml" Target="../ink/ink333.xml"/><Relationship Id="rId245" Type="http://schemas.openxmlformats.org/officeDocument/2006/relationships/image" Target="../media/image373.png"/><Relationship Id="rId30" Type="http://schemas.openxmlformats.org/officeDocument/2006/relationships/customXml" Target="../ink/ink237.xml"/><Relationship Id="rId105" Type="http://schemas.openxmlformats.org/officeDocument/2006/relationships/image" Target="../media/image303.png"/><Relationship Id="rId126" Type="http://schemas.openxmlformats.org/officeDocument/2006/relationships/customXml" Target="../ink/ink284.xml"/><Relationship Id="rId147" Type="http://schemas.openxmlformats.org/officeDocument/2006/relationships/image" Target="../media/image324.png"/><Relationship Id="rId168" Type="http://schemas.openxmlformats.org/officeDocument/2006/relationships/customXml" Target="../ink/ink305.xml"/><Relationship Id="rId51" Type="http://schemas.openxmlformats.org/officeDocument/2006/relationships/image" Target="../media/image276.png"/><Relationship Id="rId72" Type="http://schemas.openxmlformats.org/officeDocument/2006/relationships/customXml" Target="../ink/ink257.xml"/><Relationship Id="rId93" Type="http://schemas.openxmlformats.org/officeDocument/2006/relationships/image" Target="../media/image297.png"/><Relationship Id="rId189" Type="http://schemas.openxmlformats.org/officeDocument/2006/relationships/image" Target="../media/image345.png"/><Relationship Id="rId3" Type="http://schemas.openxmlformats.org/officeDocument/2006/relationships/image" Target="../media/image2520.png"/><Relationship Id="rId214" Type="http://schemas.openxmlformats.org/officeDocument/2006/relationships/customXml" Target="../ink/ink328.xml"/><Relationship Id="rId235" Type="http://schemas.openxmlformats.org/officeDocument/2006/relationships/image" Target="../media/image368.png"/><Relationship Id="rId256" Type="http://schemas.openxmlformats.org/officeDocument/2006/relationships/customXml" Target="../ink/ink349.xml"/><Relationship Id="rId116" Type="http://schemas.openxmlformats.org/officeDocument/2006/relationships/customXml" Target="../ink/ink279.xml"/><Relationship Id="rId137" Type="http://schemas.openxmlformats.org/officeDocument/2006/relationships/image" Target="../media/image319.png"/><Relationship Id="rId158" Type="http://schemas.openxmlformats.org/officeDocument/2006/relationships/customXml" Target="../ink/ink300.xml"/><Relationship Id="rId20" Type="http://schemas.openxmlformats.org/officeDocument/2006/relationships/customXml" Target="../ink/ink232.xml"/><Relationship Id="rId41" Type="http://schemas.openxmlformats.org/officeDocument/2006/relationships/image" Target="../media/image271.png"/><Relationship Id="rId62" Type="http://schemas.openxmlformats.org/officeDocument/2006/relationships/customXml" Target="../ink/ink252.xml"/><Relationship Id="rId83" Type="http://schemas.openxmlformats.org/officeDocument/2006/relationships/image" Target="../media/image292.png"/><Relationship Id="rId179" Type="http://schemas.openxmlformats.org/officeDocument/2006/relationships/image" Target="../media/image340.png"/><Relationship Id="rId190" Type="http://schemas.openxmlformats.org/officeDocument/2006/relationships/customXml" Target="../ink/ink316.xml"/><Relationship Id="rId204" Type="http://schemas.openxmlformats.org/officeDocument/2006/relationships/customXml" Target="../ink/ink323.xml"/><Relationship Id="rId225" Type="http://schemas.openxmlformats.org/officeDocument/2006/relationships/image" Target="../media/image363.png"/><Relationship Id="rId246" Type="http://schemas.openxmlformats.org/officeDocument/2006/relationships/customXml" Target="../ink/ink344.xml"/><Relationship Id="rId106" Type="http://schemas.openxmlformats.org/officeDocument/2006/relationships/customXml" Target="../ink/ink274.xml"/><Relationship Id="rId127" Type="http://schemas.openxmlformats.org/officeDocument/2006/relationships/image" Target="../media/image314.png"/><Relationship Id="rId10" Type="http://schemas.openxmlformats.org/officeDocument/2006/relationships/customXml" Target="../ink/ink227.xml"/><Relationship Id="rId31" Type="http://schemas.openxmlformats.org/officeDocument/2006/relationships/image" Target="../media/image266.png"/><Relationship Id="rId52" Type="http://schemas.openxmlformats.org/officeDocument/2006/relationships/customXml" Target="../ink/ink247.xml"/><Relationship Id="rId73" Type="http://schemas.openxmlformats.org/officeDocument/2006/relationships/image" Target="../media/image287.png"/><Relationship Id="rId94" Type="http://schemas.openxmlformats.org/officeDocument/2006/relationships/customXml" Target="../ink/ink268.xml"/><Relationship Id="rId148" Type="http://schemas.openxmlformats.org/officeDocument/2006/relationships/customXml" Target="../ink/ink295.xml"/><Relationship Id="rId169" Type="http://schemas.openxmlformats.org/officeDocument/2006/relationships/image" Target="../media/image335.png"/><Relationship Id="rId4" Type="http://schemas.openxmlformats.org/officeDocument/2006/relationships/customXml" Target="../ink/ink224.xml"/><Relationship Id="rId180" Type="http://schemas.openxmlformats.org/officeDocument/2006/relationships/customXml" Target="../ink/ink311.xml"/><Relationship Id="rId215" Type="http://schemas.openxmlformats.org/officeDocument/2006/relationships/image" Target="../media/image358.png"/><Relationship Id="rId236" Type="http://schemas.openxmlformats.org/officeDocument/2006/relationships/customXml" Target="../ink/ink339.xml"/><Relationship Id="rId257" Type="http://schemas.openxmlformats.org/officeDocument/2006/relationships/image" Target="../media/image379.png"/><Relationship Id="rId42" Type="http://schemas.openxmlformats.org/officeDocument/2006/relationships/customXml" Target="../ink/ink243.xml"/><Relationship Id="rId84" Type="http://schemas.openxmlformats.org/officeDocument/2006/relationships/customXml" Target="../ink/ink263.xml"/><Relationship Id="rId138" Type="http://schemas.openxmlformats.org/officeDocument/2006/relationships/customXml" Target="../ink/ink290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59.xml"/><Relationship Id="rId18" Type="http://schemas.openxmlformats.org/officeDocument/2006/relationships/image" Target="../media/image198.png"/><Relationship Id="rId26" Type="http://schemas.openxmlformats.org/officeDocument/2006/relationships/image" Target="../media/image202.png"/><Relationship Id="rId39" Type="http://schemas.openxmlformats.org/officeDocument/2006/relationships/customXml" Target="../ink/ink372.xml"/><Relationship Id="rId21" Type="http://schemas.openxmlformats.org/officeDocument/2006/relationships/customXml" Target="../ink/ink363.xml"/><Relationship Id="rId34" Type="http://schemas.openxmlformats.org/officeDocument/2006/relationships/image" Target="../media/image206.png"/><Relationship Id="rId42" Type="http://schemas.openxmlformats.org/officeDocument/2006/relationships/image" Target="../media/image210.png"/><Relationship Id="rId47" Type="http://schemas.openxmlformats.org/officeDocument/2006/relationships/customXml" Target="../ink/ink376.xml"/><Relationship Id="rId50" Type="http://schemas.openxmlformats.org/officeDocument/2006/relationships/image" Target="../media/image214.png"/><Relationship Id="rId55" Type="http://schemas.openxmlformats.org/officeDocument/2006/relationships/customXml" Target="../ink/ink380.xml"/><Relationship Id="rId7" Type="http://schemas.openxmlformats.org/officeDocument/2006/relationships/customXml" Target="../ink/ink356.xml"/><Relationship Id="rId2" Type="http://schemas.openxmlformats.org/officeDocument/2006/relationships/image" Target="../media/image190.png"/><Relationship Id="rId16" Type="http://schemas.openxmlformats.org/officeDocument/2006/relationships/image" Target="../media/image197.png"/><Relationship Id="rId29" Type="http://schemas.openxmlformats.org/officeDocument/2006/relationships/customXml" Target="../ink/ink367.xml"/><Relationship Id="rId11" Type="http://schemas.openxmlformats.org/officeDocument/2006/relationships/customXml" Target="../ink/ink358.xml"/><Relationship Id="rId24" Type="http://schemas.openxmlformats.org/officeDocument/2006/relationships/image" Target="../media/image201.png"/><Relationship Id="rId32" Type="http://schemas.openxmlformats.org/officeDocument/2006/relationships/image" Target="../media/image205.png"/><Relationship Id="rId37" Type="http://schemas.openxmlformats.org/officeDocument/2006/relationships/customXml" Target="../ink/ink371.xml"/><Relationship Id="rId40" Type="http://schemas.openxmlformats.org/officeDocument/2006/relationships/image" Target="../media/image209.png"/><Relationship Id="rId45" Type="http://schemas.openxmlformats.org/officeDocument/2006/relationships/customXml" Target="../ink/ink375.xml"/><Relationship Id="rId53" Type="http://schemas.openxmlformats.org/officeDocument/2006/relationships/customXml" Target="../ink/ink379.xml"/><Relationship Id="rId58" Type="http://schemas.openxmlformats.org/officeDocument/2006/relationships/image" Target="../media/image218.png"/><Relationship Id="rId5" Type="http://schemas.openxmlformats.org/officeDocument/2006/relationships/customXml" Target="../ink/ink355.xml"/><Relationship Id="rId61" Type="http://schemas.openxmlformats.org/officeDocument/2006/relationships/customXml" Target="../ink/ink383.xml"/><Relationship Id="rId19" Type="http://schemas.openxmlformats.org/officeDocument/2006/relationships/customXml" Target="../ink/ink362.xml"/><Relationship Id="rId14" Type="http://schemas.openxmlformats.org/officeDocument/2006/relationships/image" Target="../media/image196.png"/><Relationship Id="rId22" Type="http://schemas.openxmlformats.org/officeDocument/2006/relationships/image" Target="../media/image200.png"/><Relationship Id="rId27" Type="http://schemas.openxmlformats.org/officeDocument/2006/relationships/customXml" Target="../ink/ink366.xml"/><Relationship Id="rId30" Type="http://schemas.openxmlformats.org/officeDocument/2006/relationships/image" Target="../media/image204.png"/><Relationship Id="rId35" Type="http://schemas.openxmlformats.org/officeDocument/2006/relationships/customXml" Target="../ink/ink370.xml"/><Relationship Id="rId43" Type="http://schemas.openxmlformats.org/officeDocument/2006/relationships/customXml" Target="../ink/ink374.xml"/><Relationship Id="rId48" Type="http://schemas.openxmlformats.org/officeDocument/2006/relationships/image" Target="../media/image213.png"/><Relationship Id="rId56" Type="http://schemas.openxmlformats.org/officeDocument/2006/relationships/image" Target="../media/image217.png"/><Relationship Id="rId8" Type="http://schemas.openxmlformats.org/officeDocument/2006/relationships/image" Target="../media/image193.png"/><Relationship Id="rId51" Type="http://schemas.openxmlformats.org/officeDocument/2006/relationships/customXml" Target="../ink/ink378.xml"/><Relationship Id="rId3" Type="http://schemas.openxmlformats.org/officeDocument/2006/relationships/customXml" Target="../ink/ink354.xml"/><Relationship Id="rId12" Type="http://schemas.openxmlformats.org/officeDocument/2006/relationships/image" Target="../media/image195.png"/><Relationship Id="rId17" Type="http://schemas.openxmlformats.org/officeDocument/2006/relationships/customXml" Target="../ink/ink361.xml"/><Relationship Id="rId25" Type="http://schemas.openxmlformats.org/officeDocument/2006/relationships/customXml" Target="../ink/ink365.xml"/><Relationship Id="rId33" Type="http://schemas.openxmlformats.org/officeDocument/2006/relationships/customXml" Target="../ink/ink369.xml"/><Relationship Id="rId38" Type="http://schemas.openxmlformats.org/officeDocument/2006/relationships/image" Target="../media/image208.png"/><Relationship Id="rId46" Type="http://schemas.openxmlformats.org/officeDocument/2006/relationships/image" Target="../media/image212.png"/><Relationship Id="rId59" Type="http://schemas.openxmlformats.org/officeDocument/2006/relationships/customXml" Target="../ink/ink382.xml"/><Relationship Id="rId20" Type="http://schemas.openxmlformats.org/officeDocument/2006/relationships/image" Target="../media/image199.png"/><Relationship Id="rId41" Type="http://schemas.openxmlformats.org/officeDocument/2006/relationships/customXml" Target="../ink/ink373.xml"/><Relationship Id="rId54" Type="http://schemas.openxmlformats.org/officeDocument/2006/relationships/image" Target="../media/image216.png"/><Relationship Id="rId62" Type="http://schemas.openxmlformats.org/officeDocument/2006/relationships/image" Target="../media/image2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2.png"/><Relationship Id="rId15" Type="http://schemas.openxmlformats.org/officeDocument/2006/relationships/customXml" Target="../ink/ink360.xml"/><Relationship Id="rId23" Type="http://schemas.openxmlformats.org/officeDocument/2006/relationships/customXml" Target="../ink/ink364.xml"/><Relationship Id="rId28" Type="http://schemas.openxmlformats.org/officeDocument/2006/relationships/image" Target="../media/image203.png"/><Relationship Id="rId36" Type="http://schemas.openxmlformats.org/officeDocument/2006/relationships/image" Target="../media/image207.png"/><Relationship Id="rId49" Type="http://schemas.openxmlformats.org/officeDocument/2006/relationships/customXml" Target="../ink/ink377.xml"/><Relationship Id="rId57" Type="http://schemas.openxmlformats.org/officeDocument/2006/relationships/customXml" Target="../ink/ink381.xml"/><Relationship Id="rId10" Type="http://schemas.openxmlformats.org/officeDocument/2006/relationships/image" Target="../media/image194.png"/><Relationship Id="rId31" Type="http://schemas.openxmlformats.org/officeDocument/2006/relationships/customXml" Target="../ink/ink368.xml"/><Relationship Id="rId44" Type="http://schemas.openxmlformats.org/officeDocument/2006/relationships/image" Target="../media/image211.png"/><Relationship Id="rId52" Type="http://schemas.openxmlformats.org/officeDocument/2006/relationships/image" Target="../media/image215.png"/><Relationship Id="rId60" Type="http://schemas.openxmlformats.org/officeDocument/2006/relationships/image" Target="../media/image219.png"/><Relationship Id="rId4" Type="http://schemas.openxmlformats.org/officeDocument/2006/relationships/image" Target="../media/image191.png"/><Relationship Id="rId9" Type="http://schemas.openxmlformats.org/officeDocument/2006/relationships/customXml" Target="../ink/ink3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customXml" Target="../ink/ink38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42.xml"/><Relationship Id="rId21" Type="http://schemas.openxmlformats.org/officeDocument/2006/relationships/image" Target="../media/image463.png"/><Relationship Id="rId42" Type="http://schemas.openxmlformats.org/officeDocument/2006/relationships/customXml" Target="../ink/ink405.xml"/><Relationship Id="rId63" Type="http://schemas.openxmlformats.org/officeDocument/2006/relationships/image" Target="../media/image484.png"/><Relationship Id="rId84" Type="http://schemas.openxmlformats.org/officeDocument/2006/relationships/customXml" Target="../ink/ink426.xml"/><Relationship Id="rId138" Type="http://schemas.openxmlformats.org/officeDocument/2006/relationships/image" Target="../media/image522.png"/><Relationship Id="rId107" Type="http://schemas.openxmlformats.org/officeDocument/2006/relationships/customXml" Target="../ink/ink437.xml"/><Relationship Id="rId11" Type="http://schemas.openxmlformats.org/officeDocument/2006/relationships/image" Target="../media/image458.png"/><Relationship Id="rId32" Type="http://schemas.openxmlformats.org/officeDocument/2006/relationships/customXml" Target="../ink/ink400.xml"/><Relationship Id="rId53" Type="http://schemas.openxmlformats.org/officeDocument/2006/relationships/image" Target="../media/image479.png"/><Relationship Id="rId74" Type="http://schemas.openxmlformats.org/officeDocument/2006/relationships/customXml" Target="../ink/ink421.xml"/><Relationship Id="rId128" Type="http://schemas.openxmlformats.org/officeDocument/2006/relationships/image" Target="../media/image517.png"/><Relationship Id="rId149" Type="http://schemas.openxmlformats.org/officeDocument/2006/relationships/customXml" Target="../ink/ink458.xml"/><Relationship Id="rId5" Type="http://schemas.openxmlformats.org/officeDocument/2006/relationships/image" Target="../media/image455.png"/><Relationship Id="rId95" Type="http://schemas.openxmlformats.org/officeDocument/2006/relationships/customXml" Target="../ink/ink431.xml"/><Relationship Id="rId22" Type="http://schemas.openxmlformats.org/officeDocument/2006/relationships/customXml" Target="../ink/ink395.xml"/><Relationship Id="rId27" Type="http://schemas.openxmlformats.org/officeDocument/2006/relationships/image" Target="../media/image466.png"/><Relationship Id="rId43" Type="http://schemas.openxmlformats.org/officeDocument/2006/relationships/image" Target="../media/image474.png"/><Relationship Id="rId48" Type="http://schemas.openxmlformats.org/officeDocument/2006/relationships/customXml" Target="../ink/ink408.xml"/><Relationship Id="rId64" Type="http://schemas.openxmlformats.org/officeDocument/2006/relationships/customXml" Target="../ink/ink416.xml"/><Relationship Id="rId69" Type="http://schemas.openxmlformats.org/officeDocument/2006/relationships/image" Target="../media/image487.png"/><Relationship Id="rId113" Type="http://schemas.openxmlformats.org/officeDocument/2006/relationships/customXml" Target="../ink/ink440.xml"/><Relationship Id="rId118" Type="http://schemas.openxmlformats.org/officeDocument/2006/relationships/image" Target="../media/image512.png"/><Relationship Id="rId134" Type="http://schemas.openxmlformats.org/officeDocument/2006/relationships/image" Target="../media/image520.png"/><Relationship Id="rId139" Type="http://schemas.openxmlformats.org/officeDocument/2006/relationships/customXml" Target="../ink/ink453.xml"/><Relationship Id="rId80" Type="http://schemas.openxmlformats.org/officeDocument/2006/relationships/customXml" Target="../ink/ink424.xml"/><Relationship Id="rId85" Type="http://schemas.openxmlformats.org/officeDocument/2006/relationships/image" Target="../media/image495.png"/><Relationship Id="rId150" Type="http://schemas.openxmlformats.org/officeDocument/2006/relationships/image" Target="../media/image528.png"/><Relationship Id="rId155" Type="http://schemas.openxmlformats.org/officeDocument/2006/relationships/customXml" Target="../ink/ink461.xml"/><Relationship Id="rId12" Type="http://schemas.openxmlformats.org/officeDocument/2006/relationships/customXml" Target="../ink/ink390.xml"/><Relationship Id="rId17" Type="http://schemas.openxmlformats.org/officeDocument/2006/relationships/image" Target="../media/image461.png"/><Relationship Id="rId33" Type="http://schemas.openxmlformats.org/officeDocument/2006/relationships/image" Target="../media/image469.png"/><Relationship Id="rId38" Type="http://schemas.openxmlformats.org/officeDocument/2006/relationships/customXml" Target="../ink/ink403.xml"/><Relationship Id="rId59" Type="http://schemas.openxmlformats.org/officeDocument/2006/relationships/image" Target="../media/image482.png"/><Relationship Id="rId103" Type="http://schemas.openxmlformats.org/officeDocument/2006/relationships/customXml" Target="../ink/ink435.xml"/><Relationship Id="rId108" Type="http://schemas.openxmlformats.org/officeDocument/2006/relationships/image" Target="../media/image507.png"/><Relationship Id="rId124" Type="http://schemas.openxmlformats.org/officeDocument/2006/relationships/image" Target="../media/image515.png"/><Relationship Id="rId129" Type="http://schemas.openxmlformats.org/officeDocument/2006/relationships/customXml" Target="../ink/ink448.xml"/><Relationship Id="rId54" Type="http://schemas.openxmlformats.org/officeDocument/2006/relationships/customXml" Target="../ink/ink411.xml"/><Relationship Id="rId70" Type="http://schemas.openxmlformats.org/officeDocument/2006/relationships/customXml" Target="../ink/ink419.xml"/><Relationship Id="rId75" Type="http://schemas.openxmlformats.org/officeDocument/2006/relationships/image" Target="../media/image490.png"/><Relationship Id="rId91" Type="http://schemas.openxmlformats.org/officeDocument/2006/relationships/image" Target="../media/image498.png"/><Relationship Id="rId96" Type="http://schemas.openxmlformats.org/officeDocument/2006/relationships/image" Target="../media/image501.png"/><Relationship Id="rId140" Type="http://schemas.openxmlformats.org/officeDocument/2006/relationships/image" Target="../media/image523.png"/><Relationship Id="rId145" Type="http://schemas.openxmlformats.org/officeDocument/2006/relationships/customXml" Target="../ink/ink45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87.xml"/><Relationship Id="rId23" Type="http://schemas.openxmlformats.org/officeDocument/2006/relationships/image" Target="../media/image464.png"/><Relationship Id="rId28" Type="http://schemas.openxmlformats.org/officeDocument/2006/relationships/customXml" Target="../ink/ink398.xml"/><Relationship Id="rId49" Type="http://schemas.openxmlformats.org/officeDocument/2006/relationships/image" Target="../media/image477.png"/><Relationship Id="rId114" Type="http://schemas.openxmlformats.org/officeDocument/2006/relationships/image" Target="../media/image510.png"/><Relationship Id="rId119" Type="http://schemas.openxmlformats.org/officeDocument/2006/relationships/customXml" Target="../ink/ink443.xml"/><Relationship Id="rId44" Type="http://schemas.openxmlformats.org/officeDocument/2006/relationships/customXml" Target="../ink/ink406.xml"/><Relationship Id="rId60" Type="http://schemas.openxmlformats.org/officeDocument/2006/relationships/customXml" Target="../ink/ink414.xml"/><Relationship Id="rId65" Type="http://schemas.openxmlformats.org/officeDocument/2006/relationships/image" Target="../media/image485.png"/><Relationship Id="rId81" Type="http://schemas.openxmlformats.org/officeDocument/2006/relationships/image" Target="../media/image493.png"/><Relationship Id="rId86" Type="http://schemas.openxmlformats.org/officeDocument/2006/relationships/customXml" Target="../ink/ink427.xml"/><Relationship Id="rId130" Type="http://schemas.openxmlformats.org/officeDocument/2006/relationships/image" Target="../media/image518.png"/><Relationship Id="rId135" Type="http://schemas.openxmlformats.org/officeDocument/2006/relationships/customXml" Target="../ink/ink451.xml"/><Relationship Id="rId151" Type="http://schemas.openxmlformats.org/officeDocument/2006/relationships/customXml" Target="../ink/ink459.xml"/><Relationship Id="rId156" Type="http://schemas.openxmlformats.org/officeDocument/2006/relationships/image" Target="../media/image531.png"/><Relationship Id="rId13" Type="http://schemas.openxmlformats.org/officeDocument/2006/relationships/image" Target="../media/image459.png"/><Relationship Id="rId18" Type="http://schemas.openxmlformats.org/officeDocument/2006/relationships/customXml" Target="../ink/ink393.xml"/><Relationship Id="rId39" Type="http://schemas.openxmlformats.org/officeDocument/2006/relationships/image" Target="../media/image472.png"/><Relationship Id="rId109" Type="http://schemas.openxmlformats.org/officeDocument/2006/relationships/customXml" Target="../ink/ink438.xml"/><Relationship Id="rId34" Type="http://schemas.openxmlformats.org/officeDocument/2006/relationships/customXml" Target="../ink/ink401.xml"/><Relationship Id="rId50" Type="http://schemas.openxmlformats.org/officeDocument/2006/relationships/customXml" Target="../ink/ink409.xml"/><Relationship Id="rId55" Type="http://schemas.openxmlformats.org/officeDocument/2006/relationships/image" Target="../media/image480.png"/><Relationship Id="rId76" Type="http://schemas.openxmlformats.org/officeDocument/2006/relationships/customXml" Target="../ink/ink422.xml"/><Relationship Id="rId97" Type="http://schemas.openxmlformats.org/officeDocument/2006/relationships/customXml" Target="../ink/ink432.xml"/><Relationship Id="rId104" Type="http://schemas.openxmlformats.org/officeDocument/2006/relationships/image" Target="../media/image505.png"/><Relationship Id="rId120" Type="http://schemas.openxmlformats.org/officeDocument/2006/relationships/image" Target="../media/image513.png"/><Relationship Id="rId125" Type="http://schemas.openxmlformats.org/officeDocument/2006/relationships/customXml" Target="../ink/ink446.xml"/><Relationship Id="rId141" Type="http://schemas.openxmlformats.org/officeDocument/2006/relationships/customXml" Target="../ink/ink454.xml"/><Relationship Id="rId146" Type="http://schemas.openxmlformats.org/officeDocument/2006/relationships/image" Target="../media/image526.png"/><Relationship Id="rId7" Type="http://schemas.openxmlformats.org/officeDocument/2006/relationships/image" Target="../media/image456.png"/><Relationship Id="rId71" Type="http://schemas.openxmlformats.org/officeDocument/2006/relationships/image" Target="../media/image488.png"/><Relationship Id="rId92" Type="http://schemas.openxmlformats.org/officeDocument/2006/relationships/customXml" Target="../ink/ink430.xml"/><Relationship Id="rId2" Type="http://schemas.openxmlformats.org/officeDocument/2006/relationships/customXml" Target="../ink/ink385.xml"/><Relationship Id="rId29" Type="http://schemas.openxmlformats.org/officeDocument/2006/relationships/image" Target="../media/image467.png"/><Relationship Id="rId24" Type="http://schemas.openxmlformats.org/officeDocument/2006/relationships/customXml" Target="../ink/ink396.xml"/><Relationship Id="rId40" Type="http://schemas.openxmlformats.org/officeDocument/2006/relationships/customXml" Target="../ink/ink404.xml"/><Relationship Id="rId45" Type="http://schemas.openxmlformats.org/officeDocument/2006/relationships/image" Target="../media/image475.png"/><Relationship Id="rId66" Type="http://schemas.openxmlformats.org/officeDocument/2006/relationships/customXml" Target="../ink/ink417.xml"/><Relationship Id="rId87" Type="http://schemas.openxmlformats.org/officeDocument/2006/relationships/image" Target="../media/image496.png"/><Relationship Id="rId110" Type="http://schemas.openxmlformats.org/officeDocument/2006/relationships/image" Target="../media/image508.png"/><Relationship Id="rId115" Type="http://schemas.openxmlformats.org/officeDocument/2006/relationships/customXml" Target="../ink/ink441.xml"/><Relationship Id="rId131" Type="http://schemas.openxmlformats.org/officeDocument/2006/relationships/customXml" Target="../ink/ink449.xml"/><Relationship Id="rId136" Type="http://schemas.openxmlformats.org/officeDocument/2006/relationships/image" Target="../media/image521.png"/><Relationship Id="rId61" Type="http://schemas.openxmlformats.org/officeDocument/2006/relationships/image" Target="../media/image483.png"/><Relationship Id="rId82" Type="http://schemas.openxmlformats.org/officeDocument/2006/relationships/customXml" Target="../ink/ink425.xml"/><Relationship Id="rId152" Type="http://schemas.openxmlformats.org/officeDocument/2006/relationships/image" Target="../media/image529.png"/><Relationship Id="rId19" Type="http://schemas.openxmlformats.org/officeDocument/2006/relationships/image" Target="../media/image462.png"/><Relationship Id="rId14" Type="http://schemas.openxmlformats.org/officeDocument/2006/relationships/customXml" Target="../ink/ink391.xml"/><Relationship Id="rId30" Type="http://schemas.openxmlformats.org/officeDocument/2006/relationships/customXml" Target="../ink/ink399.xml"/><Relationship Id="rId35" Type="http://schemas.openxmlformats.org/officeDocument/2006/relationships/image" Target="../media/image470.png"/><Relationship Id="rId56" Type="http://schemas.openxmlformats.org/officeDocument/2006/relationships/customXml" Target="../ink/ink412.xml"/><Relationship Id="rId77" Type="http://schemas.openxmlformats.org/officeDocument/2006/relationships/image" Target="../media/image491.png"/><Relationship Id="rId100" Type="http://schemas.openxmlformats.org/officeDocument/2006/relationships/image" Target="../media/image503.png"/><Relationship Id="rId105" Type="http://schemas.openxmlformats.org/officeDocument/2006/relationships/customXml" Target="../ink/ink436.xml"/><Relationship Id="rId126" Type="http://schemas.openxmlformats.org/officeDocument/2006/relationships/image" Target="../media/image516.png"/><Relationship Id="rId147" Type="http://schemas.openxmlformats.org/officeDocument/2006/relationships/customXml" Target="../ink/ink457.xml"/><Relationship Id="rId8" Type="http://schemas.openxmlformats.org/officeDocument/2006/relationships/customXml" Target="../ink/ink388.xml"/><Relationship Id="rId51" Type="http://schemas.openxmlformats.org/officeDocument/2006/relationships/image" Target="../media/image478.png"/><Relationship Id="rId72" Type="http://schemas.openxmlformats.org/officeDocument/2006/relationships/customXml" Target="../ink/ink420.xml"/><Relationship Id="rId93" Type="http://schemas.openxmlformats.org/officeDocument/2006/relationships/image" Target="../media/image499.png"/><Relationship Id="rId98" Type="http://schemas.openxmlformats.org/officeDocument/2006/relationships/image" Target="../media/image502.png"/><Relationship Id="rId121" Type="http://schemas.openxmlformats.org/officeDocument/2006/relationships/customXml" Target="../ink/ink444.xml"/><Relationship Id="rId142" Type="http://schemas.openxmlformats.org/officeDocument/2006/relationships/image" Target="../media/image524.png"/><Relationship Id="rId3" Type="http://schemas.openxmlformats.org/officeDocument/2006/relationships/image" Target="../media/image454.png"/><Relationship Id="rId25" Type="http://schemas.openxmlformats.org/officeDocument/2006/relationships/image" Target="../media/image465.png"/><Relationship Id="rId46" Type="http://schemas.openxmlformats.org/officeDocument/2006/relationships/customXml" Target="../ink/ink407.xml"/><Relationship Id="rId67" Type="http://schemas.openxmlformats.org/officeDocument/2006/relationships/image" Target="../media/image486.png"/><Relationship Id="rId116" Type="http://schemas.openxmlformats.org/officeDocument/2006/relationships/image" Target="../media/image511.png"/><Relationship Id="rId137" Type="http://schemas.openxmlformats.org/officeDocument/2006/relationships/customXml" Target="../ink/ink452.xml"/><Relationship Id="rId20" Type="http://schemas.openxmlformats.org/officeDocument/2006/relationships/customXml" Target="../ink/ink394.xml"/><Relationship Id="rId41" Type="http://schemas.openxmlformats.org/officeDocument/2006/relationships/image" Target="../media/image473.png"/><Relationship Id="rId62" Type="http://schemas.openxmlformats.org/officeDocument/2006/relationships/customXml" Target="../ink/ink415.xml"/><Relationship Id="rId83" Type="http://schemas.openxmlformats.org/officeDocument/2006/relationships/image" Target="../media/image494.png"/><Relationship Id="rId88" Type="http://schemas.openxmlformats.org/officeDocument/2006/relationships/customXml" Target="../ink/ink428.xml"/><Relationship Id="rId111" Type="http://schemas.openxmlformats.org/officeDocument/2006/relationships/customXml" Target="../ink/ink439.xml"/><Relationship Id="rId132" Type="http://schemas.openxmlformats.org/officeDocument/2006/relationships/image" Target="../media/image519.png"/><Relationship Id="rId153" Type="http://schemas.openxmlformats.org/officeDocument/2006/relationships/customXml" Target="../ink/ink460.xml"/><Relationship Id="rId15" Type="http://schemas.openxmlformats.org/officeDocument/2006/relationships/image" Target="../media/image460.png"/><Relationship Id="rId36" Type="http://schemas.openxmlformats.org/officeDocument/2006/relationships/customXml" Target="../ink/ink402.xml"/><Relationship Id="rId57" Type="http://schemas.openxmlformats.org/officeDocument/2006/relationships/image" Target="../media/image481.png"/><Relationship Id="rId106" Type="http://schemas.openxmlformats.org/officeDocument/2006/relationships/image" Target="../media/image506.png"/><Relationship Id="rId127" Type="http://schemas.openxmlformats.org/officeDocument/2006/relationships/customXml" Target="../ink/ink447.xml"/><Relationship Id="rId10" Type="http://schemas.openxmlformats.org/officeDocument/2006/relationships/customXml" Target="../ink/ink389.xml"/><Relationship Id="rId31" Type="http://schemas.openxmlformats.org/officeDocument/2006/relationships/image" Target="../media/image468.png"/><Relationship Id="rId52" Type="http://schemas.openxmlformats.org/officeDocument/2006/relationships/customXml" Target="../ink/ink410.xml"/><Relationship Id="rId73" Type="http://schemas.openxmlformats.org/officeDocument/2006/relationships/image" Target="../media/image489.png"/><Relationship Id="rId78" Type="http://schemas.openxmlformats.org/officeDocument/2006/relationships/customXml" Target="../ink/ink423.xml"/><Relationship Id="rId94" Type="http://schemas.openxmlformats.org/officeDocument/2006/relationships/image" Target="../media/image500.png"/><Relationship Id="rId99" Type="http://schemas.openxmlformats.org/officeDocument/2006/relationships/customXml" Target="../ink/ink433.xml"/><Relationship Id="rId101" Type="http://schemas.openxmlformats.org/officeDocument/2006/relationships/customXml" Target="../ink/ink434.xml"/><Relationship Id="rId122" Type="http://schemas.openxmlformats.org/officeDocument/2006/relationships/image" Target="../media/image514.png"/><Relationship Id="rId143" Type="http://schemas.openxmlformats.org/officeDocument/2006/relationships/customXml" Target="../ink/ink455.xml"/><Relationship Id="rId148" Type="http://schemas.openxmlformats.org/officeDocument/2006/relationships/image" Target="../media/image527.png"/><Relationship Id="rId4" Type="http://schemas.openxmlformats.org/officeDocument/2006/relationships/customXml" Target="../ink/ink386.xml"/><Relationship Id="rId9" Type="http://schemas.openxmlformats.org/officeDocument/2006/relationships/image" Target="../media/image457.png"/><Relationship Id="rId26" Type="http://schemas.openxmlformats.org/officeDocument/2006/relationships/customXml" Target="../ink/ink397.xml"/><Relationship Id="rId47" Type="http://schemas.openxmlformats.org/officeDocument/2006/relationships/image" Target="../media/image476.png"/><Relationship Id="rId68" Type="http://schemas.openxmlformats.org/officeDocument/2006/relationships/customXml" Target="../ink/ink418.xml"/><Relationship Id="rId89" Type="http://schemas.openxmlformats.org/officeDocument/2006/relationships/image" Target="../media/image497.png"/><Relationship Id="rId112" Type="http://schemas.openxmlformats.org/officeDocument/2006/relationships/image" Target="../media/image509.png"/><Relationship Id="rId133" Type="http://schemas.openxmlformats.org/officeDocument/2006/relationships/customXml" Target="../ink/ink450.xml"/><Relationship Id="rId154" Type="http://schemas.openxmlformats.org/officeDocument/2006/relationships/image" Target="../media/image530.png"/><Relationship Id="rId16" Type="http://schemas.openxmlformats.org/officeDocument/2006/relationships/customXml" Target="../ink/ink392.xml"/><Relationship Id="rId37" Type="http://schemas.openxmlformats.org/officeDocument/2006/relationships/image" Target="../media/image471.png"/><Relationship Id="rId58" Type="http://schemas.openxmlformats.org/officeDocument/2006/relationships/customXml" Target="../ink/ink413.xml"/><Relationship Id="rId79" Type="http://schemas.openxmlformats.org/officeDocument/2006/relationships/image" Target="../media/image492.png"/><Relationship Id="rId102" Type="http://schemas.openxmlformats.org/officeDocument/2006/relationships/image" Target="../media/image504.png"/><Relationship Id="rId123" Type="http://schemas.openxmlformats.org/officeDocument/2006/relationships/customXml" Target="../ink/ink445.xml"/><Relationship Id="rId144" Type="http://schemas.openxmlformats.org/officeDocument/2006/relationships/image" Target="../media/image525.png"/><Relationship Id="rId90" Type="http://schemas.openxmlformats.org/officeDocument/2006/relationships/customXml" Target="../ink/ink4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18.xml"/><Relationship Id="rId21" Type="http://schemas.openxmlformats.org/officeDocument/2006/relationships/image" Target="../media/image1990.png"/><Relationship Id="rId42" Type="http://schemas.openxmlformats.org/officeDocument/2006/relationships/customXml" Target="../ink/ink482.xml"/><Relationship Id="rId47" Type="http://schemas.openxmlformats.org/officeDocument/2006/relationships/customXml" Target="../ink/ink485.xml"/><Relationship Id="rId63" Type="http://schemas.openxmlformats.org/officeDocument/2006/relationships/customXml" Target="../ink/ink493.xml"/><Relationship Id="rId68" Type="http://schemas.openxmlformats.org/officeDocument/2006/relationships/image" Target="../media/image2180.png"/><Relationship Id="rId84" Type="http://schemas.openxmlformats.org/officeDocument/2006/relationships/image" Target="../media/image226.png"/><Relationship Id="rId112" Type="http://schemas.openxmlformats.org/officeDocument/2006/relationships/image" Target="../media/image239.png"/><Relationship Id="rId133" Type="http://schemas.openxmlformats.org/officeDocument/2006/relationships/customXml" Target="../ink/ink526.xml"/><Relationship Id="rId16" Type="http://schemas.openxmlformats.org/officeDocument/2006/relationships/customXml" Target="../ink/ink469.xml"/><Relationship Id="rId107" Type="http://schemas.openxmlformats.org/officeDocument/2006/relationships/customXml" Target="../ink/ink513.xml"/><Relationship Id="rId11" Type="http://schemas.openxmlformats.org/officeDocument/2006/relationships/image" Target="../media/image1940.png"/><Relationship Id="rId32" Type="http://schemas.openxmlformats.org/officeDocument/2006/relationships/customXml" Target="../ink/ink477.xml"/><Relationship Id="rId37" Type="http://schemas.openxmlformats.org/officeDocument/2006/relationships/image" Target="../media/image2040.png"/><Relationship Id="rId53" Type="http://schemas.openxmlformats.org/officeDocument/2006/relationships/customXml" Target="../ink/ink488.xml"/><Relationship Id="rId58" Type="http://schemas.openxmlformats.org/officeDocument/2006/relationships/image" Target="../media/image2130.png"/><Relationship Id="rId74" Type="http://schemas.openxmlformats.org/officeDocument/2006/relationships/image" Target="../media/image221.png"/><Relationship Id="rId79" Type="http://schemas.openxmlformats.org/officeDocument/2006/relationships/customXml" Target="../ink/ink501.xml"/><Relationship Id="rId102" Type="http://schemas.openxmlformats.org/officeDocument/2006/relationships/image" Target="../media/image234.png"/><Relationship Id="rId123" Type="http://schemas.openxmlformats.org/officeDocument/2006/relationships/customXml" Target="../ink/ink521.xml"/><Relationship Id="rId128" Type="http://schemas.openxmlformats.org/officeDocument/2006/relationships/image" Target="../media/image247.png"/><Relationship Id="rId5" Type="http://schemas.openxmlformats.org/officeDocument/2006/relationships/image" Target="../media/image1910.png"/><Relationship Id="rId90" Type="http://schemas.openxmlformats.org/officeDocument/2006/relationships/image" Target="../media/image228.png"/><Relationship Id="rId95" Type="http://schemas.openxmlformats.org/officeDocument/2006/relationships/customXml" Target="../ink/ink507.xml"/><Relationship Id="rId22" Type="http://schemas.openxmlformats.org/officeDocument/2006/relationships/customXml" Target="../ink/ink472.xml"/><Relationship Id="rId27" Type="http://schemas.openxmlformats.org/officeDocument/2006/relationships/image" Target="../media/image2020.png"/><Relationship Id="rId43" Type="http://schemas.openxmlformats.org/officeDocument/2006/relationships/customXml" Target="../ink/ink483.xml"/><Relationship Id="rId48" Type="http://schemas.openxmlformats.org/officeDocument/2006/relationships/image" Target="../media/image2080.png"/><Relationship Id="rId64" Type="http://schemas.openxmlformats.org/officeDocument/2006/relationships/image" Target="../media/image2160.png"/><Relationship Id="rId69" Type="http://schemas.openxmlformats.org/officeDocument/2006/relationships/customXml" Target="../ink/ink496.xml"/><Relationship Id="rId113" Type="http://schemas.openxmlformats.org/officeDocument/2006/relationships/customXml" Target="../ink/ink516.xml"/><Relationship Id="rId118" Type="http://schemas.openxmlformats.org/officeDocument/2006/relationships/image" Target="../media/image242.png"/><Relationship Id="rId134" Type="http://schemas.openxmlformats.org/officeDocument/2006/relationships/image" Target="../media/image250.png"/><Relationship Id="rId139" Type="http://schemas.openxmlformats.org/officeDocument/2006/relationships/image" Target="../media/image253.png"/><Relationship Id="rId80" Type="http://schemas.openxmlformats.org/officeDocument/2006/relationships/image" Target="../media/image224.png"/><Relationship Id="rId85" Type="http://schemas.openxmlformats.org/officeDocument/2006/relationships/customXml" Target="../ink/ink504.xml"/><Relationship Id="rId12" Type="http://schemas.openxmlformats.org/officeDocument/2006/relationships/customXml" Target="../ink/ink467.xml"/><Relationship Id="rId17" Type="http://schemas.openxmlformats.org/officeDocument/2006/relationships/image" Target="../media/image1970.png"/><Relationship Id="rId33" Type="http://schemas.openxmlformats.org/officeDocument/2006/relationships/customXml" Target="../ink/ink478.xml"/><Relationship Id="rId38" Type="http://schemas.openxmlformats.org/officeDocument/2006/relationships/customXml" Target="../ink/ink479.xml"/><Relationship Id="rId59" Type="http://schemas.openxmlformats.org/officeDocument/2006/relationships/customXml" Target="../ink/ink491.xml"/><Relationship Id="rId103" Type="http://schemas.openxmlformats.org/officeDocument/2006/relationships/customXml" Target="../ink/ink511.xml"/><Relationship Id="rId108" Type="http://schemas.openxmlformats.org/officeDocument/2006/relationships/image" Target="../media/image237.png"/><Relationship Id="rId124" Type="http://schemas.openxmlformats.org/officeDocument/2006/relationships/image" Target="../media/image245.png"/><Relationship Id="rId129" Type="http://schemas.openxmlformats.org/officeDocument/2006/relationships/customXml" Target="../ink/ink524.xml"/><Relationship Id="rId54" Type="http://schemas.openxmlformats.org/officeDocument/2006/relationships/image" Target="../media/image2110.png"/><Relationship Id="rId70" Type="http://schemas.openxmlformats.org/officeDocument/2006/relationships/image" Target="../media/image2190.png"/><Relationship Id="rId75" Type="http://schemas.openxmlformats.org/officeDocument/2006/relationships/customXml" Target="../ink/ink499.xml"/><Relationship Id="rId91" Type="http://schemas.openxmlformats.org/officeDocument/2006/relationships/customXml" Target="../ink/ink505.xml"/><Relationship Id="rId96" Type="http://schemas.openxmlformats.org/officeDocument/2006/relationships/image" Target="../media/image23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64.xml"/><Relationship Id="rId23" Type="http://schemas.openxmlformats.org/officeDocument/2006/relationships/image" Target="../media/image2000.png"/><Relationship Id="rId28" Type="http://schemas.openxmlformats.org/officeDocument/2006/relationships/customXml" Target="../ink/ink475.xml"/><Relationship Id="rId49" Type="http://schemas.openxmlformats.org/officeDocument/2006/relationships/customXml" Target="../ink/ink486.xml"/><Relationship Id="rId114" Type="http://schemas.openxmlformats.org/officeDocument/2006/relationships/image" Target="../media/image240.png"/><Relationship Id="rId119" Type="http://schemas.openxmlformats.org/officeDocument/2006/relationships/customXml" Target="../ink/ink519.xml"/><Relationship Id="rId44" Type="http://schemas.openxmlformats.org/officeDocument/2006/relationships/image" Target="../media/image2060.png"/><Relationship Id="rId60" Type="http://schemas.openxmlformats.org/officeDocument/2006/relationships/image" Target="../media/image2140.png"/><Relationship Id="rId65" Type="http://schemas.openxmlformats.org/officeDocument/2006/relationships/customXml" Target="../ink/ink494.xml"/><Relationship Id="rId81" Type="http://schemas.openxmlformats.org/officeDocument/2006/relationships/customXml" Target="../ink/ink502.xml"/><Relationship Id="rId130" Type="http://schemas.openxmlformats.org/officeDocument/2006/relationships/image" Target="../media/image248.png"/><Relationship Id="rId135" Type="http://schemas.openxmlformats.org/officeDocument/2006/relationships/image" Target="../media/image251.png"/><Relationship Id="rId13" Type="http://schemas.openxmlformats.org/officeDocument/2006/relationships/image" Target="../media/image1950.png"/><Relationship Id="rId18" Type="http://schemas.openxmlformats.org/officeDocument/2006/relationships/customXml" Target="../ink/ink470.xml"/><Relationship Id="rId39" Type="http://schemas.openxmlformats.org/officeDocument/2006/relationships/customXml" Target="../ink/ink480.xml"/><Relationship Id="rId109" Type="http://schemas.openxmlformats.org/officeDocument/2006/relationships/customXml" Target="../ink/ink514.xml"/><Relationship Id="rId50" Type="http://schemas.openxmlformats.org/officeDocument/2006/relationships/image" Target="../media/image2090.png"/><Relationship Id="rId55" Type="http://schemas.openxmlformats.org/officeDocument/2006/relationships/customXml" Target="../ink/ink489.xml"/><Relationship Id="rId76" Type="http://schemas.openxmlformats.org/officeDocument/2006/relationships/image" Target="../media/image222.png"/><Relationship Id="rId97" Type="http://schemas.openxmlformats.org/officeDocument/2006/relationships/customXml" Target="../ink/ink508.xml"/><Relationship Id="rId104" Type="http://schemas.openxmlformats.org/officeDocument/2006/relationships/image" Target="../media/image235.png"/><Relationship Id="rId120" Type="http://schemas.openxmlformats.org/officeDocument/2006/relationships/image" Target="../media/image243.png"/><Relationship Id="rId125" Type="http://schemas.openxmlformats.org/officeDocument/2006/relationships/customXml" Target="../ink/ink522.xml"/><Relationship Id="rId7" Type="http://schemas.openxmlformats.org/officeDocument/2006/relationships/image" Target="../media/image1920.png"/><Relationship Id="rId71" Type="http://schemas.openxmlformats.org/officeDocument/2006/relationships/customXml" Target="../ink/ink497.xml"/><Relationship Id="rId92" Type="http://schemas.openxmlformats.org/officeDocument/2006/relationships/image" Target="../media/image229.png"/><Relationship Id="rId2" Type="http://schemas.openxmlformats.org/officeDocument/2006/relationships/customXml" Target="../ink/ink462.xml"/><Relationship Id="rId29" Type="http://schemas.openxmlformats.org/officeDocument/2006/relationships/image" Target="../media/image2030.png"/><Relationship Id="rId24" Type="http://schemas.openxmlformats.org/officeDocument/2006/relationships/customXml" Target="../ink/ink473.xml"/><Relationship Id="rId40" Type="http://schemas.openxmlformats.org/officeDocument/2006/relationships/image" Target="../media/image2050.png"/><Relationship Id="rId45" Type="http://schemas.openxmlformats.org/officeDocument/2006/relationships/customXml" Target="../ink/ink484.xml"/><Relationship Id="rId66" Type="http://schemas.openxmlformats.org/officeDocument/2006/relationships/image" Target="../media/image2170.png"/><Relationship Id="rId110" Type="http://schemas.openxmlformats.org/officeDocument/2006/relationships/image" Target="../media/image238.png"/><Relationship Id="rId115" Type="http://schemas.openxmlformats.org/officeDocument/2006/relationships/customXml" Target="../ink/ink517.xml"/><Relationship Id="rId131" Type="http://schemas.openxmlformats.org/officeDocument/2006/relationships/customXml" Target="../ink/ink525.xml"/><Relationship Id="rId136" Type="http://schemas.openxmlformats.org/officeDocument/2006/relationships/customXml" Target="../ink/ink527.xml"/><Relationship Id="rId61" Type="http://schemas.openxmlformats.org/officeDocument/2006/relationships/customXml" Target="../ink/ink492.xml"/><Relationship Id="rId82" Type="http://schemas.openxmlformats.org/officeDocument/2006/relationships/image" Target="../media/image225.png"/><Relationship Id="rId19" Type="http://schemas.openxmlformats.org/officeDocument/2006/relationships/image" Target="../media/image1980.png"/><Relationship Id="rId14" Type="http://schemas.openxmlformats.org/officeDocument/2006/relationships/customXml" Target="../ink/ink468.xml"/><Relationship Id="rId30" Type="http://schemas.openxmlformats.org/officeDocument/2006/relationships/customXml" Target="../ink/ink476.xml"/><Relationship Id="rId56" Type="http://schemas.openxmlformats.org/officeDocument/2006/relationships/image" Target="../media/image2120.png"/><Relationship Id="rId77" Type="http://schemas.openxmlformats.org/officeDocument/2006/relationships/customXml" Target="../ink/ink500.xml"/><Relationship Id="rId100" Type="http://schemas.openxmlformats.org/officeDocument/2006/relationships/image" Target="../media/image233.png"/><Relationship Id="rId105" Type="http://schemas.openxmlformats.org/officeDocument/2006/relationships/customXml" Target="../ink/ink512.xml"/><Relationship Id="rId126" Type="http://schemas.openxmlformats.org/officeDocument/2006/relationships/image" Target="../media/image246.png"/><Relationship Id="rId8" Type="http://schemas.openxmlformats.org/officeDocument/2006/relationships/customXml" Target="../ink/ink465.xml"/><Relationship Id="rId51" Type="http://schemas.openxmlformats.org/officeDocument/2006/relationships/customXml" Target="../ink/ink487.xml"/><Relationship Id="rId72" Type="http://schemas.openxmlformats.org/officeDocument/2006/relationships/image" Target="../media/image2200.png"/><Relationship Id="rId93" Type="http://schemas.openxmlformats.org/officeDocument/2006/relationships/customXml" Target="../ink/ink506.xml"/><Relationship Id="rId98" Type="http://schemas.openxmlformats.org/officeDocument/2006/relationships/image" Target="../media/image232.png"/><Relationship Id="rId121" Type="http://schemas.openxmlformats.org/officeDocument/2006/relationships/customXml" Target="../ink/ink520.xml"/><Relationship Id="rId3" Type="http://schemas.openxmlformats.org/officeDocument/2006/relationships/image" Target="../media/image1900.png"/><Relationship Id="rId25" Type="http://schemas.openxmlformats.org/officeDocument/2006/relationships/image" Target="../media/image2010.png"/><Relationship Id="rId46" Type="http://schemas.openxmlformats.org/officeDocument/2006/relationships/image" Target="../media/image2070.png"/><Relationship Id="rId67" Type="http://schemas.openxmlformats.org/officeDocument/2006/relationships/customXml" Target="../ink/ink495.xml"/><Relationship Id="rId116" Type="http://schemas.openxmlformats.org/officeDocument/2006/relationships/image" Target="../media/image241.png"/><Relationship Id="rId20" Type="http://schemas.openxmlformats.org/officeDocument/2006/relationships/customXml" Target="../ink/ink471.xml"/><Relationship Id="rId41" Type="http://schemas.openxmlformats.org/officeDocument/2006/relationships/customXml" Target="../ink/ink481.xml"/><Relationship Id="rId62" Type="http://schemas.openxmlformats.org/officeDocument/2006/relationships/image" Target="../media/image2150.png"/><Relationship Id="rId83" Type="http://schemas.openxmlformats.org/officeDocument/2006/relationships/customXml" Target="../ink/ink503.xml"/><Relationship Id="rId111" Type="http://schemas.openxmlformats.org/officeDocument/2006/relationships/customXml" Target="../ink/ink515.xml"/><Relationship Id="rId132" Type="http://schemas.openxmlformats.org/officeDocument/2006/relationships/image" Target="../media/image249.png"/><Relationship Id="rId15" Type="http://schemas.openxmlformats.org/officeDocument/2006/relationships/image" Target="../media/image1960.png"/><Relationship Id="rId57" Type="http://schemas.openxmlformats.org/officeDocument/2006/relationships/customXml" Target="../ink/ink490.xml"/><Relationship Id="rId106" Type="http://schemas.openxmlformats.org/officeDocument/2006/relationships/image" Target="../media/image236.png"/><Relationship Id="rId127" Type="http://schemas.openxmlformats.org/officeDocument/2006/relationships/customXml" Target="../ink/ink523.xml"/><Relationship Id="rId10" Type="http://schemas.openxmlformats.org/officeDocument/2006/relationships/customXml" Target="../ink/ink466.xml"/><Relationship Id="rId31" Type="http://schemas.openxmlformats.org/officeDocument/2006/relationships/image" Target="../media/image1890.png"/><Relationship Id="rId52" Type="http://schemas.openxmlformats.org/officeDocument/2006/relationships/image" Target="../media/image2100.png"/><Relationship Id="rId73" Type="http://schemas.openxmlformats.org/officeDocument/2006/relationships/customXml" Target="../ink/ink498.xml"/><Relationship Id="rId78" Type="http://schemas.openxmlformats.org/officeDocument/2006/relationships/image" Target="../media/image223.png"/><Relationship Id="rId94" Type="http://schemas.openxmlformats.org/officeDocument/2006/relationships/image" Target="../media/image230.png"/><Relationship Id="rId99" Type="http://schemas.openxmlformats.org/officeDocument/2006/relationships/customXml" Target="../ink/ink509.xml"/><Relationship Id="rId101" Type="http://schemas.openxmlformats.org/officeDocument/2006/relationships/customXml" Target="../ink/ink510.xml"/><Relationship Id="rId122" Type="http://schemas.openxmlformats.org/officeDocument/2006/relationships/image" Target="../media/image244.png"/><Relationship Id="rId4" Type="http://schemas.openxmlformats.org/officeDocument/2006/relationships/customXml" Target="../ink/ink463.xml"/><Relationship Id="rId9" Type="http://schemas.openxmlformats.org/officeDocument/2006/relationships/image" Target="../media/image1930.png"/><Relationship Id="rId26" Type="http://schemas.openxmlformats.org/officeDocument/2006/relationships/customXml" Target="../ink/ink474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40.xml"/><Relationship Id="rId21" Type="http://schemas.openxmlformats.org/officeDocument/2006/relationships/image" Target="../media/image261.png"/><Relationship Id="rId42" Type="http://schemas.openxmlformats.org/officeDocument/2006/relationships/customXml" Target="../ink/ink548.xml"/><Relationship Id="rId47" Type="http://schemas.openxmlformats.org/officeDocument/2006/relationships/image" Target="../media/image429.png"/><Relationship Id="rId63" Type="http://schemas.openxmlformats.org/officeDocument/2006/relationships/image" Target="../media/image437.png"/><Relationship Id="rId68" Type="http://schemas.openxmlformats.org/officeDocument/2006/relationships/customXml" Target="../ink/ink561.xml"/><Relationship Id="rId84" Type="http://schemas.openxmlformats.org/officeDocument/2006/relationships/customXml" Target="../ink/ink569.xml"/><Relationship Id="rId89" Type="http://schemas.openxmlformats.org/officeDocument/2006/relationships/image" Target="../media/image450.png"/><Relationship Id="rId16" Type="http://schemas.openxmlformats.org/officeDocument/2006/relationships/customXml" Target="../ink/ink535.xml"/><Relationship Id="rId11" Type="http://schemas.openxmlformats.org/officeDocument/2006/relationships/image" Target="../media/image419.png"/><Relationship Id="rId32" Type="http://schemas.openxmlformats.org/officeDocument/2006/relationships/customXml" Target="../ink/ink543.xml"/><Relationship Id="rId37" Type="http://schemas.openxmlformats.org/officeDocument/2006/relationships/image" Target="../media/image269.png"/><Relationship Id="rId53" Type="http://schemas.openxmlformats.org/officeDocument/2006/relationships/image" Target="../media/image432.png"/><Relationship Id="rId58" Type="http://schemas.openxmlformats.org/officeDocument/2006/relationships/customXml" Target="../ink/ink556.xml"/><Relationship Id="rId74" Type="http://schemas.openxmlformats.org/officeDocument/2006/relationships/customXml" Target="../ink/ink564.xml"/><Relationship Id="rId79" Type="http://schemas.openxmlformats.org/officeDocument/2006/relationships/image" Target="../media/image445.png"/><Relationship Id="rId5" Type="http://schemas.openxmlformats.org/officeDocument/2006/relationships/image" Target="../media/image416.png"/><Relationship Id="rId90" Type="http://schemas.openxmlformats.org/officeDocument/2006/relationships/image" Target="../media/image451.png"/><Relationship Id="rId22" Type="http://schemas.openxmlformats.org/officeDocument/2006/relationships/customXml" Target="../ink/ink538.xml"/><Relationship Id="rId27" Type="http://schemas.openxmlformats.org/officeDocument/2006/relationships/image" Target="../media/image264.png"/><Relationship Id="rId43" Type="http://schemas.openxmlformats.org/officeDocument/2006/relationships/image" Target="../media/image427.png"/><Relationship Id="rId48" Type="http://schemas.openxmlformats.org/officeDocument/2006/relationships/customXml" Target="../ink/ink551.xml"/><Relationship Id="rId64" Type="http://schemas.openxmlformats.org/officeDocument/2006/relationships/customXml" Target="../ink/ink559.xml"/><Relationship Id="rId69" Type="http://schemas.openxmlformats.org/officeDocument/2006/relationships/image" Target="../media/image440.png"/><Relationship Id="rId8" Type="http://schemas.openxmlformats.org/officeDocument/2006/relationships/customXml" Target="../ink/ink531.xml"/><Relationship Id="rId51" Type="http://schemas.openxmlformats.org/officeDocument/2006/relationships/image" Target="../media/image431.png"/><Relationship Id="rId72" Type="http://schemas.openxmlformats.org/officeDocument/2006/relationships/customXml" Target="../ink/ink563.xml"/><Relationship Id="rId80" Type="http://schemas.openxmlformats.org/officeDocument/2006/relationships/customXml" Target="../ink/ink567.xml"/><Relationship Id="rId85" Type="http://schemas.openxmlformats.org/officeDocument/2006/relationships/image" Target="../media/image448.png"/><Relationship Id="rId93" Type="http://schemas.openxmlformats.org/officeDocument/2006/relationships/image" Target="../media/image453.png"/><Relationship Id="rId3" Type="http://schemas.openxmlformats.org/officeDocument/2006/relationships/image" Target="../media/image415.png"/><Relationship Id="rId12" Type="http://schemas.openxmlformats.org/officeDocument/2006/relationships/customXml" Target="../ink/ink533.xml"/><Relationship Id="rId17" Type="http://schemas.openxmlformats.org/officeDocument/2006/relationships/image" Target="../media/image259.png"/><Relationship Id="rId25" Type="http://schemas.openxmlformats.org/officeDocument/2006/relationships/image" Target="../media/image263.png"/><Relationship Id="rId33" Type="http://schemas.openxmlformats.org/officeDocument/2006/relationships/image" Target="../media/image423.png"/><Relationship Id="rId38" Type="http://schemas.openxmlformats.org/officeDocument/2006/relationships/customXml" Target="../ink/ink546.xml"/><Relationship Id="rId46" Type="http://schemas.openxmlformats.org/officeDocument/2006/relationships/customXml" Target="../ink/ink550.xml"/><Relationship Id="rId59" Type="http://schemas.openxmlformats.org/officeDocument/2006/relationships/image" Target="../media/image435.png"/><Relationship Id="rId67" Type="http://schemas.openxmlformats.org/officeDocument/2006/relationships/image" Target="../media/image439.png"/><Relationship Id="rId20" Type="http://schemas.openxmlformats.org/officeDocument/2006/relationships/customXml" Target="../ink/ink537.xml"/><Relationship Id="rId41" Type="http://schemas.openxmlformats.org/officeDocument/2006/relationships/image" Target="../media/image426.png"/><Relationship Id="rId54" Type="http://schemas.openxmlformats.org/officeDocument/2006/relationships/customXml" Target="../ink/ink554.xml"/><Relationship Id="rId62" Type="http://schemas.openxmlformats.org/officeDocument/2006/relationships/customXml" Target="../ink/ink558.xml"/><Relationship Id="rId70" Type="http://schemas.openxmlformats.org/officeDocument/2006/relationships/customXml" Target="../ink/ink562.xml"/><Relationship Id="rId75" Type="http://schemas.openxmlformats.org/officeDocument/2006/relationships/image" Target="../media/image443.png"/><Relationship Id="rId83" Type="http://schemas.openxmlformats.org/officeDocument/2006/relationships/image" Target="../media/image447.png"/><Relationship Id="rId88" Type="http://schemas.openxmlformats.org/officeDocument/2006/relationships/customXml" Target="../ink/ink571.xml"/><Relationship Id="rId91" Type="http://schemas.openxmlformats.org/officeDocument/2006/relationships/image" Target="../media/image45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30.xml"/><Relationship Id="rId15" Type="http://schemas.openxmlformats.org/officeDocument/2006/relationships/image" Target="../media/image258.png"/><Relationship Id="rId23" Type="http://schemas.openxmlformats.org/officeDocument/2006/relationships/image" Target="../media/image262.png"/><Relationship Id="rId28" Type="http://schemas.openxmlformats.org/officeDocument/2006/relationships/customXml" Target="../ink/ink541.xml"/><Relationship Id="rId36" Type="http://schemas.openxmlformats.org/officeDocument/2006/relationships/customXml" Target="../ink/ink545.xml"/><Relationship Id="rId49" Type="http://schemas.openxmlformats.org/officeDocument/2006/relationships/image" Target="../media/image430.png"/><Relationship Id="rId57" Type="http://schemas.openxmlformats.org/officeDocument/2006/relationships/image" Target="../media/image434.png"/><Relationship Id="rId10" Type="http://schemas.openxmlformats.org/officeDocument/2006/relationships/customXml" Target="../ink/ink532.xml"/><Relationship Id="rId31" Type="http://schemas.openxmlformats.org/officeDocument/2006/relationships/image" Target="../media/image422.png"/><Relationship Id="rId44" Type="http://schemas.openxmlformats.org/officeDocument/2006/relationships/customXml" Target="../ink/ink549.xml"/><Relationship Id="rId52" Type="http://schemas.openxmlformats.org/officeDocument/2006/relationships/customXml" Target="../ink/ink553.xml"/><Relationship Id="rId60" Type="http://schemas.openxmlformats.org/officeDocument/2006/relationships/customXml" Target="../ink/ink557.xml"/><Relationship Id="rId65" Type="http://schemas.openxmlformats.org/officeDocument/2006/relationships/image" Target="../media/image438.png"/><Relationship Id="rId73" Type="http://schemas.openxmlformats.org/officeDocument/2006/relationships/image" Target="../media/image442.png"/><Relationship Id="rId78" Type="http://schemas.openxmlformats.org/officeDocument/2006/relationships/customXml" Target="../ink/ink566.xml"/><Relationship Id="rId81" Type="http://schemas.openxmlformats.org/officeDocument/2006/relationships/image" Target="../media/image446.png"/><Relationship Id="rId86" Type="http://schemas.openxmlformats.org/officeDocument/2006/relationships/customXml" Target="../ink/ink570.xml"/><Relationship Id="rId4" Type="http://schemas.openxmlformats.org/officeDocument/2006/relationships/customXml" Target="../ink/ink529.xml"/><Relationship Id="rId9" Type="http://schemas.openxmlformats.org/officeDocument/2006/relationships/image" Target="../media/image418.png"/><Relationship Id="rId13" Type="http://schemas.openxmlformats.org/officeDocument/2006/relationships/image" Target="../media/image420.png"/><Relationship Id="rId18" Type="http://schemas.openxmlformats.org/officeDocument/2006/relationships/customXml" Target="../ink/ink536.xml"/><Relationship Id="rId39" Type="http://schemas.openxmlformats.org/officeDocument/2006/relationships/image" Target="../media/image425.png"/><Relationship Id="rId34" Type="http://schemas.openxmlformats.org/officeDocument/2006/relationships/customXml" Target="../ink/ink544.xml"/><Relationship Id="rId50" Type="http://schemas.openxmlformats.org/officeDocument/2006/relationships/customXml" Target="../ink/ink552.xml"/><Relationship Id="rId55" Type="http://schemas.openxmlformats.org/officeDocument/2006/relationships/image" Target="../media/image433.png"/><Relationship Id="rId76" Type="http://schemas.openxmlformats.org/officeDocument/2006/relationships/customXml" Target="../ink/ink565.xml"/><Relationship Id="rId7" Type="http://schemas.openxmlformats.org/officeDocument/2006/relationships/image" Target="../media/image417.png"/><Relationship Id="rId71" Type="http://schemas.openxmlformats.org/officeDocument/2006/relationships/image" Target="../media/image441.png"/><Relationship Id="rId92" Type="http://schemas.openxmlformats.org/officeDocument/2006/relationships/customXml" Target="../ink/ink572.xml"/><Relationship Id="rId2" Type="http://schemas.openxmlformats.org/officeDocument/2006/relationships/customXml" Target="../ink/ink528.xml"/><Relationship Id="rId29" Type="http://schemas.openxmlformats.org/officeDocument/2006/relationships/image" Target="../media/image421.png"/><Relationship Id="rId24" Type="http://schemas.openxmlformats.org/officeDocument/2006/relationships/customXml" Target="../ink/ink539.xml"/><Relationship Id="rId40" Type="http://schemas.openxmlformats.org/officeDocument/2006/relationships/customXml" Target="../ink/ink547.xml"/><Relationship Id="rId45" Type="http://schemas.openxmlformats.org/officeDocument/2006/relationships/image" Target="../media/image428.png"/><Relationship Id="rId66" Type="http://schemas.openxmlformats.org/officeDocument/2006/relationships/customXml" Target="../ink/ink560.xml"/><Relationship Id="rId87" Type="http://schemas.openxmlformats.org/officeDocument/2006/relationships/image" Target="../media/image449.png"/><Relationship Id="rId61" Type="http://schemas.openxmlformats.org/officeDocument/2006/relationships/image" Target="../media/image436.png"/><Relationship Id="rId82" Type="http://schemas.openxmlformats.org/officeDocument/2006/relationships/customXml" Target="../ink/ink568.xml"/><Relationship Id="rId19" Type="http://schemas.openxmlformats.org/officeDocument/2006/relationships/image" Target="../media/image260.png"/><Relationship Id="rId14" Type="http://schemas.openxmlformats.org/officeDocument/2006/relationships/customXml" Target="../ink/ink534.xml"/><Relationship Id="rId30" Type="http://schemas.openxmlformats.org/officeDocument/2006/relationships/customXml" Target="../ink/ink542.xml"/><Relationship Id="rId35" Type="http://schemas.openxmlformats.org/officeDocument/2006/relationships/image" Target="../media/image424.png"/><Relationship Id="rId56" Type="http://schemas.openxmlformats.org/officeDocument/2006/relationships/customXml" Target="../ink/ink555.xml"/><Relationship Id="rId77" Type="http://schemas.openxmlformats.org/officeDocument/2006/relationships/image" Target="../media/image4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9.png"/><Relationship Id="rId21" Type="http://schemas.openxmlformats.org/officeDocument/2006/relationships/customXml" Target="../ink/ink12.xml"/><Relationship Id="rId42" Type="http://schemas.openxmlformats.org/officeDocument/2006/relationships/customXml" Target="../ink/ink22.xml"/><Relationship Id="rId84" Type="http://schemas.openxmlformats.org/officeDocument/2006/relationships/customXml" Target="../ink/ink37.xml"/><Relationship Id="rId138" Type="http://schemas.openxmlformats.org/officeDocument/2006/relationships/customXml" Target="../ink/ink64.xml"/><Relationship Id="rId16" Type="http://schemas.openxmlformats.org/officeDocument/2006/relationships/image" Target="../media/image14.png"/><Relationship Id="rId107" Type="http://schemas.openxmlformats.org/officeDocument/2006/relationships/image" Target="../media/image54.png"/><Relationship Id="rId11" Type="http://schemas.openxmlformats.org/officeDocument/2006/relationships/customXml" Target="../ink/ink7.xml"/><Relationship Id="rId32" Type="http://schemas.openxmlformats.org/officeDocument/2006/relationships/customXml" Target="../ink/ink17.xml"/><Relationship Id="rId37" Type="http://schemas.openxmlformats.org/officeDocument/2006/relationships/image" Target="../media/image25.png"/><Relationship Id="rId74" Type="http://schemas.openxmlformats.org/officeDocument/2006/relationships/customXml" Target="../ink/ink32.xml"/><Relationship Id="rId79" Type="http://schemas.openxmlformats.org/officeDocument/2006/relationships/image" Target="../media/image39.png"/><Relationship Id="rId102" Type="http://schemas.openxmlformats.org/officeDocument/2006/relationships/customXml" Target="../ink/ink46.xml"/><Relationship Id="rId123" Type="http://schemas.openxmlformats.org/officeDocument/2006/relationships/image" Target="../media/image62.png"/><Relationship Id="rId128" Type="http://schemas.openxmlformats.org/officeDocument/2006/relationships/customXml" Target="../ink/ink59.xml"/><Relationship Id="rId144" Type="http://schemas.openxmlformats.org/officeDocument/2006/relationships/customXml" Target="../ink/ink67.xml"/><Relationship Id="rId149" Type="http://schemas.openxmlformats.org/officeDocument/2006/relationships/image" Target="../media/image75.png"/><Relationship Id="rId5" Type="http://schemas.openxmlformats.org/officeDocument/2006/relationships/customXml" Target="../ink/ink4.xml"/><Relationship Id="rId90" Type="http://schemas.openxmlformats.org/officeDocument/2006/relationships/customXml" Target="../ink/ink40.xml"/><Relationship Id="rId95" Type="http://schemas.openxmlformats.org/officeDocument/2006/relationships/image" Target="../media/image48.png"/><Relationship Id="rId22" Type="http://schemas.openxmlformats.org/officeDocument/2006/relationships/image" Target="../media/image17.png"/><Relationship Id="rId27" Type="http://schemas.openxmlformats.org/officeDocument/2006/relationships/image" Target="../media/image20.png"/><Relationship Id="rId43" Type="http://schemas.openxmlformats.org/officeDocument/2006/relationships/image" Target="../media/image28.png"/><Relationship Id="rId48" Type="http://schemas.openxmlformats.org/officeDocument/2006/relationships/customXml" Target="../ink/ink25.xml"/><Relationship Id="rId69" Type="http://schemas.openxmlformats.org/officeDocument/2006/relationships/image" Target="../media/image34.png"/><Relationship Id="rId113" Type="http://schemas.openxmlformats.org/officeDocument/2006/relationships/image" Target="../media/image57.png"/><Relationship Id="rId118" Type="http://schemas.openxmlformats.org/officeDocument/2006/relationships/customXml" Target="../ink/ink54.xml"/><Relationship Id="rId134" Type="http://schemas.openxmlformats.org/officeDocument/2006/relationships/customXml" Target="../ink/ink62.xml"/><Relationship Id="rId139" Type="http://schemas.openxmlformats.org/officeDocument/2006/relationships/image" Target="../media/image70.png"/><Relationship Id="rId80" Type="http://schemas.openxmlformats.org/officeDocument/2006/relationships/customXml" Target="../ink/ink35.xml"/><Relationship Id="rId85" Type="http://schemas.openxmlformats.org/officeDocument/2006/relationships/image" Target="../media/image43.png"/><Relationship Id="rId150" Type="http://schemas.openxmlformats.org/officeDocument/2006/relationships/customXml" Target="../ink/ink70.xml"/><Relationship Id="rId12" Type="http://schemas.openxmlformats.org/officeDocument/2006/relationships/image" Target="../media/image12.png"/><Relationship Id="rId17" Type="http://schemas.openxmlformats.org/officeDocument/2006/relationships/customXml" Target="../ink/ink10.xml"/><Relationship Id="rId33" Type="http://schemas.openxmlformats.org/officeDocument/2006/relationships/image" Target="../media/image23.png"/><Relationship Id="rId38" Type="http://schemas.openxmlformats.org/officeDocument/2006/relationships/customXml" Target="../ink/ink20.xml"/><Relationship Id="rId103" Type="http://schemas.openxmlformats.org/officeDocument/2006/relationships/image" Target="../media/image52.png"/><Relationship Id="rId108" Type="http://schemas.openxmlformats.org/officeDocument/2006/relationships/customXml" Target="../ink/ink49.xml"/><Relationship Id="rId124" Type="http://schemas.openxmlformats.org/officeDocument/2006/relationships/customXml" Target="../ink/ink57.xml"/><Relationship Id="rId129" Type="http://schemas.openxmlformats.org/officeDocument/2006/relationships/image" Target="../media/image65.png"/><Relationship Id="rId70" Type="http://schemas.openxmlformats.org/officeDocument/2006/relationships/customXml" Target="../ink/ink30.xml"/><Relationship Id="rId75" Type="http://schemas.openxmlformats.org/officeDocument/2006/relationships/image" Target="../media/image37.png"/><Relationship Id="rId91" Type="http://schemas.openxmlformats.org/officeDocument/2006/relationships/image" Target="../media/image46.png"/><Relationship Id="rId96" Type="http://schemas.openxmlformats.org/officeDocument/2006/relationships/customXml" Target="../ink/ink43.xml"/><Relationship Id="rId140" Type="http://schemas.openxmlformats.org/officeDocument/2006/relationships/customXml" Target="../ink/ink65.xml"/><Relationship Id="rId145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23" Type="http://schemas.openxmlformats.org/officeDocument/2006/relationships/customXml" Target="../ink/ink13.xml"/><Relationship Id="rId28" Type="http://schemas.openxmlformats.org/officeDocument/2006/relationships/customXml" Target="../ink/ink15.xml"/><Relationship Id="rId49" Type="http://schemas.openxmlformats.org/officeDocument/2006/relationships/image" Target="../media/image31.png"/><Relationship Id="rId114" Type="http://schemas.openxmlformats.org/officeDocument/2006/relationships/customXml" Target="../ink/ink52.xml"/><Relationship Id="rId119" Type="http://schemas.openxmlformats.org/officeDocument/2006/relationships/image" Target="../media/image60.png"/><Relationship Id="rId44" Type="http://schemas.openxmlformats.org/officeDocument/2006/relationships/customXml" Target="../ink/ink23.xml"/><Relationship Id="rId65" Type="http://schemas.openxmlformats.org/officeDocument/2006/relationships/image" Target="../media/image40.png"/><Relationship Id="rId81" Type="http://schemas.openxmlformats.org/officeDocument/2006/relationships/image" Target="../media/image41.png"/><Relationship Id="rId86" Type="http://schemas.openxmlformats.org/officeDocument/2006/relationships/customXml" Target="../ink/ink38.xml"/><Relationship Id="rId130" Type="http://schemas.openxmlformats.org/officeDocument/2006/relationships/customXml" Target="../ink/ink60.xml"/><Relationship Id="rId135" Type="http://schemas.openxmlformats.org/officeDocument/2006/relationships/image" Target="../media/image68.png"/><Relationship Id="rId151" Type="http://schemas.openxmlformats.org/officeDocument/2006/relationships/image" Target="../media/image76.png"/><Relationship Id="rId13" Type="http://schemas.openxmlformats.org/officeDocument/2006/relationships/customXml" Target="../ink/ink8.xml"/><Relationship Id="rId18" Type="http://schemas.openxmlformats.org/officeDocument/2006/relationships/image" Target="../media/image15.png"/><Relationship Id="rId39" Type="http://schemas.openxmlformats.org/officeDocument/2006/relationships/image" Target="../media/image26.png"/><Relationship Id="rId109" Type="http://schemas.openxmlformats.org/officeDocument/2006/relationships/image" Target="../media/image55.png"/><Relationship Id="rId34" Type="http://schemas.openxmlformats.org/officeDocument/2006/relationships/customXml" Target="../ink/ink18.xml"/><Relationship Id="rId50" Type="http://schemas.openxmlformats.org/officeDocument/2006/relationships/customXml" Target="../ink/ink26.xml"/><Relationship Id="rId76" Type="http://schemas.openxmlformats.org/officeDocument/2006/relationships/customXml" Target="../ink/ink33.xml"/><Relationship Id="rId97" Type="http://schemas.openxmlformats.org/officeDocument/2006/relationships/image" Target="../media/image49.png"/><Relationship Id="rId104" Type="http://schemas.openxmlformats.org/officeDocument/2006/relationships/customXml" Target="../ink/ink47.xml"/><Relationship Id="rId120" Type="http://schemas.openxmlformats.org/officeDocument/2006/relationships/customXml" Target="../ink/ink55.xml"/><Relationship Id="rId125" Type="http://schemas.openxmlformats.org/officeDocument/2006/relationships/image" Target="../media/image63.png"/><Relationship Id="rId141" Type="http://schemas.openxmlformats.org/officeDocument/2006/relationships/image" Target="../media/image71.png"/><Relationship Id="rId146" Type="http://schemas.openxmlformats.org/officeDocument/2006/relationships/customXml" Target="../ink/ink68.xml"/><Relationship Id="rId7" Type="http://schemas.openxmlformats.org/officeDocument/2006/relationships/customXml" Target="../ink/ink5.xml"/><Relationship Id="rId71" Type="http://schemas.openxmlformats.org/officeDocument/2006/relationships/image" Target="../media/image35.png"/><Relationship Id="rId92" Type="http://schemas.openxmlformats.org/officeDocument/2006/relationships/customXml" Target="../ink/ink41.xml"/><Relationship Id="rId2" Type="http://schemas.openxmlformats.org/officeDocument/2006/relationships/image" Target="../media/image7.png"/><Relationship Id="rId29" Type="http://schemas.openxmlformats.org/officeDocument/2006/relationships/image" Target="../media/image21.png"/><Relationship Id="rId24" Type="http://schemas.openxmlformats.org/officeDocument/2006/relationships/image" Target="../media/image18.png"/><Relationship Id="rId40" Type="http://schemas.openxmlformats.org/officeDocument/2006/relationships/customXml" Target="../ink/ink21.xml"/><Relationship Id="rId45" Type="http://schemas.openxmlformats.org/officeDocument/2006/relationships/image" Target="../media/image29.png"/><Relationship Id="rId66" Type="http://schemas.openxmlformats.org/officeDocument/2006/relationships/customXml" Target="../ink/ink28.xml"/><Relationship Id="rId87" Type="http://schemas.openxmlformats.org/officeDocument/2006/relationships/image" Target="../media/image44.png"/><Relationship Id="rId110" Type="http://schemas.openxmlformats.org/officeDocument/2006/relationships/customXml" Target="../ink/ink50.xml"/><Relationship Id="rId115" Type="http://schemas.openxmlformats.org/officeDocument/2006/relationships/image" Target="../media/image58.png"/><Relationship Id="rId131" Type="http://schemas.openxmlformats.org/officeDocument/2006/relationships/image" Target="../media/image66.png"/><Relationship Id="rId136" Type="http://schemas.openxmlformats.org/officeDocument/2006/relationships/customXml" Target="../ink/ink63.xml"/><Relationship Id="rId82" Type="http://schemas.openxmlformats.org/officeDocument/2006/relationships/customXml" Target="../ink/ink36.xml"/><Relationship Id="rId19" Type="http://schemas.openxmlformats.org/officeDocument/2006/relationships/customXml" Target="../ink/ink11.xml"/><Relationship Id="rId14" Type="http://schemas.openxmlformats.org/officeDocument/2006/relationships/image" Target="../media/image13.png"/><Relationship Id="rId30" Type="http://schemas.openxmlformats.org/officeDocument/2006/relationships/customXml" Target="../ink/ink16.xml"/><Relationship Id="rId35" Type="http://schemas.openxmlformats.org/officeDocument/2006/relationships/image" Target="../media/image24.png"/><Relationship Id="rId77" Type="http://schemas.openxmlformats.org/officeDocument/2006/relationships/image" Target="../media/image38.png"/><Relationship Id="rId100" Type="http://schemas.openxmlformats.org/officeDocument/2006/relationships/customXml" Target="../ink/ink45.xml"/><Relationship Id="rId105" Type="http://schemas.openxmlformats.org/officeDocument/2006/relationships/image" Target="../media/image53.png"/><Relationship Id="rId126" Type="http://schemas.openxmlformats.org/officeDocument/2006/relationships/customXml" Target="../ink/ink58.xml"/><Relationship Id="rId147" Type="http://schemas.openxmlformats.org/officeDocument/2006/relationships/image" Target="../media/image74.png"/><Relationship Id="rId8" Type="http://schemas.openxmlformats.org/officeDocument/2006/relationships/image" Target="../media/image10.png"/><Relationship Id="rId51" Type="http://schemas.openxmlformats.org/officeDocument/2006/relationships/image" Target="../media/image32.png"/><Relationship Id="rId72" Type="http://schemas.openxmlformats.org/officeDocument/2006/relationships/customXml" Target="../ink/ink31.xml"/><Relationship Id="rId93" Type="http://schemas.openxmlformats.org/officeDocument/2006/relationships/image" Target="../media/image47.png"/><Relationship Id="rId98" Type="http://schemas.openxmlformats.org/officeDocument/2006/relationships/customXml" Target="../ink/ink44.xml"/><Relationship Id="rId121" Type="http://schemas.openxmlformats.org/officeDocument/2006/relationships/image" Target="../media/image61.png"/><Relationship Id="rId142" Type="http://schemas.openxmlformats.org/officeDocument/2006/relationships/customXml" Target="../ink/ink66.xml"/><Relationship Id="rId3" Type="http://schemas.openxmlformats.org/officeDocument/2006/relationships/customXml" Target="../ink/ink3.xml"/><Relationship Id="rId25" Type="http://schemas.openxmlformats.org/officeDocument/2006/relationships/customXml" Target="../ink/ink14.xml"/><Relationship Id="rId46" Type="http://schemas.openxmlformats.org/officeDocument/2006/relationships/customXml" Target="../ink/ink24.xml"/><Relationship Id="rId67" Type="http://schemas.openxmlformats.org/officeDocument/2006/relationships/image" Target="../media/image33.png"/><Relationship Id="rId116" Type="http://schemas.openxmlformats.org/officeDocument/2006/relationships/customXml" Target="../ink/ink53.xml"/><Relationship Id="rId137" Type="http://schemas.openxmlformats.org/officeDocument/2006/relationships/image" Target="../media/image69.png"/><Relationship Id="rId20" Type="http://schemas.openxmlformats.org/officeDocument/2006/relationships/image" Target="../media/image16.png"/><Relationship Id="rId41" Type="http://schemas.openxmlformats.org/officeDocument/2006/relationships/image" Target="../media/image27.png"/><Relationship Id="rId83" Type="http://schemas.openxmlformats.org/officeDocument/2006/relationships/image" Target="../media/image42.png"/><Relationship Id="rId88" Type="http://schemas.openxmlformats.org/officeDocument/2006/relationships/customXml" Target="../ink/ink39.xml"/><Relationship Id="rId111" Type="http://schemas.openxmlformats.org/officeDocument/2006/relationships/image" Target="../media/image56.png"/><Relationship Id="rId132" Type="http://schemas.openxmlformats.org/officeDocument/2006/relationships/customXml" Target="../ink/ink61.xml"/><Relationship Id="rId15" Type="http://schemas.openxmlformats.org/officeDocument/2006/relationships/customXml" Target="../ink/ink9.xml"/><Relationship Id="rId36" Type="http://schemas.openxmlformats.org/officeDocument/2006/relationships/customXml" Target="../ink/ink19.xml"/><Relationship Id="rId106" Type="http://schemas.openxmlformats.org/officeDocument/2006/relationships/customXml" Target="../ink/ink48.xml"/><Relationship Id="rId127" Type="http://schemas.openxmlformats.org/officeDocument/2006/relationships/image" Target="../media/image64.png"/><Relationship Id="rId10" Type="http://schemas.openxmlformats.org/officeDocument/2006/relationships/image" Target="../media/image11.png"/><Relationship Id="rId31" Type="http://schemas.openxmlformats.org/officeDocument/2006/relationships/image" Target="../media/image22.png"/><Relationship Id="rId52" Type="http://schemas.openxmlformats.org/officeDocument/2006/relationships/customXml" Target="../ink/ink27.xml"/><Relationship Id="rId73" Type="http://schemas.openxmlformats.org/officeDocument/2006/relationships/image" Target="../media/image36.png"/><Relationship Id="rId78" Type="http://schemas.openxmlformats.org/officeDocument/2006/relationships/customXml" Target="../ink/ink34.xml"/><Relationship Id="rId94" Type="http://schemas.openxmlformats.org/officeDocument/2006/relationships/customXml" Target="../ink/ink42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customXml" Target="../ink/ink56.xml"/><Relationship Id="rId143" Type="http://schemas.openxmlformats.org/officeDocument/2006/relationships/image" Target="../media/image72.png"/><Relationship Id="rId148" Type="http://schemas.openxmlformats.org/officeDocument/2006/relationships/customXml" Target="../ink/ink69.xml"/><Relationship Id="rId4" Type="http://schemas.openxmlformats.org/officeDocument/2006/relationships/image" Target="../media/image8.png"/><Relationship Id="rId9" Type="http://schemas.openxmlformats.org/officeDocument/2006/relationships/customXml" Target="../ink/ink6.xml"/><Relationship Id="rId26" Type="http://schemas.openxmlformats.org/officeDocument/2006/relationships/image" Target="../media/image19.png"/><Relationship Id="rId47" Type="http://schemas.openxmlformats.org/officeDocument/2006/relationships/image" Target="../media/image30.png"/><Relationship Id="rId68" Type="http://schemas.openxmlformats.org/officeDocument/2006/relationships/customXml" Target="../ink/ink29.xml"/><Relationship Id="rId89" Type="http://schemas.openxmlformats.org/officeDocument/2006/relationships/image" Target="../media/image45.png"/><Relationship Id="rId112" Type="http://schemas.openxmlformats.org/officeDocument/2006/relationships/customXml" Target="../ink/ink51.xml"/><Relationship Id="rId133" Type="http://schemas.openxmlformats.org/officeDocument/2006/relationships/image" Target="../media/image67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83.xml"/><Relationship Id="rId21" Type="http://schemas.openxmlformats.org/officeDocument/2006/relationships/image" Target="../media/image570.png"/><Relationship Id="rId42" Type="http://schemas.openxmlformats.org/officeDocument/2006/relationships/customXml" Target="../ink/ink91.xml"/><Relationship Id="rId47" Type="http://schemas.openxmlformats.org/officeDocument/2006/relationships/image" Target="../media/image700.png"/><Relationship Id="rId63" Type="http://schemas.openxmlformats.org/officeDocument/2006/relationships/image" Target="../media/image78.png"/><Relationship Id="rId68" Type="http://schemas.openxmlformats.org/officeDocument/2006/relationships/customXml" Target="../ink/ink104.xml"/><Relationship Id="rId84" Type="http://schemas.openxmlformats.org/officeDocument/2006/relationships/customXml" Target="../ink/ink112.xml"/><Relationship Id="rId89" Type="http://schemas.openxmlformats.org/officeDocument/2006/relationships/image" Target="../media/image91.png"/><Relationship Id="rId16" Type="http://schemas.openxmlformats.org/officeDocument/2006/relationships/customXml" Target="../ink/ink78.xml"/><Relationship Id="rId11" Type="http://schemas.openxmlformats.org/officeDocument/2006/relationships/image" Target="../media/image5210.png"/><Relationship Id="rId32" Type="http://schemas.openxmlformats.org/officeDocument/2006/relationships/customXml" Target="../ink/ink86.xml"/><Relationship Id="rId37" Type="http://schemas.openxmlformats.org/officeDocument/2006/relationships/image" Target="../media/image650.png"/><Relationship Id="rId53" Type="http://schemas.openxmlformats.org/officeDocument/2006/relationships/image" Target="../media/image730.png"/><Relationship Id="rId58" Type="http://schemas.openxmlformats.org/officeDocument/2006/relationships/customXml" Target="../ink/ink99.xml"/><Relationship Id="rId74" Type="http://schemas.openxmlformats.org/officeDocument/2006/relationships/customXml" Target="../ink/ink107.xml"/><Relationship Id="rId79" Type="http://schemas.openxmlformats.org/officeDocument/2006/relationships/image" Target="../media/image86.png"/><Relationship Id="rId5" Type="http://schemas.openxmlformats.org/officeDocument/2006/relationships/image" Target="../media/image4910.png"/><Relationship Id="rId90" Type="http://schemas.openxmlformats.org/officeDocument/2006/relationships/customXml" Target="../ink/ink115.xml"/><Relationship Id="rId95" Type="http://schemas.openxmlformats.org/officeDocument/2006/relationships/image" Target="../media/image95.png"/><Relationship Id="rId22" Type="http://schemas.openxmlformats.org/officeDocument/2006/relationships/customXml" Target="../ink/ink81.xml"/><Relationship Id="rId27" Type="http://schemas.openxmlformats.org/officeDocument/2006/relationships/image" Target="../media/image600.png"/><Relationship Id="rId43" Type="http://schemas.openxmlformats.org/officeDocument/2006/relationships/image" Target="../media/image680.png"/><Relationship Id="rId48" Type="http://schemas.openxmlformats.org/officeDocument/2006/relationships/customXml" Target="../ink/ink94.xml"/><Relationship Id="rId64" Type="http://schemas.openxmlformats.org/officeDocument/2006/relationships/customXml" Target="../ink/ink102.xml"/><Relationship Id="rId69" Type="http://schemas.openxmlformats.org/officeDocument/2006/relationships/image" Target="../media/image81.png"/><Relationship Id="rId8" Type="http://schemas.openxmlformats.org/officeDocument/2006/relationships/customXml" Target="../ink/ink74.xml"/><Relationship Id="rId51" Type="http://schemas.openxmlformats.org/officeDocument/2006/relationships/image" Target="../media/image720.png"/><Relationship Id="rId72" Type="http://schemas.openxmlformats.org/officeDocument/2006/relationships/customXml" Target="../ink/ink106.xml"/><Relationship Id="rId80" Type="http://schemas.openxmlformats.org/officeDocument/2006/relationships/customXml" Target="../ink/ink110.xml"/><Relationship Id="rId85" Type="http://schemas.openxmlformats.org/officeDocument/2006/relationships/image" Target="../media/image89.png"/><Relationship Id="rId93" Type="http://schemas.openxmlformats.org/officeDocument/2006/relationships/image" Target="../media/image93.png"/><Relationship Id="rId3" Type="http://schemas.openxmlformats.org/officeDocument/2006/relationships/image" Target="../media/image4810.png"/><Relationship Id="rId12" Type="http://schemas.openxmlformats.org/officeDocument/2006/relationships/customXml" Target="../ink/ink76.xml"/><Relationship Id="rId17" Type="http://schemas.openxmlformats.org/officeDocument/2006/relationships/image" Target="../media/image550.png"/><Relationship Id="rId25" Type="http://schemas.openxmlformats.org/officeDocument/2006/relationships/image" Target="../media/image590.png"/><Relationship Id="rId33" Type="http://schemas.openxmlformats.org/officeDocument/2006/relationships/image" Target="../media/image630.png"/><Relationship Id="rId38" Type="http://schemas.openxmlformats.org/officeDocument/2006/relationships/customXml" Target="../ink/ink89.xml"/><Relationship Id="rId46" Type="http://schemas.openxmlformats.org/officeDocument/2006/relationships/customXml" Target="../ink/ink93.xml"/><Relationship Id="rId59" Type="http://schemas.openxmlformats.org/officeDocument/2006/relationships/image" Target="../media/image760.png"/><Relationship Id="rId67" Type="http://schemas.openxmlformats.org/officeDocument/2006/relationships/image" Target="../media/image80.png"/><Relationship Id="rId20" Type="http://schemas.openxmlformats.org/officeDocument/2006/relationships/customXml" Target="../ink/ink80.xml"/><Relationship Id="rId41" Type="http://schemas.openxmlformats.org/officeDocument/2006/relationships/image" Target="../media/image670.png"/><Relationship Id="rId54" Type="http://schemas.openxmlformats.org/officeDocument/2006/relationships/customXml" Target="../ink/ink97.xml"/><Relationship Id="rId62" Type="http://schemas.openxmlformats.org/officeDocument/2006/relationships/customXml" Target="../ink/ink101.xml"/><Relationship Id="rId70" Type="http://schemas.openxmlformats.org/officeDocument/2006/relationships/customXml" Target="../ink/ink105.xml"/><Relationship Id="rId75" Type="http://schemas.openxmlformats.org/officeDocument/2006/relationships/image" Target="../media/image84.png"/><Relationship Id="rId83" Type="http://schemas.openxmlformats.org/officeDocument/2006/relationships/image" Target="../media/image88.png"/><Relationship Id="rId88" Type="http://schemas.openxmlformats.org/officeDocument/2006/relationships/customXml" Target="../ink/ink114.xml"/><Relationship Id="rId91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3.xml"/><Relationship Id="rId15" Type="http://schemas.openxmlformats.org/officeDocument/2006/relationships/image" Target="../media/image540.png"/><Relationship Id="rId23" Type="http://schemas.openxmlformats.org/officeDocument/2006/relationships/image" Target="../media/image580.png"/><Relationship Id="rId28" Type="http://schemas.openxmlformats.org/officeDocument/2006/relationships/customXml" Target="../ink/ink84.xml"/><Relationship Id="rId36" Type="http://schemas.openxmlformats.org/officeDocument/2006/relationships/customXml" Target="../ink/ink88.xml"/><Relationship Id="rId49" Type="http://schemas.openxmlformats.org/officeDocument/2006/relationships/image" Target="../media/image710.png"/><Relationship Id="rId57" Type="http://schemas.openxmlformats.org/officeDocument/2006/relationships/image" Target="../media/image750.png"/><Relationship Id="rId10" Type="http://schemas.openxmlformats.org/officeDocument/2006/relationships/customXml" Target="../ink/ink75.xml"/><Relationship Id="rId31" Type="http://schemas.openxmlformats.org/officeDocument/2006/relationships/image" Target="../media/image620.png"/><Relationship Id="rId44" Type="http://schemas.openxmlformats.org/officeDocument/2006/relationships/customXml" Target="../ink/ink92.xml"/><Relationship Id="rId52" Type="http://schemas.openxmlformats.org/officeDocument/2006/relationships/customXml" Target="../ink/ink96.xml"/><Relationship Id="rId60" Type="http://schemas.openxmlformats.org/officeDocument/2006/relationships/customXml" Target="../ink/ink100.xml"/><Relationship Id="rId65" Type="http://schemas.openxmlformats.org/officeDocument/2006/relationships/image" Target="../media/image79.png"/><Relationship Id="rId73" Type="http://schemas.openxmlformats.org/officeDocument/2006/relationships/image" Target="../media/image83.png"/><Relationship Id="rId78" Type="http://schemas.openxmlformats.org/officeDocument/2006/relationships/customXml" Target="../ink/ink109.xml"/><Relationship Id="rId81" Type="http://schemas.openxmlformats.org/officeDocument/2006/relationships/image" Target="../media/image87.png"/><Relationship Id="rId86" Type="http://schemas.openxmlformats.org/officeDocument/2006/relationships/customXml" Target="../ink/ink113.xml"/><Relationship Id="rId94" Type="http://schemas.openxmlformats.org/officeDocument/2006/relationships/image" Target="../media/image94.png"/><Relationship Id="rId4" Type="http://schemas.openxmlformats.org/officeDocument/2006/relationships/customXml" Target="../ink/ink72.xml"/><Relationship Id="rId9" Type="http://schemas.openxmlformats.org/officeDocument/2006/relationships/image" Target="../media/image5110.png"/><Relationship Id="rId13" Type="http://schemas.openxmlformats.org/officeDocument/2006/relationships/image" Target="../media/image532.png"/><Relationship Id="rId18" Type="http://schemas.openxmlformats.org/officeDocument/2006/relationships/customXml" Target="../ink/ink79.xml"/><Relationship Id="rId39" Type="http://schemas.openxmlformats.org/officeDocument/2006/relationships/image" Target="../media/image660.png"/><Relationship Id="rId34" Type="http://schemas.openxmlformats.org/officeDocument/2006/relationships/customXml" Target="../ink/ink87.xml"/><Relationship Id="rId50" Type="http://schemas.openxmlformats.org/officeDocument/2006/relationships/customXml" Target="../ink/ink95.xml"/><Relationship Id="rId55" Type="http://schemas.openxmlformats.org/officeDocument/2006/relationships/image" Target="../media/image740.png"/><Relationship Id="rId76" Type="http://schemas.openxmlformats.org/officeDocument/2006/relationships/customXml" Target="../ink/ink108.xml"/><Relationship Id="rId7" Type="http://schemas.openxmlformats.org/officeDocument/2006/relationships/image" Target="../media/image5010.png"/><Relationship Id="rId71" Type="http://schemas.openxmlformats.org/officeDocument/2006/relationships/image" Target="../media/image82.png"/><Relationship Id="rId92" Type="http://schemas.openxmlformats.org/officeDocument/2006/relationships/customXml" Target="../ink/ink116.xml"/><Relationship Id="rId2" Type="http://schemas.openxmlformats.org/officeDocument/2006/relationships/customXml" Target="../ink/ink71.xml"/><Relationship Id="rId29" Type="http://schemas.openxmlformats.org/officeDocument/2006/relationships/image" Target="../media/image610.png"/><Relationship Id="rId24" Type="http://schemas.openxmlformats.org/officeDocument/2006/relationships/customXml" Target="../ink/ink82.xml"/><Relationship Id="rId40" Type="http://schemas.openxmlformats.org/officeDocument/2006/relationships/customXml" Target="../ink/ink90.xml"/><Relationship Id="rId45" Type="http://schemas.openxmlformats.org/officeDocument/2006/relationships/image" Target="../media/image690.png"/><Relationship Id="rId66" Type="http://schemas.openxmlformats.org/officeDocument/2006/relationships/customXml" Target="../ink/ink103.xml"/><Relationship Id="rId87" Type="http://schemas.openxmlformats.org/officeDocument/2006/relationships/image" Target="../media/image90.png"/><Relationship Id="rId61" Type="http://schemas.openxmlformats.org/officeDocument/2006/relationships/image" Target="../media/image77.png"/><Relationship Id="rId82" Type="http://schemas.openxmlformats.org/officeDocument/2006/relationships/customXml" Target="../ink/ink111.xml"/><Relationship Id="rId19" Type="http://schemas.openxmlformats.org/officeDocument/2006/relationships/image" Target="../media/image560.png"/><Relationship Id="rId14" Type="http://schemas.openxmlformats.org/officeDocument/2006/relationships/customXml" Target="../ink/ink77.xml"/><Relationship Id="rId30" Type="http://schemas.openxmlformats.org/officeDocument/2006/relationships/customXml" Target="../ink/ink85.xml"/><Relationship Id="rId35" Type="http://schemas.openxmlformats.org/officeDocument/2006/relationships/image" Target="../media/image640.png"/><Relationship Id="rId56" Type="http://schemas.openxmlformats.org/officeDocument/2006/relationships/customXml" Target="../ink/ink98.xml"/><Relationship Id="rId77" Type="http://schemas.openxmlformats.org/officeDocument/2006/relationships/image" Target="../media/image8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1.png"/><Relationship Id="rId117" Type="http://schemas.openxmlformats.org/officeDocument/2006/relationships/image" Target="../media/image146.png"/><Relationship Id="rId42" Type="http://schemas.openxmlformats.org/officeDocument/2006/relationships/customXml" Target="../ink/ink133.xml"/><Relationship Id="rId47" Type="http://schemas.openxmlformats.org/officeDocument/2006/relationships/image" Target="../media/image112.png"/><Relationship Id="rId63" Type="http://schemas.openxmlformats.org/officeDocument/2006/relationships/image" Target="../media/image119.png"/><Relationship Id="rId68" Type="http://schemas.openxmlformats.org/officeDocument/2006/relationships/customXml" Target="../ink/ink146.xml"/><Relationship Id="rId84" Type="http://schemas.openxmlformats.org/officeDocument/2006/relationships/customXml" Target="../ink/ink154.xml"/><Relationship Id="rId89" Type="http://schemas.openxmlformats.org/officeDocument/2006/relationships/image" Target="../media/image132.png"/><Relationship Id="rId112" Type="http://schemas.openxmlformats.org/officeDocument/2006/relationships/customXml" Target="../ink/ink168.xml"/><Relationship Id="rId107" Type="http://schemas.openxmlformats.org/officeDocument/2006/relationships/image" Target="../media/image141.png"/><Relationship Id="rId11" Type="http://schemas.openxmlformats.org/officeDocument/2006/relationships/customXml" Target="../ink/ink121.xml"/><Relationship Id="rId32" Type="http://schemas.openxmlformats.org/officeDocument/2006/relationships/customXml" Target="../ink/ink128.xml"/><Relationship Id="rId37" Type="http://schemas.openxmlformats.org/officeDocument/2006/relationships/image" Target="../media/image107.png"/><Relationship Id="rId53" Type="http://schemas.openxmlformats.org/officeDocument/2006/relationships/image" Target="../media/image114.png"/><Relationship Id="rId58" Type="http://schemas.openxmlformats.org/officeDocument/2006/relationships/customXml" Target="../ink/ink141.xml"/><Relationship Id="rId74" Type="http://schemas.openxmlformats.org/officeDocument/2006/relationships/customXml" Target="../ink/ink149.xml"/><Relationship Id="rId79" Type="http://schemas.openxmlformats.org/officeDocument/2006/relationships/image" Target="../media/image127.png"/><Relationship Id="rId102" Type="http://schemas.openxmlformats.org/officeDocument/2006/relationships/customXml" Target="../ink/ink163.xml"/><Relationship Id="rId5" Type="http://schemas.openxmlformats.org/officeDocument/2006/relationships/customXml" Target="../ink/ink118.xml"/><Relationship Id="rId90" Type="http://schemas.openxmlformats.org/officeDocument/2006/relationships/customXml" Target="../ink/ink157.xml"/><Relationship Id="rId95" Type="http://schemas.openxmlformats.org/officeDocument/2006/relationships/image" Target="../media/image135.png"/><Relationship Id="rId22" Type="http://schemas.openxmlformats.org/officeDocument/2006/relationships/image" Target="../media/image99.png"/><Relationship Id="rId27" Type="http://schemas.openxmlformats.org/officeDocument/2006/relationships/customXml" Target="../ink/ink126.xml"/><Relationship Id="rId43" Type="http://schemas.openxmlformats.org/officeDocument/2006/relationships/image" Target="../media/image110.png"/><Relationship Id="rId48" Type="http://schemas.openxmlformats.org/officeDocument/2006/relationships/customXml" Target="../ink/ink136.xml"/><Relationship Id="rId64" Type="http://schemas.openxmlformats.org/officeDocument/2006/relationships/customXml" Target="../ink/ink144.xml"/><Relationship Id="rId69" Type="http://schemas.openxmlformats.org/officeDocument/2006/relationships/image" Target="../media/image122.png"/><Relationship Id="rId113" Type="http://schemas.openxmlformats.org/officeDocument/2006/relationships/image" Target="../media/image144.png"/><Relationship Id="rId118" Type="http://schemas.openxmlformats.org/officeDocument/2006/relationships/image" Target="../media/image147.png"/><Relationship Id="rId80" Type="http://schemas.openxmlformats.org/officeDocument/2006/relationships/customXml" Target="../ink/ink152.xml"/><Relationship Id="rId85" Type="http://schemas.openxmlformats.org/officeDocument/2006/relationships/image" Target="../media/image130.png"/><Relationship Id="rId12" Type="http://schemas.openxmlformats.org/officeDocument/2006/relationships/image" Target="../media/image96.png"/><Relationship Id="rId33" Type="http://schemas.openxmlformats.org/officeDocument/2006/relationships/image" Target="../media/image105.png"/><Relationship Id="rId38" Type="http://schemas.openxmlformats.org/officeDocument/2006/relationships/customXml" Target="../ink/ink131.xml"/><Relationship Id="rId59" Type="http://schemas.openxmlformats.org/officeDocument/2006/relationships/image" Target="../media/image117.png"/><Relationship Id="rId103" Type="http://schemas.openxmlformats.org/officeDocument/2006/relationships/image" Target="../media/image139.png"/><Relationship Id="rId108" Type="http://schemas.openxmlformats.org/officeDocument/2006/relationships/customXml" Target="../ink/ink166.xml"/><Relationship Id="rId54" Type="http://schemas.openxmlformats.org/officeDocument/2006/relationships/customXml" Target="../ink/ink139.xml"/><Relationship Id="rId70" Type="http://schemas.openxmlformats.org/officeDocument/2006/relationships/customXml" Target="../ink/ink147.xml"/><Relationship Id="rId75" Type="http://schemas.openxmlformats.org/officeDocument/2006/relationships/image" Target="../media/image125.png"/><Relationship Id="rId91" Type="http://schemas.openxmlformats.org/officeDocument/2006/relationships/image" Target="../media/image133.png"/><Relationship Id="rId96" Type="http://schemas.openxmlformats.org/officeDocument/2006/relationships/customXml" Target="../ink/ink16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0.png"/><Relationship Id="rId15" Type="http://schemas.openxmlformats.org/officeDocument/2006/relationships/customXml" Target="../ink/ink123.xml"/><Relationship Id="rId23" Type="http://schemas.openxmlformats.org/officeDocument/2006/relationships/customXml" Target="../ink/ink124.xml"/><Relationship Id="rId28" Type="http://schemas.openxmlformats.org/officeDocument/2006/relationships/image" Target="../media/image102.png"/><Relationship Id="rId36" Type="http://schemas.openxmlformats.org/officeDocument/2006/relationships/customXml" Target="../ink/ink130.xml"/><Relationship Id="rId49" Type="http://schemas.openxmlformats.org/officeDocument/2006/relationships/image" Target="../media/image98.png"/><Relationship Id="rId57" Type="http://schemas.openxmlformats.org/officeDocument/2006/relationships/image" Target="../media/image116.png"/><Relationship Id="rId106" Type="http://schemas.openxmlformats.org/officeDocument/2006/relationships/customXml" Target="../ink/ink165.xml"/><Relationship Id="rId114" Type="http://schemas.openxmlformats.org/officeDocument/2006/relationships/customXml" Target="../ink/ink169.xml"/><Relationship Id="rId119" Type="http://schemas.openxmlformats.org/officeDocument/2006/relationships/image" Target="../media/image148.png"/><Relationship Id="rId10" Type="http://schemas.openxmlformats.org/officeDocument/2006/relationships/image" Target="../media/image950.png"/><Relationship Id="rId31" Type="http://schemas.openxmlformats.org/officeDocument/2006/relationships/image" Target="../media/image104.png"/><Relationship Id="rId44" Type="http://schemas.openxmlformats.org/officeDocument/2006/relationships/customXml" Target="../ink/ink134.xml"/><Relationship Id="rId52" Type="http://schemas.openxmlformats.org/officeDocument/2006/relationships/customXml" Target="../ink/ink138.xml"/><Relationship Id="rId60" Type="http://schemas.openxmlformats.org/officeDocument/2006/relationships/customXml" Target="../ink/ink142.xml"/><Relationship Id="rId65" Type="http://schemas.openxmlformats.org/officeDocument/2006/relationships/image" Target="../media/image120.png"/><Relationship Id="rId73" Type="http://schemas.openxmlformats.org/officeDocument/2006/relationships/image" Target="../media/image124.png"/><Relationship Id="rId78" Type="http://schemas.openxmlformats.org/officeDocument/2006/relationships/customXml" Target="../ink/ink151.xml"/><Relationship Id="rId81" Type="http://schemas.openxmlformats.org/officeDocument/2006/relationships/image" Target="../media/image128.png"/><Relationship Id="rId86" Type="http://schemas.openxmlformats.org/officeDocument/2006/relationships/customXml" Target="../ink/ink155.xml"/><Relationship Id="rId94" Type="http://schemas.openxmlformats.org/officeDocument/2006/relationships/customXml" Target="../ink/ink159.xml"/><Relationship Id="rId99" Type="http://schemas.openxmlformats.org/officeDocument/2006/relationships/image" Target="../media/image137.png"/><Relationship Id="rId101" Type="http://schemas.openxmlformats.org/officeDocument/2006/relationships/image" Target="../media/image138.png"/><Relationship Id="rId4" Type="http://schemas.openxmlformats.org/officeDocument/2006/relationships/image" Target="../media/image920.png"/><Relationship Id="rId9" Type="http://schemas.openxmlformats.org/officeDocument/2006/relationships/customXml" Target="../ink/ink120.xml"/><Relationship Id="rId13" Type="http://schemas.openxmlformats.org/officeDocument/2006/relationships/customXml" Target="../ink/ink122.xml"/><Relationship Id="rId39" Type="http://schemas.openxmlformats.org/officeDocument/2006/relationships/image" Target="../media/image108.png"/><Relationship Id="rId109" Type="http://schemas.openxmlformats.org/officeDocument/2006/relationships/image" Target="../media/image142.png"/><Relationship Id="rId34" Type="http://schemas.openxmlformats.org/officeDocument/2006/relationships/customXml" Target="../ink/ink129.xml"/><Relationship Id="rId50" Type="http://schemas.openxmlformats.org/officeDocument/2006/relationships/customXml" Target="../ink/ink137.xml"/><Relationship Id="rId55" Type="http://schemas.openxmlformats.org/officeDocument/2006/relationships/image" Target="../media/image115.png"/><Relationship Id="rId76" Type="http://schemas.openxmlformats.org/officeDocument/2006/relationships/customXml" Target="../ink/ink150.xml"/><Relationship Id="rId97" Type="http://schemas.openxmlformats.org/officeDocument/2006/relationships/image" Target="../media/image136.png"/><Relationship Id="rId104" Type="http://schemas.openxmlformats.org/officeDocument/2006/relationships/customXml" Target="../ink/ink164.xml"/><Relationship Id="rId120" Type="http://schemas.openxmlformats.org/officeDocument/2006/relationships/image" Target="../media/image149.png"/><Relationship Id="rId7" Type="http://schemas.openxmlformats.org/officeDocument/2006/relationships/customXml" Target="../ink/ink119.xml"/><Relationship Id="rId71" Type="http://schemas.openxmlformats.org/officeDocument/2006/relationships/image" Target="../media/image123.png"/><Relationship Id="rId92" Type="http://schemas.openxmlformats.org/officeDocument/2006/relationships/customXml" Target="../ink/ink158.xml"/><Relationship Id="rId2" Type="http://schemas.openxmlformats.org/officeDocument/2006/relationships/image" Target="../media/image910.png"/><Relationship Id="rId29" Type="http://schemas.openxmlformats.org/officeDocument/2006/relationships/customXml" Target="../ink/ink127.xml"/><Relationship Id="rId24" Type="http://schemas.openxmlformats.org/officeDocument/2006/relationships/image" Target="../media/image100.png"/><Relationship Id="rId40" Type="http://schemas.openxmlformats.org/officeDocument/2006/relationships/customXml" Target="../ink/ink132.xml"/><Relationship Id="rId45" Type="http://schemas.openxmlformats.org/officeDocument/2006/relationships/image" Target="../media/image111.png"/><Relationship Id="rId66" Type="http://schemas.openxmlformats.org/officeDocument/2006/relationships/customXml" Target="../ink/ink145.xml"/><Relationship Id="rId87" Type="http://schemas.openxmlformats.org/officeDocument/2006/relationships/image" Target="../media/image131.png"/><Relationship Id="rId110" Type="http://schemas.openxmlformats.org/officeDocument/2006/relationships/customXml" Target="../ink/ink167.xml"/><Relationship Id="rId115" Type="http://schemas.openxmlformats.org/officeDocument/2006/relationships/image" Target="../media/image145.png"/><Relationship Id="rId61" Type="http://schemas.openxmlformats.org/officeDocument/2006/relationships/image" Target="../media/image118.png"/><Relationship Id="rId82" Type="http://schemas.openxmlformats.org/officeDocument/2006/relationships/customXml" Target="../ink/ink153.xml"/><Relationship Id="rId14" Type="http://schemas.openxmlformats.org/officeDocument/2006/relationships/image" Target="../media/image97.png"/><Relationship Id="rId30" Type="http://schemas.openxmlformats.org/officeDocument/2006/relationships/image" Target="../media/image103.png"/><Relationship Id="rId35" Type="http://schemas.openxmlformats.org/officeDocument/2006/relationships/image" Target="../media/image106.png"/><Relationship Id="rId56" Type="http://schemas.openxmlformats.org/officeDocument/2006/relationships/customXml" Target="../ink/ink140.xml"/><Relationship Id="rId77" Type="http://schemas.openxmlformats.org/officeDocument/2006/relationships/image" Target="../media/image126.png"/><Relationship Id="rId100" Type="http://schemas.openxmlformats.org/officeDocument/2006/relationships/customXml" Target="../ink/ink162.xml"/><Relationship Id="rId105" Type="http://schemas.openxmlformats.org/officeDocument/2006/relationships/image" Target="../media/image140.png"/><Relationship Id="rId8" Type="http://schemas.openxmlformats.org/officeDocument/2006/relationships/image" Target="../media/image940.png"/><Relationship Id="rId51" Type="http://schemas.openxmlformats.org/officeDocument/2006/relationships/image" Target="../media/image113.png"/><Relationship Id="rId72" Type="http://schemas.openxmlformats.org/officeDocument/2006/relationships/customXml" Target="../ink/ink148.xml"/><Relationship Id="rId93" Type="http://schemas.openxmlformats.org/officeDocument/2006/relationships/image" Target="../media/image134.png"/><Relationship Id="rId98" Type="http://schemas.openxmlformats.org/officeDocument/2006/relationships/customXml" Target="../ink/ink161.xml"/><Relationship Id="rId3" Type="http://schemas.openxmlformats.org/officeDocument/2006/relationships/customXml" Target="../ink/ink117.xml"/><Relationship Id="rId25" Type="http://schemas.openxmlformats.org/officeDocument/2006/relationships/customXml" Target="../ink/ink125.xml"/><Relationship Id="rId46" Type="http://schemas.openxmlformats.org/officeDocument/2006/relationships/customXml" Target="../ink/ink135.xml"/><Relationship Id="rId67" Type="http://schemas.openxmlformats.org/officeDocument/2006/relationships/image" Target="../media/image121.png"/><Relationship Id="rId116" Type="http://schemas.openxmlformats.org/officeDocument/2006/relationships/customXml" Target="../ink/ink170.xml"/><Relationship Id="rId41" Type="http://schemas.openxmlformats.org/officeDocument/2006/relationships/image" Target="../media/image109.png"/><Relationship Id="rId62" Type="http://schemas.openxmlformats.org/officeDocument/2006/relationships/customXml" Target="../ink/ink143.xml"/><Relationship Id="rId83" Type="http://schemas.openxmlformats.org/officeDocument/2006/relationships/image" Target="../media/image129.png"/><Relationship Id="rId88" Type="http://schemas.openxmlformats.org/officeDocument/2006/relationships/customXml" Target="../ink/ink156.xml"/><Relationship Id="rId111" Type="http://schemas.openxmlformats.org/officeDocument/2006/relationships/image" Target="../media/image1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customXml" Target="../ink/ink17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286" y="298512"/>
            <a:ext cx="9144000" cy="926976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92D050"/>
                </a:solidFill>
              </a:rPr>
              <a:t>BMS flux-balance laws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1559496" y="1052736"/>
            <a:ext cx="9144000" cy="432048"/>
          </a:xfrm>
        </p:spPr>
        <p:txBody>
          <a:bodyPr/>
          <a:lstStyle/>
          <a:p>
            <a:pPr algn="ctr"/>
            <a:r>
              <a:rPr lang="it-IT" dirty="0"/>
              <a:t>with applications to gravitational radiation and waveforms</a:t>
            </a: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8361A84D-1892-4C14-AB96-46F710792A44}"/>
              </a:ext>
            </a:extLst>
          </p:cNvPr>
          <p:cNvSpPr txBox="1"/>
          <p:nvPr/>
        </p:nvSpPr>
        <p:spPr>
          <a:xfrm>
            <a:off x="498084" y="2209024"/>
            <a:ext cx="87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Roberto Oliveri</a:t>
            </a:r>
          </a:p>
          <a:p>
            <a:r>
              <a:rPr lang="it-IT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CEICO – Institute of Physics of the Czech Academy of Sciences – Prague, CZ 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51D2F9D9-E249-490F-8F72-F2DADE401542}"/>
              </a:ext>
            </a:extLst>
          </p:cNvPr>
          <p:cNvSpPr txBox="1"/>
          <p:nvPr/>
        </p:nvSpPr>
        <p:spPr>
          <a:xfrm>
            <a:off x="498084" y="4578639"/>
            <a:ext cx="8046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Based on ArXiv:1912.03162[gr-qc]</a:t>
            </a:r>
          </a:p>
          <a:p>
            <a:r>
              <a:rPr lang="it-IT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in collaboration with Geoffrey Compère and Ali Seraj (ULB, Brussels)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65B3BE-BDAE-41BA-8E12-B55F865D9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5733256"/>
            <a:ext cx="4280712" cy="9269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BDACE0-F440-4690-B378-C23EAFBEF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950" y="5733256"/>
            <a:ext cx="4280712" cy="926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69B6D64-9827-49CE-8E28-EF69CCBF10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926" y="5733256"/>
            <a:ext cx="2421147" cy="92697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31A8C4-B08E-471B-8B4B-5D4EBA656377}"/>
              </a:ext>
            </a:extLst>
          </p:cNvPr>
          <p:cNvSpPr txBox="1"/>
          <p:nvPr/>
        </p:nvSpPr>
        <p:spPr>
          <a:xfrm>
            <a:off x="469640" y="3361812"/>
            <a:ext cx="821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Talk @ RdG Ondes Gravitationnelles</a:t>
            </a:r>
          </a:p>
          <a:p>
            <a:r>
              <a:rPr lang="it-IT" sz="1600" dirty="0">
                <a:solidFill>
                  <a:schemeClr val="tx1"/>
                </a:solidFill>
                <a:latin typeface="+mj-lt"/>
              </a:rPr>
              <a:t>Observatoire de Meudon, </a:t>
            </a:r>
            <a:r>
              <a:rPr lang="it-IT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4</a:t>
            </a:r>
            <a:r>
              <a:rPr lang="it-IT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th</a:t>
            </a:r>
            <a:r>
              <a:rPr lang="it-IT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February 2020 </a:t>
            </a:r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2314-6B98-4BF6-9254-768F31AFDDCF}"/>
              </a:ext>
            </a:extLst>
          </p:cNvPr>
          <p:cNvSpPr txBox="1">
            <a:spLocks/>
          </p:cNvSpPr>
          <p:nvPr/>
        </p:nvSpPr>
        <p:spPr>
          <a:xfrm>
            <a:off x="1343472" y="116632"/>
            <a:ext cx="9144000" cy="6194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BMS flux-balance laws: </a:t>
            </a:r>
            <a:r>
              <a:rPr lang="en-US" dirty="0" err="1"/>
              <a:t>supermomenta</a:t>
            </a:r>
            <a:endParaRPr lang="en-US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729CA0-9257-49CC-A7CF-8589778BBCF7}"/>
              </a:ext>
            </a:extLst>
          </p:cNvPr>
          <p:cNvSpPr txBox="1"/>
          <p:nvPr/>
        </p:nvSpPr>
        <p:spPr>
          <a:xfrm flipH="1">
            <a:off x="335360" y="769822"/>
            <a:ext cx="1065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Let us focus on supermomenta. The covariant derivation consists of two steps: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E33BB4F-15C7-4075-BECC-FF1F6FFB93FA}"/>
                  </a:ext>
                </a:extLst>
              </p14:cNvPr>
              <p14:cNvContentPartPr/>
              <p14:nvPr/>
            </p14:nvContentPartPr>
            <p14:xfrm>
              <a:off x="1559496" y="1843348"/>
              <a:ext cx="515160" cy="64980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E33BB4F-15C7-4075-BECC-FF1F6FFB93F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50496" y="1834348"/>
                <a:ext cx="532800" cy="6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E4C6F0A-F3DE-4757-92AA-C865CC68AB2C}"/>
                  </a:ext>
                </a:extLst>
              </p14:cNvPr>
              <p14:cNvContentPartPr/>
              <p14:nvPr/>
            </p14:nvContentPartPr>
            <p14:xfrm>
              <a:off x="2785656" y="2126668"/>
              <a:ext cx="206280" cy="936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E4C6F0A-F3DE-4757-92AA-C865CC68AB2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76656" y="2117668"/>
                <a:ext cx="2239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4B740AB-F1A8-4F30-A3C4-C197A86E14C0}"/>
                  </a:ext>
                </a:extLst>
              </p14:cNvPr>
              <p14:cNvContentPartPr/>
              <p14:nvPr/>
            </p14:nvContentPartPr>
            <p14:xfrm>
              <a:off x="2818416" y="2189668"/>
              <a:ext cx="190440" cy="1908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4B740AB-F1A8-4F30-A3C4-C197A86E14C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09416" y="2180668"/>
                <a:ext cx="2080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9AB5B61-4BCB-4574-914D-A7B2DCDD1111}"/>
                  </a:ext>
                </a:extLst>
              </p14:cNvPr>
              <p14:cNvContentPartPr/>
              <p14:nvPr/>
            </p14:nvContentPartPr>
            <p14:xfrm>
              <a:off x="2808696" y="2277148"/>
              <a:ext cx="196560" cy="2124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9AB5B61-4BCB-4574-914D-A7B2DCDD111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99696" y="2268148"/>
                <a:ext cx="2142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D91408E0-EBD0-4963-912D-532EE4B806E7}"/>
                  </a:ext>
                </a:extLst>
              </p14:cNvPr>
              <p14:cNvContentPartPr/>
              <p14:nvPr/>
            </p14:nvContentPartPr>
            <p14:xfrm>
              <a:off x="3308376" y="1947388"/>
              <a:ext cx="21240" cy="186840"/>
            </p14:xfrm>
          </p:contentPart>
        </mc:Choice>
        <mc:Fallback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D91408E0-EBD0-4963-912D-532EE4B806E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99376" y="1938388"/>
                <a:ext cx="388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6A5DFBB-568F-4CD0-B4ED-E6208F895F13}"/>
                  </a:ext>
                </a:extLst>
              </p14:cNvPr>
              <p14:cNvContentPartPr/>
              <p14:nvPr/>
            </p14:nvContentPartPr>
            <p14:xfrm>
              <a:off x="3193896" y="2191108"/>
              <a:ext cx="254160" cy="1656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6A5DFBB-568F-4CD0-B4ED-E6208F895F13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84896" y="2182299"/>
                <a:ext cx="271800" cy="33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7F995ACE-3EDC-40E6-B464-818109088169}"/>
                  </a:ext>
                </a:extLst>
              </p14:cNvPr>
              <p14:cNvContentPartPr/>
              <p14:nvPr/>
            </p14:nvContentPartPr>
            <p14:xfrm>
              <a:off x="3267336" y="2355988"/>
              <a:ext cx="117360" cy="15444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7F995ACE-3EDC-40E6-B464-81810908816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258336" y="2347009"/>
                <a:ext cx="135000" cy="172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FE3EBEB-8A7C-460C-B0FC-39EC8206688B}"/>
                  </a:ext>
                </a:extLst>
              </p14:cNvPr>
              <p14:cNvContentPartPr/>
              <p14:nvPr/>
            </p14:nvContentPartPr>
            <p14:xfrm>
              <a:off x="3575856" y="1731028"/>
              <a:ext cx="480240" cy="88992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FE3EBEB-8A7C-460C-B0FC-39EC8206688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66856" y="1722028"/>
                <a:ext cx="497880" cy="90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B042791-B658-464C-80A5-3354C61E7840}"/>
                  </a:ext>
                </a:extLst>
              </p14:cNvPr>
              <p14:cNvContentPartPr/>
              <p14:nvPr/>
            </p14:nvContentPartPr>
            <p14:xfrm>
              <a:off x="4173456" y="1967188"/>
              <a:ext cx="727200" cy="41184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B042791-B658-464C-80A5-3354C61E784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164456" y="1958188"/>
                <a:ext cx="74484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51A708CF-3E48-492C-9153-BD5B0325C4A7}"/>
                  </a:ext>
                </a:extLst>
              </p14:cNvPr>
              <p14:cNvContentPartPr/>
              <p14:nvPr/>
            </p14:nvContentPartPr>
            <p14:xfrm>
              <a:off x="5007216" y="2087428"/>
              <a:ext cx="348840" cy="2264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51A708CF-3E48-492C-9153-BD5B0325C4A7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998216" y="2078428"/>
                <a:ext cx="36648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AAA0F499-6CFB-499D-BA60-297D869ACFC5}"/>
                  </a:ext>
                </a:extLst>
              </p14:cNvPr>
              <p14:cNvContentPartPr/>
              <p14:nvPr/>
            </p14:nvContentPartPr>
            <p14:xfrm>
              <a:off x="5451456" y="1889428"/>
              <a:ext cx="826560" cy="477000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AAA0F499-6CFB-499D-BA60-297D869ACFC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442456" y="1880421"/>
                <a:ext cx="844200" cy="494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948E949-9C41-4B63-AF91-114CA5A977AA}"/>
                  </a:ext>
                </a:extLst>
              </p14:cNvPr>
              <p14:cNvContentPartPr/>
              <p14:nvPr/>
            </p14:nvContentPartPr>
            <p14:xfrm>
              <a:off x="2221824" y="1929568"/>
              <a:ext cx="496440" cy="4845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948E949-9C41-4B63-AF91-114CA5A977A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12831" y="1920561"/>
                <a:ext cx="514067" cy="502213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4E92FA3-FCFA-4226-A15E-A6AF8E4E8500}"/>
              </a:ext>
            </a:extLst>
          </p:cNvPr>
          <p:cNvSpPr txBox="1"/>
          <p:nvPr/>
        </p:nvSpPr>
        <p:spPr>
          <a:xfrm>
            <a:off x="304462" y="1221976"/>
            <a:ext cx="6104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u="sng" dirty="0"/>
              <a:t>First step</a:t>
            </a:r>
            <a:r>
              <a:rPr lang="it-IT" sz="2000" dirty="0"/>
              <a:t>: retarded time derivative of the BMS charge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3F9AD3E-AC55-40B7-ADA9-7B50DFE2C167}"/>
                  </a:ext>
                </a:extLst>
              </p14:cNvPr>
              <p14:cNvContentPartPr/>
              <p14:nvPr/>
            </p14:nvContentPartPr>
            <p14:xfrm>
              <a:off x="1790408" y="1669904"/>
              <a:ext cx="91080" cy="7812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3F9AD3E-AC55-40B7-ADA9-7B50DFE2C167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81408" y="1660904"/>
                <a:ext cx="1087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CA121F2-C6CB-4910-A652-C82BBFD4054C}"/>
                  </a:ext>
                </a:extLst>
              </p14:cNvPr>
              <p14:cNvContentPartPr/>
              <p14:nvPr/>
            </p14:nvContentPartPr>
            <p14:xfrm>
              <a:off x="5084408" y="1820384"/>
              <a:ext cx="84240" cy="5364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CA121F2-C6CB-4910-A652-C82BBFD4054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075369" y="1811384"/>
                <a:ext cx="101956" cy="71280"/>
              </a:xfrm>
              <a:prstGeom prst="rect">
                <a:avLst/>
              </a:prstGeom>
            </p:spPr>
          </p:pic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04B7825A-39C6-4646-88D9-A8A4E592E505}"/>
              </a:ext>
            </a:extLst>
          </p:cNvPr>
          <p:cNvSpPr/>
          <p:nvPr/>
        </p:nvSpPr>
        <p:spPr>
          <a:xfrm>
            <a:off x="335360" y="2714410"/>
            <a:ext cx="51748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u="sng" dirty="0"/>
              <a:t>Second step</a:t>
            </a:r>
            <a:r>
              <a:rPr lang="it-IT" sz="2000" dirty="0"/>
              <a:t>: use the Einstein’s field equations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4449466-688D-4AD4-BF50-8C2DB67133EC}"/>
                  </a:ext>
                </a:extLst>
              </p14:cNvPr>
              <p14:cNvContentPartPr/>
              <p14:nvPr/>
            </p14:nvContentPartPr>
            <p14:xfrm>
              <a:off x="1738056" y="3431160"/>
              <a:ext cx="68040" cy="424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4449466-688D-4AD4-BF50-8C2DB67133E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729008" y="3422160"/>
                <a:ext cx="85774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27508DC-7892-4879-A839-57EE884075E0}"/>
                  </a:ext>
                </a:extLst>
              </p14:cNvPr>
              <p14:cNvContentPartPr/>
              <p14:nvPr/>
            </p14:nvContentPartPr>
            <p14:xfrm>
              <a:off x="1520256" y="3570120"/>
              <a:ext cx="488880" cy="639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27508DC-7892-4879-A839-57EE884075E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511263" y="3561115"/>
                <a:ext cx="506507" cy="657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C9F1B82-552E-4515-86FB-4D174EE1941F}"/>
                  </a:ext>
                </a:extLst>
              </p14:cNvPr>
              <p14:cNvContentPartPr/>
              <p14:nvPr/>
            </p14:nvContentPartPr>
            <p14:xfrm>
              <a:off x="2792136" y="3934440"/>
              <a:ext cx="210600" cy="576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C9F1B82-552E-4515-86FB-4D174EE1941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783136" y="3925440"/>
                <a:ext cx="2282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C57C684-255A-4AA0-98A8-C7C73EB01723}"/>
                  </a:ext>
                </a:extLst>
              </p14:cNvPr>
              <p14:cNvContentPartPr/>
              <p14:nvPr/>
            </p14:nvContentPartPr>
            <p14:xfrm>
              <a:off x="2792136" y="4013640"/>
              <a:ext cx="205560" cy="2016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C57C684-255A-4AA0-98A8-C7C73EB01723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83136" y="4004640"/>
                <a:ext cx="2232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9AD643F-B197-42E3-B5EF-16414ED247A7}"/>
                  </a:ext>
                </a:extLst>
              </p14:cNvPr>
              <p14:cNvContentPartPr/>
              <p14:nvPr/>
            </p14:nvContentPartPr>
            <p14:xfrm>
              <a:off x="2149176" y="3698280"/>
              <a:ext cx="534600" cy="47520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9AD643F-B197-42E3-B5EF-16414ED247A7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140176" y="3689287"/>
                <a:ext cx="552240" cy="492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2C7FAFA-17B6-4442-BE5E-CB9DA0374CBA}"/>
                  </a:ext>
                </a:extLst>
              </p14:cNvPr>
              <p14:cNvContentPartPr/>
              <p14:nvPr/>
            </p14:nvContentPartPr>
            <p14:xfrm>
              <a:off x="3275976" y="3921120"/>
              <a:ext cx="216720" cy="26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2C7FAFA-17B6-4442-BE5E-CB9DA0374CB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266976" y="3912480"/>
                <a:ext cx="2343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2E5A63E-D6E1-4AF7-924A-A647CF0D4543}"/>
                  </a:ext>
                </a:extLst>
              </p14:cNvPr>
              <p14:cNvContentPartPr/>
              <p14:nvPr/>
            </p14:nvContentPartPr>
            <p14:xfrm>
              <a:off x="3623016" y="3914280"/>
              <a:ext cx="485640" cy="158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2E5A63E-D6E1-4AF7-924A-A647CF0D454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614016" y="3905640"/>
                <a:ext cx="50328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2245363-EB9C-4C36-8D35-8F0D3AC67234}"/>
                  </a:ext>
                </a:extLst>
              </p14:cNvPr>
              <p14:cNvContentPartPr/>
              <p14:nvPr/>
            </p14:nvContentPartPr>
            <p14:xfrm>
              <a:off x="3792216" y="3500640"/>
              <a:ext cx="290160" cy="3639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2245363-EB9C-4C36-8D35-8F0D3AC6723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783216" y="3492000"/>
                <a:ext cx="30780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C889E12-B999-4176-88A0-6A82BBF5BF03}"/>
                  </a:ext>
                </a:extLst>
              </p14:cNvPr>
              <p14:cNvContentPartPr/>
              <p14:nvPr/>
            </p14:nvContentPartPr>
            <p14:xfrm>
              <a:off x="3679176" y="4078800"/>
              <a:ext cx="118080" cy="220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C889E12-B999-4176-88A0-6A82BBF5BF0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670176" y="4070160"/>
                <a:ext cx="13572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D0ED53A-A50D-430B-B74D-2F107CC40719}"/>
                  </a:ext>
                </a:extLst>
              </p14:cNvPr>
              <p14:cNvContentPartPr/>
              <p14:nvPr/>
            </p14:nvContentPartPr>
            <p14:xfrm>
              <a:off x="3896256" y="3993840"/>
              <a:ext cx="172800" cy="343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D0ED53A-A50D-430B-B74D-2F107CC4071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887616" y="3984840"/>
                <a:ext cx="19044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7B35F2C4-2E8F-40DB-91C5-FAC248F91B5E}"/>
                  </a:ext>
                </a:extLst>
              </p14:cNvPr>
              <p14:cNvContentPartPr/>
              <p14:nvPr/>
            </p14:nvContentPartPr>
            <p14:xfrm>
              <a:off x="5504736" y="3543840"/>
              <a:ext cx="53280" cy="601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7B35F2C4-2E8F-40DB-91C5-FAC248F91B5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495736" y="3535200"/>
                <a:ext cx="709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D50462D-D2E6-45B7-8E64-B4874B19172D}"/>
                  </a:ext>
                </a:extLst>
              </p14:cNvPr>
              <p14:cNvContentPartPr/>
              <p14:nvPr/>
            </p14:nvContentPartPr>
            <p14:xfrm>
              <a:off x="6056616" y="3456720"/>
              <a:ext cx="516600" cy="495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D50462D-D2E6-45B7-8E64-B4874B19172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47976" y="3447727"/>
                <a:ext cx="534240" cy="512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0065B2FE-6724-4C11-8B5E-72D5F0960F4F}"/>
                  </a:ext>
                </a:extLst>
              </p14:cNvPr>
              <p14:cNvContentPartPr/>
              <p14:nvPr/>
            </p14:nvContentPartPr>
            <p14:xfrm>
              <a:off x="5370096" y="3694320"/>
              <a:ext cx="601200" cy="4366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0065B2FE-6724-4C11-8B5E-72D5F0960F4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361096" y="3685327"/>
                <a:ext cx="618840" cy="454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17154923-B498-41CB-A79C-1622E9403181}"/>
                  </a:ext>
                </a:extLst>
              </p14:cNvPr>
              <p14:cNvContentPartPr/>
              <p14:nvPr/>
            </p14:nvContentPartPr>
            <p14:xfrm>
              <a:off x="6777696" y="3775320"/>
              <a:ext cx="248040" cy="1692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17154923-B498-41CB-A79C-1622E9403181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769056" y="3766320"/>
                <a:ext cx="26568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1AB19AD-754B-4CB2-9877-444553F573EB}"/>
                  </a:ext>
                </a:extLst>
              </p14:cNvPr>
              <p14:cNvContentPartPr/>
              <p14:nvPr/>
            </p14:nvContentPartPr>
            <p14:xfrm>
              <a:off x="7242096" y="3859920"/>
              <a:ext cx="618120" cy="3240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1AB19AD-754B-4CB2-9877-444553F573E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233096" y="3850920"/>
                <a:ext cx="6357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BF744EA-9821-4CD3-BCDC-E0C2CC0DF044}"/>
                  </a:ext>
                </a:extLst>
              </p14:cNvPr>
              <p14:cNvContentPartPr/>
              <p14:nvPr/>
            </p14:nvContentPartPr>
            <p14:xfrm>
              <a:off x="7431456" y="3429000"/>
              <a:ext cx="312120" cy="31248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BF744EA-9821-4CD3-BCDC-E0C2CC0DF044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422446" y="3420000"/>
                <a:ext cx="3297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93C96055-7C15-44EF-A5D2-AADAA9CB5EA3}"/>
                  </a:ext>
                </a:extLst>
              </p14:cNvPr>
              <p14:cNvContentPartPr/>
              <p14:nvPr/>
            </p14:nvContentPartPr>
            <p14:xfrm>
              <a:off x="7478256" y="3960720"/>
              <a:ext cx="301320" cy="241200"/>
            </p14:xfrm>
          </p:contentPart>
        </mc:Choice>
        <mc:Fallback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93C96055-7C15-44EF-A5D2-AADAA9CB5EA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469267" y="3951720"/>
                <a:ext cx="318939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9A0761FE-2903-4D89-A903-408E1B53638C}"/>
                  </a:ext>
                </a:extLst>
              </p14:cNvPr>
              <p14:cNvContentPartPr/>
              <p14:nvPr/>
            </p14:nvContentPartPr>
            <p14:xfrm>
              <a:off x="4201896" y="3545280"/>
              <a:ext cx="1011960" cy="9043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9A0761FE-2903-4D89-A903-408E1B53638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192896" y="3536284"/>
                <a:ext cx="1029600" cy="921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FA87B018-A0AC-4EA1-BDCB-391ACEC62681}"/>
                  </a:ext>
                </a:extLst>
              </p14:cNvPr>
              <p14:cNvContentPartPr/>
              <p14:nvPr/>
            </p14:nvContentPartPr>
            <p14:xfrm>
              <a:off x="8062536" y="3449520"/>
              <a:ext cx="1513080" cy="91620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FA87B018-A0AC-4EA1-BDCB-391ACEC6268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8053536" y="3440520"/>
                <a:ext cx="1530720" cy="9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FA134444-EA01-4889-94B6-4D1DBE86F602}"/>
                  </a:ext>
                </a:extLst>
              </p14:cNvPr>
              <p14:cNvContentPartPr/>
              <p14:nvPr/>
            </p14:nvContentPartPr>
            <p14:xfrm>
              <a:off x="9658056" y="3627360"/>
              <a:ext cx="749160" cy="43416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FA134444-EA01-4889-94B6-4D1DBE86F60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9649056" y="3618360"/>
                <a:ext cx="76680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93EAC186-9DE9-4C30-A1C1-55134B9B61F9}"/>
                  </a:ext>
                </a:extLst>
              </p14:cNvPr>
              <p14:cNvContentPartPr/>
              <p14:nvPr/>
            </p14:nvContentPartPr>
            <p14:xfrm>
              <a:off x="10554456" y="3474720"/>
              <a:ext cx="726120" cy="468000"/>
            </p14:xfrm>
          </p:contentPart>
        </mc:Choice>
        <mc:Fallback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93EAC186-9DE9-4C30-A1C1-55134B9B61F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545460" y="3465720"/>
                <a:ext cx="743751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69EE1015-1E4C-4069-9EAA-574FD54B0DCB}"/>
                  </a:ext>
                </a:extLst>
              </p14:cNvPr>
              <p14:cNvContentPartPr/>
              <p14:nvPr/>
            </p14:nvContentPartPr>
            <p14:xfrm>
              <a:off x="7261536" y="3991320"/>
              <a:ext cx="124560" cy="259560"/>
            </p14:xfrm>
          </p:contentPart>
        </mc:Choice>
        <mc:Fallback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69EE1015-1E4C-4069-9EAA-574FD54B0DCB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252536" y="3982332"/>
                <a:ext cx="142200" cy="277176"/>
              </a:xfrm>
              <a:prstGeom prst="rect">
                <a:avLst/>
              </a:prstGeom>
            </p:spPr>
          </p:pic>
        </mc:Fallback>
      </mc:AlternateContent>
      <p:sp>
        <p:nvSpPr>
          <p:cNvPr id="356" name="TextBox 355">
            <a:extLst>
              <a:ext uri="{FF2B5EF4-FFF2-40B4-BE49-F238E27FC236}">
                <a16:creationId xmlns:a16="http://schemas.microsoft.com/office/drawing/2014/main" id="{7E662644-1786-4929-AC63-75F25B0BFDE1}"/>
              </a:ext>
            </a:extLst>
          </p:cNvPr>
          <p:cNvSpPr txBox="1"/>
          <p:nvPr/>
        </p:nvSpPr>
        <p:spPr>
          <a:xfrm>
            <a:off x="304462" y="4729914"/>
            <a:ext cx="109905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The flux-balance laws for super-angular momenta and super-center-of-mass can be derived similarly.</a:t>
            </a:r>
          </a:p>
          <a:p>
            <a:r>
              <a:rPr lang="it-IT" sz="2000" dirty="0"/>
              <a:t>Most importantly, they share the same structure: </a:t>
            </a:r>
            <a:r>
              <a:rPr lang="it-IT" sz="1600" dirty="0">
                <a:solidFill>
                  <a:schemeClr val="accent1"/>
                </a:solidFill>
              </a:rPr>
              <a:t>[see also Nichols 2018, Ashtekar et al. 2019]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E1B7A819-5BA9-49E2-8BBD-D1153C8C6F2E}"/>
                  </a:ext>
                </a:extLst>
              </p14:cNvPr>
              <p14:cNvContentPartPr/>
              <p14:nvPr/>
            </p14:nvContentPartPr>
            <p14:xfrm>
              <a:off x="1049536" y="6004732"/>
              <a:ext cx="504720" cy="457920"/>
            </p14:xfrm>
          </p:contentPart>
        </mc:Choice>
        <mc:Fallback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E1B7A819-5BA9-49E2-8BBD-D1153C8C6F2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40536" y="5995732"/>
                <a:ext cx="52236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373" name="Ink 372">
                <a:extLst>
                  <a:ext uri="{FF2B5EF4-FFF2-40B4-BE49-F238E27FC236}">
                    <a16:creationId xmlns:a16="http://schemas.microsoft.com/office/drawing/2014/main" id="{20AA2F2E-5FF9-4968-BAB0-1B570DF267BC}"/>
                  </a:ext>
                </a:extLst>
              </p14:cNvPr>
              <p14:cNvContentPartPr/>
              <p14:nvPr/>
            </p14:nvContentPartPr>
            <p14:xfrm>
              <a:off x="1158976" y="5554012"/>
              <a:ext cx="208440" cy="391680"/>
            </p14:xfrm>
          </p:contentPart>
        </mc:Choice>
        <mc:Fallback>
          <p:pic>
            <p:nvPicPr>
              <p:cNvPr id="373" name="Ink 372">
                <a:extLst>
                  <a:ext uri="{FF2B5EF4-FFF2-40B4-BE49-F238E27FC236}">
                    <a16:creationId xmlns:a16="http://schemas.microsoft.com/office/drawing/2014/main" id="{20AA2F2E-5FF9-4968-BAB0-1B570DF267B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149992" y="5545020"/>
                <a:ext cx="226050" cy="409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523E778D-9E12-4BCF-87FB-9C8F64626002}"/>
                  </a:ext>
                </a:extLst>
              </p14:cNvPr>
              <p14:cNvContentPartPr/>
              <p14:nvPr/>
            </p14:nvContentPartPr>
            <p14:xfrm>
              <a:off x="1673416" y="5603692"/>
              <a:ext cx="1023120" cy="753840"/>
            </p14:xfrm>
          </p:contentPart>
        </mc:Choice>
        <mc:Fallback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523E778D-9E12-4BCF-87FB-9C8F6462600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664416" y="5594692"/>
                <a:ext cx="104076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51B15B8D-A3D1-413D-9583-A422606DB126}"/>
                  </a:ext>
                </a:extLst>
              </p14:cNvPr>
              <p14:cNvContentPartPr/>
              <p14:nvPr/>
            </p14:nvContentPartPr>
            <p14:xfrm>
              <a:off x="2919376" y="5695852"/>
              <a:ext cx="1231920" cy="718560"/>
            </p14:xfrm>
          </p:contentPart>
        </mc:Choice>
        <mc:Fallback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51B15B8D-A3D1-413D-9583-A422606DB12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910376" y="5686857"/>
                <a:ext cx="1249560" cy="7361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DBA9F448-F06D-4597-A118-817108A0F4A5}"/>
                  </a:ext>
                </a:extLst>
              </p14:cNvPr>
              <p14:cNvContentPartPr/>
              <p14:nvPr/>
            </p14:nvContentPartPr>
            <p14:xfrm>
              <a:off x="4452976" y="6030652"/>
              <a:ext cx="313560" cy="1368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DBA9F448-F06D-4597-A118-817108A0F4A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4443976" y="6022012"/>
                <a:ext cx="33120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D2274015-07BF-4A93-99DD-EF96FD61FB34}"/>
                  </a:ext>
                </a:extLst>
              </p14:cNvPr>
              <p14:cNvContentPartPr/>
              <p14:nvPr/>
            </p14:nvContentPartPr>
            <p14:xfrm>
              <a:off x="4491496" y="6128932"/>
              <a:ext cx="306000" cy="1476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D2274015-07BF-4A93-99DD-EF96FD61FB3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482496" y="6119932"/>
                <a:ext cx="3236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17" name="Ink 416">
                <a:extLst>
                  <a:ext uri="{FF2B5EF4-FFF2-40B4-BE49-F238E27FC236}">
                    <a16:creationId xmlns:a16="http://schemas.microsoft.com/office/drawing/2014/main" id="{2A1A8C74-C326-4A80-81D3-7D5550D61D38}"/>
                  </a:ext>
                </a:extLst>
              </p14:cNvPr>
              <p14:cNvContentPartPr/>
              <p14:nvPr/>
            </p14:nvContentPartPr>
            <p14:xfrm>
              <a:off x="5082976" y="5659852"/>
              <a:ext cx="239400" cy="672840"/>
            </p14:xfrm>
          </p:contentPart>
        </mc:Choice>
        <mc:Fallback>
          <p:pic>
            <p:nvPicPr>
              <p:cNvPr id="417" name="Ink 416">
                <a:extLst>
                  <a:ext uri="{FF2B5EF4-FFF2-40B4-BE49-F238E27FC236}">
                    <a16:creationId xmlns:a16="http://schemas.microsoft.com/office/drawing/2014/main" id="{2A1A8C74-C326-4A80-81D3-7D5550D61D3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073976" y="5650852"/>
                <a:ext cx="257040" cy="6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85" name="Ink 484">
                <a:extLst>
                  <a:ext uri="{FF2B5EF4-FFF2-40B4-BE49-F238E27FC236}">
                    <a16:creationId xmlns:a16="http://schemas.microsoft.com/office/drawing/2014/main" id="{5E2AE5DC-6011-414F-BFDF-063CA7795918}"/>
                  </a:ext>
                </a:extLst>
              </p14:cNvPr>
              <p14:cNvContentPartPr/>
              <p14:nvPr/>
            </p14:nvContentPartPr>
            <p14:xfrm>
              <a:off x="8124616" y="5636452"/>
              <a:ext cx="252000" cy="635400"/>
            </p14:xfrm>
          </p:contentPart>
        </mc:Choice>
        <mc:Fallback xmlns="">
          <p:pic>
            <p:nvPicPr>
              <p:cNvPr id="485" name="Ink 484">
                <a:extLst>
                  <a:ext uri="{FF2B5EF4-FFF2-40B4-BE49-F238E27FC236}">
                    <a16:creationId xmlns:a16="http://schemas.microsoft.com/office/drawing/2014/main" id="{5E2AE5DC-6011-414F-BFDF-063CA779591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8115616" y="5627452"/>
                <a:ext cx="269640" cy="65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6" name="Ink 485">
                <a:extLst>
                  <a:ext uri="{FF2B5EF4-FFF2-40B4-BE49-F238E27FC236}">
                    <a16:creationId xmlns:a16="http://schemas.microsoft.com/office/drawing/2014/main" id="{8558D7EE-101F-4B72-9FB2-DD175ABAA5FF}"/>
                  </a:ext>
                </a:extLst>
              </p14:cNvPr>
              <p14:cNvContentPartPr/>
              <p14:nvPr/>
            </p14:nvContentPartPr>
            <p14:xfrm>
              <a:off x="7629616" y="5903932"/>
              <a:ext cx="248760" cy="213120"/>
            </p14:xfrm>
          </p:contentPart>
        </mc:Choice>
        <mc:Fallback xmlns="">
          <p:pic>
            <p:nvPicPr>
              <p:cNvPr id="486" name="Ink 485">
                <a:extLst>
                  <a:ext uri="{FF2B5EF4-FFF2-40B4-BE49-F238E27FC236}">
                    <a16:creationId xmlns:a16="http://schemas.microsoft.com/office/drawing/2014/main" id="{8558D7EE-101F-4B72-9FB2-DD175ABAA5F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620976" y="5895292"/>
                <a:ext cx="2664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487" name="Ink 486">
                <a:extLst>
                  <a:ext uri="{FF2B5EF4-FFF2-40B4-BE49-F238E27FC236}">
                    <a16:creationId xmlns:a16="http://schemas.microsoft.com/office/drawing/2014/main" id="{1183D490-A162-478C-B4E2-1FB4324D7C02}"/>
                  </a:ext>
                </a:extLst>
              </p14:cNvPr>
              <p14:cNvContentPartPr/>
              <p14:nvPr/>
            </p14:nvContentPartPr>
            <p14:xfrm>
              <a:off x="5477536" y="5660212"/>
              <a:ext cx="1932120" cy="678600"/>
            </p14:xfrm>
          </p:contentPart>
        </mc:Choice>
        <mc:Fallback>
          <p:pic>
            <p:nvPicPr>
              <p:cNvPr id="487" name="Ink 486">
                <a:extLst>
                  <a:ext uri="{FF2B5EF4-FFF2-40B4-BE49-F238E27FC236}">
                    <a16:creationId xmlns:a16="http://schemas.microsoft.com/office/drawing/2014/main" id="{1183D490-A162-478C-B4E2-1FB4324D7C0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468536" y="5651212"/>
                <a:ext cx="1949760" cy="69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24" name="Ink 523">
                <a:extLst>
                  <a:ext uri="{FF2B5EF4-FFF2-40B4-BE49-F238E27FC236}">
                    <a16:creationId xmlns:a16="http://schemas.microsoft.com/office/drawing/2014/main" id="{4F4ECC11-48B6-4AC0-AB79-F496D6AD38CA}"/>
                  </a:ext>
                </a:extLst>
              </p14:cNvPr>
              <p14:cNvContentPartPr/>
              <p14:nvPr/>
            </p14:nvContentPartPr>
            <p14:xfrm>
              <a:off x="8505856" y="5663812"/>
              <a:ext cx="1935720" cy="600840"/>
            </p14:xfrm>
          </p:contentPart>
        </mc:Choice>
        <mc:Fallback xmlns="">
          <p:pic>
            <p:nvPicPr>
              <p:cNvPr id="524" name="Ink 523">
                <a:extLst>
                  <a:ext uri="{FF2B5EF4-FFF2-40B4-BE49-F238E27FC236}">
                    <a16:creationId xmlns:a16="http://schemas.microsoft.com/office/drawing/2014/main" id="{4F4ECC11-48B6-4AC0-AB79-F496D6AD38C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496854" y="5654812"/>
                <a:ext cx="1953363" cy="618480"/>
              </a:xfrm>
              <a:prstGeom prst="rect">
                <a:avLst/>
              </a:prstGeom>
            </p:spPr>
          </p:pic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15E9A5CE-E4E2-4FF1-83B8-5A3B2E96451D}"/>
              </a:ext>
            </a:extLst>
          </p:cNvPr>
          <p:cNvSpPr txBox="1"/>
          <p:nvPr/>
        </p:nvSpPr>
        <p:spPr>
          <a:xfrm>
            <a:off x="7142220" y="1921654"/>
            <a:ext cx="50497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solidFill>
                  <a:schemeClr val="accent6"/>
                </a:solidFill>
              </a:rPr>
              <a:t>Foretaste: soft terms account for memory effects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accent6"/>
                </a:solidFill>
              </a:rPr>
              <a:t>Displacement memory (supertranslations)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accent6"/>
                </a:solidFill>
              </a:rPr>
              <a:t>Spin memory (superrotations)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accent6"/>
                </a:solidFill>
              </a:rPr>
              <a:t>Center-of-mass memory (superboosts)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08DE78A-D51C-4007-8C83-4F9D90F30A18}"/>
                  </a:ext>
                </a:extLst>
              </p14:cNvPr>
              <p14:cNvContentPartPr/>
              <p14:nvPr/>
            </p14:nvContentPartPr>
            <p14:xfrm>
              <a:off x="1091656" y="5433283"/>
              <a:ext cx="360" cy="36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08DE78A-D51C-4007-8C83-4F9D90F30A1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082656" y="542428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5A605BB-0E90-4E8F-984A-89F9E5024D8A}"/>
                  </a:ext>
                </a:extLst>
              </p14:cNvPr>
              <p14:cNvContentPartPr/>
              <p14:nvPr/>
            </p14:nvContentPartPr>
            <p14:xfrm>
              <a:off x="298576" y="7142563"/>
              <a:ext cx="360" cy="36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5A605BB-0E90-4E8F-984A-89F9E5024D8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89576" y="7133923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37A7E53-FF1F-4F53-BE94-D098B7BED251}"/>
                  </a:ext>
                </a:extLst>
              </p14:cNvPr>
              <p14:cNvContentPartPr/>
              <p14:nvPr/>
            </p14:nvContentPartPr>
            <p14:xfrm>
              <a:off x="5244256" y="6877963"/>
              <a:ext cx="360" cy="3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37A7E53-FF1F-4F53-BE94-D098B7BED251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5235616" y="686896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774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20" grpId="0"/>
      <p:bldP spid="3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088" y="772273"/>
            <a:ext cx="12249088" cy="2743200"/>
          </a:xfrm>
        </p:spPr>
        <p:txBody>
          <a:bodyPr/>
          <a:lstStyle/>
          <a:p>
            <a:pPr algn="ctr"/>
            <a:r>
              <a:rPr lang="it-IT" dirty="0"/>
              <a:t>Multipole expansion of </a:t>
            </a:r>
            <a:br>
              <a:rPr lang="it-IT" dirty="0"/>
            </a:br>
            <a:r>
              <a:rPr lang="it-IT" dirty="0"/>
              <a:t>BMS fluxes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7528" y="3507348"/>
            <a:ext cx="9144000" cy="1506537"/>
          </a:xfrm>
        </p:spPr>
        <p:txBody>
          <a:bodyPr/>
          <a:lstStyle/>
          <a:p>
            <a:r>
              <a:rPr lang="en-US" dirty="0"/>
              <a:t>PN analysis and hierarchy of the BMS fluxes</a:t>
            </a:r>
            <a:endParaRPr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9223DC-AC19-4570-8EB6-59C99E64C159}"/>
                  </a:ext>
                </a:extLst>
              </p14:cNvPr>
              <p14:cNvContentPartPr/>
              <p14:nvPr/>
            </p14:nvContentPartPr>
            <p14:xfrm>
              <a:off x="12247696" y="1918732"/>
              <a:ext cx="19800" cy="9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9223DC-AC19-4570-8EB6-59C99E64C1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39056" y="1909732"/>
                <a:ext cx="37440" cy="2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3452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2314-6B98-4BF6-9254-768F31AFDDCF}"/>
              </a:ext>
            </a:extLst>
          </p:cNvPr>
          <p:cNvSpPr txBox="1">
            <a:spLocks/>
          </p:cNvSpPr>
          <p:nvPr/>
        </p:nvSpPr>
        <p:spPr>
          <a:xfrm>
            <a:off x="1049536" y="137874"/>
            <a:ext cx="9792072" cy="6194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Multipole/PN expansion of </a:t>
            </a:r>
            <a:r>
              <a:rPr lang="en-US" dirty="0" err="1"/>
              <a:t>supermomenta</a:t>
            </a:r>
            <a:endParaRPr lang="en-US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4449466-688D-4AD4-BF50-8C2DB67133EC}"/>
                  </a:ext>
                </a:extLst>
              </p14:cNvPr>
              <p14:cNvContentPartPr/>
              <p14:nvPr/>
            </p14:nvContentPartPr>
            <p14:xfrm>
              <a:off x="1306008" y="1210912"/>
              <a:ext cx="68040" cy="42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4449466-688D-4AD4-BF50-8C2DB67133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6960" y="1201912"/>
                <a:ext cx="85774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27508DC-7892-4879-A839-57EE884075E0}"/>
                  </a:ext>
                </a:extLst>
              </p14:cNvPr>
              <p14:cNvContentPartPr/>
              <p14:nvPr/>
            </p14:nvContentPartPr>
            <p14:xfrm>
              <a:off x="1088208" y="1349872"/>
              <a:ext cx="488880" cy="639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27508DC-7892-4879-A839-57EE884075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9215" y="1340867"/>
                <a:ext cx="506507" cy="657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C9F1B82-552E-4515-86FB-4D174EE1941F}"/>
                  </a:ext>
                </a:extLst>
              </p14:cNvPr>
              <p14:cNvContentPartPr/>
              <p14:nvPr/>
            </p14:nvContentPartPr>
            <p14:xfrm>
              <a:off x="2360088" y="1714192"/>
              <a:ext cx="210600" cy="5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C9F1B82-552E-4515-86FB-4D174EE194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51088" y="1705192"/>
                <a:ext cx="2282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C57C684-255A-4AA0-98A8-C7C73EB01723}"/>
                  </a:ext>
                </a:extLst>
              </p14:cNvPr>
              <p14:cNvContentPartPr/>
              <p14:nvPr/>
            </p14:nvContentPartPr>
            <p14:xfrm>
              <a:off x="2360088" y="1793392"/>
              <a:ext cx="205560" cy="20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C57C684-255A-4AA0-98A8-C7C73EB017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51088" y="1784392"/>
                <a:ext cx="2232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9AD643F-B197-42E3-B5EF-16414ED247A7}"/>
                  </a:ext>
                </a:extLst>
              </p14:cNvPr>
              <p14:cNvContentPartPr/>
              <p14:nvPr/>
            </p14:nvContentPartPr>
            <p14:xfrm>
              <a:off x="1717128" y="1478032"/>
              <a:ext cx="534600" cy="4752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9AD643F-B197-42E3-B5EF-16414ED247A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8128" y="1469039"/>
                <a:ext cx="552240" cy="492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2C7FAFA-17B6-4442-BE5E-CB9DA0374CBA}"/>
                  </a:ext>
                </a:extLst>
              </p14:cNvPr>
              <p14:cNvContentPartPr/>
              <p14:nvPr/>
            </p14:nvContentPartPr>
            <p14:xfrm>
              <a:off x="2843928" y="1700872"/>
              <a:ext cx="216720" cy="26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2C7FAFA-17B6-4442-BE5E-CB9DA0374C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34928" y="1691872"/>
                <a:ext cx="2343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2E5A63E-D6E1-4AF7-924A-A647CF0D4543}"/>
                  </a:ext>
                </a:extLst>
              </p14:cNvPr>
              <p14:cNvContentPartPr/>
              <p14:nvPr/>
            </p14:nvContentPartPr>
            <p14:xfrm>
              <a:off x="3190968" y="1694032"/>
              <a:ext cx="485640" cy="158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2E5A63E-D6E1-4AF7-924A-A647CF0D454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81968" y="1684823"/>
                <a:ext cx="503280" cy="33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2245363-EB9C-4C36-8D35-8F0D3AC67234}"/>
                  </a:ext>
                </a:extLst>
              </p14:cNvPr>
              <p14:cNvContentPartPr/>
              <p14:nvPr/>
            </p14:nvContentPartPr>
            <p14:xfrm>
              <a:off x="3360168" y="1280392"/>
              <a:ext cx="290160" cy="3639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2245363-EB9C-4C36-8D35-8F0D3AC6723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51168" y="1271392"/>
                <a:ext cx="30780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C889E12-B999-4176-88A0-6A82BBF5BF03}"/>
                  </a:ext>
                </a:extLst>
              </p14:cNvPr>
              <p14:cNvContentPartPr/>
              <p14:nvPr/>
            </p14:nvContentPartPr>
            <p14:xfrm>
              <a:off x="3247128" y="1858552"/>
              <a:ext cx="118080" cy="220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C889E12-B999-4176-88A0-6A82BBF5BF0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38128" y="1849537"/>
                <a:ext cx="135720" cy="238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D0ED53A-A50D-430B-B74D-2F107CC40719}"/>
                  </a:ext>
                </a:extLst>
              </p14:cNvPr>
              <p14:cNvContentPartPr/>
              <p14:nvPr/>
            </p14:nvContentPartPr>
            <p14:xfrm>
              <a:off x="3464208" y="1773592"/>
              <a:ext cx="172800" cy="343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D0ED53A-A50D-430B-B74D-2F107CC4071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55189" y="1764592"/>
                <a:ext cx="190477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7B35F2C4-2E8F-40DB-91C5-FAC248F91B5E}"/>
                  </a:ext>
                </a:extLst>
              </p14:cNvPr>
              <p14:cNvContentPartPr/>
              <p14:nvPr/>
            </p14:nvContentPartPr>
            <p14:xfrm>
              <a:off x="5072688" y="1323592"/>
              <a:ext cx="53280" cy="601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7B35F2C4-2E8F-40DB-91C5-FAC248F91B5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63688" y="1314592"/>
                <a:ext cx="709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D50462D-D2E6-45B7-8E64-B4874B19172D}"/>
                  </a:ext>
                </a:extLst>
              </p14:cNvPr>
              <p14:cNvContentPartPr/>
              <p14:nvPr/>
            </p14:nvContentPartPr>
            <p14:xfrm>
              <a:off x="5624568" y="1236472"/>
              <a:ext cx="516600" cy="495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D50462D-D2E6-45B7-8E64-B4874B19172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15568" y="1227479"/>
                <a:ext cx="534240" cy="512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0065B2FE-6724-4C11-8B5E-72D5F0960F4F}"/>
                  </a:ext>
                </a:extLst>
              </p14:cNvPr>
              <p14:cNvContentPartPr/>
              <p14:nvPr/>
            </p14:nvContentPartPr>
            <p14:xfrm>
              <a:off x="4938048" y="1474072"/>
              <a:ext cx="601200" cy="4366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0065B2FE-6724-4C11-8B5E-72D5F0960F4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29048" y="1465079"/>
                <a:ext cx="618840" cy="454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17154923-B498-41CB-A79C-1622E9403181}"/>
                  </a:ext>
                </a:extLst>
              </p14:cNvPr>
              <p14:cNvContentPartPr/>
              <p14:nvPr/>
            </p14:nvContentPartPr>
            <p14:xfrm>
              <a:off x="6345648" y="1555072"/>
              <a:ext cx="248040" cy="1692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17154923-B498-41CB-A79C-1622E940318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36635" y="1546091"/>
                <a:ext cx="265706" cy="186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1AB19AD-754B-4CB2-9877-444553F573EB}"/>
                  </a:ext>
                </a:extLst>
              </p14:cNvPr>
              <p14:cNvContentPartPr/>
              <p14:nvPr/>
            </p14:nvContentPartPr>
            <p14:xfrm>
              <a:off x="6810048" y="1639672"/>
              <a:ext cx="618120" cy="324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1AB19AD-754B-4CB2-9877-444553F573E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01048" y="1630672"/>
                <a:ext cx="6357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BF744EA-9821-4CD3-BCDC-E0C2CC0DF044}"/>
                  </a:ext>
                </a:extLst>
              </p14:cNvPr>
              <p14:cNvContentPartPr/>
              <p14:nvPr/>
            </p14:nvContentPartPr>
            <p14:xfrm>
              <a:off x="6999408" y="1208752"/>
              <a:ext cx="312120" cy="3124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BF744EA-9821-4CD3-BCDC-E0C2CC0DF04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90398" y="1199752"/>
                <a:ext cx="3297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93C96055-7C15-44EF-A5D2-AADAA9CB5EA3}"/>
                  </a:ext>
                </a:extLst>
              </p14:cNvPr>
              <p14:cNvContentPartPr/>
              <p14:nvPr/>
            </p14:nvContentPartPr>
            <p14:xfrm>
              <a:off x="7046208" y="1740472"/>
              <a:ext cx="301320" cy="2412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93C96055-7C15-44EF-A5D2-AADAA9CB5EA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37219" y="1731472"/>
                <a:ext cx="318939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9A0761FE-2903-4D89-A903-408E1B53638C}"/>
                  </a:ext>
                </a:extLst>
              </p14:cNvPr>
              <p14:cNvContentPartPr/>
              <p14:nvPr/>
            </p14:nvContentPartPr>
            <p14:xfrm>
              <a:off x="3769848" y="1325032"/>
              <a:ext cx="1011960" cy="9043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9A0761FE-2903-4D89-A903-408E1B53638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60851" y="1316036"/>
                <a:ext cx="1029594" cy="921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FA87B018-A0AC-4EA1-BDCB-391ACEC62681}"/>
                  </a:ext>
                </a:extLst>
              </p14:cNvPr>
              <p14:cNvContentPartPr/>
              <p14:nvPr/>
            </p14:nvContentPartPr>
            <p14:xfrm>
              <a:off x="7630488" y="1229272"/>
              <a:ext cx="1513080" cy="91620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FA87B018-A0AC-4EA1-BDCB-391ACEC6268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621488" y="1220272"/>
                <a:ext cx="1530720" cy="9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FA134444-EA01-4889-94B6-4D1DBE86F602}"/>
                  </a:ext>
                </a:extLst>
              </p14:cNvPr>
              <p14:cNvContentPartPr/>
              <p14:nvPr/>
            </p14:nvContentPartPr>
            <p14:xfrm>
              <a:off x="9226008" y="1407112"/>
              <a:ext cx="749160" cy="4341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FA134444-EA01-4889-94B6-4D1DBE86F60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217008" y="1398112"/>
                <a:ext cx="76680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93EAC186-9DE9-4C30-A1C1-55134B9B61F9}"/>
                  </a:ext>
                </a:extLst>
              </p14:cNvPr>
              <p14:cNvContentPartPr/>
              <p14:nvPr/>
            </p14:nvContentPartPr>
            <p14:xfrm>
              <a:off x="10122408" y="1254472"/>
              <a:ext cx="726120" cy="4680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93EAC186-9DE9-4C30-A1C1-55134B9B61F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113412" y="1245472"/>
                <a:ext cx="743751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69EE1015-1E4C-4069-9EAA-574FD54B0DCB}"/>
                  </a:ext>
                </a:extLst>
              </p14:cNvPr>
              <p14:cNvContentPartPr/>
              <p14:nvPr/>
            </p14:nvContentPartPr>
            <p14:xfrm>
              <a:off x="6829488" y="1771072"/>
              <a:ext cx="124560" cy="2595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69EE1015-1E4C-4069-9EAA-574FD54B0DC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820488" y="1762084"/>
                <a:ext cx="142200" cy="277176"/>
              </a:xfrm>
              <a:prstGeom prst="rect">
                <a:avLst/>
              </a:prstGeom>
            </p:spPr>
          </p:pic>
        </mc:Fallback>
      </mc:AlternateContent>
      <p:sp>
        <p:nvSpPr>
          <p:cNvPr id="356" name="TextBox 355">
            <a:extLst>
              <a:ext uri="{FF2B5EF4-FFF2-40B4-BE49-F238E27FC236}">
                <a16:creationId xmlns:a16="http://schemas.microsoft.com/office/drawing/2014/main" id="{7E662644-1786-4929-AC63-75F25B0BFDE1}"/>
              </a:ext>
            </a:extLst>
          </p:cNvPr>
          <p:cNvSpPr txBox="1"/>
          <p:nvPr/>
        </p:nvSpPr>
        <p:spPr>
          <a:xfrm>
            <a:off x="504194" y="2254815"/>
            <a:ext cx="686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Substituting the multipole expansion of the Bondi shear/news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D1DC05-96AB-4500-8360-E6C5FF902784}"/>
              </a:ext>
            </a:extLst>
          </p:cNvPr>
          <p:cNvSpPr/>
          <p:nvPr/>
        </p:nvSpPr>
        <p:spPr>
          <a:xfrm>
            <a:off x="504194" y="706870"/>
            <a:ext cx="5160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Recall the flux-balance law for supermomenta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6F13D9E-A44A-4E52-8CA2-7D725E353BF7}"/>
                  </a:ext>
                </a:extLst>
              </p14:cNvPr>
              <p14:cNvContentPartPr/>
              <p14:nvPr/>
            </p14:nvContentPartPr>
            <p14:xfrm>
              <a:off x="239936" y="2760576"/>
              <a:ext cx="70920" cy="61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6F13D9E-A44A-4E52-8CA2-7D725E353BF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31296" y="2751576"/>
                <a:ext cx="885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D122733E-F2AB-4CA1-86C5-BFADBB0A282C}"/>
                  </a:ext>
                </a:extLst>
              </p14:cNvPr>
              <p14:cNvContentPartPr/>
              <p14:nvPr/>
            </p14:nvContentPartPr>
            <p14:xfrm>
              <a:off x="119336" y="2892336"/>
              <a:ext cx="299160" cy="3132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D122733E-F2AB-4CA1-86C5-BFADBB0A282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0336" y="2883696"/>
                <a:ext cx="316800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CCA9DDB-0559-4CDB-B15E-41BB3DCAD1DC}"/>
                  </a:ext>
                </a:extLst>
              </p14:cNvPr>
              <p14:cNvContentPartPr/>
              <p14:nvPr/>
            </p14:nvContentPartPr>
            <p14:xfrm>
              <a:off x="577256" y="3041376"/>
              <a:ext cx="231480" cy="154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CCA9DDB-0559-4CDB-B15E-41BB3DCAD1D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8256" y="3032376"/>
                <a:ext cx="2491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D4B4911-3C65-4DE3-9AAA-F1022537303A}"/>
                  </a:ext>
                </a:extLst>
              </p14:cNvPr>
              <p14:cNvContentPartPr/>
              <p14:nvPr/>
            </p14:nvContentPartPr>
            <p14:xfrm>
              <a:off x="575816" y="3141096"/>
              <a:ext cx="201960" cy="187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D4B4911-3C65-4DE3-9AAA-F1022537303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6816" y="3132456"/>
                <a:ext cx="2196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BA57AB8-8C43-4EF6-AD03-2E97DDBD4613}"/>
                  </a:ext>
                </a:extLst>
              </p14:cNvPr>
              <p14:cNvContentPartPr/>
              <p14:nvPr/>
            </p14:nvContentPartPr>
            <p14:xfrm>
              <a:off x="585536" y="2940216"/>
              <a:ext cx="257760" cy="342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BA57AB8-8C43-4EF6-AD03-2E97DDBD461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76536" y="2931216"/>
                <a:ext cx="27540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6A7A5EA-01EF-41CA-905D-D9246EF0289D}"/>
                  </a:ext>
                </a:extLst>
              </p14:cNvPr>
              <p14:cNvContentPartPr/>
              <p14:nvPr/>
            </p14:nvContentPartPr>
            <p14:xfrm>
              <a:off x="1197536" y="2719176"/>
              <a:ext cx="43200" cy="349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6A7A5EA-01EF-41CA-905D-D9246EF0289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88896" y="2710176"/>
                <a:ext cx="6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9FF587E-5C36-4093-8D75-56D955309446}"/>
                  </a:ext>
                </a:extLst>
              </p14:cNvPr>
              <p14:cNvContentPartPr/>
              <p14:nvPr/>
            </p14:nvContentPartPr>
            <p14:xfrm>
              <a:off x="1029056" y="2793696"/>
              <a:ext cx="630360" cy="467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9FF587E-5C36-4093-8D75-56D95530944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20061" y="2785056"/>
                <a:ext cx="647990" cy="4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E0C42F8-490F-4C29-A1B7-49E6D1064CA6}"/>
                  </a:ext>
                </a:extLst>
              </p14:cNvPr>
              <p14:cNvContentPartPr/>
              <p14:nvPr/>
            </p14:nvContentPartPr>
            <p14:xfrm>
              <a:off x="1844456" y="2977296"/>
              <a:ext cx="239400" cy="349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E0C42F8-490F-4C29-A1B7-49E6D1064CA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835816" y="2968296"/>
                <a:ext cx="2570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BEAF6968-4AD9-45E8-9C2F-405C1C18908C}"/>
                  </a:ext>
                </a:extLst>
              </p14:cNvPr>
              <p14:cNvContentPartPr/>
              <p14:nvPr/>
            </p14:nvContentPartPr>
            <p14:xfrm>
              <a:off x="1822856" y="3099336"/>
              <a:ext cx="228240" cy="13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BEAF6968-4AD9-45E8-9C2F-405C1C18908C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814216" y="3090696"/>
                <a:ext cx="24588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697349F-F3E5-4F30-B2ED-AFDF11378251}"/>
                  </a:ext>
                </a:extLst>
              </p14:cNvPr>
              <p14:cNvContentPartPr/>
              <p14:nvPr/>
            </p14:nvContentPartPr>
            <p14:xfrm>
              <a:off x="2227136" y="3039216"/>
              <a:ext cx="249840" cy="44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697349F-F3E5-4F30-B2ED-AFDF1137825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218136" y="3030576"/>
                <a:ext cx="2674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11D538A-AFB6-4EC0-82AB-B21C0B6D3BF3}"/>
                  </a:ext>
                </a:extLst>
              </p14:cNvPr>
              <p14:cNvContentPartPr/>
              <p14:nvPr/>
            </p14:nvContentPartPr>
            <p14:xfrm>
              <a:off x="2812856" y="2763816"/>
              <a:ext cx="331920" cy="18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11D538A-AFB6-4EC0-82AB-B21C0B6D3BF3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803856" y="2755176"/>
                <a:ext cx="3495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14A3CDB-E436-4ABB-8A8C-AF03FBA7F89F}"/>
                  </a:ext>
                </a:extLst>
              </p14:cNvPr>
              <p14:cNvContentPartPr/>
              <p14:nvPr/>
            </p14:nvContentPartPr>
            <p14:xfrm>
              <a:off x="2725376" y="2826816"/>
              <a:ext cx="530640" cy="367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14A3CDB-E436-4ABB-8A8C-AF03FBA7F89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716736" y="2818176"/>
                <a:ext cx="54828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75749F2-561D-45DA-AF5B-31498DD2F9A6}"/>
                  </a:ext>
                </a:extLst>
              </p14:cNvPr>
              <p14:cNvContentPartPr/>
              <p14:nvPr/>
            </p14:nvContentPartPr>
            <p14:xfrm>
              <a:off x="2742656" y="3277176"/>
              <a:ext cx="470160" cy="196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75749F2-561D-45DA-AF5B-31498DD2F9A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733663" y="3268536"/>
                <a:ext cx="487787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4513C88C-70C8-46B5-B3F0-B12FF64CC079}"/>
                  </a:ext>
                </a:extLst>
              </p14:cNvPr>
              <p14:cNvContentPartPr/>
              <p14:nvPr/>
            </p14:nvContentPartPr>
            <p14:xfrm>
              <a:off x="3574616" y="2688576"/>
              <a:ext cx="536400" cy="297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4513C88C-70C8-46B5-B3F0-B12FF64CC07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565976" y="2679576"/>
                <a:ext cx="5540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0" name="Ink 459">
                <a:extLst>
                  <a:ext uri="{FF2B5EF4-FFF2-40B4-BE49-F238E27FC236}">
                    <a16:creationId xmlns:a16="http://schemas.microsoft.com/office/drawing/2014/main" id="{FC7F43FD-D676-429C-9053-A2EC00A94F5C}"/>
                  </a:ext>
                </a:extLst>
              </p14:cNvPr>
              <p14:cNvContentPartPr/>
              <p14:nvPr/>
            </p14:nvContentPartPr>
            <p14:xfrm>
              <a:off x="3576776" y="3022296"/>
              <a:ext cx="541080" cy="294480"/>
            </p14:xfrm>
          </p:contentPart>
        </mc:Choice>
        <mc:Fallback xmlns="">
          <p:pic>
            <p:nvPicPr>
              <p:cNvPr id="460" name="Ink 459">
                <a:extLst>
                  <a:ext uri="{FF2B5EF4-FFF2-40B4-BE49-F238E27FC236}">
                    <a16:creationId xmlns:a16="http://schemas.microsoft.com/office/drawing/2014/main" id="{FC7F43FD-D676-429C-9053-A2EC00A94F5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567776" y="3013296"/>
                <a:ext cx="55872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63" name="Ink 462">
                <a:extLst>
                  <a:ext uri="{FF2B5EF4-FFF2-40B4-BE49-F238E27FC236}">
                    <a16:creationId xmlns:a16="http://schemas.microsoft.com/office/drawing/2014/main" id="{D184D9F8-4448-445A-A78D-E03AD356EF88}"/>
                  </a:ext>
                </a:extLst>
              </p14:cNvPr>
              <p14:cNvContentPartPr/>
              <p14:nvPr/>
            </p14:nvContentPartPr>
            <p14:xfrm>
              <a:off x="4260416" y="2911416"/>
              <a:ext cx="312840" cy="452520"/>
            </p14:xfrm>
          </p:contentPart>
        </mc:Choice>
        <mc:Fallback xmlns="">
          <p:pic>
            <p:nvPicPr>
              <p:cNvPr id="463" name="Ink 462">
                <a:extLst>
                  <a:ext uri="{FF2B5EF4-FFF2-40B4-BE49-F238E27FC236}">
                    <a16:creationId xmlns:a16="http://schemas.microsoft.com/office/drawing/2014/main" id="{D184D9F8-4448-445A-A78D-E03AD356EF8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251416" y="2902776"/>
                <a:ext cx="33048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64" name="Ink 463">
                <a:extLst>
                  <a:ext uri="{FF2B5EF4-FFF2-40B4-BE49-F238E27FC236}">
                    <a16:creationId xmlns:a16="http://schemas.microsoft.com/office/drawing/2014/main" id="{2EB3E5B2-2814-4E72-AB84-2C9B028582DB}"/>
                  </a:ext>
                </a:extLst>
              </p14:cNvPr>
              <p14:cNvContentPartPr/>
              <p14:nvPr/>
            </p14:nvContentPartPr>
            <p14:xfrm>
              <a:off x="4754696" y="2727456"/>
              <a:ext cx="151560" cy="646200"/>
            </p14:xfrm>
          </p:contentPart>
        </mc:Choice>
        <mc:Fallback xmlns="">
          <p:pic>
            <p:nvPicPr>
              <p:cNvPr id="464" name="Ink 463">
                <a:extLst>
                  <a:ext uri="{FF2B5EF4-FFF2-40B4-BE49-F238E27FC236}">
                    <a16:creationId xmlns:a16="http://schemas.microsoft.com/office/drawing/2014/main" id="{2EB3E5B2-2814-4E72-AB84-2C9B028582D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746056" y="2718816"/>
                <a:ext cx="169200" cy="66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66" name="Ink 465">
                <a:extLst>
                  <a:ext uri="{FF2B5EF4-FFF2-40B4-BE49-F238E27FC236}">
                    <a16:creationId xmlns:a16="http://schemas.microsoft.com/office/drawing/2014/main" id="{6C7213A2-EA11-49B8-AFEF-84562A640BFD}"/>
                  </a:ext>
                </a:extLst>
              </p14:cNvPr>
              <p14:cNvContentPartPr/>
              <p14:nvPr/>
            </p14:nvContentPartPr>
            <p14:xfrm>
              <a:off x="5133776" y="2725656"/>
              <a:ext cx="87120" cy="35640"/>
            </p14:xfrm>
          </p:contentPart>
        </mc:Choice>
        <mc:Fallback xmlns="">
          <p:pic>
            <p:nvPicPr>
              <p:cNvPr id="466" name="Ink 465">
                <a:extLst>
                  <a:ext uri="{FF2B5EF4-FFF2-40B4-BE49-F238E27FC236}">
                    <a16:creationId xmlns:a16="http://schemas.microsoft.com/office/drawing/2014/main" id="{6C7213A2-EA11-49B8-AFEF-84562A640BF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124776" y="2717016"/>
                <a:ext cx="10476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68" name="Ink 467">
                <a:extLst>
                  <a:ext uri="{FF2B5EF4-FFF2-40B4-BE49-F238E27FC236}">
                    <a16:creationId xmlns:a16="http://schemas.microsoft.com/office/drawing/2014/main" id="{3AAAF96E-7D3C-4ECD-ABF9-A67466B0DB71}"/>
                  </a:ext>
                </a:extLst>
              </p14:cNvPr>
              <p14:cNvContentPartPr/>
              <p14:nvPr/>
            </p14:nvContentPartPr>
            <p14:xfrm>
              <a:off x="5056736" y="2825736"/>
              <a:ext cx="383760" cy="416520"/>
            </p14:xfrm>
          </p:contentPart>
        </mc:Choice>
        <mc:Fallback xmlns="">
          <p:pic>
            <p:nvPicPr>
              <p:cNvPr id="468" name="Ink 467">
                <a:extLst>
                  <a:ext uri="{FF2B5EF4-FFF2-40B4-BE49-F238E27FC236}">
                    <a16:creationId xmlns:a16="http://schemas.microsoft.com/office/drawing/2014/main" id="{3AAAF96E-7D3C-4ECD-ABF9-A67466B0DB7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047736" y="2816736"/>
                <a:ext cx="401400" cy="43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9536B666-29AC-4593-B402-F25C2F241CBC}"/>
                  </a:ext>
                </a:extLst>
              </p14:cNvPr>
              <p14:cNvContentPartPr/>
              <p14:nvPr/>
            </p14:nvContentPartPr>
            <p14:xfrm>
              <a:off x="5693576" y="2720256"/>
              <a:ext cx="65520" cy="48600"/>
            </p14:xfrm>
          </p:contentPart>
        </mc:Choice>
        <mc:Fallback xmlns=""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9536B666-29AC-4593-B402-F25C2F241CB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684576" y="2711616"/>
                <a:ext cx="831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72" name="Ink 471">
                <a:extLst>
                  <a:ext uri="{FF2B5EF4-FFF2-40B4-BE49-F238E27FC236}">
                    <a16:creationId xmlns:a16="http://schemas.microsoft.com/office/drawing/2014/main" id="{EC2349B9-93D8-4BB3-B4B7-121E353A02F3}"/>
                  </a:ext>
                </a:extLst>
              </p14:cNvPr>
              <p14:cNvContentPartPr/>
              <p14:nvPr/>
            </p14:nvContentPartPr>
            <p14:xfrm>
              <a:off x="5582336" y="2840136"/>
              <a:ext cx="488880" cy="389160"/>
            </p14:xfrm>
          </p:contentPart>
        </mc:Choice>
        <mc:Fallback xmlns="">
          <p:pic>
            <p:nvPicPr>
              <p:cNvPr id="472" name="Ink 471">
                <a:extLst>
                  <a:ext uri="{FF2B5EF4-FFF2-40B4-BE49-F238E27FC236}">
                    <a16:creationId xmlns:a16="http://schemas.microsoft.com/office/drawing/2014/main" id="{EC2349B9-93D8-4BB3-B4B7-121E353A02F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573702" y="2831136"/>
                <a:ext cx="506507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76" name="Ink 475">
                <a:extLst>
                  <a:ext uri="{FF2B5EF4-FFF2-40B4-BE49-F238E27FC236}">
                    <a16:creationId xmlns:a16="http://schemas.microsoft.com/office/drawing/2014/main" id="{314595D9-8944-47E6-BA29-D2AF534C2B20}"/>
                  </a:ext>
                </a:extLst>
              </p14:cNvPr>
              <p14:cNvContentPartPr/>
              <p14:nvPr/>
            </p14:nvContentPartPr>
            <p14:xfrm>
              <a:off x="6310256" y="2932656"/>
              <a:ext cx="180360" cy="219240"/>
            </p14:xfrm>
          </p:contentPart>
        </mc:Choice>
        <mc:Fallback xmlns="">
          <p:pic>
            <p:nvPicPr>
              <p:cNvPr id="476" name="Ink 475">
                <a:extLst>
                  <a:ext uri="{FF2B5EF4-FFF2-40B4-BE49-F238E27FC236}">
                    <a16:creationId xmlns:a16="http://schemas.microsoft.com/office/drawing/2014/main" id="{314595D9-8944-47E6-BA29-D2AF534C2B20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301616" y="2924016"/>
                <a:ext cx="19800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84" name="Ink 483">
                <a:extLst>
                  <a:ext uri="{FF2B5EF4-FFF2-40B4-BE49-F238E27FC236}">
                    <a16:creationId xmlns:a16="http://schemas.microsoft.com/office/drawing/2014/main" id="{1CF3BF13-ED2E-4BE3-A9AB-371568B75C98}"/>
                  </a:ext>
                </a:extLst>
              </p14:cNvPr>
              <p14:cNvContentPartPr/>
              <p14:nvPr/>
            </p14:nvContentPartPr>
            <p14:xfrm>
              <a:off x="6657296" y="2629176"/>
              <a:ext cx="599040" cy="462960"/>
            </p14:xfrm>
          </p:contentPart>
        </mc:Choice>
        <mc:Fallback xmlns="">
          <p:pic>
            <p:nvPicPr>
              <p:cNvPr id="484" name="Ink 483">
                <a:extLst>
                  <a:ext uri="{FF2B5EF4-FFF2-40B4-BE49-F238E27FC236}">
                    <a16:creationId xmlns:a16="http://schemas.microsoft.com/office/drawing/2014/main" id="{1CF3BF13-ED2E-4BE3-A9AB-371568B75C9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648296" y="2620536"/>
                <a:ext cx="616680" cy="48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90" name="Ink 489">
                <a:extLst>
                  <a:ext uri="{FF2B5EF4-FFF2-40B4-BE49-F238E27FC236}">
                    <a16:creationId xmlns:a16="http://schemas.microsoft.com/office/drawing/2014/main" id="{CE664E15-B0A7-4959-B1DF-894091719502}"/>
                  </a:ext>
                </a:extLst>
              </p14:cNvPr>
              <p14:cNvContentPartPr/>
              <p14:nvPr/>
            </p14:nvContentPartPr>
            <p14:xfrm>
              <a:off x="6790496" y="3151536"/>
              <a:ext cx="280080" cy="185040"/>
            </p14:xfrm>
          </p:contentPart>
        </mc:Choice>
        <mc:Fallback xmlns="">
          <p:pic>
            <p:nvPicPr>
              <p:cNvPr id="490" name="Ink 489">
                <a:extLst>
                  <a:ext uri="{FF2B5EF4-FFF2-40B4-BE49-F238E27FC236}">
                    <a16:creationId xmlns:a16="http://schemas.microsoft.com/office/drawing/2014/main" id="{CE664E15-B0A7-4959-B1DF-89409171950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6781508" y="3142896"/>
                <a:ext cx="297697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6" name="Ink 495">
                <a:extLst>
                  <a:ext uri="{FF2B5EF4-FFF2-40B4-BE49-F238E27FC236}">
                    <a16:creationId xmlns:a16="http://schemas.microsoft.com/office/drawing/2014/main" id="{F28B6E38-4A31-4446-BBED-7657FCDC8380}"/>
                  </a:ext>
                </a:extLst>
              </p14:cNvPr>
              <p14:cNvContentPartPr/>
              <p14:nvPr/>
            </p14:nvContentPartPr>
            <p14:xfrm>
              <a:off x="8074616" y="2656176"/>
              <a:ext cx="51480" cy="38160"/>
            </p14:xfrm>
          </p:contentPart>
        </mc:Choice>
        <mc:Fallback xmlns="">
          <p:pic>
            <p:nvPicPr>
              <p:cNvPr id="496" name="Ink 495">
                <a:extLst>
                  <a:ext uri="{FF2B5EF4-FFF2-40B4-BE49-F238E27FC236}">
                    <a16:creationId xmlns:a16="http://schemas.microsoft.com/office/drawing/2014/main" id="{F28B6E38-4A31-4446-BBED-7657FCDC8380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065616" y="2647176"/>
                <a:ext cx="6912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98" name="Ink 497">
                <a:extLst>
                  <a:ext uri="{FF2B5EF4-FFF2-40B4-BE49-F238E27FC236}">
                    <a16:creationId xmlns:a16="http://schemas.microsoft.com/office/drawing/2014/main" id="{7A23FD45-3615-4000-8878-47D176AEAFCC}"/>
                  </a:ext>
                </a:extLst>
              </p14:cNvPr>
              <p14:cNvContentPartPr/>
              <p14:nvPr/>
            </p14:nvContentPartPr>
            <p14:xfrm>
              <a:off x="7963376" y="2786856"/>
              <a:ext cx="411840" cy="419040"/>
            </p14:xfrm>
          </p:contentPart>
        </mc:Choice>
        <mc:Fallback xmlns="">
          <p:pic>
            <p:nvPicPr>
              <p:cNvPr id="498" name="Ink 497">
                <a:extLst>
                  <a:ext uri="{FF2B5EF4-FFF2-40B4-BE49-F238E27FC236}">
                    <a16:creationId xmlns:a16="http://schemas.microsoft.com/office/drawing/2014/main" id="{7A23FD45-3615-4000-8878-47D176AEAFC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7954736" y="2777856"/>
                <a:ext cx="42948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99" name="Ink 498">
                <a:extLst>
                  <a:ext uri="{FF2B5EF4-FFF2-40B4-BE49-F238E27FC236}">
                    <a16:creationId xmlns:a16="http://schemas.microsoft.com/office/drawing/2014/main" id="{D93E8657-2004-4AB3-B567-FAA7189E051F}"/>
                  </a:ext>
                </a:extLst>
              </p14:cNvPr>
              <p14:cNvContentPartPr/>
              <p14:nvPr/>
            </p14:nvContentPartPr>
            <p14:xfrm>
              <a:off x="7448936" y="2716656"/>
              <a:ext cx="397080" cy="500760"/>
            </p14:xfrm>
          </p:contentPart>
        </mc:Choice>
        <mc:Fallback xmlns="">
          <p:pic>
            <p:nvPicPr>
              <p:cNvPr id="499" name="Ink 498">
                <a:extLst>
                  <a:ext uri="{FF2B5EF4-FFF2-40B4-BE49-F238E27FC236}">
                    <a16:creationId xmlns:a16="http://schemas.microsoft.com/office/drawing/2014/main" id="{D93E8657-2004-4AB3-B567-FAA7189E051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439936" y="2708022"/>
                <a:ext cx="414720" cy="518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00" name="Ink 499">
                <a:extLst>
                  <a:ext uri="{FF2B5EF4-FFF2-40B4-BE49-F238E27FC236}">
                    <a16:creationId xmlns:a16="http://schemas.microsoft.com/office/drawing/2014/main" id="{E22C1D39-39BA-43EE-9F17-5333E0DE650F}"/>
                  </a:ext>
                </a:extLst>
              </p14:cNvPr>
              <p14:cNvContentPartPr/>
              <p14:nvPr/>
            </p14:nvContentPartPr>
            <p14:xfrm>
              <a:off x="8511296" y="2664816"/>
              <a:ext cx="161640" cy="702720"/>
            </p14:xfrm>
          </p:contentPart>
        </mc:Choice>
        <mc:Fallback xmlns="">
          <p:pic>
            <p:nvPicPr>
              <p:cNvPr id="500" name="Ink 499">
                <a:extLst>
                  <a:ext uri="{FF2B5EF4-FFF2-40B4-BE49-F238E27FC236}">
                    <a16:creationId xmlns:a16="http://schemas.microsoft.com/office/drawing/2014/main" id="{E22C1D39-39BA-43EE-9F17-5333E0DE650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502296" y="2655816"/>
                <a:ext cx="179280" cy="7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4459F368-F768-44E1-B66F-5A791EC77C57}"/>
                  </a:ext>
                </a:extLst>
              </p14:cNvPr>
              <p14:cNvContentPartPr/>
              <p14:nvPr/>
            </p14:nvContentPartPr>
            <p14:xfrm>
              <a:off x="275936" y="3462576"/>
              <a:ext cx="46440" cy="349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4459F368-F768-44E1-B66F-5A791EC77C57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66936" y="3453576"/>
                <a:ext cx="64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FD3805F0-C6AC-4788-983B-819E537E157F}"/>
                  </a:ext>
                </a:extLst>
              </p14:cNvPr>
              <p14:cNvContentPartPr/>
              <p14:nvPr/>
            </p14:nvContentPartPr>
            <p14:xfrm>
              <a:off x="133736" y="3601536"/>
              <a:ext cx="300600" cy="4525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FD3805F0-C6AC-4788-983B-819E537E157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24736" y="3592536"/>
                <a:ext cx="31824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C4F5EA6C-1050-4B90-AF65-1F0735113340}"/>
                  </a:ext>
                </a:extLst>
              </p14:cNvPr>
              <p14:cNvContentPartPr/>
              <p14:nvPr/>
            </p14:nvContentPartPr>
            <p14:xfrm>
              <a:off x="636296" y="3755976"/>
              <a:ext cx="170640" cy="108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C4F5EA6C-1050-4B90-AF65-1F073511334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27656" y="3746976"/>
                <a:ext cx="1882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B82E1B2B-D115-44AD-B9B4-C3309DDC9F05}"/>
                  </a:ext>
                </a:extLst>
              </p14:cNvPr>
              <p14:cNvContentPartPr/>
              <p14:nvPr/>
            </p14:nvContentPartPr>
            <p14:xfrm>
              <a:off x="628376" y="3858216"/>
              <a:ext cx="155880" cy="10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B82E1B2B-D115-44AD-B9B4-C3309DDC9F05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19736" y="3849576"/>
                <a:ext cx="17352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F44CE7E-0F4D-45D1-A3CC-CF3713712C7D}"/>
                  </a:ext>
                </a:extLst>
              </p14:cNvPr>
              <p14:cNvContentPartPr/>
              <p14:nvPr/>
            </p14:nvContentPartPr>
            <p14:xfrm>
              <a:off x="593816" y="3933816"/>
              <a:ext cx="203400" cy="900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F44CE7E-0F4D-45D1-A3CC-CF3713712C7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85176" y="3925176"/>
                <a:ext cx="2210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562AC0AA-689C-4539-BAF7-3B73B60BB990}"/>
                  </a:ext>
                </a:extLst>
              </p14:cNvPr>
              <p14:cNvContentPartPr/>
              <p14:nvPr/>
            </p14:nvContentPartPr>
            <p14:xfrm>
              <a:off x="1097816" y="3478776"/>
              <a:ext cx="71280" cy="565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562AC0AA-689C-4539-BAF7-3B73B60BB990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089176" y="3470136"/>
                <a:ext cx="88920" cy="7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547FBBFC-3340-408C-BD57-7DEEC68BAF2A}"/>
                  </a:ext>
                </a:extLst>
              </p14:cNvPr>
              <p14:cNvContentPartPr/>
              <p14:nvPr/>
            </p14:nvContentPartPr>
            <p14:xfrm>
              <a:off x="1850576" y="3862536"/>
              <a:ext cx="225000" cy="147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547FBBFC-3340-408C-BD57-7DEEC68BAF2A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841576" y="3853536"/>
                <a:ext cx="2426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72A21DAA-0388-41BA-947F-E0101EB37AF7}"/>
                  </a:ext>
                </a:extLst>
              </p14:cNvPr>
              <p14:cNvContentPartPr/>
              <p14:nvPr/>
            </p14:nvContentPartPr>
            <p14:xfrm>
              <a:off x="1843376" y="3932736"/>
              <a:ext cx="250560" cy="306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72A21DAA-0388-41BA-947F-E0101EB37AF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1834376" y="3924096"/>
                <a:ext cx="2682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7AE7975-6336-4E7E-A4D8-74B50C3EBA0D}"/>
                  </a:ext>
                </a:extLst>
              </p14:cNvPr>
              <p14:cNvContentPartPr/>
              <p14:nvPr/>
            </p14:nvContentPartPr>
            <p14:xfrm>
              <a:off x="997376" y="3569856"/>
              <a:ext cx="719640" cy="5709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7AE7975-6336-4E7E-A4D8-74B50C3EBA0D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988376" y="3561216"/>
                <a:ext cx="7372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34" name="Ink 533">
                <a:extLst>
                  <a:ext uri="{FF2B5EF4-FFF2-40B4-BE49-F238E27FC236}">
                    <a16:creationId xmlns:a16="http://schemas.microsoft.com/office/drawing/2014/main" id="{31A9A868-FEBC-478E-9890-6CA2C9153A87}"/>
                  </a:ext>
                </a:extLst>
              </p14:cNvPr>
              <p14:cNvContentPartPr/>
              <p14:nvPr/>
            </p14:nvContentPartPr>
            <p14:xfrm>
              <a:off x="6703016" y="3628176"/>
              <a:ext cx="414000" cy="509040"/>
            </p14:xfrm>
          </p:contentPart>
        </mc:Choice>
        <mc:Fallback xmlns="">
          <p:pic>
            <p:nvPicPr>
              <p:cNvPr id="534" name="Ink 533">
                <a:extLst>
                  <a:ext uri="{FF2B5EF4-FFF2-40B4-BE49-F238E27FC236}">
                    <a16:creationId xmlns:a16="http://schemas.microsoft.com/office/drawing/2014/main" id="{31A9A868-FEBC-478E-9890-6CA2C9153A8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694008" y="3619176"/>
                <a:ext cx="431655" cy="52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37" name="Ink 536">
                <a:extLst>
                  <a:ext uri="{FF2B5EF4-FFF2-40B4-BE49-F238E27FC236}">
                    <a16:creationId xmlns:a16="http://schemas.microsoft.com/office/drawing/2014/main" id="{A3E5FB2C-53BE-4C45-8027-1692E1E211B7}"/>
                  </a:ext>
                </a:extLst>
              </p14:cNvPr>
              <p14:cNvContentPartPr/>
              <p14:nvPr/>
            </p14:nvContentPartPr>
            <p14:xfrm>
              <a:off x="7321136" y="3853896"/>
              <a:ext cx="213480" cy="176760"/>
            </p14:xfrm>
          </p:contentPart>
        </mc:Choice>
        <mc:Fallback xmlns="">
          <p:pic>
            <p:nvPicPr>
              <p:cNvPr id="537" name="Ink 536">
                <a:extLst>
                  <a:ext uri="{FF2B5EF4-FFF2-40B4-BE49-F238E27FC236}">
                    <a16:creationId xmlns:a16="http://schemas.microsoft.com/office/drawing/2014/main" id="{A3E5FB2C-53BE-4C45-8027-1692E1E211B7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312136" y="3845256"/>
                <a:ext cx="23112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49" name="Ink 548">
                <a:extLst>
                  <a:ext uri="{FF2B5EF4-FFF2-40B4-BE49-F238E27FC236}">
                    <a16:creationId xmlns:a16="http://schemas.microsoft.com/office/drawing/2014/main" id="{FDB8F6C5-405F-49E6-80CA-BEFA9BD3DA50}"/>
                  </a:ext>
                </a:extLst>
              </p14:cNvPr>
              <p14:cNvContentPartPr/>
              <p14:nvPr/>
            </p14:nvContentPartPr>
            <p14:xfrm>
              <a:off x="7671776" y="3561576"/>
              <a:ext cx="949320" cy="387360"/>
            </p14:xfrm>
          </p:contentPart>
        </mc:Choice>
        <mc:Fallback xmlns="">
          <p:pic>
            <p:nvPicPr>
              <p:cNvPr id="549" name="Ink 548">
                <a:extLst>
                  <a:ext uri="{FF2B5EF4-FFF2-40B4-BE49-F238E27FC236}">
                    <a16:creationId xmlns:a16="http://schemas.microsoft.com/office/drawing/2014/main" id="{FDB8F6C5-405F-49E6-80CA-BEFA9BD3DA5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663136" y="3552576"/>
                <a:ext cx="96696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52" name="Ink 551">
                <a:extLst>
                  <a:ext uri="{FF2B5EF4-FFF2-40B4-BE49-F238E27FC236}">
                    <a16:creationId xmlns:a16="http://schemas.microsoft.com/office/drawing/2014/main" id="{DEB9980C-47BF-4245-9F0A-5D7F87FAE8E4}"/>
                  </a:ext>
                </a:extLst>
              </p14:cNvPr>
              <p14:cNvContentPartPr/>
              <p14:nvPr/>
            </p14:nvContentPartPr>
            <p14:xfrm>
              <a:off x="7891016" y="4016976"/>
              <a:ext cx="342000" cy="199080"/>
            </p14:xfrm>
          </p:contentPart>
        </mc:Choice>
        <mc:Fallback xmlns="">
          <p:pic>
            <p:nvPicPr>
              <p:cNvPr id="552" name="Ink 551">
                <a:extLst>
                  <a:ext uri="{FF2B5EF4-FFF2-40B4-BE49-F238E27FC236}">
                    <a16:creationId xmlns:a16="http://schemas.microsoft.com/office/drawing/2014/main" id="{DEB9980C-47BF-4245-9F0A-5D7F87FAE8E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882016" y="4007976"/>
                <a:ext cx="35964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64" name="Ink 563">
                <a:extLst>
                  <a:ext uri="{FF2B5EF4-FFF2-40B4-BE49-F238E27FC236}">
                    <a16:creationId xmlns:a16="http://schemas.microsoft.com/office/drawing/2014/main" id="{6162572E-78C4-40E7-B712-71819DD85CB3}"/>
                  </a:ext>
                </a:extLst>
              </p14:cNvPr>
              <p14:cNvContentPartPr/>
              <p14:nvPr/>
            </p14:nvContentPartPr>
            <p14:xfrm>
              <a:off x="8760056" y="3530256"/>
              <a:ext cx="996120" cy="618480"/>
            </p14:xfrm>
          </p:contentPart>
        </mc:Choice>
        <mc:Fallback xmlns="">
          <p:pic>
            <p:nvPicPr>
              <p:cNvPr id="564" name="Ink 563">
                <a:extLst>
                  <a:ext uri="{FF2B5EF4-FFF2-40B4-BE49-F238E27FC236}">
                    <a16:creationId xmlns:a16="http://schemas.microsoft.com/office/drawing/2014/main" id="{6162572E-78C4-40E7-B712-71819DD85CB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751416" y="3521616"/>
                <a:ext cx="1013760" cy="63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70" name="Ink 569">
                <a:extLst>
                  <a:ext uri="{FF2B5EF4-FFF2-40B4-BE49-F238E27FC236}">
                    <a16:creationId xmlns:a16="http://schemas.microsoft.com/office/drawing/2014/main" id="{516BBC7B-2D24-4432-A8F1-07C08EDC24A4}"/>
                  </a:ext>
                </a:extLst>
              </p14:cNvPr>
              <p14:cNvContentPartPr/>
              <p14:nvPr/>
            </p14:nvContentPartPr>
            <p14:xfrm>
              <a:off x="10151816" y="3728976"/>
              <a:ext cx="211680" cy="353520"/>
            </p14:xfrm>
          </p:contentPart>
        </mc:Choice>
        <mc:Fallback xmlns="">
          <p:pic>
            <p:nvPicPr>
              <p:cNvPr id="570" name="Ink 569">
                <a:extLst>
                  <a:ext uri="{FF2B5EF4-FFF2-40B4-BE49-F238E27FC236}">
                    <a16:creationId xmlns:a16="http://schemas.microsoft.com/office/drawing/2014/main" id="{516BBC7B-2D24-4432-A8F1-07C08EDC24A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0143176" y="3719985"/>
                <a:ext cx="229320" cy="371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71" name="Ink 570">
                <a:extLst>
                  <a:ext uri="{FF2B5EF4-FFF2-40B4-BE49-F238E27FC236}">
                    <a16:creationId xmlns:a16="http://schemas.microsoft.com/office/drawing/2014/main" id="{8253BA69-B99E-4590-A7A9-07155C651A6F}"/>
                  </a:ext>
                </a:extLst>
              </p14:cNvPr>
              <p14:cNvContentPartPr/>
              <p14:nvPr/>
            </p14:nvContentPartPr>
            <p14:xfrm>
              <a:off x="9856976" y="3789456"/>
              <a:ext cx="165600" cy="149040"/>
            </p14:xfrm>
          </p:contentPart>
        </mc:Choice>
        <mc:Fallback xmlns="">
          <p:pic>
            <p:nvPicPr>
              <p:cNvPr id="571" name="Ink 570">
                <a:extLst>
                  <a:ext uri="{FF2B5EF4-FFF2-40B4-BE49-F238E27FC236}">
                    <a16:creationId xmlns:a16="http://schemas.microsoft.com/office/drawing/2014/main" id="{8253BA69-B99E-4590-A7A9-07155C651A6F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847976" y="3780816"/>
                <a:ext cx="1832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EFED3928-422A-4325-8201-1D3F130CA9F5}"/>
                  </a:ext>
                </a:extLst>
              </p14:cNvPr>
              <p14:cNvContentPartPr/>
              <p14:nvPr/>
            </p14:nvContentPartPr>
            <p14:xfrm>
              <a:off x="11175616" y="3471052"/>
              <a:ext cx="44280" cy="486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EFED3928-422A-4325-8201-1D3F130CA9F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1166976" y="3462052"/>
                <a:ext cx="6192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A5524D59-EFD6-4B01-B6D4-A4B25A99E677}"/>
                  </a:ext>
                </a:extLst>
              </p14:cNvPr>
              <p14:cNvContentPartPr/>
              <p14:nvPr/>
            </p14:nvContentPartPr>
            <p14:xfrm>
              <a:off x="10466096" y="3582292"/>
              <a:ext cx="1188320" cy="585164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A5524D59-EFD6-4B01-B6D4-A4B25A99E677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457456" y="3573650"/>
                <a:ext cx="1205959" cy="6028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97F3920-2938-486F-A26D-68BBAC3F91CA}"/>
                  </a:ext>
                </a:extLst>
              </p14:cNvPr>
              <p14:cNvContentPartPr/>
              <p14:nvPr/>
            </p14:nvContentPartPr>
            <p14:xfrm>
              <a:off x="11722456" y="3326692"/>
              <a:ext cx="453240" cy="8370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97F3920-2938-486F-A26D-68BBAC3F91C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1713816" y="3317692"/>
                <a:ext cx="470880" cy="85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7EA40AB6-F0F9-4501-A149-C00E0D7DF952}"/>
                  </a:ext>
                </a:extLst>
              </p14:cNvPr>
              <p14:cNvContentPartPr/>
              <p14:nvPr/>
            </p14:nvContentPartPr>
            <p14:xfrm>
              <a:off x="167536" y="4557548"/>
              <a:ext cx="354240" cy="6026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7EA40AB6-F0F9-4501-A149-C00E0D7DF952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158545" y="4548548"/>
                <a:ext cx="371862" cy="6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195F766-7E6E-45C8-9857-26B9C1311448}"/>
                  </a:ext>
                </a:extLst>
              </p14:cNvPr>
              <p14:cNvContentPartPr/>
              <p14:nvPr/>
            </p14:nvContentPartPr>
            <p14:xfrm>
              <a:off x="303616" y="4438388"/>
              <a:ext cx="64080" cy="6768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195F766-7E6E-45C8-9857-26B9C1311448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94976" y="4429748"/>
                <a:ext cx="8172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9D11EBA2-713B-4011-8751-022F607579A4}"/>
                  </a:ext>
                </a:extLst>
              </p14:cNvPr>
              <p14:cNvContentPartPr/>
              <p14:nvPr/>
            </p14:nvContentPartPr>
            <p14:xfrm>
              <a:off x="696736" y="4800188"/>
              <a:ext cx="182160" cy="115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9D11EBA2-713B-4011-8751-022F607579A4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88096" y="4791188"/>
                <a:ext cx="19980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05ADBFE9-522C-4180-AEF9-A5CB5E985EE0}"/>
                  </a:ext>
                </a:extLst>
              </p14:cNvPr>
              <p14:cNvContentPartPr/>
              <p14:nvPr/>
            </p14:nvContentPartPr>
            <p14:xfrm>
              <a:off x="684136" y="4941308"/>
              <a:ext cx="204840" cy="93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05ADBFE9-522C-4180-AEF9-A5CB5E985EE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75152" y="4932308"/>
                <a:ext cx="222449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87E2392E-1911-4FA7-ADE4-62FCC49723CD}"/>
                  </a:ext>
                </a:extLst>
              </p14:cNvPr>
              <p14:cNvContentPartPr/>
              <p14:nvPr/>
            </p14:nvContentPartPr>
            <p14:xfrm>
              <a:off x="1251496" y="4537028"/>
              <a:ext cx="645120" cy="27612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87E2392E-1911-4FA7-ADE4-62FCC49723CD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1242501" y="4528377"/>
                <a:ext cx="662750" cy="293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AF40503A-97D5-4761-85F8-C403C46878BC}"/>
                  </a:ext>
                </a:extLst>
              </p14:cNvPr>
              <p14:cNvContentPartPr/>
              <p14:nvPr/>
            </p14:nvContentPartPr>
            <p14:xfrm>
              <a:off x="1153936" y="4898828"/>
              <a:ext cx="819720" cy="3153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AF40503A-97D5-4761-85F8-C403C46878BC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145296" y="4889828"/>
                <a:ext cx="83736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325" name="Ink 324">
                <a:extLst>
                  <a:ext uri="{FF2B5EF4-FFF2-40B4-BE49-F238E27FC236}">
                    <a16:creationId xmlns:a16="http://schemas.microsoft.com/office/drawing/2014/main" id="{6F34550C-569B-48E3-B3DA-0A211257C93C}"/>
                  </a:ext>
                </a:extLst>
              </p14:cNvPr>
              <p14:cNvContentPartPr/>
              <p14:nvPr/>
            </p14:nvContentPartPr>
            <p14:xfrm>
              <a:off x="988760" y="5657352"/>
              <a:ext cx="199800" cy="29520"/>
            </p14:xfrm>
          </p:contentPart>
        </mc:Choice>
        <mc:Fallback xmlns="">
          <p:pic>
            <p:nvPicPr>
              <p:cNvPr id="325" name="Ink 324">
                <a:extLst>
                  <a:ext uri="{FF2B5EF4-FFF2-40B4-BE49-F238E27FC236}">
                    <a16:creationId xmlns:a16="http://schemas.microsoft.com/office/drawing/2014/main" id="{6F34550C-569B-48E3-B3DA-0A211257C93C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980120" y="5648352"/>
                <a:ext cx="2174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328" name="Ink 327">
                <a:extLst>
                  <a:ext uri="{FF2B5EF4-FFF2-40B4-BE49-F238E27FC236}">
                    <a16:creationId xmlns:a16="http://schemas.microsoft.com/office/drawing/2014/main" id="{55F3B8CA-ED20-42BE-A1BA-54239C0A3645}"/>
                  </a:ext>
                </a:extLst>
              </p14:cNvPr>
              <p14:cNvContentPartPr/>
              <p14:nvPr/>
            </p14:nvContentPartPr>
            <p14:xfrm>
              <a:off x="1385120" y="5373312"/>
              <a:ext cx="547200" cy="522360"/>
            </p14:xfrm>
          </p:contentPart>
        </mc:Choice>
        <mc:Fallback xmlns="">
          <p:pic>
            <p:nvPicPr>
              <p:cNvPr id="328" name="Ink 327">
                <a:extLst>
                  <a:ext uri="{FF2B5EF4-FFF2-40B4-BE49-F238E27FC236}">
                    <a16:creationId xmlns:a16="http://schemas.microsoft.com/office/drawing/2014/main" id="{55F3B8CA-ED20-42BE-A1BA-54239C0A3645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1376480" y="5364312"/>
                <a:ext cx="56484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339" name="Ink 338">
                <a:extLst>
                  <a:ext uri="{FF2B5EF4-FFF2-40B4-BE49-F238E27FC236}">
                    <a16:creationId xmlns:a16="http://schemas.microsoft.com/office/drawing/2014/main" id="{48739135-3671-421F-992C-FAA27EA32BE8}"/>
                  </a:ext>
                </a:extLst>
              </p14:cNvPr>
              <p14:cNvContentPartPr/>
              <p14:nvPr/>
            </p14:nvContentPartPr>
            <p14:xfrm>
              <a:off x="1354160" y="5971992"/>
              <a:ext cx="772560" cy="265320"/>
            </p14:xfrm>
          </p:contentPart>
        </mc:Choice>
        <mc:Fallback xmlns="">
          <p:pic>
            <p:nvPicPr>
              <p:cNvPr id="339" name="Ink 338">
                <a:extLst>
                  <a:ext uri="{FF2B5EF4-FFF2-40B4-BE49-F238E27FC236}">
                    <a16:creationId xmlns:a16="http://schemas.microsoft.com/office/drawing/2014/main" id="{48739135-3671-421F-992C-FAA27EA32BE8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1345160" y="5962992"/>
                <a:ext cx="79020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433" name="Ink 432">
                <a:extLst>
                  <a:ext uri="{FF2B5EF4-FFF2-40B4-BE49-F238E27FC236}">
                    <a16:creationId xmlns:a16="http://schemas.microsoft.com/office/drawing/2014/main" id="{FA26F1BF-26AF-452A-93EA-D755BCD683FB}"/>
                  </a:ext>
                </a:extLst>
              </p14:cNvPr>
              <p14:cNvContentPartPr/>
              <p14:nvPr/>
            </p14:nvContentPartPr>
            <p14:xfrm>
              <a:off x="6739040" y="5313912"/>
              <a:ext cx="710280" cy="423720"/>
            </p14:xfrm>
          </p:contentPart>
        </mc:Choice>
        <mc:Fallback xmlns="">
          <p:pic>
            <p:nvPicPr>
              <p:cNvPr id="433" name="Ink 432">
                <a:extLst>
                  <a:ext uri="{FF2B5EF4-FFF2-40B4-BE49-F238E27FC236}">
                    <a16:creationId xmlns:a16="http://schemas.microsoft.com/office/drawing/2014/main" id="{FA26F1BF-26AF-452A-93EA-D755BCD683FB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6730400" y="5304920"/>
                <a:ext cx="727920" cy="441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436" name="Ink 435">
                <a:extLst>
                  <a:ext uri="{FF2B5EF4-FFF2-40B4-BE49-F238E27FC236}">
                    <a16:creationId xmlns:a16="http://schemas.microsoft.com/office/drawing/2014/main" id="{4071B7F7-4E9D-415A-B610-5F49D61DAC2F}"/>
                  </a:ext>
                </a:extLst>
              </p14:cNvPr>
              <p14:cNvContentPartPr/>
              <p14:nvPr/>
            </p14:nvContentPartPr>
            <p14:xfrm>
              <a:off x="6968720" y="5779752"/>
              <a:ext cx="265320" cy="171360"/>
            </p14:xfrm>
          </p:contentPart>
        </mc:Choice>
        <mc:Fallback xmlns="">
          <p:pic>
            <p:nvPicPr>
              <p:cNvPr id="436" name="Ink 435">
                <a:extLst>
                  <a:ext uri="{FF2B5EF4-FFF2-40B4-BE49-F238E27FC236}">
                    <a16:creationId xmlns:a16="http://schemas.microsoft.com/office/drawing/2014/main" id="{4071B7F7-4E9D-415A-B610-5F49D61DAC2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6960092" y="5770752"/>
                <a:ext cx="282936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440" name="Ink 439">
                <a:extLst>
                  <a:ext uri="{FF2B5EF4-FFF2-40B4-BE49-F238E27FC236}">
                    <a16:creationId xmlns:a16="http://schemas.microsoft.com/office/drawing/2014/main" id="{BFF0FFE9-861D-421C-B3C8-359A078F83F2}"/>
                  </a:ext>
                </a:extLst>
              </p14:cNvPr>
              <p14:cNvContentPartPr/>
              <p14:nvPr/>
            </p14:nvContentPartPr>
            <p14:xfrm>
              <a:off x="7660280" y="5332272"/>
              <a:ext cx="72720" cy="46800"/>
            </p14:xfrm>
          </p:contentPart>
        </mc:Choice>
        <mc:Fallback xmlns="">
          <p:pic>
            <p:nvPicPr>
              <p:cNvPr id="440" name="Ink 439">
                <a:extLst>
                  <a:ext uri="{FF2B5EF4-FFF2-40B4-BE49-F238E27FC236}">
                    <a16:creationId xmlns:a16="http://schemas.microsoft.com/office/drawing/2014/main" id="{BFF0FFE9-861D-421C-B3C8-359A078F83F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7651640" y="5323632"/>
                <a:ext cx="9036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446" name="Ink 445">
                <a:extLst>
                  <a:ext uri="{FF2B5EF4-FFF2-40B4-BE49-F238E27FC236}">
                    <a16:creationId xmlns:a16="http://schemas.microsoft.com/office/drawing/2014/main" id="{1910632B-3377-470F-9970-A5E6B46C46E6}"/>
                  </a:ext>
                </a:extLst>
              </p14:cNvPr>
              <p14:cNvContentPartPr/>
              <p14:nvPr/>
            </p14:nvContentPartPr>
            <p14:xfrm>
              <a:off x="7594760" y="5437752"/>
              <a:ext cx="577080" cy="537120"/>
            </p14:xfrm>
          </p:contentPart>
        </mc:Choice>
        <mc:Fallback xmlns="">
          <p:pic>
            <p:nvPicPr>
              <p:cNvPr id="446" name="Ink 445">
                <a:extLst>
                  <a:ext uri="{FF2B5EF4-FFF2-40B4-BE49-F238E27FC236}">
                    <a16:creationId xmlns:a16="http://schemas.microsoft.com/office/drawing/2014/main" id="{1910632B-3377-470F-9970-A5E6B46C46E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586120" y="5428758"/>
                <a:ext cx="594720" cy="554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578" name="Ink 577">
                <a:extLst>
                  <a:ext uri="{FF2B5EF4-FFF2-40B4-BE49-F238E27FC236}">
                    <a16:creationId xmlns:a16="http://schemas.microsoft.com/office/drawing/2014/main" id="{81940BCD-F850-4FC2-91CE-83457BCD8F75}"/>
                  </a:ext>
                </a:extLst>
              </p14:cNvPr>
              <p14:cNvContentPartPr/>
              <p14:nvPr/>
            </p14:nvContentPartPr>
            <p14:xfrm>
              <a:off x="8407280" y="5354232"/>
              <a:ext cx="51480" cy="38160"/>
            </p14:xfrm>
          </p:contentPart>
        </mc:Choice>
        <mc:Fallback xmlns="">
          <p:pic>
            <p:nvPicPr>
              <p:cNvPr id="578" name="Ink 577">
                <a:extLst>
                  <a:ext uri="{FF2B5EF4-FFF2-40B4-BE49-F238E27FC236}">
                    <a16:creationId xmlns:a16="http://schemas.microsoft.com/office/drawing/2014/main" id="{81940BCD-F850-4FC2-91CE-83457BCD8F75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8398640" y="5345316"/>
                <a:ext cx="69120" cy="556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583" name="Ink 582">
                <a:extLst>
                  <a:ext uri="{FF2B5EF4-FFF2-40B4-BE49-F238E27FC236}">
                    <a16:creationId xmlns:a16="http://schemas.microsoft.com/office/drawing/2014/main" id="{F2E7AC0A-7087-4D8B-A479-574CA3AC9A80}"/>
                  </a:ext>
                </a:extLst>
              </p14:cNvPr>
              <p14:cNvContentPartPr/>
              <p14:nvPr/>
            </p14:nvContentPartPr>
            <p14:xfrm>
              <a:off x="8333840" y="5461872"/>
              <a:ext cx="681120" cy="477000"/>
            </p14:xfrm>
          </p:contentPart>
        </mc:Choice>
        <mc:Fallback xmlns="">
          <p:pic>
            <p:nvPicPr>
              <p:cNvPr id="583" name="Ink 582">
                <a:extLst>
                  <a:ext uri="{FF2B5EF4-FFF2-40B4-BE49-F238E27FC236}">
                    <a16:creationId xmlns:a16="http://schemas.microsoft.com/office/drawing/2014/main" id="{F2E7AC0A-7087-4D8B-A479-574CA3AC9A80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8324845" y="5452872"/>
                <a:ext cx="698751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584" name="Ink 583">
                <a:extLst>
                  <a:ext uri="{FF2B5EF4-FFF2-40B4-BE49-F238E27FC236}">
                    <a16:creationId xmlns:a16="http://schemas.microsoft.com/office/drawing/2014/main" id="{59E6A4D7-34F4-43DD-9ABB-6E38A67EEF72}"/>
                  </a:ext>
                </a:extLst>
              </p14:cNvPr>
              <p14:cNvContentPartPr/>
              <p14:nvPr/>
            </p14:nvContentPartPr>
            <p14:xfrm>
              <a:off x="9087680" y="5314992"/>
              <a:ext cx="145440" cy="635040"/>
            </p14:xfrm>
          </p:contentPart>
        </mc:Choice>
        <mc:Fallback xmlns="">
          <p:pic>
            <p:nvPicPr>
              <p:cNvPr id="584" name="Ink 583">
                <a:extLst>
                  <a:ext uri="{FF2B5EF4-FFF2-40B4-BE49-F238E27FC236}">
                    <a16:creationId xmlns:a16="http://schemas.microsoft.com/office/drawing/2014/main" id="{59E6A4D7-34F4-43DD-9ABB-6E38A67EEF72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9079040" y="5306352"/>
                <a:ext cx="163080" cy="65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594" name="Ink 593">
                <a:extLst>
                  <a:ext uri="{FF2B5EF4-FFF2-40B4-BE49-F238E27FC236}">
                    <a16:creationId xmlns:a16="http://schemas.microsoft.com/office/drawing/2014/main" id="{F452E096-C28E-4663-9BED-53C1E3702F32}"/>
                  </a:ext>
                </a:extLst>
              </p14:cNvPr>
              <p14:cNvContentPartPr/>
              <p14:nvPr/>
            </p14:nvContentPartPr>
            <p14:xfrm>
              <a:off x="9387200" y="5427312"/>
              <a:ext cx="669240" cy="525960"/>
            </p14:xfrm>
          </p:contentPart>
        </mc:Choice>
        <mc:Fallback xmlns="">
          <p:pic>
            <p:nvPicPr>
              <p:cNvPr id="594" name="Ink 593">
                <a:extLst>
                  <a:ext uri="{FF2B5EF4-FFF2-40B4-BE49-F238E27FC236}">
                    <a16:creationId xmlns:a16="http://schemas.microsoft.com/office/drawing/2014/main" id="{F452E096-C28E-4663-9BED-53C1E3702F3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9378560" y="5418672"/>
                <a:ext cx="68688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601" name="Ink 600">
                <a:extLst>
                  <a:ext uri="{FF2B5EF4-FFF2-40B4-BE49-F238E27FC236}">
                    <a16:creationId xmlns:a16="http://schemas.microsoft.com/office/drawing/2014/main" id="{EE19D984-1DAF-4D3A-B29B-6FFAE43E2111}"/>
                  </a:ext>
                </a:extLst>
              </p14:cNvPr>
              <p14:cNvContentPartPr/>
              <p14:nvPr/>
            </p14:nvContentPartPr>
            <p14:xfrm>
              <a:off x="3333736" y="6115612"/>
              <a:ext cx="150840" cy="38880"/>
            </p14:xfrm>
          </p:contentPart>
        </mc:Choice>
        <mc:Fallback xmlns="">
          <p:pic>
            <p:nvPicPr>
              <p:cNvPr id="601" name="Ink 600">
                <a:extLst>
                  <a:ext uri="{FF2B5EF4-FFF2-40B4-BE49-F238E27FC236}">
                    <a16:creationId xmlns:a16="http://schemas.microsoft.com/office/drawing/2014/main" id="{EE19D984-1DAF-4D3A-B29B-6FFAE43E211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325096" y="6106612"/>
                <a:ext cx="16848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627" name="Ink 626">
                <a:extLst>
                  <a:ext uri="{FF2B5EF4-FFF2-40B4-BE49-F238E27FC236}">
                    <a16:creationId xmlns:a16="http://schemas.microsoft.com/office/drawing/2014/main" id="{05B7EAA2-30EB-457C-95DC-68FBC5655D82}"/>
                  </a:ext>
                </a:extLst>
              </p14:cNvPr>
              <p14:cNvContentPartPr/>
              <p14:nvPr/>
            </p14:nvContentPartPr>
            <p14:xfrm>
              <a:off x="4756816" y="6491452"/>
              <a:ext cx="398160" cy="197280"/>
            </p14:xfrm>
          </p:contentPart>
        </mc:Choice>
        <mc:Fallback xmlns="">
          <p:pic>
            <p:nvPicPr>
              <p:cNvPr id="627" name="Ink 626">
                <a:extLst>
                  <a:ext uri="{FF2B5EF4-FFF2-40B4-BE49-F238E27FC236}">
                    <a16:creationId xmlns:a16="http://schemas.microsoft.com/office/drawing/2014/main" id="{05B7EAA2-30EB-457C-95DC-68FBC5655D8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4748176" y="6482796"/>
                <a:ext cx="415800" cy="214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628" name="Ink 627">
                <a:extLst>
                  <a:ext uri="{FF2B5EF4-FFF2-40B4-BE49-F238E27FC236}">
                    <a16:creationId xmlns:a16="http://schemas.microsoft.com/office/drawing/2014/main" id="{4898ED36-302D-4E77-ABA2-63FA653A87BE}"/>
                  </a:ext>
                </a:extLst>
              </p14:cNvPr>
              <p14:cNvContentPartPr/>
              <p14:nvPr/>
            </p14:nvContentPartPr>
            <p14:xfrm>
              <a:off x="3866536" y="6248812"/>
              <a:ext cx="799920" cy="516600"/>
            </p14:xfrm>
          </p:contentPart>
        </mc:Choice>
        <mc:Fallback xmlns="">
          <p:pic>
            <p:nvPicPr>
              <p:cNvPr id="628" name="Ink 627">
                <a:extLst>
                  <a:ext uri="{FF2B5EF4-FFF2-40B4-BE49-F238E27FC236}">
                    <a16:creationId xmlns:a16="http://schemas.microsoft.com/office/drawing/2014/main" id="{4898ED36-302D-4E77-ABA2-63FA653A87B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3857536" y="6239812"/>
                <a:ext cx="81756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629" name="Ink 628">
                <a:extLst>
                  <a:ext uri="{FF2B5EF4-FFF2-40B4-BE49-F238E27FC236}">
                    <a16:creationId xmlns:a16="http://schemas.microsoft.com/office/drawing/2014/main" id="{69DC9977-F928-4D3E-911A-5BFF2D680D04}"/>
                  </a:ext>
                </a:extLst>
              </p14:cNvPr>
              <p14:cNvContentPartPr/>
              <p14:nvPr/>
            </p14:nvContentPartPr>
            <p14:xfrm>
              <a:off x="5280976" y="6143332"/>
              <a:ext cx="150840" cy="627840"/>
            </p14:xfrm>
          </p:contentPart>
        </mc:Choice>
        <mc:Fallback xmlns="">
          <p:pic>
            <p:nvPicPr>
              <p:cNvPr id="629" name="Ink 628">
                <a:extLst>
                  <a:ext uri="{FF2B5EF4-FFF2-40B4-BE49-F238E27FC236}">
                    <a16:creationId xmlns:a16="http://schemas.microsoft.com/office/drawing/2014/main" id="{69DC9977-F928-4D3E-911A-5BFF2D680D04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272336" y="6134692"/>
                <a:ext cx="168480" cy="64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642" name="Ink 641">
                <a:extLst>
                  <a:ext uri="{FF2B5EF4-FFF2-40B4-BE49-F238E27FC236}">
                    <a16:creationId xmlns:a16="http://schemas.microsoft.com/office/drawing/2014/main" id="{27AB60D0-A708-4D34-9816-F1FE8DCF2CBA}"/>
                  </a:ext>
                </a:extLst>
              </p14:cNvPr>
              <p14:cNvContentPartPr/>
              <p14:nvPr/>
            </p14:nvContentPartPr>
            <p14:xfrm>
              <a:off x="2907856" y="6326932"/>
              <a:ext cx="859320" cy="406800"/>
            </p14:xfrm>
          </p:contentPart>
        </mc:Choice>
        <mc:Fallback xmlns="">
          <p:pic>
            <p:nvPicPr>
              <p:cNvPr id="642" name="Ink 641">
                <a:extLst>
                  <a:ext uri="{FF2B5EF4-FFF2-40B4-BE49-F238E27FC236}">
                    <a16:creationId xmlns:a16="http://schemas.microsoft.com/office/drawing/2014/main" id="{27AB60D0-A708-4D34-9816-F1FE8DCF2CBA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2898856" y="6318292"/>
                <a:ext cx="87696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644" name="Ink 643">
                <a:extLst>
                  <a:ext uri="{FF2B5EF4-FFF2-40B4-BE49-F238E27FC236}">
                    <a16:creationId xmlns:a16="http://schemas.microsoft.com/office/drawing/2014/main" id="{A5F2B7F7-026B-4479-A705-9639CA74C6ED}"/>
                  </a:ext>
                </a:extLst>
              </p14:cNvPr>
              <p14:cNvContentPartPr/>
              <p14:nvPr/>
            </p14:nvContentPartPr>
            <p14:xfrm>
              <a:off x="5584096" y="6126052"/>
              <a:ext cx="75240" cy="87480"/>
            </p14:xfrm>
          </p:contentPart>
        </mc:Choice>
        <mc:Fallback xmlns="">
          <p:pic>
            <p:nvPicPr>
              <p:cNvPr id="644" name="Ink 643">
                <a:extLst>
                  <a:ext uri="{FF2B5EF4-FFF2-40B4-BE49-F238E27FC236}">
                    <a16:creationId xmlns:a16="http://schemas.microsoft.com/office/drawing/2014/main" id="{A5F2B7F7-026B-4479-A705-9639CA74C6E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5575456" y="6117412"/>
                <a:ext cx="928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651" name="Ink 650">
                <a:extLst>
                  <a:ext uri="{FF2B5EF4-FFF2-40B4-BE49-F238E27FC236}">
                    <a16:creationId xmlns:a16="http://schemas.microsoft.com/office/drawing/2014/main" id="{C946A5E4-7DAE-4629-9E2A-BC44C923306B}"/>
                  </a:ext>
                </a:extLst>
              </p14:cNvPr>
              <p14:cNvContentPartPr/>
              <p14:nvPr/>
            </p14:nvContentPartPr>
            <p14:xfrm>
              <a:off x="5509576" y="6262852"/>
              <a:ext cx="315360" cy="490320"/>
            </p14:xfrm>
          </p:contentPart>
        </mc:Choice>
        <mc:Fallback xmlns="">
          <p:pic>
            <p:nvPicPr>
              <p:cNvPr id="651" name="Ink 650">
                <a:extLst>
                  <a:ext uri="{FF2B5EF4-FFF2-40B4-BE49-F238E27FC236}">
                    <a16:creationId xmlns:a16="http://schemas.microsoft.com/office/drawing/2014/main" id="{C946A5E4-7DAE-4629-9E2A-BC44C923306B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500936" y="6253859"/>
                <a:ext cx="333000" cy="5079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654" name="Ink 653">
                <a:extLst>
                  <a:ext uri="{FF2B5EF4-FFF2-40B4-BE49-F238E27FC236}">
                    <a16:creationId xmlns:a16="http://schemas.microsoft.com/office/drawing/2014/main" id="{401E1167-557B-483F-AD4D-90DD83B1D008}"/>
                  </a:ext>
                </a:extLst>
              </p14:cNvPr>
              <p14:cNvContentPartPr/>
              <p14:nvPr/>
            </p14:nvContentPartPr>
            <p14:xfrm>
              <a:off x="6127336" y="6520612"/>
              <a:ext cx="93240" cy="161640"/>
            </p14:xfrm>
          </p:contentPart>
        </mc:Choice>
        <mc:Fallback xmlns="">
          <p:pic>
            <p:nvPicPr>
              <p:cNvPr id="654" name="Ink 653">
                <a:extLst>
                  <a:ext uri="{FF2B5EF4-FFF2-40B4-BE49-F238E27FC236}">
                    <a16:creationId xmlns:a16="http://schemas.microsoft.com/office/drawing/2014/main" id="{401E1167-557B-483F-AD4D-90DD83B1D008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6118336" y="6511972"/>
                <a:ext cx="1108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656" name="Ink 655">
                <a:extLst>
                  <a:ext uri="{FF2B5EF4-FFF2-40B4-BE49-F238E27FC236}">
                    <a16:creationId xmlns:a16="http://schemas.microsoft.com/office/drawing/2014/main" id="{D7F332BC-BA50-47C5-821E-2133373725FD}"/>
                  </a:ext>
                </a:extLst>
              </p14:cNvPr>
              <p14:cNvContentPartPr/>
              <p14:nvPr/>
            </p14:nvContentPartPr>
            <p14:xfrm>
              <a:off x="5897296" y="6514852"/>
              <a:ext cx="167760" cy="212760"/>
            </p14:xfrm>
          </p:contentPart>
        </mc:Choice>
        <mc:Fallback xmlns="">
          <p:pic>
            <p:nvPicPr>
              <p:cNvPr id="656" name="Ink 655">
                <a:extLst>
                  <a:ext uri="{FF2B5EF4-FFF2-40B4-BE49-F238E27FC236}">
                    <a16:creationId xmlns:a16="http://schemas.microsoft.com/office/drawing/2014/main" id="{D7F332BC-BA50-47C5-821E-2133373725FD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5888277" y="6505852"/>
                <a:ext cx="185438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666" name="Ink 665">
                <a:extLst>
                  <a:ext uri="{FF2B5EF4-FFF2-40B4-BE49-F238E27FC236}">
                    <a16:creationId xmlns:a16="http://schemas.microsoft.com/office/drawing/2014/main" id="{617B4DA3-96ED-46C5-AF01-A6691472A1A6}"/>
                  </a:ext>
                </a:extLst>
              </p14:cNvPr>
              <p14:cNvContentPartPr/>
              <p14:nvPr/>
            </p14:nvContentPartPr>
            <p14:xfrm>
              <a:off x="6281776" y="6183652"/>
              <a:ext cx="825840" cy="550080"/>
            </p14:xfrm>
          </p:contentPart>
        </mc:Choice>
        <mc:Fallback xmlns="">
          <p:pic>
            <p:nvPicPr>
              <p:cNvPr id="666" name="Ink 665">
                <a:extLst>
                  <a:ext uri="{FF2B5EF4-FFF2-40B4-BE49-F238E27FC236}">
                    <a16:creationId xmlns:a16="http://schemas.microsoft.com/office/drawing/2014/main" id="{617B4DA3-96ED-46C5-AF01-A6691472A1A6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6272776" y="6175012"/>
                <a:ext cx="843480" cy="56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669" name="Ink 668">
                <a:extLst>
                  <a:ext uri="{FF2B5EF4-FFF2-40B4-BE49-F238E27FC236}">
                    <a16:creationId xmlns:a16="http://schemas.microsoft.com/office/drawing/2014/main" id="{FF73DBF3-3B0F-45E2-840B-2319EE359693}"/>
                  </a:ext>
                </a:extLst>
              </p14:cNvPr>
              <p14:cNvContentPartPr/>
              <p14:nvPr/>
            </p14:nvContentPartPr>
            <p14:xfrm>
              <a:off x="7268896" y="6428812"/>
              <a:ext cx="208080" cy="165240"/>
            </p14:xfrm>
          </p:contentPart>
        </mc:Choice>
        <mc:Fallback xmlns="">
          <p:pic>
            <p:nvPicPr>
              <p:cNvPr id="669" name="Ink 668">
                <a:extLst>
                  <a:ext uri="{FF2B5EF4-FFF2-40B4-BE49-F238E27FC236}">
                    <a16:creationId xmlns:a16="http://schemas.microsoft.com/office/drawing/2014/main" id="{FF73DBF3-3B0F-45E2-840B-2319EE35969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260256" y="6419812"/>
                <a:ext cx="22572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682" name="Ink 681">
                <a:extLst>
                  <a:ext uri="{FF2B5EF4-FFF2-40B4-BE49-F238E27FC236}">
                    <a16:creationId xmlns:a16="http://schemas.microsoft.com/office/drawing/2014/main" id="{2374D4C7-6623-48FD-A8BA-2EE62501A990}"/>
                  </a:ext>
                </a:extLst>
              </p14:cNvPr>
              <p14:cNvContentPartPr/>
              <p14:nvPr/>
            </p14:nvContentPartPr>
            <p14:xfrm>
              <a:off x="8600536" y="6203092"/>
              <a:ext cx="44640" cy="41040"/>
            </p14:xfrm>
          </p:contentPart>
        </mc:Choice>
        <mc:Fallback xmlns="">
          <p:pic>
            <p:nvPicPr>
              <p:cNvPr id="682" name="Ink 681">
                <a:extLst>
                  <a:ext uri="{FF2B5EF4-FFF2-40B4-BE49-F238E27FC236}">
                    <a16:creationId xmlns:a16="http://schemas.microsoft.com/office/drawing/2014/main" id="{2374D4C7-6623-48FD-A8BA-2EE62501A990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8591896" y="6194452"/>
                <a:ext cx="6228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686" name="Ink 685">
                <a:extLst>
                  <a:ext uri="{FF2B5EF4-FFF2-40B4-BE49-F238E27FC236}">
                    <a16:creationId xmlns:a16="http://schemas.microsoft.com/office/drawing/2014/main" id="{F4688809-D4DF-43BB-8B80-F03D0A4E0EFF}"/>
                  </a:ext>
                </a:extLst>
              </p14:cNvPr>
              <p14:cNvContentPartPr/>
              <p14:nvPr/>
            </p14:nvContentPartPr>
            <p14:xfrm>
              <a:off x="7625656" y="6219652"/>
              <a:ext cx="762840" cy="556560"/>
            </p14:xfrm>
          </p:contentPart>
        </mc:Choice>
        <mc:Fallback xmlns="">
          <p:pic>
            <p:nvPicPr>
              <p:cNvPr id="686" name="Ink 685">
                <a:extLst>
                  <a:ext uri="{FF2B5EF4-FFF2-40B4-BE49-F238E27FC236}">
                    <a16:creationId xmlns:a16="http://schemas.microsoft.com/office/drawing/2014/main" id="{F4688809-D4DF-43BB-8B80-F03D0A4E0EFF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7616656" y="6211006"/>
                <a:ext cx="780480" cy="574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692" name="Ink 691">
                <a:extLst>
                  <a:ext uri="{FF2B5EF4-FFF2-40B4-BE49-F238E27FC236}">
                    <a16:creationId xmlns:a16="http://schemas.microsoft.com/office/drawing/2014/main" id="{08AF05BF-024A-41DB-97CC-A2759536C47B}"/>
                  </a:ext>
                </a:extLst>
              </p14:cNvPr>
              <p14:cNvContentPartPr/>
              <p14:nvPr/>
            </p14:nvContentPartPr>
            <p14:xfrm>
              <a:off x="8527456" y="6303172"/>
              <a:ext cx="726120" cy="481680"/>
            </p14:xfrm>
          </p:contentPart>
        </mc:Choice>
        <mc:Fallback xmlns="">
          <p:pic>
            <p:nvPicPr>
              <p:cNvPr id="692" name="Ink 691">
                <a:extLst>
                  <a:ext uri="{FF2B5EF4-FFF2-40B4-BE49-F238E27FC236}">
                    <a16:creationId xmlns:a16="http://schemas.microsoft.com/office/drawing/2014/main" id="{08AF05BF-024A-41DB-97CC-A2759536C47B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518456" y="6294532"/>
                <a:ext cx="74376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693" name="Ink 692">
                <a:extLst>
                  <a:ext uri="{FF2B5EF4-FFF2-40B4-BE49-F238E27FC236}">
                    <a16:creationId xmlns:a16="http://schemas.microsoft.com/office/drawing/2014/main" id="{96E09281-664A-480A-9926-8D2D2C288FB5}"/>
                  </a:ext>
                </a:extLst>
              </p14:cNvPr>
              <p14:cNvContentPartPr/>
              <p14:nvPr/>
            </p14:nvContentPartPr>
            <p14:xfrm>
              <a:off x="9343216" y="6274372"/>
              <a:ext cx="142920" cy="500040"/>
            </p14:xfrm>
          </p:contentPart>
        </mc:Choice>
        <mc:Fallback xmlns="">
          <p:pic>
            <p:nvPicPr>
              <p:cNvPr id="693" name="Ink 692">
                <a:extLst>
                  <a:ext uri="{FF2B5EF4-FFF2-40B4-BE49-F238E27FC236}">
                    <a16:creationId xmlns:a16="http://schemas.microsoft.com/office/drawing/2014/main" id="{96E09281-664A-480A-9926-8D2D2C288FB5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9334216" y="6265372"/>
                <a:ext cx="16056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710" name="Ink 709">
                <a:extLst>
                  <a:ext uri="{FF2B5EF4-FFF2-40B4-BE49-F238E27FC236}">
                    <a16:creationId xmlns:a16="http://schemas.microsoft.com/office/drawing/2014/main" id="{7B8CC518-534B-420A-B019-96012F98FA48}"/>
                  </a:ext>
                </a:extLst>
              </p14:cNvPr>
              <p14:cNvContentPartPr/>
              <p14:nvPr/>
            </p14:nvContentPartPr>
            <p14:xfrm>
              <a:off x="10547776" y="6513412"/>
              <a:ext cx="249840" cy="171360"/>
            </p14:xfrm>
          </p:contentPart>
        </mc:Choice>
        <mc:Fallback xmlns="">
          <p:pic>
            <p:nvPicPr>
              <p:cNvPr id="710" name="Ink 709">
                <a:extLst>
                  <a:ext uri="{FF2B5EF4-FFF2-40B4-BE49-F238E27FC236}">
                    <a16:creationId xmlns:a16="http://schemas.microsoft.com/office/drawing/2014/main" id="{7B8CC518-534B-420A-B019-96012F98FA48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0538776" y="6504772"/>
                <a:ext cx="2674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711" name="Ink 710">
                <a:extLst>
                  <a:ext uri="{FF2B5EF4-FFF2-40B4-BE49-F238E27FC236}">
                    <a16:creationId xmlns:a16="http://schemas.microsoft.com/office/drawing/2014/main" id="{6F35CBB4-03EE-45E3-BEF5-BEF32875746F}"/>
                  </a:ext>
                </a:extLst>
              </p14:cNvPr>
              <p14:cNvContentPartPr/>
              <p14:nvPr/>
            </p14:nvContentPartPr>
            <p14:xfrm>
              <a:off x="9622936" y="6300292"/>
              <a:ext cx="845280" cy="425880"/>
            </p14:xfrm>
          </p:contentPart>
        </mc:Choice>
        <mc:Fallback xmlns="">
          <p:pic>
            <p:nvPicPr>
              <p:cNvPr id="711" name="Ink 710">
                <a:extLst>
                  <a:ext uri="{FF2B5EF4-FFF2-40B4-BE49-F238E27FC236}">
                    <a16:creationId xmlns:a16="http://schemas.microsoft.com/office/drawing/2014/main" id="{6F35CBB4-03EE-45E3-BEF5-BEF32875746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9614296" y="6291659"/>
                <a:ext cx="862920" cy="443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712" name="Ink 711">
                <a:extLst>
                  <a:ext uri="{FF2B5EF4-FFF2-40B4-BE49-F238E27FC236}">
                    <a16:creationId xmlns:a16="http://schemas.microsoft.com/office/drawing/2014/main" id="{F49F54A8-1C48-4902-8EAE-B24808F9FBA8}"/>
                  </a:ext>
                </a:extLst>
              </p14:cNvPr>
              <p14:cNvContentPartPr/>
              <p14:nvPr/>
            </p14:nvContentPartPr>
            <p14:xfrm>
              <a:off x="10884016" y="6189772"/>
              <a:ext cx="273240" cy="576000"/>
            </p14:xfrm>
          </p:contentPart>
        </mc:Choice>
        <mc:Fallback xmlns="">
          <p:pic>
            <p:nvPicPr>
              <p:cNvPr id="712" name="Ink 711">
                <a:extLst>
                  <a:ext uri="{FF2B5EF4-FFF2-40B4-BE49-F238E27FC236}">
                    <a16:creationId xmlns:a16="http://schemas.microsoft.com/office/drawing/2014/main" id="{F49F54A8-1C48-4902-8EAE-B24808F9FBA8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10875016" y="6180772"/>
                <a:ext cx="290880" cy="5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715" name="Ink 714">
                <a:extLst>
                  <a:ext uri="{FF2B5EF4-FFF2-40B4-BE49-F238E27FC236}">
                    <a16:creationId xmlns:a16="http://schemas.microsoft.com/office/drawing/2014/main" id="{F5A6265F-5BE4-4A73-B58D-DBAD47B9D76E}"/>
                  </a:ext>
                </a:extLst>
              </p14:cNvPr>
              <p14:cNvContentPartPr/>
              <p14:nvPr/>
            </p14:nvContentPartPr>
            <p14:xfrm>
              <a:off x="1481536" y="5258468"/>
              <a:ext cx="11880" cy="3240"/>
            </p14:xfrm>
          </p:contentPart>
        </mc:Choice>
        <mc:Fallback xmlns="">
          <p:pic>
            <p:nvPicPr>
              <p:cNvPr id="715" name="Ink 714">
                <a:extLst>
                  <a:ext uri="{FF2B5EF4-FFF2-40B4-BE49-F238E27FC236}">
                    <a16:creationId xmlns:a16="http://schemas.microsoft.com/office/drawing/2014/main" id="{F5A6265F-5BE4-4A73-B58D-DBAD47B9D76E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1472896" y="5249828"/>
                <a:ext cx="295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723" name="Ink 722">
                <a:extLst>
                  <a:ext uri="{FF2B5EF4-FFF2-40B4-BE49-F238E27FC236}">
                    <a16:creationId xmlns:a16="http://schemas.microsoft.com/office/drawing/2014/main" id="{CB570D3F-0B10-4C06-AE60-98F11818E8E8}"/>
                  </a:ext>
                </a:extLst>
              </p14:cNvPr>
              <p14:cNvContentPartPr/>
              <p14:nvPr/>
            </p14:nvContentPartPr>
            <p14:xfrm>
              <a:off x="2194696" y="3897652"/>
              <a:ext cx="188280" cy="12600"/>
            </p14:xfrm>
          </p:contentPart>
        </mc:Choice>
        <mc:Fallback xmlns="">
          <p:pic>
            <p:nvPicPr>
              <p:cNvPr id="723" name="Ink 722">
                <a:extLst>
                  <a:ext uri="{FF2B5EF4-FFF2-40B4-BE49-F238E27FC236}">
                    <a16:creationId xmlns:a16="http://schemas.microsoft.com/office/drawing/2014/main" id="{CB570D3F-0B10-4C06-AE60-98F11818E8E8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2186056" y="3889012"/>
                <a:ext cx="2059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726" name="Ink 725">
                <a:extLst>
                  <a:ext uri="{FF2B5EF4-FFF2-40B4-BE49-F238E27FC236}">
                    <a16:creationId xmlns:a16="http://schemas.microsoft.com/office/drawing/2014/main" id="{8004699A-C7A5-421B-ADD3-9EC31EE36E53}"/>
                  </a:ext>
                </a:extLst>
              </p14:cNvPr>
              <p14:cNvContentPartPr/>
              <p14:nvPr/>
            </p14:nvContentPartPr>
            <p14:xfrm>
              <a:off x="2759896" y="3620452"/>
              <a:ext cx="389880" cy="30960"/>
            </p14:xfrm>
          </p:contentPart>
        </mc:Choice>
        <mc:Fallback xmlns="">
          <p:pic>
            <p:nvPicPr>
              <p:cNvPr id="726" name="Ink 725">
                <a:extLst>
                  <a:ext uri="{FF2B5EF4-FFF2-40B4-BE49-F238E27FC236}">
                    <a16:creationId xmlns:a16="http://schemas.microsoft.com/office/drawing/2014/main" id="{8004699A-C7A5-421B-ADD3-9EC31EE36E53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2750896" y="3611812"/>
                <a:ext cx="407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732" name="Ink 731">
                <a:extLst>
                  <a:ext uri="{FF2B5EF4-FFF2-40B4-BE49-F238E27FC236}">
                    <a16:creationId xmlns:a16="http://schemas.microsoft.com/office/drawing/2014/main" id="{D8F01377-80E4-4504-846E-25B6FD56DCD8}"/>
                  </a:ext>
                </a:extLst>
              </p14:cNvPr>
              <p14:cNvContentPartPr/>
              <p14:nvPr/>
            </p14:nvContentPartPr>
            <p14:xfrm>
              <a:off x="2674936" y="3691372"/>
              <a:ext cx="551160" cy="646920"/>
            </p14:xfrm>
          </p:contentPart>
        </mc:Choice>
        <mc:Fallback xmlns="">
          <p:pic>
            <p:nvPicPr>
              <p:cNvPr id="732" name="Ink 731">
                <a:extLst>
                  <a:ext uri="{FF2B5EF4-FFF2-40B4-BE49-F238E27FC236}">
                    <a16:creationId xmlns:a16="http://schemas.microsoft.com/office/drawing/2014/main" id="{D8F01377-80E4-4504-846E-25B6FD56DCD8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2666296" y="3682372"/>
                <a:ext cx="568800" cy="66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742" name="Ink 741">
                <a:extLst>
                  <a:ext uri="{FF2B5EF4-FFF2-40B4-BE49-F238E27FC236}">
                    <a16:creationId xmlns:a16="http://schemas.microsoft.com/office/drawing/2014/main" id="{D5105DFB-B4F7-4C0F-A72E-8532C184B11B}"/>
                  </a:ext>
                </a:extLst>
              </p14:cNvPr>
              <p14:cNvContentPartPr/>
              <p14:nvPr/>
            </p14:nvContentPartPr>
            <p14:xfrm>
              <a:off x="3423736" y="3521812"/>
              <a:ext cx="667080" cy="592560"/>
            </p14:xfrm>
          </p:contentPart>
        </mc:Choice>
        <mc:Fallback xmlns="">
          <p:pic>
            <p:nvPicPr>
              <p:cNvPr id="742" name="Ink 741">
                <a:extLst>
                  <a:ext uri="{FF2B5EF4-FFF2-40B4-BE49-F238E27FC236}">
                    <a16:creationId xmlns:a16="http://schemas.microsoft.com/office/drawing/2014/main" id="{D5105DFB-B4F7-4C0F-A72E-8532C184B11B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415096" y="3512812"/>
                <a:ext cx="684720" cy="61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743" name="Ink 742">
                <a:extLst>
                  <a:ext uri="{FF2B5EF4-FFF2-40B4-BE49-F238E27FC236}">
                    <a16:creationId xmlns:a16="http://schemas.microsoft.com/office/drawing/2014/main" id="{0B63C8AB-8810-4B5C-A2D7-F8717EFB5E3D}"/>
                  </a:ext>
                </a:extLst>
              </p14:cNvPr>
              <p14:cNvContentPartPr/>
              <p14:nvPr/>
            </p14:nvContentPartPr>
            <p14:xfrm>
              <a:off x="4262536" y="3448372"/>
              <a:ext cx="93240" cy="846360"/>
            </p14:xfrm>
          </p:contentPart>
        </mc:Choice>
        <mc:Fallback xmlns="">
          <p:pic>
            <p:nvPicPr>
              <p:cNvPr id="743" name="Ink 742">
                <a:extLst>
                  <a:ext uri="{FF2B5EF4-FFF2-40B4-BE49-F238E27FC236}">
                    <a16:creationId xmlns:a16="http://schemas.microsoft.com/office/drawing/2014/main" id="{0B63C8AB-8810-4B5C-A2D7-F8717EFB5E3D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4253536" y="3439732"/>
                <a:ext cx="110880" cy="86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752" name="Ink 751">
                <a:extLst>
                  <a:ext uri="{FF2B5EF4-FFF2-40B4-BE49-F238E27FC236}">
                    <a16:creationId xmlns:a16="http://schemas.microsoft.com/office/drawing/2014/main" id="{662701C8-C3F5-4E32-B540-A4EC4117FE79}"/>
                  </a:ext>
                </a:extLst>
              </p14:cNvPr>
              <p14:cNvContentPartPr/>
              <p14:nvPr/>
            </p14:nvContentPartPr>
            <p14:xfrm>
              <a:off x="4422376" y="3642412"/>
              <a:ext cx="878040" cy="371520"/>
            </p14:xfrm>
          </p:contentPart>
        </mc:Choice>
        <mc:Fallback xmlns="">
          <p:pic>
            <p:nvPicPr>
              <p:cNvPr id="752" name="Ink 751">
                <a:extLst>
                  <a:ext uri="{FF2B5EF4-FFF2-40B4-BE49-F238E27FC236}">
                    <a16:creationId xmlns:a16="http://schemas.microsoft.com/office/drawing/2014/main" id="{662701C8-C3F5-4E32-B540-A4EC4117FE79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4413376" y="3633412"/>
                <a:ext cx="895680" cy="38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759" name="Ink 758">
                <a:extLst>
                  <a:ext uri="{FF2B5EF4-FFF2-40B4-BE49-F238E27FC236}">
                    <a16:creationId xmlns:a16="http://schemas.microsoft.com/office/drawing/2014/main" id="{66B3BF70-4EAB-4C1B-9107-D9830BA25C03}"/>
                  </a:ext>
                </a:extLst>
              </p14:cNvPr>
              <p14:cNvContentPartPr/>
              <p14:nvPr/>
            </p14:nvContentPartPr>
            <p14:xfrm>
              <a:off x="5983696" y="3926452"/>
              <a:ext cx="14760" cy="148680"/>
            </p14:xfrm>
          </p:contentPart>
        </mc:Choice>
        <mc:Fallback xmlns="">
          <p:pic>
            <p:nvPicPr>
              <p:cNvPr id="759" name="Ink 758">
                <a:extLst>
                  <a:ext uri="{FF2B5EF4-FFF2-40B4-BE49-F238E27FC236}">
                    <a16:creationId xmlns:a16="http://schemas.microsoft.com/office/drawing/2014/main" id="{66B3BF70-4EAB-4C1B-9107-D9830BA25C03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5975056" y="3917452"/>
                <a:ext cx="324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760" name="Ink 759">
                <a:extLst>
                  <a:ext uri="{FF2B5EF4-FFF2-40B4-BE49-F238E27FC236}">
                    <a16:creationId xmlns:a16="http://schemas.microsoft.com/office/drawing/2014/main" id="{31E3E26B-0156-4193-B98E-B498955EBCDA}"/>
                  </a:ext>
                </a:extLst>
              </p14:cNvPr>
              <p14:cNvContentPartPr/>
              <p14:nvPr/>
            </p14:nvContentPartPr>
            <p14:xfrm>
              <a:off x="5387536" y="3778492"/>
              <a:ext cx="526320" cy="345960"/>
            </p14:xfrm>
          </p:contentPart>
        </mc:Choice>
        <mc:Fallback xmlns="">
          <p:pic>
            <p:nvPicPr>
              <p:cNvPr id="760" name="Ink 759">
                <a:extLst>
                  <a:ext uri="{FF2B5EF4-FFF2-40B4-BE49-F238E27FC236}">
                    <a16:creationId xmlns:a16="http://schemas.microsoft.com/office/drawing/2014/main" id="{31E3E26B-0156-4193-B98E-B498955EBCDA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5378536" y="3769492"/>
                <a:ext cx="54396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770" name="Ink 769">
                <a:extLst>
                  <a:ext uri="{FF2B5EF4-FFF2-40B4-BE49-F238E27FC236}">
                    <a16:creationId xmlns:a16="http://schemas.microsoft.com/office/drawing/2014/main" id="{36463AA2-006D-494B-A80F-F40F091DA6A1}"/>
                  </a:ext>
                </a:extLst>
              </p14:cNvPr>
              <p14:cNvContentPartPr/>
              <p14:nvPr/>
            </p14:nvContentPartPr>
            <p14:xfrm>
              <a:off x="6098536" y="3552052"/>
              <a:ext cx="608400" cy="741600"/>
            </p14:xfrm>
          </p:contentPart>
        </mc:Choice>
        <mc:Fallback xmlns="">
          <p:pic>
            <p:nvPicPr>
              <p:cNvPr id="770" name="Ink 769">
                <a:extLst>
                  <a:ext uri="{FF2B5EF4-FFF2-40B4-BE49-F238E27FC236}">
                    <a16:creationId xmlns:a16="http://schemas.microsoft.com/office/drawing/2014/main" id="{36463AA2-006D-494B-A80F-F40F091DA6A1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6089536" y="3543412"/>
                <a:ext cx="626040" cy="7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808" name="Ink 807">
                <a:extLst>
                  <a:ext uri="{FF2B5EF4-FFF2-40B4-BE49-F238E27FC236}">
                    <a16:creationId xmlns:a16="http://schemas.microsoft.com/office/drawing/2014/main" id="{DEBA4FA7-3D85-4025-99E3-35384F23CCCF}"/>
                  </a:ext>
                </a:extLst>
              </p14:cNvPr>
              <p14:cNvContentPartPr/>
              <p14:nvPr/>
            </p14:nvContentPartPr>
            <p14:xfrm>
              <a:off x="2183536" y="4466452"/>
              <a:ext cx="1814040" cy="772560"/>
            </p14:xfrm>
          </p:contentPart>
        </mc:Choice>
        <mc:Fallback xmlns="">
          <p:pic>
            <p:nvPicPr>
              <p:cNvPr id="808" name="Ink 807">
                <a:extLst>
                  <a:ext uri="{FF2B5EF4-FFF2-40B4-BE49-F238E27FC236}">
                    <a16:creationId xmlns:a16="http://schemas.microsoft.com/office/drawing/2014/main" id="{DEBA4FA7-3D85-4025-99E3-35384F23CCCF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174896" y="4457812"/>
                <a:ext cx="1831680" cy="79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815" name="Ink 814">
                <a:extLst>
                  <a:ext uri="{FF2B5EF4-FFF2-40B4-BE49-F238E27FC236}">
                    <a16:creationId xmlns:a16="http://schemas.microsoft.com/office/drawing/2014/main" id="{F9B57EAD-7E30-4CC3-BDF7-1E8FF9C9A1E5}"/>
                  </a:ext>
                </a:extLst>
              </p14:cNvPr>
              <p14:cNvContentPartPr/>
              <p14:nvPr/>
            </p14:nvContentPartPr>
            <p14:xfrm>
              <a:off x="4065256" y="4563292"/>
              <a:ext cx="377280" cy="445320"/>
            </p14:xfrm>
          </p:contentPart>
        </mc:Choice>
        <mc:Fallback xmlns="">
          <p:pic>
            <p:nvPicPr>
              <p:cNvPr id="815" name="Ink 814">
                <a:extLst>
                  <a:ext uri="{FF2B5EF4-FFF2-40B4-BE49-F238E27FC236}">
                    <a16:creationId xmlns:a16="http://schemas.microsoft.com/office/drawing/2014/main" id="{F9B57EAD-7E30-4CC3-BDF7-1E8FF9C9A1E5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056608" y="4554292"/>
                <a:ext cx="394937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817" name="Ink 816">
                <a:extLst>
                  <a:ext uri="{FF2B5EF4-FFF2-40B4-BE49-F238E27FC236}">
                    <a16:creationId xmlns:a16="http://schemas.microsoft.com/office/drawing/2014/main" id="{CA6A0C63-8996-4F75-92EA-20704ECFB769}"/>
                  </a:ext>
                </a:extLst>
              </p14:cNvPr>
              <p14:cNvContentPartPr/>
              <p14:nvPr/>
            </p14:nvContentPartPr>
            <p14:xfrm>
              <a:off x="4646296" y="4456372"/>
              <a:ext cx="55440" cy="49320"/>
            </p14:xfrm>
          </p:contentPart>
        </mc:Choice>
        <mc:Fallback xmlns="">
          <p:pic>
            <p:nvPicPr>
              <p:cNvPr id="817" name="Ink 816">
                <a:extLst>
                  <a:ext uri="{FF2B5EF4-FFF2-40B4-BE49-F238E27FC236}">
                    <a16:creationId xmlns:a16="http://schemas.microsoft.com/office/drawing/2014/main" id="{CA6A0C63-8996-4F75-92EA-20704ECFB769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4637656" y="4447372"/>
                <a:ext cx="730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821" name="Ink 820">
                <a:extLst>
                  <a:ext uri="{FF2B5EF4-FFF2-40B4-BE49-F238E27FC236}">
                    <a16:creationId xmlns:a16="http://schemas.microsoft.com/office/drawing/2014/main" id="{9F1BECFD-7FE9-4B98-B25C-E573E2C50BCD}"/>
                  </a:ext>
                </a:extLst>
              </p14:cNvPr>
              <p14:cNvContentPartPr/>
              <p14:nvPr/>
            </p14:nvContentPartPr>
            <p14:xfrm>
              <a:off x="4591936" y="4576252"/>
              <a:ext cx="422280" cy="464760"/>
            </p14:xfrm>
          </p:contentPart>
        </mc:Choice>
        <mc:Fallback xmlns="">
          <p:pic>
            <p:nvPicPr>
              <p:cNvPr id="821" name="Ink 820">
                <a:extLst>
                  <a:ext uri="{FF2B5EF4-FFF2-40B4-BE49-F238E27FC236}">
                    <a16:creationId xmlns:a16="http://schemas.microsoft.com/office/drawing/2014/main" id="{9F1BECFD-7FE9-4B98-B25C-E573E2C50BCD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4582936" y="4567252"/>
                <a:ext cx="43992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826" name="Ink 825">
                <a:extLst>
                  <a:ext uri="{FF2B5EF4-FFF2-40B4-BE49-F238E27FC236}">
                    <a16:creationId xmlns:a16="http://schemas.microsoft.com/office/drawing/2014/main" id="{438871F6-23CB-4396-A6EC-9063685BEDB7}"/>
                  </a:ext>
                </a:extLst>
              </p14:cNvPr>
              <p14:cNvContentPartPr/>
              <p14:nvPr/>
            </p14:nvContentPartPr>
            <p14:xfrm>
              <a:off x="5320216" y="4747972"/>
              <a:ext cx="220320" cy="97920"/>
            </p14:xfrm>
          </p:contentPart>
        </mc:Choice>
        <mc:Fallback xmlns="">
          <p:pic>
            <p:nvPicPr>
              <p:cNvPr id="826" name="Ink 825">
                <a:extLst>
                  <a:ext uri="{FF2B5EF4-FFF2-40B4-BE49-F238E27FC236}">
                    <a16:creationId xmlns:a16="http://schemas.microsoft.com/office/drawing/2014/main" id="{438871F6-23CB-4396-A6EC-9063685BEDB7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5311216" y="4738972"/>
                <a:ext cx="2379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841" name="Ink 840">
                <a:extLst>
                  <a:ext uri="{FF2B5EF4-FFF2-40B4-BE49-F238E27FC236}">
                    <a16:creationId xmlns:a16="http://schemas.microsoft.com/office/drawing/2014/main" id="{730473CE-DDB6-4D34-8F29-17398DD8D58A}"/>
                  </a:ext>
                </a:extLst>
              </p14:cNvPr>
              <p14:cNvContentPartPr/>
              <p14:nvPr/>
            </p14:nvContentPartPr>
            <p14:xfrm>
              <a:off x="2191456" y="5356372"/>
              <a:ext cx="747720" cy="597240"/>
            </p14:xfrm>
          </p:contentPart>
        </mc:Choice>
        <mc:Fallback xmlns="">
          <p:pic>
            <p:nvPicPr>
              <p:cNvPr id="841" name="Ink 840">
                <a:extLst>
                  <a:ext uri="{FF2B5EF4-FFF2-40B4-BE49-F238E27FC236}">
                    <a16:creationId xmlns:a16="http://schemas.microsoft.com/office/drawing/2014/main" id="{730473CE-DDB6-4D34-8F29-17398DD8D58A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2182456" y="5347737"/>
                <a:ext cx="765360" cy="614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845" name="Ink 844">
                <a:extLst>
                  <a:ext uri="{FF2B5EF4-FFF2-40B4-BE49-F238E27FC236}">
                    <a16:creationId xmlns:a16="http://schemas.microsoft.com/office/drawing/2014/main" id="{4704AF3E-DBF4-4FA4-8E63-9F7F023A99F0}"/>
                  </a:ext>
                </a:extLst>
              </p14:cNvPr>
              <p14:cNvContentPartPr/>
              <p14:nvPr/>
            </p14:nvContentPartPr>
            <p14:xfrm>
              <a:off x="3322936" y="5381212"/>
              <a:ext cx="173160" cy="169560"/>
            </p14:xfrm>
          </p:contentPart>
        </mc:Choice>
        <mc:Fallback xmlns="">
          <p:pic>
            <p:nvPicPr>
              <p:cNvPr id="845" name="Ink 844">
                <a:extLst>
                  <a:ext uri="{FF2B5EF4-FFF2-40B4-BE49-F238E27FC236}">
                    <a16:creationId xmlns:a16="http://schemas.microsoft.com/office/drawing/2014/main" id="{4704AF3E-DBF4-4FA4-8E63-9F7F023A99F0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3314296" y="5372572"/>
                <a:ext cx="190800" cy="18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854" name="Ink 853">
                <a:extLst>
                  <a:ext uri="{FF2B5EF4-FFF2-40B4-BE49-F238E27FC236}">
                    <a16:creationId xmlns:a16="http://schemas.microsoft.com/office/drawing/2014/main" id="{52B05819-1E66-40AE-AB02-09FF703C5916}"/>
                  </a:ext>
                </a:extLst>
              </p14:cNvPr>
              <p14:cNvContentPartPr/>
              <p14:nvPr/>
            </p14:nvContentPartPr>
            <p14:xfrm>
              <a:off x="3130336" y="5625652"/>
              <a:ext cx="695160" cy="381600"/>
            </p14:xfrm>
          </p:contentPart>
        </mc:Choice>
        <mc:Fallback xmlns="">
          <p:pic>
            <p:nvPicPr>
              <p:cNvPr id="854" name="Ink 853">
                <a:extLst>
                  <a:ext uri="{FF2B5EF4-FFF2-40B4-BE49-F238E27FC236}">
                    <a16:creationId xmlns:a16="http://schemas.microsoft.com/office/drawing/2014/main" id="{52B05819-1E66-40AE-AB02-09FF703C5916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121696" y="5617012"/>
                <a:ext cx="71280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865" name="Ink 864">
                <a:extLst>
                  <a:ext uri="{FF2B5EF4-FFF2-40B4-BE49-F238E27FC236}">
                    <a16:creationId xmlns:a16="http://schemas.microsoft.com/office/drawing/2014/main" id="{D8B69D41-25BB-450D-9C39-4596670D74C3}"/>
                  </a:ext>
                </a:extLst>
              </p14:cNvPr>
              <p14:cNvContentPartPr/>
              <p14:nvPr/>
            </p14:nvContentPartPr>
            <p14:xfrm>
              <a:off x="3909016" y="5415052"/>
              <a:ext cx="714600" cy="578880"/>
            </p14:xfrm>
          </p:contentPart>
        </mc:Choice>
        <mc:Fallback xmlns="">
          <p:pic>
            <p:nvPicPr>
              <p:cNvPr id="865" name="Ink 864">
                <a:extLst>
                  <a:ext uri="{FF2B5EF4-FFF2-40B4-BE49-F238E27FC236}">
                    <a16:creationId xmlns:a16="http://schemas.microsoft.com/office/drawing/2014/main" id="{D8B69D41-25BB-450D-9C39-4596670D74C3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900021" y="5406052"/>
                <a:ext cx="732231" cy="59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866" name="Ink 865">
                <a:extLst>
                  <a:ext uri="{FF2B5EF4-FFF2-40B4-BE49-F238E27FC236}">
                    <a16:creationId xmlns:a16="http://schemas.microsoft.com/office/drawing/2014/main" id="{79FBD287-6E17-4588-A435-72BD434FC786}"/>
                  </a:ext>
                </a:extLst>
              </p14:cNvPr>
              <p14:cNvContentPartPr/>
              <p14:nvPr/>
            </p14:nvContentPartPr>
            <p14:xfrm>
              <a:off x="4744576" y="5329012"/>
              <a:ext cx="136800" cy="686520"/>
            </p14:xfrm>
          </p:contentPart>
        </mc:Choice>
        <mc:Fallback xmlns="">
          <p:pic>
            <p:nvPicPr>
              <p:cNvPr id="866" name="Ink 865">
                <a:extLst>
                  <a:ext uri="{FF2B5EF4-FFF2-40B4-BE49-F238E27FC236}">
                    <a16:creationId xmlns:a16="http://schemas.microsoft.com/office/drawing/2014/main" id="{79FBD287-6E17-4588-A435-72BD434FC786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4735576" y="5320012"/>
                <a:ext cx="154440" cy="7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868" name="Ink 867">
                <a:extLst>
                  <a:ext uri="{FF2B5EF4-FFF2-40B4-BE49-F238E27FC236}">
                    <a16:creationId xmlns:a16="http://schemas.microsoft.com/office/drawing/2014/main" id="{B159122C-5286-4C2E-87BD-E15BB21DB57A}"/>
                  </a:ext>
                </a:extLst>
              </p14:cNvPr>
              <p14:cNvContentPartPr/>
              <p14:nvPr/>
            </p14:nvContentPartPr>
            <p14:xfrm>
              <a:off x="5021776" y="5368612"/>
              <a:ext cx="80640" cy="69480"/>
            </p14:xfrm>
          </p:contentPart>
        </mc:Choice>
        <mc:Fallback xmlns="">
          <p:pic>
            <p:nvPicPr>
              <p:cNvPr id="868" name="Ink 867">
                <a:extLst>
                  <a:ext uri="{FF2B5EF4-FFF2-40B4-BE49-F238E27FC236}">
                    <a16:creationId xmlns:a16="http://schemas.microsoft.com/office/drawing/2014/main" id="{B159122C-5286-4C2E-87BD-E15BB21DB57A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5013136" y="5359972"/>
                <a:ext cx="982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873" name="Ink 872">
                <a:extLst>
                  <a:ext uri="{FF2B5EF4-FFF2-40B4-BE49-F238E27FC236}">
                    <a16:creationId xmlns:a16="http://schemas.microsoft.com/office/drawing/2014/main" id="{61C705E4-D477-496F-A87A-522958412477}"/>
                  </a:ext>
                </a:extLst>
              </p14:cNvPr>
              <p14:cNvContentPartPr/>
              <p14:nvPr/>
            </p14:nvContentPartPr>
            <p14:xfrm>
              <a:off x="5370976" y="5771452"/>
              <a:ext cx="221040" cy="167040"/>
            </p14:xfrm>
          </p:contentPart>
        </mc:Choice>
        <mc:Fallback xmlns="">
          <p:pic>
            <p:nvPicPr>
              <p:cNvPr id="873" name="Ink 872">
                <a:extLst>
                  <a:ext uri="{FF2B5EF4-FFF2-40B4-BE49-F238E27FC236}">
                    <a16:creationId xmlns:a16="http://schemas.microsoft.com/office/drawing/2014/main" id="{61C705E4-D477-496F-A87A-522958412477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5361976" y="5762812"/>
                <a:ext cx="2386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874" name="Ink 873">
                <a:extLst>
                  <a:ext uri="{FF2B5EF4-FFF2-40B4-BE49-F238E27FC236}">
                    <a16:creationId xmlns:a16="http://schemas.microsoft.com/office/drawing/2014/main" id="{8CD752D8-2F8E-44C6-BAF1-0F17E7EF3810}"/>
                  </a:ext>
                </a:extLst>
              </p14:cNvPr>
              <p14:cNvContentPartPr/>
              <p14:nvPr/>
            </p14:nvContentPartPr>
            <p14:xfrm>
              <a:off x="4941136" y="5526652"/>
              <a:ext cx="365760" cy="421560"/>
            </p14:xfrm>
          </p:contentPart>
        </mc:Choice>
        <mc:Fallback xmlns="">
          <p:pic>
            <p:nvPicPr>
              <p:cNvPr id="874" name="Ink 873">
                <a:extLst>
                  <a:ext uri="{FF2B5EF4-FFF2-40B4-BE49-F238E27FC236}">
                    <a16:creationId xmlns:a16="http://schemas.microsoft.com/office/drawing/2014/main" id="{8CD752D8-2F8E-44C6-BAF1-0F17E7EF3810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932496" y="5517652"/>
                <a:ext cx="383400" cy="4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876" name="Ink 875">
                <a:extLst>
                  <a:ext uri="{FF2B5EF4-FFF2-40B4-BE49-F238E27FC236}">
                    <a16:creationId xmlns:a16="http://schemas.microsoft.com/office/drawing/2014/main" id="{2EE8C6CE-2EF9-46DE-A66E-4EAD2F4447A3}"/>
                  </a:ext>
                </a:extLst>
              </p14:cNvPr>
              <p14:cNvContentPartPr/>
              <p14:nvPr/>
            </p14:nvContentPartPr>
            <p14:xfrm>
              <a:off x="5681656" y="5381212"/>
              <a:ext cx="95040" cy="54000"/>
            </p14:xfrm>
          </p:contentPart>
        </mc:Choice>
        <mc:Fallback xmlns="">
          <p:pic>
            <p:nvPicPr>
              <p:cNvPr id="876" name="Ink 875">
                <a:extLst>
                  <a:ext uri="{FF2B5EF4-FFF2-40B4-BE49-F238E27FC236}">
                    <a16:creationId xmlns:a16="http://schemas.microsoft.com/office/drawing/2014/main" id="{2EE8C6CE-2EF9-46DE-A66E-4EAD2F4447A3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673016" y="5372572"/>
                <a:ext cx="1126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881" name="Ink 880">
                <a:extLst>
                  <a:ext uri="{FF2B5EF4-FFF2-40B4-BE49-F238E27FC236}">
                    <a16:creationId xmlns:a16="http://schemas.microsoft.com/office/drawing/2014/main" id="{9E1887E6-798D-4779-ABE2-7AF0AB094E70}"/>
                  </a:ext>
                </a:extLst>
              </p14:cNvPr>
              <p14:cNvContentPartPr/>
              <p14:nvPr/>
            </p14:nvContentPartPr>
            <p14:xfrm>
              <a:off x="5654296" y="5506852"/>
              <a:ext cx="628560" cy="486720"/>
            </p14:xfrm>
          </p:contentPart>
        </mc:Choice>
        <mc:Fallback xmlns="">
          <p:pic>
            <p:nvPicPr>
              <p:cNvPr id="881" name="Ink 880">
                <a:extLst>
                  <a:ext uri="{FF2B5EF4-FFF2-40B4-BE49-F238E27FC236}">
                    <a16:creationId xmlns:a16="http://schemas.microsoft.com/office/drawing/2014/main" id="{9E1887E6-798D-4779-ABE2-7AF0AB094E70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5645651" y="5497852"/>
                <a:ext cx="646210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884" name="Ink 883">
                <a:extLst>
                  <a:ext uri="{FF2B5EF4-FFF2-40B4-BE49-F238E27FC236}">
                    <a16:creationId xmlns:a16="http://schemas.microsoft.com/office/drawing/2014/main" id="{04FD1F69-1607-4A7E-BC5A-0857B500280D}"/>
                  </a:ext>
                </a:extLst>
              </p14:cNvPr>
              <p14:cNvContentPartPr/>
              <p14:nvPr/>
            </p14:nvContentPartPr>
            <p14:xfrm>
              <a:off x="6399856" y="5618812"/>
              <a:ext cx="169200" cy="163440"/>
            </p14:xfrm>
          </p:contentPart>
        </mc:Choice>
        <mc:Fallback xmlns="">
          <p:pic>
            <p:nvPicPr>
              <p:cNvPr id="884" name="Ink 883">
                <a:extLst>
                  <a:ext uri="{FF2B5EF4-FFF2-40B4-BE49-F238E27FC236}">
                    <a16:creationId xmlns:a16="http://schemas.microsoft.com/office/drawing/2014/main" id="{04FD1F69-1607-4A7E-BC5A-0857B500280D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6391216" y="5610172"/>
                <a:ext cx="186840" cy="181080"/>
              </a:xfrm>
              <a:prstGeom prst="rect">
                <a:avLst/>
              </a:prstGeom>
            </p:spPr>
          </p:pic>
        </mc:Fallback>
      </mc:AlternateContent>
      <p:sp>
        <p:nvSpPr>
          <p:cNvPr id="885" name="TextBox 884">
            <a:extLst>
              <a:ext uri="{FF2B5EF4-FFF2-40B4-BE49-F238E27FC236}">
                <a16:creationId xmlns:a16="http://schemas.microsoft.com/office/drawing/2014/main" id="{C48136B5-72E2-4B37-A830-54EC6CB152DE}"/>
              </a:ext>
            </a:extLst>
          </p:cNvPr>
          <p:cNvSpPr txBox="1"/>
          <p:nvPr/>
        </p:nvSpPr>
        <p:spPr>
          <a:xfrm>
            <a:off x="9193496" y="2667887"/>
            <a:ext cx="2784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1"/>
                </a:solidFill>
              </a:rPr>
              <a:t>[Thorne 1980, Blanchet-Faye 2018]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886" name="Ink 885">
                <a:extLst>
                  <a:ext uri="{FF2B5EF4-FFF2-40B4-BE49-F238E27FC236}">
                    <a16:creationId xmlns:a16="http://schemas.microsoft.com/office/drawing/2014/main" id="{A56B4D6D-63D1-44E7-87CD-CE01AE420240}"/>
                  </a:ext>
                </a:extLst>
              </p14:cNvPr>
              <p14:cNvContentPartPr/>
              <p14:nvPr/>
            </p14:nvContentPartPr>
            <p14:xfrm>
              <a:off x="2989936" y="5270332"/>
              <a:ext cx="104760" cy="784440"/>
            </p14:xfrm>
          </p:contentPart>
        </mc:Choice>
        <mc:Fallback xmlns="">
          <p:pic>
            <p:nvPicPr>
              <p:cNvPr id="886" name="Ink 885">
                <a:extLst>
                  <a:ext uri="{FF2B5EF4-FFF2-40B4-BE49-F238E27FC236}">
                    <a16:creationId xmlns:a16="http://schemas.microsoft.com/office/drawing/2014/main" id="{A56B4D6D-63D1-44E7-87CD-CE01AE420240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2980936" y="5261692"/>
                <a:ext cx="122400" cy="802080"/>
              </a:xfrm>
              <a:prstGeom prst="rect">
                <a:avLst/>
              </a:prstGeom>
            </p:spPr>
          </p:pic>
        </mc:Fallback>
      </mc:AlternateContent>
      <p:sp>
        <p:nvSpPr>
          <p:cNvPr id="138" name="TextBox 137">
            <a:extLst>
              <a:ext uri="{FF2B5EF4-FFF2-40B4-BE49-F238E27FC236}">
                <a16:creationId xmlns:a16="http://schemas.microsoft.com/office/drawing/2014/main" id="{01D892FD-58D8-44D9-B5C1-0948DF744DEB}"/>
              </a:ext>
            </a:extLst>
          </p:cNvPr>
          <p:cNvSpPr txBox="1"/>
          <p:nvPr/>
        </p:nvSpPr>
        <p:spPr>
          <a:xfrm>
            <a:off x="8194426" y="4401728"/>
            <a:ext cx="34596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1"/>
                </a:solidFill>
              </a:rPr>
              <a:t>[Compère, RO, Seraj 2019]</a:t>
            </a:r>
          </a:p>
          <a:p>
            <a:r>
              <a:rPr lang="it-IT" sz="1400" dirty="0">
                <a:solidFill>
                  <a:schemeClr val="accent1"/>
                </a:solidFill>
              </a:rPr>
              <a:t>For superrrotations and superboosts fluxes</a:t>
            </a:r>
          </a:p>
          <a:p>
            <a:r>
              <a:rPr lang="it-IT" sz="1400" dirty="0">
                <a:solidFill>
                  <a:schemeClr val="accent1"/>
                </a:solidFill>
              </a:rPr>
              <a:t>[Nichols 2019] for superboosts fluxes</a:t>
            </a:r>
          </a:p>
        </p:txBody>
      </p:sp>
    </p:spTree>
    <p:extLst>
      <p:ext uri="{BB962C8B-B14F-4D97-AF65-F5344CB8AC3E}">
        <p14:creationId xmlns:p14="http://schemas.microsoft.com/office/powerpoint/2010/main" val="343282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5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5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" grpId="0"/>
      <p:bldP spid="4" grpId="0"/>
      <p:bldP spid="885" grpId="0"/>
      <p:bldP spid="1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6810860-7695-4890-B1FE-C9F86972E8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383853"/>
                  </p:ext>
                </p:extLst>
              </p:nvPr>
            </p:nvGraphicFramePr>
            <p:xfrm>
              <a:off x="230478" y="1091801"/>
              <a:ext cx="11582934" cy="439248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68152">
                      <a:extLst>
                        <a:ext uri="{9D8B030D-6E8A-4147-A177-3AD203B41FA5}">
                          <a16:colId xmlns:a16="http://schemas.microsoft.com/office/drawing/2014/main" val="28619623"/>
                        </a:ext>
                      </a:extLst>
                    </a:gridCol>
                    <a:gridCol w="3240360">
                      <a:extLst>
                        <a:ext uri="{9D8B030D-6E8A-4147-A177-3AD203B41FA5}">
                          <a16:colId xmlns:a16="http://schemas.microsoft.com/office/drawing/2014/main" val="433345318"/>
                        </a:ext>
                      </a:extLst>
                    </a:gridCol>
                    <a:gridCol w="3600400">
                      <a:extLst>
                        <a:ext uri="{9D8B030D-6E8A-4147-A177-3AD203B41FA5}">
                          <a16:colId xmlns:a16="http://schemas.microsoft.com/office/drawing/2014/main" val="1078245070"/>
                        </a:ext>
                      </a:extLst>
                    </a:gridCol>
                    <a:gridCol w="3374022">
                      <a:extLst>
                        <a:ext uri="{9D8B030D-6E8A-4147-A177-3AD203B41FA5}">
                          <a16:colId xmlns:a16="http://schemas.microsoft.com/office/drawing/2014/main" val="3249741106"/>
                        </a:ext>
                      </a:extLst>
                    </a:gridCol>
                  </a:tblGrid>
                  <a:tr h="384895">
                    <a:tc>
                      <a:txBody>
                        <a:bodyPr/>
                        <a:lstStyle/>
                        <a:p>
                          <a:pPr algn="ctr"/>
                          <a:endParaRPr lang="it-I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tint val="20000"/>
                            <a:alpha val="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tx1"/>
                              </a:solidFill>
                            </a:rPr>
                            <a:t>Supermomenta fluxes</a:t>
                          </a:r>
                        </a:p>
                      </a:txBody>
                      <a:tcPr>
                        <a:solidFill>
                          <a:schemeClr val="accent1">
                            <a:tint val="20000"/>
                            <a:alpha val="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tx1"/>
                              </a:solidFill>
                            </a:rPr>
                            <a:t>Super-angular momenta fluxes</a:t>
                          </a:r>
                        </a:p>
                      </a:txBody>
                      <a:tcPr>
                        <a:solidFill>
                          <a:schemeClr val="accent1">
                            <a:tint val="20000"/>
                            <a:alpha val="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tx1"/>
                              </a:solidFill>
                            </a:rPr>
                            <a:t>Super-center-of-mass fluxes</a:t>
                          </a:r>
                        </a:p>
                      </a:txBody>
                      <a:tcPr>
                        <a:solidFill>
                          <a:schemeClr val="accent1">
                            <a:tint val="20000"/>
                            <a:alpha val="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4934160"/>
                      </a:ext>
                    </a:extLst>
                  </a:tr>
                  <a:tr h="122261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tx1"/>
                              </a:solidFill>
                            </a:rPr>
                            <a:t>2.5PN </a:t>
                          </a: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^5)</m:t>
                              </m:r>
                            </m:oMath>
                          </a14:m>
                          <a:endParaRPr lang="it-I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tint val="20000"/>
                            <a:alpha val="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85750" indent="-285750" algn="l">
                            <a:buFont typeface="Arial" panose="020B0604020202020204" pitchFamily="34" charset="0"/>
                            <a:buChar char="•"/>
                          </a:pP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oMath>
                          </a14:m>
                          <a:r>
                            <a:rPr lang="it-IT" dirty="0">
                              <a:solidFill>
                                <a:schemeClr val="tx1"/>
                              </a:solidFill>
                            </a:rPr>
                            <a:t>, energy </a:t>
                          </a:r>
                          <a:r>
                            <a:rPr lang="it-IT" sz="1400" dirty="0">
                              <a:solidFill>
                                <a:schemeClr val="accent1"/>
                              </a:solidFill>
                            </a:rPr>
                            <a:t>[Einstein</a:t>
                          </a:r>
                          <a:r>
                            <a:rPr lang="it-IT" sz="1400" baseline="0" dirty="0">
                              <a:solidFill>
                                <a:schemeClr val="accent1"/>
                              </a:solidFill>
                            </a:rPr>
                            <a:t> 1916</a:t>
                          </a:r>
                          <a:r>
                            <a:rPr lang="it-IT" sz="1400" dirty="0">
                              <a:solidFill>
                                <a:schemeClr val="accent1"/>
                              </a:solidFill>
                            </a:rPr>
                            <a:t>]</a:t>
                          </a:r>
                        </a:p>
                      </a:txBody>
                      <a:tcPr anchor="ctr">
                        <a:solidFill>
                          <a:schemeClr val="accent1">
                            <a:tint val="20000"/>
                            <a:alpha val="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it-IT" dirty="0">
                              <a:solidFill>
                                <a:schemeClr val="tx1"/>
                              </a:solidFill>
                            </a:rPr>
                            <a:t>, angular momentum </a:t>
                          </a:r>
                          <a:r>
                            <a:rPr lang="it-IT" sz="1400" dirty="0">
                              <a:solidFill>
                                <a:schemeClr val="accent1"/>
                              </a:solidFill>
                            </a:rPr>
                            <a:t>[Papapetrou 1971]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oMath>
                          </a14:m>
                          <a:r>
                            <a:rPr lang="it-IT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solidFill>
                          <a:schemeClr val="accent1">
                            <a:tint val="20000"/>
                            <a:alpha val="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dirty="0">
                              <a:solidFill>
                                <a:schemeClr val="tx1"/>
                              </a:solidFill>
                            </a:rPr>
                            <a:t> -------------------</a:t>
                          </a:r>
                        </a:p>
                      </a:txBody>
                      <a:tcPr anchor="ctr">
                        <a:solidFill>
                          <a:schemeClr val="accent1">
                            <a:tint val="20000"/>
                            <a:alpha val="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5085388"/>
                      </a:ext>
                    </a:extLst>
                  </a:tr>
                  <a:tr h="12802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tx1"/>
                              </a:solidFill>
                            </a:rPr>
                            <a:t>3PN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^6)</m:t>
                                </m:r>
                              </m:oMath>
                            </m:oMathPara>
                          </a14:m>
                          <a:endParaRPr lang="it-I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tint val="20000"/>
                            <a:alpha val="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endParaRPr lang="it-IT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oMath>
                          </a14:m>
                          <a:endParaRPr lang="it-I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tint val="20000"/>
                            <a:alpha val="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endParaRPr lang="it-IT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oMath>
                          </a14:m>
                          <a:endParaRPr lang="it-I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tint val="20000"/>
                            <a:alpha val="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dirty="0">
                              <a:solidFill>
                                <a:schemeClr val="tx1"/>
                              </a:solidFill>
                            </a:rPr>
                            <a:t>--------------------</a:t>
                          </a:r>
                        </a:p>
                      </a:txBody>
                      <a:tcPr anchor="ctr">
                        <a:solidFill>
                          <a:schemeClr val="accent1">
                            <a:tint val="20000"/>
                            <a:alpha val="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965488"/>
                      </a:ext>
                    </a:extLst>
                  </a:tr>
                  <a:tr h="150475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it-IT" dirty="0">
                              <a:solidFill>
                                <a:schemeClr val="tx1"/>
                              </a:solidFill>
                            </a:rPr>
                            <a:t>3.5PN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it-IT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^7)</m:t>
                                </m:r>
                              </m:oMath>
                            </m:oMathPara>
                          </a14:m>
                          <a:endParaRPr lang="it-I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tint val="20000"/>
                            <a:alpha val="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it-IT" dirty="0">
                              <a:solidFill>
                                <a:schemeClr val="tx1"/>
                              </a:solidFill>
                            </a:rPr>
                            <a:t>, linear momentum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it-IT" sz="1400" dirty="0">
                              <a:solidFill>
                                <a:schemeClr val="accent1"/>
                              </a:solidFill>
                            </a:rPr>
                            <a:t>     [Peres 1962, Papapetrou 1971,   Bekenstein 1973]</a:t>
                          </a:r>
                          <a:endParaRPr lang="it-IT" sz="14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oMath>
                          </a14:m>
                          <a:r>
                            <a:rPr lang="it-IT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endParaRPr lang="it-I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tint val="20000"/>
                            <a:alpha val="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endParaRPr lang="it-I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tint val="20000"/>
                            <a:alpha val="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oMath>
                          </a14:m>
                          <a:r>
                            <a:rPr lang="it-IT" dirty="0">
                              <a:solidFill>
                                <a:schemeClr val="tx1"/>
                              </a:solidFill>
                            </a:rPr>
                            <a:t>, center-of-mass</a:t>
                          </a:r>
                          <a:r>
                            <a:rPr lang="it-IT" baseline="0" dirty="0">
                              <a:solidFill>
                                <a:schemeClr val="tx1"/>
                              </a:solidFill>
                            </a:rPr>
                            <a:t> position</a:t>
                          </a:r>
                          <a:r>
                            <a:rPr lang="it-IT" sz="1800" baseline="0" dirty="0">
                              <a:solidFill>
                                <a:schemeClr val="accent1"/>
                              </a:solidFill>
                            </a:rPr>
                            <a:t> </a:t>
                          </a:r>
                          <a:r>
                            <a:rPr lang="it-IT" sz="1400" dirty="0">
                              <a:solidFill>
                                <a:schemeClr val="accent1"/>
                              </a:solidFill>
                            </a:rPr>
                            <a:t>[Blanchet-Faye, Kozameh et al. 2018]</a:t>
                          </a:r>
                          <a:endParaRPr lang="it-IT" sz="14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oMath>
                          </a14:m>
                          <a:r>
                            <a:rPr lang="it-IT" dirty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</a:p>
                        <a:p>
                          <a:pPr marL="285750" marR="0" lvl="0" indent="-28575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 typeface="Arial" panose="020B0604020202020204" pitchFamily="34" charset="0"/>
                            <a:buChar char="•"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it-IT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=5</m:t>
                              </m:r>
                            </m:oMath>
                          </a14:m>
                          <a:endParaRPr lang="it-I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>
                            <a:tint val="20000"/>
                            <a:alpha val="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25436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36810860-7695-4890-B1FE-C9F86972E8D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383853"/>
                  </p:ext>
                </p:extLst>
              </p:nvPr>
            </p:nvGraphicFramePr>
            <p:xfrm>
              <a:off x="230478" y="1091801"/>
              <a:ext cx="11582934" cy="4392488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368152">
                      <a:extLst>
                        <a:ext uri="{9D8B030D-6E8A-4147-A177-3AD203B41FA5}">
                          <a16:colId xmlns:a16="http://schemas.microsoft.com/office/drawing/2014/main" val="28619623"/>
                        </a:ext>
                      </a:extLst>
                    </a:gridCol>
                    <a:gridCol w="3240360">
                      <a:extLst>
                        <a:ext uri="{9D8B030D-6E8A-4147-A177-3AD203B41FA5}">
                          <a16:colId xmlns:a16="http://schemas.microsoft.com/office/drawing/2014/main" val="433345318"/>
                        </a:ext>
                      </a:extLst>
                    </a:gridCol>
                    <a:gridCol w="3600400">
                      <a:extLst>
                        <a:ext uri="{9D8B030D-6E8A-4147-A177-3AD203B41FA5}">
                          <a16:colId xmlns:a16="http://schemas.microsoft.com/office/drawing/2014/main" val="1078245070"/>
                        </a:ext>
                      </a:extLst>
                    </a:gridCol>
                    <a:gridCol w="3374022">
                      <a:extLst>
                        <a:ext uri="{9D8B030D-6E8A-4147-A177-3AD203B41FA5}">
                          <a16:colId xmlns:a16="http://schemas.microsoft.com/office/drawing/2014/main" val="3249741106"/>
                        </a:ext>
                      </a:extLst>
                    </a:gridCol>
                  </a:tblGrid>
                  <a:tr h="384895">
                    <a:tc>
                      <a:txBody>
                        <a:bodyPr/>
                        <a:lstStyle/>
                        <a:p>
                          <a:pPr algn="ctr"/>
                          <a:endParaRPr lang="it-IT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tint val="20000"/>
                            <a:alpha val="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tx1"/>
                              </a:solidFill>
                            </a:rPr>
                            <a:t>Supermomenta fluxes</a:t>
                          </a:r>
                        </a:p>
                      </a:txBody>
                      <a:tcPr>
                        <a:solidFill>
                          <a:schemeClr val="accent1">
                            <a:tint val="20000"/>
                            <a:alpha val="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tx1"/>
                              </a:solidFill>
                            </a:rPr>
                            <a:t>Super-angular momenta fluxes</a:t>
                          </a:r>
                        </a:p>
                      </a:txBody>
                      <a:tcPr>
                        <a:solidFill>
                          <a:schemeClr val="accent1">
                            <a:tint val="20000"/>
                            <a:alpha val="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it-IT" dirty="0">
                              <a:solidFill>
                                <a:schemeClr val="tx1"/>
                              </a:solidFill>
                            </a:rPr>
                            <a:t>Super-center-of-mass fluxes</a:t>
                          </a:r>
                        </a:p>
                      </a:txBody>
                      <a:tcPr>
                        <a:solidFill>
                          <a:schemeClr val="accent1">
                            <a:tint val="20000"/>
                            <a:alpha val="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84934160"/>
                      </a:ext>
                    </a:extLst>
                  </a:tr>
                  <a:tr h="1222613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4" t="-33831" r="-745778" b="-2283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2561" t="-33831" r="-216008" b="-2283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8088" t="-33831" r="-94078" b="-2283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dirty="0">
                              <a:solidFill>
                                <a:schemeClr val="tx1"/>
                              </a:solidFill>
                            </a:rPr>
                            <a:t> -------------------</a:t>
                          </a:r>
                        </a:p>
                      </a:txBody>
                      <a:tcPr anchor="ctr">
                        <a:solidFill>
                          <a:schemeClr val="accent1">
                            <a:tint val="20000"/>
                            <a:alpha val="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55085388"/>
                      </a:ext>
                    </a:extLst>
                  </a:tr>
                  <a:tr h="1280225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4" t="-128095" r="-745778" b="-11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2561" t="-128095" r="-216008" b="-11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8088" t="-128095" r="-94078" b="-11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it-IT" dirty="0">
                              <a:solidFill>
                                <a:schemeClr val="tx1"/>
                              </a:solidFill>
                            </a:rPr>
                            <a:t>--------------------</a:t>
                          </a:r>
                        </a:p>
                      </a:txBody>
                      <a:tcPr anchor="ctr">
                        <a:solidFill>
                          <a:schemeClr val="accent1">
                            <a:tint val="20000"/>
                            <a:alpha val="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965488"/>
                      </a:ext>
                    </a:extLst>
                  </a:tr>
                  <a:tr h="1504755"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44" t="-193927" r="-745778" b="-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2561" t="-193927" r="-216008" b="-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28088" t="-193927" r="-94078" b="-8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43321" t="-193927" r="-361" b="-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025436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Title 1">
            <a:extLst>
              <a:ext uri="{FF2B5EF4-FFF2-40B4-BE49-F238E27FC236}">
                <a16:creationId xmlns:a16="http://schemas.microsoft.com/office/drawing/2014/main" id="{9147ECDD-7707-4341-8C99-349AFBF0A7BC}"/>
              </a:ext>
            </a:extLst>
          </p:cNvPr>
          <p:cNvSpPr txBox="1">
            <a:spLocks/>
          </p:cNvSpPr>
          <p:nvPr/>
        </p:nvSpPr>
        <p:spPr>
          <a:xfrm>
            <a:off x="1049536" y="137874"/>
            <a:ext cx="9792072" cy="6194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PN analysis of the fluxes</a:t>
            </a: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3F4455-25A6-45E9-90C1-B6107FEDAE8D}"/>
              </a:ext>
            </a:extLst>
          </p:cNvPr>
          <p:cNvSpPr txBox="1"/>
          <p:nvPr/>
        </p:nvSpPr>
        <p:spPr>
          <a:xfrm>
            <a:off x="245198" y="684611"/>
            <a:ext cx="7084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We compare the lowest PN order of the BMS flux-balance laws.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DDDE7C8-C6B0-4048-95CD-FB00B2B150F8}"/>
                  </a:ext>
                </a:extLst>
              </p14:cNvPr>
              <p14:cNvContentPartPr/>
              <p14:nvPr/>
            </p14:nvContentPartPr>
            <p14:xfrm>
              <a:off x="623392" y="6034944"/>
              <a:ext cx="879840" cy="61920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DDDE7C8-C6B0-4048-95CD-FB00B2B150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4396" y="6025944"/>
                <a:ext cx="897473" cy="63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BDDFC77C-F351-406B-9886-53F422803A0C}"/>
                  </a:ext>
                </a:extLst>
              </p14:cNvPr>
              <p14:cNvContentPartPr/>
              <p14:nvPr/>
            </p14:nvContentPartPr>
            <p14:xfrm>
              <a:off x="1827592" y="6235824"/>
              <a:ext cx="239400" cy="21960"/>
            </p14:xfrm>
          </p:contentPart>
        </mc:Choice>
        <mc:Fallback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BDDFC77C-F351-406B-9886-53F422803A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18592" y="6226674"/>
                <a:ext cx="257040" cy="398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B77CC9E2-57B4-45BC-848F-66A6A3CD57F7}"/>
                  </a:ext>
                </a:extLst>
              </p14:cNvPr>
              <p14:cNvContentPartPr/>
              <p14:nvPr/>
            </p14:nvContentPartPr>
            <p14:xfrm>
              <a:off x="2576752" y="5909304"/>
              <a:ext cx="165600" cy="204840"/>
            </p14:xfrm>
          </p:contentPart>
        </mc:Choice>
        <mc:Fallback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B77CC9E2-57B4-45BC-848F-66A6A3CD57F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67752" y="5900288"/>
                <a:ext cx="183240" cy="222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17F76BA-8E1C-49BA-8CE6-A248ED996AC9}"/>
                  </a:ext>
                </a:extLst>
              </p14:cNvPr>
              <p14:cNvContentPartPr/>
              <p14:nvPr/>
            </p14:nvContentPartPr>
            <p14:xfrm>
              <a:off x="2439232" y="6282264"/>
              <a:ext cx="479880" cy="19080"/>
            </p14:xfrm>
          </p:contentPart>
        </mc:Choice>
        <mc:Fallback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17F76BA-8E1C-49BA-8CE6-A248ED996AC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30232" y="6273264"/>
                <a:ext cx="49752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45615B10-FB86-47E8-A9CD-15650CD542E8}"/>
                  </a:ext>
                </a:extLst>
              </p14:cNvPr>
              <p14:cNvContentPartPr/>
              <p14:nvPr/>
            </p14:nvContentPartPr>
            <p14:xfrm>
              <a:off x="2576752" y="6412944"/>
              <a:ext cx="191880" cy="26964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45615B10-FB86-47E8-A9CD-15650CD542E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67735" y="6403956"/>
                <a:ext cx="209553" cy="2872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4D558AC-7B0C-440B-B3FE-5A9C19167E82}"/>
                  </a:ext>
                </a:extLst>
              </p14:cNvPr>
              <p14:cNvContentPartPr/>
              <p14:nvPr/>
            </p14:nvContentPartPr>
            <p14:xfrm>
              <a:off x="3153472" y="5954304"/>
              <a:ext cx="81000" cy="16020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4D558AC-7B0C-440B-B3FE-5A9C19167E8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44472" y="5945304"/>
                <a:ext cx="986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17D33285-EA95-45AE-99E6-E052DC86D047}"/>
                  </a:ext>
                </a:extLst>
              </p14:cNvPr>
              <p14:cNvContentPartPr/>
              <p14:nvPr/>
            </p14:nvContentPartPr>
            <p14:xfrm>
              <a:off x="3068512" y="6229704"/>
              <a:ext cx="309960" cy="3168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17D33285-EA95-45AE-99E6-E052DC86D04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59512" y="6220704"/>
                <a:ext cx="32760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F853BD62-A6CB-443F-977D-0E2407F488EA}"/>
                  </a:ext>
                </a:extLst>
              </p14:cNvPr>
              <p14:cNvContentPartPr/>
              <p14:nvPr/>
            </p14:nvContentPartPr>
            <p14:xfrm>
              <a:off x="3085072" y="6333024"/>
              <a:ext cx="252360" cy="274680"/>
            </p14:xfrm>
          </p:contentPart>
        </mc:Choice>
        <mc:Fallback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F853BD62-A6CB-443F-977D-0E2407F488E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76072" y="6324036"/>
                <a:ext cx="270000" cy="2922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3C0FFCC4-4E23-450B-BF96-CD44B833FC3A}"/>
                  </a:ext>
                </a:extLst>
              </p14:cNvPr>
              <p14:cNvContentPartPr/>
              <p14:nvPr/>
            </p14:nvContentPartPr>
            <p14:xfrm>
              <a:off x="3502672" y="6167064"/>
              <a:ext cx="226080" cy="19080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3C0FFCC4-4E23-450B-BF96-CD44B833FC3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93672" y="6158047"/>
                <a:ext cx="243720" cy="208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92729697-D2DA-4A25-8469-2654C6DC3A63}"/>
                  </a:ext>
                </a:extLst>
              </p14:cNvPr>
              <p14:cNvContentPartPr/>
              <p14:nvPr/>
            </p14:nvContentPartPr>
            <p14:xfrm>
              <a:off x="3928552" y="5917224"/>
              <a:ext cx="86400" cy="5796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92729697-D2DA-4A25-8469-2654C6DC3A6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19552" y="5908224"/>
                <a:ext cx="10404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3BD188E-FABB-4DF7-8258-7C2A6A7B71A3}"/>
                  </a:ext>
                </a:extLst>
              </p14:cNvPr>
              <p14:cNvContentPartPr/>
              <p14:nvPr/>
            </p14:nvContentPartPr>
            <p14:xfrm>
              <a:off x="3825592" y="6037104"/>
              <a:ext cx="691920" cy="59256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3BD188E-FABB-4DF7-8258-7C2A6A7B71A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16597" y="6028099"/>
                <a:ext cx="709551" cy="610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48B7377C-8EC0-43B7-B3B5-395890592805}"/>
                  </a:ext>
                </a:extLst>
              </p14:cNvPr>
              <p14:cNvContentPartPr/>
              <p14:nvPr/>
            </p14:nvContentPartPr>
            <p14:xfrm>
              <a:off x="5426512" y="5871504"/>
              <a:ext cx="261000" cy="40968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48B7377C-8EC0-43B7-B3B5-39589059280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417524" y="5862504"/>
                <a:ext cx="278616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C7F03643-E761-493E-BBAE-52309A6B04A9}"/>
                  </a:ext>
                </a:extLst>
              </p14:cNvPr>
              <p14:cNvContentPartPr/>
              <p14:nvPr/>
            </p14:nvContentPartPr>
            <p14:xfrm>
              <a:off x="5289712" y="6337344"/>
              <a:ext cx="527400" cy="22320"/>
            </p14:xfrm>
          </p:contentPart>
        </mc:Choice>
        <mc:Fallback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C7F03643-E761-493E-BBAE-52309A6B04A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280718" y="6328344"/>
                <a:ext cx="545028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FBEAF473-F729-4EF3-A391-836EAD06157B}"/>
                  </a:ext>
                </a:extLst>
              </p14:cNvPr>
              <p14:cNvContentPartPr/>
              <p14:nvPr/>
            </p14:nvContentPartPr>
            <p14:xfrm>
              <a:off x="5354872" y="6406824"/>
              <a:ext cx="402120" cy="347040"/>
            </p14:xfrm>
          </p:contentPart>
        </mc:Choice>
        <mc:Fallback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FBEAF473-F729-4EF3-A391-836EAD06157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345872" y="6397824"/>
                <a:ext cx="41976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304283E4-4963-4D20-9FBE-757DA5A0B8D3}"/>
                  </a:ext>
                </a:extLst>
              </p14:cNvPr>
              <p14:cNvContentPartPr/>
              <p14:nvPr/>
            </p14:nvContentPartPr>
            <p14:xfrm>
              <a:off x="5983072" y="5968344"/>
              <a:ext cx="147240" cy="765360"/>
            </p14:xfrm>
          </p:contentPart>
        </mc:Choice>
        <mc:Fallback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304283E4-4963-4D20-9FBE-757DA5A0B8D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974050" y="5959340"/>
                <a:ext cx="164923" cy="783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C864424D-751E-4C24-B929-9BA4C2D0F0B9}"/>
                  </a:ext>
                </a:extLst>
              </p14:cNvPr>
              <p14:cNvContentPartPr/>
              <p14:nvPr/>
            </p14:nvContentPartPr>
            <p14:xfrm>
              <a:off x="6236152" y="6287664"/>
              <a:ext cx="591480" cy="33840"/>
            </p14:xfrm>
          </p:contentPart>
        </mc:Choice>
        <mc:Fallback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C864424D-751E-4C24-B929-9BA4C2D0F0B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27152" y="6278759"/>
                <a:ext cx="609120" cy="51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CFF0456-3CF4-427B-ACE2-D4EED32377BD}"/>
                  </a:ext>
                </a:extLst>
              </p14:cNvPr>
              <p14:cNvContentPartPr/>
              <p14:nvPr/>
            </p14:nvContentPartPr>
            <p14:xfrm>
              <a:off x="6316432" y="6437784"/>
              <a:ext cx="426240" cy="247680"/>
            </p14:xfrm>
          </p:contentPart>
        </mc:Choice>
        <mc:Fallback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CFF0456-3CF4-427B-ACE2-D4EED32377B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07432" y="6428797"/>
                <a:ext cx="443880" cy="2652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7D98266C-9D71-4C49-BD2F-49BCE025A671}"/>
                  </a:ext>
                </a:extLst>
              </p14:cNvPr>
              <p14:cNvContentPartPr/>
              <p14:nvPr/>
            </p14:nvContentPartPr>
            <p14:xfrm>
              <a:off x="6423352" y="5942424"/>
              <a:ext cx="150480" cy="26172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7D98266C-9D71-4C49-BD2F-49BCE025A67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414352" y="5933424"/>
                <a:ext cx="168120" cy="27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D57ABD7A-C6EA-4B6E-A3BE-4224AB1676E5}"/>
                  </a:ext>
                </a:extLst>
              </p14:cNvPr>
              <p14:cNvContentPartPr/>
              <p14:nvPr/>
            </p14:nvContentPartPr>
            <p14:xfrm>
              <a:off x="6986752" y="6172824"/>
              <a:ext cx="766080" cy="51984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D57ABD7A-C6EA-4B6E-A3BE-4224AB1676E5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977748" y="6163830"/>
                <a:ext cx="783728" cy="537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99811B94-B3B9-47AE-8089-22C32259A727}"/>
                  </a:ext>
                </a:extLst>
              </p14:cNvPr>
              <p14:cNvContentPartPr/>
              <p14:nvPr/>
            </p14:nvContentPartPr>
            <p14:xfrm>
              <a:off x="7987552" y="5942424"/>
              <a:ext cx="43560" cy="4788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99811B94-B3B9-47AE-8089-22C32259A72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7978552" y="5933491"/>
                <a:ext cx="61200" cy="653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4CE29470-7304-420C-89B3-6469FB66247F}"/>
                  </a:ext>
                </a:extLst>
              </p14:cNvPr>
              <p14:cNvContentPartPr/>
              <p14:nvPr/>
            </p14:nvContentPartPr>
            <p14:xfrm>
              <a:off x="7868752" y="6085344"/>
              <a:ext cx="683640" cy="54756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4CE29470-7304-420C-89B3-6469FB66247F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859752" y="6076338"/>
                <a:ext cx="701280" cy="565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127CBC10-EC06-4419-99BD-0715406D37B9}"/>
                  </a:ext>
                </a:extLst>
              </p14:cNvPr>
              <p14:cNvContentPartPr/>
              <p14:nvPr/>
            </p14:nvContentPartPr>
            <p14:xfrm>
              <a:off x="8663632" y="5849184"/>
              <a:ext cx="749160" cy="90504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127CBC10-EC06-4419-99BD-0715406D37B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654632" y="5840188"/>
                <a:ext cx="766800" cy="922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E53C13F5-E9CE-46FC-9B18-EEEF46F9BC51}"/>
                  </a:ext>
                </a:extLst>
              </p14:cNvPr>
              <p14:cNvContentPartPr/>
              <p14:nvPr/>
            </p14:nvContentPartPr>
            <p14:xfrm>
              <a:off x="10032600" y="5976264"/>
              <a:ext cx="277200" cy="46728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E53C13F5-E9CE-46FC-9B18-EEEF46F9BC5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023600" y="5967264"/>
                <a:ext cx="29484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B7074D95-A281-4EDD-AA58-6FBA60B04D64}"/>
                  </a:ext>
                </a:extLst>
              </p14:cNvPr>
              <p14:cNvContentPartPr/>
              <p14:nvPr/>
            </p14:nvContentPartPr>
            <p14:xfrm>
              <a:off x="10489800" y="5878704"/>
              <a:ext cx="137520" cy="76032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B7074D95-A281-4EDD-AA58-6FBA60B04D64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480800" y="5869708"/>
                <a:ext cx="155160" cy="777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95288862-B998-473D-A741-912C7077B192}"/>
                  </a:ext>
                </a:extLst>
              </p14:cNvPr>
              <p14:cNvContentPartPr/>
              <p14:nvPr/>
            </p14:nvContentPartPr>
            <p14:xfrm>
              <a:off x="9548760" y="6209184"/>
              <a:ext cx="257760" cy="19260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95288862-B998-473D-A741-912C7077B19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539760" y="6200184"/>
                <a:ext cx="2754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E1CAD49A-6608-46B9-AA7B-5EC81012461D}"/>
                  </a:ext>
                </a:extLst>
              </p14:cNvPr>
              <p14:cNvContentPartPr/>
              <p14:nvPr/>
            </p14:nvContentPartPr>
            <p14:xfrm>
              <a:off x="10734960" y="5805264"/>
              <a:ext cx="716760" cy="854280"/>
            </p14:xfrm>
          </p:contentPart>
        </mc:Choice>
        <mc:Fallback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E1CAD49A-6608-46B9-AA7B-5EC81012461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725960" y="5796264"/>
                <a:ext cx="734400" cy="87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50518B95-8A7E-4201-AB39-4A424BF5ACC1}"/>
                  </a:ext>
                </a:extLst>
              </p14:cNvPr>
              <p14:cNvContentPartPr/>
              <p14:nvPr/>
            </p14:nvContentPartPr>
            <p14:xfrm>
              <a:off x="4671120" y="6210600"/>
              <a:ext cx="236160" cy="259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50518B95-8A7E-4201-AB39-4A424BF5ACC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662120" y="6201473"/>
                <a:ext cx="253800" cy="438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A6CDF7C-0DBF-4F7F-B2E9-289BB447ABE5}"/>
                  </a:ext>
                </a:extLst>
              </p14:cNvPr>
              <p14:cNvContentPartPr/>
              <p14:nvPr/>
            </p14:nvContentPartPr>
            <p14:xfrm>
              <a:off x="4700640" y="6342720"/>
              <a:ext cx="244440" cy="90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A6CDF7C-0DBF-4F7F-B2E9-289BB447ABE5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691640" y="6333345"/>
                <a:ext cx="262080" cy="27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E0E37EA-A8A2-4852-A9B2-B9602397C754}"/>
                  </a:ext>
                </a:extLst>
              </p14:cNvPr>
              <p14:cNvContentPartPr/>
              <p14:nvPr/>
            </p14:nvContentPartPr>
            <p14:xfrm>
              <a:off x="5004480" y="6280800"/>
              <a:ext cx="201600" cy="18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E0E37EA-A8A2-4852-A9B2-B9602397C75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995480" y="6271800"/>
                <a:ext cx="219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9838C0C-DC1E-4BED-B57F-2B2608BD8BAD}"/>
                  </a:ext>
                </a:extLst>
              </p14:cNvPr>
              <p14:cNvContentPartPr/>
              <p14:nvPr/>
            </p14:nvContentPartPr>
            <p14:xfrm>
              <a:off x="921720" y="5926560"/>
              <a:ext cx="81720" cy="65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9838C0C-DC1E-4BED-B57F-2B2608BD8BA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912720" y="5917560"/>
                <a:ext cx="99360" cy="8316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AF9EBDC5-A534-4EE7-90C1-1463C1A15329}"/>
              </a:ext>
            </a:extLst>
          </p:cNvPr>
          <p:cNvSpPr txBox="1"/>
          <p:nvPr/>
        </p:nvSpPr>
        <p:spPr>
          <a:xfrm>
            <a:off x="134210" y="5475897"/>
            <a:ext cx="66367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Indeed, the </a:t>
            </a:r>
            <a:r>
              <a:rPr lang="it-IT" sz="2000" dirty="0">
                <a:solidFill>
                  <a:schemeClr val="accent5">
                    <a:lumMod val="75000"/>
                  </a:schemeClr>
                </a:solidFill>
              </a:rPr>
              <a:t>octupole super-angular momentum flux</a:t>
            </a:r>
            <a:r>
              <a:rPr lang="it-IT" dirty="0"/>
              <a:t> reads as</a:t>
            </a:r>
            <a:endParaRPr lang="it-IT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3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6" y="772273"/>
            <a:ext cx="11814728" cy="2743200"/>
          </a:xfrm>
        </p:spPr>
        <p:txBody>
          <a:bodyPr/>
          <a:lstStyle/>
          <a:p>
            <a:pPr algn="ctr"/>
            <a:r>
              <a:rPr lang="it-IT" dirty="0"/>
              <a:t>What BMS flux-balance are useful for?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7528" y="3507348"/>
            <a:ext cx="9144000" cy="1506537"/>
          </a:xfrm>
        </p:spPr>
        <p:txBody>
          <a:bodyPr>
            <a:normAutofit/>
          </a:bodyPr>
          <a:lstStyle/>
          <a:p>
            <a:r>
              <a:rPr lang="en-US" dirty="0"/>
              <a:t>Constraints on source evolution</a:t>
            </a:r>
            <a:endParaRPr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9223DC-AC19-4570-8EB6-59C99E64C159}"/>
                  </a:ext>
                </a:extLst>
              </p14:cNvPr>
              <p14:cNvContentPartPr/>
              <p14:nvPr/>
            </p14:nvContentPartPr>
            <p14:xfrm>
              <a:off x="12247696" y="1918732"/>
              <a:ext cx="19800" cy="9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9223DC-AC19-4570-8EB6-59C99E64C1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39056" y="1909732"/>
                <a:ext cx="37440" cy="2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0206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2314-6B98-4BF6-9254-768F31AFDDCF}"/>
              </a:ext>
            </a:extLst>
          </p:cNvPr>
          <p:cNvSpPr txBox="1">
            <a:spLocks/>
          </p:cNvSpPr>
          <p:nvPr/>
        </p:nvSpPr>
        <p:spPr>
          <a:xfrm>
            <a:off x="1049536" y="137874"/>
            <a:ext cx="9792072" cy="6194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Constraints on the source evolution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AF6472-8154-4C0C-9B8F-63B67A7ACDF9}"/>
              </a:ext>
            </a:extLst>
          </p:cNvPr>
          <p:cNvSpPr txBox="1"/>
          <p:nvPr/>
        </p:nvSpPr>
        <p:spPr>
          <a:xfrm>
            <a:off x="111000" y="578958"/>
            <a:ext cx="1186254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Energy and angular momentum flux-balance laws -- &gt; secular evolution of </a:t>
            </a:r>
            <a:r>
              <a:rPr lang="it-IT" sz="2000" dirty="0">
                <a:solidFill>
                  <a:schemeClr val="accent6"/>
                </a:solidFill>
              </a:rPr>
              <a:t>major axis </a:t>
            </a:r>
            <a:r>
              <a:rPr lang="it-IT" sz="2000" dirty="0"/>
              <a:t>and </a:t>
            </a:r>
            <a:r>
              <a:rPr lang="it-IT" sz="2000" dirty="0">
                <a:solidFill>
                  <a:srgbClr val="0070C0"/>
                </a:solidFill>
              </a:rPr>
              <a:t>eccentricity</a:t>
            </a:r>
            <a:r>
              <a:rPr lang="it-IT" sz="2000" dirty="0"/>
              <a:t> </a:t>
            </a:r>
          </a:p>
          <a:p>
            <a:r>
              <a:rPr lang="it-IT" sz="1400" dirty="0">
                <a:solidFill>
                  <a:srgbClr val="00B050"/>
                </a:solidFill>
              </a:rPr>
              <a:t>										                  [Peters-Mathews 1963]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AE45FC-71CC-44B9-8ADD-D228CC96E203}"/>
                  </a:ext>
                </a:extLst>
              </p14:cNvPr>
              <p14:cNvContentPartPr/>
              <p14:nvPr/>
            </p14:nvContentPartPr>
            <p14:xfrm>
              <a:off x="356744" y="1563416"/>
              <a:ext cx="337680" cy="311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AE45FC-71CC-44B9-8ADD-D228CC96E20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744" y="1554416"/>
                <a:ext cx="35532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4B33BE1-9FEA-4288-8A87-8E42B8B1B6C4}"/>
                  </a:ext>
                </a:extLst>
              </p14:cNvPr>
              <p14:cNvContentPartPr/>
              <p14:nvPr/>
            </p14:nvContentPartPr>
            <p14:xfrm>
              <a:off x="469424" y="1460096"/>
              <a:ext cx="59400" cy="43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4B33BE1-9FEA-4288-8A87-8E42B8B1B6C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0424" y="1451456"/>
                <a:ext cx="7704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00FFA84C-12CA-4CF9-87C6-7D228A311E11}"/>
                  </a:ext>
                </a:extLst>
              </p14:cNvPr>
              <p14:cNvContentPartPr/>
              <p14:nvPr/>
            </p14:nvContentPartPr>
            <p14:xfrm>
              <a:off x="874424" y="1758896"/>
              <a:ext cx="200160" cy="11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00FFA84C-12CA-4CF9-87C6-7D228A311E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65784" y="1750256"/>
                <a:ext cx="21780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C72D504-A3AB-4FD4-8444-33B7F5599DFA}"/>
                  </a:ext>
                </a:extLst>
              </p14:cNvPr>
              <p14:cNvContentPartPr/>
              <p14:nvPr/>
            </p14:nvContentPartPr>
            <p14:xfrm>
              <a:off x="1740944" y="1757096"/>
              <a:ext cx="233280" cy="191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C72D504-A3AB-4FD4-8444-33B7F5599DF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32304" y="1748456"/>
                <a:ext cx="25092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FA42E89-CE1C-4114-B5EB-4165FBD4CDD9}"/>
                  </a:ext>
                </a:extLst>
              </p14:cNvPr>
              <p14:cNvContentPartPr/>
              <p14:nvPr/>
            </p14:nvContentPartPr>
            <p14:xfrm>
              <a:off x="859304" y="1664216"/>
              <a:ext cx="1229760" cy="558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FA42E89-CE1C-4114-B5EB-4165FBD4CDD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50664" y="1655216"/>
                <a:ext cx="12474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0A54CC3-C4BB-409E-BF8A-5C8B66983BD1}"/>
                  </a:ext>
                </a:extLst>
              </p14:cNvPr>
              <p14:cNvContentPartPr/>
              <p14:nvPr/>
            </p14:nvContentPartPr>
            <p14:xfrm>
              <a:off x="1672544" y="1459376"/>
              <a:ext cx="360720" cy="1404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0A54CC3-C4BB-409E-BF8A-5C8B66983BD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63904" y="1450399"/>
                <a:ext cx="378360" cy="1579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AB2EC99B-D927-4844-8A3D-B8E2309E1B82}"/>
                  </a:ext>
                </a:extLst>
              </p14:cNvPr>
              <p14:cNvContentPartPr/>
              <p14:nvPr/>
            </p14:nvContentPartPr>
            <p14:xfrm>
              <a:off x="6284504" y="1674296"/>
              <a:ext cx="159120" cy="936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AB2EC99B-D927-4844-8A3D-B8E2309E1B8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275504" y="1665296"/>
                <a:ext cx="1767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976869E2-5B27-4AFA-BCA4-8B399CC61849}"/>
                  </a:ext>
                </a:extLst>
              </p14:cNvPr>
              <p14:cNvContentPartPr/>
              <p14:nvPr/>
            </p14:nvContentPartPr>
            <p14:xfrm>
              <a:off x="5949704" y="1425896"/>
              <a:ext cx="212040" cy="605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976869E2-5B27-4AFA-BCA4-8B399CC6184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40704" y="1416896"/>
                <a:ext cx="229680" cy="62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D7EEBC93-464E-49AC-A055-871AFB8404F1}"/>
                  </a:ext>
                </a:extLst>
              </p14:cNvPr>
              <p14:cNvContentPartPr/>
              <p14:nvPr/>
            </p14:nvContentPartPr>
            <p14:xfrm>
              <a:off x="6867704" y="2008016"/>
              <a:ext cx="7200" cy="1080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D7EEBC93-464E-49AC-A055-871AFB8404F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58704" y="1999016"/>
                <a:ext cx="248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7" name="Ink 116">
                <a:extLst>
                  <a:ext uri="{FF2B5EF4-FFF2-40B4-BE49-F238E27FC236}">
                    <a16:creationId xmlns:a16="http://schemas.microsoft.com/office/drawing/2014/main" id="{400D1B1D-0135-4D47-9BA7-EFBD9213A8D2}"/>
                  </a:ext>
                </a:extLst>
              </p14:cNvPr>
              <p14:cNvContentPartPr/>
              <p14:nvPr/>
            </p14:nvContentPartPr>
            <p14:xfrm>
              <a:off x="7947704" y="1694816"/>
              <a:ext cx="362160" cy="14760"/>
            </p14:xfrm>
          </p:contentPart>
        </mc:Choice>
        <mc:Fallback xmlns="">
          <p:pic>
            <p:nvPicPr>
              <p:cNvPr id="117" name="Ink 116">
                <a:extLst>
                  <a:ext uri="{FF2B5EF4-FFF2-40B4-BE49-F238E27FC236}">
                    <a16:creationId xmlns:a16="http://schemas.microsoft.com/office/drawing/2014/main" id="{400D1B1D-0135-4D47-9BA7-EFBD9213A8D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39064" y="1686176"/>
                <a:ext cx="37980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AA67B74F-8CF3-4753-B1FD-D79DE16DC69B}"/>
                  </a:ext>
                </a:extLst>
              </p14:cNvPr>
              <p14:cNvContentPartPr/>
              <p14:nvPr/>
            </p14:nvContentPartPr>
            <p14:xfrm>
              <a:off x="7913864" y="1762136"/>
              <a:ext cx="340200" cy="2005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AA67B74F-8CF3-4753-B1FD-D79DE16DC69B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05224" y="1753496"/>
                <a:ext cx="35784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24BA3DB5-C55F-418C-88CE-D90CBD6DF16C}"/>
                  </a:ext>
                </a:extLst>
              </p14:cNvPr>
              <p14:cNvContentPartPr/>
              <p14:nvPr/>
            </p14:nvContentPartPr>
            <p14:xfrm>
              <a:off x="7993424" y="1464416"/>
              <a:ext cx="293400" cy="18756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24BA3DB5-C55F-418C-88CE-D90CBD6DF16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984784" y="1455416"/>
                <a:ext cx="3110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50F199A1-D06F-4CE1-AE7F-DE61AAFEEE51}"/>
                  </a:ext>
                </a:extLst>
              </p14:cNvPr>
              <p14:cNvContentPartPr/>
              <p14:nvPr/>
            </p14:nvContentPartPr>
            <p14:xfrm>
              <a:off x="6644864" y="1456496"/>
              <a:ext cx="1137240" cy="4989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50F199A1-D06F-4CE1-AE7F-DE61AAFEEE5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635864" y="1447856"/>
                <a:ext cx="1154880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9B21D21D-D9B3-4628-B99C-8A32C6A67591}"/>
                  </a:ext>
                </a:extLst>
              </p14:cNvPr>
              <p14:cNvContentPartPr/>
              <p14:nvPr/>
            </p14:nvContentPartPr>
            <p14:xfrm>
              <a:off x="8401664" y="1416896"/>
              <a:ext cx="321480" cy="33336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9B21D21D-D9B3-4628-B99C-8A32C6A6759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393024" y="1407896"/>
                <a:ext cx="33912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BF61FC5B-2ED1-4210-97A3-C41CD97322CC}"/>
                  </a:ext>
                </a:extLst>
              </p14:cNvPr>
              <p14:cNvContentPartPr/>
              <p14:nvPr/>
            </p14:nvContentPartPr>
            <p14:xfrm>
              <a:off x="8824304" y="1389536"/>
              <a:ext cx="142920" cy="5313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BF61FC5B-2ED1-4210-97A3-C41CD97322CC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815664" y="1380896"/>
                <a:ext cx="16056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98F73BD7-EE2E-4C09-9817-A2082F56DF9F}"/>
                  </a:ext>
                </a:extLst>
              </p14:cNvPr>
              <p14:cNvContentPartPr/>
              <p14:nvPr/>
            </p14:nvContentPartPr>
            <p14:xfrm>
              <a:off x="492464" y="2195718"/>
              <a:ext cx="64080" cy="3744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98F73BD7-EE2E-4C09-9817-A2082F56DF9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3464" y="2186718"/>
                <a:ext cx="817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B1F8D9E5-DBBE-46C1-8DE6-A64405982CF6}"/>
                  </a:ext>
                </a:extLst>
              </p14:cNvPr>
              <p14:cNvContentPartPr/>
              <p14:nvPr/>
            </p14:nvContentPartPr>
            <p14:xfrm>
              <a:off x="288704" y="2318838"/>
              <a:ext cx="320040" cy="313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B1F8D9E5-DBBE-46C1-8DE6-A64405982CF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80064" y="2309838"/>
                <a:ext cx="33768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0A423C1D-68EF-4736-B137-38917D3D0D37}"/>
                  </a:ext>
                </a:extLst>
              </p14:cNvPr>
              <p14:cNvContentPartPr/>
              <p14:nvPr/>
            </p14:nvContentPartPr>
            <p14:xfrm>
              <a:off x="820064" y="2446998"/>
              <a:ext cx="216720" cy="2304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0A423C1D-68EF-4736-B137-38917D3D0D3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11064" y="2437998"/>
                <a:ext cx="23436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64262F52-6E76-4409-B755-7C5689E28DC5}"/>
                  </a:ext>
                </a:extLst>
              </p14:cNvPr>
              <p14:cNvContentPartPr/>
              <p14:nvPr/>
            </p14:nvContentPartPr>
            <p14:xfrm>
              <a:off x="814304" y="2536998"/>
              <a:ext cx="201600" cy="900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64262F52-6E76-4409-B755-7C5689E28DC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05664" y="2528358"/>
                <a:ext cx="219240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34ECB5F6-0ACB-4F53-B5A5-06E691AEF15C}"/>
                  </a:ext>
                </a:extLst>
              </p14:cNvPr>
              <p14:cNvContentPartPr/>
              <p14:nvPr/>
            </p14:nvContentPartPr>
            <p14:xfrm>
              <a:off x="9142904" y="1656656"/>
              <a:ext cx="230400" cy="190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34ECB5F6-0ACB-4F53-B5A5-06E691AEF15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133904" y="1648016"/>
                <a:ext cx="24804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06E98EA3-639F-4A3A-94F3-87A000A34D6E}"/>
                  </a:ext>
                </a:extLst>
              </p14:cNvPr>
              <p14:cNvContentPartPr/>
              <p14:nvPr/>
            </p14:nvContentPartPr>
            <p14:xfrm>
              <a:off x="9121304" y="1754216"/>
              <a:ext cx="227880" cy="136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06E98EA3-639F-4A3A-94F3-87A000A34D6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112304" y="1745216"/>
                <a:ext cx="2455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49AE442F-0EA4-4BEA-AC58-7A0C12F1EFAB}"/>
                  </a:ext>
                </a:extLst>
              </p14:cNvPr>
              <p14:cNvContentPartPr/>
              <p14:nvPr/>
            </p14:nvContentPartPr>
            <p14:xfrm>
              <a:off x="9095384" y="1552976"/>
              <a:ext cx="261720" cy="3420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49AE442F-0EA4-4BEA-AC58-7A0C12F1EFA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086384" y="1544336"/>
                <a:ext cx="2793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A3914F89-07E1-4D05-97C8-F19FAD73049D}"/>
                  </a:ext>
                </a:extLst>
              </p14:cNvPr>
              <p14:cNvContentPartPr/>
              <p14:nvPr/>
            </p14:nvContentPartPr>
            <p14:xfrm>
              <a:off x="9515864" y="1706336"/>
              <a:ext cx="144360" cy="32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A3914F89-07E1-4D05-97C8-F19FAD73049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507224" y="1697696"/>
                <a:ext cx="16200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D8A62295-E191-460E-B37C-D16AF3162955}"/>
                  </a:ext>
                </a:extLst>
              </p14:cNvPr>
              <p14:cNvContentPartPr/>
              <p14:nvPr/>
            </p14:nvContentPartPr>
            <p14:xfrm>
              <a:off x="9932744" y="1433096"/>
              <a:ext cx="378000" cy="4118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D8A62295-E191-460E-B37C-D16AF3162955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9923744" y="1424456"/>
                <a:ext cx="39564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5F7CE6A5-E6F2-425C-93DA-CE1AF4E232CA}"/>
                  </a:ext>
                </a:extLst>
              </p14:cNvPr>
              <p14:cNvContentPartPr/>
              <p14:nvPr/>
            </p14:nvContentPartPr>
            <p14:xfrm>
              <a:off x="10487504" y="1482416"/>
              <a:ext cx="456480" cy="35280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5F7CE6A5-E6F2-425C-93DA-CE1AF4E232C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478504" y="1473776"/>
                <a:ext cx="47412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33C90BC4-69C8-4D06-9811-82FF71A17372}"/>
                  </a:ext>
                </a:extLst>
              </p14:cNvPr>
              <p14:cNvContentPartPr/>
              <p14:nvPr/>
            </p14:nvContentPartPr>
            <p14:xfrm>
              <a:off x="11040464" y="1451456"/>
              <a:ext cx="312120" cy="3747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33C90BC4-69C8-4D06-9811-82FF71A1737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031824" y="1442456"/>
                <a:ext cx="32976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A1B0DA12-B399-4A0D-950B-557D503909E8}"/>
                  </a:ext>
                </a:extLst>
              </p14:cNvPr>
              <p14:cNvContentPartPr/>
              <p14:nvPr/>
            </p14:nvContentPartPr>
            <p14:xfrm>
              <a:off x="1202024" y="2529798"/>
              <a:ext cx="153000" cy="72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A1B0DA12-B399-4A0D-950B-557D503909E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193384" y="2521158"/>
                <a:ext cx="1706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27CC99CC-7493-4D48-BCAD-0B5324B39B83}"/>
                  </a:ext>
                </a:extLst>
              </p14:cNvPr>
              <p14:cNvContentPartPr/>
              <p14:nvPr/>
            </p14:nvContentPartPr>
            <p14:xfrm>
              <a:off x="1690544" y="2428638"/>
              <a:ext cx="373680" cy="306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27CC99CC-7493-4D48-BCAD-0B5324B39B8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681544" y="2419638"/>
                <a:ext cx="3913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567412E3-B52C-4F1F-BFE3-85BD16E3DA67}"/>
                  </a:ext>
                </a:extLst>
              </p14:cNvPr>
              <p14:cNvContentPartPr/>
              <p14:nvPr/>
            </p14:nvContentPartPr>
            <p14:xfrm>
              <a:off x="1773704" y="2531958"/>
              <a:ext cx="205560" cy="18720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567412E3-B52C-4F1F-BFE3-85BD16E3DA6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765064" y="2523318"/>
                <a:ext cx="22320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6B3977DD-27A2-4F4B-80E0-EFB6725EBB6D}"/>
                  </a:ext>
                </a:extLst>
              </p14:cNvPr>
              <p14:cNvContentPartPr/>
              <p14:nvPr/>
            </p14:nvContentPartPr>
            <p14:xfrm>
              <a:off x="1695584" y="2212998"/>
              <a:ext cx="340920" cy="14868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6B3977DD-27A2-4F4B-80E0-EFB6725EBB6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86584" y="2204358"/>
                <a:ext cx="3585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47682B11-BC71-4259-B1E2-DEE90F30C739}"/>
                  </a:ext>
                </a:extLst>
              </p14:cNvPr>
              <p14:cNvContentPartPr/>
              <p14:nvPr/>
            </p14:nvContentPartPr>
            <p14:xfrm>
              <a:off x="2261504" y="1266776"/>
              <a:ext cx="3546000" cy="158616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47682B11-BC71-4259-B1E2-DEE90F30C739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252505" y="1258136"/>
                <a:ext cx="3563638" cy="16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06" name="Ink 305">
                <a:extLst>
                  <a:ext uri="{FF2B5EF4-FFF2-40B4-BE49-F238E27FC236}">
                    <a16:creationId xmlns:a16="http://schemas.microsoft.com/office/drawing/2014/main" id="{94973A04-CED3-49A7-97D9-AA581B6D844D}"/>
                  </a:ext>
                </a:extLst>
              </p14:cNvPr>
              <p14:cNvContentPartPr/>
              <p14:nvPr/>
            </p14:nvContentPartPr>
            <p14:xfrm>
              <a:off x="5946104" y="2190318"/>
              <a:ext cx="79560" cy="504720"/>
            </p14:xfrm>
          </p:contentPart>
        </mc:Choice>
        <mc:Fallback xmlns="">
          <p:pic>
            <p:nvPicPr>
              <p:cNvPr id="306" name="Ink 305">
                <a:extLst>
                  <a:ext uri="{FF2B5EF4-FFF2-40B4-BE49-F238E27FC236}">
                    <a16:creationId xmlns:a16="http://schemas.microsoft.com/office/drawing/2014/main" id="{94973A04-CED3-49A7-97D9-AA581B6D844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937464" y="2181318"/>
                <a:ext cx="97200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07" name="Ink 306">
                <a:extLst>
                  <a:ext uri="{FF2B5EF4-FFF2-40B4-BE49-F238E27FC236}">
                    <a16:creationId xmlns:a16="http://schemas.microsoft.com/office/drawing/2014/main" id="{BD241B17-E24E-43FF-8B64-370291A34CD6}"/>
                  </a:ext>
                </a:extLst>
              </p14:cNvPr>
              <p14:cNvContentPartPr/>
              <p14:nvPr/>
            </p14:nvContentPartPr>
            <p14:xfrm>
              <a:off x="6190544" y="2321358"/>
              <a:ext cx="65880" cy="187200"/>
            </p14:xfrm>
          </p:contentPart>
        </mc:Choice>
        <mc:Fallback xmlns="">
          <p:pic>
            <p:nvPicPr>
              <p:cNvPr id="307" name="Ink 306">
                <a:extLst>
                  <a:ext uri="{FF2B5EF4-FFF2-40B4-BE49-F238E27FC236}">
                    <a16:creationId xmlns:a16="http://schemas.microsoft.com/office/drawing/2014/main" id="{BD241B17-E24E-43FF-8B64-370291A34CD6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181904" y="2312358"/>
                <a:ext cx="8352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10" name="Ink 309">
                <a:extLst>
                  <a:ext uri="{FF2B5EF4-FFF2-40B4-BE49-F238E27FC236}">
                    <a16:creationId xmlns:a16="http://schemas.microsoft.com/office/drawing/2014/main" id="{86A09999-D382-49CC-83DF-D42EDF995B10}"/>
                  </a:ext>
                </a:extLst>
              </p14:cNvPr>
              <p14:cNvContentPartPr/>
              <p14:nvPr/>
            </p14:nvContentPartPr>
            <p14:xfrm>
              <a:off x="6398264" y="2326038"/>
              <a:ext cx="161280" cy="192240"/>
            </p14:xfrm>
          </p:contentPart>
        </mc:Choice>
        <mc:Fallback xmlns="">
          <p:pic>
            <p:nvPicPr>
              <p:cNvPr id="310" name="Ink 309">
                <a:extLst>
                  <a:ext uri="{FF2B5EF4-FFF2-40B4-BE49-F238E27FC236}">
                    <a16:creationId xmlns:a16="http://schemas.microsoft.com/office/drawing/2014/main" id="{86A09999-D382-49CC-83DF-D42EDF995B1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389624" y="2317038"/>
                <a:ext cx="17892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16" name="Ink 315">
                <a:extLst>
                  <a:ext uri="{FF2B5EF4-FFF2-40B4-BE49-F238E27FC236}">
                    <a16:creationId xmlns:a16="http://schemas.microsoft.com/office/drawing/2014/main" id="{42E0AE2F-FD72-424D-AAAC-C3FCD780E4BE}"/>
                  </a:ext>
                </a:extLst>
              </p14:cNvPr>
              <p14:cNvContentPartPr/>
              <p14:nvPr/>
            </p14:nvContentPartPr>
            <p14:xfrm>
              <a:off x="6770864" y="2429358"/>
              <a:ext cx="295920" cy="239040"/>
            </p14:xfrm>
          </p:contentPart>
        </mc:Choice>
        <mc:Fallback xmlns="">
          <p:pic>
            <p:nvPicPr>
              <p:cNvPr id="316" name="Ink 315">
                <a:extLst>
                  <a:ext uri="{FF2B5EF4-FFF2-40B4-BE49-F238E27FC236}">
                    <a16:creationId xmlns:a16="http://schemas.microsoft.com/office/drawing/2014/main" id="{42E0AE2F-FD72-424D-AAAC-C3FCD780E4B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761864" y="2420358"/>
                <a:ext cx="31356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B5982842-43BB-45CA-A6AF-123700EAE9FD}"/>
                  </a:ext>
                </a:extLst>
              </p14:cNvPr>
              <p14:cNvContentPartPr/>
              <p14:nvPr/>
            </p14:nvContentPartPr>
            <p14:xfrm>
              <a:off x="6875624" y="2202198"/>
              <a:ext cx="166320" cy="15408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B5982842-43BB-45CA-A6AF-123700EAE9FD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866624" y="2193558"/>
                <a:ext cx="18396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A0A7039F-7603-4FC7-A4B7-83029A63C8D9}"/>
                  </a:ext>
                </a:extLst>
              </p14:cNvPr>
              <p14:cNvContentPartPr/>
              <p14:nvPr/>
            </p14:nvContentPartPr>
            <p14:xfrm>
              <a:off x="7234544" y="2330358"/>
              <a:ext cx="126360" cy="13644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A0A7039F-7603-4FC7-A4B7-83029A63C8D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225904" y="2321358"/>
                <a:ext cx="1440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5C295565-087C-461E-B0E1-1C23683C30AE}"/>
                  </a:ext>
                </a:extLst>
              </p14:cNvPr>
              <p14:cNvContentPartPr/>
              <p14:nvPr/>
            </p14:nvContentPartPr>
            <p14:xfrm>
              <a:off x="7391504" y="2199318"/>
              <a:ext cx="169920" cy="8100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5C295565-087C-461E-B0E1-1C23683C30A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382504" y="2190678"/>
                <a:ext cx="1875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32" name="Ink 831">
                <a:extLst>
                  <a:ext uri="{FF2B5EF4-FFF2-40B4-BE49-F238E27FC236}">
                    <a16:creationId xmlns:a16="http://schemas.microsoft.com/office/drawing/2014/main" id="{370AAA7B-E671-4EA7-96BA-DEA60BA1F420}"/>
                  </a:ext>
                </a:extLst>
              </p14:cNvPr>
              <p14:cNvContentPartPr/>
              <p14:nvPr/>
            </p14:nvContentPartPr>
            <p14:xfrm>
              <a:off x="7717304" y="2101398"/>
              <a:ext cx="163800" cy="583200"/>
            </p14:xfrm>
          </p:contentPart>
        </mc:Choice>
        <mc:Fallback xmlns="">
          <p:pic>
            <p:nvPicPr>
              <p:cNvPr id="832" name="Ink 831">
                <a:extLst>
                  <a:ext uri="{FF2B5EF4-FFF2-40B4-BE49-F238E27FC236}">
                    <a16:creationId xmlns:a16="http://schemas.microsoft.com/office/drawing/2014/main" id="{370AAA7B-E671-4EA7-96BA-DEA60BA1F42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708304" y="2092758"/>
                <a:ext cx="18144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33" name="Ink 832">
                <a:extLst>
                  <a:ext uri="{FF2B5EF4-FFF2-40B4-BE49-F238E27FC236}">
                    <a16:creationId xmlns:a16="http://schemas.microsoft.com/office/drawing/2014/main" id="{5C3A726C-FB89-41D4-849D-6E2F482B604B}"/>
                  </a:ext>
                </a:extLst>
              </p14:cNvPr>
              <p14:cNvContentPartPr/>
              <p14:nvPr/>
            </p14:nvContentPartPr>
            <p14:xfrm>
              <a:off x="9096824" y="2292558"/>
              <a:ext cx="239400" cy="29160"/>
            </p14:xfrm>
          </p:contentPart>
        </mc:Choice>
        <mc:Fallback xmlns="">
          <p:pic>
            <p:nvPicPr>
              <p:cNvPr id="833" name="Ink 832">
                <a:extLst>
                  <a:ext uri="{FF2B5EF4-FFF2-40B4-BE49-F238E27FC236}">
                    <a16:creationId xmlns:a16="http://schemas.microsoft.com/office/drawing/2014/main" id="{5C3A726C-FB89-41D4-849D-6E2F482B604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087824" y="2283918"/>
                <a:ext cx="2570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36" name="Ink 835">
                <a:extLst>
                  <a:ext uri="{FF2B5EF4-FFF2-40B4-BE49-F238E27FC236}">
                    <a16:creationId xmlns:a16="http://schemas.microsoft.com/office/drawing/2014/main" id="{DA7D5BAF-FB93-4050-8480-5D990DDC4D7E}"/>
                  </a:ext>
                </a:extLst>
              </p14:cNvPr>
              <p14:cNvContentPartPr/>
              <p14:nvPr/>
            </p14:nvContentPartPr>
            <p14:xfrm>
              <a:off x="9061904" y="2509278"/>
              <a:ext cx="277560" cy="6480"/>
            </p14:xfrm>
          </p:contentPart>
        </mc:Choice>
        <mc:Fallback xmlns="">
          <p:pic>
            <p:nvPicPr>
              <p:cNvPr id="836" name="Ink 835">
                <a:extLst>
                  <a:ext uri="{FF2B5EF4-FFF2-40B4-BE49-F238E27FC236}">
                    <a16:creationId xmlns:a16="http://schemas.microsoft.com/office/drawing/2014/main" id="{DA7D5BAF-FB93-4050-8480-5D990DDC4D7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052904" y="2500278"/>
                <a:ext cx="2952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37" name="Ink 836">
                <a:extLst>
                  <a:ext uri="{FF2B5EF4-FFF2-40B4-BE49-F238E27FC236}">
                    <a16:creationId xmlns:a16="http://schemas.microsoft.com/office/drawing/2014/main" id="{D44DE119-BDC8-490C-813D-AFA107D6FD0A}"/>
                  </a:ext>
                </a:extLst>
              </p14:cNvPr>
              <p14:cNvContentPartPr/>
              <p14:nvPr/>
            </p14:nvContentPartPr>
            <p14:xfrm>
              <a:off x="9546104" y="2394078"/>
              <a:ext cx="172080" cy="18000"/>
            </p14:xfrm>
          </p:contentPart>
        </mc:Choice>
        <mc:Fallback xmlns="">
          <p:pic>
            <p:nvPicPr>
              <p:cNvPr id="837" name="Ink 836">
                <a:extLst>
                  <a:ext uri="{FF2B5EF4-FFF2-40B4-BE49-F238E27FC236}">
                    <a16:creationId xmlns:a16="http://schemas.microsoft.com/office/drawing/2014/main" id="{D44DE119-BDC8-490C-813D-AFA107D6FD0A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537104" y="2385438"/>
                <a:ext cx="1897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42" name="Ink 841">
                <a:extLst>
                  <a:ext uri="{FF2B5EF4-FFF2-40B4-BE49-F238E27FC236}">
                    <a16:creationId xmlns:a16="http://schemas.microsoft.com/office/drawing/2014/main" id="{46380332-A966-4629-9940-70FE63198FB1}"/>
                  </a:ext>
                </a:extLst>
              </p14:cNvPr>
              <p14:cNvContentPartPr/>
              <p14:nvPr/>
            </p14:nvContentPartPr>
            <p14:xfrm>
              <a:off x="9112664" y="2418918"/>
              <a:ext cx="204120" cy="19440"/>
            </p14:xfrm>
          </p:contentPart>
        </mc:Choice>
        <mc:Fallback xmlns="">
          <p:pic>
            <p:nvPicPr>
              <p:cNvPr id="842" name="Ink 841">
                <a:extLst>
                  <a:ext uri="{FF2B5EF4-FFF2-40B4-BE49-F238E27FC236}">
                    <a16:creationId xmlns:a16="http://schemas.microsoft.com/office/drawing/2014/main" id="{46380332-A966-4629-9940-70FE63198FB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104009" y="2410115"/>
                <a:ext cx="221791" cy="37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45" name="Ink 844">
                <a:extLst>
                  <a:ext uri="{FF2B5EF4-FFF2-40B4-BE49-F238E27FC236}">
                    <a16:creationId xmlns:a16="http://schemas.microsoft.com/office/drawing/2014/main" id="{7569D8BC-9535-4B7F-92C8-FF77AB635621}"/>
                  </a:ext>
                </a:extLst>
              </p14:cNvPr>
              <p14:cNvContentPartPr/>
              <p14:nvPr/>
            </p14:nvContentPartPr>
            <p14:xfrm>
              <a:off x="9855344" y="2129118"/>
              <a:ext cx="411120" cy="527760"/>
            </p14:xfrm>
          </p:contentPart>
        </mc:Choice>
        <mc:Fallback xmlns="">
          <p:pic>
            <p:nvPicPr>
              <p:cNvPr id="845" name="Ink 844">
                <a:extLst>
                  <a:ext uri="{FF2B5EF4-FFF2-40B4-BE49-F238E27FC236}">
                    <a16:creationId xmlns:a16="http://schemas.microsoft.com/office/drawing/2014/main" id="{7569D8BC-9535-4B7F-92C8-FF77AB63562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846344" y="2120478"/>
                <a:ext cx="42876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50" name="Ink 849">
                <a:extLst>
                  <a:ext uri="{FF2B5EF4-FFF2-40B4-BE49-F238E27FC236}">
                    <a16:creationId xmlns:a16="http://schemas.microsoft.com/office/drawing/2014/main" id="{1717C256-2C09-4307-AF5B-29D0646271A1}"/>
                  </a:ext>
                </a:extLst>
              </p14:cNvPr>
              <p14:cNvContentPartPr/>
              <p14:nvPr/>
            </p14:nvContentPartPr>
            <p14:xfrm>
              <a:off x="10411184" y="2175558"/>
              <a:ext cx="427680" cy="326880"/>
            </p14:xfrm>
          </p:contentPart>
        </mc:Choice>
        <mc:Fallback xmlns="">
          <p:pic>
            <p:nvPicPr>
              <p:cNvPr id="850" name="Ink 849">
                <a:extLst>
                  <a:ext uri="{FF2B5EF4-FFF2-40B4-BE49-F238E27FC236}">
                    <a16:creationId xmlns:a16="http://schemas.microsoft.com/office/drawing/2014/main" id="{1717C256-2C09-4307-AF5B-29D0646271A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402192" y="2166558"/>
                <a:ext cx="445305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53" name="Ink 852">
                <a:extLst>
                  <a:ext uri="{FF2B5EF4-FFF2-40B4-BE49-F238E27FC236}">
                    <a16:creationId xmlns:a16="http://schemas.microsoft.com/office/drawing/2014/main" id="{45D29AB6-90F8-4107-9149-C9CF3BA34256}"/>
                  </a:ext>
                </a:extLst>
              </p14:cNvPr>
              <p14:cNvContentPartPr/>
              <p14:nvPr/>
            </p14:nvContentPartPr>
            <p14:xfrm>
              <a:off x="10990784" y="2098518"/>
              <a:ext cx="360720" cy="386280"/>
            </p14:xfrm>
          </p:contentPart>
        </mc:Choice>
        <mc:Fallback xmlns="">
          <p:pic>
            <p:nvPicPr>
              <p:cNvPr id="853" name="Ink 852">
                <a:extLst>
                  <a:ext uri="{FF2B5EF4-FFF2-40B4-BE49-F238E27FC236}">
                    <a16:creationId xmlns:a16="http://schemas.microsoft.com/office/drawing/2014/main" id="{45D29AB6-90F8-4107-9149-C9CF3BA3425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982144" y="2089878"/>
                <a:ext cx="37836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4" name="TextBox 853">
                <a:extLst>
                  <a:ext uri="{FF2B5EF4-FFF2-40B4-BE49-F238E27FC236}">
                    <a16:creationId xmlns:a16="http://schemas.microsoft.com/office/drawing/2014/main" id="{18C2608B-940A-477F-89CC-E8E913AFB89E}"/>
                  </a:ext>
                </a:extLst>
              </p:cNvPr>
              <p:cNvSpPr txBox="1"/>
              <p:nvPr/>
            </p:nvSpPr>
            <p:spPr>
              <a:xfrm>
                <a:off x="109672" y="2986141"/>
                <a:ext cx="11962992" cy="61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/>
                  <a:t>Since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𝐺</m:t>
                    </m:r>
                    <m:f>
                      <m:f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it-IT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it-IT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p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𝐺</m:t>
                    </m:r>
                    <m:f>
                      <m:f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it-IT" sz="2000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(1−</m:t>
                    </m:r>
                    <m:sSup>
                      <m:sSupPr>
                        <m:ctrlPr>
                          <a:rPr lang="it-IT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000" dirty="0"/>
                  <a:t> -- &gt; system of coupled ODE for the </a:t>
                </a:r>
                <a:r>
                  <a:rPr lang="it-IT" sz="2000" dirty="0">
                    <a:solidFill>
                      <a:schemeClr val="accent6"/>
                    </a:solidFill>
                  </a:rPr>
                  <a:t>major axis </a:t>
                </a:r>
                <a:r>
                  <a:rPr lang="it-IT" sz="2000" dirty="0"/>
                  <a:t>and </a:t>
                </a:r>
                <a:r>
                  <a:rPr lang="it-IT" sz="2000" dirty="0">
                    <a:solidFill>
                      <a:srgbClr val="0070C0"/>
                    </a:solidFill>
                  </a:rPr>
                  <a:t>eccentricity</a:t>
                </a:r>
                <a:r>
                  <a:rPr lang="it-IT" sz="2000" dirty="0"/>
                  <a:t>  </a:t>
                </a:r>
              </a:p>
            </p:txBody>
          </p:sp>
        </mc:Choice>
        <mc:Fallback xmlns="">
          <p:sp>
            <p:nvSpPr>
              <p:cNvPr id="854" name="TextBox 853">
                <a:extLst>
                  <a:ext uri="{FF2B5EF4-FFF2-40B4-BE49-F238E27FC236}">
                    <a16:creationId xmlns:a16="http://schemas.microsoft.com/office/drawing/2014/main" id="{18C2608B-940A-477F-89CC-E8E913AFB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72" y="2986141"/>
                <a:ext cx="11962992" cy="615874"/>
              </a:xfrm>
              <a:prstGeom prst="rect">
                <a:avLst/>
              </a:prstGeom>
              <a:blipFill>
                <a:blip r:embed="rId94"/>
                <a:stretch>
                  <a:fillRect l="-561" r="-204" b="-99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55" name="Ink 854">
                <a:extLst>
                  <a:ext uri="{FF2B5EF4-FFF2-40B4-BE49-F238E27FC236}">
                    <a16:creationId xmlns:a16="http://schemas.microsoft.com/office/drawing/2014/main" id="{02BDB085-4E27-4710-987F-E22813356E86}"/>
                  </a:ext>
                </a:extLst>
              </p14:cNvPr>
              <p14:cNvContentPartPr/>
              <p14:nvPr/>
            </p14:nvContentPartPr>
            <p14:xfrm>
              <a:off x="263352" y="4047160"/>
              <a:ext cx="172800" cy="139320"/>
            </p14:xfrm>
          </p:contentPart>
        </mc:Choice>
        <mc:Fallback xmlns="">
          <p:pic>
            <p:nvPicPr>
              <p:cNvPr id="855" name="Ink 854">
                <a:extLst>
                  <a:ext uri="{FF2B5EF4-FFF2-40B4-BE49-F238E27FC236}">
                    <a16:creationId xmlns:a16="http://schemas.microsoft.com/office/drawing/2014/main" id="{02BDB085-4E27-4710-987F-E22813356E8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54352" y="4038160"/>
                <a:ext cx="19044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56" name="Ink 855">
                <a:extLst>
                  <a:ext uri="{FF2B5EF4-FFF2-40B4-BE49-F238E27FC236}">
                    <a16:creationId xmlns:a16="http://schemas.microsoft.com/office/drawing/2014/main" id="{A5065D91-B71B-4D00-B84C-BFB599F435E6}"/>
                  </a:ext>
                </a:extLst>
              </p14:cNvPr>
              <p14:cNvContentPartPr/>
              <p14:nvPr/>
            </p14:nvContentPartPr>
            <p14:xfrm>
              <a:off x="312312" y="3893440"/>
              <a:ext cx="69120" cy="57960"/>
            </p14:xfrm>
          </p:contentPart>
        </mc:Choice>
        <mc:Fallback xmlns="">
          <p:pic>
            <p:nvPicPr>
              <p:cNvPr id="856" name="Ink 855">
                <a:extLst>
                  <a:ext uri="{FF2B5EF4-FFF2-40B4-BE49-F238E27FC236}">
                    <a16:creationId xmlns:a16="http://schemas.microsoft.com/office/drawing/2014/main" id="{A5065D91-B71B-4D00-B84C-BFB599F435E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03672" y="3884800"/>
                <a:ext cx="86760" cy="7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857" name="Ink 856">
                <a:extLst>
                  <a:ext uri="{FF2B5EF4-FFF2-40B4-BE49-F238E27FC236}">
                    <a16:creationId xmlns:a16="http://schemas.microsoft.com/office/drawing/2014/main" id="{38351AFA-9A91-4944-B8B1-D945DE71B1DE}"/>
                  </a:ext>
                </a:extLst>
              </p14:cNvPr>
              <p14:cNvContentPartPr/>
              <p14:nvPr/>
            </p14:nvContentPartPr>
            <p14:xfrm>
              <a:off x="479376" y="4071640"/>
              <a:ext cx="206640" cy="6120"/>
            </p14:xfrm>
          </p:contentPart>
        </mc:Choice>
        <mc:Fallback xmlns="">
          <p:pic>
            <p:nvPicPr>
              <p:cNvPr id="857" name="Ink 856">
                <a:extLst>
                  <a:ext uri="{FF2B5EF4-FFF2-40B4-BE49-F238E27FC236}">
                    <a16:creationId xmlns:a16="http://schemas.microsoft.com/office/drawing/2014/main" id="{38351AFA-9A91-4944-B8B1-D945DE71B1DE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70736" y="4062640"/>
                <a:ext cx="22428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858" name="Ink 857">
                <a:extLst>
                  <a:ext uri="{FF2B5EF4-FFF2-40B4-BE49-F238E27FC236}">
                    <a16:creationId xmlns:a16="http://schemas.microsoft.com/office/drawing/2014/main" id="{95B05D16-D280-49FA-9CBC-F79403E9DD15}"/>
                  </a:ext>
                </a:extLst>
              </p14:cNvPr>
              <p14:cNvContentPartPr/>
              <p14:nvPr/>
            </p14:nvContentPartPr>
            <p14:xfrm>
              <a:off x="479376" y="4119880"/>
              <a:ext cx="205560" cy="6480"/>
            </p14:xfrm>
          </p:contentPart>
        </mc:Choice>
        <mc:Fallback xmlns="">
          <p:pic>
            <p:nvPicPr>
              <p:cNvPr id="858" name="Ink 857">
                <a:extLst>
                  <a:ext uri="{FF2B5EF4-FFF2-40B4-BE49-F238E27FC236}">
                    <a16:creationId xmlns:a16="http://schemas.microsoft.com/office/drawing/2014/main" id="{95B05D16-D280-49FA-9CBC-F79403E9DD1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70376" y="4110880"/>
                <a:ext cx="2232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859" name="Ink 858">
                <a:extLst>
                  <a:ext uri="{FF2B5EF4-FFF2-40B4-BE49-F238E27FC236}">
                    <a16:creationId xmlns:a16="http://schemas.microsoft.com/office/drawing/2014/main" id="{22A0967D-23CC-49B1-A983-3091B44DA74D}"/>
                  </a:ext>
                </a:extLst>
              </p14:cNvPr>
              <p14:cNvContentPartPr/>
              <p14:nvPr/>
            </p14:nvContentPartPr>
            <p14:xfrm>
              <a:off x="767408" y="4074520"/>
              <a:ext cx="182160" cy="17640"/>
            </p14:xfrm>
          </p:contentPart>
        </mc:Choice>
        <mc:Fallback xmlns="">
          <p:pic>
            <p:nvPicPr>
              <p:cNvPr id="859" name="Ink 858">
                <a:extLst>
                  <a:ext uri="{FF2B5EF4-FFF2-40B4-BE49-F238E27FC236}">
                    <a16:creationId xmlns:a16="http://schemas.microsoft.com/office/drawing/2014/main" id="{22A0967D-23CC-49B1-A983-3091B44DA74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758768" y="4065880"/>
                <a:ext cx="19980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863" name="Ink 862">
                <a:extLst>
                  <a:ext uri="{FF2B5EF4-FFF2-40B4-BE49-F238E27FC236}">
                    <a16:creationId xmlns:a16="http://schemas.microsoft.com/office/drawing/2014/main" id="{6854E46B-2352-45FA-B573-3846311E4F1E}"/>
                  </a:ext>
                </a:extLst>
              </p14:cNvPr>
              <p14:cNvContentPartPr/>
              <p14:nvPr/>
            </p14:nvContentPartPr>
            <p14:xfrm>
              <a:off x="983432" y="4049320"/>
              <a:ext cx="471240" cy="6480"/>
            </p14:xfrm>
          </p:contentPart>
        </mc:Choice>
        <mc:Fallback xmlns="">
          <p:pic>
            <p:nvPicPr>
              <p:cNvPr id="863" name="Ink 862">
                <a:extLst>
                  <a:ext uri="{FF2B5EF4-FFF2-40B4-BE49-F238E27FC236}">
                    <a16:creationId xmlns:a16="http://schemas.microsoft.com/office/drawing/2014/main" id="{6854E46B-2352-45FA-B573-3846311E4F1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74792" y="4040320"/>
                <a:ext cx="4888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864" name="Ink 863">
                <a:extLst>
                  <a:ext uri="{FF2B5EF4-FFF2-40B4-BE49-F238E27FC236}">
                    <a16:creationId xmlns:a16="http://schemas.microsoft.com/office/drawing/2014/main" id="{08E2165A-F6F1-4706-B815-4C3E75CC39C7}"/>
                  </a:ext>
                </a:extLst>
              </p14:cNvPr>
              <p14:cNvContentPartPr/>
              <p14:nvPr/>
            </p14:nvContentPartPr>
            <p14:xfrm>
              <a:off x="1055440" y="3789040"/>
              <a:ext cx="357480" cy="210240"/>
            </p14:xfrm>
          </p:contentPart>
        </mc:Choice>
        <mc:Fallback xmlns="">
          <p:pic>
            <p:nvPicPr>
              <p:cNvPr id="864" name="Ink 863">
                <a:extLst>
                  <a:ext uri="{FF2B5EF4-FFF2-40B4-BE49-F238E27FC236}">
                    <a16:creationId xmlns:a16="http://schemas.microsoft.com/office/drawing/2014/main" id="{08E2165A-F6F1-4706-B815-4C3E75CC39C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46440" y="3780040"/>
                <a:ext cx="37512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868" name="Ink 867">
                <a:extLst>
                  <a:ext uri="{FF2B5EF4-FFF2-40B4-BE49-F238E27FC236}">
                    <a16:creationId xmlns:a16="http://schemas.microsoft.com/office/drawing/2014/main" id="{7A72C059-C665-4C6C-B093-34D4A3EAC825}"/>
                  </a:ext>
                </a:extLst>
              </p14:cNvPr>
              <p14:cNvContentPartPr/>
              <p14:nvPr/>
            </p14:nvContentPartPr>
            <p14:xfrm>
              <a:off x="1059400" y="4115560"/>
              <a:ext cx="299520" cy="214920"/>
            </p14:xfrm>
          </p:contentPart>
        </mc:Choice>
        <mc:Fallback xmlns="">
          <p:pic>
            <p:nvPicPr>
              <p:cNvPr id="868" name="Ink 867">
                <a:extLst>
                  <a:ext uri="{FF2B5EF4-FFF2-40B4-BE49-F238E27FC236}">
                    <a16:creationId xmlns:a16="http://schemas.microsoft.com/office/drawing/2014/main" id="{7A72C059-C665-4C6C-B093-34D4A3EAC825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50400" y="4106920"/>
                <a:ext cx="31716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874" name="Ink 873">
                <a:extLst>
                  <a:ext uri="{FF2B5EF4-FFF2-40B4-BE49-F238E27FC236}">
                    <a16:creationId xmlns:a16="http://schemas.microsoft.com/office/drawing/2014/main" id="{F0B1B616-ACE7-4703-AFCB-BDBBFC98C3B5}"/>
                  </a:ext>
                </a:extLst>
              </p14:cNvPr>
              <p14:cNvContentPartPr/>
              <p14:nvPr/>
            </p14:nvContentPartPr>
            <p14:xfrm>
              <a:off x="1659720" y="4100497"/>
              <a:ext cx="283320" cy="267480"/>
            </p14:xfrm>
          </p:contentPart>
        </mc:Choice>
        <mc:Fallback xmlns="">
          <p:pic>
            <p:nvPicPr>
              <p:cNvPr id="874" name="Ink 873">
                <a:extLst>
                  <a:ext uri="{FF2B5EF4-FFF2-40B4-BE49-F238E27FC236}">
                    <a16:creationId xmlns:a16="http://schemas.microsoft.com/office/drawing/2014/main" id="{F0B1B616-ACE7-4703-AFCB-BDBBFC98C3B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651069" y="4091497"/>
                <a:ext cx="300982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875" name="Ink 874">
                <a:extLst>
                  <a:ext uri="{FF2B5EF4-FFF2-40B4-BE49-F238E27FC236}">
                    <a16:creationId xmlns:a16="http://schemas.microsoft.com/office/drawing/2014/main" id="{133BF233-E0EC-4A13-9542-85DCB45D38D0}"/>
                  </a:ext>
                </a:extLst>
              </p14:cNvPr>
              <p14:cNvContentPartPr/>
              <p14:nvPr/>
            </p14:nvContentPartPr>
            <p14:xfrm>
              <a:off x="1563600" y="3644377"/>
              <a:ext cx="414360" cy="415800"/>
            </p14:xfrm>
          </p:contentPart>
        </mc:Choice>
        <mc:Fallback xmlns="">
          <p:pic>
            <p:nvPicPr>
              <p:cNvPr id="875" name="Ink 874">
                <a:extLst>
                  <a:ext uri="{FF2B5EF4-FFF2-40B4-BE49-F238E27FC236}">
                    <a16:creationId xmlns:a16="http://schemas.microsoft.com/office/drawing/2014/main" id="{133BF233-E0EC-4A13-9542-85DCB45D38D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554600" y="3635730"/>
                <a:ext cx="432000" cy="433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931" name="Ink 930">
                <a:extLst>
                  <a:ext uri="{FF2B5EF4-FFF2-40B4-BE49-F238E27FC236}">
                    <a16:creationId xmlns:a16="http://schemas.microsoft.com/office/drawing/2014/main" id="{E93ED4ED-4F58-4C92-A3A6-8FE75A63C4B7}"/>
                  </a:ext>
                </a:extLst>
              </p14:cNvPr>
              <p14:cNvContentPartPr/>
              <p14:nvPr/>
            </p14:nvContentPartPr>
            <p14:xfrm>
              <a:off x="2219160" y="3668137"/>
              <a:ext cx="3002400" cy="754200"/>
            </p14:xfrm>
          </p:contentPart>
        </mc:Choice>
        <mc:Fallback xmlns="">
          <p:pic>
            <p:nvPicPr>
              <p:cNvPr id="931" name="Ink 930">
                <a:extLst>
                  <a:ext uri="{FF2B5EF4-FFF2-40B4-BE49-F238E27FC236}">
                    <a16:creationId xmlns:a16="http://schemas.microsoft.com/office/drawing/2014/main" id="{E93ED4ED-4F58-4C92-A3A6-8FE75A63C4B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210520" y="3659137"/>
                <a:ext cx="3020040" cy="77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936" name="Ink 935">
                <a:extLst>
                  <a:ext uri="{FF2B5EF4-FFF2-40B4-BE49-F238E27FC236}">
                    <a16:creationId xmlns:a16="http://schemas.microsoft.com/office/drawing/2014/main" id="{0929D309-6DAC-4D91-8AA3-57CA47F4EA0E}"/>
                  </a:ext>
                </a:extLst>
              </p14:cNvPr>
              <p14:cNvContentPartPr/>
              <p14:nvPr/>
            </p14:nvContentPartPr>
            <p14:xfrm>
              <a:off x="5334960" y="3677521"/>
              <a:ext cx="761400" cy="677520"/>
            </p14:xfrm>
          </p:contentPart>
        </mc:Choice>
        <mc:Fallback xmlns="">
          <p:pic>
            <p:nvPicPr>
              <p:cNvPr id="936" name="Ink 935">
                <a:extLst>
                  <a:ext uri="{FF2B5EF4-FFF2-40B4-BE49-F238E27FC236}">
                    <a16:creationId xmlns:a16="http://schemas.microsoft.com/office/drawing/2014/main" id="{0929D309-6DAC-4D91-8AA3-57CA47F4EA0E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325960" y="3668521"/>
                <a:ext cx="779040" cy="69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937" name="Ink 936">
                <a:extLst>
                  <a:ext uri="{FF2B5EF4-FFF2-40B4-BE49-F238E27FC236}">
                    <a16:creationId xmlns:a16="http://schemas.microsoft.com/office/drawing/2014/main" id="{869DD9A4-D62E-478B-9F51-CB10AA6BB672}"/>
                  </a:ext>
                </a:extLst>
              </p14:cNvPr>
              <p14:cNvContentPartPr/>
              <p14:nvPr/>
            </p14:nvContentPartPr>
            <p14:xfrm>
              <a:off x="6205989" y="4138321"/>
              <a:ext cx="37080" cy="109800"/>
            </p14:xfrm>
          </p:contentPart>
        </mc:Choice>
        <mc:Fallback xmlns="">
          <p:pic>
            <p:nvPicPr>
              <p:cNvPr id="937" name="Ink 936">
                <a:extLst>
                  <a:ext uri="{FF2B5EF4-FFF2-40B4-BE49-F238E27FC236}">
                    <a16:creationId xmlns:a16="http://schemas.microsoft.com/office/drawing/2014/main" id="{869DD9A4-D62E-478B-9F51-CB10AA6BB67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6196989" y="4129681"/>
                <a:ext cx="5472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939" name="Ink 938">
                <a:extLst>
                  <a:ext uri="{FF2B5EF4-FFF2-40B4-BE49-F238E27FC236}">
                    <a16:creationId xmlns:a16="http://schemas.microsoft.com/office/drawing/2014/main" id="{29988E05-BDAD-4118-BC4E-A365DA39A138}"/>
                  </a:ext>
                </a:extLst>
              </p14:cNvPr>
              <p14:cNvContentPartPr/>
              <p14:nvPr/>
            </p14:nvContentPartPr>
            <p14:xfrm>
              <a:off x="6760360" y="3800281"/>
              <a:ext cx="50040" cy="54000"/>
            </p14:xfrm>
          </p:contentPart>
        </mc:Choice>
        <mc:Fallback xmlns="">
          <p:pic>
            <p:nvPicPr>
              <p:cNvPr id="939" name="Ink 938">
                <a:extLst>
                  <a:ext uri="{FF2B5EF4-FFF2-40B4-BE49-F238E27FC236}">
                    <a16:creationId xmlns:a16="http://schemas.microsoft.com/office/drawing/2014/main" id="{29988E05-BDAD-4118-BC4E-A365DA39A13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751360" y="3791281"/>
                <a:ext cx="6768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942" name="Ink 941">
                <a:extLst>
                  <a:ext uri="{FF2B5EF4-FFF2-40B4-BE49-F238E27FC236}">
                    <a16:creationId xmlns:a16="http://schemas.microsoft.com/office/drawing/2014/main" id="{1F5BDBD6-A1BA-4E9A-9B31-ECEEE37FD843}"/>
                  </a:ext>
                </a:extLst>
              </p14:cNvPr>
              <p14:cNvContentPartPr/>
              <p14:nvPr/>
            </p14:nvContentPartPr>
            <p14:xfrm>
              <a:off x="6719680" y="3939241"/>
              <a:ext cx="475920" cy="155160"/>
            </p14:xfrm>
          </p:contentPart>
        </mc:Choice>
        <mc:Fallback xmlns="">
          <p:pic>
            <p:nvPicPr>
              <p:cNvPr id="942" name="Ink 941">
                <a:extLst>
                  <a:ext uri="{FF2B5EF4-FFF2-40B4-BE49-F238E27FC236}">
                    <a16:creationId xmlns:a16="http://schemas.microsoft.com/office/drawing/2014/main" id="{1F5BDBD6-A1BA-4E9A-9B31-ECEEE37FD84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711033" y="3930581"/>
                <a:ext cx="493573" cy="1728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949" name="Ink 948">
                <a:extLst>
                  <a:ext uri="{FF2B5EF4-FFF2-40B4-BE49-F238E27FC236}">
                    <a16:creationId xmlns:a16="http://schemas.microsoft.com/office/drawing/2014/main" id="{5513AE6C-CAAF-45EB-AF5D-618E82AF49CF}"/>
                  </a:ext>
                </a:extLst>
              </p14:cNvPr>
              <p14:cNvContentPartPr/>
              <p14:nvPr/>
            </p14:nvContentPartPr>
            <p14:xfrm>
              <a:off x="7426000" y="4095481"/>
              <a:ext cx="171000" cy="209520"/>
            </p14:xfrm>
          </p:contentPart>
        </mc:Choice>
        <mc:Fallback xmlns="">
          <p:pic>
            <p:nvPicPr>
              <p:cNvPr id="949" name="Ink 948">
                <a:extLst>
                  <a:ext uri="{FF2B5EF4-FFF2-40B4-BE49-F238E27FC236}">
                    <a16:creationId xmlns:a16="http://schemas.microsoft.com/office/drawing/2014/main" id="{5513AE6C-CAAF-45EB-AF5D-618E82AF49CF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417000" y="4086826"/>
                <a:ext cx="188640" cy="2271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952" name="Ink 951">
                <a:extLst>
                  <a:ext uri="{FF2B5EF4-FFF2-40B4-BE49-F238E27FC236}">
                    <a16:creationId xmlns:a16="http://schemas.microsoft.com/office/drawing/2014/main" id="{5640AFA1-6CF3-4098-B368-2BDFBAB634D9}"/>
                  </a:ext>
                </a:extLst>
              </p14:cNvPr>
              <p14:cNvContentPartPr/>
              <p14:nvPr/>
            </p14:nvContentPartPr>
            <p14:xfrm>
              <a:off x="7933240" y="4071721"/>
              <a:ext cx="131760" cy="140760"/>
            </p14:xfrm>
          </p:contentPart>
        </mc:Choice>
        <mc:Fallback xmlns="">
          <p:pic>
            <p:nvPicPr>
              <p:cNvPr id="952" name="Ink 951">
                <a:extLst>
                  <a:ext uri="{FF2B5EF4-FFF2-40B4-BE49-F238E27FC236}">
                    <a16:creationId xmlns:a16="http://schemas.microsoft.com/office/drawing/2014/main" id="{5640AFA1-6CF3-4098-B368-2BDFBAB634D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924600" y="4062721"/>
                <a:ext cx="14940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954" name="Ink 953">
                <a:extLst>
                  <a:ext uri="{FF2B5EF4-FFF2-40B4-BE49-F238E27FC236}">
                    <a16:creationId xmlns:a16="http://schemas.microsoft.com/office/drawing/2014/main" id="{3975D358-10EA-49C3-B90A-EF74AF76D5AE}"/>
                  </a:ext>
                </a:extLst>
              </p14:cNvPr>
              <p14:cNvContentPartPr/>
              <p14:nvPr/>
            </p14:nvContentPartPr>
            <p14:xfrm>
              <a:off x="7357600" y="3709561"/>
              <a:ext cx="793800" cy="252720"/>
            </p14:xfrm>
          </p:contentPart>
        </mc:Choice>
        <mc:Fallback xmlns="">
          <p:pic>
            <p:nvPicPr>
              <p:cNvPr id="954" name="Ink 953">
                <a:extLst>
                  <a:ext uri="{FF2B5EF4-FFF2-40B4-BE49-F238E27FC236}">
                    <a16:creationId xmlns:a16="http://schemas.microsoft.com/office/drawing/2014/main" id="{3975D358-10EA-49C3-B90A-EF74AF76D5AE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348956" y="3700909"/>
                <a:ext cx="811448" cy="270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22" name="Ink 1021">
                <a:extLst>
                  <a:ext uri="{FF2B5EF4-FFF2-40B4-BE49-F238E27FC236}">
                    <a16:creationId xmlns:a16="http://schemas.microsoft.com/office/drawing/2014/main" id="{737D9155-5796-4964-BA04-4E0BB8B70E43}"/>
                  </a:ext>
                </a:extLst>
              </p14:cNvPr>
              <p14:cNvContentPartPr/>
              <p14:nvPr/>
            </p14:nvContentPartPr>
            <p14:xfrm>
              <a:off x="8288560" y="3476281"/>
              <a:ext cx="2487960" cy="901440"/>
            </p14:xfrm>
          </p:contentPart>
        </mc:Choice>
        <mc:Fallback xmlns="">
          <p:pic>
            <p:nvPicPr>
              <p:cNvPr id="1022" name="Ink 1021">
                <a:extLst>
                  <a:ext uri="{FF2B5EF4-FFF2-40B4-BE49-F238E27FC236}">
                    <a16:creationId xmlns:a16="http://schemas.microsoft.com/office/drawing/2014/main" id="{737D9155-5796-4964-BA04-4E0BB8B70E43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279560" y="3467277"/>
                <a:ext cx="2505600" cy="919087"/>
              </a:xfrm>
              <a:prstGeom prst="rect">
                <a:avLst/>
              </a:prstGeom>
            </p:spPr>
          </p:pic>
        </mc:Fallback>
      </mc:AlternateContent>
      <p:sp>
        <p:nvSpPr>
          <p:cNvPr id="1024" name="TextBox 1023">
            <a:extLst>
              <a:ext uri="{FF2B5EF4-FFF2-40B4-BE49-F238E27FC236}">
                <a16:creationId xmlns:a16="http://schemas.microsoft.com/office/drawing/2014/main" id="{BD39A6A5-B5A0-45F7-94CD-0D12FA5537BB}"/>
              </a:ext>
            </a:extLst>
          </p:cNvPr>
          <p:cNvSpPr txBox="1"/>
          <p:nvPr/>
        </p:nvSpPr>
        <p:spPr>
          <a:xfrm>
            <a:off x="858022" y="6300360"/>
            <a:ext cx="10080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>
                <a:solidFill>
                  <a:srgbClr val="FF0000"/>
                </a:solidFill>
              </a:rPr>
              <a:t>!Caveat! -- &gt; We need to link the BMS charges to the source parameters (work in progress...)</a:t>
            </a:r>
          </a:p>
        </p:txBody>
      </p:sp>
      <p:sp>
        <p:nvSpPr>
          <p:cNvPr id="494" name="TextBox 493">
            <a:extLst>
              <a:ext uri="{FF2B5EF4-FFF2-40B4-BE49-F238E27FC236}">
                <a16:creationId xmlns:a16="http://schemas.microsoft.com/office/drawing/2014/main" id="{F17D5675-0919-4FD0-B4A3-98D6FB06A925}"/>
              </a:ext>
            </a:extLst>
          </p:cNvPr>
          <p:cNvSpPr txBox="1"/>
          <p:nvPr/>
        </p:nvSpPr>
        <p:spPr>
          <a:xfrm>
            <a:off x="111814" y="4653136"/>
            <a:ext cx="111940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BMS flux-balance laws -- &gt;</a:t>
            </a:r>
            <a:r>
              <a:rPr lang="it-IT" dirty="0"/>
              <a:t> </a:t>
            </a:r>
            <a:r>
              <a:rPr lang="it-IT" sz="2000" dirty="0"/>
              <a:t>system of coupled integro-differential equations for the source parameters!</a:t>
            </a:r>
          </a:p>
          <a:p>
            <a:r>
              <a:rPr lang="it-IT" sz="2000" dirty="0"/>
              <a:t>	     	           -- &gt; constraints on the source evolution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C7EC2B4D-AA4B-47D1-A67B-3DED66B95380}"/>
                  </a:ext>
                </a:extLst>
              </p14:cNvPr>
              <p14:cNvContentPartPr/>
              <p14:nvPr/>
            </p14:nvContentPartPr>
            <p14:xfrm>
              <a:off x="4798072" y="5508304"/>
              <a:ext cx="404280" cy="657000"/>
            </p14:xfrm>
          </p:contentPart>
        </mc:Choice>
        <mc:Fallback xmlns=""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C7EC2B4D-AA4B-47D1-A67B-3DED66B95380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789072" y="5499304"/>
                <a:ext cx="421920" cy="6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452" name="Ink 451">
                <a:extLst>
                  <a:ext uri="{FF2B5EF4-FFF2-40B4-BE49-F238E27FC236}">
                    <a16:creationId xmlns:a16="http://schemas.microsoft.com/office/drawing/2014/main" id="{79F164F9-9FA2-4322-B14E-A563A70CA4FA}"/>
                  </a:ext>
                </a:extLst>
              </p14:cNvPr>
              <p14:cNvContentPartPr/>
              <p14:nvPr/>
            </p14:nvContentPartPr>
            <p14:xfrm>
              <a:off x="5367592" y="5534944"/>
              <a:ext cx="72000" cy="472680"/>
            </p14:xfrm>
          </p:contentPart>
        </mc:Choice>
        <mc:Fallback xmlns="">
          <p:pic>
            <p:nvPicPr>
              <p:cNvPr id="452" name="Ink 451">
                <a:extLst>
                  <a:ext uri="{FF2B5EF4-FFF2-40B4-BE49-F238E27FC236}">
                    <a16:creationId xmlns:a16="http://schemas.microsoft.com/office/drawing/2014/main" id="{79F164F9-9FA2-4322-B14E-A563A70CA4FA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358592" y="5525944"/>
                <a:ext cx="89640" cy="49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453" name="Ink 452">
                <a:extLst>
                  <a:ext uri="{FF2B5EF4-FFF2-40B4-BE49-F238E27FC236}">
                    <a16:creationId xmlns:a16="http://schemas.microsoft.com/office/drawing/2014/main" id="{0539CB11-AA66-4653-BA75-165BBD1EAEFD}"/>
                  </a:ext>
                </a:extLst>
              </p14:cNvPr>
              <p14:cNvContentPartPr/>
              <p14:nvPr/>
            </p14:nvContentPartPr>
            <p14:xfrm>
              <a:off x="5631472" y="5572744"/>
              <a:ext cx="86760" cy="429840"/>
            </p14:xfrm>
          </p:contentPart>
        </mc:Choice>
        <mc:Fallback xmlns="">
          <p:pic>
            <p:nvPicPr>
              <p:cNvPr id="453" name="Ink 452">
                <a:extLst>
                  <a:ext uri="{FF2B5EF4-FFF2-40B4-BE49-F238E27FC236}">
                    <a16:creationId xmlns:a16="http://schemas.microsoft.com/office/drawing/2014/main" id="{0539CB11-AA66-4653-BA75-165BBD1EAEFD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5622832" y="5564104"/>
                <a:ext cx="10440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971632AA-6FC1-4DDD-91AC-C13B52B54689}"/>
                  </a:ext>
                </a:extLst>
              </p14:cNvPr>
              <p14:cNvContentPartPr/>
              <p14:nvPr/>
            </p14:nvContentPartPr>
            <p14:xfrm>
              <a:off x="5857192" y="5577064"/>
              <a:ext cx="455400" cy="56916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971632AA-6FC1-4DDD-91AC-C13B52B5468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848192" y="5568424"/>
                <a:ext cx="47304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8037DACF-FE54-4EF5-9BC6-E88C5E96C710}"/>
                  </a:ext>
                </a:extLst>
              </p14:cNvPr>
              <p14:cNvContentPartPr/>
              <p14:nvPr/>
            </p14:nvContentPartPr>
            <p14:xfrm>
              <a:off x="6435352" y="5514784"/>
              <a:ext cx="169920" cy="640080"/>
            </p14:xfrm>
          </p:contentPart>
        </mc:Choice>
        <mc:Fallback xmlns=""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8037DACF-FE54-4EF5-9BC6-E88C5E96C710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426712" y="5506144"/>
                <a:ext cx="187560" cy="65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462" name="Ink 461">
                <a:extLst>
                  <a:ext uri="{FF2B5EF4-FFF2-40B4-BE49-F238E27FC236}">
                    <a16:creationId xmlns:a16="http://schemas.microsoft.com/office/drawing/2014/main" id="{8BF9E21D-404A-45F6-904A-28C07E123FB6}"/>
                  </a:ext>
                </a:extLst>
              </p14:cNvPr>
              <p14:cNvContentPartPr/>
              <p14:nvPr/>
            </p14:nvContentPartPr>
            <p14:xfrm>
              <a:off x="6853312" y="5742304"/>
              <a:ext cx="181080" cy="174600"/>
            </p14:xfrm>
          </p:contentPart>
        </mc:Choice>
        <mc:Fallback xmlns="">
          <p:pic>
            <p:nvPicPr>
              <p:cNvPr id="462" name="Ink 461">
                <a:extLst>
                  <a:ext uri="{FF2B5EF4-FFF2-40B4-BE49-F238E27FC236}">
                    <a16:creationId xmlns:a16="http://schemas.microsoft.com/office/drawing/2014/main" id="{8BF9E21D-404A-45F6-904A-28C07E123FB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844312" y="5733304"/>
                <a:ext cx="1987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466" name="Ink 465">
                <a:extLst>
                  <a:ext uri="{FF2B5EF4-FFF2-40B4-BE49-F238E27FC236}">
                    <a16:creationId xmlns:a16="http://schemas.microsoft.com/office/drawing/2014/main" id="{B814FA2B-2131-439E-ABDE-D00B694F8CA2}"/>
                  </a:ext>
                </a:extLst>
              </p14:cNvPr>
              <p14:cNvContentPartPr/>
              <p14:nvPr/>
            </p14:nvContentPartPr>
            <p14:xfrm>
              <a:off x="7367032" y="5522704"/>
              <a:ext cx="617760" cy="613440"/>
            </p14:xfrm>
          </p:contentPart>
        </mc:Choice>
        <mc:Fallback xmlns="">
          <p:pic>
            <p:nvPicPr>
              <p:cNvPr id="466" name="Ink 465">
                <a:extLst>
                  <a:ext uri="{FF2B5EF4-FFF2-40B4-BE49-F238E27FC236}">
                    <a16:creationId xmlns:a16="http://schemas.microsoft.com/office/drawing/2014/main" id="{B814FA2B-2131-439E-ABDE-D00B694F8CA2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358037" y="5514064"/>
                <a:ext cx="635390" cy="63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2861F20D-3994-4949-A589-AFC216D3EC8F}"/>
                  </a:ext>
                </a:extLst>
              </p14:cNvPr>
              <p14:cNvContentPartPr/>
              <p14:nvPr/>
            </p14:nvContentPartPr>
            <p14:xfrm>
              <a:off x="4415752" y="5798824"/>
              <a:ext cx="204480" cy="23400"/>
            </p14:xfrm>
          </p:contentPart>
        </mc:Choice>
        <mc:Fallback xmlns=""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2861F20D-3994-4949-A589-AFC216D3EC8F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406752" y="5790184"/>
                <a:ext cx="22212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472" name="Ink 471">
                <a:extLst>
                  <a:ext uri="{FF2B5EF4-FFF2-40B4-BE49-F238E27FC236}">
                    <a16:creationId xmlns:a16="http://schemas.microsoft.com/office/drawing/2014/main" id="{2F80CA17-7C6E-400F-B83B-9A16BE6737D1}"/>
                  </a:ext>
                </a:extLst>
              </p14:cNvPr>
              <p14:cNvContentPartPr/>
              <p14:nvPr/>
            </p14:nvContentPartPr>
            <p14:xfrm>
              <a:off x="3026640" y="5408584"/>
              <a:ext cx="30960" cy="38160"/>
            </p14:xfrm>
          </p:contentPart>
        </mc:Choice>
        <mc:Fallback xmlns="">
          <p:pic>
            <p:nvPicPr>
              <p:cNvPr id="472" name="Ink 471">
                <a:extLst>
                  <a:ext uri="{FF2B5EF4-FFF2-40B4-BE49-F238E27FC236}">
                    <a16:creationId xmlns:a16="http://schemas.microsoft.com/office/drawing/2014/main" id="{2F80CA17-7C6E-400F-B83B-9A16BE6737D1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018000" y="5399584"/>
                <a:ext cx="486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475" name="Ink 474">
                <a:extLst>
                  <a:ext uri="{FF2B5EF4-FFF2-40B4-BE49-F238E27FC236}">
                    <a16:creationId xmlns:a16="http://schemas.microsoft.com/office/drawing/2014/main" id="{C4B3A279-EC39-4E02-929C-9D2130402226}"/>
                  </a:ext>
                </a:extLst>
              </p14:cNvPr>
              <p14:cNvContentPartPr/>
              <p14:nvPr/>
            </p14:nvContentPartPr>
            <p14:xfrm>
              <a:off x="2855640" y="5556184"/>
              <a:ext cx="582480" cy="554040"/>
            </p14:xfrm>
          </p:contentPart>
        </mc:Choice>
        <mc:Fallback xmlns="">
          <p:pic>
            <p:nvPicPr>
              <p:cNvPr id="475" name="Ink 474">
                <a:extLst>
                  <a:ext uri="{FF2B5EF4-FFF2-40B4-BE49-F238E27FC236}">
                    <a16:creationId xmlns:a16="http://schemas.microsoft.com/office/drawing/2014/main" id="{C4B3A279-EC39-4E02-929C-9D213040222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2846640" y="5547184"/>
                <a:ext cx="600120" cy="57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476" name="Ink 475">
                <a:extLst>
                  <a:ext uri="{FF2B5EF4-FFF2-40B4-BE49-F238E27FC236}">
                    <a16:creationId xmlns:a16="http://schemas.microsoft.com/office/drawing/2014/main" id="{C601A409-4BBA-49BA-9C52-E979186C4B08}"/>
                  </a:ext>
                </a:extLst>
              </p14:cNvPr>
              <p14:cNvContentPartPr/>
              <p14:nvPr/>
            </p14:nvContentPartPr>
            <p14:xfrm>
              <a:off x="3704880" y="5691184"/>
              <a:ext cx="310320" cy="43920"/>
            </p14:xfrm>
          </p:contentPart>
        </mc:Choice>
        <mc:Fallback xmlns="">
          <p:pic>
            <p:nvPicPr>
              <p:cNvPr id="476" name="Ink 475">
                <a:extLst>
                  <a:ext uri="{FF2B5EF4-FFF2-40B4-BE49-F238E27FC236}">
                    <a16:creationId xmlns:a16="http://schemas.microsoft.com/office/drawing/2014/main" id="{C601A409-4BBA-49BA-9C52-E979186C4B0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695880" y="5682184"/>
                <a:ext cx="3279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477" name="Ink 476">
                <a:extLst>
                  <a:ext uri="{FF2B5EF4-FFF2-40B4-BE49-F238E27FC236}">
                    <a16:creationId xmlns:a16="http://schemas.microsoft.com/office/drawing/2014/main" id="{7DEB3C49-B601-4E66-91B3-2FEBE0CE4F47}"/>
                  </a:ext>
                </a:extLst>
              </p14:cNvPr>
              <p14:cNvContentPartPr/>
              <p14:nvPr/>
            </p14:nvContentPartPr>
            <p14:xfrm>
              <a:off x="3730800" y="5821864"/>
              <a:ext cx="223200" cy="29160"/>
            </p14:xfrm>
          </p:contentPart>
        </mc:Choice>
        <mc:Fallback xmlns="">
          <p:pic>
            <p:nvPicPr>
              <p:cNvPr id="477" name="Ink 476">
                <a:extLst>
                  <a:ext uri="{FF2B5EF4-FFF2-40B4-BE49-F238E27FC236}">
                    <a16:creationId xmlns:a16="http://schemas.microsoft.com/office/drawing/2014/main" id="{7DEB3C49-B601-4E66-91B3-2FEBE0CE4F47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722160" y="5813224"/>
                <a:ext cx="240840" cy="4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06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54" grpId="0"/>
      <p:bldP spid="1024" grpId="0"/>
      <p:bldP spid="4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27CAE-6538-4ECF-BC30-84AFFFF9EF78}"/>
              </a:ext>
            </a:extLst>
          </p:cNvPr>
          <p:cNvSpPr txBox="1">
            <a:spLocks/>
          </p:cNvSpPr>
          <p:nvPr/>
        </p:nvSpPr>
        <p:spPr>
          <a:xfrm>
            <a:off x="1049536" y="137874"/>
            <a:ext cx="9792072" cy="6194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Conclusion and outlook</a:t>
            </a:r>
          </a:p>
        </p:txBody>
      </p:sp>
      <p:sp>
        <p:nvSpPr>
          <p:cNvPr id="3" name="TextBox 6">
            <a:extLst>
              <a:ext uri="{FF2B5EF4-FFF2-40B4-BE49-F238E27FC236}">
                <a16:creationId xmlns:a16="http://schemas.microsoft.com/office/drawing/2014/main" id="{2B123855-ABF2-4138-8AC6-676E9D0FEEDB}"/>
              </a:ext>
            </a:extLst>
          </p:cNvPr>
          <p:cNvSpPr txBox="1"/>
          <p:nvPr/>
        </p:nvSpPr>
        <p:spPr>
          <a:xfrm>
            <a:off x="191344" y="836712"/>
            <a:ext cx="118093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2000" dirty="0">
                <a:solidFill>
                  <a:schemeClr val="tx1"/>
                </a:solidFill>
                <a:latin typeface="+mn-lt"/>
              </a:rPr>
              <a:t>1. We obtained a simplified form for all BMS flux-balance laws:</a:t>
            </a:r>
          </a:p>
          <a:p>
            <a:r>
              <a:rPr lang="it-IT" sz="1800" dirty="0">
                <a:solidFill>
                  <a:schemeClr val="tx1"/>
                </a:solidFill>
                <a:latin typeface="+mn-lt"/>
              </a:rPr>
              <a:t>        - Bondi gauge (in contrast with the harmonic gauge)</a:t>
            </a:r>
          </a:p>
          <a:p>
            <a:r>
              <a:rPr lang="it-IT" sz="1800" dirty="0">
                <a:solidFill>
                  <a:schemeClr val="tx1"/>
                </a:solidFill>
                <a:latin typeface="+mn-lt"/>
              </a:rPr>
              <a:t>        - covariant derivation (in contrast with the Landau-Lifshitz derivation)</a:t>
            </a:r>
          </a:p>
          <a:p>
            <a:r>
              <a:rPr lang="it-IT" sz="1800" dirty="0">
                <a:solidFill>
                  <a:schemeClr val="tx1"/>
                </a:solidFill>
                <a:latin typeface="+mn-lt"/>
              </a:rPr>
              <a:t>        - link between BMS charges and radiative multipole moments</a:t>
            </a:r>
          </a:p>
          <a:p>
            <a:endParaRPr lang="it-IT" sz="2000" dirty="0">
              <a:solidFill>
                <a:schemeClr val="tx1"/>
              </a:solidFill>
              <a:latin typeface="+mn-lt"/>
            </a:endParaRPr>
          </a:p>
          <a:p>
            <a:r>
              <a:rPr lang="it-IT" sz="2000" dirty="0">
                <a:solidFill>
                  <a:schemeClr val="tx1"/>
                </a:solidFill>
                <a:latin typeface="+mn-lt"/>
              </a:rPr>
              <a:t>2. We found that BMS flux-balance laws arise at surprisingly «small» PN order:</a:t>
            </a:r>
          </a:p>
          <a:p>
            <a:r>
              <a:rPr lang="it-IT" sz="1800" dirty="0">
                <a:solidFill>
                  <a:schemeClr val="tx1"/>
                </a:solidFill>
                <a:latin typeface="+mn-lt"/>
              </a:rPr>
              <a:t>        - fluxes of energy, angular momentum and l=3 super-angular momentum arise at 2.5PN</a:t>
            </a:r>
          </a:p>
          <a:p>
            <a:r>
              <a:rPr lang="it-IT" sz="1800" dirty="0">
                <a:solidFill>
                  <a:schemeClr val="tx1"/>
                </a:solidFill>
                <a:latin typeface="+mn-lt"/>
              </a:rPr>
              <a:t>        - fluxes of l={2,4} supermomenta and super-angular momenta arise at 3PN</a:t>
            </a:r>
          </a:p>
          <a:p>
            <a:r>
              <a:rPr lang="it-IT" sz="1800" dirty="0">
                <a:solidFill>
                  <a:schemeClr val="tx1"/>
                </a:solidFill>
                <a:latin typeface="+mn-lt"/>
              </a:rPr>
              <a:t>        - fluxes of momentum, center-of-mass and l=3 super-center-of-mass arise at 3.5PN</a:t>
            </a:r>
          </a:p>
          <a:p>
            <a:endParaRPr lang="it-IT" sz="2000" dirty="0">
              <a:solidFill>
                <a:schemeClr val="tx1"/>
              </a:solidFill>
              <a:latin typeface="+mn-lt"/>
            </a:endParaRPr>
          </a:p>
          <a:p>
            <a:r>
              <a:rPr lang="it-IT" sz="2000" dirty="0">
                <a:solidFill>
                  <a:schemeClr val="tx1"/>
                </a:solidFill>
                <a:latin typeface="+mn-lt"/>
              </a:rPr>
              <a:t>3. BMS flux-balance laws lead to constraints on the source dynamics and global conservation laws.</a:t>
            </a:r>
          </a:p>
          <a:p>
            <a:endParaRPr lang="it-IT" sz="2000" dirty="0">
              <a:solidFill>
                <a:schemeClr val="tx1"/>
              </a:solidFill>
              <a:latin typeface="+mn-lt"/>
            </a:endParaRPr>
          </a:p>
          <a:p>
            <a:r>
              <a:rPr lang="it-IT" sz="2000" dirty="0">
                <a:solidFill>
                  <a:schemeClr val="tx1"/>
                </a:solidFill>
                <a:latin typeface="+mn-lt"/>
              </a:rPr>
              <a:t>Still a lot to do </a:t>
            </a:r>
          </a:p>
          <a:p>
            <a:r>
              <a:rPr lang="it-IT" sz="1800" dirty="0">
                <a:solidFill>
                  <a:schemeClr val="tx1"/>
                </a:solidFill>
                <a:latin typeface="+mn-lt"/>
              </a:rPr>
              <a:t>       - implement these novel BMS flux-balance laws to constrain waveforms produced by numerical relativity; </a:t>
            </a:r>
          </a:p>
          <a:p>
            <a:r>
              <a:rPr lang="it-IT" sz="1800" dirty="0">
                <a:solidFill>
                  <a:schemeClr val="tx1"/>
                </a:solidFill>
                <a:latin typeface="+mn-lt"/>
              </a:rPr>
              <a:t>       - link BMS charges to source variables via PN/MPM formalism </a:t>
            </a:r>
            <a:r>
              <a:rPr lang="it-IT" sz="1800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-- &gt; system of coupled integro-differential constraints  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D5195D7-7F18-4FBB-A7B9-9D83133B1C7F}"/>
              </a:ext>
            </a:extLst>
          </p:cNvPr>
          <p:cNvSpPr txBox="1">
            <a:spLocks/>
          </p:cNvSpPr>
          <p:nvPr/>
        </p:nvSpPr>
        <p:spPr>
          <a:xfrm>
            <a:off x="839416" y="5545832"/>
            <a:ext cx="9792072" cy="6194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/>
              <a:t>Thank you for your attention!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614F83-20E3-4B31-93E2-78406574318F}"/>
              </a:ext>
            </a:extLst>
          </p:cNvPr>
          <p:cNvSpPr txBox="1"/>
          <p:nvPr/>
        </p:nvSpPr>
        <p:spPr>
          <a:xfrm rot="2205816">
            <a:off x="7291787" y="1944423"/>
            <a:ext cx="53285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ADVERTISEMENT:</a:t>
            </a:r>
          </a:p>
          <a:p>
            <a:r>
              <a:rPr lang="it-IT" sz="2800" dirty="0">
                <a:solidFill>
                  <a:srgbClr val="FF0000"/>
                </a:solidFill>
              </a:rPr>
              <a:t>Ali Seraj’s talk @ IAP, 9th March</a:t>
            </a:r>
          </a:p>
        </p:txBody>
      </p:sp>
    </p:spTree>
    <p:extLst>
      <p:ext uri="{BB962C8B-B14F-4D97-AF65-F5344CB8AC3E}">
        <p14:creationId xmlns:p14="http://schemas.microsoft.com/office/powerpoint/2010/main" val="143011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2314-6B98-4BF6-9254-768F31AFDDCF}"/>
              </a:ext>
            </a:extLst>
          </p:cNvPr>
          <p:cNvSpPr txBox="1">
            <a:spLocks/>
          </p:cNvSpPr>
          <p:nvPr/>
        </p:nvSpPr>
        <p:spPr>
          <a:xfrm>
            <a:off x="1343472" y="116632"/>
            <a:ext cx="9144000" cy="6194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Multipole/PN expansion of BMS fluxes</a:t>
            </a:r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01D1F4-8776-4512-B452-CAE20CCFD54A}"/>
              </a:ext>
            </a:extLst>
          </p:cNvPr>
          <p:cNvSpPr txBox="1"/>
          <p:nvPr/>
        </p:nvSpPr>
        <p:spPr>
          <a:xfrm>
            <a:off x="263352" y="836712"/>
            <a:ext cx="9676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chemeClr val="accent1">
                    <a:lumMod val="75000"/>
                  </a:schemeClr>
                </a:solidFill>
              </a:rPr>
              <a:t>Bondi shear </a:t>
            </a:r>
            <a:r>
              <a:rPr lang="it-IT" sz="2000" dirty="0"/>
              <a:t>expansion in terms of </a:t>
            </a:r>
            <a:r>
              <a:rPr lang="it-IT" sz="2000" dirty="0">
                <a:solidFill>
                  <a:schemeClr val="accent6">
                    <a:lumMod val="75000"/>
                  </a:schemeClr>
                </a:solidFill>
              </a:rPr>
              <a:t>radiative multipole moments </a:t>
            </a:r>
            <a:r>
              <a:rPr lang="it-IT" sz="1400" dirty="0">
                <a:solidFill>
                  <a:schemeClr val="accent1"/>
                </a:solidFill>
              </a:rPr>
              <a:t>[see, e.g., Blanchet (Liv.Rev. Rel.)]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C3172A6-F047-4819-9DDC-68419E66B30B}"/>
                  </a:ext>
                </a:extLst>
              </p14:cNvPr>
              <p14:cNvContentPartPr/>
              <p14:nvPr/>
            </p14:nvContentPartPr>
            <p14:xfrm>
              <a:off x="767408" y="1666912"/>
              <a:ext cx="596880" cy="5724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C3172A6-F047-4819-9DDC-68419E66B30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58763" y="1658277"/>
                <a:ext cx="614531" cy="5900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7D00C5F8-982A-48D0-8C4F-298FC984DD33}"/>
                  </a:ext>
                </a:extLst>
              </p14:cNvPr>
              <p14:cNvContentPartPr/>
              <p14:nvPr/>
            </p14:nvContentPartPr>
            <p14:xfrm>
              <a:off x="1484528" y="1819552"/>
              <a:ext cx="234720" cy="5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7D00C5F8-982A-48D0-8C4F-298FC984DD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75528" y="1810552"/>
                <a:ext cx="2523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6EB146F-AEF8-41D3-AC8C-C3EBD17A8024}"/>
                  </a:ext>
                </a:extLst>
              </p14:cNvPr>
              <p14:cNvContentPartPr/>
              <p14:nvPr/>
            </p14:nvContentPartPr>
            <p14:xfrm>
              <a:off x="1519088" y="1923232"/>
              <a:ext cx="203040" cy="147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6EB146F-AEF8-41D3-AC8C-C3EBD17A802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10088" y="1914232"/>
                <a:ext cx="2206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196B368-97D7-42CC-A440-B5985C21C6FB}"/>
                  </a:ext>
                </a:extLst>
              </p14:cNvPr>
              <p14:cNvContentPartPr/>
              <p14:nvPr/>
            </p14:nvContentPartPr>
            <p14:xfrm>
              <a:off x="3013088" y="1383592"/>
              <a:ext cx="248040" cy="323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196B368-97D7-42CC-A440-B5985C21C6F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04088" y="1374952"/>
                <a:ext cx="2656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BDAB510-08AA-47A4-9333-C2259682BBDE}"/>
                  </a:ext>
                </a:extLst>
              </p14:cNvPr>
              <p14:cNvContentPartPr/>
              <p14:nvPr/>
            </p14:nvContentPartPr>
            <p14:xfrm>
              <a:off x="2013728" y="1430752"/>
              <a:ext cx="515160" cy="620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BDAB510-08AA-47A4-9333-C2259682BBD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05088" y="1421752"/>
                <a:ext cx="53280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21AC5BE-D04A-491E-A1B6-4550ADD7724C}"/>
                  </a:ext>
                </a:extLst>
              </p14:cNvPr>
              <p14:cNvContentPartPr/>
              <p14:nvPr/>
            </p14:nvContentPartPr>
            <p14:xfrm>
              <a:off x="1984208" y="2130232"/>
              <a:ext cx="102240" cy="250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21AC5BE-D04A-491E-A1B6-4550ADD7724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975208" y="2121592"/>
                <a:ext cx="11988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968ABBC1-EAD5-4344-8018-01253CE90491}"/>
                  </a:ext>
                </a:extLst>
              </p14:cNvPr>
              <p14:cNvContentPartPr/>
              <p14:nvPr/>
            </p14:nvContentPartPr>
            <p14:xfrm>
              <a:off x="2199128" y="2205832"/>
              <a:ext cx="379080" cy="1954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968ABBC1-EAD5-4344-8018-01253CE9049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90480" y="2196832"/>
                <a:ext cx="396737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784A50A-C9A8-49EB-9331-03CD05EE9DD5}"/>
                  </a:ext>
                </a:extLst>
              </p14:cNvPr>
              <p14:cNvContentPartPr/>
              <p14:nvPr/>
            </p14:nvContentPartPr>
            <p14:xfrm>
              <a:off x="2856128" y="1774552"/>
              <a:ext cx="629640" cy="108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784A50A-C9A8-49EB-9331-03CD05EE9DD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847488" y="1765912"/>
                <a:ext cx="64728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98ED2B6-F11D-4F6E-BED8-6D4C4FE8BAEF}"/>
                  </a:ext>
                </a:extLst>
              </p14:cNvPr>
              <p14:cNvContentPartPr/>
              <p14:nvPr/>
            </p14:nvContentPartPr>
            <p14:xfrm>
              <a:off x="2905808" y="1863112"/>
              <a:ext cx="574920" cy="3340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98ED2B6-F11D-4F6E-BED8-6D4C4FE8BAE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896814" y="1854112"/>
                <a:ext cx="592549" cy="35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0AB70D30-7FA3-4B4A-9BF7-DDB845AA5EFE}"/>
                  </a:ext>
                </a:extLst>
              </p14:cNvPr>
              <p14:cNvContentPartPr/>
              <p14:nvPr/>
            </p14:nvContentPartPr>
            <p14:xfrm>
              <a:off x="6522008" y="1833952"/>
              <a:ext cx="238320" cy="540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0AB70D30-7FA3-4B4A-9BF7-DDB845AA5EF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13368" y="1825312"/>
                <a:ext cx="2559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C2762FEE-E1B8-4E6F-8F70-7C7EC22DE738}"/>
                  </a:ext>
                </a:extLst>
              </p14:cNvPr>
              <p14:cNvContentPartPr/>
              <p14:nvPr/>
            </p14:nvContentPartPr>
            <p14:xfrm>
              <a:off x="7002248" y="1463152"/>
              <a:ext cx="1044720" cy="7203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C2762FEE-E1B8-4E6F-8F70-7C7EC22DE73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93605" y="1454152"/>
                <a:ext cx="1062366" cy="73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7EDB6215-938B-4E29-8C90-216DD21738AA}"/>
                  </a:ext>
                </a:extLst>
              </p14:cNvPr>
              <p14:cNvContentPartPr/>
              <p14:nvPr/>
            </p14:nvContentPartPr>
            <p14:xfrm>
              <a:off x="8256240" y="1538392"/>
              <a:ext cx="987840" cy="4698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7EDB6215-938B-4E29-8C90-216DD21738A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247600" y="1529752"/>
                <a:ext cx="100548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776C64EF-40C4-486C-8576-F72C6304DFF1}"/>
                  </a:ext>
                </a:extLst>
              </p14:cNvPr>
              <p14:cNvContentPartPr/>
              <p14:nvPr/>
            </p14:nvContentPartPr>
            <p14:xfrm>
              <a:off x="9315248" y="1196752"/>
              <a:ext cx="2148480" cy="97128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776C64EF-40C4-486C-8576-F72C6304DFF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306248" y="1187752"/>
                <a:ext cx="2166120" cy="9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D667C388-E6F9-4992-9767-6AF0A4B164E4}"/>
                  </a:ext>
                </a:extLst>
              </p14:cNvPr>
              <p14:cNvContentPartPr/>
              <p14:nvPr/>
            </p14:nvContentPartPr>
            <p14:xfrm>
              <a:off x="6028768" y="2996952"/>
              <a:ext cx="21600" cy="324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D667C388-E6F9-4992-9767-6AF0A4B164E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19768" y="2987952"/>
                <a:ext cx="3924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59DD986D-1A1A-4B55-BDD9-E9A4FE11C2C4}"/>
                  </a:ext>
                </a:extLst>
              </p14:cNvPr>
              <p14:cNvContentPartPr/>
              <p14:nvPr/>
            </p14:nvContentPartPr>
            <p14:xfrm>
              <a:off x="4169296" y="1040692"/>
              <a:ext cx="360" cy="3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59DD986D-1A1A-4B55-BDD9-E9A4FE11C2C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60296" y="103169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4F25FAAA-5DFD-41CF-B509-33AA1EBA8F87}"/>
                  </a:ext>
                </a:extLst>
              </p14:cNvPr>
              <p14:cNvContentPartPr/>
              <p14:nvPr/>
            </p14:nvContentPartPr>
            <p14:xfrm>
              <a:off x="3956176" y="1081012"/>
              <a:ext cx="360" cy="3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4F25FAAA-5DFD-41CF-B509-33AA1EBA8F8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947536" y="107201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AA645D8C-F8EA-4B15-8CD0-9B26FBE9C28F}"/>
                  </a:ext>
                </a:extLst>
              </p14:cNvPr>
              <p14:cNvContentPartPr/>
              <p14:nvPr/>
            </p14:nvContentPartPr>
            <p14:xfrm>
              <a:off x="3695288" y="1437952"/>
              <a:ext cx="2549160" cy="8845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AA645D8C-F8EA-4B15-8CD0-9B26FBE9C28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686288" y="1429308"/>
                <a:ext cx="2566800" cy="902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D09E29DA-C58E-44B5-96E9-170568E652C7}"/>
                  </a:ext>
                </a:extLst>
              </p14:cNvPr>
              <p14:cNvContentPartPr/>
              <p14:nvPr/>
            </p14:nvContentPartPr>
            <p14:xfrm>
              <a:off x="4749976" y="1057972"/>
              <a:ext cx="360" cy="36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D09E29DA-C58E-44B5-96E9-170568E652C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741336" y="10489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3141920D-A5E0-4570-9025-20CA3E5254D3}"/>
                  </a:ext>
                </a:extLst>
              </p14:cNvPr>
              <p14:cNvContentPartPr/>
              <p14:nvPr/>
            </p14:nvContentPartPr>
            <p14:xfrm>
              <a:off x="4042576" y="1040692"/>
              <a:ext cx="11880" cy="2340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3141920D-A5E0-4570-9025-20CA3E5254D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033666" y="1031692"/>
                <a:ext cx="30071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5FCEBF6C-6B1F-4D5B-A470-E8AC243E57E7}"/>
                  </a:ext>
                </a:extLst>
              </p14:cNvPr>
              <p14:cNvContentPartPr/>
              <p14:nvPr/>
            </p14:nvContentPartPr>
            <p14:xfrm>
              <a:off x="3001456" y="1109812"/>
              <a:ext cx="360" cy="3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5FCEBF6C-6B1F-4D5B-A470-E8AC243E57E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92816" y="110081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A83D45AD-D158-4414-A298-DA80F072D8BF}"/>
                  </a:ext>
                </a:extLst>
              </p14:cNvPr>
              <p14:cNvContentPartPr/>
              <p14:nvPr/>
            </p14:nvContentPartPr>
            <p14:xfrm>
              <a:off x="2524096" y="1086772"/>
              <a:ext cx="360" cy="3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A83D45AD-D158-4414-A298-DA80F072D8B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515456" y="1077772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205" name="TextBox 204">
            <a:extLst>
              <a:ext uri="{FF2B5EF4-FFF2-40B4-BE49-F238E27FC236}">
                <a16:creationId xmlns:a16="http://schemas.microsoft.com/office/drawing/2014/main" id="{4AC70D21-D501-4D6B-9301-103803321567}"/>
              </a:ext>
            </a:extLst>
          </p:cNvPr>
          <p:cNvSpPr txBox="1"/>
          <p:nvPr/>
        </p:nvSpPr>
        <p:spPr>
          <a:xfrm>
            <a:off x="263352" y="2667117"/>
            <a:ext cx="11375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STF expansion of the BMS symmetry parameters, resp., </a:t>
            </a:r>
            <a:r>
              <a:rPr lang="it-IT" sz="2000" dirty="0">
                <a:solidFill>
                  <a:srgbClr val="00B0F0"/>
                </a:solidFill>
              </a:rPr>
              <a:t>supertranslation</a:t>
            </a:r>
            <a:r>
              <a:rPr lang="it-IT" sz="2000" dirty="0"/>
              <a:t>, superrotation and </a:t>
            </a:r>
            <a:r>
              <a:rPr lang="it-IT" sz="2000" dirty="0">
                <a:solidFill>
                  <a:srgbClr val="FF0000"/>
                </a:solidFill>
              </a:rPr>
              <a:t>superboosts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B2756887-479D-461F-B361-80BB8ED195FA}"/>
                  </a:ext>
                </a:extLst>
              </p14:cNvPr>
              <p14:cNvContentPartPr/>
              <p14:nvPr/>
            </p14:nvContentPartPr>
            <p14:xfrm>
              <a:off x="1390168" y="3420672"/>
              <a:ext cx="54360" cy="3981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B2756887-479D-461F-B361-80BB8ED195FA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381108" y="3411672"/>
                <a:ext cx="72118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92" name="Ink 191">
                <a:extLst>
                  <a:ext uri="{FF2B5EF4-FFF2-40B4-BE49-F238E27FC236}">
                    <a16:creationId xmlns:a16="http://schemas.microsoft.com/office/drawing/2014/main" id="{1180C4E9-D4DA-4895-8ADE-4C14D1777515}"/>
                  </a:ext>
                </a:extLst>
              </p14:cNvPr>
              <p14:cNvContentPartPr/>
              <p14:nvPr/>
            </p14:nvContentPartPr>
            <p14:xfrm>
              <a:off x="1600408" y="3693192"/>
              <a:ext cx="202320" cy="60480"/>
            </p14:xfrm>
          </p:contentPart>
        </mc:Choice>
        <mc:Fallback xmlns="">
          <p:pic>
            <p:nvPicPr>
              <p:cNvPr id="192" name="Ink 191">
                <a:extLst>
                  <a:ext uri="{FF2B5EF4-FFF2-40B4-BE49-F238E27FC236}">
                    <a16:creationId xmlns:a16="http://schemas.microsoft.com/office/drawing/2014/main" id="{1180C4E9-D4DA-4895-8ADE-4C14D1777515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591753" y="3684552"/>
                <a:ext cx="219991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3A40A735-936F-47B2-9209-286152E50B41}"/>
                  </a:ext>
                </a:extLst>
              </p14:cNvPr>
              <p14:cNvContentPartPr/>
              <p14:nvPr/>
            </p14:nvContentPartPr>
            <p14:xfrm>
              <a:off x="407368" y="3404112"/>
              <a:ext cx="900360" cy="44820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3A40A735-936F-47B2-9209-286152E50B41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98364" y="3395119"/>
                <a:ext cx="918007" cy="4658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4979B16E-0A0D-4BB4-8336-8E827041065E}"/>
                  </a:ext>
                </a:extLst>
              </p14:cNvPr>
              <p14:cNvContentPartPr/>
              <p14:nvPr/>
            </p14:nvContentPartPr>
            <p14:xfrm>
              <a:off x="2138248" y="3289992"/>
              <a:ext cx="515160" cy="85968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4979B16E-0A0D-4BB4-8336-8E827041065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129248" y="3280992"/>
                <a:ext cx="532800" cy="87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CDB465D8-A04F-4871-AC7D-A14C5AC6B556}"/>
                  </a:ext>
                </a:extLst>
              </p14:cNvPr>
              <p14:cNvContentPartPr/>
              <p14:nvPr/>
            </p14:nvContentPartPr>
            <p14:xfrm>
              <a:off x="2890288" y="3408072"/>
              <a:ext cx="446400" cy="44280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CDB465D8-A04F-4871-AC7D-A14C5AC6B556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881641" y="3399072"/>
                <a:ext cx="464054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64348AB1-02E3-438E-9644-C3C0017AB800}"/>
                  </a:ext>
                </a:extLst>
              </p14:cNvPr>
              <p14:cNvContentPartPr/>
              <p14:nvPr/>
            </p14:nvContentPartPr>
            <p14:xfrm>
              <a:off x="3453688" y="3422472"/>
              <a:ext cx="508680" cy="46188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64348AB1-02E3-438E-9644-C3C0017AB800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444688" y="3413825"/>
                <a:ext cx="526320" cy="479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50C676DE-49E7-4A9C-A8AA-E134BB2D8D50}"/>
                  </a:ext>
                </a:extLst>
              </p14:cNvPr>
              <p14:cNvContentPartPr/>
              <p14:nvPr/>
            </p14:nvContentPartPr>
            <p14:xfrm>
              <a:off x="4245688" y="3796872"/>
              <a:ext cx="57960" cy="11556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50C676DE-49E7-4A9C-A8AA-E134BB2D8D50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237048" y="3787872"/>
                <a:ext cx="7560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40" name="Ink 239">
                <a:extLst>
                  <a:ext uri="{FF2B5EF4-FFF2-40B4-BE49-F238E27FC236}">
                    <a16:creationId xmlns:a16="http://schemas.microsoft.com/office/drawing/2014/main" id="{E8F6DFA2-ECF9-45D5-9181-DED52F0C689C}"/>
                  </a:ext>
                </a:extLst>
              </p14:cNvPr>
              <p14:cNvContentPartPr/>
              <p14:nvPr/>
            </p14:nvContentPartPr>
            <p14:xfrm>
              <a:off x="4559968" y="3331392"/>
              <a:ext cx="867600" cy="608760"/>
            </p14:xfrm>
          </p:contentPart>
        </mc:Choice>
        <mc:Fallback xmlns="">
          <p:pic>
            <p:nvPicPr>
              <p:cNvPr id="240" name="Ink 239">
                <a:extLst>
                  <a:ext uri="{FF2B5EF4-FFF2-40B4-BE49-F238E27FC236}">
                    <a16:creationId xmlns:a16="http://schemas.microsoft.com/office/drawing/2014/main" id="{E8F6DFA2-ECF9-45D5-9181-DED52F0C689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550968" y="3322752"/>
                <a:ext cx="885240" cy="62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DBF5068C-0807-4AEC-B36C-9BFC9F857732}"/>
                  </a:ext>
                </a:extLst>
              </p14:cNvPr>
              <p14:cNvContentPartPr/>
              <p14:nvPr/>
            </p14:nvContentPartPr>
            <p14:xfrm>
              <a:off x="5571568" y="3543072"/>
              <a:ext cx="274320" cy="3420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DBF5068C-0807-4AEC-B36C-9BFC9F85773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562568" y="3534432"/>
                <a:ext cx="2919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42" name="Ink 241">
                <a:extLst>
                  <a:ext uri="{FF2B5EF4-FFF2-40B4-BE49-F238E27FC236}">
                    <a16:creationId xmlns:a16="http://schemas.microsoft.com/office/drawing/2014/main" id="{0F1457BD-E87A-4CBE-8FF5-4151856CA1F1}"/>
                  </a:ext>
                </a:extLst>
              </p14:cNvPr>
              <p14:cNvContentPartPr/>
              <p14:nvPr/>
            </p14:nvContentPartPr>
            <p14:xfrm>
              <a:off x="5557168" y="3667272"/>
              <a:ext cx="234360" cy="28080"/>
            </p14:xfrm>
          </p:contentPart>
        </mc:Choice>
        <mc:Fallback xmlns="">
          <p:pic>
            <p:nvPicPr>
              <p:cNvPr id="242" name="Ink 241">
                <a:extLst>
                  <a:ext uri="{FF2B5EF4-FFF2-40B4-BE49-F238E27FC236}">
                    <a16:creationId xmlns:a16="http://schemas.microsoft.com/office/drawing/2014/main" id="{0F1457BD-E87A-4CBE-8FF5-4151856CA1F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548168" y="3658272"/>
                <a:ext cx="252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0198B0D9-384D-46D9-B0E5-545D89AB636A}"/>
                  </a:ext>
                </a:extLst>
              </p14:cNvPr>
              <p14:cNvContentPartPr/>
              <p14:nvPr/>
            </p14:nvContentPartPr>
            <p14:xfrm>
              <a:off x="5943448" y="3882192"/>
              <a:ext cx="469080" cy="2631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0198B0D9-384D-46D9-B0E5-545D89AB636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934448" y="3873552"/>
                <a:ext cx="48672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DC899E89-6A9C-4783-9397-0C8D4BE9D085}"/>
                  </a:ext>
                </a:extLst>
              </p14:cNvPr>
              <p14:cNvContentPartPr/>
              <p14:nvPr/>
            </p14:nvContentPartPr>
            <p14:xfrm>
              <a:off x="5947048" y="3262272"/>
              <a:ext cx="540720" cy="55260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DC899E89-6A9C-4783-9397-0C8D4BE9D085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938048" y="3253272"/>
                <a:ext cx="558360" cy="5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F0C688A8-C9DD-4DAE-AF27-65A2E773CFD0}"/>
                  </a:ext>
                </a:extLst>
              </p14:cNvPr>
              <p14:cNvContentPartPr/>
              <p14:nvPr/>
            </p14:nvContentPartPr>
            <p14:xfrm>
              <a:off x="6815368" y="3230232"/>
              <a:ext cx="69480" cy="21276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F0C688A8-C9DD-4DAE-AF27-65A2E773CFD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806728" y="3221592"/>
                <a:ext cx="8712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3AF4BD61-002D-469B-9D15-C9EC909C58EF}"/>
                  </a:ext>
                </a:extLst>
              </p14:cNvPr>
              <p14:cNvContentPartPr/>
              <p14:nvPr/>
            </p14:nvContentPartPr>
            <p14:xfrm>
              <a:off x="6641848" y="3490872"/>
              <a:ext cx="441000" cy="2556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3AF4BD61-002D-469B-9D15-C9EC909C58EF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632848" y="3482232"/>
                <a:ext cx="4586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C530972D-4471-4FE7-A784-DAD415DE9525}"/>
                  </a:ext>
                </a:extLst>
              </p14:cNvPr>
              <p14:cNvContentPartPr/>
              <p14:nvPr/>
            </p14:nvContentPartPr>
            <p14:xfrm>
              <a:off x="6730768" y="3570792"/>
              <a:ext cx="142560" cy="34344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C530972D-4471-4FE7-A784-DAD415DE9525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722128" y="3561792"/>
                <a:ext cx="16020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AC79869E-B437-4B6A-B38F-A7DCA0454B4A}"/>
                  </a:ext>
                </a:extLst>
              </p14:cNvPr>
              <p14:cNvContentPartPr/>
              <p14:nvPr/>
            </p14:nvContentPartPr>
            <p14:xfrm>
              <a:off x="7202368" y="3301512"/>
              <a:ext cx="675360" cy="45612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AC79869E-B437-4B6A-B38F-A7DCA0454B4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7193728" y="3292872"/>
                <a:ext cx="69300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3A1447BC-0E4B-497C-8970-34DAF9A3347A}"/>
                  </a:ext>
                </a:extLst>
              </p14:cNvPr>
              <p14:cNvContentPartPr/>
              <p14:nvPr/>
            </p14:nvContentPartPr>
            <p14:xfrm>
              <a:off x="7961248" y="3593472"/>
              <a:ext cx="95400" cy="17388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3A1447BC-0E4B-497C-8970-34DAF9A3347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952608" y="3584832"/>
                <a:ext cx="1130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C41520F8-38B6-403C-80EA-68B0614DB178}"/>
                  </a:ext>
                </a:extLst>
              </p14:cNvPr>
              <p14:cNvContentPartPr/>
              <p14:nvPr/>
            </p14:nvContentPartPr>
            <p14:xfrm>
              <a:off x="8246008" y="3724152"/>
              <a:ext cx="36720" cy="11844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C41520F8-38B6-403C-80EA-68B0614DB178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8237008" y="3715512"/>
                <a:ext cx="5436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255C197E-4BE9-449F-90F7-4AA7AB27B2F6}"/>
                  </a:ext>
                </a:extLst>
              </p14:cNvPr>
              <p14:cNvContentPartPr/>
              <p14:nvPr/>
            </p14:nvContentPartPr>
            <p14:xfrm>
              <a:off x="8486848" y="3485112"/>
              <a:ext cx="305640" cy="44604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255C197E-4BE9-449F-90F7-4AA7AB27B2F6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477848" y="3476112"/>
                <a:ext cx="323280" cy="46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01" name="Ink 300">
                <a:extLst>
                  <a:ext uri="{FF2B5EF4-FFF2-40B4-BE49-F238E27FC236}">
                    <a16:creationId xmlns:a16="http://schemas.microsoft.com/office/drawing/2014/main" id="{607ED2DF-7EE4-4987-A741-B379F30AE028}"/>
                  </a:ext>
                </a:extLst>
              </p14:cNvPr>
              <p14:cNvContentPartPr/>
              <p14:nvPr/>
            </p14:nvContentPartPr>
            <p14:xfrm>
              <a:off x="8887168" y="3211152"/>
              <a:ext cx="2187720" cy="893520"/>
            </p14:xfrm>
          </p:contentPart>
        </mc:Choice>
        <mc:Fallback xmlns="">
          <p:pic>
            <p:nvPicPr>
              <p:cNvPr id="301" name="Ink 300">
                <a:extLst>
                  <a:ext uri="{FF2B5EF4-FFF2-40B4-BE49-F238E27FC236}">
                    <a16:creationId xmlns:a16="http://schemas.microsoft.com/office/drawing/2014/main" id="{607ED2DF-7EE4-4987-A741-B379F30AE02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878168" y="3202152"/>
                <a:ext cx="2205360" cy="9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04" name="Ink 303">
                <a:extLst>
                  <a:ext uri="{FF2B5EF4-FFF2-40B4-BE49-F238E27FC236}">
                    <a16:creationId xmlns:a16="http://schemas.microsoft.com/office/drawing/2014/main" id="{BDDB963B-9419-4412-91AA-17332C105715}"/>
                  </a:ext>
                </a:extLst>
              </p14:cNvPr>
              <p14:cNvContentPartPr/>
              <p14:nvPr/>
            </p14:nvContentPartPr>
            <p14:xfrm>
              <a:off x="11200168" y="3230232"/>
              <a:ext cx="496440" cy="459720"/>
            </p14:xfrm>
          </p:contentPart>
        </mc:Choice>
        <mc:Fallback xmlns="">
          <p:pic>
            <p:nvPicPr>
              <p:cNvPr id="304" name="Ink 303">
                <a:extLst>
                  <a:ext uri="{FF2B5EF4-FFF2-40B4-BE49-F238E27FC236}">
                    <a16:creationId xmlns:a16="http://schemas.microsoft.com/office/drawing/2014/main" id="{BDDB963B-9419-4412-91AA-17332C10571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191522" y="3221239"/>
                <a:ext cx="514093" cy="477346"/>
              </a:xfrm>
              <a:prstGeom prst="rect">
                <a:avLst/>
              </a:prstGeom>
            </p:spPr>
          </p:pic>
        </mc:Fallback>
      </mc:AlternateContent>
      <p:sp>
        <p:nvSpPr>
          <p:cNvPr id="308" name="TextBox 307">
            <a:extLst>
              <a:ext uri="{FF2B5EF4-FFF2-40B4-BE49-F238E27FC236}">
                <a16:creationId xmlns:a16="http://schemas.microsoft.com/office/drawing/2014/main" id="{FCCC3CAB-59D5-4621-81A0-31F466B41821}"/>
              </a:ext>
            </a:extLst>
          </p:cNvPr>
          <p:cNvSpPr txBox="1"/>
          <p:nvPr/>
        </p:nvSpPr>
        <p:spPr>
          <a:xfrm>
            <a:off x="356176" y="6246286"/>
            <a:ext cx="825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Here,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372A0247-79F7-41BD-A2BF-B6E9B9F47D96}"/>
                  </a:ext>
                </a:extLst>
              </p14:cNvPr>
              <p14:cNvContentPartPr/>
              <p14:nvPr/>
            </p14:nvContentPartPr>
            <p14:xfrm>
              <a:off x="1663696" y="6222608"/>
              <a:ext cx="270720" cy="33336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372A0247-79F7-41BD-A2BF-B6E9B9F47D9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655056" y="6213608"/>
                <a:ext cx="288360" cy="35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3454F997-5694-46F7-A569-3000DA1BEA93}"/>
                  </a:ext>
                </a:extLst>
              </p14:cNvPr>
              <p14:cNvContentPartPr/>
              <p14:nvPr/>
            </p14:nvContentPartPr>
            <p14:xfrm>
              <a:off x="2061856" y="6458768"/>
              <a:ext cx="124560" cy="18360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3454F997-5694-46F7-A569-3000DA1BEA9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2052856" y="6450128"/>
                <a:ext cx="14220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38AA5E37-BD81-465A-919D-FCAFED2E3BD2}"/>
                  </a:ext>
                </a:extLst>
              </p14:cNvPr>
              <p14:cNvContentPartPr/>
              <p14:nvPr/>
            </p14:nvContentPartPr>
            <p14:xfrm>
              <a:off x="2428696" y="6537248"/>
              <a:ext cx="198720" cy="468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38AA5E37-BD81-465A-919D-FCAFED2E3BD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420056" y="6528608"/>
                <a:ext cx="2163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35" name="Ink 334">
                <a:extLst>
                  <a:ext uri="{FF2B5EF4-FFF2-40B4-BE49-F238E27FC236}">
                    <a16:creationId xmlns:a16="http://schemas.microsoft.com/office/drawing/2014/main" id="{4EC4E678-B808-4219-B3C0-B08920CAD3BB}"/>
                  </a:ext>
                </a:extLst>
              </p14:cNvPr>
              <p14:cNvContentPartPr/>
              <p14:nvPr/>
            </p14:nvContentPartPr>
            <p14:xfrm>
              <a:off x="2426176" y="6409448"/>
              <a:ext cx="194760" cy="74160"/>
            </p14:xfrm>
          </p:contentPart>
        </mc:Choice>
        <mc:Fallback xmlns="">
          <p:pic>
            <p:nvPicPr>
              <p:cNvPr id="335" name="Ink 334">
                <a:extLst>
                  <a:ext uri="{FF2B5EF4-FFF2-40B4-BE49-F238E27FC236}">
                    <a16:creationId xmlns:a16="http://schemas.microsoft.com/office/drawing/2014/main" id="{4EC4E678-B808-4219-B3C0-B08920CAD3B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417193" y="6400808"/>
                <a:ext cx="212367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86CB8FAC-8E34-4D42-BDA8-A01397F1FB2B}"/>
                  </a:ext>
                </a:extLst>
              </p14:cNvPr>
              <p14:cNvContentPartPr/>
              <p14:nvPr/>
            </p14:nvContentPartPr>
            <p14:xfrm>
              <a:off x="2863576" y="6366968"/>
              <a:ext cx="432720" cy="35244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86CB8FAC-8E34-4D42-BDA8-A01397F1FB2B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854936" y="6358328"/>
                <a:ext cx="450360" cy="37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AF3D1CF7-1EA6-4191-B356-71BD3CCB4874}"/>
                  </a:ext>
                </a:extLst>
              </p14:cNvPr>
              <p14:cNvContentPartPr/>
              <p14:nvPr/>
            </p14:nvContentPartPr>
            <p14:xfrm>
              <a:off x="3396016" y="6352208"/>
              <a:ext cx="529560" cy="358560"/>
            </p14:xfrm>
          </p:contentPart>
        </mc:Choice>
        <mc:Fallback xmlns=""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AF3D1CF7-1EA6-4191-B356-71BD3CCB4874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3387016" y="6343568"/>
                <a:ext cx="54720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E4C90015-1170-4794-BDA2-C1A544CA2ECE}"/>
                  </a:ext>
                </a:extLst>
              </p14:cNvPr>
              <p14:cNvContentPartPr/>
              <p14:nvPr/>
            </p14:nvContentPartPr>
            <p14:xfrm>
              <a:off x="4059856" y="6473168"/>
              <a:ext cx="29880" cy="2088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E4C90015-1170-4794-BDA2-C1A544CA2ECE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050856" y="6464528"/>
                <a:ext cx="475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7E07C581-EF03-48DB-B5C0-98F81819EF0F}"/>
                  </a:ext>
                </a:extLst>
              </p14:cNvPr>
              <p14:cNvContentPartPr/>
              <p14:nvPr/>
            </p14:nvContentPartPr>
            <p14:xfrm>
              <a:off x="4224016" y="6468848"/>
              <a:ext cx="23400" cy="14760"/>
            </p14:xfrm>
          </p:contentPart>
        </mc:Choice>
        <mc:Fallback xmlns=""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7E07C581-EF03-48DB-B5C0-98F81819EF0F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215016" y="6460208"/>
                <a:ext cx="4104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000FC418-D7DA-41BA-BAB9-8D000A014FFE}"/>
                  </a:ext>
                </a:extLst>
              </p14:cNvPr>
              <p14:cNvContentPartPr/>
              <p14:nvPr/>
            </p14:nvContentPartPr>
            <p14:xfrm>
              <a:off x="4403656" y="6468848"/>
              <a:ext cx="11880" cy="1440"/>
            </p14:xfrm>
          </p:contentPart>
        </mc:Choice>
        <mc:Fallback xmlns=""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000FC418-D7DA-41BA-BAB9-8D000A014FF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395016" y="6460208"/>
                <a:ext cx="295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55" name="Ink 354">
                <a:extLst>
                  <a:ext uri="{FF2B5EF4-FFF2-40B4-BE49-F238E27FC236}">
                    <a16:creationId xmlns:a16="http://schemas.microsoft.com/office/drawing/2014/main" id="{70D7A02F-4CC8-4D5A-8CA2-2B4411573D36}"/>
                  </a:ext>
                </a:extLst>
              </p14:cNvPr>
              <p14:cNvContentPartPr/>
              <p14:nvPr/>
            </p14:nvContentPartPr>
            <p14:xfrm>
              <a:off x="4515256" y="6399728"/>
              <a:ext cx="478800" cy="341640"/>
            </p14:xfrm>
          </p:contentPart>
        </mc:Choice>
        <mc:Fallback xmlns="">
          <p:pic>
            <p:nvPicPr>
              <p:cNvPr id="355" name="Ink 354">
                <a:extLst>
                  <a:ext uri="{FF2B5EF4-FFF2-40B4-BE49-F238E27FC236}">
                    <a16:creationId xmlns:a16="http://schemas.microsoft.com/office/drawing/2014/main" id="{70D7A02F-4CC8-4D5A-8CA2-2B4411573D3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506256" y="6391088"/>
                <a:ext cx="49644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56" name="Ink 355">
                <a:extLst>
                  <a:ext uri="{FF2B5EF4-FFF2-40B4-BE49-F238E27FC236}">
                    <a16:creationId xmlns:a16="http://schemas.microsoft.com/office/drawing/2014/main" id="{D74E357E-7128-4CD3-ABA2-520E11FC55D1}"/>
                  </a:ext>
                </a:extLst>
              </p14:cNvPr>
              <p14:cNvContentPartPr/>
              <p14:nvPr/>
            </p14:nvContentPartPr>
            <p14:xfrm>
              <a:off x="5470696" y="6564608"/>
              <a:ext cx="109800" cy="159480"/>
            </p14:xfrm>
          </p:contentPart>
        </mc:Choice>
        <mc:Fallback xmlns="">
          <p:pic>
            <p:nvPicPr>
              <p:cNvPr id="356" name="Ink 355">
                <a:extLst>
                  <a:ext uri="{FF2B5EF4-FFF2-40B4-BE49-F238E27FC236}">
                    <a16:creationId xmlns:a16="http://schemas.microsoft.com/office/drawing/2014/main" id="{D74E357E-7128-4CD3-ABA2-520E11FC55D1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5462056" y="6555968"/>
                <a:ext cx="1274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2941288B-AC81-4A68-AA1D-30FF25FDDECA}"/>
                  </a:ext>
                </a:extLst>
              </p14:cNvPr>
              <p14:cNvContentPartPr/>
              <p14:nvPr/>
            </p14:nvContentPartPr>
            <p14:xfrm>
              <a:off x="6398776" y="6500888"/>
              <a:ext cx="235800" cy="1008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2941288B-AC81-4A68-AA1D-30FF25FDDECA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6389776" y="6492248"/>
                <a:ext cx="25344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29C17D51-76B1-4949-9AAE-8115F03CE3F5}"/>
                  </a:ext>
                </a:extLst>
              </p14:cNvPr>
              <p14:cNvContentPartPr/>
              <p14:nvPr/>
            </p14:nvContentPartPr>
            <p14:xfrm>
              <a:off x="6425056" y="6560288"/>
              <a:ext cx="202680" cy="2088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29C17D51-76B1-4949-9AAE-8115F03CE3F5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6416416" y="6551648"/>
                <a:ext cx="2203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364" name="Ink 363">
                <a:extLst>
                  <a:ext uri="{FF2B5EF4-FFF2-40B4-BE49-F238E27FC236}">
                    <a16:creationId xmlns:a16="http://schemas.microsoft.com/office/drawing/2014/main" id="{124520AC-F6BE-4203-9191-BAC0A96BF9F5}"/>
                  </a:ext>
                </a:extLst>
              </p14:cNvPr>
              <p14:cNvContentPartPr/>
              <p14:nvPr/>
            </p14:nvContentPartPr>
            <p14:xfrm>
              <a:off x="5923216" y="6312608"/>
              <a:ext cx="316440" cy="309240"/>
            </p14:xfrm>
          </p:contentPart>
        </mc:Choice>
        <mc:Fallback xmlns="">
          <p:pic>
            <p:nvPicPr>
              <p:cNvPr id="364" name="Ink 363">
                <a:extLst>
                  <a:ext uri="{FF2B5EF4-FFF2-40B4-BE49-F238E27FC236}">
                    <a16:creationId xmlns:a16="http://schemas.microsoft.com/office/drawing/2014/main" id="{124520AC-F6BE-4203-9191-BAC0A96BF9F5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5914576" y="6303968"/>
                <a:ext cx="334080" cy="32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91F31E53-902D-4827-9D59-C0DD11F9CC39}"/>
                  </a:ext>
                </a:extLst>
              </p14:cNvPr>
              <p14:cNvContentPartPr/>
              <p14:nvPr/>
            </p14:nvContentPartPr>
            <p14:xfrm>
              <a:off x="6845896" y="6265808"/>
              <a:ext cx="52920" cy="38520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91F31E53-902D-4827-9D59-C0DD11F9CC39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6837256" y="6256808"/>
                <a:ext cx="7056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369" name="Ink 368">
                <a:extLst>
                  <a:ext uri="{FF2B5EF4-FFF2-40B4-BE49-F238E27FC236}">
                    <a16:creationId xmlns:a16="http://schemas.microsoft.com/office/drawing/2014/main" id="{9A96FC28-FE42-4DD5-8A01-34B597BDF7D7}"/>
                  </a:ext>
                </a:extLst>
              </p14:cNvPr>
              <p14:cNvContentPartPr/>
              <p14:nvPr/>
            </p14:nvContentPartPr>
            <p14:xfrm>
              <a:off x="7573456" y="6427808"/>
              <a:ext cx="97920" cy="184680"/>
            </p14:xfrm>
          </p:contentPart>
        </mc:Choice>
        <mc:Fallback xmlns="">
          <p:pic>
            <p:nvPicPr>
              <p:cNvPr id="369" name="Ink 368">
                <a:extLst>
                  <a:ext uri="{FF2B5EF4-FFF2-40B4-BE49-F238E27FC236}">
                    <a16:creationId xmlns:a16="http://schemas.microsoft.com/office/drawing/2014/main" id="{9A96FC28-FE42-4DD5-8A01-34B597BDF7D7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564816" y="6419168"/>
                <a:ext cx="1155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370" name="Ink 369">
                <a:extLst>
                  <a:ext uri="{FF2B5EF4-FFF2-40B4-BE49-F238E27FC236}">
                    <a16:creationId xmlns:a16="http://schemas.microsoft.com/office/drawing/2014/main" id="{48FA3DD8-64B9-4775-BD4D-0D36A48250EB}"/>
                  </a:ext>
                </a:extLst>
              </p14:cNvPr>
              <p14:cNvContentPartPr/>
              <p14:nvPr/>
            </p14:nvContentPartPr>
            <p14:xfrm>
              <a:off x="7003216" y="6427088"/>
              <a:ext cx="477360" cy="185760"/>
            </p14:xfrm>
          </p:contentPart>
        </mc:Choice>
        <mc:Fallback xmlns="">
          <p:pic>
            <p:nvPicPr>
              <p:cNvPr id="370" name="Ink 369">
                <a:extLst>
                  <a:ext uri="{FF2B5EF4-FFF2-40B4-BE49-F238E27FC236}">
                    <a16:creationId xmlns:a16="http://schemas.microsoft.com/office/drawing/2014/main" id="{48FA3DD8-64B9-4775-BD4D-0D36A48250E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6994223" y="6418088"/>
                <a:ext cx="494987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376" name="Ink 375">
                <a:extLst>
                  <a:ext uri="{FF2B5EF4-FFF2-40B4-BE49-F238E27FC236}">
                    <a16:creationId xmlns:a16="http://schemas.microsoft.com/office/drawing/2014/main" id="{D5592B23-DD2B-4D9B-B6FB-AB72430B4C1F}"/>
                  </a:ext>
                </a:extLst>
              </p14:cNvPr>
              <p14:cNvContentPartPr/>
              <p14:nvPr/>
            </p14:nvContentPartPr>
            <p14:xfrm>
              <a:off x="7826536" y="6433928"/>
              <a:ext cx="454680" cy="138600"/>
            </p14:xfrm>
          </p:contentPart>
        </mc:Choice>
        <mc:Fallback xmlns="">
          <p:pic>
            <p:nvPicPr>
              <p:cNvPr id="376" name="Ink 375">
                <a:extLst>
                  <a:ext uri="{FF2B5EF4-FFF2-40B4-BE49-F238E27FC236}">
                    <a16:creationId xmlns:a16="http://schemas.microsoft.com/office/drawing/2014/main" id="{D5592B23-DD2B-4D9B-B6FB-AB72430B4C1F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7817536" y="6425265"/>
                <a:ext cx="472320" cy="156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9AAFC3F5-A800-4CC8-B463-265FFF23E8BB}"/>
                  </a:ext>
                </a:extLst>
              </p14:cNvPr>
              <p14:cNvContentPartPr/>
              <p14:nvPr/>
            </p14:nvContentPartPr>
            <p14:xfrm>
              <a:off x="8634016" y="6513848"/>
              <a:ext cx="52560" cy="12456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9AAFC3F5-A800-4CC8-B463-265FFF23E8B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625016" y="6504848"/>
                <a:ext cx="7020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381" name="Ink 380">
                <a:extLst>
                  <a:ext uri="{FF2B5EF4-FFF2-40B4-BE49-F238E27FC236}">
                    <a16:creationId xmlns:a16="http://schemas.microsoft.com/office/drawing/2014/main" id="{3711E70A-932E-476A-A7FD-25BDFFFAFB59}"/>
                  </a:ext>
                </a:extLst>
              </p14:cNvPr>
              <p14:cNvContentPartPr/>
              <p14:nvPr/>
            </p14:nvContentPartPr>
            <p14:xfrm>
              <a:off x="8384536" y="6305408"/>
              <a:ext cx="141120" cy="315360"/>
            </p14:xfrm>
          </p:contentPart>
        </mc:Choice>
        <mc:Fallback xmlns="">
          <p:pic>
            <p:nvPicPr>
              <p:cNvPr id="381" name="Ink 380">
                <a:extLst>
                  <a:ext uri="{FF2B5EF4-FFF2-40B4-BE49-F238E27FC236}">
                    <a16:creationId xmlns:a16="http://schemas.microsoft.com/office/drawing/2014/main" id="{3711E70A-932E-476A-A7FD-25BDFFFAFB59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8375559" y="6296768"/>
                <a:ext cx="158715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C5CB6F3B-C01E-4C32-951F-E24D062D01CB}"/>
                  </a:ext>
                </a:extLst>
              </p14:cNvPr>
              <p14:cNvContentPartPr/>
              <p14:nvPr/>
            </p14:nvContentPartPr>
            <p14:xfrm>
              <a:off x="9494056" y="6285608"/>
              <a:ext cx="784800" cy="36000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C5CB6F3B-C01E-4C32-951F-E24D062D01CB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485060" y="6276608"/>
                <a:ext cx="802432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89" name="Ink 388">
                <a:extLst>
                  <a:ext uri="{FF2B5EF4-FFF2-40B4-BE49-F238E27FC236}">
                    <a16:creationId xmlns:a16="http://schemas.microsoft.com/office/drawing/2014/main" id="{A50FB696-68E8-4BD9-A919-C2590D778DD8}"/>
                  </a:ext>
                </a:extLst>
              </p14:cNvPr>
              <p14:cNvContentPartPr/>
              <p14:nvPr/>
            </p14:nvContentPartPr>
            <p14:xfrm>
              <a:off x="8799256" y="6391808"/>
              <a:ext cx="587160" cy="157320"/>
            </p14:xfrm>
          </p:contentPart>
        </mc:Choice>
        <mc:Fallback xmlns="">
          <p:pic>
            <p:nvPicPr>
              <p:cNvPr id="389" name="Ink 388">
                <a:extLst>
                  <a:ext uri="{FF2B5EF4-FFF2-40B4-BE49-F238E27FC236}">
                    <a16:creationId xmlns:a16="http://schemas.microsoft.com/office/drawing/2014/main" id="{A50FB696-68E8-4BD9-A919-C2590D778DD8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8790256" y="6382808"/>
                <a:ext cx="60480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99" name="Ink 398">
                <a:extLst>
                  <a:ext uri="{FF2B5EF4-FFF2-40B4-BE49-F238E27FC236}">
                    <a16:creationId xmlns:a16="http://schemas.microsoft.com/office/drawing/2014/main" id="{5B90A485-1BCA-4E7A-8233-456E5E59C85F}"/>
                  </a:ext>
                </a:extLst>
              </p14:cNvPr>
              <p14:cNvContentPartPr/>
              <p14:nvPr/>
            </p14:nvContentPartPr>
            <p14:xfrm>
              <a:off x="10425016" y="6213968"/>
              <a:ext cx="880200" cy="473400"/>
            </p14:xfrm>
          </p:contentPart>
        </mc:Choice>
        <mc:Fallback xmlns="">
          <p:pic>
            <p:nvPicPr>
              <p:cNvPr id="399" name="Ink 398">
                <a:extLst>
                  <a:ext uri="{FF2B5EF4-FFF2-40B4-BE49-F238E27FC236}">
                    <a16:creationId xmlns:a16="http://schemas.microsoft.com/office/drawing/2014/main" id="{5B90A485-1BCA-4E7A-8233-456E5E59C85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0416376" y="6205328"/>
                <a:ext cx="897840" cy="49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6" name="TextBox 405">
                <a:extLst>
                  <a:ext uri="{FF2B5EF4-FFF2-40B4-BE49-F238E27FC236}">
                    <a16:creationId xmlns:a16="http://schemas.microsoft.com/office/drawing/2014/main" id="{660EF577-E8EE-4709-8287-E5B568E435CD}"/>
                  </a:ext>
                </a:extLst>
              </p:cNvPr>
              <p:cNvSpPr txBox="1"/>
              <p:nvPr/>
            </p:nvSpPr>
            <p:spPr>
              <a:xfrm>
                <a:off x="311220" y="4368920"/>
                <a:ext cx="11523524" cy="2084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/>
                  <a:t>One flux-balance law for each component of the BMS symmetry parameters: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=0,   </m:t>
                    </m:r>
                    <m:r>
                      <a:rPr lang="it-IT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it-IT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it-IT" dirty="0">
                    <a:solidFill>
                      <a:srgbClr val="00B0F0"/>
                    </a:solidFill>
                  </a:rPr>
                  <a:t>: energy</a:t>
                </a:r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i="1" smtClean="0">
                        <a:latin typeface="Cambria Math" panose="02040503050406030204" pitchFamily="18" charset="0"/>
                      </a:rPr>
                      <m:t>=1,   </m:t>
                    </m:r>
                    <m:r>
                      <a:rPr lang="it-IT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it-IT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B0F0"/>
                    </a:solidFill>
                  </a:rPr>
                  <a:t>: linear momentum</a:t>
                </a:r>
                <a:r>
                  <a:rPr lang="it-IT" dirty="0"/>
                  <a:t>		   </a:t>
                </a:r>
                <a14:m>
                  <m:oMath xmlns:m="http://schemas.openxmlformats.org/officeDocument/2006/math">
                    <m:r>
                      <a:rPr lang="it-IT" b="0" i="0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/>
                  <a:t>: angular momentum </a:t>
                </a:r>
                <a14:m>
                  <m:oMath xmlns:m="http://schemas.openxmlformats.org/officeDocument/2006/math">
                    <m:r>
                      <a:rPr lang="it-IT" b="0" i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it-IT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it-IT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FF0000"/>
                    </a:solidFill>
                  </a:rPr>
                  <a:t>: center-of-mass position</a:t>
                </a:r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it-IT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it-IT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it-IT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it-IT" dirty="0">
                    <a:solidFill>
                      <a:srgbClr val="00B0F0"/>
                    </a:solidFill>
                  </a:rPr>
                  <a:t>: quadrupole supermomentum </a:t>
                </a:r>
                <a:endParaRPr lang="it-IT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it-IT" i="1" dirty="0"/>
                  <a:t>etc...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endParaRPr lang="it-IT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endParaRPr lang="it-IT" dirty="0"/>
              </a:p>
            </p:txBody>
          </p:sp>
        </mc:Choice>
        <mc:Fallback xmlns="">
          <p:sp>
            <p:nvSpPr>
              <p:cNvPr id="406" name="TextBox 405">
                <a:extLst>
                  <a:ext uri="{FF2B5EF4-FFF2-40B4-BE49-F238E27FC236}">
                    <a16:creationId xmlns:a16="http://schemas.microsoft.com/office/drawing/2014/main" id="{660EF577-E8EE-4709-8287-E5B568E43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20" y="4368920"/>
                <a:ext cx="11523524" cy="2084417"/>
              </a:xfrm>
              <a:prstGeom prst="rect">
                <a:avLst/>
              </a:prstGeom>
              <a:blipFill>
                <a:blip r:embed="rId135"/>
                <a:stretch>
                  <a:fillRect l="-529" t="-1754" r="-4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D84C6AA-9E7E-4EFC-A7C5-D2ADAC6BB874}"/>
                  </a:ext>
                </a:extLst>
              </p14:cNvPr>
              <p14:cNvContentPartPr/>
              <p14:nvPr/>
            </p14:nvContentPartPr>
            <p14:xfrm>
              <a:off x="6239296" y="4007812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D84C6AA-9E7E-4EFC-A7C5-D2ADAC6BB87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6230656" y="3954172"/>
                <a:ext cx="18000" cy="108000"/>
              </a:xfrm>
              <a:prstGeom prst="rect">
                <a:avLst/>
              </a:prstGeom>
            </p:spPr>
          </p:pic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A24F262A-E744-4261-B6D2-BE257112C14B}"/>
              </a:ext>
            </a:extLst>
          </p:cNvPr>
          <p:cNvSpPr txBox="1"/>
          <p:nvPr/>
        </p:nvSpPr>
        <p:spPr>
          <a:xfrm>
            <a:off x="5638800" y="296173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734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5" grpId="0"/>
      <p:bldP spid="308" grpId="0"/>
      <p:bldP spid="4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2314-6B98-4BF6-9254-768F31AFDDCF}"/>
              </a:ext>
            </a:extLst>
          </p:cNvPr>
          <p:cNvSpPr txBox="1">
            <a:spLocks/>
          </p:cNvSpPr>
          <p:nvPr/>
        </p:nvSpPr>
        <p:spPr>
          <a:xfrm>
            <a:off x="1049536" y="137874"/>
            <a:ext cx="9792072" cy="6194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Global conservation laws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E4449466-688D-4AD4-BF50-8C2DB67133EC}"/>
                  </a:ext>
                </a:extLst>
              </p14:cNvPr>
              <p14:cNvContentPartPr/>
              <p14:nvPr/>
            </p14:nvContentPartPr>
            <p14:xfrm>
              <a:off x="1306008" y="1210912"/>
              <a:ext cx="68040" cy="424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E4449466-688D-4AD4-BF50-8C2DB67133E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6960" y="1201912"/>
                <a:ext cx="85774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27508DC-7892-4879-A839-57EE884075E0}"/>
                  </a:ext>
                </a:extLst>
              </p14:cNvPr>
              <p14:cNvContentPartPr/>
              <p14:nvPr/>
            </p14:nvContentPartPr>
            <p14:xfrm>
              <a:off x="1088208" y="1349872"/>
              <a:ext cx="488880" cy="639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27508DC-7892-4879-A839-57EE884075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79215" y="1340867"/>
                <a:ext cx="506507" cy="6570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AC9F1B82-552E-4515-86FB-4D174EE1941F}"/>
                  </a:ext>
                </a:extLst>
              </p14:cNvPr>
              <p14:cNvContentPartPr/>
              <p14:nvPr/>
            </p14:nvContentPartPr>
            <p14:xfrm>
              <a:off x="2360088" y="1714192"/>
              <a:ext cx="210600" cy="5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AC9F1B82-552E-4515-86FB-4D174EE194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51088" y="1705192"/>
                <a:ext cx="22824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C57C684-255A-4AA0-98A8-C7C73EB01723}"/>
                  </a:ext>
                </a:extLst>
              </p14:cNvPr>
              <p14:cNvContentPartPr/>
              <p14:nvPr/>
            </p14:nvContentPartPr>
            <p14:xfrm>
              <a:off x="2360088" y="1793392"/>
              <a:ext cx="205560" cy="20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C57C684-255A-4AA0-98A8-C7C73EB017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51088" y="1784392"/>
                <a:ext cx="2232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9AD643F-B197-42E3-B5EF-16414ED247A7}"/>
                  </a:ext>
                </a:extLst>
              </p14:cNvPr>
              <p14:cNvContentPartPr/>
              <p14:nvPr/>
            </p14:nvContentPartPr>
            <p14:xfrm>
              <a:off x="1717128" y="1478032"/>
              <a:ext cx="534600" cy="4752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9AD643F-B197-42E3-B5EF-16414ED247A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08128" y="1469039"/>
                <a:ext cx="552240" cy="4928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2C7FAFA-17B6-4442-BE5E-CB9DA0374CBA}"/>
                  </a:ext>
                </a:extLst>
              </p14:cNvPr>
              <p14:cNvContentPartPr/>
              <p14:nvPr/>
            </p14:nvContentPartPr>
            <p14:xfrm>
              <a:off x="2843928" y="1700872"/>
              <a:ext cx="216720" cy="26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2C7FAFA-17B6-4442-BE5E-CB9DA0374CB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34928" y="1691872"/>
                <a:ext cx="2343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2E5A63E-D6E1-4AF7-924A-A647CF0D4543}"/>
                  </a:ext>
                </a:extLst>
              </p14:cNvPr>
              <p14:cNvContentPartPr/>
              <p14:nvPr/>
            </p14:nvContentPartPr>
            <p14:xfrm>
              <a:off x="3190968" y="1694032"/>
              <a:ext cx="485640" cy="158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2E5A63E-D6E1-4AF7-924A-A647CF0D454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81968" y="1684823"/>
                <a:ext cx="503280" cy="33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22245363-EB9C-4C36-8D35-8F0D3AC67234}"/>
                  </a:ext>
                </a:extLst>
              </p14:cNvPr>
              <p14:cNvContentPartPr/>
              <p14:nvPr/>
            </p14:nvContentPartPr>
            <p14:xfrm>
              <a:off x="3360168" y="1280392"/>
              <a:ext cx="290160" cy="3639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22245363-EB9C-4C36-8D35-8F0D3AC6723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351168" y="1271392"/>
                <a:ext cx="307800" cy="38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C889E12-B999-4176-88A0-6A82BBF5BF03}"/>
                  </a:ext>
                </a:extLst>
              </p14:cNvPr>
              <p14:cNvContentPartPr/>
              <p14:nvPr/>
            </p14:nvContentPartPr>
            <p14:xfrm>
              <a:off x="3247128" y="1858552"/>
              <a:ext cx="118080" cy="2206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C889E12-B999-4176-88A0-6A82BBF5BF0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38128" y="1849537"/>
                <a:ext cx="135720" cy="238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5D0ED53A-A50D-430B-B74D-2F107CC40719}"/>
                  </a:ext>
                </a:extLst>
              </p14:cNvPr>
              <p14:cNvContentPartPr/>
              <p14:nvPr/>
            </p14:nvContentPartPr>
            <p14:xfrm>
              <a:off x="3464208" y="1773592"/>
              <a:ext cx="172800" cy="3438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5D0ED53A-A50D-430B-B74D-2F107CC4071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55189" y="1764592"/>
                <a:ext cx="190477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7B35F2C4-2E8F-40DB-91C5-FAC248F91B5E}"/>
                  </a:ext>
                </a:extLst>
              </p14:cNvPr>
              <p14:cNvContentPartPr/>
              <p14:nvPr/>
            </p14:nvContentPartPr>
            <p14:xfrm>
              <a:off x="5072688" y="1323592"/>
              <a:ext cx="53280" cy="601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7B35F2C4-2E8F-40DB-91C5-FAC248F91B5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063688" y="1314592"/>
                <a:ext cx="7092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6D50462D-D2E6-45B7-8E64-B4874B19172D}"/>
                  </a:ext>
                </a:extLst>
              </p14:cNvPr>
              <p14:cNvContentPartPr/>
              <p14:nvPr/>
            </p14:nvContentPartPr>
            <p14:xfrm>
              <a:off x="5624568" y="1236472"/>
              <a:ext cx="516600" cy="49536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6D50462D-D2E6-45B7-8E64-B4874B19172D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615568" y="1227479"/>
                <a:ext cx="534240" cy="512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0065B2FE-6724-4C11-8B5E-72D5F0960F4F}"/>
                  </a:ext>
                </a:extLst>
              </p14:cNvPr>
              <p14:cNvContentPartPr/>
              <p14:nvPr/>
            </p14:nvContentPartPr>
            <p14:xfrm>
              <a:off x="4938048" y="1474072"/>
              <a:ext cx="601200" cy="4366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0065B2FE-6724-4C11-8B5E-72D5F0960F4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929048" y="1465079"/>
                <a:ext cx="618840" cy="4543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17154923-B498-41CB-A79C-1622E9403181}"/>
                  </a:ext>
                </a:extLst>
              </p14:cNvPr>
              <p14:cNvContentPartPr/>
              <p14:nvPr/>
            </p14:nvContentPartPr>
            <p14:xfrm>
              <a:off x="6345648" y="1555072"/>
              <a:ext cx="248040" cy="16920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17154923-B498-41CB-A79C-1622E940318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336635" y="1546091"/>
                <a:ext cx="265706" cy="186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81AB19AD-754B-4CB2-9877-444553F573EB}"/>
                  </a:ext>
                </a:extLst>
              </p14:cNvPr>
              <p14:cNvContentPartPr/>
              <p14:nvPr/>
            </p14:nvContentPartPr>
            <p14:xfrm>
              <a:off x="6810048" y="1639672"/>
              <a:ext cx="618120" cy="3240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81AB19AD-754B-4CB2-9877-444553F573EB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801048" y="1630672"/>
                <a:ext cx="63576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9BF744EA-9821-4CD3-BCDC-E0C2CC0DF044}"/>
                  </a:ext>
                </a:extLst>
              </p14:cNvPr>
              <p14:cNvContentPartPr/>
              <p14:nvPr/>
            </p14:nvContentPartPr>
            <p14:xfrm>
              <a:off x="6999408" y="1208752"/>
              <a:ext cx="312120" cy="31248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9BF744EA-9821-4CD3-BCDC-E0C2CC0DF04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90398" y="1199752"/>
                <a:ext cx="32978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93C96055-7C15-44EF-A5D2-AADAA9CB5EA3}"/>
                  </a:ext>
                </a:extLst>
              </p14:cNvPr>
              <p14:cNvContentPartPr/>
              <p14:nvPr/>
            </p14:nvContentPartPr>
            <p14:xfrm>
              <a:off x="7046208" y="1740472"/>
              <a:ext cx="301320" cy="24120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93C96055-7C15-44EF-A5D2-AADAA9CB5EA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37219" y="1731472"/>
                <a:ext cx="318939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9A0761FE-2903-4D89-A903-408E1B53638C}"/>
                  </a:ext>
                </a:extLst>
              </p14:cNvPr>
              <p14:cNvContentPartPr/>
              <p14:nvPr/>
            </p14:nvContentPartPr>
            <p14:xfrm>
              <a:off x="3769848" y="1325032"/>
              <a:ext cx="1011960" cy="90432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9A0761FE-2903-4D89-A903-408E1B53638C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760851" y="1316036"/>
                <a:ext cx="1029594" cy="9219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FA87B018-A0AC-4EA1-BDCB-391ACEC62681}"/>
                  </a:ext>
                </a:extLst>
              </p14:cNvPr>
              <p14:cNvContentPartPr/>
              <p14:nvPr/>
            </p14:nvContentPartPr>
            <p14:xfrm>
              <a:off x="7630488" y="1229272"/>
              <a:ext cx="1513080" cy="91620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FA87B018-A0AC-4EA1-BDCB-391ACEC6268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7621488" y="1220272"/>
                <a:ext cx="1530720" cy="9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FA134444-EA01-4889-94B6-4D1DBE86F602}"/>
                  </a:ext>
                </a:extLst>
              </p14:cNvPr>
              <p14:cNvContentPartPr/>
              <p14:nvPr/>
            </p14:nvContentPartPr>
            <p14:xfrm>
              <a:off x="9226008" y="1407112"/>
              <a:ext cx="749160" cy="4341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FA134444-EA01-4889-94B6-4D1DBE86F60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217008" y="1398112"/>
                <a:ext cx="76680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93EAC186-9DE9-4C30-A1C1-55134B9B61F9}"/>
                  </a:ext>
                </a:extLst>
              </p14:cNvPr>
              <p14:cNvContentPartPr/>
              <p14:nvPr/>
            </p14:nvContentPartPr>
            <p14:xfrm>
              <a:off x="10122408" y="1254472"/>
              <a:ext cx="726120" cy="46800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93EAC186-9DE9-4C30-A1C1-55134B9B61F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113412" y="1245472"/>
                <a:ext cx="743751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69EE1015-1E4C-4069-9EAA-574FD54B0DCB}"/>
                  </a:ext>
                </a:extLst>
              </p14:cNvPr>
              <p14:cNvContentPartPr/>
              <p14:nvPr/>
            </p14:nvContentPartPr>
            <p14:xfrm>
              <a:off x="6829488" y="1771072"/>
              <a:ext cx="124560" cy="2595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69EE1015-1E4C-4069-9EAA-574FD54B0DC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820488" y="1762084"/>
                <a:ext cx="142200" cy="277176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ED1DC05-96AB-4500-8360-E6C5FF902784}"/>
              </a:ext>
            </a:extLst>
          </p:cNvPr>
          <p:cNvSpPr/>
          <p:nvPr/>
        </p:nvSpPr>
        <p:spPr>
          <a:xfrm>
            <a:off x="504194" y="706870"/>
            <a:ext cx="5160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Recall the flux-balance law for supermomenta</a:t>
            </a:r>
          </a:p>
        </p:txBody>
      </p:sp>
      <p:sp>
        <p:nvSpPr>
          <p:cNvPr id="885" name="TextBox 884">
            <a:extLst>
              <a:ext uri="{FF2B5EF4-FFF2-40B4-BE49-F238E27FC236}">
                <a16:creationId xmlns:a16="http://schemas.microsoft.com/office/drawing/2014/main" id="{C48136B5-72E2-4B37-A830-54EC6CB152DE}"/>
              </a:ext>
            </a:extLst>
          </p:cNvPr>
          <p:cNvSpPr txBox="1"/>
          <p:nvPr/>
        </p:nvSpPr>
        <p:spPr>
          <a:xfrm>
            <a:off x="9280327" y="52205"/>
            <a:ext cx="24224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accent1"/>
                </a:solidFill>
              </a:rPr>
              <a:t>[see also Ashtekar et al. 2019]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CA288CB5-B8D2-42C0-8720-34EA5B734641}"/>
                  </a:ext>
                </a:extLst>
              </p14:cNvPr>
              <p14:cNvContentPartPr/>
              <p14:nvPr/>
            </p14:nvContentPartPr>
            <p14:xfrm>
              <a:off x="135200" y="1912560"/>
              <a:ext cx="3440520" cy="36766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CA288CB5-B8D2-42C0-8720-34EA5B73464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2200" y="1903560"/>
                <a:ext cx="3512160" cy="36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816B69A9-7534-4B05-B4E4-8E0D09BFD343}"/>
                  </a:ext>
                </a:extLst>
              </p14:cNvPr>
              <p14:cNvContentPartPr/>
              <p14:nvPr/>
            </p14:nvContentPartPr>
            <p14:xfrm>
              <a:off x="452251" y="2478300"/>
              <a:ext cx="2777040" cy="277740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816B69A9-7534-4B05-B4E4-8E0D09BFD34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43252" y="2469300"/>
                <a:ext cx="2794678" cy="27950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377F526A-B126-47D4-93ED-E20F92963C4C}"/>
              </a:ext>
            </a:extLst>
          </p:cNvPr>
          <p:cNvSpPr/>
          <p:nvPr/>
        </p:nvSpPr>
        <p:spPr>
          <a:xfrm>
            <a:off x="3215680" y="2464300"/>
            <a:ext cx="5517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Integrating along a segment of future null infinity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9F541B-1A18-4E05-907F-899D92E66CB3}"/>
                  </a:ext>
                </a:extLst>
              </p14:cNvPr>
              <p14:cNvContentPartPr/>
              <p14:nvPr/>
            </p14:nvContentPartPr>
            <p14:xfrm>
              <a:off x="3359696" y="3054532"/>
              <a:ext cx="367560" cy="613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9F541B-1A18-4E05-907F-899D92E66CB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350696" y="3045532"/>
                <a:ext cx="38520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A779DA-A6E6-4535-80E0-7E02EB8F6CD0}"/>
                  </a:ext>
                </a:extLst>
              </p14:cNvPr>
              <p14:cNvContentPartPr/>
              <p14:nvPr/>
            </p14:nvContentPartPr>
            <p14:xfrm>
              <a:off x="4591256" y="3343972"/>
              <a:ext cx="200160" cy="21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A779DA-A6E6-4535-80E0-7E02EB8F6CD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582256" y="3334972"/>
                <a:ext cx="21780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66C30FD0-D382-47BA-9DD4-0C68F56FD5AB}"/>
                  </a:ext>
                </a:extLst>
              </p14:cNvPr>
              <p14:cNvContentPartPr/>
              <p14:nvPr/>
            </p14:nvContentPartPr>
            <p14:xfrm>
              <a:off x="3837056" y="3129412"/>
              <a:ext cx="576360" cy="5738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66C30FD0-D382-47BA-9DD4-0C68F56FD5AB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828056" y="3120412"/>
                <a:ext cx="594000" cy="59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F9E499FF-3C17-4F99-96E2-932BC98F43E5}"/>
                  </a:ext>
                </a:extLst>
              </p14:cNvPr>
              <p14:cNvContentPartPr/>
              <p14:nvPr/>
            </p14:nvContentPartPr>
            <p14:xfrm>
              <a:off x="4981496" y="3017812"/>
              <a:ext cx="319680" cy="657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F9E499FF-3C17-4F99-96E2-932BC98F43E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972496" y="3008812"/>
                <a:ext cx="337320" cy="67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CB4B7EA-5ACC-4832-8646-6852F9751D2B}"/>
                  </a:ext>
                </a:extLst>
              </p14:cNvPr>
              <p14:cNvContentPartPr/>
              <p14:nvPr/>
            </p14:nvContentPartPr>
            <p14:xfrm>
              <a:off x="5393696" y="3177292"/>
              <a:ext cx="404280" cy="4125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CB4B7EA-5ACC-4832-8646-6852F9751D2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384696" y="3168300"/>
                <a:ext cx="421920" cy="430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44246D0-902D-44F6-8D1C-DA94E3B255D3}"/>
                  </a:ext>
                </a:extLst>
              </p14:cNvPr>
              <p14:cNvContentPartPr/>
              <p14:nvPr/>
            </p14:nvContentPartPr>
            <p14:xfrm>
              <a:off x="5907056" y="3165772"/>
              <a:ext cx="113400" cy="3866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44246D0-902D-44F6-8D1C-DA94E3B255D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898416" y="3156772"/>
                <a:ext cx="13104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A4AB5453-A640-448C-973C-7EC5FCBD53CA}"/>
                  </a:ext>
                </a:extLst>
              </p14:cNvPr>
              <p14:cNvContentPartPr/>
              <p14:nvPr/>
            </p14:nvContentPartPr>
            <p14:xfrm>
              <a:off x="7051136" y="3556372"/>
              <a:ext cx="955080" cy="2815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A4AB5453-A640-448C-973C-7EC5FCBD53CA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7042496" y="3547372"/>
                <a:ext cx="972720" cy="29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F585A0F2-0C17-4DDE-BD2D-137DBD06BB82}"/>
                  </a:ext>
                </a:extLst>
              </p14:cNvPr>
              <p14:cNvContentPartPr/>
              <p14:nvPr/>
            </p14:nvContentPartPr>
            <p14:xfrm>
              <a:off x="6914880" y="3011692"/>
              <a:ext cx="688320" cy="46908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F585A0F2-0C17-4DDE-BD2D-137DBD06BB82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906240" y="3002699"/>
                <a:ext cx="705960" cy="4867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4930451F-759B-4954-B711-ECCB4AD703E3}"/>
                  </a:ext>
                </a:extLst>
              </p14:cNvPr>
              <p14:cNvContentPartPr/>
              <p14:nvPr/>
            </p14:nvContentPartPr>
            <p14:xfrm>
              <a:off x="10176120" y="3152452"/>
              <a:ext cx="131040" cy="23112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4930451F-759B-4954-B711-ECCB4AD703E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0167480" y="3143452"/>
                <a:ext cx="148680" cy="2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07191CDE-43D6-4272-8D0E-EDFD5D1B23B4}"/>
                  </a:ext>
                </a:extLst>
              </p14:cNvPr>
              <p14:cNvContentPartPr/>
              <p14:nvPr/>
            </p14:nvContentPartPr>
            <p14:xfrm>
              <a:off x="8909456" y="3046612"/>
              <a:ext cx="1188720" cy="54180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07191CDE-43D6-4272-8D0E-EDFD5D1B23B4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8900456" y="3037972"/>
                <a:ext cx="1206360" cy="5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9DA17B8A-5008-40A8-ACC5-CCEBAF344BF2}"/>
                  </a:ext>
                </a:extLst>
              </p14:cNvPr>
              <p14:cNvContentPartPr/>
              <p14:nvPr/>
            </p14:nvContentPartPr>
            <p14:xfrm>
              <a:off x="9724424" y="3573016"/>
              <a:ext cx="93960" cy="2224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9DA17B8A-5008-40A8-ACC5-CCEBAF344BF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9715424" y="3564376"/>
                <a:ext cx="1116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E11DCF4C-C734-47AC-AE0D-A2C659ACD38F}"/>
                  </a:ext>
                </a:extLst>
              </p14:cNvPr>
              <p14:cNvContentPartPr/>
              <p14:nvPr/>
            </p14:nvContentPartPr>
            <p14:xfrm>
              <a:off x="9088904" y="4255240"/>
              <a:ext cx="295200" cy="1080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E11DCF4C-C734-47AC-AE0D-A2C659ACD38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079904" y="4246600"/>
                <a:ext cx="3128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A956EAA3-0CC5-4415-8B26-C9F7379D1309}"/>
                  </a:ext>
                </a:extLst>
              </p14:cNvPr>
              <p14:cNvContentPartPr/>
              <p14:nvPr/>
            </p14:nvContentPartPr>
            <p14:xfrm>
              <a:off x="9116264" y="3935920"/>
              <a:ext cx="238320" cy="2822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A956EAA3-0CC5-4415-8B26-C9F7379D130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9107264" y="3926920"/>
                <a:ext cx="2559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88174357-4C58-4279-B701-9F84777485A6}"/>
                  </a:ext>
                </a:extLst>
              </p14:cNvPr>
              <p14:cNvContentPartPr/>
              <p14:nvPr/>
            </p14:nvContentPartPr>
            <p14:xfrm>
              <a:off x="9047864" y="4352440"/>
              <a:ext cx="394920" cy="2538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88174357-4C58-4279-B701-9F84777485A6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9039224" y="4343440"/>
                <a:ext cx="412560" cy="27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77" name="Ink 176">
                <a:extLst>
                  <a:ext uri="{FF2B5EF4-FFF2-40B4-BE49-F238E27FC236}">
                    <a16:creationId xmlns:a16="http://schemas.microsoft.com/office/drawing/2014/main" id="{9F9D3A1C-F191-49C9-BDC3-048EB5DA37AC}"/>
                  </a:ext>
                </a:extLst>
              </p14:cNvPr>
              <p14:cNvContentPartPr/>
              <p14:nvPr/>
            </p14:nvContentPartPr>
            <p14:xfrm>
              <a:off x="9505064" y="4026280"/>
              <a:ext cx="201600" cy="261360"/>
            </p14:xfrm>
          </p:contentPart>
        </mc:Choice>
        <mc:Fallback xmlns="">
          <p:pic>
            <p:nvPicPr>
              <p:cNvPr id="177" name="Ink 176">
                <a:extLst>
                  <a:ext uri="{FF2B5EF4-FFF2-40B4-BE49-F238E27FC236}">
                    <a16:creationId xmlns:a16="http://schemas.microsoft.com/office/drawing/2014/main" id="{9F9D3A1C-F191-49C9-BDC3-048EB5DA37AC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9496424" y="4017640"/>
                <a:ext cx="21924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5B0A9935-DFCC-4739-AB7F-9DA165AAFB8E}"/>
                  </a:ext>
                </a:extLst>
              </p14:cNvPr>
              <p14:cNvContentPartPr/>
              <p14:nvPr/>
            </p14:nvContentPartPr>
            <p14:xfrm>
              <a:off x="8738264" y="4265680"/>
              <a:ext cx="195480" cy="1188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5B0A9935-DFCC-4739-AB7F-9DA165AAFB8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729264" y="4256680"/>
                <a:ext cx="2131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881B5921-09FE-44DD-9424-99BE1E1654ED}"/>
                  </a:ext>
                </a:extLst>
              </p14:cNvPr>
              <p14:cNvContentPartPr/>
              <p14:nvPr/>
            </p14:nvContentPartPr>
            <p14:xfrm>
              <a:off x="9783704" y="3789040"/>
              <a:ext cx="1534320" cy="75384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881B5921-09FE-44DD-9424-99BE1E1654E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775064" y="3780040"/>
                <a:ext cx="1551960" cy="771480"/>
              </a:xfrm>
              <a:prstGeom prst="rect">
                <a:avLst/>
              </a:prstGeom>
            </p:spPr>
          </p:pic>
        </mc:Fallback>
      </mc:AlternateContent>
      <p:sp>
        <p:nvSpPr>
          <p:cNvPr id="278" name="TextBox 277">
            <a:extLst>
              <a:ext uri="{FF2B5EF4-FFF2-40B4-BE49-F238E27FC236}">
                <a16:creationId xmlns:a16="http://schemas.microsoft.com/office/drawing/2014/main" id="{11183F4F-471D-48AD-9359-62EC2FC99CC0}"/>
              </a:ext>
            </a:extLst>
          </p:cNvPr>
          <p:cNvSpPr txBox="1"/>
          <p:nvPr/>
        </p:nvSpPr>
        <p:spPr>
          <a:xfrm>
            <a:off x="8735932" y="2210306"/>
            <a:ext cx="351089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Displacement memory effect</a:t>
            </a:r>
          </a:p>
          <a:p>
            <a:r>
              <a:rPr lang="it-IT" sz="1400" dirty="0">
                <a:solidFill>
                  <a:srgbClr val="00B050"/>
                </a:solidFill>
              </a:rPr>
              <a:t>[Zel’dovich-Polnarev 1974, </a:t>
            </a:r>
          </a:p>
          <a:p>
            <a:r>
              <a:rPr lang="it-IT" sz="1400" dirty="0">
                <a:solidFill>
                  <a:srgbClr val="00B050"/>
                </a:solidFill>
              </a:rPr>
              <a:t> Christodoulou 1991, Blanchet-Damour 1992]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545E10AE-8870-407F-A121-EEFB41BAC6EE}"/>
                  </a:ext>
                </a:extLst>
              </p14:cNvPr>
              <p14:cNvContentPartPr/>
              <p14:nvPr/>
            </p14:nvContentPartPr>
            <p14:xfrm>
              <a:off x="988974" y="3709012"/>
              <a:ext cx="360" cy="3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545E10AE-8870-407F-A121-EEFB41BAC6E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979974" y="370001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91" name="Ink 290">
                <a:extLst>
                  <a:ext uri="{FF2B5EF4-FFF2-40B4-BE49-F238E27FC236}">
                    <a16:creationId xmlns:a16="http://schemas.microsoft.com/office/drawing/2014/main" id="{7DDAF447-39B7-4CCF-A6AB-D012973FED87}"/>
                  </a:ext>
                </a:extLst>
              </p14:cNvPr>
              <p14:cNvContentPartPr/>
              <p14:nvPr/>
            </p14:nvContentPartPr>
            <p14:xfrm>
              <a:off x="8308718" y="3276652"/>
              <a:ext cx="249120" cy="16200"/>
            </p14:xfrm>
          </p:contentPart>
        </mc:Choice>
        <mc:Fallback xmlns="">
          <p:pic>
            <p:nvPicPr>
              <p:cNvPr id="291" name="Ink 290">
                <a:extLst>
                  <a:ext uri="{FF2B5EF4-FFF2-40B4-BE49-F238E27FC236}">
                    <a16:creationId xmlns:a16="http://schemas.microsoft.com/office/drawing/2014/main" id="{7DDAF447-39B7-4CCF-A6AB-D012973FED87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299718" y="3267652"/>
                <a:ext cx="26676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92" name="Ink 291">
                <a:extLst>
                  <a:ext uri="{FF2B5EF4-FFF2-40B4-BE49-F238E27FC236}">
                    <a16:creationId xmlns:a16="http://schemas.microsoft.com/office/drawing/2014/main" id="{39FF75F8-BF81-4794-87A0-C2630CF1ED20}"/>
                  </a:ext>
                </a:extLst>
              </p14:cNvPr>
              <p14:cNvContentPartPr/>
              <p14:nvPr/>
            </p14:nvContentPartPr>
            <p14:xfrm>
              <a:off x="8322038" y="3362332"/>
              <a:ext cx="234720" cy="4320"/>
            </p14:xfrm>
          </p:contentPart>
        </mc:Choice>
        <mc:Fallback xmlns="">
          <p:pic>
            <p:nvPicPr>
              <p:cNvPr id="292" name="Ink 291">
                <a:extLst>
                  <a:ext uri="{FF2B5EF4-FFF2-40B4-BE49-F238E27FC236}">
                    <a16:creationId xmlns:a16="http://schemas.microsoft.com/office/drawing/2014/main" id="{39FF75F8-BF81-4794-87A0-C2630CF1ED2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313038" y="3353692"/>
                <a:ext cx="2523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2EDFED36-BC11-4DFD-9EF7-34FDCEC1DF0F}"/>
                  </a:ext>
                </a:extLst>
              </p:cNvPr>
              <p:cNvSpPr txBox="1"/>
              <p:nvPr/>
            </p:nvSpPr>
            <p:spPr>
              <a:xfrm>
                <a:off x="3676608" y="4807567"/>
                <a:ext cx="82942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For Poincar</a:t>
                </a:r>
                <a:r>
                  <a:rPr lang="it-IT" dirty="0">
                    <a:cs typeface="Times New Roman" panose="02020603050405020304" pitchFamily="18" charset="0"/>
                  </a:rPr>
                  <a:t>é charges (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=0, 1</m:t>
                    </m:r>
                  </m:oMath>
                </a14:m>
                <a:r>
                  <a:rPr lang="it-IT" dirty="0">
                    <a:cs typeface="Times New Roman" panose="02020603050405020304" pitchFamily="18" charset="0"/>
                  </a:rPr>
                  <a:t>)  -- &gt; no memory effects </a:t>
                </a:r>
              </a:p>
              <a:p>
                <a:r>
                  <a:rPr lang="it-IT" dirty="0">
                    <a:cs typeface="Times New Roman" panose="02020603050405020304" pitchFamily="18" charset="0"/>
                  </a:rPr>
                  <a:t>		              	      -- &gt; deduce final state given initial data and radiation</a:t>
                </a:r>
                <a:endParaRPr lang="it-IT" dirty="0"/>
              </a:p>
            </p:txBody>
          </p:sp>
        </mc:Choice>
        <mc:Fallback xmlns="">
          <p:sp>
            <p:nvSpPr>
              <p:cNvPr id="299" name="TextBox 298">
                <a:extLst>
                  <a:ext uri="{FF2B5EF4-FFF2-40B4-BE49-F238E27FC236}">
                    <a16:creationId xmlns:a16="http://schemas.microsoft.com/office/drawing/2014/main" id="{2EDFED36-BC11-4DFD-9EF7-34FDCEC1D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608" y="4807567"/>
                <a:ext cx="8294258" cy="646331"/>
              </a:xfrm>
              <a:prstGeom prst="rect">
                <a:avLst/>
              </a:prstGeom>
              <a:blipFill>
                <a:blip r:embed="rId90"/>
                <a:stretch>
                  <a:fillRect l="-588" t="-5660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4B95ABD7-F168-44D1-B1DB-6724E57B2DAF}"/>
                  </a:ext>
                </a:extLst>
              </p:cNvPr>
              <p:cNvSpPr txBox="1"/>
              <p:nvPr/>
            </p:nvSpPr>
            <p:spPr>
              <a:xfrm>
                <a:off x="3676888" y="5596089"/>
                <a:ext cx="74510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For proper</a:t>
                </a:r>
                <a:r>
                  <a:rPr lang="it-IT" dirty="0">
                    <a:cs typeface="Times New Roman" panose="02020603050405020304" pitchFamily="18" charset="0"/>
                  </a:rPr>
                  <a:t> BMS charges (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it-IT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≥2</m:t>
                    </m:r>
                  </m:oMath>
                </a14:m>
                <a:r>
                  <a:rPr lang="it-IT" dirty="0">
                    <a:cs typeface="Times New Roman" panose="02020603050405020304" pitchFamily="18" charset="0"/>
                  </a:rPr>
                  <a:t>) -- &gt; deduce memory fields </a:t>
                </a:r>
              </a:p>
              <a:p>
                <a:r>
                  <a:rPr lang="it-IT" dirty="0">
                    <a:cs typeface="Times New Roman" panose="02020603050405020304" pitchFamily="18" charset="0"/>
                  </a:rPr>
                  <a:t>			              in terms of BMS charges and radiation   </a:t>
                </a:r>
                <a:endParaRPr lang="it-IT" dirty="0"/>
              </a:p>
            </p:txBody>
          </p:sp>
        </mc:Choice>
        <mc:Fallback xmlns="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4B95ABD7-F168-44D1-B1DB-6724E57B2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888" y="5596089"/>
                <a:ext cx="7451079" cy="646331"/>
              </a:xfrm>
              <a:prstGeom prst="rect">
                <a:avLst/>
              </a:prstGeom>
              <a:blipFill>
                <a:blip r:embed="rId91"/>
                <a:stretch>
                  <a:fillRect l="-655" t="-5660" r="-491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08" name="Ink 307">
                <a:extLst>
                  <a:ext uri="{FF2B5EF4-FFF2-40B4-BE49-F238E27FC236}">
                    <a16:creationId xmlns:a16="http://schemas.microsoft.com/office/drawing/2014/main" id="{E894B42D-1010-49BF-8384-43AE6EB61EFB}"/>
                  </a:ext>
                </a:extLst>
              </p14:cNvPr>
              <p14:cNvContentPartPr/>
              <p14:nvPr/>
            </p14:nvContentPartPr>
            <p14:xfrm>
              <a:off x="6291811" y="3258498"/>
              <a:ext cx="229320" cy="252720"/>
            </p14:xfrm>
          </p:contentPart>
        </mc:Choice>
        <mc:Fallback xmlns="">
          <p:pic>
            <p:nvPicPr>
              <p:cNvPr id="308" name="Ink 307">
                <a:extLst>
                  <a:ext uri="{FF2B5EF4-FFF2-40B4-BE49-F238E27FC236}">
                    <a16:creationId xmlns:a16="http://schemas.microsoft.com/office/drawing/2014/main" id="{E894B42D-1010-49BF-8384-43AE6EB61EFB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6283171" y="3249498"/>
                <a:ext cx="246960" cy="2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480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85" grpId="0"/>
      <p:bldP spid="5" grpId="0"/>
      <p:bldP spid="278" grpId="0"/>
      <p:bldP spid="299" grpId="0"/>
      <p:bldP spid="3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260648"/>
            <a:ext cx="9144000" cy="667544"/>
          </a:xfrm>
        </p:spPr>
        <p:txBody>
          <a:bodyPr>
            <a:normAutofit/>
          </a:bodyPr>
          <a:lstStyle/>
          <a:p>
            <a:pPr algn="ctr"/>
            <a:r>
              <a:rPr lang="it-IT" sz="4000" dirty="0"/>
              <a:t>Overview, Motivation and Aims</a:t>
            </a:r>
            <a:endParaRPr sz="4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5B0A2F30-B1DA-40E0-870E-7E1D7D968194}"/>
                  </a:ext>
                </a:extLst>
              </p14:cNvPr>
              <p14:cNvContentPartPr/>
              <p14:nvPr/>
            </p14:nvContentPartPr>
            <p14:xfrm>
              <a:off x="335360" y="1247512"/>
              <a:ext cx="3440520" cy="367668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5B0A2F30-B1DA-40E0-870E-7E1D7D96819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72360" y="1187752"/>
                <a:ext cx="3512160" cy="3745080"/>
              </a:xfrm>
              <a:prstGeom prst="rect">
                <a:avLst/>
              </a:prstGeom>
            </p:spPr>
          </p:pic>
        </mc:Fallback>
      </mc:AlternateContent>
      <p:sp>
        <p:nvSpPr>
          <p:cNvPr id="273" name="TextBox 272">
            <a:extLst>
              <a:ext uri="{FF2B5EF4-FFF2-40B4-BE49-F238E27FC236}">
                <a16:creationId xmlns:a16="http://schemas.microsoft.com/office/drawing/2014/main" id="{56C0A20B-E482-4096-B870-FDC35DD07D59}"/>
              </a:ext>
            </a:extLst>
          </p:cNvPr>
          <p:cNvSpPr txBox="1"/>
          <p:nvPr/>
        </p:nvSpPr>
        <p:spPr>
          <a:xfrm>
            <a:off x="3935760" y="134076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</a:rPr>
              <a:t>Gravitational radiation </a:t>
            </a:r>
            <a:r>
              <a:rPr lang="it-IT" sz="2000" dirty="0">
                <a:sym typeface="Wingdings" panose="05000000000000000000" pitchFamily="2" charset="2"/>
              </a:rPr>
              <a:t>-- &gt; </a:t>
            </a:r>
            <a:r>
              <a:rPr lang="it-IT" sz="2000" dirty="0">
                <a:solidFill>
                  <a:srgbClr val="00B050"/>
                </a:solidFill>
                <a:sym typeface="Wingdings" panose="05000000000000000000" pitchFamily="2" charset="2"/>
              </a:rPr>
              <a:t>future null infinity </a:t>
            </a:r>
            <a:r>
              <a:rPr lang="it-IT" sz="1400" dirty="0">
                <a:sym typeface="Wingdings" panose="05000000000000000000" pitchFamily="2" charset="2"/>
              </a:rPr>
              <a:t>[Penrose, Bondi-Sachs, Ashtekar, ...]</a:t>
            </a:r>
            <a:endParaRPr lang="it-IT" sz="1400" dirty="0"/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ED033C91-1C51-4F31-8EF1-C5BDDFA74A41}"/>
              </a:ext>
            </a:extLst>
          </p:cNvPr>
          <p:cNvSpPr txBox="1"/>
          <p:nvPr/>
        </p:nvSpPr>
        <p:spPr>
          <a:xfrm>
            <a:off x="3935760" y="1956764"/>
            <a:ext cx="83529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Einstein’s equations + asymptotic conditions: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No incoming radiation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Stationarity in the far past and in far future (Kerr)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Isolated source -- &gt; </a:t>
            </a:r>
            <a:r>
              <a:rPr lang="it-IT" dirty="0">
                <a:solidFill>
                  <a:srgbClr val="00B050"/>
                </a:solidFill>
              </a:rPr>
              <a:t>asymptotically flat spacetime</a:t>
            </a:r>
            <a:r>
              <a:rPr lang="it-IT" dirty="0">
                <a:solidFill>
                  <a:schemeClr val="accent1"/>
                </a:solidFill>
              </a:rPr>
              <a:t> </a:t>
            </a:r>
            <a:r>
              <a:rPr lang="it-IT" dirty="0"/>
              <a:t>-- &gt; </a:t>
            </a:r>
            <a:r>
              <a:rPr lang="it-IT" u="sng" dirty="0">
                <a:solidFill>
                  <a:srgbClr val="00B050"/>
                </a:solidFill>
              </a:rPr>
              <a:t>BMS group</a:t>
            </a: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253106E6-E06D-4435-AE4A-92A15FE2AE54}"/>
              </a:ext>
            </a:extLst>
          </p:cNvPr>
          <p:cNvSpPr/>
          <p:nvPr/>
        </p:nvSpPr>
        <p:spPr>
          <a:xfrm>
            <a:off x="3942995" y="3403756"/>
            <a:ext cx="7776488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rgbClr val="0070C0"/>
                </a:solidFill>
              </a:rPr>
              <a:t>Dissipative effects</a:t>
            </a:r>
            <a:r>
              <a:rPr lang="it-IT" sz="2000" dirty="0"/>
              <a:t> -- &gt; </a:t>
            </a:r>
            <a:r>
              <a:rPr lang="it-IT" sz="2000" u="sng" dirty="0">
                <a:solidFill>
                  <a:srgbClr val="0070C0"/>
                </a:solidFill>
              </a:rPr>
              <a:t>flux-balance laws</a:t>
            </a:r>
            <a:r>
              <a:rPr lang="it-IT" sz="2000" dirty="0">
                <a:solidFill>
                  <a:srgbClr val="0070C0"/>
                </a:solidFill>
              </a:rPr>
              <a:t> </a:t>
            </a:r>
            <a:r>
              <a:rPr lang="it-IT" sz="2000" dirty="0"/>
              <a:t>(implied by full, non-linear GR)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Build accurate waveforms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Describe the source dynamics (radiaction-reaction forces)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/>
              <a:t>Test deviations from GR predictions</a:t>
            </a:r>
            <a:endParaRPr lang="it-IT" sz="1400" dirty="0"/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628B8CC9-05AB-49DC-BF60-32CC9C73CBB2}"/>
              </a:ext>
            </a:extLst>
          </p:cNvPr>
          <p:cNvSpPr/>
          <p:nvPr/>
        </p:nvSpPr>
        <p:spPr>
          <a:xfrm>
            <a:off x="3942995" y="4850748"/>
            <a:ext cx="803854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We aim at exploiting the (extended) BMS group </a:t>
            </a:r>
            <a:r>
              <a:rPr lang="it-IT" sz="2000" dirty="0">
                <a:cs typeface="Times New Roman" panose="02020603050405020304" pitchFamily="18" charset="0"/>
              </a:rPr>
              <a:t>⸧ Poincaré group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cs typeface="Times New Roman" panose="02020603050405020304" pitchFamily="18" charset="0"/>
              </a:rPr>
              <a:t>To extend the </a:t>
            </a:r>
            <a:r>
              <a:rPr lang="it-IT" dirty="0"/>
              <a:t>Poincar</a:t>
            </a:r>
            <a:r>
              <a:rPr lang="it-IT" dirty="0">
                <a:cs typeface="Times New Roman" panose="02020603050405020304" pitchFamily="18" charset="0"/>
              </a:rPr>
              <a:t>é flux-balance laws </a:t>
            </a:r>
            <a:r>
              <a:rPr lang="it-IT" sz="1400" dirty="0">
                <a:cs typeface="Times New Roman" panose="02020603050405020304" pitchFamily="18" charset="0"/>
              </a:rPr>
              <a:t>[Blanchet-Faye 2018]</a:t>
            </a:r>
            <a:r>
              <a:rPr lang="it-IT" sz="1600" dirty="0">
                <a:cs typeface="Times New Roman" panose="02020603050405020304" pitchFamily="18" charset="0"/>
              </a:rPr>
              <a:t> </a:t>
            </a:r>
            <a:endParaRPr lang="it-IT" dirty="0"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cs typeface="Times New Roman" panose="02020603050405020304" pitchFamily="18" charset="0"/>
              </a:rPr>
              <a:t>To express the </a:t>
            </a:r>
            <a:r>
              <a:rPr lang="it-IT" dirty="0">
                <a:solidFill>
                  <a:srgbClr val="00B050"/>
                </a:solidFill>
                <a:cs typeface="Times New Roman" panose="02020603050405020304" pitchFamily="18" charset="0"/>
              </a:rPr>
              <a:t>BMS charges </a:t>
            </a:r>
            <a:r>
              <a:rPr lang="it-IT" dirty="0">
                <a:cs typeface="Times New Roman" panose="02020603050405020304" pitchFamily="18" charset="0"/>
              </a:rPr>
              <a:t>in terms of </a:t>
            </a:r>
            <a:r>
              <a:rPr lang="it-IT" dirty="0">
                <a:solidFill>
                  <a:srgbClr val="0070C0"/>
                </a:solidFill>
                <a:cs typeface="Times New Roman" panose="02020603050405020304" pitchFamily="18" charset="0"/>
              </a:rPr>
              <a:t>radiative modes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cs typeface="Times New Roman" panose="02020603050405020304" pitchFamily="18" charset="0"/>
              </a:rPr>
              <a:t>To derive global conservation laws for stationary-to-stationary transitions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2E93F56-7FA1-4029-A690-2186BE9F4DE4}"/>
                  </a:ext>
                </a:extLst>
              </p14:cNvPr>
              <p14:cNvContentPartPr/>
              <p14:nvPr/>
            </p14:nvContentPartPr>
            <p14:xfrm>
              <a:off x="652411" y="1813252"/>
              <a:ext cx="2777040" cy="2777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2E93F56-7FA1-4029-A690-2186BE9F4DE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3412" y="1804612"/>
                <a:ext cx="2794678" cy="27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584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" grpId="0"/>
      <p:bldP spid="274" grpId="0"/>
      <p:bldP spid="275" grpId="0"/>
      <p:bldP spid="2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415480" y="260648"/>
            <a:ext cx="9144000" cy="619472"/>
          </a:xfrm>
        </p:spPr>
        <p:txBody>
          <a:bodyPr>
            <a:noAutofit/>
          </a:bodyPr>
          <a:lstStyle/>
          <a:p>
            <a:pPr algn="ctr"/>
            <a:r>
              <a:rPr lang="it-IT" sz="4000" dirty="0"/>
              <a:t>Outline of this talk</a:t>
            </a:r>
            <a:endParaRPr sz="40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4000" y="1828800"/>
            <a:ext cx="10044608" cy="3400400"/>
          </a:xfrm>
        </p:spPr>
        <p:txBody>
          <a:bodyPr>
            <a:normAutofit lnSpcReduction="10000"/>
          </a:bodyPr>
          <a:lstStyle/>
          <a:p>
            <a:r>
              <a:rPr lang="it-IT" sz="2400" dirty="0"/>
              <a:t>Setting up the arena </a:t>
            </a:r>
          </a:p>
          <a:p>
            <a:pPr marL="1348740" lvl="3" indent="-342900">
              <a:buFont typeface="+mj-lt"/>
              <a:buAutoNum type="arabicPeriod"/>
            </a:pPr>
            <a:r>
              <a:rPr lang="it-IT" sz="2000" dirty="0"/>
              <a:t>Bondi gauge and metric, and Einstein’s equations</a:t>
            </a:r>
          </a:p>
          <a:p>
            <a:pPr marL="1348740" lvl="3" indent="-342900">
              <a:buFont typeface="+mj-lt"/>
              <a:buAutoNum type="arabicPeriod"/>
            </a:pPr>
            <a:r>
              <a:rPr lang="it-IT" sz="2000" dirty="0"/>
              <a:t>BMS group and associated charges</a:t>
            </a:r>
            <a:endParaRPr sz="2000" dirty="0"/>
          </a:p>
          <a:p>
            <a:r>
              <a:rPr lang="it-IT" sz="2400" dirty="0"/>
              <a:t>Flux-balance laws: covariant derivation</a:t>
            </a:r>
          </a:p>
          <a:p>
            <a:r>
              <a:rPr lang="it-IT" sz="2400" dirty="0"/>
              <a:t>Multipole/PN expansion of BMS fluxes</a:t>
            </a:r>
          </a:p>
          <a:p>
            <a:r>
              <a:rPr lang="it-IT" sz="2400" dirty="0"/>
              <a:t>What are BMS flux-balance laws useful for? </a:t>
            </a:r>
          </a:p>
          <a:p>
            <a:r>
              <a:rPr lang="it-IT" sz="2400" dirty="0"/>
              <a:t>Conclusion and outlook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772273"/>
            <a:ext cx="9144000" cy="2743200"/>
          </a:xfrm>
        </p:spPr>
        <p:txBody>
          <a:bodyPr/>
          <a:lstStyle/>
          <a:p>
            <a:r>
              <a:rPr lang="en-US" dirty="0"/>
              <a:t>Setting up the arena: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7528" y="3507348"/>
            <a:ext cx="9144000" cy="1506537"/>
          </a:xfrm>
        </p:spPr>
        <p:txBody>
          <a:bodyPr/>
          <a:lstStyle/>
          <a:p>
            <a:r>
              <a:rPr lang="en-US" dirty="0"/>
              <a:t>Bondi gauge and metric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4435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472" y="116632"/>
            <a:ext cx="9144000" cy="619472"/>
          </a:xfrm>
        </p:spPr>
        <p:txBody>
          <a:bodyPr/>
          <a:lstStyle/>
          <a:p>
            <a:pPr algn="ctr"/>
            <a:r>
              <a:rPr lang="en-US" dirty="0"/>
              <a:t>Bondi gauge and metric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91A495-4F94-4F77-9A99-B6FC83229A5F}"/>
                  </a:ext>
                </a:extLst>
              </p:cNvPr>
              <p:cNvSpPr txBox="1"/>
              <p:nvPr/>
            </p:nvSpPr>
            <p:spPr>
              <a:xfrm>
                <a:off x="191344" y="764704"/>
                <a:ext cx="8677472" cy="1205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/>
                  <a:t>Retarded coordinates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num>
                          <m:den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e>
                    </m:d>
                  </m:oMath>
                </a14:m>
                <a:r>
                  <a:rPr lang="it-IT" sz="2000" b="0" dirty="0"/>
                  <a:t> based on a family of outgoing null rays</a:t>
                </a:r>
              </a:p>
              <a:p>
                <a:r>
                  <a:rPr lang="it-IT" sz="2000" dirty="0"/>
                  <a:t>Bondi gauge: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𝑟𝑟</m:t>
                        </m:r>
                      </m:sub>
                    </m:sSub>
                    <m:r>
                      <a:rPr lang="it-IT" sz="2000" b="0" i="1" smtClean="0">
                        <a:latin typeface="Cambria Math" panose="02040503050406030204" pitchFamily="18" charset="0"/>
                      </a:rPr>
                      <m:t>=0=</m:t>
                    </m:r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it-IT" sz="20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func>
                      <m:funcPr>
                        <m:ctrlPr>
                          <a:rPr lang="it-IT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20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it-IT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it-IT" sz="2000" b="0" i="1" smtClean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sub>
                            </m:sSub>
                          </m:e>
                        </m:d>
                        <m:r>
                          <a:rPr lang="it-IT" sz="20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lang="it-IT" sz="2000" dirty="0"/>
              </a:p>
              <a:p>
                <a:endParaRPr lang="it-IT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B91A495-4F94-4F77-9A99-B6FC83229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764704"/>
                <a:ext cx="8677472" cy="1205395"/>
              </a:xfrm>
              <a:prstGeom prst="rect">
                <a:avLst/>
              </a:prstGeom>
              <a:blipFill>
                <a:blip r:embed="rId2"/>
                <a:stretch>
                  <a:fillRect l="-702" r="-70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13CC91A5-8B56-428C-93E6-7D564C581EB6}"/>
                  </a:ext>
                </a:extLst>
              </p14:cNvPr>
              <p14:cNvContentPartPr/>
              <p14:nvPr/>
            </p14:nvContentPartPr>
            <p14:xfrm>
              <a:off x="418096" y="2469112"/>
              <a:ext cx="172440" cy="356400"/>
            </p14:xfrm>
          </p:contentPart>
        </mc:Choice>
        <mc:Fallback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13CC91A5-8B56-428C-93E6-7D564C581E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096" y="2460103"/>
                <a:ext cx="190080" cy="3740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3A777B47-9393-4CA6-8235-AB3A278D02EE}"/>
                  </a:ext>
                </a:extLst>
              </p14:cNvPr>
              <p14:cNvContentPartPr/>
              <p14:nvPr/>
            </p14:nvContentPartPr>
            <p14:xfrm>
              <a:off x="822016" y="2367232"/>
              <a:ext cx="165240" cy="154800"/>
            </p14:xfrm>
          </p:contentPart>
        </mc:Choice>
        <mc:Fallback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3A777B47-9393-4CA6-8235-AB3A278D02E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2996" y="2358253"/>
                <a:ext cx="182919" cy="1723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F61A096A-0ECB-4E16-881B-0A9D1032B029}"/>
                  </a:ext>
                </a:extLst>
              </p14:cNvPr>
              <p14:cNvContentPartPr/>
              <p14:nvPr/>
            </p14:nvContentPartPr>
            <p14:xfrm>
              <a:off x="663976" y="2603392"/>
              <a:ext cx="141480" cy="19584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F61A096A-0ECB-4E16-881B-0A9D1032B02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54976" y="2594392"/>
                <a:ext cx="15912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13E3D96A-AE77-42E6-803F-6955D2A81F1F}"/>
                  </a:ext>
                </a:extLst>
              </p14:cNvPr>
              <p14:cNvContentPartPr/>
              <p14:nvPr/>
            </p14:nvContentPartPr>
            <p14:xfrm>
              <a:off x="1099936" y="2652712"/>
              <a:ext cx="226080" cy="3420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13E3D96A-AE77-42E6-803F-6955D2A81F1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90936" y="2643806"/>
                <a:ext cx="243720" cy="516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915CBB8C-79B8-4FD5-BC33-395164CEEFDB}"/>
                  </a:ext>
                </a:extLst>
              </p14:cNvPr>
              <p14:cNvContentPartPr/>
              <p14:nvPr/>
            </p14:nvContentPartPr>
            <p14:xfrm>
              <a:off x="1107856" y="2754952"/>
              <a:ext cx="203760" cy="12960"/>
            </p14:xfrm>
          </p:contentPart>
        </mc:Choice>
        <mc:Fallback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915CBB8C-79B8-4FD5-BC33-395164CEEFD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98856" y="2745952"/>
                <a:ext cx="22140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0C980732-B90B-443E-A99C-A78927727B20}"/>
                  </a:ext>
                </a:extLst>
              </p14:cNvPr>
              <p14:cNvContentPartPr/>
              <p14:nvPr/>
            </p14:nvContentPartPr>
            <p14:xfrm>
              <a:off x="1559296" y="2714992"/>
              <a:ext cx="180360" cy="1188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0C980732-B90B-443E-A99C-A78927727B2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550296" y="2705992"/>
                <a:ext cx="1980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8081A375-3CF6-44E9-BFD6-856E26D32AEE}"/>
                  </a:ext>
                </a:extLst>
              </p14:cNvPr>
              <p14:cNvContentPartPr/>
              <p14:nvPr/>
            </p14:nvContentPartPr>
            <p14:xfrm>
              <a:off x="1871776" y="2367952"/>
              <a:ext cx="862560" cy="38808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8081A375-3CF6-44E9-BFD6-856E26D32AE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62780" y="2358952"/>
                <a:ext cx="880193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246ECD29-4005-4CB3-88E2-8390F74ECAF6}"/>
                  </a:ext>
                </a:extLst>
              </p14:cNvPr>
              <p14:cNvContentPartPr/>
              <p14:nvPr/>
            </p14:nvContentPartPr>
            <p14:xfrm>
              <a:off x="2940616" y="2651992"/>
              <a:ext cx="162720" cy="1656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246ECD29-4005-4CB3-88E2-8390F74ECAF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31616" y="2643183"/>
                <a:ext cx="180360" cy="33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22F14442-88D2-4070-BDB1-A7C7236D9FD8}"/>
                  </a:ext>
                </a:extLst>
              </p14:cNvPr>
              <p14:cNvContentPartPr/>
              <p14:nvPr/>
            </p14:nvContentPartPr>
            <p14:xfrm>
              <a:off x="3514096" y="2560552"/>
              <a:ext cx="113400" cy="18792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22F14442-88D2-4070-BDB1-A7C7236D9FD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05096" y="2551535"/>
                <a:ext cx="131040" cy="205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8D2CC3F6-5510-4C14-8081-BF1E542DBECC}"/>
                  </a:ext>
                </a:extLst>
              </p14:cNvPr>
              <p14:cNvContentPartPr/>
              <p14:nvPr/>
            </p14:nvContentPartPr>
            <p14:xfrm>
              <a:off x="3294856" y="2540752"/>
              <a:ext cx="129240" cy="20520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8D2CC3F6-5510-4C14-8081-BF1E542DBE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285856" y="2531752"/>
                <a:ext cx="14688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21043B85-3CD8-4469-89A3-B2B741EB34A9}"/>
                  </a:ext>
                </a:extLst>
              </p14:cNvPr>
              <p14:cNvContentPartPr/>
              <p14:nvPr/>
            </p14:nvContentPartPr>
            <p14:xfrm>
              <a:off x="3765016" y="2389552"/>
              <a:ext cx="370800" cy="381240"/>
            </p14:xfrm>
          </p:contentPart>
        </mc:Choice>
        <mc:Fallback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21043B85-3CD8-4469-89A3-B2B741EB34A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56016" y="2380552"/>
                <a:ext cx="38844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0F812B74-5FCB-4A89-9B20-5A68582DDB81}"/>
                  </a:ext>
                </a:extLst>
              </p14:cNvPr>
              <p14:cNvContentPartPr/>
              <p14:nvPr/>
            </p14:nvContentPartPr>
            <p14:xfrm>
              <a:off x="4206736" y="2365072"/>
              <a:ext cx="392400" cy="389160"/>
            </p14:xfrm>
          </p:contentPart>
        </mc:Choice>
        <mc:Fallback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0F812B74-5FCB-4A89-9B20-5A68582DDB8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197736" y="2356072"/>
                <a:ext cx="41004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9DFE855D-D2AF-4472-A64E-541546B1186C}"/>
                  </a:ext>
                </a:extLst>
              </p:cNvPr>
              <p:cNvSpPr txBox="1"/>
              <p:nvPr/>
            </p:nvSpPr>
            <p:spPr>
              <a:xfrm>
                <a:off x="191344" y="1880028"/>
                <a:ext cx="883939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/>
                  <a:t>Expanding the metric in inverse powers of </a:t>
                </a:r>
                <a14:m>
                  <m:oMath xmlns:m="http://schemas.openxmlformats.org/officeDocument/2006/math">
                    <m:r>
                      <a:rPr lang="it-IT" sz="20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it-IT" sz="2000" dirty="0"/>
                  <a:t>: </a:t>
                </a:r>
                <a:r>
                  <a:rPr lang="it-IT" sz="1400" dirty="0"/>
                  <a:t>[Bondi, van der Burg, Metzner; Sachs 1962]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24" name="TextBox 323">
                <a:extLst>
                  <a:ext uri="{FF2B5EF4-FFF2-40B4-BE49-F238E27FC236}">
                    <a16:creationId xmlns:a16="http://schemas.microsoft.com/office/drawing/2014/main" id="{9DFE855D-D2AF-4472-A64E-541546B118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1880028"/>
                <a:ext cx="8839392" cy="677108"/>
              </a:xfrm>
              <a:prstGeom prst="rect">
                <a:avLst/>
              </a:prstGeom>
              <a:blipFill>
                <a:blip r:embed="rId27"/>
                <a:stretch>
                  <a:fillRect l="-690" t="-45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5F2E6B31-40B0-459C-B4FA-DCB109D3DC33}"/>
                  </a:ext>
                </a:extLst>
              </p14:cNvPr>
              <p14:cNvContentPartPr/>
              <p14:nvPr/>
            </p14:nvContentPartPr>
            <p14:xfrm>
              <a:off x="9030736" y="357772"/>
              <a:ext cx="3056400" cy="485316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5F2E6B31-40B0-459C-B4FA-DCB109D3DC3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021736" y="349132"/>
                <a:ext cx="3074040" cy="48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409" name="Ink 408">
                <a:extLst>
                  <a:ext uri="{FF2B5EF4-FFF2-40B4-BE49-F238E27FC236}">
                    <a16:creationId xmlns:a16="http://schemas.microsoft.com/office/drawing/2014/main" id="{50F925B1-3434-400C-A88F-976E4C53857E}"/>
                  </a:ext>
                </a:extLst>
              </p14:cNvPr>
              <p14:cNvContentPartPr/>
              <p14:nvPr/>
            </p14:nvContentPartPr>
            <p14:xfrm>
              <a:off x="1559496" y="3810862"/>
              <a:ext cx="614880" cy="582120"/>
            </p14:xfrm>
          </p:contentPart>
        </mc:Choice>
        <mc:Fallback>
          <p:pic>
            <p:nvPicPr>
              <p:cNvPr id="409" name="Ink 408">
                <a:extLst>
                  <a:ext uri="{FF2B5EF4-FFF2-40B4-BE49-F238E27FC236}">
                    <a16:creationId xmlns:a16="http://schemas.microsoft.com/office/drawing/2014/main" id="{50F925B1-3434-400C-A88F-976E4C53857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550496" y="3801856"/>
                <a:ext cx="632520" cy="599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471" name="Ink 470">
                <a:extLst>
                  <a:ext uri="{FF2B5EF4-FFF2-40B4-BE49-F238E27FC236}">
                    <a16:creationId xmlns:a16="http://schemas.microsoft.com/office/drawing/2014/main" id="{CFDD215F-4464-49D7-B08A-DACC88A3F47E}"/>
                  </a:ext>
                </a:extLst>
              </p14:cNvPr>
              <p14:cNvContentPartPr/>
              <p14:nvPr/>
            </p14:nvContentPartPr>
            <p14:xfrm>
              <a:off x="7772736" y="3672902"/>
              <a:ext cx="853920" cy="451800"/>
            </p14:xfrm>
          </p:contentPart>
        </mc:Choice>
        <mc:Fallback>
          <p:pic>
            <p:nvPicPr>
              <p:cNvPr id="471" name="Ink 470">
                <a:extLst>
                  <a:ext uri="{FF2B5EF4-FFF2-40B4-BE49-F238E27FC236}">
                    <a16:creationId xmlns:a16="http://schemas.microsoft.com/office/drawing/2014/main" id="{CFDD215F-4464-49D7-B08A-DACC88A3F47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63736" y="3663902"/>
                <a:ext cx="87156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474" name="Ink 473">
                <a:extLst>
                  <a:ext uri="{FF2B5EF4-FFF2-40B4-BE49-F238E27FC236}">
                    <a16:creationId xmlns:a16="http://schemas.microsoft.com/office/drawing/2014/main" id="{6E1B04C6-B3B4-4AF5-B88D-E44B5B842D80}"/>
                  </a:ext>
                </a:extLst>
              </p14:cNvPr>
              <p14:cNvContentPartPr/>
              <p14:nvPr/>
            </p14:nvContentPartPr>
            <p14:xfrm>
              <a:off x="1603576" y="3238696"/>
              <a:ext cx="180000" cy="202320"/>
            </p14:xfrm>
          </p:contentPart>
        </mc:Choice>
        <mc:Fallback>
          <p:pic>
            <p:nvPicPr>
              <p:cNvPr id="474" name="Ink 473">
                <a:extLst>
                  <a:ext uri="{FF2B5EF4-FFF2-40B4-BE49-F238E27FC236}">
                    <a16:creationId xmlns:a16="http://schemas.microsoft.com/office/drawing/2014/main" id="{6E1B04C6-B3B4-4AF5-B88D-E44B5B842D8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94576" y="3229712"/>
                <a:ext cx="197640" cy="2199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489" name="Ink 488">
                <a:extLst>
                  <a:ext uri="{FF2B5EF4-FFF2-40B4-BE49-F238E27FC236}">
                    <a16:creationId xmlns:a16="http://schemas.microsoft.com/office/drawing/2014/main" id="{9AEF4DA8-0156-4AD1-917A-CE730D1DE2CF}"/>
                  </a:ext>
                </a:extLst>
              </p14:cNvPr>
              <p14:cNvContentPartPr/>
              <p14:nvPr/>
            </p14:nvContentPartPr>
            <p14:xfrm>
              <a:off x="3099376" y="3052216"/>
              <a:ext cx="62640" cy="416880"/>
            </p14:xfrm>
          </p:contentPart>
        </mc:Choice>
        <mc:Fallback>
          <p:pic>
            <p:nvPicPr>
              <p:cNvPr id="489" name="Ink 488">
                <a:extLst>
                  <a:ext uri="{FF2B5EF4-FFF2-40B4-BE49-F238E27FC236}">
                    <a16:creationId xmlns:a16="http://schemas.microsoft.com/office/drawing/2014/main" id="{9AEF4DA8-0156-4AD1-917A-CE730D1DE2C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90376" y="3043216"/>
                <a:ext cx="8028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498" name="Ink 497">
                <a:extLst>
                  <a:ext uri="{FF2B5EF4-FFF2-40B4-BE49-F238E27FC236}">
                    <a16:creationId xmlns:a16="http://schemas.microsoft.com/office/drawing/2014/main" id="{EA87EEF4-AFEC-4021-8651-5DBDD1EA338D}"/>
                  </a:ext>
                </a:extLst>
              </p14:cNvPr>
              <p14:cNvContentPartPr/>
              <p14:nvPr/>
            </p14:nvContentPartPr>
            <p14:xfrm>
              <a:off x="2314936" y="3140776"/>
              <a:ext cx="590040" cy="441000"/>
            </p14:xfrm>
          </p:contentPart>
        </mc:Choice>
        <mc:Fallback>
          <p:pic>
            <p:nvPicPr>
              <p:cNvPr id="498" name="Ink 497">
                <a:extLst>
                  <a:ext uri="{FF2B5EF4-FFF2-40B4-BE49-F238E27FC236}">
                    <a16:creationId xmlns:a16="http://schemas.microsoft.com/office/drawing/2014/main" id="{EA87EEF4-AFEC-4021-8651-5DBDD1EA338D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05931" y="3131776"/>
                <a:ext cx="607691" cy="45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513" name="Ink 512">
                <a:extLst>
                  <a:ext uri="{FF2B5EF4-FFF2-40B4-BE49-F238E27FC236}">
                    <a16:creationId xmlns:a16="http://schemas.microsoft.com/office/drawing/2014/main" id="{A20B5DB8-FFAB-429A-85CA-F10A8D3294D0}"/>
                  </a:ext>
                </a:extLst>
              </p14:cNvPr>
              <p14:cNvContentPartPr/>
              <p14:nvPr/>
            </p14:nvContentPartPr>
            <p14:xfrm>
              <a:off x="4943296" y="2964376"/>
              <a:ext cx="335160" cy="451800"/>
            </p14:xfrm>
          </p:contentPart>
        </mc:Choice>
        <mc:Fallback>
          <p:pic>
            <p:nvPicPr>
              <p:cNvPr id="513" name="Ink 512">
                <a:extLst>
                  <a:ext uri="{FF2B5EF4-FFF2-40B4-BE49-F238E27FC236}">
                    <a16:creationId xmlns:a16="http://schemas.microsoft.com/office/drawing/2014/main" id="{A20B5DB8-FFAB-429A-85CA-F10A8D3294D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934286" y="2955376"/>
                <a:ext cx="352819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514" name="Ink 513">
                <a:extLst>
                  <a:ext uri="{FF2B5EF4-FFF2-40B4-BE49-F238E27FC236}">
                    <a16:creationId xmlns:a16="http://schemas.microsoft.com/office/drawing/2014/main" id="{D74FF1BB-8037-40FB-835C-183E676CA10B}"/>
                  </a:ext>
                </a:extLst>
              </p14:cNvPr>
              <p14:cNvContentPartPr/>
              <p14:nvPr/>
            </p14:nvContentPartPr>
            <p14:xfrm>
              <a:off x="4156696" y="3005416"/>
              <a:ext cx="711360" cy="468000"/>
            </p14:xfrm>
          </p:contentPart>
        </mc:Choice>
        <mc:Fallback>
          <p:pic>
            <p:nvPicPr>
              <p:cNvPr id="514" name="Ink 513">
                <a:extLst>
                  <a:ext uri="{FF2B5EF4-FFF2-40B4-BE49-F238E27FC236}">
                    <a16:creationId xmlns:a16="http://schemas.microsoft.com/office/drawing/2014/main" id="{D74FF1BB-8037-40FB-835C-183E676CA10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47696" y="2996416"/>
                <a:ext cx="72900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531" name="Ink 530">
                <a:extLst>
                  <a:ext uri="{FF2B5EF4-FFF2-40B4-BE49-F238E27FC236}">
                    <a16:creationId xmlns:a16="http://schemas.microsoft.com/office/drawing/2014/main" id="{6ADF435B-D6D0-42C9-B8BB-1C48EE51DA8D}"/>
                  </a:ext>
                </a:extLst>
              </p14:cNvPr>
              <p14:cNvContentPartPr/>
              <p14:nvPr/>
            </p14:nvContentPartPr>
            <p14:xfrm>
              <a:off x="3254896" y="2986336"/>
              <a:ext cx="783000" cy="539280"/>
            </p14:xfrm>
          </p:contentPart>
        </mc:Choice>
        <mc:Fallback>
          <p:pic>
            <p:nvPicPr>
              <p:cNvPr id="531" name="Ink 530">
                <a:extLst>
                  <a:ext uri="{FF2B5EF4-FFF2-40B4-BE49-F238E27FC236}">
                    <a16:creationId xmlns:a16="http://schemas.microsoft.com/office/drawing/2014/main" id="{6ADF435B-D6D0-42C9-B8BB-1C48EE51DA8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245896" y="2977336"/>
                <a:ext cx="800640" cy="55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541" name="Ink 540">
                <a:extLst>
                  <a:ext uri="{FF2B5EF4-FFF2-40B4-BE49-F238E27FC236}">
                    <a16:creationId xmlns:a16="http://schemas.microsoft.com/office/drawing/2014/main" id="{C3C984E1-01E8-4585-ABCC-CFAC7BDA12A3}"/>
                  </a:ext>
                </a:extLst>
              </p14:cNvPr>
              <p14:cNvContentPartPr/>
              <p14:nvPr/>
            </p14:nvContentPartPr>
            <p14:xfrm>
              <a:off x="2278056" y="3675502"/>
              <a:ext cx="2371320" cy="663120"/>
            </p14:xfrm>
          </p:contentPart>
        </mc:Choice>
        <mc:Fallback>
          <p:pic>
            <p:nvPicPr>
              <p:cNvPr id="541" name="Ink 540">
                <a:extLst>
                  <a:ext uri="{FF2B5EF4-FFF2-40B4-BE49-F238E27FC236}">
                    <a16:creationId xmlns:a16="http://schemas.microsoft.com/office/drawing/2014/main" id="{C3C984E1-01E8-4585-ABCC-CFAC7BDA12A3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269056" y="3666502"/>
                <a:ext cx="238896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51" name="Ink 550">
                <a:extLst>
                  <a:ext uri="{FF2B5EF4-FFF2-40B4-BE49-F238E27FC236}">
                    <a16:creationId xmlns:a16="http://schemas.microsoft.com/office/drawing/2014/main" id="{19838B8A-9736-4CAB-9985-ADAB587BC797}"/>
                  </a:ext>
                </a:extLst>
              </p14:cNvPr>
              <p14:cNvContentPartPr/>
              <p14:nvPr/>
            </p14:nvContentPartPr>
            <p14:xfrm>
              <a:off x="1955296" y="3241576"/>
              <a:ext cx="184320" cy="180360"/>
            </p14:xfrm>
          </p:contentPart>
        </mc:Choice>
        <mc:Fallback>
          <p:pic>
            <p:nvPicPr>
              <p:cNvPr id="551" name="Ink 550">
                <a:extLst>
                  <a:ext uri="{FF2B5EF4-FFF2-40B4-BE49-F238E27FC236}">
                    <a16:creationId xmlns:a16="http://schemas.microsoft.com/office/drawing/2014/main" id="{19838B8A-9736-4CAB-9985-ADAB587BC79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946314" y="3232576"/>
                <a:ext cx="201926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54" name="Ink 553">
                <a:extLst>
                  <a:ext uri="{FF2B5EF4-FFF2-40B4-BE49-F238E27FC236}">
                    <a16:creationId xmlns:a16="http://schemas.microsoft.com/office/drawing/2014/main" id="{061F13BD-12B4-41BC-9501-31E9D00E3720}"/>
                  </a:ext>
                </a:extLst>
              </p14:cNvPr>
              <p14:cNvContentPartPr/>
              <p14:nvPr/>
            </p14:nvContentPartPr>
            <p14:xfrm>
              <a:off x="4802176" y="2276872"/>
              <a:ext cx="2194920" cy="731520"/>
            </p14:xfrm>
          </p:contentPart>
        </mc:Choice>
        <mc:Fallback>
          <p:pic>
            <p:nvPicPr>
              <p:cNvPr id="554" name="Ink 553">
                <a:extLst>
                  <a:ext uri="{FF2B5EF4-FFF2-40B4-BE49-F238E27FC236}">
                    <a16:creationId xmlns:a16="http://schemas.microsoft.com/office/drawing/2014/main" id="{061F13BD-12B4-41BC-9501-31E9D00E3720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793176" y="2267872"/>
                <a:ext cx="221256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66C3743-DAA9-41DA-ACA7-D13F798098A3}"/>
                  </a:ext>
                </a:extLst>
              </p14:cNvPr>
              <p14:cNvContentPartPr/>
              <p14:nvPr/>
            </p14:nvContentPartPr>
            <p14:xfrm>
              <a:off x="9500896" y="2364412"/>
              <a:ext cx="896760" cy="9666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66C3743-DAA9-41DA-ACA7-D13F798098A3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491896" y="2355769"/>
                <a:ext cx="914400" cy="9842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8B631B3-0359-4CD8-85AC-0A6AE5B56DBE}"/>
                  </a:ext>
                </a:extLst>
              </p14:cNvPr>
              <p14:cNvContentPartPr/>
              <p14:nvPr/>
            </p14:nvContentPartPr>
            <p14:xfrm>
              <a:off x="5293056" y="3763944"/>
              <a:ext cx="41760" cy="18468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8B631B3-0359-4CD8-85AC-0A6AE5B56DB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284056" y="3754962"/>
                <a:ext cx="59400" cy="2022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46CA1B-6113-464C-8A76-FFFD10438D4D}"/>
                  </a:ext>
                </a:extLst>
              </p14:cNvPr>
              <p14:cNvContentPartPr/>
              <p14:nvPr/>
            </p14:nvContentPartPr>
            <p14:xfrm>
              <a:off x="5121336" y="4035384"/>
              <a:ext cx="372240" cy="147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46CA1B-6113-464C-8A76-FFFD10438D4D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112336" y="4026384"/>
                <a:ext cx="3898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09774D2-9D77-46E3-845E-440468B9D7D8}"/>
                  </a:ext>
                </a:extLst>
              </p14:cNvPr>
              <p14:cNvContentPartPr/>
              <p14:nvPr/>
            </p14:nvContentPartPr>
            <p14:xfrm>
              <a:off x="4811016" y="3921984"/>
              <a:ext cx="210600" cy="214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09774D2-9D77-46E3-845E-440468B9D7D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802016" y="3912984"/>
                <a:ext cx="22824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8356965-DDBE-439A-9228-78BE60B4B4F6}"/>
                  </a:ext>
                </a:extLst>
              </p14:cNvPr>
              <p14:cNvContentPartPr/>
              <p14:nvPr/>
            </p14:nvContentPartPr>
            <p14:xfrm>
              <a:off x="5211336" y="4152744"/>
              <a:ext cx="175320" cy="218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8356965-DDBE-439A-9228-78BE60B4B4F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202336" y="4143744"/>
                <a:ext cx="1929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BE1FDC1-84D1-451F-95DD-02FF84C9DA4A}"/>
                  </a:ext>
                </a:extLst>
              </p14:cNvPr>
              <p14:cNvContentPartPr/>
              <p14:nvPr/>
            </p14:nvContentPartPr>
            <p14:xfrm>
              <a:off x="5624616" y="3653784"/>
              <a:ext cx="611280" cy="42444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BE1FDC1-84D1-451F-95DD-02FF84C9DA4A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615621" y="3644784"/>
                <a:ext cx="62891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8DCF75E-7031-4F19-B8E3-4738B4E8902C}"/>
                  </a:ext>
                </a:extLst>
              </p14:cNvPr>
              <p14:cNvContentPartPr/>
              <p14:nvPr/>
            </p14:nvContentPartPr>
            <p14:xfrm>
              <a:off x="5711016" y="4139064"/>
              <a:ext cx="541080" cy="20880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8DCF75E-7031-4F19-B8E3-4738B4E8902C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702016" y="4130048"/>
                <a:ext cx="558720" cy="2264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16AF6862-4457-4AC4-A469-856BF68E7FF9}"/>
                  </a:ext>
                </a:extLst>
              </p14:cNvPr>
              <p14:cNvContentPartPr/>
              <p14:nvPr/>
            </p14:nvContentPartPr>
            <p14:xfrm>
              <a:off x="6346776" y="3732624"/>
              <a:ext cx="397440" cy="44100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16AF6862-4457-4AC4-A469-856BF68E7FF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337776" y="3723617"/>
                <a:ext cx="415080" cy="458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19FB1684-1B9F-4F4C-BD3E-B7134BB802C3}"/>
                  </a:ext>
                </a:extLst>
              </p14:cNvPr>
              <p14:cNvContentPartPr/>
              <p14:nvPr/>
            </p14:nvContentPartPr>
            <p14:xfrm>
              <a:off x="6854736" y="3717864"/>
              <a:ext cx="785160" cy="4755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19FB1684-1B9F-4F4C-BD3E-B7134BB802C3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6845736" y="3708857"/>
                <a:ext cx="802800" cy="493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427CBE4-251E-48C3-AB9D-0BBE7DF13FC7}"/>
                  </a:ext>
                </a:extLst>
              </p14:cNvPr>
              <p14:cNvContentPartPr/>
              <p14:nvPr/>
            </p14:nvContentPartPr>
            <p14:xfrm>
              <a:off x="1929016" y="4726100"/>
              <a:ext cx="23400" cy="208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427CBE4-251E-48C3-AB9D-0BBE7DF13FC7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920016" y="4717100"/>
                <a:ext cx="4104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2A0A246E-BA8B-4BDF-8804-5A02A744C388}"/>
                  </a:ext>
                </a:extLst>
              </p14:cNvPr>
              <p14:cNvContentPartPr/>
              <p14:nvPr/>
            </p14:nvContentPartPr>
            <p14:xfrm>
              <a:off x="2081656" y="4745180"/>
              <a:ext cx="24480" cy="324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2A0A246E-BA8B-4BDF-8804-5A02A744C388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072656" y="4736180"/>
                <a:ext cx="421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D8C2AEE-E10D-4119-9657-A0AA52A8D801}"/>
                  </a:ext>
                </a:extLst>
              </p14:cNvPr>
              <p14:cNvContentPartPr/>
              <p14:nvPr/>
            </p14:nvContentPartPr>
            <p14:xfrm>
              <a:off x="2298016" y="4733660"/>
              <a:ext cx="7200" cy="13680"/>
            </p14:xfrm>
          </p:contentPart>
        </mc:Choice>
        <mc:Fallback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D8C2AEE-E10D-4119-9657-A0AA52A8D80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2289016" y="4724660"/>
                <a:ext cx="248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39A67D2-34FF-4850-B1A5-7F46FF82BD00}"/>
                  </a:ext>
                </a:extLst>
              </p14:cNvPr>
              <p14:cNvContentPartPr/>
              <p14:nvPr/>
            </p14:nvContentPartPr>
            <p14:xfrm>
              <a:off x="1587376" y="4579220"/>
              <a:ext cx="212760" cy="2044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39A67D2-34FF-4850-B1A5-7F46FF82BD00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578376" y="4570220"/>
                <a:ext cx="230400" cy="222120"/>
              </a:xfrm>
              <a:prstGeom prst="rect">
                <a:avLst/>
              </a:prstGeom>
            </p:spPr>
          </p:pic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1FE2ACE6-3E6A-48E6-8B46-1B80D144EB73}"/>
              </a:ext>
            </a:extLst>
          </p:cNvPr>
          <p:cNvSpPr txBox="1"/>
          <p:nvPr/>
        </p:nvSpPr>
        <p:spPr>
          <a:xfrm flipH="1">
            <a:off x="240368" y="5124455"/>
            <a:ext cx="1065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Einstein’s field equations imply (exact) </a:t>
            </a:r>
            <a:r>
              <a:rPr lang="it-IT" sz="2000" i="1" dirty="0"/>
              <a:t>conservation laws </a:t>
            </a:r>
            <a:r>
              <a:rPr lang="it-IT" sz="2000" dirty="0"/>
              <a:t>for the Bondi data: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3158576-BB30-4380-8009-D8C7BFC91016}"/>
                  </a:ext>
                </a:extLst>
              </p14:cNvPr>
              <p14:cNvContentPartPr/>
              <p14:nvPr/>
            </p14:nvContentPartPr>
            <p14:xfrm>
              <a:off x="765856" y="5796652"/>
              <a:ext cx="303120" cy="183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3158576-BB30-4380-8009-D8C7BFC9101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56856" y="5788012"/>
                <a:ext cx="3207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F6B802-574A-461B-B928-0ABECC8622E6}"/>
                  </a:ext>
                </a:extLst>
              </p14:cNvPr>
              <p14:cNvContentPartPr/>
              <p14:nvPr/>
            </p14:nvContentPartPr>
            <p14:xfrm>
              <a:off x="936136" y="5671012"/>
              <a:ext cx="88920" cy="856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F6B802-574A-461B-B928-0ABECC8622E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927136" y="5662372"/>
                <a:ext cx="10656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9E01767-7B91-466A-B66F-5EF8B089281A}"/>
                  </a:ext>
                </a:extLst>
              </p14:cNvPr>
              <p14:cNvContentPartPr/>
              <p14:nvPr/>
            </p14:nvContentPartPr>
            <p14:xfrm>
              <a:off x="1331056" y="5812852"/>
              <a:ext cx="168840" cy="3132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9E01767-7B91-466A-B66F-5EF8B089281A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322416" y="5803852"/>
                <a:ext cx="1864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28C21A9-E416-45EE-A91C-1B8BAF7AAF89}"/>
                  </a:ext>
                </a:extLst>
              </p14:cNvPr>
              <p14:cNvContentPartPr/>
              <p14:nvPr/>
            </p14:nvContentPartPr>
            <p14:xfrm>
              <a:off x="1345816" y="5876932"/>
              <a:ext cx="198360" cy="2628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28C21A9-E416-45EE-A91C-1B8BAF7AAF8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337176" y="5868292"/>
                <a:ext cx="216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F2E9F7A-D036-40B8-9D7E-32EBCDB1748B}"/>
                  </a:ext>
                </a:extLst>
              </p14:cNvPr>
              <p14:cNvContentPartPr/>
              <p14:nvPr/>
            </p14:nvContentPartPr>
            <p14:xfrm>
              <a:off x="1799416" y="5842012"/>
              <a:ext cx="134640" cy="219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F2E9F7A-D036-40B8-9D7E-32EBCDB1748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790776" y="5833012"/>
                <a:ext cx="15228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64E5CF7-7E8D-4A53-8143-2029F2B4F0AB}"/>
                  </a:ext>
                </a:extLst>
              </p14:cNvPr>
              <p14:cNvContentPartPr/>
              <p14:nvPr/>
            </p14:nvContentPartPr>
            <p14:xfrm>
              <a:off x="2101456" y="5854612"/>
              <a:ext cx="375480" cy="12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64E5CF7-7E8D-4A53-8143-2029F2B4F0A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092816" y="5845612"/>
                <a:ext cx="3931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17C1506-DDBE-4C32-9FB5-9A486D0780C2}"/>
                  </a:ext>
                </a:extLst>
              </p14:cNvPr>
              <p14:cNvContentPartPr/>
              <p14:nvPr/>
            </p14:nvContentPartPr>
            <p14:xfrm>
              <a:off x="2159056" y="5543932"/>
              <a:ext cx="337320" cy="2710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17C1506-DDBE-4C32-9FB5-9A486D0780C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150416" y="5534932"/>
                <a:ext cx="35496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71106F4C-365C-4C28-8E09-3193B8D84EC1}"/>
                  </a:ext>
                </a:extLst>
              </p14:cNvPr>
              <p14:cNvContentPartPr/>
              <p14:nvPr/>
            </p14:nvContentPartPr>
            <p14:xfrm>
              <a:off x="2128096" y="5926252"/>
              <a:ext cx="429480" cy="25848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71106F4C-365C-4C28-8E09-3193B8D84EC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119096" y="5917612"/>
                <a:ext cx="44712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3252AF0-4427-4004-BB1D-63687991F582}"/>
                  </a:ext>
                </a:extLst>
              </p14:cNvPr>
              <p14:cNvContentPartPr/>
              <p14:nvPr/>
            </p14:nvContentPartPr>
            <p14:xfrm>
              <a:off x="2888056" y="5550052"/>
              <a:ext cx="93240" cy="47160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3252AF0-4427-4004-BB1D-63687991F582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879416" y="5541052"/>
                <a:ext cx="1108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AD590F4C-F17A-43F1-A884-70BF23B4D063}"/>
                  </a:ext>
                </a:extLst>
              </p14:cNvPr>
              <p14:cNvContentPartPr/>
              <p14:nvPr/>
            </p14:nvContentPartPr>
            <p14:xfrm>
              <a:off x="3550456" y="5564812"/>
              <a:ext cx="614880" cy="417600"/>
            </p14:xfrm>
          </p:contentPart>
        </mc:Choice>
        <mc:Fallback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AD590F4C-F17A-43F1-A884-70BF23B4D06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541456" y="5556172"/>
                <a:ext cx="632520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0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76ED63CC-1D67-487E-814F-F8D015750A1A}"/>
                  </a:ext>
                </a:extLst>
              </p14:cNvPr>
              <p14:cNvContentPartPr/>
              <p14:nvPr/>
            </p14:nvContentPartPr>
            <p14:xfrm>
              <a:off x="2780056" y="5686852"/>
              <a:ext cx="614160" cy="364680"/>
            </p14:xfrm>
          </p:contentPart>
        </mc:Choice>
        <mc:Fallback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76ED63CC-1D67-487E-814F-F8D015750A1A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2771416" y="5678203"/>
                <a:ext cx="631800" cy="3823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9C0392ED-7B7A-442D-AFFC-038E1B645256}"/>
                  </a:ext>
                </a:extLst>
              </p14:cNvPr>
              <p14:cNvContentPartPr/>
              <p14:nvPr/>
            </p14:nvContentPartPr>
            <p14:xfrm>
              <a:off x="5499136" y="5660572"/>
              <a:ext cx="396720" cy="336960"/>
            </p14:xfrm>
          </p:contentPart>
        </mc:Choice>
        <mc:Fallback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9C0392ED-7B7A-442D-AFFC-038E1B64525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5490136" y="5651932"/>
                <a:ext cx="41436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475" name="Ink 474">
                <a:extLst>
                  <a:ext uri="{FF2B5EF4-FFF2-40B4-BE49-F238E27FC236}">
                    <a16:creationId xmlns:a16="http://schemas.microsoft.com/office/drawing/2014/main" id="{B5EF35F2-DA12-4FFC-8DDD-E4B65A695041}"/>
                  </a:ext>
                </a:extLst>
              </p14:cNvPr>
              <p14:cNvContentPartPr/>
              <p14:nvPr/>
            </p14:nvContentPartPr>
            <p14:xfrm>
              <a:off x="6006376" y="5619892"/>
              <a:ext cx="356040" cy="371880"/>
            </p14:xfrm>
          </p:contentPart>
        </mc:Choice>
        <mc:Fallback>
          <p:pic>
            <p:nvPicPr>
              <p:cNvPr id="475" name="Ink 474">
                <a:extLst>
                  <a:ext uri="{FF2B5EF4-FFF2-40B4-BE49-F238E27FC236}">
                    <a16:creationId xmlns:a16="http://schemas.microsoft.com/office/drawing/2014/main" id="{B5EF35F2-DA12-4FFC-8DDD-E4B65A695041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997736" y="5611260"/>
                <a:ext cx="373680" cy="3895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482" name="Ink 481">
                <a:extLst>
                  <a:ext uri="{FF2B5EF4-FFF2-40B4-BE49-F238E27FC236}">
                    <a16:creationId xmlns:a16="http://schemas.microsoft.com/office/drawing/2014/main" id="{2F227906-4260-42A8-9FD4-EC92403C363B}"/>
                  </a:ext>
                </a:extLst>
              </p14:cNvPr>
              <p14:cNvContentPartPr/>
              <p14:nvPr/>
            </p14:nvContentPartPr>
            <p14:xfrm>
              <a:off x="6571936" y="5569852"/>
              <a:ext cx="622800" cy="362160"/>
            </p14:xfrm>
          </p:contentPart>
        </mc:Choice>
        <mc:Fallback>
          <p:pic>
            <p:nvPicPr>
              <p:cNvPr id="482" name="Ink 481">
                <a:extLst>
                  <a:ext uri="{FF2B5EF4-FFF2-40B4-BE49-F238E27FC236}">
                    <a16:creationId xmlns:a16="http://schemas.microsoft.com/office/drawing/2014/main" id="{2F227906-4260-42A8-9FD4-EC92403C363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562936" y="5561212"/>
                <a:ext cx="640440" cy="37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485" name="Ink 484">
                <a:extLst>
                  <a:ext uri="{FF2B5EF4-FFF2-40B4-BE49-F238E27FC236}">
                    <a16:creationId xmlns:a16="http://schemas.microsoft.com/office/drawing/2014/main" id="{7C7E2342-DEFE-4CD3-84B0-0B41DB4A3ECF}"/>
                  </a:ext>
                </a:extLst>
              </p14:cNvPr>
              <p14:cNvContentPartPr/>
              <p14:nvPr/>
            </p14:nvContentPartPr>
            <p14:xfrm>
              <a:off x="4402576" y="5533132"/>
              <a:ext cx="938880" cy="662760"/>
            </p14:xfrm>
          </p:contentPart>
        </mc:Choice>
        <mc:Fallback>
          <p:pic>
            <p:nvPicPr>
              <p:cNvPr id="485" name="Ink 484">
                <a:extLst>
                  <a:ext uri="{FF2B5EF4-FFF2-40B4-BE49-F238E27FC236}">
                    <a16:creationId xmlns:a16="http://schemas.microsoft.com/office/drawing/2014/main" id="{7C7E2342-DEFE-4CD3-84B0-0B41DB4A3ECF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393936" y="5524492"/>
                <a:ext cx="956520" cy="6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491" name="Ink 490">
                <a:extLst>
                  <a:ext uri="{FF2B5EF4-FFF2-40B4-BE49-F238E27FC236}">
                    <a16:creationId xmlns:a16="http://schemas.microsoft.com/office/drawing/2014/main" id="{DCCBD243-D36A-4070-86B7-80DAD8290DDA}"/>
                  </a:ext>
                </a:extLst>
              </p14:cNvPr>
              <p14:cNvContentPartPr/>
              <p14:nvPr/>
            </p14:nvContentPartPr>
            <p14:xfrm>
              <a:off x="635536" y="6352852"/>
              <a:ext cx="219600" cy="312840"/>
            </p14:xfrm>
          </p:contentPart>
        </mc:Choice>
        <mc:Fallback>
          <p:pic>
            <p:nvPicPr>
              <p:cNvPr id="491" name="Ink 490">
                <a:extLst>
                  <a:ext uri="{FF2B5EF4-FFF2-40B4-BE49-F238E27FC236}">
                    <a16:creationId xmlns:a16="http://schemas.microsoft.com/office/drawing/2014/main" id="{DCCBD243-D36A-4070-86B7-80DAD8290DD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26896" y="6344212"/>
                <a:ext cx="23724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492" name="Ink 491">
                <a:extLst>
                  <a:ext uri="{FF2B5EF4-FFF2-40B4-BE49-F238E27FC236}">
                    <a16:creationId xmlns:a16="http://schemas.microsoft.com/office/drawing/2014/main" id="{D63FB6DF-804D-489C-A0F5-CBE98D803D08}"/>
                  </a:ext>
                </a:extLst>
              </p14:cNvPr>
              <p14:cNvContentPartPr/>
              <p14:nvPr/>
            </p14:nvContentPartPr>
            <p14:xfrm>
              <a:off x="728416" y="6234772"/>
              <a:ext cx="63360" cy="38520"/>
            </p14:xfrm>
          </p:contentPart>
        </mc:Choice>
        <mc:Fallback>
          <p:pic>
            <p:nvPicPr>
              <p:cNvPr id="492" name="Ink 491">
                <a:extLst>
                  <a:ext uri="{FF2B5EF4-FFF2-40B4-BE49-F238E27FC236}">
                    <a16:creationId xmlns:a16="http://schemas.microsoft.com/office/drawing/2014/main" id="{D63FB6DF-804D-489C-A0F5-CBE98D803D08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719776" y="6226132"/>
                <a:ext cx="810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495" name="Ink 494">
                <a:extLst>
                  <a:ext uri="{FF2B5EF4-FFF2-40B4-BE49-F238E27FC236}">
                    <a16:creationId xmlns:a16="http://schemas.microsoft.com/office/drawing/2014/main" id="{20F07544-49AF-4C61-BE97-C38279076573}"/>
                  </a:ext>
                </a:extLst>
              </p14:cNvPr>
              <p14:cNvContentPartPr/>
              <p14:nvPr/>
            </p14:nvContentPartPr>
            <p14:xfrm>
              <a:off x="1370296" y="6506212"/>
              <a:ext cx="178920" cy="17280"/>
            </p14:xfrm>
          </p:contentPart>
        </mc:Choice>
        <mc:Fallback>
          <p:pic>
            <p:nvPicPr>
              <p:cNvPr id="495" name="Ink 494">
                <a:extLst>
                  <a:ext uri="{FF2B5EF4-FFF2-40B4-BE49-F238E27FC236}">
                    <a16:creationId xmlns:a16="http://schemas.microsoft.com/office/drawing/2014/main" id="{20F07544-49AF-4C61-BE97-C3827907657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361296" y="6497212"/>
                <a:ext cx="1965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496" name="Ink 495">
                <a:extLst>
                  <a:ext uri="{FF2B5EF4-FFF2-40B4-BE49-F238E27FC236}">
                    <a16:creationId xmlns:a16="http://schemas.microsoft.com/office/drawing/2014/main" id="{F068D654-4005-4C55-A477-F7D8C4C011E0}"/>
                  </a:ext>
                </a:extLst>
              </p14:cNvPr>
              <p14:cNvContentPartPr/>
              <p14:nvPr/>
            </p14:nvContentPartPr>
            <p14:xfrm>
              <a:off x="1361296" y="6581812"/>
              <a:ext cx="205920" cy="24480"/>
            </p14:xfrm>
          </p:contentPart>
        </mc:Choice>
        <mc:Fallback>
          <p:pic>
            <p:nvPicPr>
              <p:cNvPr id="496" name="Ink 495">
                <a:extLst>
                  <a:ext uri="{FF2B5EF4-FFF2-40B4-BE49-F238E27FC236}">
                    <a16:creationId xmlns:a16="http://schemas.microsoft.com/office/drawing/2014/main" id="{F068D654-4005-4C55-A477-F7D8C4C011E0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1352656" y="6573172"/>
                <a:ext cx="2235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497" name="Ink 496">
                <a:extLst>
                  <a:ext uri="{FF2B5EF4-FFF2-40B4-BE49-F238E27FC236}">
                    <a16:creationId xmlns:a16="http://schemas.microsoft.com/office/drawing/2014/main" id="{B6E53282-82BC-4552-87B0-4E3A6C0B2388}"/>
                  </a:ext>
                </a:extLst>
              </p14:cNvPr>
              <p14:cNvContentPartPr/>
              <p14:nvPr/>
            </p14:nvContentPartPr>
            <p14:xfrm>
              <a:off x="937936" y="6555532"/>
              <a:ext cx="146160" cy="189360"/>
            </p14:xfrm>
          </p:contentPart>
        </mc:Choice>
        <mc:Fallback>
          <p:pic>
            <p:nvPicPr>
              <p:cNvPr id="497" name="Ink 496">
                <a:extLst>
                  <a:ext uri="{FF2B5EF4-FFF2-40B4-BE49-F238E27FC236}">
                    <a16:creationId xmlns:a16="http://schemas.microsoft.com/office/drawing/2014/main" id="{B6E53282-82BC-4552-87B0-4E3A6C0B2388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29296" y="6546892"/>
                <a:ext cx="1638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519" name="Ink 518">
                <a:extLst>
                  <a:ext uri="{FF2B5EF4-FFF2-40B4-BE49-F238E27FC236}">
                    <a16:creationId xmlns:a16="http://schemas.microsoft.com/office/drawing/2014/main" id="{3D621B98-935E-4B86-99DD-A53A418D97B0}"/>
                  </a:ext>
                </a:extLst>
              </p14:cNvPr>
              <p14:cNvContentPartPr/>
              <p14:nvPr/>
            </p14:nvContentPartPr>
            <p14:xfrm>
              <a:off x="2528056" y="6498292"/>
              <a:ext cx="349200" cy="202680"/>
            </p14:xfrm>
          </p:contentPart>
        </mc:Choice>
        <mc:Fallback>
          <p:pic>
            <p:nvPicPr>
              <p:cNvPr id="519" name="Ink 518">
                <a:extLst>
                  <a:ext uri="{FF2B5EF4-FFF2-40B4-BE49-F238E27FC236}">
                    <a16:creationId xmlns:a16="http://schemas.microsoft.com/office/drawing/2014/main" id="{3D621B98-935E-4B86-99DD-A53A418D97B0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2519056" y="6489292"/>
                <a:ext cx="3668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520" name="Ink 519">
                <a:extLst>
                  <a:ext uri="{FF2B5EF4-FFF2-40B4-BE49-F238E27FC236}">
                    <a16:creationId xmlns:a16="http://schemas.microsoft.com/office/drawing/2014/main" id="{B9E134F2-3509-4DAA-A8FF-FBC84F891424}"/>
                  </a:ext>
                </a:extLst>
              </p14:cNvPr>
              <p14:cNvContentPartPr/>
              <p14:nvPr/>
            </p14:nvContentPartPr>
            <p14:xfrm>
              <a:off x="1832536" y="6329812"/>
              <a:ext cx="606960" cy="434160"/>
            </p14:xfrm>
          </p:contentPart>
        </mc:Choice>
        <mc:Fallback>
          <p:pic>
            <p:nvPicPr>
              <p:cNvPr id="520" name="Ink 519">
                <a:extLst>
                  <a:ext uri="{FF2B5EF4-FFF2-40B4-BE49-F238E27FC236}">
                    <a16:creationId xmlns:a16="http://schemas.microsoft.com/office/drawing/2014/main" id="{B9E134F2-3509-4DAA-A8FF-FBC84F891424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823536" y="6321165"/>
                <a:ext cx="624600" cy="4518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4">
            <p14:nvContentPartPr>
              <p14:cNvPr id="535" name="Ink 534">
                <a:extLst>
                  <a:ext uri="{FF2B5EF4-FFF2-40B4-BE49-F238E27FC236}">
                    <a16:creationId xmlns:a16="http://schemas.microsoft.com/office/drawing/2014/main" id="{0F248309-F7F9-4266-BD7D-98EEEE9F999D}"/>
                  </a:ext>
                </a:extLst>
              </p14:cNvPr>
              <p14:cNvContentPartPr/>
              <p14:nvPr/>
            </p14:nvContentPartPr>
            <p14:xfrm>
              <a:off x="3042856" y="6479572"/>
              <a:ext cx="779760" cy="249840"/>
            </p14:xfrm>
          </p:contentPart>
        </mc:Choice>
        <mc:Fallback>
          <p:pic>
            <p:nvPicPr>
              <p:cNvPr id="535" name="Ink 534">
                <a:extLst>
                  <a:ext uri="{FF2B5EF4-FFF2-40B4-BE49-F238E27FC236}">
                    <a16:creationId xmlns:a16="http://schemas.microsoft.com/office/drawing/2014/main" id="{0F248309-F7F9-4266-BD7D-98EEEE9F999D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033856" y="6470572"/>
                <a:ext cx="797400" cy="2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6">
            <p14:nvContentPartPr>
              <p14:cNvPr id="547" name="Ink 546">
                <a:extLst>
                  <a:ext uri="{FF2B5EF4-FFF2-40B4-BE49-F238E27FC236}">
                    <a16:creationId xmlns:a16="http://schemas.microsoft.com/office/drawing/2014/main" id="{FF41F8E9-D14E-476E-9E5C-BC10EAE89385}"/>
                  </a:ext>
                </a:extLst>
              </p14:cNvPr>
              <p14:cNvContentPartPr/>
              <p14:nvPr/>
            </p14:nvContentPartPr>
            <p14:xfrm>
              <a:off x="3945376" y="6361492"/>
              <a:ext cx="1134000" cy="402480"/>
            </p14:xfrm>
          </p:contentPart>
        </mc:Choice>
        <mc:Fallback>
          <p:pic>
            <p:nvPicPr>
              <p:cNvPr id="547" name="Ink 546">
                <a:extLst>
                  <a:ext uri="{FF2B5EF4-FFF2-40B4-BE49-F238E27FC236}">
                    <a16:creationId xmlns:a16="http://schemas.microsoft.com/office/drawing/2014/main" id="{FF41F8E9-D14E-476E-9E5C-BC10EAE89385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936736" y="6352492"/>
                <a:ext cx="1151640" cy="42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550" name="Ink 549">
                <a:extLst>
                  <a:ext uri="{FF2B5EF4-FFF2-40B4-BE49-F238E27FC236}">
                    <a16:creationId xmlns:a16="http://schemas.microsoft.com/office/drawing/2014/main" id="{004FACD6-8104-4712-9931-0BFE18E26E2E}"/>
                  </a:ext>
                </a:extLst>
              </p14:cNvPr>
              <p14:cNvContentPartPr/>
              <p14:nvPr/>
            </p14:nvContentPartPr>
            <p14:xfrm>
              <a:off x="5355856" y="6503332"/>
              <a:ext cx="206640" cy="221400"/>
            </p14:xfrm>
          </p:contentPart>
        </mc:Choice>
        <mc:Fallback>
          <p:pic>
            <p:nvPicPr>
              <p:cNvPr id="550" name="Ink 549">
                <a:extLst>
                  <a:ext uri="{FF2B5EF4-FFF2-40B4-BE49-F238E27FC236}">
                    <a16:creationId xmlns:a16="http://schemas.microsoft.com/office/drawing/2014/main" id="{004FACD6-8104-4712-9931-0BFE18E26E2E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347216" y="6494332"/>
                <a:ext cx="22428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0">
            <p14:nvContentPartPr>
              <p14:cNvPr id="562" name="Ink 561">
                <a:extLst>
                  <a:ext uri="{FF2B5EF4-FFF2-40B4-BE49-F238E27FC236}">
                    <a16:creationId xmlns:a16="http://schemas.microsoft.com/office/drawing/2014/main" id="{529B2D9A-A1D9-4428-ACCA-BC1F71E32EB1}"/>
                  </a:ext>
                </a:extLst>
              </p14:cNvPr>
              <p14:cNvContentPartPr/>
              <p14:nvPr/>
            </p14:nvContentPartPr>
            <p14:xfrm>
              <a:off x="5975416" y="6443212"/>
              <a:ext cx="797400" cy="212040"/>
            </p14:xfrm>
          </p:contentPart>
        </mc:Choice>
        <mc:Fallback>
          <p:pic>
            <p:nvPicPr>
              <p:cNvPr id="562" name="Ink 561">
                <a:extLst>
                  <a:ext uri="{FF2B5EF4-FFF2-40B4-BE49-F238E27FC236}">
                    <a16:creationId xmlns:a16="http://schemas.microsoft.com/office/drawing/2014/main" id="{529B2D9A-A1D9-4428-ACCA-BC1F71E32EB1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966416" y="6434212"/>
                <a:ext cx="8150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2">
            <p14:nvContentPartPr>
              <p14:cNvPr id="563" name="Ink 562">
                <a:extLst>
                  <a:ext uri="{FF2B5EF4-FFF2-40B4-BE49-F238E27FC236}">
                    <a16:creationId xmlns:a16="http://schemas.microsoft.com/office/drawing/2014/main" id="{7B1C35E7-D280-43F5-ACE7-79E8C777D31B}"/>
                  </a:ext>
                </a:extLst>
              </p14:cNvPr>
              <p14:cNvContentPartPr/>
              <p14:nvPr/>
            </p14:nvContentPartPr>
            <p14:xfrm>
              <a:off x="5765896" y="6339532"/>
              <a:ext cx="121320" cy="405720"/>
            </p14:xfrm>
          </p:contentPart>
        </mc:Choice>
        <mc:Fallback>
          <p:pic>
            <p:nvPicPr>
              <p:cNvPr id="563" name="Ink 562">
                <a:extLst>
                  <a:ext uri="{FF2B5EF4-FFF2-40B4-BE49-F238E27FC236}">
                    <a16:creationId xmlns:a16="http://schemas.microsoft.com/office/drawing/2014/main" id="{7B1C35E7-D280-43F5-ACE7-79E8C777D31B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756896" y="6330884"/>
                <a:ext cx="138960" cy="4233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572" name="Ink 571">
                <a:extLst>
                  <a:ext uri="{FF2B5EF4-FFF2-40B4-BE49-F238E27FC236}">
                    <a16:creationId xmlns:a16="http://schemas.microsoft.com/office/drawing/2014/main" id="{2E975159-5B41-44D9-9182-D5D67007EA8A}"/>
                  </a:ext>
                </a:extLst>
              </p14:cNvPr>
              <p14:cNvContentPartPr/>
              <p14:nvPr/>
            </p14:nvContentPartPr>
            <p14:xfrm>
              <a:off x="7785136" y="6365092"/>
              <a:ext cx="127440" cy="280800"/>
            </p14:xfrm>
          </p:contentPart>
        </mc:Choice>
        <mc:Fallback>
          <p:pic>
            <p:nvPicPr>
              <p:cNvPr id="572" name="Ink 571">
                <a:extLst>
                  <a:ext uri="{FF2B5EF4-FFF2-40B4-BE49-F238E27FC236}">
                    <a16:creationId xmlns:a16="http://schemas.microsoft.com/office/drawing/2014/main" id="{2E975159-5B41-44D9-9182-D5D67007EA8A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776496" y="6356452"/>
                <a:ext cx="14508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6">
            <p14:nvContentPartPr>
              <p14:cNvPr id="573" name="Ink 572">
                <a:extLst>
                  <a:ext uri="{FF2B5EF4-FFF2-40B4-BE49-F238E27FC236}">
                    <a16:creationId xmlns:a16="http://schemas.microsoft.com/office/drawing/2014/main" id="{7D575983-AC36-43C5-8319-A9DAF1691325}"/>
                  </a:ext>
                </a:extLst>
              </p14:cNvPr>
              <p14:cNvContentPartPr/>
              <p14:nvPr/>
            </p14:nvContentPartPr>
            <p14:xfrm>
              <a:off x="6891616" y="6427372"/>
              <a:ext cx="772560" cy="207000"/>
            </p14:xfrm>
          </p:contentPart>
        </mc:Choice>
        <mc:Fallback>
          <p:pic>
            <p:nvPicPr>
              <p:cNvPr id="573" name="Ink 572">
                <a:extLst>
                  <a:ext uri="{FF2B5EF4-FFF2-40B4-BE49-F238E27FC236}">
                    <a16:creationId xmlns:a16="http://schemas.microsoft.com/office/drawing/2014/main" id="{7D575983-AC36-43C5-8319-A9DAF169132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882976" y="6418372"/>
                <a:ext cx="7902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E753C244-A994-49C6-A0C9-264499C05988}"/>
                  </a:ext>
                </a:extLst>
              </p14:cNvPr>
              <p14:cNvContentPartPr/>
              <p14:nvPr/>
            </p14:nvContentPartPr>
            <p14:xfrm>
              <a:off x="8002576" y="6436012"/>
              <a:ext cx="705600" cy="16056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E753C244-A994-49C6-A0C9-264499C05988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993936" y="6427372"/>
                <a:ext cx="72324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0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1FE3CE68-FD8B-48E5-AF42-3A1E1632103B}"/>
                  </a:ext>
                </a:extLst>
              </p14:cNvPr>
              <p14:cNvContentPartPr/>
              <p14:nvPr/>
            </p14:nvContentPartPr>
            <p14:xfrm>
              <a:off x="8818696" y="6285892"/>
              <a:ext cx="584640" cy="37404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1FE3CE68-FD8B-48E5-AF42-3A1E1632103B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810051" y="6276892"/>
                <a:ext cx="602291" cy="39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98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4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2314-6B98-4BF6-9254-768F31AFDDCF}"/>
              </a:ext>
            </a:extLst>
          </p:cNvPr>
          <p:cNvSpPr txBox="1">
            <a:spLocks/>
          </p:cNvSpPr>
          <p:nvPr/>
        </p:nvSpPr>
        <p:spPr>
          <a:xfrm>
            <a:off x="1343472" y="116632"/>
            <a:ext cx="9144000" cy="6194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Going </a:t>
            </a:r>
            <a:r>
              <a:rPr lang="en-US" i="1" dirty="0"/>
              <a:t>on-shell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729CA0-9257-49CC-A7CF-8589778BBCF7}"/>
              </a:ext>
            </a:extLst>
          </p:cNvPr>
          <p:cNvSpPr txBox="1"/>
          <p:nvPr/>
        </p:nvSpPr>
        <p:spPr>
          <a:xfrm flipH="1">
            <a:off x="283136" y="808987"/>
            <a:ext cx="10657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Einstein’s field equations imply three (exact) </a:t>
            </a:r>
            <a:r>
              <a:rPr lang="it-IT" sz="2000" i="1" dirty="0"/>
              <a:t>conservation laws </a:t>
            </a:r>
            <a:r>
              <a:rPr lang="it-IT" sz="2000" dirty="0"/>
              <a:t>for the Bondi data: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77B592E-B426-4FE4-B2FE-C1509E142225}"/>
                  </a:ext>
                </a:extLst>
              </p14:cNvPr>
              <p14:cNvContentPartPr/>
              <p14:nvPr/>
            </p14:nvContentPartPr>
            <p14:xfrm>
              <a:off x="1089176" y="1991512"/>
              <a:ext cx="366120" cy="160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77B592E-B426-4FE4-B2FE-C1509E14222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80176" y="1982512"/>
                <a:ext cx="38376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0E31416-B1C9-496E-A49F-BF1033FE834A}"/>
                  </a:ext>
                </a:extLst>
              </p14:cNvPr>
              <p14:cNvContentPartPr/>
              <p14:nvPr/>
            </p14:nvContentPartPr>
            <p14:xfrm>
              <a:off x="1695056" y="2025712"/>
              <a:ext cx="237240" cy="9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0E31416-B1C9-496E-A49F-BF1033FE83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86070" y="2016712"/>
                <a:ext cx="254853" cy="2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73ABEED-480B-4350-94E5-8F305940EC8E}"/>
                  </a:ext>
                </a:extLst>
              </p14:cNvPr>
              <p14:cNvContentPartPr/>
              <p14:nvPr/>
            </p14:nvContentPartPr>
            <p14:xfrm>
              <a:off x="1686056" y="2095192"/>
              <a:ext cx="237600" cy="12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73ABEED-480B-4350-94E5-8F305940EC8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77056" y="2086192"/>
                <a:ext cx="2552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4C0815C-E8B3-4E43-88D3-6E1E8D802017}"/>
                  </a:ext>
                </a:extLst>
              </p14:cNvPr>
              <p14:cNvContentPartPr/>
              <p14:nvPr/>
            </p14:nvContentPartPr>
            <p14:xfrm>
              <a:off x="2217056" y="2075032"/>
              <a:ext cx="232920" cy="61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4C0815C-E8B3-4E43-88D3-6E1E8D80201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08056" y="2066032"/>
                <a:ext cx="25056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D1871BC-360C-4EA4-9944-A7DA6509EF9C}"/>
                  </a:ext>
                </a:extLst>
              </p14:cNvPr>
              <p14:cNvContentPartPr/>
              <p14:nvPr/>
            </p14:nvContentPartPr>
            <p14:xfrm>
              <a:off x="2777576" y="2051632"/>
              <a:ext cx="534600" cy="19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D1871BC-360C-4EA4-9944-A7DA6509EF9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68576" y="2042632"/>
                <a:ext cx="5522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2058ACA-BE33-4D62-97D2-AC077A356EF6}"/>
                  </a:ext>
                </a:extLst>
              </p14:cNvPr>
              <p14:cNvContentPartPr/>
              <p14:nvPr/>
            </p14:nvContentPartPr>
            <p14:xfrm>
              <a:off x="2913656" y="1649512"/>
              <a:ext cx="318240" cy="322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2058ACA-BE33-4D62-97D2-AC077A356EF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04646" y="1640522"/>
                <a:ext cx="335900" cy="340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7BE034F-7EC1-47C9-8A33-BCAA5260400F}"/>
                  </a:ext>
                </a:extLst>
              </p14:cNvPr>
              <p14:cNvContentPartPr/>
              <p14:nvPr/>
            </p14:nvContentPartPr>
            <p14:xfrm>
              <a:off x="2843816" y="2200312"/>
              <a:ext cx="85320" cy="248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7BE034F-7EC1-47C9-8A33-BCAA5260400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34816" y="2191312"/>
                <a:ext cx="10296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F27095F-30FA-4D9E-A801-8B45F61F4E2B}"/>
                  </a:ext>
                </a:extLst>
              </p14:cNvPr>
              <p14:cNvContentPartPr/>
              <p14:nvPr/>
            </p14:nvContentPartPr>
            <p14:xfrm>
              <a:off x="3069176" y="2153152"/>
              <a:ext cx="216720" cy="341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F27095F-30FA-4D9E-A801-8B45F61F4E2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060176" y="2144152"/>
                <a:ext cx="23436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E0E3FAF-9919-4D73-82CB-DD1D3093B88C}"/>
                  </a:ext>
                </a:extLst>
              </p14:cNvPr>
              <p14:cNvContentPartPr/>
              <p14:nvPr/>
            </p14:nvContentPartPr>
            <p14:xfrm>
              <a:off x="3603416" y="1693792"/>
              <a:ext cx="302040" cy="3985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E0E3FAF-9919-4D73-82CB-DD1D3093B88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94405" y="1684792"/>
                <a:ext cx="319701" cy="41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EFF2339E-5A40-49D0-8B8E-56B052B706EE}"/>
                  </a:ext>
                </a:extLst>
              </p14:cNvPr>
              <p14:cNvContentPartPr/>
              <p14:nvPr/>
            </p14:nvContentPartPr>
            <p14:xfrm>
              <a:off x="4034696" y="2017432"/>
              <a:ext cx="308520" cy="2055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EFF2339E-5A40-49D0-8B8E-56B052B706E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25696" y="2008416"/>
                <a:ext cx="326160" cy="2232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87554E1-A64F-42A6-BF3C-20288820F366}"/>
                  </a:ext>
                </a:extLst>
              </p14:cNvPr>
              <p14:cNvContentPartPr/>
              <p14:nvPr/>
            </p14:nvContentPartPr>
            <p14:xfrm>
              <a:off x="4528616" y="1575712"/>
              <a:ext cx="693360" cy="489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87554E1-A64F-42A6-BF3C-20288820F36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519621" y="1566712"/>
                <a:ext cx="710991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0F295AD8-E437-49F8-B2FF-386C3A7E9262}"/>
                  </a:ext>
                </a:extLst>
              </p14:cNvPr>
              <p14:cNvContentPartPr/>
              <p14:nvPr/>
            </p14:nvContentPartPr>
            <p14:xfrm>
              <a:off x="5984456" y="2048752"/>
              <a:ext cx="595440" cy="9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0F295AD8-E437-49F8-B2FF-386C3A7E926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75451" y="2039752"/>
                <a:ext cx="613091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D98CD9AF-7E45-44E0-8469-110CD62F90F0}"/>
                  </a:ext>
                </a:extLst>
              </p14:cNvPr>
              <p14:cNvContentPartPr/>
              <p14:nvPr/>
            </p14:nvContentPartPr>
            <p14:xfrm>
              <a:off x="6168776" y="1576792"/>
              <a:ext cx="291600" cy="3700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D98CD9AF-7E45-44E0-8469-110CD62F90F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159787" y="1567783"/>
                <a:ext cx="309218" cy="3877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38C8345-C5AF-4D1C-BF04-0FCC88C3685D}"/>
                  </a:ext>
                </a:extLst>
              </p14:cNvPr>
              <p14:cNvContentPartPr/>
              <p14:nvPr/>
            </p14:nvContentPartPr>
            <p14:xfrm>
              <a:off x="6071576" y="2205712"/>
              <a:ext cx="101880" cy="248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38C8345-C5AF-4D1C-BF04-0FCC88C3685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062608" y="2196712"/>
                <a:ext cx="119458" cy="26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31E9B539-370C-421C-8304-B958DF1D9AD2}"/>
                  </a:ext>
                </a:extLst>
              </p14:cNvPr>
              <p14:cNvContentPartPr/>
              <p14:nvPr/>
            </p14:nvContentPartPr>
            <p14:xfrm>
              <a:off x="6413576" y="2127232"/>
              <a:ext cx="231840" cy="2757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31E9B539-370C-421C-8304-B958DF1D9AD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404562" y="2118232"/>
                <a:ext cx="249507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AD5169E-18DF-4B27-84FD-A597E46610E1}"/>
                  </a:ext>
                </a:extLst>
              </p14:cNvPr>
              <p14:cNvContentPartPr/>
              <p14:nvPr/>
            </p14:nvContentPartPr>
            <p14:xfrm>
              <a:off x="6861416" y="1787752"/>
              <a:ext cx="363240" cy="4107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AD5169E-18DF-4B27-84FD-A597E46610E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852407" y="1778760"/>
                <a:ext cx="380898" cy="4283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A1E33FD1-F9EB-4FF1-8CB2-C8E91C9F5243}"/>
                  </a:ext>
                </a:extLst>
              </p14:cNvPr>
              <p14:cNvContentPartPr/>
              <p14:nvPr/>
            </p14:nvContentPartPr>
            <p14:xfrm>
              <a:off x="7875896" y="1603792"/>
              <a:ext cx="559440" cy="4734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A1E33FD1-F9EB-4FF1-8CB2-C8E91C9F524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866902" y="1594799"/>
                <a:ext cx="577069" cy="4910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B23199F2-6CAA-425C-8599-7AA7AE0C3E02}"/>
                  </a:ext>
                </a:extLst>
              </p14:cNvPr>
              <p14:cNvContentPartPr/>
              <p14:nvPr/>
            </p14:nvContentPartPr>
            <p14:xfrm>
              <a:off x="7369376" y="1808632"/>
              <a:ext cx="365760" cy="4154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B23199F2-6CAA-425C-8599-7AA7AE0C3E0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360385" y="1799632"/>
                <a:ext cx="383383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07576F56-7194-4FC2-827E-777F36A7E329}"/>
                  </a:ext>
                </a:extLst>
              </p14:cNvPr>
              <p14:cNvContentPartPr/>
              <p14:nvPr/>
            </p14:nvContentPartPr>
            <p14:xfrm>
              <a:off x="1150376" y="1806472"/>
              <a:ext cx="63360" cy="446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07576F56-7194-4FC2-827E-777F36A7E32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41376" y="1797472"/>
                <a:ext cx="810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01D2B21F-EA8C-42F4-B5B3-18EAC07D294B}"/>
                  </a:ext>
                </a:extLst>
              </p14:cNvPr>
              <p14:cNvContentPartPr/>
              <p14:nvPr/>
            </p14:nvContentPartPr>
            <p14:xfrm>
              <a:off x="1698656" y="2922832"/>
              <a:ext cx="265320" cy="237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01D2B21F-EA8C-42F4-B5B3-18EAC07D294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689656" y="2913832"/>
                <a:ext cx="28296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C666385E-6BDF-4D79-B46F-3379D0DFBC7B}"/>
                  </a:ext>
                </a:extLst>
              </p14:cNvPr>
              <p14:cNvContentPartPr/>
              <p14:nvPr/>
            </p14:nvContentPartPr>
            <p14:xfrm>
              <a:off x="1735376" y="3035152"/>
              <a:ext cx="204840" cy="32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C666385E-6BDF-4D79-B46F-3379D0DFBC7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726376" y="3026152"/>
                <a:ext cx="2224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983BA9CB-AAA3-4AB6-867F-A8D39679B68D}"/>
                  </a:ext>
                </a:extLst>
              </p14:cNvPr>
              <p14:cNvContentPartPr/>
              <p14:nvPr/>
            </p14:nvContentPartPr>
            <p14:xfrm>
              <a:off x="185576" y="2706112"/>
              <a:ext cx="97560" cy="4356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983BA9CB-AAA3-4AB6-867F-A8D39679B68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76576" y="2697112"/>
                <a:ext cx="1152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B0199F34-E971-455F-97BF-7B7E324ECBA7}"/>
                  </a:ext>
                </a:extLst>
              </p14:cNvPr>
              <p14:cNvContentPartPr/>
              <p14:nvPr/>
            </p14:nvContentPartPr>
            <p14:xfrm>
              <a:off x="119336" y="2816992"/>
              <a:ext cx="408600" cy="44820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B0199F34-E971-455F-97BF-7B7E324ECBA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10328" y="2807992"/>
                <a:ext cx="426256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26595108-FEE0-4975-85F9-4A6F5B4D2533}"/>
                  </a:ext>
                </a:extLst>
              </p14:cNvPr>
              <p14:cNvContentPartPr/>
              <p14:nvPr/>
            </p14:nvContentPartPr>
            <p14:xfrm>
              <a:off x="642776" y="2985472"/>
              <a:ext cx="203400" cy="1152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26595108-FEE0-4975-85F9-4A6F5B4D253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33776" y="2976472"/>
                <a:ext cx="22104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DCBB90E3-80AD-4893-9250-C911D73523B9}"/>
                  </a:ext>
                </a:extLst>
              </p14:cNvPr>
              <p14:cNvContentPartPr/>
              <p14:nvPr/>
            </p14:nvContentPartPr>
            <p14:xfrm>
              <a:off x="943736" y="2767672"/>
              <a:ext cx="593640" cy="42552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DCBB90E3-80AD-4893-9250-C911D73523B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934741" y="2758672"/>
                <a:ext cx="611269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6417DD61-72B1-4221-AC62-FA3DB1865721}"/>
                  </a:ext>
                </a:extLst>
              </p14:cNvPr>
              <p14:cNvContentPartPr/>
              <p14:nvPr/>
            </p14:nvContentPartPr>
            <p14:xfrm>
              <a:off x="1991544" y="2888632"/>
              <a:ext cx="194040" cy="19692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6417DD61-72B1-4221-AC62-FA3DB186572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982544" y="2879632"/>
                <a:ext cx="21168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03E1EA74-DD3E-40C8-A73A-86DA0BB8C184}"/>
                  </a:ext>
                </a:extLst>
              </p14:cNvPr>
              <p14:cNvContentPartPr/>
              <p14:nvPr/>
            </p14:nvContentPartPr>
            <p14:xfrm>
              <a:off x="2235880" y="2924272"/>
              <a:ext cx="705240" cy="6336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03E1EA74-DD3E-40C8-A73A-86DA0BB8C18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226880" y="2915272"/>
                <a:ext cx="72288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96995482-A724-4065-BE37-8291AACD7AB3}"/>
                  </a:ext>
                </a:extLst>
              </p14:cNvPr>
              <p14:cNvContentPartPr/>
              <p14:nvPr/>
            </p14:nvContentPartPr>
            <p14:xfrm>
              <a:off x="2408320" y="2601712"/>
              <a:ext cx="336240" cy="28980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96995482-A724-4065-BE37-8291AACD7AB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399320" y="2592712"/>
                <a:ext cx="35388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385C95A1-E0FE-43D6-9FA5-41D308F889AA}"/>
                  </a:ext>
                </a:extLst>
              </p14:cNvPr>
              <p14:cNvContentPartPr/>
              <p14:nvPr/>
            </p14:nvContentPartPr>
            <p14:xfrm>
              <a:off x="2301040" y="3135952"/>
              <a:ext cx="96840" cy="22104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385C95A1-E0FE-43D6-9FA5-41D308F889A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292040" y="3126952"/>
                <a:ext cx="11448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B9DFBB51-CF01-4147-A848-AC7153B6876F}"/>
                  </a:ext>
                </a:extLst>
              </p14:cNvPr>
              <p14:cNvContentPartPr/>
              <p14:nvPr/>
            </p14:nvContentPartPr>
            <p14:xfrm>
              <a:off x="2543680" y="3039112"/>
              <a:ext cx="218520" cy="2732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B9DFBB51-CF01-4147-A848-AC7153B6876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534680" y="3030124"/>
                <a:ext cx="236160" cy="2908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F501C5E7-0A5F-4FE6-A6D7-6B9AE643550B}"/>
                  </a:ext>
                </a:extLst>
              </p14:cNvPr>
              <p14:cNvContentPartPr/>
              <p14:nvPr/>
            </p14:nvContentPartPr>
            <p14:xfrm>
              <a:off x="3031480" y="2585152"/>
              <a:ext cx="569160" cy="75312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F501C5E7-0A5F-4FE6-A6D7-6B9AE643550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022486" y="2576148"/>
                <a:ext cx="586789" cy="7707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4F41C905-1151-4D2A-A4C2-22CE00A69B87}"/>
                  </a:ext>
                </a:extLst>
              </p14:cNvPr>
              <p14:cNvContentPartPr/>
              <p14:nvPr/>
            </p14:nvContentPartPr>
            <p14:xfrm>
              <a:off x="3704680" y="2694592"/>
              <a:ext cx="67320" cy="52776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4F41C905-1151-4D2A-A4C2-22CE00A69B8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695680" y="2685592"/>
                <a:ext cx="84960" cy="54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674E4C1F-E5BA-4D04-B2E3-A9441953700B}"/>
                  </a:ext>
                </a:extLst>
              </p14:cNvPr>
              <p14:cNvContentPartPr/>
              <p14:nvPr/>
            </p14:nvContentPartPr>
            <p14:xfrm>
              <a:off x="3918880" y="2642032"/>
              <a:ext cx="1333440" cy="58212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674E4C1F-E5BA-4D04-B2E3-A9441953700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909880" y="2633038"/>
                <a:ext cx="1351080" cy="5997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BCF5DB49-722A-4CAF-A028-AB3473709EC9}"/>
                  </a:ext>
                </a:extLst>
              </p14:cNvPr>
              <p14:cNvContentPartPr/>
              <p14:nvPr/>
            </p14:nvContentPartPr>
            <p14:xfrm>
              <a:off x="5339440" y="2927512"/>
              <a:ext cx="195840" cy="132840"/>
            </p14:xfrm>
          </p:contentPart>
        </mc:Choice>
        <mc:Fallback xmlns=""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BCF5DB49-722A-4CAF-A028-AB3473709EC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330440" y="2918536"/>
                <a:ext cx="213480" cy="1504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34F1772C-D23A-4A6A-8710-D2982B1242E4}"/>
                  </a:ext>
                </a:extLst>
              </p14:cNvPr>
              <p14:cNvContentPartPr/>
              <p14:nvPr/>
            </p14:nvContentPartPr>
            <p14:xfrm>
              <a:off x="5643280" y="2765872"/>
              <a:ext cx="556560" cy="37008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34F1772C-D23A-4A6A-8710-D2982B1242E4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634280" y="2756881"/>
                <a:ext cx="574200" cy="3877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48" name="Ink 247">
                <a:extLst>
                  <a:ext uri="{FF2B5EF4-FFF2-40B4-BE49-F238E27FC236}">
                    <a16:creationId xmlns:a16="http://schemas.microsoft.com/office/drawing/2014/main" id="{78C79674-6E33-4D58-8C8C-0C602F306306}"/>
                  </a:ext>
                </a:extLst>
              </p14:cNvPr>
              <p14:cNvContentPartPr/>
              <p14:nvPr/>
            </p14:nvContentPartPr>
            <p14:xfrm>
              <a:off x="6314320" y="2586592"/>
              <a:ext cx="532080" cy="457920"/>
            </p14:xfrm>
          </p:contentPart>
        </mc:Choice>
        <mc:Fallback xmlns="">
          <p:pic>
            <p:nvPicPr>
              <p:cNvPr id="248" name="Ink 247">
                <a:extLst>
                  <a:ext uri="{FF2B5EF4-FFF2-40B4-BE49-F238E27FC236}">
                    <a16:creationId xmlns:a16="http://schemas.microsoft.com/office/drawing/2014/main" id="{78C79674-6E33-4D58-8C8C-0C602F306306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305320" y="2577592"/>
                <a:ext cx="549720" cy="47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C2825EE5-EF3E-4543-8652-CA48E7A92FF3}"/>
                  </a:ext>
                </a:extLst>
              </p14:cNvPr>
              <p14:cNvContentPartPr/>
              <p14:nvPr/>
            </p14:nvContentPartPr>
            <p14:xfrm>
              <a:off x="6984280" y="2744992"/>
              <a:ext cx="527400" cy="42588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C2825EE5-EF3E-4543-8652-CA48E7A92FF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975280" y="2735984"/>
                <a:ext cx="545040" cy="4435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6C15FF6A-1D1D-4047-9C8A-C69A98E860F9}"/>
                  </a:ext>
                </a:extLst>
              </p14:cNvPr>
              <p14:cNvContentPartPr/>
              <p14:nvPr/>
            </p14:nvContentPartPr>
            <p14:xfrm>
              <a:off x="7585120" y="2552392"/>
              <a:ext cx="464400" cy="73944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6C15FF6A-1D1D-4047-9C8A-C69A98E860F9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76120" y="2543392"/>
                <a:ext cx="482040" cy="75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DD1B3097-8158-4BAB-8060-D3BE9E5C3C23}"/>
                  </a:ext>
                </a:extLst>
              </p14:cNvPr>
              <p14:cNvContentPartPr/>
              <p14:nvPr/>
            </p14:nvContentPartPr>
            <p14:xfrm>
              <a:off x="8224120" y="2847592"/>
              <a:ext cx="487440" cy="1764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DD1B3097-8158-4BAB-8060-D3BE9E5C3C2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215113" y="2838592"/>
                <a:ext cx="505093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A84B400A-79C5-4019-A441-5BFBD2F74AF9}"/>
                  </a:ext>
                </a:extLst>
              </p14:cNvPr>
              <p14:cNvContentPartPr/>
              <p14:nvPr/>
            </p14:nvContentPartPr>
            <p14:xfrm>
              <a:off x="8316280" y="2433232"/>
              <a:ext cx="300240" cy="34020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A84B400A-79C5-4019-A441-5BFBD2F74AF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307269" y="2424222"/>
                <a:ext cx="317901" cy="3578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9BBD2065-C293-4949-B2AB-E56A3246A7E1}"/>
                  </a:ext>
                </a:extLst>
              </p14:cNvPr>
              <p14:cNvContentPartPr/>
              <p14:nvPr/>
            </p14:nvContentPartPr>
            <p14:xfrm>
              <a:off x="8256520" y="3006352"/>
              <a:ext cx="81360" cy="25092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9BBD2065-C293-4949-B2AB-E56A3246A7E1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247520" y="2997339"/>
                <a:ext cx="99000" cy="2685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1F2CE4AC-ADA3-4086-8AE0-8539B4B10EBD}"/>
                  </a:ext>
                </a:extLst>
              </p14:cNvPr>
              <p14:cNvContentPartPr/>
              <p14:nvPr/>
            </p14:nvContentPartPr>
            <p14:xfrm>
              <a:off x="8466760" y="2958472"/>
              <a:ext cx="223200" cy="2703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1F2CE4AC-ADA3-4086-8AE0-8539B4B10EB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457760" y="2949472"/>
                <a:ext cx="2408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456D7B6C-70E4-45F4-8BEF-D589275E5926}"/>
                  </a:ext>
                </a:extLst>
              </p14:cNvPr>
              <p14:cNvContentPartPr/>
              <p14:nvPr/>
            </p14:nvContentPartPr>
            <p14:xfrm>
              <a:off x="8799400" y="2457712"/>
              <a:ext cx="256320" cy="49896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456D7B6C-70E4-45F4-8BEF-D589275E592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790387" y="2448712"/>
                <a:ext cx="273985" cy="51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66445F07-61D1-4DDA-B885-AA8C1C710AF5}"/>
                  </a:ext>
                </a:extLst>
              </p14:cNvPr>
              <p14:cNvContentPartPr/>
              <p14:nvPr/>
            </p14:nvContentPartPr>
            <p14:xfrm>
              <a:off x="9199360" y="2402632"/>
              <a:ext cx="880200" cy="6645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66445F07-61D1-4DDA-B885-AA8C1C710AF5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9190356" y="2393632"/>
                <a:ext cx="897847" cy="6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89" name="Ink 288">
                <a:extLst>
                  <a:ext uri="{FF2B5EF4-FFF2-40B4-BE49-F238E27FC236}">
                    <a16:creationId xmlns:a16="http://schemas.microsoft.com/office/drawing/2014/main" id="{8D92CF6A-C23F-4409-ABB6-CA3B083F6071}"/>
                  </a:ext>
                </a:extLst>
              </p14:cNvPr>
              <p14:cNvContentPartPr/>
              <p14:nvPr/>
            </p14:nvContentPartPr>
            <p14:xfrm>
              <a:off x="5418856" y="1957312"/>
              <a:ext cx="234000" cy="273960"/>
            </p14:xfrm>
          </p:contentPart>
        </mc:Choice>
        <mc:Fallback xmlns="">
          <p:pic>
            <p:nvPicPr>
              <p:cNvPr id="289" name="Ink 288">
                <a:extLst>
                  <a:ext uri="{FF2B5EF4-FFF2-40B4-BE49-F238E27FC236}">
                    <a16:creationId xmlns:a16="http://schemas.microsoft.com/office/drawing/2014/main" id="{8D92CF6A-C23F-4409-ABB6-CA3B083F607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5409870" y="1948324"/>
                <a:ext cx="251613" cy="291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B2DBD6CD-AEDB-4581-BBA9-5D010074F7B3}"/>
                  </a:ext>
                </a:extLst>
              </p14:cNvPr>
              <p14:cNvContentPartPr/>
              <p14:nvPr/>
            </p14:nvContentPartPr>
            <p14:xfrm>
              <a:off x="10162360" y="2381032"/>
              <a:ext cx="1966176" cy="66456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B2DBD6CD-AEDB-4581-BBA9-5D010074F7B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153359" y="2372032"/>
                <a:ext cx="1983818" cy="68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04A2A50C-E8C7-4E4A-B36D-36E4D0DA80C9}"/>
                  </a:ext>
                </a:extLst>
              </p:cNvPr>
              <p:cNvSpPr txBox="1"/>
              <p:nvPr/>
            </p:nvSpPr>
            <p:spPr>
              <a:xfrm>
                <a:off x="228112" y="3903801"/>
                <a:ext cx="117888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/>
                  <a:t>Retarded-time derivative of Coulombic Bondi data = </a:t>
                </a:r>
                <a:r>
                  <a:rPr lang="it-IT" sz="2000" dirty="0">
                    <a:solidFill>
                      <a:srgbClr val="00B050"/>
                    </a:solidFill>
                  </a:rPr>
                  <a:t>hard term (quadratic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it-IT" sz="2000" dirty="0">
                    <a:solidFill>
                      <a:srgbClr val="00B050"/>
                    </a:solidFill>
                  </a:rPr>
                  <a:t>) </a:t>
                </a:r>
                <a:r>
                  <a:rPr lang="it-IT" sz="2000" dirty="0"/>
                  <a:t>+ </a:t>
                </a:r>
                <a:r>
                  <a:rPr lang="it-IT" sz="2000" dirty="0">
                    <a:solidFill>
                      <a:srgbClr val="00B0F0"/>
                    </a:solidFill>
                  </a:rPr>
                  <a:t>soft term</a:t>
                </a:r>
                <a:r>
                  <a:rPr lang="it-IT" sz="2000" dirty="0">
                    <a:solidFill>
                      <a:srgbClr val="00B050"/>
                    </a:solidFill>
                  </a:rPr>
                  <a:t> </a:t>
                </a:r>
                <a:r>
                  <a:rPr lang="it-IT" sz="2000" dirty="0">
                    <a:solidFill>
                      <a:srgbClr val="00B0F0"/>
                    </a:solidFill>
                  </a:rPr>
                  <a:t>(linear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it-IT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it-IT" sz="2000" dirty="0">
                    <a:solidFill>
                      <a:srgbClr val="00B0F0"/>
                    </a:solidFill>
                  </a:rPr>
                  <a:t>) </a:t>
                </a:r>
              </a:p>
            </p:txBody>
          </p:sp>
        </mc:Choice>
        <mc:Fallback xmlns="">
          <p:sp>
            <p:nvSpPr>
              <p:cNvPr id="330" name="TextBox 329">
                <a:extLst>
                  <a:ext uri="{FF2B5EF4-FFF2-40B4-BE49-F238E27FC236}">
                    <a16:creationId xmlns:a16="http://schemas.microsoft.com/office/drawing/2014/main" id="{04A2A50C-E8C7-4E4A-B36D-36E4D0DA80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112" y="3903801"/>
                <a:ext cx="11788808" cy="400110"/>
              </a:xfrm>
              <a:prstGeom prst="rect">
                <a:avLst/>
              </a:prstGeom>
              <a:blipFill>
                <a:blip r:embed="rId94"/>
                <a:stretch>
                  <a:fillRect l="-517" t="-7576" b="-2575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B4EE9C44-02D7-4748-A4D2-8455E7269DE5}"/>
                  </a:ext>
                </a:extLst>
              </p:cNvPr>
              <p:cNvSpPr txBox="1"/>
              <p:nvPr/>
            </p:nvSpPr>
            <p:spPr>
              <a:xfrm>
                <a:off x="234356" y="4677882"/>
                <a:ext cx="6403484" cy="9884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dirty="0"/>
                  <a:t>These conservation laws hold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it-IT" dirty="0"/>
                  <a:t>for any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it-IT" dirty="0"/>
                  <a:t> along future null infinity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it-IT" dirty="0"/>
                  <a:t>at any angular direction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p>
                      </m:e>
                    </m:d>
                  </m:oMath>
                </a14:m>
                <a:r>
                  <a:rPr lang="it-IT" dirty="0"/>
                  <a:t> in the celestial sphere</a:t>
                </a:r>
              </a:p>
            </p:txBody>
          </p:sp>
        </mc:Choice>
        <mc:Fallback xmlns="">
          <p:sp>
            <p:nvSpPr>
              <p:cNvPr id="331" name="TextBox 330">
                <a:extLst>
                  <a:ext uri="{FF2B5EF4-FFF2-40B4-BE49-F238E27FC236}">
                    <a16:creationId xmlns:a16="http://schemas.microsoft.com/office/drawing/2014/main" id="{B4EE9C44-02D7-4748-A4D2-8455E7269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56" y="4677882"/>
                <a:ext cx="6403484" cy="988412"/>
              </a:xfrm>
              <a:prstGeom prst="rect">
                <a:avLst/>
              </a:prstGeom>
              <a:blipFill>
                <a:blip r:embed="rId95"/>
                <a:stretch>
                  <a:fillRect l="-951" t="-3067" b="-736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18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0" grpId="0"/>
      <p:bldP spid="3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772273"/>
            <a:ext cx="9144000" cy="2743200"/>
          </a:xfrm>
        </p:spPr>
        <p:txBody>
          <a:bodyPr/>
          <a:lstStyle/>
          <a:p>
            <a:r>
              <a:rPr lang="en-US" dirty="0"/>
              <a:t>Setting up the arena: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7528" y="3507348"/>
            <a:ext cx="9144000" cy="1506537"/>
          </a:xfrm>
        </p:spPr>
        <p:txBody>
          <a:bodyPr/>
          <a:lstStyle/>
          <a:p>
            <a:r>
              <a:rPr lang="en-US" dirty="0"/>
              <a:t>(extended) BMS group and associated charges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575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02314-6B98-4BF6-9254-768F31AFDDCF}"/>
              </a:ext>
            </a:extLst>
          </p:cNvPr>
          <p:cNvSpPr txBox="1">
            <a:spLocks/>
          </p:cNvSpPr>
          <p:nvPr/>
        </p:nvSpPr>
        <p:spPr>
          <a:xfrm>
            <a:off x="1343472" y="116632"/>
            <a:ext cx="9144000" cy="6194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(extended) BMS group and charges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729CA0-9257-49CC-A7CF-8589778BBCF7}"/>
                  </a:ext>
                </a:extLst>
              </p:cNvPr>
              <p:cNvSpPr txBox="1"/>
              <p:nvPr/>
            </p:nvSpPr>
            <p:spPr>
              <a:xfrm flipH="1">
                <a:off x="283136" y="808987"/>
                <a:ext cx="1150149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sz="2000" dirty="0"/>
                  <a:t>Bondi gauge is </a:t>
                </a:r>
                <a:r>
                  <a:rPr lang="it-IT" sz="2000" i="1" dirty="0"/>
                  <a:t>preserved</a:t>
                </a:r>
                <a:r>
                  <a:rPr lang="it-IT" sz="2000" dirty="0"/>
                  <a:t> by two families of smooth diffeomorphisms: </a:t>
                </a:r>
                <a:r>
                  <a:rPr lang="it-IT" sz="2000" dirty="0">
                    <a:solidFill>
                      <a:srgbClr val="00B0F0"/>
                    </a:solidFill>
                  </a:rPr>
                  <a:t>supertranslations</a:t>
                </a:r>
                <a:r>
                  <a:rPr lang="it-IT" sz="2000" dirty="0"/>
                  <a:t> and </a:t>
                </a:r>
                <a14:m>
                  <m:oMath xmlns:m="http://schemas.openxmlformats.org/officeDocument/2006/math">
                    <m:r>
                      <a:rPr lang="it-IT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𝐷𝑖𝑓𝑓</m:t>
                    </m:r>
                    <m:r>
                      <a:rPr lang="it-IT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it-IT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it-IT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it-IT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it-IT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C729CA0-9257-49CC-A7CF-8589778BB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83136" y="808987"/>
                <a:ext cx="11501496" cy="400110"/>
              </a:xfrm>
              <a:prstGeom prst="rect">
                <a:avLst/>
              </a:prstGeom>
              <a:blipFill>
                <a:blip r:embed="rId2"/>
                <a:stretch>
                  <a:fillRect l="-530" t="-9231" b="-2769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996A30D3-E6AD-46E0-86C7-6E8F8F755CEC}"/>
                  </a:ext>
                </a:extLst>
              </p14:cNvPr>
              <p14:cNvContentPartPr/>
              <p14:nvPr/>
            </p14:nvContentPartPr>
            <p14:xfrm>
              <a:off x="1384480" y="1564852"/>
              <a:ext cx="183240" cy="12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996A30D3-E6AD-46E0-86C7-6E8F8F755CE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5480" y="1555852"/>
                <a:ext cx="200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6524A9E-F876-4930-A4C6-27D11663C9AF}"/>
                  </a:ext>
                </a:extLst>
              </p14:cNvPr>
              <p14:cNvContentPartPr/>
              <p14:nvPr/>
            </p14:nvContentPartPr>
            <p14:xfrm>
              <a:off x="1377280" y="1653412"/>
              <a:ext cx="203400" cy="180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6524A9E-F876-4930-A4C6-27D11663C9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68640" y="1644772"/>
                <a:ext cx="22104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2F162FDA-9C32-44EC-BBBD-4E53F2AC1C94}"/>
                  </a:ext>
                </a:extLst>
              </p14:cNvPr>
              <p14:cNvContentPartPr/>
              <p14:nvPr/>
            </p14:nvContentPartPr>
            <p14:xfrm>
              <a:off x="2923120" y="1406452"/>
              <a:ext cx="272160" cy="429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2F162FDA-9C32-44EC-BBBD-4E53F2AC1C9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14480" y="1397452"/>
                <a:ext cx="28980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C9520B7-1E42-445F-968D-5F6BF24965BF}"/>
                  </a:ext>
                </a:extLst>
              </p14:cNvPr>
              <p14:cNvContentPartPr/>
              <p14:nvPr/>
            </p14:nvContentPartPr>
            <p14:xfrm>
              <a:off x="3576520" y="1554772"/>
              <a:ext cx="220320" cy="1576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C9520B7-1E42-445F-968D-5F6BF24965B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67520" y="1545772"/>
                <a:ext cx="23796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5F40295A-21E7-45FF-AD86-67A24BB161C0}"/>
                  </a:ext>
                </a:extLst>
              </p14:cNvPr>
              <p14:cNvContentPartPr/>
              <p14:nvPr/>
            </p14:nvContentPartPr>
            <p14:xfrm>
              <a:off x="1875880" y="1372612"/>
              <a:ext cx="927720" cy="409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5F40295A-21E7-45FF-AD86-67A24BB161C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67240" y="1363612"/>
                <a:ext cx="9453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43E93276-1CB5-43A1-A84F-738A93697D40}"/>
                  </a:ext>
                </a:extLst>
              </p14:cNvPr>
              <p14:cNvContentPartPr/>
              <p14:nvPr/>
            </p14:nvContentPartPr>
            <p14:xfrm>
              <a:off x="7250048" y="4186864"/>
              <a:ext cx="360" cy="36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43E93276-1CB5-43A1-A84F-738A93697D4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41048" y="417786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2C6566AD-33AE-4C6B-91A4-A721D3E73CE8}"/>
                  </a:ext>
                </a:extLst>
              </p14:cNvPr>
              <p14:cNvContentPartPr/>
              <p14:nvPr/>
            </p14:nvContentPartPr>
            <p14:xfrm>
              <a:off x="4222720" y="1438492"/>
              <a:ext cx="170640" cy="3675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2C6566AD-33AE-4C6B-91A4-A721D3E73CE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213720" y="1429844"/>
                <a:ext cx="188280" cy="385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A7E833F4-91D7-4200-8D8D-97E1B43DB557}"/>
                  </a:ext>
                </a:extLst>
              </p14:cNvPr>
              <p14:cNvContentPartPr/>
              <p14:nvPr/>
            </p14:nvContentPartPr>
            <p14:xfrm>
              <a:off x="4739680" y="1378012"/>
              <a:ext cx="604800" cy="3636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A7E833F4-91D7-4200-8D8D-97E1B43DB55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31035" y="1369372"/>
                <a:ext cx="622451" cy="38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AD040908-F8AA-4828-9C7A-04887ACF8BED}"/>
                  </a:ext>
                </a:extLst>
              </p14:cNvPr>
              <p14:cNvContentPartPr/>
              <p14:nvPr/>
            </p14:nvContentPartPr>
            <p14:xfrm>
              <a:off x="4502440" y="1307092"/>
              <a:ext cx="122400" cy="17316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AD040908-F8AA-4828-9C7A-04887ACF8BE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493440" y="1298092"/>
                <a:ext cx="1400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AD3D3C65-2728-4895-85BA-8BA9E09F5942}"/>
                  </a:ext>
                </a:extLst>
              </p14:cNvPr>
              <p14:cNvContentPartPr/>
              <p14:nvPr/>
            </p14:nvContentPartPr>
            <p14:xfrm>
              <a:off x="5463640" y="1364332"/>
              <a:ext cx="351000" cy="4640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AD3D3C65-2728-4895-85BA-8BA9E09F594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454649" y="1355339"/>
                <a:ext cx="368622" cy="481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76EDCE61-0B73-4F21-BB44-2C01D89B2264}"/>
                  </a:ext>
                </a:extLst>
              </p14:cNvPr>
              <p14:cNvContentPartPr/>
              <p14:nvPr/>
            </p14:nvContentPartPr>
            <p14:xfrm>
              <a:off x="911424" y="1433812"/>
              <a:ext cx="222120" cy="5061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76EDCE61-0B73-4F21-BB44-2C01D89B226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02784" y="1424812"/>
                <a:ext cx="239760" cy="52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17F6AF84-782C-4BED-B71D-E7FB107FAF39}"/>
                  </a:ext>
                </a:extLst>
              </p:cNvPr>
              <p:cNvSpPr txBox="1"/>
              <p:nvPr/>
            </p:nvSpPr>
            <p:spPr>
              <a:xfrm>
                <a:off x="6950168" y="1254166"/>
                <a:ext cx="51560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/>
                  <a:t>Recall: any vector field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it-IT" dirty="0"/>
                  <a:t> can be decomposed</a:t>
                </a:r>
              </a:p>
            </p:txBody>
          </p:sp>
        </mc:Choice>
        <mc:Fallback xmlns=""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17F6AF84-782C-4BED-B71D-E7FB107FA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168" y="1254166"/>
                <a:ext cx="5156091" cy="369332"/>
              </a:xfrm>
              <a:prstGeom prst="rect">
                <a:avLst/>
              </a:prstGeom>
              <a:blipFill>
                <a:blip r:embed="rId31"/>
                <a:stretch>
                  <a:fillRect l="-946" t="-10000" r="-355" b="-2666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CB6599C0-FDE3-4258-838B-5B8593F3F2EC}"/>
                  </a:ext>
                </a:extLst>
              </p14:cNvPr>
              <p14:cNvContentPartPr/>
              <p14:nvPr/>
            </p14:nvContentPartPr>
            <p14:xfrm>
              <a:off x="7815736" y="1696972"/>
              <a:ext cx="259560" cy="44388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CB6599C0-FDE3-4258-838B-5B8593F3F2EC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806748" y="1688325"/>
                <a:ext cx="277176" cy="4615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10629C7A-7987-4CAD-84E8-89FB1DB4D54D}"/>
                  </a:ext>
                </a:extLst>
              </p14:cNvPr>
              <p14:cNvContentPartPr/>
              <p14:nvPr/>
            </p14:nvContentPartPr>
            <p14:xfrm>
              <a:off x="8191936" y="1947892"/>
              <a:ext cx="211320" cy="2952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10629C7A-7987-4CAD-84E8-89FB1DB4D54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82936" y="1938892"/>
                <a:ext cx="228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2D78C2C7-241C-442E-BD90-EC1C0142E1AE}"/>
                  </a:ext>
                </a:extLst>
              </p14:cNvPr>
              <p14:cNvContentPartPr/>
              <p14:nvPr/>
            </p14:nvContentPartPr>
            <p14:xfrm>
              <a:off x="8190856" y="2047972"/>
              <a:ext cx="187560" cy="432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2D78C2C7-241C-442E-BD90-EC1C0142E1A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182199" y="2039259"/>
                <a:ext cx="205234" cy="60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18" name="Ink 217">
                <a:extLst>
                  <a:ext uri="{FF2B5EF4-FFF2-40B4-BE49-F238E27FC236}">
                    <a16:creationId xmlns:a16="http://schemas.microsoft.com/office/drawing/2014/main" id="{8CDBB6EF-4E02-4D14-9C01-21123AC0366E}"/>
                  </a:ext>
                </a:extLst>
              </p14:cNvPr>
              <p14:cNvContentPartPr/>
              <p14:nvPr/>
            </p14:nvContentPartPr>
            <p14:xfrm>
              <a:off x="8551576" y="1659532"/>
              <a:ext cx="485280" cy="440640"/>
            </p14:xfrm>
          </p:contentPart>
        </mc:Choice>
        <mc:Fallback xmlns="">
          <p:pic>
            <p:nvPicPr>
              <p:cNvPr id="218" name="Ink 217">
                <a:extLst>
                  <a:ext uri="{FF2B5EF4-FFF2-40B4-BE49-F238E27FC236}">
                    <a16:creationId xmlns:a16="http://schemas.microsoft.com/office/drawing/2014/main" id="{8CDBB6EF-4E02-4D14-9C01-21123AC0366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542936" y="1650892"/>
                <a:ext cx="502920" cy="45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CC9C778C-F1C3-4B86-809A-E01449720DDA}"/>
                  </a:ext>
                </a:extLst>
              </p14:cNvPr>
              <p14:cNvContentPartPr/>
              <p14:nvPr/>
            </p14:nvContentPartPr>
            <p14:xfrm>
              <a:off x="9117136" y="1669972"/>
              <a:ext cx="483480" cy="52560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CC9C778C-F1C3-4B86-809A-E01449720DD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9108143" y="1660978"/>
                <a:ext cx="501107" cy="543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1" name="Ink 240">
                <a:extLst>
                  <a:ext uri="{FF2B5EF4-FFF2-40B4-BE49-F238E27FC236}">
                    <a16:creationId xmlns:a16="http://schemas.microsoft.com/office/drawing/2014/main" id="{5A748EBE-AD24-424B-AFD2-D549C83BFD3D}"/>
                  </a:ext>
                </a:extLst>
              </p14:cNvPr>
              <p14:cNvContentPartPr/>
              <p14:nvPr/>
            </p14:nvContentPartPr>
            <p14:xfrm>
              <a:off x="9755056" y="1872292"/>
              <a:ext cx="240480" cy="217440"/>
            </p14:xfrm>
          </p:contentPart>
        </mc:Choice>
        <mc:Fallback xmlns="">
          <p:pic>
            <p:nvPicPr>
              <p:cNvPr id="241" name="Ink 240">
                <a:extLst>
                  <a:ext uri="{FF2B5EF4-FFF2-40B4-BE49-F238E27FC236}">
                    <a16:creationId xmlns:a16="http://schemas.microsoft.com/office/drawing/2014/main" id="{5A748EBE-AD24-424B-AFD2-D549C83BFD3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746416" y="1863292"/>
                <a:ext cx="2581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A9B73F65-4EED-4864-8B64-D5AFBDF7F917}"/>
                  </a:ext>
                </a:extLst>
              </p14:cNvPr>
              <p14:cNvContentPartPr/>
              <p14:nvPr/>
            </p14:nvContentPartPr>
            <p14:xfrm>
              <a:off x="10188856" y="1665292"/>
              <a:ext cx="677160" cy="58968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A9B73F65-4EED-4864-8B64-D5AFBDF7F91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180216" y="1656297"/>
                <a:ext cx="694800" cy="6073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C912BFC4-11F4-4C13-A6B5-51EACCD577A8}"/>
                  </a:ext>
                </a:extLst>
              </p14:cNvPr>
              <p14:cNvContentPartPr/>
              <p14:nvPr/>
            </p14:nvContentPartPr>
            <p14:xfrm>
              <a:off x="10940536" y="1844212"/>
              <a:ext cx="293040" cy="37764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C912BFC4-11F4-4C13-A6B5-51EACCD577A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0931896" y="1835564"/>
                <a:ext cx="310680" cy="395297"/>
              </a:xfrm>
              <a:prstGeom prst="rect">
                <a:avLst/>
              </a:prstGeom>
            </p:spPr>
          </p:pic>
        </mc:Fallback>
      </mc:AlternateContent>
      <p:sp>
        <p:nvSpPr>
          <p:cNvPr id="267" name="TextBox 266">
            <a:extLst>
              <a:ext uri="{FF2B5EF4-FFF2-40B4-BE49-F238E27FC236}">
                <a16:creationId xmlns:a16="http://schemas.microsoft.com/office/drawing/2014/main" id="{80ECFCAC-FF28-459E-931D-8130A5712EF0}"/>
              </a:ext>
            </a:extLst>
          </p:cNvPr>
          <p:cNvSpPr txBox="1"/>
          <p:nvPr/>
        </p:nvSpPr>
        <p:spPr>
          <a:xfrm>
            <a:off x="293841" y="2302796"/>
            <a:ext cx="9701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/>
              <a:t>BMS group = asymptotic symmetry group = </a:t>
            </a:r>
            <a:r>
              <a:rPr lang="it-IT" sz="2000" dirty="0">
                <a:solidFill>
                  <a:srgbClr val="00B0F0"/>
                </a:solidFill>
              </a:rPr>
              <a:t>supertranslations</a:t>
            </a:r>
            <a:r>
              <a:rPr lang="it-IT" sz="2000" dirty="0"/>
              <a:t> + Lorentz transformations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19CC5A21-0868-49F4-923B-3C886CB702B5}"/>
              </a:ext>
            </a:extLst>
          </p:cNvPr>
          <p:cNvSpPr/>
          <p:nvPr/>
        </p:nvSpPr>
        <p:spPr>
          <a:xfrm>
            <a:off x="293841" y="2830523"/>
            <a:ext cx="11519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Extended BMS = </a:t>
            </a:r>
            <a:r>
              <a:rPr lang="it-IT" sz="2000" dirty="0">
                <a:solidFill>
                  <a:srgbClr val="00B0F0"/>
                </a:solidFill>
              </a:rPr>
              <a:t>supertranslations</a:t>
            </a:r>
            <a:r>
              <a:rPr lang="it-IT" sz="2000" dirty="0"/>
              <a:t> + </a:t>
            </a:r>
            <a:r>
              <a:rPr lang="it-IT" sz="2000" dirty="0">
                <a:solidFill>
                  <a:srgbClr val="00B050"/>
                </a:solidFill>
              </a:rPr>
              <a:t>super-Lorentz transformations (</a:t>
            </a:r>
            <a:r>
              <a:rPr lang="it-IT" sz="2000" dirty="0">
                <a:solidFill>
                  <a:schemeClr val="accent6"/>
                </a:solidFill>
              </a:rPr>
              <a:t>superrotations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/>
              <a:t>and</a:t>
            </a:r>
            <a:r>
              <a:rPr lang="it-IT" sz="2000" dirty="0">
                <a:solidFill>
                  <a:srgbClr val="00B050"/>
                </a:solidFill>
              </a:rPr>
              <a:t> </a:t>
            </a:r>
            <a:r>
              <a:rPr lang="it-IT" sz="2000" dirty="0">
                <a:solidFill>
                  <a:srgbClr val="FF0000"/>
                </a:solidFill>
              </a:rPr>
              <a:t>superboosts</a:t>
            </a:r>
            <a:r>
              <a:rPr lang="it-IT" sz="2000" dirty="0">
                <a:solidFill>
                  <a:srgbClr val="00B050"/>
                </a:solidFill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5" name="Ink 304">
                <a:extLst>
                  <a:ext uri="{FF2B5EF4-FFF2-40B4-BE49-F238E27FC236}">
                    <a16:creationId xmlns:a16="http://schemas.microsoft.com/office/drawing/2014/main" id="{5BE60354-2F07-46CC-9675-786B9A31E1EE}"/>
                  </a:ext>
                </a:extLst>
              </p14:cNvPr>
              <p14:cNvContentPartPr/>
              <p14:nvPr/>
            </p14:nvContentPartPr>
            <p14:xfrm>
              <a:off x="407368" y="3757344"/>
              <a:ext cx="515160" cy="649800"/>
            </p14:xfrm>
          </p:contentPart>
        </mc:Choice>
        <mc:Fallback xmlns="">
          <p:pic>
            <p:nvPicPr>
              <p:cNvPr id="305" name="Ink 304">
                <a:extLst>
                  <a:ext uri="{FF2B5EF4-FFF2-40B4-BE49-F238E27FC236}">
                    <a16:creationId xmlns:a16="http://schemas.microsoft.com/office/drawing/2014/main" id="{5BE60354-2F07-46CC-9675-786B9A31E1E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8368" y="3748344"/>
                <a:ext cx="532800" cy="66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C63E16B2-5D2F-471B-A65D-6F9BB41313E8}"/>
                  </a:ext>
                </a:extLst>
              </p14:cNvPr>
              <p14:cNvContentPartPr/>
              <p14:nvPr/>
            </p14:nvContentPartPr>
            <p14:xfrm>
              <a:off x="1048528" y="3886224"/>
              <a:ext cx="404640" cy="36324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C63E16B2-5D2F-471B-A65D-6F9BB41313E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39528" y="3877224"/>
                <a:ext cx="42228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6339C0A6-BAEE-4C5D-8844-51D21E6A12E3}"/>
                  </a:ext>
                </a:extLst>
              </p14:cNvPr>
              <p14:cNvContentPartPr/>
              <p14:nvPr/>
            </p14:nvContentPartPr>
            <p14:xfrm>
              <a:off x="1633528" y="4040664"/>
              <a:ext cx="206280" cy="936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6339C0A6-BAEE-4C5D-8844-51D21E6A12E3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624528" y="4031664"/>
                <a:ext cx="2239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DDB10949-44E1-4C69-9CC3-3CCC23F073FE}"/>
                  </a:ext>
                </a:extLst>
              </p14:cNvPr>
              <p14:cNvContentPartPr/>
              <p14:nvPr/>
            </p14:nvContentPartPr>
            <p14:xfrm>
              <a:off x="1666288" y="4103664"/>
              <a:ext cx="190440" cy="1908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DDB10949-44E1-4C69-9CC3-3CCC23F073F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657288" y="4094664"/>
                <a:ext cx="2080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6C1A12E4-A8E1-4A3A-9F39-5FCC7B54B4BD}"/>
                  </a:ext>
                </a:extLst>
              </p14:cNvPr>
              <p14:cNvContentPartPr/>
              <p14:nvPr/>
            </p14:nvContentPartPr>
            <p14:xfrm>
              <a:off x="1656568" y="4191144"/>
              <a:ext cx="196560" cy="2124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6C1A12E4-A8E1-4A3A-9F39-5FCC7B54B4B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647568" y="4182144"/>
                <a:ext cx="2142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AC41882A-E75A-402E-BD30-6BD8B01763C0}"/>
                  </a:ext>
                </a:extLst>
              </p14:cNvPr>
              <p14:cNvContentPartPr/>
              <p14:nvPr/>
            </p14:nvContentPartPr>
            <p14:xfrm>
              <a:off x="2156248" y="3861384"/>
              <a:ext cx="21240" cy="18684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AC41882A-E75A-402E-BD30-6BD8B01763C0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147248" y="3852384"/>
                <a:ext cx="3888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32" name="Ink 331">
                <a:extLst>
                  <a:ext uri="{FF2B5EF4-FFF2-40B4-BE49-F238E27FC236}">
                    <a16:creationId xmlns:a16="http://schemas.microsoft.com/office/drawing/2014/main" id="{5A21D29D-B442-4B08-AE9D-6B9BA1B92BA8}"/>
                  </a:ext>
                </a:extLst>
              </p14:cNvPr>
              <p14:cNvContentPartPr/>
              <p14:nvPr/>
            </p14:nvContentPartPr>
            <p14:xfrm>
              <a:off x="2041768" y="4105104"/>
              <a:ext cx="254160" cy="16560"/>
            </p14:xfrm>
          </p:contentPart>
        </mc:Choice>
        <mc:Fallback xmlns="">
          <p:pic>
            <p:nvPicPr>
              <p:cNvPr id="332" name="Ink 331">
                <a:extLst>
                  <a:ext uri="{FF2B5EF4-FFF2-40B4-BE49-F238E27FC236}">
                    <a16:creationId xmlns:a16="http://schemas.microsoft.com/office/drawing/2014/main" id="{5A21D29D-B442-4B08-AE9D-6B9BA1B92BA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032768" y="4096295"/>
                <a:ext cx="271800" cy="338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33" name="Ink 332">
                <a:extLst>
                  <a:ext uri="{FF2B5EF4-FFF2-40B4-BE49-F238E27FC236}">
                    <a16:creationId xmlns:a16="http://schemas.microsoft.com/office/drawing/2014/main" id="{9C0F95DD-A0E5-4459-9711-BE9305D47DB1}"/>
                  </a:ext>
                </a:extLst>
              </p14:cNvPr>
              <p14:cNvContentPartPr/>
              <p14:nvPr/>
            </p14:nvContentPartPr>
            <p14:xfrm>
              <a:off x="2115208" y="4269984"/>
              <a:ext cx="117360" cy="154440"/>
            </p14:xfrm>
          </p:contentPart>
        </mc:Choice>
        <mc:Fallback xmlns="">
          <p:pic>
            <p:nvPicPr>
              <p:cNvPr id="333" name="Ink 332">
                <a:extLst>
                  <a:ext uri="{FF2B5EF4-FFF2-40B4-BE49-F238E27FC236}">
                    <a16:creationId xmlns:a16="http://schemas.microsoft.com/office/drawing/2014/main" id="{9C0F95DD-A0E5-4459-9711-BE9305D47DB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106208" y="4261005"/>
                <a:ext cx="135000" cy="1720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41" name="Ink 340">
                <a:extLst>
                  <a:ext uri="{FF2B5EF4-FFF2-40B4-BE49-F238E27FC236}">
                    <a16:creationId xmlns:a16="http://schemas.microsoft.com/office/drawing/2014/main" id="{B2FE0113-09D5-4FA6-90A3-21FCD2E4124B}"/>
                  </a:ext>
                </a:extLst>
              </p14:cNvPr>
              <p14:cNvContentPartPr/>
              <p14:nvPr/>
            </p14:nvContentPartPr>
            <p14:xfrm>
              <a:off x="2423728" y="3645024"/>
              <a:ext cx="480240" cy="889920"/>
            </p14:xfrm>
          </p:contentPart>
        </mc:Choice>
        <mc:Fallback xmlns="">
          <p:pic>
            <p:nvPicPr>
              <p:cNvPr id="341" name="Ink 340">
                <a:extLst>
                  <a:ext uri="{FF2B5EF4-FFF2-40B4-BE49-F238E27FC236}">
                    <a16:creationId xmlns:a16="http://schemas.microsoft.com/office/drawing/2014/main" id="{B2FE0113-09D5-4FA6-90A3-21FCD2E4124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414728" y="3636024"/>
                <a:ext cx="497880" cy="90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51" name="Ink 350">
                <a:extLst>
                  <a:ext uri="{FF2B5EF4-FFF2-40B4-BE49-F238E27FC236}">
                    <a16:creationId xmlns:a16="http://schemas.microsoft.com/office/drawing/2014/main" id="{123684DF-DE77-4C23-9CA7-F81178284F2A}"/>
                  </a:ext>
                </a:extLst>
              </p14:cNvPr>
              <p14:cNvContentPartPr/>
              <p14:nvPr/>
            </p14:nvContentPartPr>
            <p14:xfrm>
              <a:off x="3021328" y="3881184"/>
              <a:ext cx="727200" cy="411840"/>
            </p14:xfrm>
          </p:contentPart>
        </mc:Choice>
        <mc:Fallback xmlns="">
          <p:pic>
            <p:nvPicPr>
              <p:cNvPr id="351" name="Ink 350">
                <a:extLst>
                  <a:ext uri="{FF2B5EF4-FFF2-40B4-BE49-F238E27FC236}">
                    <a16:creationId xmlns:a16="http://schemas.microsoft.com/office/drawing/2014/main" id="{123684DF-DE77-4C23-9CA7-F81178284F2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12328" y="3872184"/>
                <a:ext cx="74484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52" name="Ink 351">
                <a:extLst>
                  <a:ext uri="{FF2B5EF4-FFF2-40B4-BE49-F238E27FC236}">
                    <a16:creationId xmlns:a16="http://schemas.microsoft.com/office/drawing/2014/main" id="{BFA4F492-97AF-4014-813C-70C7800167F8}"/>
                  </a:ext>
                </a:extLst>
              </p14:cNvPr>
              <p14:cNvContentPartPr/>
              <p14:nvPr/>
            </p14:nvContentPartPr>
            <p14:xfrm>
              <a:off x="3855088" y="4001424"/>
              <a:ext cx="348840" cy="226440"/>
            </p14:xfrm>
          </p:contentPart>
        </mc:Choice>
        <mc:Fallback xmlns="">
          <p:pic>
            <p:nvPicPr>
              <p:cNvPr id="352" name="Ink 351">
                <a:extLst>
                  <a:ext uri="{FF2B5EF4-FFF2-40B4-BE49-F238E27FC236}">
                    <a16:creationId xmlns:a16="http://schemas.microsoft.com/office/drawing/2014/main" id="{BFA4F492-97AF-4014-813C-70C7800167F8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846088" y="3992424"/>
                <a:ext cx="36648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62" name="Ink 361">
                <a:extLst>
                  <a:ext uri="{FF2B5EF4-FFF2-40B4-BE49-F238E27FC236}">
                    <a16:creationId xmlns:a16="http://schemas.microsoft.com/office/drawing/2014/main" id="{7ED7E940-E8B4-47A7-B96C-7E2DF465C425}"/>
                  </a:ext>
                </a:extLst>
              </p14:cNvPr>
              <p14:cNvContentPartPr/>
              <p14:nvPr/>
            </p14:nvContentPartPr>
            <p14:xfrm>
              <a:off x="4299328" y="3803424"/>
              <a:ext cx="826560" cy="477000"/>
            </p14:xfrm>
          </p:contentPart>
        </mc:Choice>
        <mc:Fallback xmlns="">
          <p:pic>
            <p:nvPicPr>
              <p:cNvPr id="362" name="Ink 361">
                <a:extLst>
                  <a:ext uri="{FF2B5EF4-FFF2-40B4-BE49-F238E27FC236}">
                    <a16:creationId xmlns:a16="http://schemas.microsoft.com/office/drawing/2014/main" id="{7ED7E940-E8B4-47A7-B96C-7E2DF465C42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90328" y="3794417"/>
                <a:ext cx="844200" cy="4946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77" name="Ink 376">
                <a:extLst>
                  <a:ext uri="{FF2B5EF4-FFF2-40B4-BE49-F238E27FC236}">
                    <a16:creationId xmlns:a16="http://schemas.microsoft.com/office/drawing/2014/main" id="{BC0D0E32-5527-401C-A4F9-551AE79E650F}"/>
                  </a:ext>
                </a:extLst>
              </p14:cNvPr>
              <p14:cNvContentPartPr/>
              <p14:nvPr/>
            </p14:nvContentPartPr>
            <p14:xfrm>
              <a:off x="989776" y="4809500"/>
              <a:ext cx="27000" cy="361440"/>
            </p14:xfrm>
          </p:contentPart>
        </mc:Choice>
        <mc:Fallback xmlns="">
          <p:pic>
            <p:nvPicPr>
              <p:cNvPr id="377" name="Ink 376">
                <a:extLst>
                  <a:ext uri="{FF2B5EF4-FFF2-40B4-BE49-F238E27FC236}">
                    <a16:creationId xmlns:a16="http://schemas.microsoft.com/office/drawing/2014/main" id="{BC0D0E32-5527-401C-A4F9-551AE79E650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980776" y="4800491"/>
                <a:ext cx="44640" cy="3790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380" name="Ink 379">
                <a:extLst>
                  <a:ext uri="{FF2B5EF4-FFF2-40B4-BE49-F238E27FC236}">
                    <a16:creationId xmlns:a16="http://schemas.microsoft.com/office/drawing/2014/main" id="{32961F0E-6192-4D5F-A8CF-8E04D517F0A4}"/>
                  </a:ext>
                </a:extLst>
              </p14:cNvPr>
              <p14:cNvContentPartPr/>
              <p14:nvPr/>
            </p14:nvContentPartPr>
            <p14:xfrm>
              <a:off x="1669096" y="4861700"/>
              <a:ext cx="165240" cy="13320"/>
            </p14:xfrm>
          </p:contentPart>
        </mc:Choice>
        <mc:Fallback xmlns="">
          <p:pic>
            <p:nvPicPr>
              <p:cNvPr id="380" name="Ink 379">
                <a:extLst>
                  <a:ext uri="{FF2B5EF4-FFF2-40B4-BE49-F238E27FC236}">
                    <a16:creationId xmlns:a16="http://schemas.microsoft.com/office/drawing/2014/main" id="{32961F0E-6192-4D5F-A8CF-8E04D517F0A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660116" y="4852700"/>
                <a:ext cx="182842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002129A8-7ED6-4A2D-9D39-D4BDEBB6E094}"/>
                  </a:ext>
                </a:extLst>
              </p14:cNvPr>
              <p14:cNvContentPartPr/>
              <p14:nvPr/>
            </p14:nvContentPartPr>
            <p14:xfrm>
              <a:off x="1662256" y="4953860"/>
              <a:ext cx="226080" cy="82800"/>
            </p14:xfrm>
          </p:contentPart>
        </mc:Choice>
        <mc:Fallback xmlns=""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002129A8-7ED6-4A2D-9D39-D4BDEBB6E09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653270" y="4944860"/>
                <a:ext cx="243692" cy="10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1C7BB71A-45C3-4ED5-82AE-8EC8E3361128}"/>
                  </a:ext>
                </a:extLst>
              </p14:cNvPr>
              <p14:cNvContentPartPr/>
              <p14:nvPr/>
            </p14:nvContentPartPr>
            <p14:xfrm>
              <a:off x="1107856" y="4781780"/>
              <a:ext cx="327600" cy="33696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1C7BB71A-45C3-4ED5-82AE-8EC8E336112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098846" y="4772790"/>
                <a:ext cx="345259" cy="3545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88" name="Ink 387">
                <a:extLst>
                  <a:ext uri="{FF2B5EF4-FFF2-40B4-BE49-F238E27FC236}">
                    <a16:creationId xmlns:a16="http://schemas.microsoft.com/office/drawing/2014/main" id="{74FCEADD-6046-415C-8636-700A100065E6}"/>
                  </a:ext>
                </a:extLst>
              </p14:cNvPr>
              <p14:cNvContentPartPr/>
              <p14:nvPr/>
            </p14:nvContentPartPr>
            <p14:xfrm>
              <a:off x="492976" y="4704020"/>
              <a:ext cx="379440" cy="611280"/>
            </p14:xfrm>
          </p:contentPart>
        </mc:Choice>
        <mc:Fallback xmlns="">
          <p:pic>
            <p:nvPicPr>
              <p:cNvPr id="388" name="Ink 387">
                <a:extLst>
                  <a:ext uri="{FF2B5EF4-FFF2-40B4-BE49-F238E27FC236}">
                    <a16:creationId xmlns:a16="http://schemas.microsoft.com/office/drawing/2014/main" id="{74FCEADD-6046-415C-8636-700A100065E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83985" y="4695020"/>
                <a:ext cx="397063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401" name="Ink 400">
                <a:extLst>
                  <a:ext uri="{FF2B5EF4-FFF2-40B4-BE49-F238E27FC236}">
                    <a16:creationId xmlns:a16="http://schemas.microsoft.com/office/drawing/2014/main" id="{866FE13C-2887-4A9D-96A1-9278118BB56B}"/>
                  </a:ext>
                </a:extLst>
              </p14:cNvPr>
              <p14:cNvContentPartPr/>
              <p14:nvPr/>
            </p14:nvContentPartPr>
            <p14:xfrm>
              <a:off x="2551096" y="4638860"/>
              <a:ext cx="432360" cy="783360"/>
            </p14:xfrm>
          </p:contentPart>
        </mc:Choice>
        <mc:Fallback xmlns="">
          <p:pic>
            <p:nvPicPr>
              <p:cNvPr id="401" name="Ink 400">
                <a:extLst>
                  <a:ext uri="{FF2B5EF4-FFF2-40B4-BE49-F238E27FC236}">
                    <a16:creationId xmlns:a16="http://schemas.microsoft.com/office/drawing/2014/main" id="{866FE13C-2887-4A9D-96A1-9278118BB56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542096" y="4629860"/>
                <a:ext cx="450000" cy="80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02" name="Ink 401">
                <a:extLst>
                  <a:ext uri="{FF2B5EF4-FFF2-40B4-BE49-F238E27FC236}">
                    <a16:creationId xmlns:a16="http://schemas.microsoft.com/office/drawing/2014/main" id="{F82811AA-A581-4CC4-9974-8660F31AE7E1}"/>
                  </a:ext>
                </a:extLst>
              </p14:cNvPr>
              <p14:cNvContentPartPr/>
              <p14:nvPr/>
            </p14:nvContentPartPr>
            <p14:xfrm>
              <a:off x="2075176" y="4702940"/>
              <a:ext cx="300240" cy="545400"/>
            </p14:xfrm>
          </p:contentPart>
        </mc:Choice>
        <mc:Fallback xmlns="">
          <p:pic>
            <p:nvPicPr>
              <p:cNvPr id="402" name="Ink 401">
                <a:extLst>
                  <a:ext uri="{FF2B5EF4-FFF2-40B4-BE49-F238E27FC236}">
                    <a16:creationId xmlns:a16="http://schemas.microsoft.com/office/drawing/2014/main" id="{F82811AA-A581-4CC4-9974-8660F31AE7E1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066176" y="4693946"/>
                <a:ext cx="317880" cy="5630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418" name="Ink 417">
                <a:extLst>
                  <a:ext uri="{FF2B5EF4-FFF2-40B4-BE49-F238E27FC236}">
                    <a16:creationId xmlns:a16="http://schemas.microsoft.com/office/drawing/2014/main" id="{F8B679A5-1ED4-4428-83A2-654F3B4B3A7B}"/>
                  </a:ext>
                </a:extLst>
              </p14:cNvPr>
              <p14:cNvContentPartPr/>
              <p14:nvPr/>
            </p14:nvContentPartPr>
            <p14:xfrm>
              <a:off x="4306456" y="4724540"/>
              <a:ext cx="97200" cy="497160"/>
            </p14:xfrm>
          </p:contentPart>
        </mc:Choice>
        <mc:Fallback xmlns="">
          <p:pic>
            <p:nvPicPr>
              <p:cNvPr id="418" name="Ink 417">
                <a:extLst>
                  <a:ext uri="{FF2B5EF4-FFF2-40B4-BE49-F238E27FC236}">
                    <a16:creationId xmlns:a16="http://schemas.microsoft.com/office/drawing/2014/main" id="{F8B679A5-1ED4-4428-83A2-654F3B4B3A7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4297456" y="4715547"/>
                <a:ext cx="114840" cy="5147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19" name="Ink 418">
                <a:extLst>
                  <a:ext uri="{FF2B5EF4-FFF2-40B4-BE49-F238E27FC236}">
                    <a16:creationId xmlns:a16="http://schemas.microsoft.com/office/drawing/2014/main" id="{2E98798F-BB31-4065-9B58-69CD8389BB18}"/>
                  </a:ext>
                </a:extLst>
              </p14:cNvPr>
              <p14:cNvContentPartPr/>
              <p14:nvPr/>
            </p14:nvContentPartPr>
            <p14:xfrm>
              <a:off x="3097216" y="4688540"/>
              <a:ext cx="1136880" cy="572760"/>
            </p14:xfrm>
          </p:contentPart>
        </mc:Choice>
        <mc:Fallback xmlns="">
          <p:pic>
            <p:nvPicPr>
              <p:cNvPr id="419" name="Ink 418">
                <a:extLst>
                  <a:ext uri="{FF2B5EF4-FFF2-40B4-BE49-F238E27FC236}">
                    <a16:creationId xmlns:a16="http://schemas.microsoft.com/office/drawing/2014/main" id="{2E98798F-BB31-4065-9B58-69CD8389BB1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088216" y="4679540"/>
                <a:ext cx="1154520" cy="5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425" name="Ink 424">
                <a:extLst>
                  <a:ext uri="{FF2B5EF4-FFF2-40B4-BE49-F238E27FC236}">
                    <a16:creationId xmlns:a16="http://schemas.microsoft.com/office/drawing/2014/main" id="{97D81755-1513-4828-9552-92CD9B78E0F2}"/>
                  </a:ext>
                </a:extLst>
              </p14:cNvPr>
              <p14:cNvContentPartPr/>
              <p14:nvPr/>
            </p14:nvContentPartPr>
            <p14:xfrm>
              <a:off x="4554496" y="4694300"/>
              <a:ext cx="391320" cy="495360"/>
            </p14:xfrm>
          </p:contentPart>
        </mc:Choice>
        <mc:Fallback xmlns="">
          <p:pic>
            <p:nvPicPr>
              <p:cNvPr id="425" name="Ink 424">
                <a:extLst>
                  <a:ext uri="{FF2B5EF4-FFF2-40B4-BE49-F238E27FC236}">
                    <a16:creationId xmlns:a16="http://schemas.microsoft.com/office/drawing/2014/main" id="{97D81755-1513-4828-9552-92CD9B78E0F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4545496" y="4685293"/>
                <a:ext cx="408960" cy="513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37" name="Ink 436">
                <a:extLst>
                  <a:ext uri="{FF2B5EF4-FFF2-40B4-BE49-F238E27FC236}">
                    <a16:creationId xmlns:a16="http://schemas.microsoft.com/office/drawing/2014/main" id="{02E86DB0-A3A8-4A5A-91C9-6F8612D9F8F6}"/>
                  </a:ext>
                </a:extLst>
              </p14:cNvPr>
              <p14:cNvContentPartPr/>
              <p14:nvPr/>
            </p14:nvContentPartPr>
            <p14:xfrm>
              <a:off x="5093416" y="4723460"/>
              <a:ext cx="923760" cy="412560"/>
            </p14:xfrm>
          </p:contentPart>
        </mc:Choice>
        <mc:Fallback xmlns="">
          <p:pic>
            <p:nvPicPr>
              <p:cNvPr id="437" name="Ink 436">
                <a:extLst>
                  <a:ext uri="{FF2B5EF4-FFF2-40B4-BE49-F238E27FC236}">
                    <a16:creationId xmlns:a16="http://schemas.microsoft.com/office/drawing/2014/main" id="{02E86DB0-A3A8-4A5A-91C9-6F8612D9F8F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084416" y="4714452"/>
                <a:ext cx="941400" cy="4302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47" name="Ink 446">
                <a:extLst>
                  <a:ext uri="{FF2B5EF4-FFF2-40B4-BE49-F238E27FC236}">
                    <a16:creationId xmlns:a16="http://schemas.microsoft.com/office/drawing/2014/main" id="{5E167E7D-315C-45CE-A5C2-E090A3743B70}"/>
                  </a:ext>
                </a:extLst>
              </p14:cNvPr>
              <p14:cNvContentPartPr/>
              <p14:nvPr/>
            </p14:nvContentPartPr>
            <p14:xfrm>
              <a:off x="1114696" y="5722820"/>
              <a:ext cx="424440" cy="418320"/>
            </p14:xfrm>
          </p:contentPart>
        </mc:Choice>
        <mc:Fallback xmlns="">
          <p:pic>
            <p:nvPicPr>
              <p:cNvPr id="447" name="Ink 446">
                <a:extLst>
                  <a:ext uri="{FF2B5EF4-FFF2-40B4-BE49-F238E27FC236}">
                    <a16:creationId xmlns:a16="http://schemas.microsoft.com/office/drawing/2014/main" id="{5E167E7D-315C-45CE-A5C2-E090A3743B7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105688" y="5713820"/>
                <a:ext cx="442095" cy="43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48" name="Ink 447">
                <a:extLst>
                  <a:ext uri="{FF2B5EF4-FFF2-40B4-BE49-F238E27FC236}">
                    <a16:creationId xmlns:a16="http://schemas.microsoft.com/office/drawing/2014/main" id="{FC997714-42E5-4EB1-B0DF-D451C2409ADD}"/>
                  </a:ext>
                </a:extLst>
              </p14:cNvPr>
              <p14:cNvContentPartPr/>
              <p14:nvPr/>
            </p14:nvContentPartPr>
            <p14:xfrm>
              <a:off x="565336" y="5714540"/>
              <a:ext cx="435240" cy="729360"/>
            </p14:xfrm>
          </p:contentPart>
        </mc:Choice>
        <mc:Fallback xmlns="">
          <p:pic>
            <p:nvPicPr>
              <p:cNvPr id="448" name="Ink 447">
                <a:extLst>
                  <a:ext uri="{FF2B5EF4-FFF2-40B4-BE49-F238E27FC236}">
                    <a16:creationId xmlns:a16="http://schemas.microsoft.com/office/drawing/2014/main" id="{FC997714-42E5-4EB1-B0DF-D451C2409ADD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56329" y="5705540"/>
                <a:ext cx="452895" cy="74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626C817C-5F9D-4598-BB7F-C9430BF1783E}"/>
                  </a:ext>
                </a:extLst>
              </p14:cNvPr>
              <p14:cNvContentPartPr/>
              <p14:nvPr/>
            </p14:nvContentPartPr>
            <p14:xfrm>
              <a:off x="1707976" y="5861060"/>
              <a:ext cx="183240" cy="55800"/>
            </p14:xfrm>
          </p:contentPart>
        </mc:Choice>
        <mc:Fallback xmlns=""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626C817C-5F9D-4598-BB7F-C9430BF1783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698976" y="5852060"/>
                <a:ext cx="2008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53" name="Ink 452">
                <a:extLst>
                  <a:ext uri="{FF2B5EF4-FFF2-40B4-BE49-F238E27FC236}">
                    <a16:creationId xmlns:a16="http://schemas.microsoft.com/office/drawing/2014/main" id="{53068167-8EAF-4D68-ABDA-6F57F916B458}"/>
                  </a:ext>
                </a:extLst>
              </p14:cNvPr>
              <p14:cNvContentPartPr/>
              <p14:nvPr/>
            </p14:nvContentPartPr>
            <p14:xfrm>
              <a:off x="1713736" y="5973380"/>
              <a:ext cx="227160" cy="113760"/>
            </p14:xfrm>
          </p:contentPart>
        </mc:Choice>
        <mc:Fallback xmlns="">
          <p:pic>
            <p:nvPicPr>
              <p:cNvPr id="453" name="Ink 452">
                <a:extLst>
                  <a:ext uri="{FF2B5EF4-FFF2-40B4-BE49-F238E27FC236}">
                    <a16:creationId xmlns:a16="http://schemas.microsoft.com/office/drawing/2014/main" id="{53068167-8EAF-4D68-ABDA-6F57F916B45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704722" y="5964351"/>
                <a:ext cx="244828" cy="131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712C38B4-1B34-44A0-8B4D-6C109B99FF01}"/>
                  </a:ext>
                </a:extLst>
              </p14:cNvPr>
              <p14:cNvContentPartPr/>
              <p14:nvPr/>
            </p14:nvContentPartPr>
            <p14:xfrm>
              <a:off x="2298016" y="5701220"/>
              <a:ext cx="48960" cy="167400"/>
            </p14:xfrm>
          </p:contentPart>
        </mc:Choice>
        <mc:Fallback xmlns=""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712C38B4-1B34-44A0-8B4D-6C109B99FF0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289082" y="5692220"/>
                <a:ext cx="66471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455" name="Ink 454">
                <a:extLst>
                  <a:ext uri="{FF2B5EF4-FFF2-40B4-BE49-F238E27FC236}">
                    <a16:creationId xmlns:a16="http://schemas.microsoft.com/office/drawing/2014/main" id="{732EABDC-CD2B-40AA-B6CE-9CE18E98A5B5}"/>
                  </a:ext>
                </a:extLst>
              </p14:cNvPr>
              <p14:cNvContentPartPr/>
              <p14:nvPr/>
            </p14:nvContentPartPr>
            <p14:xfrm>
              <a:off x="2152216" y="5966540"/>
              <a:ext cx="335880" cy="15840"/>
            </p14:xfrm>
          </p:contentPart>
        </mc:Choice>
        <mc:Fallback xmlns="">
          <p:pic>
            <p:nvPicPr>
              <p:cNvPr id="455" name="Ink 454">
                <a:extLst>
                  <a:ext uri="{FF2B5EF4-FFF2-40B4-BE49-F238E27FC236}">
                    <a16:creationId xmlns:a16="http://schemas.microsoft.com/office/drawing/2014/main" id="{732EABDC-CD2B-40AA-B6CE-9CE18E98A5B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143216" y="5957540"/>
                <a:ext cx="35352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458" name="Ink 457">
                <a:extLst>
                  <a:ext uri="{FF2B5EF4-FFF2-40B4-BE49-F238E27FC236}">
                    <a16:creationId xmlns:a16="http://schemas.microsoft.com/office/drawing/2014/main" id="{B70B2711-5F71-4F6D-BFC9-39CF429C46F7}"/>
                  </a:ext>
                </a:extLst>
              </p14:cNvPr>
              <p14:cNvContentPartPr/>
              <p14:nvPr/>
            </p14:nvContentPartPr>
            <p14:xfrm>
              <a:off x="2106496" y="6136100"/>
              <a:ext cx="329400" cy="180360"/>
            </p14:xfrm>
          </p:contentPart>
        </mc:Choice>
        <mc:Fallback xmlns="">
          <p:pic>
            <p:nvPicPr>
              <p:cNvPr id="458" name="Ink 457">
                <a:extLst>
                  <a:ext uri="{FF2B5EF4-FFF2-40B4-BE49-F238E27FC236}">
                    <a16:creationId xmlns:a16="http://schemas.microsoft.com/office/drawing/2014/main" id="{B70B2711-5F71-4F6D-BFC9-39CF429C46F7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097496" y="6127100"/>
                <a:ext cx="3470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465" name="Ink 464">
                <a:extLst>
                  <a:ext uri="{FF2B5EF4-FFF2-40B4-BE49-F238E27FC236}">
                    <a16:creationId xmlns:a16="http://schemas.microsoft.com/office/drawing/2014/main" id="{B27D3DB7-0C51-40AD-A8DD-EBB0970C9536}"/>
                  </a:ext>
                </a:extLst>
              </p14:cNvPr>
              <p14:cNvContentPartPr/>
              <p14:nvPr/>
            </p14:nvContentPartPr>
            <p14:xfrm>
              <a:off x="2601496" y="5572700"/>
              <a:ext cx="474120" cy="880920"/>
            </p14:xfrm>
          </p:contentPart>
        </mc:Choice>
        <mc:Fallback xmlns="">
          <p:pic>
            <p:nvPicPr>
              <p:cNvPr id="465" name="Ink 464">
                <a:extLst>
                  <a:ext uri="{FF2B5EF4-FFF2-40B4-BE49-F238E27FC236}">
                    <a16:creationId xmlns:a16="http://schemas.microsoft.com/office/drawing/2014/main" id="{B27D3DB7-0C51-40AD-A8DD-EBB0970C9536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592489" y="5563704"/>
                <a:ext cx="491773" cy="8985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485" name="Ink 484">
                <a:extLst>
                  <a:ext uri="{FF2B5EF4-FFF2-40B4-BE49-F238E27FC236}">
                    <a16:creationId xmlns:a16="http://schemas.microsoft.com/office/drawing/2014/main" id="{1807531F-E3EA-4D1F-BA9D-56E57BBD1C77}"/>
                  </a:ext>
                </a:extLst>
              </p14:cNvPr>
              <p14:cNvContentPartPr/>
              <p14:nvPr/>
            </p14:nvContentPartPr>
            <p14:xfrm>
              <a:off x="4630816" y="5744420"/>
              <a:ext cx="427320" cy="465120"/>
            </p14:xfrm>
          </p:contentPart>
        </mc:Choice>
        <mc:Fallback xmlns="">
          <p:pic>
            <p:nvPicPr>
              <p:cNvPr id="485" name="Ink 484">
                <a:extLst>
                  <a:ext uri="{FF2B5EF4-FFF2-40B4-BE49-F238E27FC236}">
                    <a16:creationId xmlns:a16="http://schemas.microsoft.com/office/drawing/2014/main" id="{1807531F-E3EA-4D1F-BA9D-56E57BBD1C7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621816" y="5735413"/>
                <a:ext cx="444960" cy="4827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86" name="Ink 485">
                <a:extLst>
                  <a:ext uri="{FF2B5EF4-FFF2-40B4-BE49-F238E27FC236}">
                    <a16:creationId xmlns:a16="http://schemas.microsoft.com/office/drawing/2014/main" id="{947CB4AD-8618-4693-B1F4-BE3F6F3A6A1E}"/>
                  </a:ext>
                </a:extLst>
              </p14:cNvPr>
              <p14:cNvContentPartPr/>
              <p14:nvPr/>
            </p14:nvContentPartPr>
            <p14:xfrm>
              <a:off x="3222136" y="5614820"/>
              <a:ext cx="1276560" cy="711000"/>
            </p14:xfrm>
          </p:contentPart>
        </mc:Choice>
        <mc:Fallback xmlns="">
          <p:pic>
            <p:nvPicPr>
              <p:cNvPr id="486" name="Ink 485">
                <a:extLst>
                  <a:ext uri="{FF2B5EF4-FFF2-40B4-BE49-F238E27FC236}">
                    <a16:creationId xmlns:a16="http://schemas.microsoft.com/office/drawing/2014/main" id="{947CB4AD-8618-4693-B1F4-BE3F6F3A6A1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213133" y="5605815"/>
                <a:ext cx="1294205" cy="7286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493" name="Ink 492">
                <a:extLst>
                  <a:ext uri="{FF2B5EF4-FFF2-40B4-BE49-F238E27FC236}">
                    <a16:creationId xmlns:a16="http://schemas.microsoft.com/office/drawing/2014/main" id="{7179B8F7-C6BC-4CB7-A4CE-D34252E79AE9}"/>
                  </a:ext>
                </a:extLst>
              </p14:cNvPr>
              <p14:cNvContentPartPr/>
              <p14:nvPr/>
            </p14:nvContentPartPr>
            <p14:xfrm>
              <a:off x="5230576" y="5696180"/>
              <a:ext cx="789480" cy="388080"/>
            </p14:xfrm>
          </p:contentPart>
        </mc:Choice>
        <mc:Fallback xmlns="">
          <p:pic>
            <p:nvPicPr>
              <p:cNvPr id="493" name="Ink 492">
                <a:extLst>
                  <a:ext uri="{FF2B5EF4-FFF2-40B4-BE49-F238E27FC236}">
                    <a16:creationId xmlns:a16="http://schemas.microsoft.com/office/drawing/2014/main" id="{7179B8F7-C6BC-4CB7-A4CE-D34252E79AE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221572" y="5687180"/>
                <a:ext cx="807128" cy="40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494" name="Ink 493">
                <a:extLst>
                  <a:ext uri="{FF2B5EF4-FFF2-40B4-BE49-F238E27FC236}">
                    <a16:creationId xmlns:a16="http://schemas.microsoft.com/office/drawing/2014/main" id="{39768FEC-CB21-41F8-B49F-412E323696B3}"/>
                  </a:ext>
                </a:extLst>
              </p14:cNvPr>
              <p14:cNvContentPartPr/>
              <p14:nvPr/>
            </p14:nvContentPartPr>
            <p14:xfrm>
              <a:off x="6109696" y="5691860"/>
              <a:ext cx="93240" cy="389880"/>
            </p14:xfrm>
          </p:contentPart>
        </mc:Choice>
        <mc:Fallback xmlns="">
          <p:pic>
            <p:nvPicPr>
              <p:cNvPr id="494" name="Ink 493">
                <a:extLst>
                  <a:ext uri="{FF2B5EF4-FFF2-40B4-BE49-F238E27FC236}">
                    <a16:creationId xmlns:a16="http://schemas.microsoft.com/office/drawing/2014/main" id="{39768FEC-CB21-41F8-B49F-412E323696B3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100696" y="5682860"/>
                <a:ext cx="110880" cy="40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5" name="TextBox 494">
                <a:extLst>
                  <a:ext uri="{FF2B5EF4-FFF2-40B4-BE49-F238E27FC236}">
                    <a16:creationId xmlns:a16="http://schemas.microsoft.com/office/drawing/2014/main" id="{93340C03-9570-4769-A993-337BFD13F734}"/>
                  </a:ext>
                </a:extLst>
              </p:cNvPr>
              <p:cNvSpPr txBox="1"/>
              <p:nvPr/>
            </p:nvSpPr>
            <p:spPr>
              <a:xfrm>
                <a:off x="7597454" y="3712489"/>
                <a:ext cx="418255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=0, 1</m:t>
                    </m:r>
                  </m:oMath>
                </a14:m>
                <a:r>
                  <a:rPr lang="it-IT" dirty="0"/>
                  <a:t> 	-- &gt; time and spatial translations</a:t>
                </a:r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it-IT" dirty="0"/>
                  <a:t> 	</a:t>
                </a:r>
                <a:r>
                  <a:rPr lang="it-IT" dirty="0">
                    <a:sym typeface="Wingdings" panose="05000000000000000000" pitchFamily="2" charset="2"/>
                  </a:rPr>
                  <a:t>-- &gt; supertranslations</a:t>
                </a:r>
                <a:endParaRPr lang="it-IT" dirty="0"/>
              </a:p>
            </p:txBody>
          </p:sp>
        </mc:Choice>
        <mc:Fallback xmlns="">
          <p:sp>
            <p:nvSpPr>
              <p:cNvPr id="495" name="TextBox 494">
                <a:extLst>
                  <a:ext uri="{FF2B5EF4-FFF2-40B4-BE49-F238E27FC236}">
                    <a16:creationId xmlns:a16="http://schemas.microsoft.com/office/drawing/2014/main" id="{93340C03-9570-4769-A993-337BFD13F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454" y="3712489"/>
                <a:ext cx="4182555" cy="646331"/>
              </a:xfrm>
              <a:prstGeom prst="rect">
                <a:avLst/>
              </a:prstGeom>
              <a:blipFill>
                <a:blip r:embed="rId118"/>
                <a:stretch>
                  <a:fillRect t="-4717" r="-729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6" name="TextBox 495">
                <a:extLst>
                  <a:ext uri="{FF2B5EF4-FFF2-40B4-BE49-F238E27FC236}">
                    <a16:creationId xmlns:a16="http://schemas.microsoft.com/office/drawing/2014/main" id="{C3B9202D-FDCA-45D0-9753-1127E7688423}"/>
                  </a:ext>
                </a:extLst>
              </p:cNvPr>
              <p:cNvSpPr txBox="1"/>
              <p:nvPr/>
            </p:nvSpPr>
            <p:spPr>
              <a:xfrm>
                <a:off x="7597454" y="4638860"/>
                <a:ext cx="397737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it-IT" dirty="0"/>
                  <a:t> 	-- &gt; angular momentum</a:t>
                </a:r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it-IT" dirty="0"/>
                  <a:t> 	</a:t>
                </a:r>
                <a:r>
                  <a:rPr lang="it-IT" dirty="0">
                    <a:sym typeface="Wingdings" panose="05000000000000000000" pitchFamily="2" charset="2"/>
                  </a:rPr>
                  <a:t>-- &gt; super-angular momentum</a:t>
                </a:r>
                <a:endParaRPr lang="it-IT" dirty="0"/>
              </a:p>
            </p:txBody>
          </p:sp>
        </mc:Choice>
        <mc:Fallback xmlns="">
          <p:sp>
            <p:nvSpPr>
              <p:cNvPr id="496" name="TextBox 495">
                <a:extLst>
                  <a:ext uri="{FF2B5EF4-FFF2-40B4-BE49-F238E27FC236}">
                    <a16:creationId xmlns:a16="http://schemas.microsoft.com/office/drawing/2014/main" id="{C3B9202D-FDCA-45D0-9753-1127E7688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454" y="4638860"/>
                <a:ext cx="3977371" cy="646331"/>
              </a:xfrm>
              <a:prstGeom prst="rect">
                <a:avLst/>
              </a:prstGeom>
              <a:blipFill>
                <a:blip r:embed="rId119"/>
                <a:stretch>
                  <a:fillRect t="-5660" r="-766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7" name="TextBox 496">
                <a:extLst>
                  <a:ext uri="{FF2B5EF4-FFF2-40B4-BE49-F238E27FC236}">
                    <a16:creationId xmlns:a16="http://schemas.microsoft.com/office/drawing/2014/main" id="{1679D035-C94F-418B-BBBA-CA2215D7EED0}"/>
                  </a:ext>
                </a:extLst>
              </p:cNvPr>
              <p:cNvSpPr txBox="1"/>
              <p:nvPr/>
            </p:nvSpPr>
            <p:spPr>
              <a:xfrm>
                <a:off x="7597453" y="5593694"/>
                <a:ext cx="43829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it-IT" dirty="0"/>
                  <a:t> 	-- &gt; center-of-mass position</a:t>
                </a:r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it-IT" dirty="0"/>
                  <a:t> 	</a:t>
                </a:r>
                <a:r>
                  <a:rPr lang="it-IT" dirty="0">
                    <a:sym typeface="Wingdings" panose="05000000000000000000" pitchFamily="2" charset="2"/>
                  </a:rPr>
                  <a:t>-- &gt; super-</a:t>
                </a:r>
                <a:r>
                  <a:rPr lang="it-IT" dirty="0"/>
                  <a:t>center-of-mass position</a:t>
                </a:r>
              </a:p>
            </p:txBody>
          </p:sp>
        </mc:Choice>
        <mc:Fallback xmlns="">
          <p:sp>
            <p:nvSpPr>
              <p:cNvPr id="497" name="TextBox 496">
                <a:extLst>
                  <a:ext uri="{FF2B5EF4-FFF2-40B4-BE49-F238E27FC236}">
                    <a16:creationId xmlns:a16="http://schemas.microsoft.com/office/drawing/2014/main" id="{1679D035-C94F-418B-BBBA-CA2215D7E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7453" y="5593694"/>
                <a:ext cx="4382931" cy="646331"/>
              </a:xfrm>
              <a:prstGeom prst="rect">
                <a:avLst/>
              </a:prstGeom>
              <a:blipFill>
                <a:blip r:embed="rId120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014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7" grpId="0"/>
      <p:bldP spid="267" grpId="0"/>
      <p:bldP spid="268" grpId="0"/>
      <p:bldP spid="495" grpId="0"/>
      <p:bldP spid="496" grpId="0"/>
      <p:bldP spid="4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520" y="772273"/>
            <a:ext cx="9144000" cy="2743200"/>
          </a:xfrm>
        </p:spPr>
        <p:txBody>
          <a:bodyPr/>
          <a:lstStyle/>
          <a:p>
            <a:r>
              <a:rPr lang="en-US" dirty="0"/>
              <a:t>BMS flux-balance laws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7528" y="3507348"/>
            <a:ext cx="9144000" cy="1506537"/>
          </a:xfrm>
        </p:spPr>
        <p:txBody>
          <a:bodyPr/>
          <a:lstStyle/>
          <a:p>
            <a:r>
              <a:rPr lang="en-US" dirty="0"/>
              <a:t>Covariant derivation</a:t>
            </a:r>
            <a:endParaRPr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9223DC-AC19-4570-8EB6-59C99E64C159}"/>
                  </a:ext>
                </a:extLst>
              </p14:cNvPr>
              <p14:cNvContentPartPr/>
              <p14:nvPr/>
            </p14:nvContentPartPr>
            <p14:xfrm>
              <a:off x="12247696" y="1918732"/>
              <a:ext cx="19800" cy="9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9223DC-AC19-4570-8EB6-59C99E64C1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39056" y="1909732"/>
                <a:ext cx="37440" cy="2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5514977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FD85E87A-7813-4F67-9E59-69B5487A1910}" vid="{BDF94C36-3ACF-4CF1-939F-F4211E6D666F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2067</TotalTime>
  <Words>1297</Words>
  <Application>Microsoft Office PowerPoint</Application>
  <PresentationFormat>Widescreen</PresentationFormat>
  <Paragraphs>153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Cambria Math</vt:lpstr>
      <vt:lpstr>Candara</vt:lpstr>
      <vt:lpstr>Consolas</vt:lpstr>
      <vt:lpstr>Times New Roman</vt:lpstr>
      <vt:lpstr>Wingdings</vt:lpstr>
      <vt:lpstr>Tech Computer 16x9</vt:lpstr>
      <vt:lpstr>BMS flux-balance laws</vt:lpstr>
      <vt:lpstr>Overview, Motivation and Aims</vt:lpstr>
      <vt:lpstr>Outline of this talk</vt:lpstr>
      <vt:lpstr>Setting up the arena:</vt:lpstr>
      <vt:lpstr>Bondi gauge and metric</vt:lpstr>
      <vt:lpstr>PowerPoint Presentation</vt:lpstr>
      <vt:lpstr>Setting up the arena:</vt:lpstr>
      <vt:lpstr>PowerPoint Presentation</vt:lpstr>
      <vt:lpstr>BMS flux-balance laws</vt:lpstr>
      <vt:lpstr>PowerPoint Presentation</vt:lpstr>
      <vt:lpstr>Multipole expansion of  BMS fluxes</vt:lpstr>
      <vt:lpstr>PowerPoint Presentation</vt:lpstr>
      <vt:lpstr>PowerPoint Presentation</vt:lpstr>
      <vt:lpstr>What BMS flux-balance are useful for?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Roberto Oliveri</dc:creator>
  <cp:lastModifiedBy>Roberto Oliveri</cp:lastModifiedBy>
  <cp:revision>221</cp:revision>
  <dcterms:created xsi:type="dcterms:W3CDTF">2020-01-20T14:26:37Z</dcterms:created>
  <dcterms:modified xsi:type="dcterms:W3CDTF">2020-02-03T18:30:33Z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