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3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15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66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6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71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61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14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37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97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73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29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7C7B-D069-4CBA-89E8-CC77496045B7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4F8F-E611-404D-A86A-AC8C1BAB72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67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31387" y="5532567"/>
            <a:ext cx="21896941" cy="1338147"/>
          </a:xfrm>
          <a:prstGeom prst="rect">
            <a:avLst/>
          </a:prstGeom>
        </p:spPr>
      </p:pic>
      <p:pic>
        <p:nvPicPr>
          <p:cNvPr id="5" name="Picture 4" descr="LogoAmda_lit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032" y="5738143"/>
            <a:ext cx="3123052" cy="155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8686804" y="180624"/>
            <a:ext cx="3354252" cy="5232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b="1" i="1" dirty="0" smtClean="0"/>
              <a:t>IHDEA #4 – 0ct.  2020</a:t>
            </a:r>
            <a:endParaRPr lang="fr-FR" sz="2800" b="1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1524000" y="5782298"/>
            <a:ext cx="17508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b="1" dirty="0">
                <a:solidFill>
                  <a:schemeClr val="bg1"/>
                </a:solidFill>
              </a:rPr>
              <a:t>HAPI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41058" y="5814437"/>
            <a:ext cx="3003756" cy="774405"/>
          </a:xfrm>
        </p:spPr>
        <p:txBody>
          <a:bodyPr>
            <a:normAutofit lnSpcReduction="10000"/>
          </a:bodyPr>
          <a:lstStyle/>
          <a:p>
            <a:r>
              <a:rPr lang="fr-FR" sz="1800" dirty="0" smtClean="0">
                <a:solidFill>
                  <a:schemeClr val="bg1"/>
                </a:solidFill>
              </a:rPr>
              <a:t>AMDA </a:t>
            </a:r>
            <a:r>
              <a:rPr lang="fr-FR" sz="1800" dirty="0" smtClean="0">
                <a:solidFill>
                  <a:schemeClr val="bg1"/>
                </a:solidFill>
              </a:rPr>
              <a:t>team</a:t>
            </a:r>
            <a:endParaRPr lang="fr-FR" sz="1800" dirty="0" smtClean="0">
              <a:solidFill>
                <a:schemeClr val="bg1"/>
              </a:solidFill>
            </a:endParaRPr>
          </a:p>
          <a:p>
            <a:r>
              <a:rPr lang="fr-FR" sz="1200" dirty="0">
                <a:solidFill>
                  <a:schemeClr val="bg1"/>
                </a:solidFill>
              </a:rPr>
              <a:t>V. </a:t>
            </a:r>
            <a:r>
              <a:rPr lang="fr-FR" sz="1200" dirty="0" smtClean="0">
                <a:solidFill>
                  <a:schemeClr val="bg1"/>
                </a:solidFill>
              </a:rPr>
              <a:t>Génot, </a:t>
            </a:r>
            <a:r>
              <a:rPr lang="fr-FR" sz="1200" dirty="0" smtClean="0">
                <a:solidFill>
                  <a:schemeClr val="bg1"/>
                </a:solidFill>
              </a:rPr>
              <a:t>E</a:t>
            </a:r>
            <a:r>
              <a:rPr lang="fr-FR" sz="1200" dirty="0" smtClean="0">
                <a:solidFill>
                  <a:schemeClr val="bg1"/>
                </a:solidFill>
              </a:rPr>
              <a:t>. </a:t>
            </a:r>
            <a:r>
              <a:rPr lang="fr-FR" sz="1200" dirty="0" err="1" smtClean="0">
                <a:solidFill>
                  <a:schemeClr val="bg1"/>
                </a:solidFill>
              </a:rPr>
              <a:t>Budnik</a:t>
            </a:r>
            <a:r>
              <a:rPr lang="fr-FR" sz="1200" dirty="0" smtClean="0">
                <a:solidFill>
                  <a:schemeClr val="bg1"/>
                </a:solidFill>
              </a:rPr>
              <a:t>, M. </a:t>
            </a:r>
            <a:r>
              <a:rPr lang="fr-FR" sz="1200" dirty="0" err="1" smtClean="0">
                <a:solidFill>
                  <a:schemeClr val="bg1"/>
                </a:solidFill>
              </a:rPr>
              <a:t>Bouchemit</a:t>
            </a:r>
            <a:r>
              <a:rPr lang="fr-FR" sz="1200" dirty="0" smtClean="0">
                <a:solidFill>
                  <a:schemeClr val="bg1"/>
                </a:solidFill>
              </a:rPr>
              <a:t>, </a:t>
            </a:r>
            <a:r>
              <a:rPr lang="fr-FR" sz="1200" dirty="0" smtClean="0">
                <a:solidFill>
                  <a:schemeClr val="bg1"/>
                </a:solidFill>
              </a:rPr>
              <a:t>C. </a:t>
            </a:r>
            <a:r>
              <a:rPr lang="fr-FR" sz="1200" dirty="0" err="1" smtClean="0">
                <a:solidFill>
                  <a:schemeClr val="bg1"/>
                </a:solidFill>
              </a:rPr>
              <a:t>Jacquey</a:t>
            </a:r>
            <a:r>
              <a:rPr lang="fr-FR" sz="1200" dirty="0" smtClean="0">
                <a:solidFill>
                  <a:schemeClr val="bg1"/>
                </a:solidFill>
              </a:rPr>
              <a:t>, N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smtClean="0">
                <a:solidFill>
                  <a:schemeClr val="bg1"/>
                </a:solidFill>
              </a:rPr>
              <a:t>André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38317" y="479653"/>
            <a:ext cx="11235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AMDA </a:t>
            </a:r>
            <a:r>
              <a:rPr lang="fr-FR" dirty="0" err="1" smtClean="0"/>
              <a:t>distributes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r>
              <a:rPr lang="fr-FR" dirty="0" smtClean="0"/>
              <a:t> </a:t>
            </a:r>
            <a:r>
              <a:rPr lang="fr-FR" dirty="0" err="1" smtClean="0"/>
              <a:t>physics</a:t>
            </a:r>
            <a:r>
              <a:rPr lang="fr-FR" dirty="0" smtClean="0"/>
              <a:t> data for 15 </a:t>
            </a:r>
            <a:r>
              <a:rPr lang="fr-FR" dirty="0" err="1" smtClean="0"/>
              <a:t>years</a:t>
            </a:r>
            <a:endParaRPr lang="fr-FR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Public data </a:t>
            </a:r>
            <a:r>
              <a:rPr lang="fr-FR" dirty="0" err="1" smtClean="0"/>
              <a:t>from</a:t>
            </a:r>
            <a:r>
              <a:rPr lang="fr-FR" dirty="0" smtClean="0"/>
              <a:t> NASA/</a:t>
            </a:r>
            <a:r>
              <a:rPr lang="fr-FR" dirty="0" err="1" smtClean="0"/>
              <a:t>CDAWeb</a:t>
            </a:r>
            <a:r>
              <a:rPr lang="fr-FR" dirty="0" smtClean="0"/>
              <a:t>, NASA/PDS, ESA/PSA, ESA/CSA, ESA/SOAR, … + simulations and </a:t>
            </a:r>
            <a:r>
              <a:rPr lang="fr-FR" dirty="0" err="1" smtClean="0"/>
              <a:t>models</a:t>
            </a:r>
            <a:r>
              <a:rPr lang="fr-FR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SPASE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/>
              <a:t>used</a:t>
            </a:r>
            <a:r>
              <a:rPr lang="fr-FR" dirty="0"/>
              <a:t> at all </a:t>
            </a:r>
            <a:r>
              <a:rPr lang="fr-FR" dirty="0" err="1"/>
              <a:t>levels</a:t>
            </a:r>
            <a:r>
              <a:rPr lang="fr-FR" dirty="0"/>
              <a:t> of data </a:t>
            </a:r>
            <a:r>
              <a:rPr lang="fr-FR" dirty="0" smtClean="0"/>
              <a:t>description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AMDA </a:t>
            </a:r>
            <a:r>
              <a:rPr lang="fr-FR" dirty="0" err="1"/>
              <a:t>parameter</a:t>
            </a:r>
            <a:r>
              <a:rPr lang="fr-FR" dirty="0"/>
              <a:t> XML are </a:t>
            </a:r>
            <a:r>
              <a:rPr lang="fr-FR" dirty="0" err="1"/>
              <a:t>built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SPASE </a:t>
            </a:r>
            <a:r>
              <a:rPr lang="fr-FR" dirty="0" err="1"/>
              <a:t>registry</a:t>
            </a:r>
            <a:r>
              <a:rPr lang="fr-FR" dirty="0"/>
              <a:t> (info) + AMDA </a:t>
            </a:r>
            <a:r>
              <a:rPr lang="fr-FR" dirty="0" err="1"/>
              <a:t>specific</a:t>
            </a:r>
            <a:r>
              <a:rPr lang="fr-FR" dirty="0"/>
              <a:t> blocks in 3 </a:t>
            </a:r>
            <a:r>
              <a:rPr lang="fr-FR" dirty="0" err="1" smtClean="0"/>
              <a:t>fields</a:t>
            </a:r>
            <a:r>
              <a:rPr lang="fr-FR" dirty="0" smtClean="0"/>
              <a:t> (</a:t>
            </a:r>
            <a:r>
              <a:rPr lang="fr-FR" dirty="0" err="1" smtClean="0"/>
              <a:t>Get</a:t>
            </a:r>
            <a:r>
              <a:rPr lang="fr-FR" dirty="0" smtClean="0"/>
              <a:t>, </a:t>
            </a:r>
            <a:r>
              <a:rPr lang="fr-FR" dirty="0" err="1" smtClean="0"/>
              <a:t>Process</a:t>
            </a:r>
            <a:r>
              <a:rPr lang="fr-FR" dirty="0" smtClean="0"/>
              <a:t>, Output)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 simulation model extension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available</a:t>
            </a:r>
            <a:r>
              <a:rPr lang="fr-FR" dirty="0" smtClean="0"/>
              <a:t> and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/>
              <a:t> </a:t>
            </a:r>
            <a:r>
              <a:rPr lang="fr-FR" dirty="0" err="1" smtClean="0"/>
              <a:t>improved</a:t>
            </a:r>
            <a:r>
              <a:rPr lang="fr-FR" dirty="0" smtClean="0"/>
              <a:t>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)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811" y="2131614"/>
            <a:ext cx="3429656" cy="3298586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0267" y="1900745"/>
            <a:ext cx="4614950" cy="381777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790267" y="1811275"/>
            <a:ext cx="224245" cy="199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721239" y="1996451"/>
            <a:ext cx="1184468" cy="51430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SPASE </a:t>
            </a:r>
            <a:r>
              <a:rPr lang="fr-FR" sz="1200" dirty="0" err="1" smtClean="0">
                <a:solidFill>
                  <a:schemeClr val="tx1"/>
                </a:solidFill>
              </a:rPr>
              <a:t>Registry</a:t>
            </a:r>
            <a:endParaRPr lang="fr-FR" sz="1200" dirty="0" smtClean="0">
              <a:solidFill>
                <a:schemeClr val="tx1"/>
              </a:solidFill>
            </a:endParaRP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(</a:t>
            </a:r>
            <a:r>
              <a:rPr lang="fr-FR" sz="1200" dirty="0" err="1" smtClean="0">
                <a:solidFill>
                  <a:schemeClr val="tx1"/>
                </a:solidFill>
              </a:rPr>
              <a:t>CNES.git</a:t>
            </a:r>
            <a:r>
              <a:rPr lang="fr-FR" sz="1200" dirty="0" smtClean="0">
                <a:solidFill>
                  <a:schemeClr val="tx1"/>
                </a:solidFill>
              </a:rPr>
              <a:t>)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7795" y="16963"/>
            <a:ext cx="4921793" cy="1389021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AMDA help </a:t>
            </a:r>
            <a:r>
              <a:rPr lang="fr-FR" sz="4000" dirty="0" err="1" smtClean="0"/>
              <a:t>from</a:t>
            </a:r>
            <a:r>
              <a:rPr lang="fr-FR" sz="4000" dirty="0" smtClean="0"/>
              <a:t> SPASE </a:t>
            </a:r>
            <a:r>
              <a:rPr lang="fr-FR" sz="4000" dirty="0" err="1" smtClean="0"/>
              <a:t>registry</a:t>
            </a:r>
            <a:r>
              <a:rPr lang="fr-FR" sz="4000" dirty="0" smtClean="0"/>
              <a:t> (mission </a:t>
            </a:r>
            <a:r>
              <a:rPr lang="fr-FR" sz="4000" dirty="0" err="1" smtClean="0"/>
              <a:t>level</a:t>
            </a:r>
            <a:r>
              <a:rPr lang="fr-FR" sz="4000" dirty="0" smtClean="0"/>
              <a:t>)</a:t>
            </a:r>
            <a:endParaRPr lang="fr-FR" sz="4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591" y="1612489"/>
            <a:ext cx="6319409" cy="527487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807" y="1353386"/>
            <a:ext cx="3901778" cy="51820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8057" y="2751606"/>
            <a:ext cx="3566469" cy="350550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7658" y="5385866"/>
            <a:ext cx="2453853" cy="35055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24645" y="4610044"/>
            <a:ext cx="3939881" cy="34293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76254" y="6289397"/>
            <a:ext cx="3276884" cy="34293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2312" y="1612488"/>
            <a:ext cx="5515898" cy="3272694"/>
          </a:xfrm>
          <a:prstGeom prst="rect">
            <a:avLst/>
          </a:prstGeom>
        </p:spPr>
      </p:pic>
      <p:sp>
        <p:nvSpPr>
          <p:cNvPr id="13" name="Titre 1"/>
          <p:cNvSpPr txBox="1">
            <a:spLocks/>
          </p:cNvSpPr>
          <p:nvPr/>
        </p:nvSpPr>
        <p:spPr>
          <a:xfrm>
            <a:off x="193486" y="16963"/>
            <a:ext cx="4707976" cy="1515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smtClean="0"/>
              <a:t>SPASE tags used for the </a:t>
            </a:r>
            <a:r>
              <a:rPr lang="en-US" sz="4000" i="1" dirty="0" smtClean="0"/>
              <a:t>mission </a:t>
            </a:r>
            <a:r>
              <a:rPr lang="en-US" sz="4000" dirty="0" smtClean="0"/>
              <a:t>level</a:t>
            </a:r>
            <a:endParaRPr lang="fr-FR" sz="4000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5757933" y="186813"/>
            <a:ext cx="13391" cy="64617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ce réservé du contenu 2"/>
          <p:cNvSpPr>
            <a:spLocks noGrp="1"/>
          </p:cNvSpPr>
          <p:nvPr>
            <p:ph idx="1"/>
          </p:nvPr>
        </p:nvSpPr>
        <p:spPr>
          <a:xfrm>
            <a:off x="307094" y="4965658"/>
            <a:ext cx="4453305" cy="2843450"/>
          </a:xfrm>
        </p:spPr>
        <p:txBody>
          <a:bodyPr>
            <a:normAutofit/>
          </a:bodyPr>
          <a:lstStyle/>
          <a:p>
            <a:r>
              <a:rPr lang="fr-FR" sz="2400" dirty="0" err="1" smtClean="0"/>
              <a:t>Here</a:t>
            </a:r>
            <a:r>
              <a:rPr lang="fr-FR" sz="2400" dirty="0" smtClean="0"/>
              <a:t> at the </a:t>
            </a:r>
            <a:r>
              <a:rPr lang="fr-FR" sz="2400" i="1" dirty="0"/>
              <a:t>m</a:t>
            </a:r>
            <a:r>
              <a:rPr lang="fr-FR" sz="2400" i="1" dirty="0" smtClean="0"/>
              <a:t>ission</a:t>
            </a:r>
            <a:r>
              <a:rPr lang="fr-FR" sz="2400" dirty="0" smtClean="0"/>
              <a:t> </a:t>
            </a:r>
            <a:r>
              <a:rPr lang="fr-FR" sz="2400" dirty="0" err="1" smtClean="0"/>
              <a:t>level</a:t>
            </a:r>
            <a:endParaRPr lang="fr-FR" sz="2400" dirty="0" smtClean="0"/>
          </a:p>
          <a:p>
            <a:r>
              <a:rPr lang="fr-FR" sz="2400" dirty="0" smtClean="0"/>
              <a:t>And </a:t>
            </a:r>
            <a:r>
              <a:rPr lang="fr-FR" sz="2400" dirty="0" err="1" smtClean="0"/>
              <a:t>similarly</a:t>
            </a:r>
            <a:r>
              <a:rPr lang="fr-FR" sz="2400" dirty="0" smtClean="0"/>
              <a:t> at the </a:t>
            </a:r>
            <a:r>
              <a:rPr lang="fr-FR" sz="2400" i="1" dirty="0"/>
              <a:t>i</a:t>
            </a:r>
            <a:r>
              <a:rPr lang="fr-FR" sz="2400" i="1" dirty="0" smtClean="0"/>
              <a:t>nstrument</a:t>
            </a:r>
            <a:r>
              <a:rPr lang="fr-FR" sz="2400" dirty="0" smtClean="0"/>
              <a:t> and </a:t>
            </a:r>
            <a:r>
              <a:rPr lang="fr-FR" sz="2400" i="1" dirty="0" err="1" smtClean="0"/>
              <a:t>dataset</a:t>
            </a:r>
            <a:r>
              <a:rPr lang="fr-FR" sz="2400" dirty="0" smtClean="0"/>
              <a:t> </a:t>
            </a:r>
            <a:r>
              <a:rPr lang="fr-FR" sz="2400" dirty="0" err="1" smtClean="0"/>
              <a:t>levels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693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139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AMDA help from SPASE registry (mission level)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SPASE in AMDA</dc:title>
  <dc:creator>VGenot</dc:creator>
  <cp:lastModifiedBy>Vincent Génot</cp:lastModifiedBy>
  <cp:revision>43</cp:revision>
  <dcterms:created xsi:type="dcterms:W3CDTF">2020-10-12T08:38:03Z</dcterms:created>
  <dcterms:modified xsi:type="dcterms:W3CDTF">2020-10-19T14:37:52Z</dcterms:modified>
</cp:coreProperties>
</file>