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1"/>
    <p:sldMasterId id="2147483772" r:id="rId2"/>
    <p:sldMasterId id="2147483779" r:id="rId3"/>
    <p:sldMasterId id="2147483765" r:id="rId4"/>
  </p:sldMasterIdLst>
  <p:notesMasterIdLst>
    <p:notesMasterId r:id="rId17"/>
  </p:notesMasterIdLst>
  <p:sldIdLst>
    <p:sldId id="270" r:id="rId5"/>
    <p:sldId id="273" r:id="rId6"/>
    <p:sldId id="292" r:id="rId7"/>
    <p:sldId id="293" r:id="rId8"/>
    <p:sldId id="306" r:id="rId9"/>
    <p:sldId id="289" r:id="rId10"/>
    <p:sldId id="301" r:id="rId11"/>
    <p:sldId id="276" r:id="rId12"/>
    <p:sldId id="307" r:id="rId13"/>
    <p:sldId id="304" r:id="rId14"/>
    <p:sldId id="305" r:id="rId15"/>
    <p:sldId id="291" r:id="rId16"/>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ヒラギノ角ゴ Pro W3" pitchFamily="123"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ヒラギノ角ゴ Pro W3" pitchFamily="123"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ヒラギノ角ゴ Pro W3" pitchFamily="123"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ヒラギノ角ゴ Pro W3" pitchFamily="123"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ヒラギノ角ゴ Pro W3" pitchFamily="123" charset="-128"/>
        <a:cs typeface="+mn-cs"/>
      </a:defRPr>
    </a:lvl5pPr>
    <a:lvl6pPr marL="2286000" algn="l" defTabSz="914400" rtl="0" eaLnBrk="1" latinLnBrk="0" hangingPunct="1">
      <a:defRPr kern="1200">
        <a:solidFill>
          <a:schemeClr val="tx1"/>
        </a:solidFill>
        <a:latin typeface="Arial" panose="020B0604020202020204" pitchFamily="34" charset="0"/>
        <a:ea typeface="ヒラギノ角ゴ Pro W3" pitchFamily="123" charset="-128"/>
        <a:cs typeface="+mn-cs"/>
      </a:defRPr>
    </a:lvl6pPr>
    <a:lvl7pPr marL="2743200" algn="l" defTabSz="914400" rtl="0" eaLnBrk="1" latinLnBrk="0" hangingPunct="1">
      <a:defRPr kern="1200">
        <a:solidFill>
          <a:schemeClr val="tx1"/>
        </a:solidFill>
        <a:latin typeface="Arial" panose="020B0604020202020204" pitchFamily="34" charset="0"/>
        <a:ea typeface="ヒラギノ角ゴ Pro W3" pitchFamily="123" charset="-128"/>
        <a:cs typeface="+mn-cs"/>
      </a:defRPr>
    </a:lvl7pPr>
    <a:lvl8pPr marL="3200400" algn="l" defTabSz="914400" rtl="0" eaLnBrk="1" latinLnBrk="0" hangingPunct="1">
      <a:defRPr kern="1200">
        <a:solidFill>
          <a:schemeClr val="tx1"/>
        </a:solidFill>
        <a:latin typeface="Arial" panose="020B0604020202020204" pitchFamily="34" charset="0"/>
        <a:ea typeface="ヒラギノ角ゴ Pro W3" pitchFamily="123" charset="-128"/>
        <a:cs typeface="+mn-cs"/>
      </a:defRPr>
    </a:lvl8pPr>
    <a:lvl9pPr marL="3657600" algn="l" defTabSz="914400" rtl="0" eaLnBrk="1" latinLnBrk="0" hangingPunct="1">
      <a:defRPr kern="1200">
        <a:solidFill>
          <a:schemeClr val="tx1"/>
        </a:solidFill>
        <a:latin typeface="Arial" panose="020B0604020202020204" pitchFamily="34" charset="0"/>
        <a:ea typeface="ヒラギノ角ゴ Pro W3" pitchFamily="123" charset="-128"/>
        <a:cs typeface="+mn-cs"/>
      </a:defRPr>
    </a:lvl9pPr>
  </p:defaultTextStyle>
  <p:extLst>
    <p:ext uri="{521415D9-36F7-43E2-AB2F-B90AF26B5E84}">
      <p14:sectionLst xmlns:p14="http://schemas.microsoft.com/office/powerpoint/2010/main">
        <p14:section name="Default Section" id="{A21FE6A8-B428-784D-81AA-6CEA1C62B8DD}">
          <p14:sldIdLst>
            <p14:sldId id="270"/>
            <p14:sldId id="273"/>
            <p14:sldId id="292"/>
            <p14:sldId id="293"/>
            <p14:sldId id="306"/>
            <p14:sldId id="289"/>
            <p14:sldId id="301"/>
            <p14:sldId id="276"/>
            <p14:sldId id="307"/>
            <p14:sldId id="304"/>
            <p14:sldId id="305"/>
            <p14:sldId id="291"/>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266"/>
    <a:srgbClr val="003F69"/>
    <a:srgbClr val="91F907"/>
    <a:srgbClr val="069194"/>
    <a:srgbClr val="00FF99"/>
    <a:srgbClr val="001934"/>
    <a:srgbClr val="00443D"/>
    <a:srgbClr val="AB1E1D"/>
    <a:srgbClr val="380552"/>
    <a:srgbClr val="4D4D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97" autoAdjust="0"/>
    <p:restoredTop sz="94660"/>
  </p:normalViewPr>
  <p:slideViewPr>
    <p:cSldViewPr snapToGrid="0">
      <p:cViewPr varScale="1">
        <p:scale>
          <a:sx n="223" d="100"/>
          <a:sy n="223" d="100"/>
        </p:scale>
        <p:origin x="-178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 Id="rId3"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881657174437866"/>
          <c:y val="0.174092140921409"/>
          <c:w val="0.807769234292243"/>
          <c:h val="0.558671588815625"/>
        </c:manualLayout>
      </c:layout>
      <c:barChart>
        <c:barDir val="col"/>
        <c:grouping val="clustered"/>
        <c:varyColors val="0"/>
        <c:ser>
          <c:idx val="0"/>
          <c:order val="0"/>
          <c:tx>
            <c:strRef>
              <c:f>Sheet1!$B$1</c:f>
              <c:strCache>
                <c:ptCount val="1"/>
                <c:pt idx="0">
                  <c:v>Haswell</c:v>
                </c:pt>
              </c:strCache>
            </c:strRef>
          </c:tx>
          <c:spPr>
            <a:solidFill>
              <a:schemeClr val="accent6">
                <a:lumMod val="75000"/>
              </a:schemeClr>
            </a:solidFill>
            <a:ln>
              <a:solidFill>
                <a:schemeClr val="accent6">
                  <a:lumMod val="75000"/>
                </a:schemeClr>
              </a:solidFill>
            </a:ln>
            <a:effectLst/>
          </c:spPr>
          <c:invertIfNegative val="0"/>
          <c:cat>
            <c:strRef>
              <c:f>Sheet1!$A$2:$A$14</c:f>
              <c:strCache>
                <c:ptCount val="13"/>
                <c:pt idx="0">
                  <c:v>Ludwig</c:v>
                </c:pt>
                <c:pt idx="1">
                  <c:v>Gadget</c:v>
                </c:pt>
                <c:pt idx="2">
                  <c:v>VASP: TC3</c:v>
                </c:pt>
                <c:pt idx="3">
                  <c:v>ALYA: Cavity</c:v>
                </c:pt>
                <c:pt idx="4">
                  <c:v>BWA</c:v>
                </c:pt>
                <c:pt idx="5">
                  <c:v>VASP: TC2</c:v>
                </c:pt>
                <c:pt idx="6">
                  <c:v>NAMD: apoa1</c:v>
                </c:pt>
                <c:pt idx="7">
                  <c:v>CPMD:Large</c:v>
                </c:pt>
                <c:pt idx="8">
                  <c:v>NAMD: STMV</c:v>
                </c:pt>
                <c:pt idx="9">
                  <c:v>EDA Throughput</c:v>
                </c:pt>
                <c:pt idx="10">
                  <c:v>Saturne</c:v>
                </c:pt>
                <c:pt idx="11">
                  <c:v>FSS STAC-A2</c:v>
                </c:pt>
                <c:pt idx="12">
                  <c:v>RTM</c:v>
                </c:pt>
              </c:strCache>
            </c:strRef>
          </c:cat>
          <c:val>
            <c:numRef>
              <c:f>Sheet1!$B$2:$B$14</c:f>
              <c:numCache>
                <c:formatCode>General</c:formatCode>
                <c:ptCount val="13"/>
                <c:pt idx="0">
                  <c:v>1.0</c:v>
                </c:pt>
                <c:pt idx="1">
                  <c:v>1.0</c:v>
                </c:pt>
                <c:pt idx="2">
                  <c:v>1.0</c:v>
                </c:pt>
                <c:pt idx="3">
                  <c:v>1.0</c:v>
                </c:pt>
                <c:pt idx="4">
                  <c:v>1.0</c:v>
                </c:pt>
                <c:pt idx="5">
                  <c:v>1.0</c:v>
                </c:pt>
                <c:pt idx="6">
                  <c:v>1.0</c:v>
                </c:pt>
                <c:pt idx="7">
                  <c:v>1.0</c:v>
                </c:pt>
                <c:pt idx="8">
                  <c:v>1.0</c:v>
                </c:pt>
                <c:pt idx="9">
                  <c:v>1.0</c:v>
                </c:pt>
                <c:pt idx="10">
                  <c:v>1.0</c:v>
                </c:pt>
                <c:pt idx="11">
                  <c:v>1.0</c:v>
                </c:pt>
                <c:pt idx="12">
                  <c:v>1.0</c:v>
                </c:pt>
              </c:numCache>
            </c:numRef>
          </c:val>
        </c:ser>
        <c:ser>
          <c:idx val="1"/>
          <c:order val="1"/>
          <c:tx>
            <c:strRef>
              <c:f>Sheet1!$C$1</c:f>
              <c:strCache>
                <c:ptCount val="1"/>
                <c:pt idx="0">
                  <c:v>POWER8</c:v>
                </c:pt>
              </c:strCache>
            </c:strRef>
          </c:tx>
          <c:spPr>
            <a:solidFill>
              <a:srgbClr val="0000FF"/>
            </a:solidFill>
            <a:ln>
              <a:noFill/>
            </a:ln>
            <a:effectLst/>
          </c:spPr>
          <c:invertIfNegative val="0"/>
          <c:cat>
            <c:strRef>
              <c:f>Sheet1!$A$2:$A$14</c:f>
              <c:strCache>
                <c:ptCount val="13"/>
                <c:pt idx="0">
                  <c:v>Ludwig</c:v>
                </c:pt>
                <c:pt idx="1">
                  <c:v>Gadget</c:v>
                </c:pt>
                <c:pt idx="2">
                  <c:v>VASP: TC3</c:v>
                </c:pt>
                <c:pt idx="3">
                  <c:v>ALYA: Cavity</c:v>
                </c:pt>
                <c:pt idx="4">
                  <c:v>BWA</c:v>
                </c:pt>
                <c:pt idx="5">
                  <c:v>VASP: TC2</c:v>
                </c:pt>
                <c:pt idx="6">
                  <c:v>NAMD: apoa1</c:v>
                </c:pt>
                <c:pt idx="7">
                  <c:v>CPMD:Large</c:v>
                </c:pt>
                <c:pt idx="8">
                  <c:v>NAMD: STMV</c:v>
                </c:pt>
                <c:pt idx="9">
                  <c:v>EDA Throughput</c:v>
                </c:pt>
                <c:pt idx="10">
                  <c:v>Saturne</c:v>
                </c:pt>
                <c:pt idx="11">
                  <c:v>FSS STAC-A2</c:v>
                </c:pt>
                <c:pt idx="12">
                  <c:v>RTM</c:v>
                </c:pt>
              </c:strCache>
            </c:strRef>
          </c:cat>
          <c:val>
            <c:numRef>
              <c:f>Sheet1!$C$2:$C$14</c:f>
              <c:numCache>
                <c:formatCode>General</c:formatCode>
                <c:ptCount val="13"/>
                <c:pt idx="0">
                  <c:v>0.93</c:v>
                </c:pt>
                <c:pt idx="1">
                  <c:v>0.96</c:v>
                </c:pt>
                <c:pt idx="2">
                  <c:v>0.96</c:v>
                </c:pt>
                <c:pt idx="3">
                  <c:v>1.06</c:v>
                </c:pt>
                <c:pt idx="4">
                  <c:v>1.1</c:v>
                </c:pt>
                <c:pt idx="5">
                  <c:v>1.12</c:v>
                </c:pt>
                <c:pt idx="6" formatCode="0.0">
                  <c:v>1.42</c:v>
                </c:pt>
                <c:pt idx="7">
                  <c:v>1.43</c:v>
                </c:pt>
                <c:pt idx="8" formatCode="0.0">
                  <c:v>1.51</c:v>
                </c:pt>
                <c:pt idx="9">
                  <c:v>1.53</c:v>
                </c:pt>
                <c:pt idx="10">
                  <c:v>1.88</c:v>
                </c:pt>
                <c:pt idx="11">
                  <c:v>2.3</c:v>
                </c:pt>
                <c:pt idx="12">
                  <c:v>2.6</c:v>
                </c:pt>
              </c:numCache>
            </c:numRef>
          </c:val>
        </c:ser>
        <c:dLbls>
          <c:showLegendKey val="0"/>
          <c:showVal val="0"/>
          <c:showCatName val="0"/>
          <c:showSerName val="0"/>
          <c:showPercent val="0"/>
          <c:showBubbleSize val="0"/>
        </c:dLbls>
        <c:gapWidth val="219"/>
        <c:overlap val="-27"/>
        <c:axId val="-1995237624"/>
        <c:axId val="-1994169208"/>
      </c:barChart>
      <c:catAx>
        <c:axId val="-1995237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FFFFFF"/>
                </a:solidFill>
                <a:latin typeface="+mn-lt"/>
                <a:ea typeface="+mn-ea"/>
                <a:cs typeface="+mn-cs"/>
              </a:defRPr>
            </a:pPr>
            <a:endParaRPr lang="en-US"/>
          </a:p>
        </c:txPr>
        <c:crossAx val="-1994169208"/>
        <c:crosses val="autoZero"/>
        <c:auto val="1"/>
        <c:lblAlgn val="ctr"/>
        <c:lblOffset val="100"/>
        <c:noMultiLvlLbl val="0"/>
      </c:catAx>
      <c:valAx>
        <c:axId val="-19941692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rgbClr val="FFFFFF"/>
                    </a:solidFill>
                    <a:latin typeface="+mn-lt"/>
                    <a:ea typeface="+mn-ea"/>
                    <a:cs typeface="+mn-cs"/>
                  </a:defRPr>
                </a:pPr>
                <a:r>
                  <a:rPr lang="en-US">
                    <a:solidFill>
                      <a:srgbClr val="FFFFFF"/>
                    </a:solidFill>
                  </a:rPr>
                  <a:t>Relative</a:t>
                </a:r>
                <a:r>
                  <a:rPr lang="en-US" baseline="0">
                    <a:solidFill>
                      <a:srgbClr val="FFFFFF"/>
                    </a:solidFill>
                  </a:rPr>
                  <a:t> Performance</a:t>
                </a:r>
                <a:endParaRPr lang="en-US">
                  <a:solidFill>
                    <a:srgbClr val="FFFFFF"/>
                  </a:solidFill>
                </a:endParaRP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FFFFFF"/>
                </a:solidFill>
                <a:latin typeface="+mn-lt"/>
                <a:ea typeface="+mn-ea"/>
                <a:cs typeface="+mn-cs"/>
              </a:defRPr>
            </a:pPr>
            <a:endParaRPr lang="en-US"/>
          </a:p>
        </c:txPr>
        <c:crossAx val="-1995237624"/>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rgbClr val="FFFFFF"/>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0.13162</cdr:x>
      <cdr:y>0.11006</cdr:y>
    </cdr:from>
    <cdr:to>
      <cdr:x>0.2665</cdr:x>
      <cdr:y>0.46605</cdr:y>
    </cdr:to>
    <cdr:sp macro="" textlink="">
      <cdr:nvSpPr>
        <cdr:cNvPr id="2" name="TextBox 1"/>
        <cdr:cNvSpPr txBox="1"/>
      </cdr:nvSpPr>
      <cdr:spPr>
        <a:xfrm xmlns:a="http://schemas.openxmlformats.org/drawingml/2006/main">
          <a:off x="892266" y="28270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6661" tIns="48331" rIns="96661" bIns="48331" numCol="1" anchor="t" anchorCtr="0" compatLnSpc="1">
            <a:prstTxWarp prst="textNoShape">
              <a:avLst/>
            </a:prstTxWarp>
          </a:bodyPr>
          <a:lstStyle>
            <a:lvl1pPr defTabSz="966788" eaLnBrk="1" hangingPunct="1">
              <a:defRPr sz="1300" smtClean="0"/>
            </a:lvl1pPr>
          </a:lstStyle>
          <a:p>
            <a:pPr>
              <a:defRPr/>
            </a:pPr>
            <a:endParaRPr lang="en-US"/>
          </a:p>
        </p:txBody>
      </p:sp>
      <p:sp>
        <p:nvSpPr>
          <p:cNvPr id="30723"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6661" tIns="48331" rIns="96661" bIns="48331" numCol="1" anchor="t" anchorCtr="0" compatLnSpc="1">
            <a:prstTxWarp prst="textNoShape">
              <a:avLst/>
            </a:prstTxWarp>
          </a:bodyPr>
          <a:lstStyle>
            <a:lvl1pPr algn="r" defTabSz="966788" eaLnBrk="1" hangingPunct="1">
              <a:defRPr sz="1300" smtClean="0"/>
            </a:lvl1pPr>
          </a:lstStyle>
          <a:p>
            <a:pPr>
              <a:defRPr/>
            </a:pPr>
            <a:endParaRPr lang="en-US"/>
          </a:p>
        </p:txBody>
      </p:sp>
      <p:sp>
        <p:nvSpPr>
          <p:cNvPr id="307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6661" tIns="48331" rIns="96661" bIns="48331" numCol="1" anchor="b" anchorCtr="0" compatLnSpc="1">
            <a:prstTxWarp prst="textNoShape">
              <a:avLst/>
            </a:prstTxWarp>
          </a:bodyPr>
          <a:lstStyle>
            <a:lvl1pPr defTabSz="966788" eaLnBrk="1" hangingPunct="1">
              <a:defRPr sz="1300" smtClean="0"/>
            </a:lvl1pPr>
          </a:lstStyle>
          <a:p>
            <a:pPr>
              <a:defRPr/>
            </a:pPr>
            <a:endParaRPr lang="en-US"/>
          </a:p>
        </p:txBody>
      </p:sp>
      <p:sp>
        <p:nvSpPr>
          <p:cNvPr id="30727"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6661" tIns="48331" rIns="96661" bIns="48331" numCol="1" anchor="b" anchorCtr="0" compatLnSpc="1">
            <a:prstTxWarp prst="textNoShape">
              <a:avLst/>
            </a:prstTxWarp>
          </a:bodyPr>
          <a:lstStyle>
            <a:lvl1pPr algn="r" defTabSz="966788" eaLnBrk="1" hangingPunct="1">
              <a:defRPr sz="1300" smtClean="0"/>
            </a:lvl1pPr>
          </a:lstStyle>
          <a:p>
            <a:pPr>
              <a:defRPr/>
            </a:pPr>
            <a:fld id="{DFE7B602-194C-4B14-9DE1-E8C024FA2E13}" type="slidenum">
              <a:rPr lang="en-US"/>
              <a:pPr>
                <a:defRPr/>
              </a:pPr>
              <a:t>‹#›</a:t>
            </a:fld>
            <a:endParaRPr lang="en-US"/>
          </a:p>
        </p:txBody>
      </p:sp>
    </p:spTree>
    <p:extLst>
      <p:ext uri="{BB962C8B-B14F-4D97-AF65-F5344CB8AC3E}">
        <p14:creationId xmlns:p14="http://schemas.microsoft.com/office/powerpoint/2010/main" val="29877208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13"/>
          <p:cNvSpPr>
            <a:spLocks noChangeShapeType="1"/>
          </p:cNvSpPr>
          <p:nvPr/>
        </p:nvSpPr>
        <p:spPr bwMode="auto">
          <a:xfrm>
            <a:off x="552450" y="712788"/>
            <a:ext cx="80613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 name="Picture 14" descr="Cover_art"/>
          <p:cNvPicPr>
            <a:picLocks noChangeAspect="1" noChangeArrowheads="1"/>
          </p:cNvPicPr>
          <p:nvPr/>
        </p:nvPicPr>
        <p:blipFill>
          <a:blip r:embed="rId2">
            <a:extLst>
              <a:ext uri="{28A0092B-C50C-407E-A947-70E740481C1C}">
                <a14:useLocalDpi xmlns:a14="http://schemas.microsoft.com/office/drawing/2010/main" val="0"/>
              </a:ext>
            </a:extLst>
          </a:blip>
          <a:srcRect r="27159" b="50380"/>
          <a:stretch>
            <a:fillRect/>
          </a:stretch>
        </p:blipFill>
        <p:spPr bwMode="auto">
          <a:xfrm>
            <a:off x="2636838" y="2408238"/>
            <a:ext cx="6554787"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280988"/>
            <a:ext cx="123507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ctrTitle"/>
          </p:nvPr>
        </p:nvSpPr>
        <p:spPr>
          <a:xfrm>
            <a:off x="525463" y="968375"/>
            <a:ext cx="4706937" cy="1362075"/>
          </a:xfrm>
        </p:spPr>
        <p:txBody>
          <a:bodyPr anchor="b"/>
          <a:lstStyle>
            <a:lvl1pPr>
              <a:lnSpc>
                <a:spcPct val="90000"/>
              </a:lnSpc>
              <a:defRPr sz="3200" b="1">
                <a:solidFill>
                  <a:srgbClr val="004266"/>
                </a:solidFill>
              </a:defRPr>
            </a:lvl1pPr>
          </a:lstStyle>
          <a:p>
            <a:pPr lvl="0"/>
            <a:r>
              <a:rPr lang="fr-FR" noProof="0" smtClean="0"/>
              <a:t>Click to edit Master title style</a:t>
            </a:r>
            <a:endParaRPr lang="en-US" noProof="0" dirty="0" smtClean="0"/>
          </a:p>
        </p:txBody>
      </p:sp>
      <p:sp>
        <p:nvSpPr>
          <p:cNvPr id="21507" name="Rectangle 3"/>
          <p:cNvSpPr>
            <a:spLocks noGrp="1" noChangeArrowheads="1"/>
          </p:cNvSpPr>
          <p:nvPr>
            <p:ph type="subTitle" idx="1"/>
          </p:nvPr>
        </p:nvSpPr>
        <p:spPr>
          <a:xfrm>
            <a:off x="515938" y="2935288"/>
            <a:ext cx="2908300" cy="484187"/>
          </a:xfrm>
        </p:spPr>
        <p:txBody>
          <a:bodyPr/>
          <a:lstStyle>
            <a:lvl1pPr marL="0" indent="0">
              <a:lnSpc>
                <a:spcPct val="90000"/>
              </a:lnSpc>
              <a:buFontTx/>
              <a:buNone/>
              <a:defRPr sz="1800">
                <a:solidFill>
                  <a:schemeClr val="accent4"/>
                </a:solidFill>
              </a:defRPr>
            </a:lvl1pPr>
          </a:lstStyle>
          <a:p>
            <a:pPr lvl="0"/>
            <a:r>
              <a:rPr lang="fr-FR" noProof="0" smtClean="0"/>
              <a:t>Click to edit Master subtitle style</a:t>
            </a:r>
            <a:endParaRPr lang="en-US" noProof="0" smtClean="0"/>
          </a:p>
        </p:txBody>
      </p:sp>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921521" y="264362"/>
            <a:ext cx="813816" cy="416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4173979"/>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9275" y="1822450"/>
            <a:ext cx="3944938" cy="4525963"/>
          </a:xfrm>
        </p:spPr>
        <p:txBody>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6613" y="1822450"/>
            <a:ext cx="3946525" cy="4525963"/>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Line 15"/>
          <p:cNvSpPr>
            <a:spLocks noChangeShapeType="1"/>
          </p:cNvSpPr>
          <p:nvPr userDrawn="1"/>
        </p:nvSpPr>
        <p:spPr bwMode="auto">
          <a:xfrm>
            <a:off x="552450" y="712788"/>
            <a:ext cx="80613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9" name="Picture 1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7688" y="282575"/>
            <a:ext cx="123507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userDrawn="1"/>
        </p:nvSpPr>
        <p:spPr>
          <a:xfrm>
            <a:off x="3237807" y="6485394"/>
            <a:ext cx="2668386" cy="215444"/>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800" kern="1200" baseline="0" noProof="0" dirty="0" smtClean="0">
                <a:solidFill>
                  <a:schemeClr val="tx1"/>
                </a:solidFill>
                <a:latin typeface="Arial" panose="020B0604020202020204" pitchFamily="34" charset="0"/>
                <a:ea typeface="ヒラギノ角ゴ Pro W3" pitchFamily="123" charset="-128"/>
                <a:cs typeface="+mn-cs"/>
              </a:rPr>
              <a:t>© </a:t>
            </a:r>
            <a:r>
              <a:rPr lang="en-US" sz="800" kern="1200" noProof="0" dirty="0" smtClean="0">
                <a:solidFill>
                  <a:schemeClr val="tx1"/>
                </a:solidFill>
                <a:latin typeface="Arial" panose="020B0604020202020204" pitchFamily="34" charset="0"/>
                <a:ea typeface="ヒラギノ角ゴ Pro W3" pitchFamily="123" charset="-128"/>
                <a:cs typeface="+mn-cs"/>
              </a:rPr>
              <a:t>2014 International Business Machines Corporation</a:t>
            </a:r>
            <a:endParaRPr lang="en-US" sz="800" kern="1200" noProof="0" dirty="0">
              <a:solidFill>
                <a:schemeClr val="tx1"/>
              </a:solidFill>
              <a:latin typeface="Arial" panose="020B0604020202020204" pitchFamily="34" charset="0"/>
              <a:ea typeface="ヒラギノ角ゴ Pro W3" pitchFamily="123" charset="-128"/>
              <a:cs typeface="+mn-cs"/>
            </a:endParaRPr>
          </a:p>
        </p:txBody>
      </p:sp>
      <p:sp>
        <p:nvSpPr>
          <p:cNvPr id="14" name="Rectangle 6"/>
          <p:cNvSpPr>
            <a:spLocks noGrp="1" noChangeArrowheads="1"/>
          </p:cNvSpPr>
          <p:nvPr>
            <p:ph type="sldNum" sz="quarter" idx="11"/>
          </p:nvPr>
        </p:nvSpPr>
        <p:spPr>
          <a:xfrm>
            <a:off x="540345" y="6499225"/>
            <a:ext cx="2133600" cy="215444"/>
          </a:xfrm>
          <a:prstGeom prst="rect">
            <a:avLst/>
          </a:prstGeom>
        </p:spPr>
        <p:txBody>
          <a:bodyPr wrap="square">
            <a:spAutoFit/>
          </a:bodyPr>
          <a:lstStyle>
            <a:lvl1pPr>
              <a:defRPr lang="en-US" sz="800" baseline="0" smtClean="0"/>
            </a:lvl1pPr>
          </a:lstStyle>
          <a:p>
            <a:fld id="{082D3A94-03CA-43C1-A197-F9DDF8F58E58}" type="slidenum">
              <a:rPr lang="en-US" smtClean="0"/>
              <a:pPr/>
              <a:t>‹#›</a:t>
            </a:fld>
            <a:endParaRPr lang="en-US"/>
          </a:p>
        </p:txBody>
      </p:sp>
      <p:pic>
        <p:nvPicPr>
          <p:cNvPr id="10"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1521" y="332268"/>
            <a:ext cx="753858" cy="280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userDrawn="1"/>
        </p:nvSpPr>
        <p:spPr>
          <a:xfrm>
            <a:off x="6872369" y="240220"/>
            <a:ext cx="1219200" cy="379591"/>
          </a:xfrm>
          <a:prstGeom prst="rect">
            <a:avLst/>
          </a:prstGeom>
          <a:noFill/>
        </p:spPr>
        <p:txBody>
          <a:bodyPr wrap="square" rtlCol="0">
            <a:spAutoFit/>
          </a:bodyPr>
          <a:lstStyle/>
          <a:p>
            <a:pPr algn="l"/>
            <a:r>
              <a:rPr lang="en-US" sz="1600" b="1" dirty="0" err="1" smtClean="0">
                <a:solidFill>
                  <a:schemeClr val="tx1"/>
                </a:solidFill>
                <a:latin typeface="+mj-lt"/>
              </a:rPr>
              <a:t>XYZ</a:t>
            </a:r>
            <a:r>
              <a:rPr lang="en-US" sz="2800" i="1" baseline="-25000" dirty="0" err="1" smtClean="0">
                <a:solidFill>
                  <a:schemeClr val="tx1"/>
                </a:solidFill>
                <a:latin typeface="+mj-lt"/>
              </a:rPr>
              <a:t>inc</a:t>
            </a:r>
            <a:endParaRPr lang="en-US" sz="1600" i="1" baseline="-25000" dirty="0">
              <a:solidFill>
                <a:schemeClr val="tx1"/>
              </a:solidFill>
              <a:latin typeface="+mj-lt"/>
            </a:endParaRPr>
          </a:p>
        </p:txBody>
      </p:sp>
    </p:spTree>
    <p:extLst>
      <p:ext uri="{BB962C8B-B14F-4D97-AF65-F5344CB8AC3E}">
        <p14:creationId xmlns:p14="http://schemas.microsoft.com/office/powerpoint/2010/main" val="320309037"/>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Line 15"/>
          <p:cNvSpPr>
            <a:spLocks noChangeShapeType="1"/>
          </p:cNvSpPr>
          <p:nvPr userDrawn="1"/>
        </p:nvSpPr>
        <p:spPr bwMode="auto">
          <a:xfrm>
            <a:off x="552450" y="712788"/>
            <a:ext cx="80613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 name="Picture 1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7688" y="282575"/>
            <a:ext cx="123507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3237807" y="6485394"/>
            <a:ext cx="2668386" cy="215444"/>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800" kern="1200" baseline="0" noProof="0" dirty="0" smtClean="0">
                <a:solidFill>
                  <a:schemeClr val="tx1"/>
                </a:solidFill>
                <a:latin typeface="Arial" panose="020B0604020202020204" pitchFamily="34" charset="0"/>
                <a:ea typeface="ヒラギノ角ゴ Pro W3" pitchFamily="123" charset="-128"/>
                <a:cs typeface="+mn-cs"/>
              </a:rPr>
              <a:t>© </a:t>
            </a:r>
            <a:r>
              <a:rPr lang="en-US" sz="800" kern="1200" noProof="0" dirty="0" smtClean="0">
                <a:solidFill>
                  <a:schemeClr val="tx1"/>
                </a:solidFill>
                <a:latin typeface="Arial" panose="020B0604020202020204" pitchFamily="34" charset="0"/>
                <a:ea typeface="ヒラギノ角ゴ Pro W3" pitchFamily="123" charset="-128"/>
                <a:cs typeface="+mn-cs"/>
              </a:rPr>
              <a:t>2014 International Business Machines Corporation</a:t>
            </a:r>
            <a:endParaRPr lang="en-US" sz="800" kern="1200" noProof="0" dirty="0">
              <a:solidFill>
                <a:schemeClr val="tx1"/>
              </a:solidFill>
              <a:latin typeface="Arial" panose="020B0604020202020204" pitchFamily="34" charset="0"/>
              <a:ea typeface="ヒラギノ角ゴ Pro W3" pitchFamily="123" charset="-128"/>
              <a:cs typeface="+mn-cs"/>
            </a:endParaRPr>
          </a:p>
        </p:txBody>
      </p:sp>
      <p:sp>
        <p:nvSpPr>
          <p:cNvPr id="12" name="Rectangle 6"/>
          <p:cNvSpPr>
            <a:spLocks noGrp="1" noChangeArrowheads="1"/>
          </p:cNvSpPr>
          <p:nvPr>
            <p:ph type="sldNum" sz="quarter" idx="11"/>
          </p:nvPr>
        </p:nvSpPr>
        <p:spPr>
          <a:xfrm>
            <a:off x="540345" y="6499225"/>
            <a:ext cx="2133600" cy="215444"/>
          </a:xfrm>
          <a:prstGeom prst="rect">
            <a:avLst/>
          </a:prstGeom>
        </p:spPr>
        <p:txBody>
          <a:bodyPr wrap="square">
            <a:spAutoFit/>
          </a:bodyPr>
          <a:lstStyle>
            <a:lvl1pPr>
              <a:defRPr lang="en-US" sz="800" baseline="0" smtClean="0"/>
            </a:lvl1pPr>
          </a:lstStyle>
          <a:p>
            <a:fld id="{082D3A94-03CA-43C1-A197-F9DDF8F58E58}" type="slidenum">
              <a:rPr lang="en-US" smtClean="0"/>
              <a:pPr/>
              <a:t>‹#›</a:t>
            </a:fld>
            <a:endParaRPr lang="en-US"/>
          </a:p>
        </p:txBody>
      </p:sp>
      <p:pic>
        <p:nvPicPr>
          <p:cNvPr id="8"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1521" y="332268"/>
            <a:ext cx="753858" cy="280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userDrawn="1"/>
        </p:nvSpPr>
        <p:spPr>
          <a:xfrm>
            <a:off x="6872369" y="240220"/>
            <a:ext cx="1219200" cy="379591"/>
          </a:xfrm>
          <a:prstGeom prst="rect">
            <a:avLst/>
          </a:prstGeom>
          <a:noFill/>
        </p:spPr>
        <p:txBody>
          <a:bodyPr wrap="square" rtlCol="0">
            <a:spAutoFit/>
          </a:bodyPr>
          <a:lstStyle/>
          <a:p>
            <a:pPr algn="l"/>
            <a:r>
              <a:rPr lang="en-US" sz="1600" b="1" dirty="0" err="1" smtClean="0">
                <a:solidFill>
                  <a:schemeClr val="tx1"/>
                </a:solidFill>
                <a:latin typeface="+mj-lt"/>
              </a:rPr>
              <a:t>XYZ</a:t>
            </a:r>
            <a:r>
              <a:rPr lang="en-US" sz="2800" i="1" baseline="-25000" dirty="0" err="1" smtClean="0">
                <a:solidFill>
                  <a:schemeClr val="tx1"/>
                </a:solidFill>
                <a:latin typeface="+mj-lt"/>
              </a:rPr>
              <a:t>inc</a:t>
            </a:r>
            <a:endParaRPr lang="en-US" sz="1600" i="1" baseline="-25000" dirty="0">
              <a:solidFill>
                <a:schemeClr val="tx1"/>
              </a:solidFill>
              <a:latin typeface="+mj-lt"/>
            </a:endParaRPr>
          </a:p>
        </p:txBody>
      </p:sp>
    </p:spTree>
    <p:extLst>
      <p:ext uri="{BB962C8B-B14F-4D97-AF65-F5344CB8AC3E}">
        <p14:creationId xmlns:p14="http://schemas.microsoft.com/office/powerpoint/2010/main" val="4208429228"/>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Line 15"/>
          <p:cNvSpPr>
            <a:spLocks noChangeShapeType="1"/>
          </p:cNvSpPr>
          <p:nvPr userDrawn="1"/>
        </p:nvSpPr>
        <p:spPr bwMode="auto">
          <a:xfrm>
            <a:off x="552450" y="712788"/>
            <a:ext cx="80613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 name="Picture 1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7688" y="282575"/>
            <a:ext cx="123507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3237807" y="6485394"/>
            <a:ext cx="2668386" cy="215444"/>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800" kern="1200" baseline="0" noProof="0" dirty="0" smtClean="0">
                <a:solidFill>
                  <a:schemeClr val="tx1"/>
                </a:solidFill>
                <a:latin typeface="Arial" panose="020B0604020202020204" pitchFamily="34" charset="0"/>
                <a:ea typeface="ヒラギノ角ゴ Pro W3" pitchFamily="123" charset="-128"/>
                <a:cs typeface="+mn-cs"/>
              </a:rPr>
              <a:t>© </a:t>
            </a:r>
            <a:r>
              <a:rPr lang="en-US" sz="800" kern="1200" noProof="0" dirty="0" smtClean="0">
                <a:solidFill>
                  <a:schemeClr val="tx1"/>
                </a:solidFill>
                <a:latin typeface="Arial" panose="020B0604020202020204" pitchFamily="34" charset="0"/>
                <a:ea typeface="ヒラギノ角ゴ Pro W3" pitchFamily="123" charset="-128"/>
                <a:cs typeface="+mn-cs"/>
              </a:rPr>
              <a:t>2014 International Business Machines Corporation</a:t>
            </a:r>
            <a:endParaRPr lang="en-US" sz="800" kern="1200" noProof="0" dirty="0">
              <a:solidFill>
                <a:schemeClr val="tx1"/>
              </a:solidFill>
              <a:latin typeface="Arial" panose="020B0604020202020204" pitchFamily="34" charset="0"/>
              <a:ea typeface="ヒラギノ角ゴ Pro W3" pitchFamily="123" charset="-128"/>
              <a:cs typeface="+mn-cs"/>
            </a:endParaRPr>
          </a:p>
        </p:txBody>
      </p:sp>
      <p:sp>
        <p:nvSpPr>
          <p:cNvPr id="11" name="Rectangle 6"/>
          <p:cNvSpPr>
            <a:spLocks noGrp="1" noChangeArrowheads="1"/>
          </p:cNvSpPr>
          <p:nvPr>
            <p:ph type="sldNum" sz="quarter" idx="11"/>
          </p:nvPr>
        </p:nvSpPr>
        <p:spPr>
          <a:xfrm>
            <a:off x="540345" y="6499225"/>
            <a:ext cx="2133600" cy="215444"/>
          </a:xfrm>
          <a:prstGeom prst="rect">
            <a:avLst/>
          </a:prstGeom>
        </p:spPr>
        <p:txBody>
          <a:bodyPr wrap="square">
            <a:spAutoFit/>
          </a:bodyPr>
          <a:lstStyle>
            <a:lvl1pPr>
              <a:defRPr lang="en-US" sz="800" baseline="0" smtClean="0"/>
            </a:lvl1pPr>
          </a:lstStyle>
          <a:p>
            <a:fld id="{082D3A94-03CA-43C1-A197-F9DDF8F58E58}" type="slidenum">
              <a:rPr lang="en-US" smtClean="0"/>
              <a:pPr/>
              <a:t>‹#›</a:t>
            </a:fld>
            <a:endParaRPr lang="en-US"/>
          </a:p>
        </p:txBody>
      </p:sp>
      <p:pic>
        <p:nvPicPr>
          <p:cNvPr id="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1521" y="332268"/>
            <a:ext cx="753858" cy="280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userDrawn="1"/>
        </p:nvSpPr>
        <p:spPr>
          <a:xfrm>
            <a:off x="6872369" y="240220"/>
            <a:ext cx="1219200" cy="379591"/>
          </a:xfrm>
          <a:prstGeom prst="rect">
            <a:avLst/>
          </a:prstGeom>
          <a:noFill/>
        </p:spPr>
        <p:txBody>
          <a:bodyPr wrap="square" rtlCol="0">
            <a:spAutoFit/>
          </a:bodyPr>
          <a:lstStyle/>
          <a:p>
            <a:pPr algn="l"/>
            <a:r>
              <a:rPr lang="en-US" sz="1600" b="1" dirty="0" err="1" smtClean="0">
                <a:solidFill>
                  <a:schemeClr val="tx1"/>
                </a:solidFill>
                <a:latin typeface="+mj-lt"/>
              </a:rPr>
              <a:t>XYZ</a:t>
            </a:r>
            <a:r>
              <a:rPr lang="en-US" sz="2800" i="1" baseline="-25000" dirty="0" err="1" smtClean="0">
                <a:solidFill>
                  <a:schemeClr val="tx1"/>
                </a:solidFill>
                <a:latin typeface="+mj-lt"/>
              </a:rPr>
              <a:t>inc</a:t>
            </a:r>
            <a:endParaRPr lang="en-US" sz="1600" i="1" baseline="-25000" dirty="0">
              <a:solidFill>
                <a:schemeClr val="tx1"/>
              </a:solidFill>
              <a:latin typeface="+mj-lt"/>
            </a:endParaRPr>
          </a:p>
        </p:txBody>
      </p:sp>
    </p:spTree>
    <p:extLst>
      <p:ext uri="{BB962C8B-B14F-4D97-AF65-F5344CB8AC3E}">
        <p14:creationId xmlns:p14="http://schemas.microsoft.com/office/powerpoint/2010/main" val="4039487385"/>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13"/>
          <p:cNvSpPr>
            <a:spLocks noChangeShapeType="1"/>
          </p:cNvSpPr>
          <p:nvPr/>
        </p:nvSpPr>
        <p:spPr bwMode="auto">
          <a:xfrm>
            <a:off x="552450" y="712788"/>
            <a:ext cx="8061325"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 name="Picture 14" descr="Cover_art"/>
          <p:cNvPicPr>
            <a:picLocks noChangeAspect="1" noChangeArrowheads="1"/>
          </p:cNvPicPr>
          <p:nvPr/>
        </p:nvPicPr>
        <p:blipFill>
          <a:blip r:embed="rId2">
            <a:extLst>
              <a:ext uri="{28A0092B-C50C-407E-A947-70E740481C1C}">
                <a14:useLocalDpi xmlns:a14="http://schemas.microsoft.com/office/drawing/2010/main" val="0"/>
              </a:ext>
            </a:extLst>
          </a:blip>
          <a:srcRect r="27159" b="50380"/>
          <a:stretch>
            <a:fillRect/>
          </a:stretch>
        </p:blipFill>
        <p:spPr bwMode="auto">
          <a:xfrm>
            <a:off x="2636838" y="2408238"/>
            <a:ext cx="6554787"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ctrTitle"/>
          </p:nvPr>
        </p:nvSpPr>
        <p:spPr>
          <a:xfrm>
            <a:off x="532564" y="968375"/>
            <a:ext cx="4706937" cy="1362075"/>
          </a:xfrm>
        </p:spPr>
        <p:txBody>
          <a:bodyPr anchor="b"/>
          <a:lstStyle>
            <a:lvl1pPr>
              <a:lnSpc>
                <a:spcPct val="90000"/>
              </a:lnSpc>
              <a:defRPr sz="3200">
                <a:solidFill>
                  <a:schemeClr val="bg1"/>
                </a:solidFill>
              </a:defRPr>
            </a:lvl1pPr>
          </a:lstStyle>
          <a:p>
            <a:pPr lvl="0"/>
            <a:r>
              <a:rPr lang="en-US" noProof="0" smtClean="0"/>
              <a:t>Click to edit Master title style</a:t>
            </a:r>
          </a:p>
        </p:txBody>
      </p:sp>
      <p:sp>
        <p:nvSpPr>
          <p:cNvPr id="21507" name="Rectangle 3"/>
          <p:cNvSpPr>
            <a:spLocks noGrp="1" noChangeArrowheads="1"/>
          </p:cNvSpPr>
          <p:nvPr>
            <p:ph type="subTitle" idx="1"/>
          </p:nvPr>
        </p:nvSpPr>
        <p:spPr>
          <a:xfrm>
            <a:off x="532564" y="2935288"/>
            <a:ext cx="2908300" cy="484187"/>
          </a:xfrm>
        </p:spPr>
        <p:txBody>
          <a:bodyPr/>
          <a:lstStyle>
            <a:lvl1pPr marL="0" indent="0">
              <a:lnSpc>
                <a:spcPct val="90000"/>
              </a:lnSpc>
              <a:buFontTx/>
              <a:buNone/>
              <a:defRPr sz="1800">
                <a:solidFill>
                  <a:schemeClr val="accent5"/>
                </a:solidFill>
              </a:defRPr>
            </a:lvl1pPr>
          </a:lstStyle>
          <a:p>
            <a:pPr lvl="0"/>
            <a:r>
              <a:rPr lang="en-US" noProof="0" smtClean="0"/>
              <a:t>Click to edit Master subtitle style</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7503" y="280988"/>
            <a:ext cx="1234440" cy="325120"/>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84888" y="285671"/>
            <a:ext cx="814833" cy="387190"/>
          </a:xfrm>
          <a:prstGeom prst="rect">
            <a:avLst/>
          </a:prstGeom>
        </p:spPr>
      </p:pic>
    </p:spTree>
    <p:extLst>
      <p:ext uri="{BB962C8B-B14F-4D97-AF65-F5344CB8AC3E}">
        <p14:creationId xmlns:p14="http://schemas.microsoft.com/office/powerpoint/2010/main" val="3005531011"/>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Line 15"/>
          <p:cNvSpPr>
            <a:spLocks noChangeShapeType="1"/>
          </p:cNvSpPr>
          <p:nvPr userDrawn="1"/>
        </p:nvSpPr>
        <p:spPr bwMode="auto">
          <a:xfrm>
            <a:off x="552450" y="712788"/>
            <a:ext cx="8061325"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Rectangle 12"/>
          <p:cNvSpPr/>
          <p:nvPr userDrawn="1"/>
        </p:nvSpPr>
        <p:spPr>
          <a:xfrm>
            <a:off x="3237807" y="6485394"/>
            <a:ext cx="2668386" cy="215444"/>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800" kern="1200" baseline="0" noProof="0" dirty="0" smtClean="0">
                <a:solidFill>
                  <a:schemeClr val="bg1"/>
                </a:solidFill>
                <a:latin typeface="Arial" panose="020B0604020202020204" pitchFamily="34" charset="0"/>
                <a:ea typeface="ヒラギノ角ゴ Pro W3" pitchFamily="123" charset="-128"/>
                <a:cs typeface="+mn-cs"/>
              </a:rPr>
              <a:t>© </a:t>
            </a:r>
            <a:r>
              <a:rPr lang="en-US" sz="800" kern="1200" noProof="0" dirty="0" smtClean="0">
                <a:solidFill>
                  <a:schemeClr val="bg1"/>
                </a:solidFill>
                <a:latin typeface="Arial" panose="020B0604020202020204" pitchFamily="34" charset="0"/>
                <a:ea typeface="ヒラギノ角ゴ Pro W3" pitchFamily="123" charset="-128"/>
                <a:cs typeface="+mn-cs"/>
              </a:rPr>
              <a:t>2014 International Business Machines Corporation</a:t>
            </a:r>
            <a:endParaRPr lang="en-US" sz="800" kern="1200" noProof="0" dirty="0">
              <a:solidFill>
                <a:schemeClr val="bg1"/>
              </a:solidFill>
              <a:latin typeface="Arial" panose="020B0604020202020204" pitchFamily="34" charset="0"/>
              <a:ea typeface="ヒラギノ角ゴ Pro W3" pitchFamily="123" charset="-128"/>
              <a:cs typeface="+mn-cs"/>
            </a:endParaRPr>
          </a:p>
        </p:txBody>
      </p:sp>
      <p:sp>
        <p:nvSpPr>
          <p:cNvPr id="11" name="Rectangle 6"/>
          <p:cNvSpPr>
            <a:spLocks noGrp="1" noChangeArrowheads="1"/>
          </p:cNvSpPr>
          <p:nvPr>
            <p:ph type="sldNum" sz="quarter" idx="4"/>
          </p:nvPr>
        </p:nvSpPr>
        <p:spPr>
          <a:xfrm>
            <a:off x="540345" y="6499225"/>
            <a:ext cx="2133600" cy="215444"/>
          </a:xfrm>
          <a:prstGeom prst="rect">
            <a:avLst/>
          </a:prstGeom>
        </p:spPr>
        <p:txBody>
          <a:bodyPr wrap="square">
            <a:spAutoFit/>
          </a:bodyPr>
          <a:lstStyle>
            <a:lvl1pPr>
              <a:defRPr lang="en-US" sz="800" baseline="0" smtClean="0">
                <a:solidFill>
                  <a:schemeClr val="bg1"/>
                </a:solidFill>
              </a:defRPr>
            </a:lvl1pPr>
          </a:lstStyle>
          <a:p>
            <a:fld id="{082D3A94-03CA-43C1-A197-F9DDF8F58E58}" type="slidenum">
              <a:rPr lang="en-US" smtClean="0"/>
              <a:pPr/>
              <a:t>‹#›</a:t>
            </a:fld>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7503" y="280988"/>
            <a:ext cx="1234440" cy="32512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4888" y="285671"/>
            <a:ext cx="814833" cy="387190"/>
          </a:xfrm>
          <a:prstGeom prst="rect">
            <a:avLst/>
          </a:prstGeom>
        </p:spPr>
      </p:pic>
    </p:spTree>
    <p:extLst>
      <p:ext uri="{BB962C8B-B14F-4D97-AF65-F5344CB8AC3E}">
        <p14:creationId xmlns:p14="http://schemas.microsoft.com/office/powerpoint/2010/main" val="39448434"/>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14" descr="Cover_art"/>
          <p:cNvPicPr>
            <a:picLocks noChangeAspect="1" noChangeArrowheads="1"/>
          </p:cNvPicPr>
          <p:nvPr userDrawn="1"/>
        </p:nvPicPr>
        <p:blipFill>
          <a:blip r:embed="rId2">
            <a:extLst>
              <a:ext uri="{28A0092B-C50C-407E-A947-70E740481C1C}">
                <a14:useLocalDpi xmlns:a14="http://schemas.microsoft.com/office/drawing/2010/main" val="0"/>
              </a:ext>
            </a:extLst>
          </a:blip>
          <a:srcRect r="27159" b="50380"/>
          <a:stretch>
            <a:fillRect/>
          </a:stretch>
        </p:blipFill>
        <p:spPr bwMode="auto">
          <a:xfrm>
            <a:off x="6392487" y="4966882"/>
            <a:ext cx="2799138" cy="190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862944" y="1709738"/>
            <a:ext cx="3647643" cy="2852737"/>
          </a:xfrm>
        </p:spPr>
        <p:txBody>
          <a:bodyPr anchor="t"/>
          <a:lstStyle>
            <a:lvl1pPr marL="0" indent="0">
              <a:buFont typeface="Arial" panose="020B0604020202020204" pitchFamily="34" charset="0"/>
              <a:buNone/>
              <a:defRPr sz="2400" b="1">
                <a:solidFill>
                  <a:schemeClr val="accent5"/>
                </a:solidFill>
              </a:defRPr>
            </a:lvl1pPr>
          </a:lstStyle>
          <a:p>
            <a:r>
              <a:rPr lang="en-US" dirty="0" smtClean="0"/>
              <a:t>Click to edit Master title style</a:t>
            </a:r>
            <a:endParaRPr lang="en-US" dirty="0"/>
          </a:p>
        </p:txBody>
      </p:sp>
      <p:sp>
        <p:nvSpPr>
          <p:cNvPr id="10" name="Line 13"/>
          <p:cNvSpPr>
            <a:spLocks noChangeShapeType="1"/>
          </p:cNvSpPr>
          <p:nvPr userDrawn="1"/>
        </p:nvSpPr>
        <p:spPr bwMode="auto">
          <a:xfrm>
            <a:off x="552450" y="712788"/>
            <a:ext cx="8061325"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Rectangle 6"/>
          <p:cNvSpPr>
            <a:spLocks noGrp="1" noChangeArrowheads="1"/>
          </p:cNvSpPr>
          <p:nvPr>
            <p:ph type="sldNum" sz="quarter" idx="4"/>
          </p:nvPr>
        </p:nvSpPr>
        <p:spPr>
          <a:xfrm>
            <a:off x="540345" y="6499225"/>
            <a:ext cx="2133600" cy="215444"/>
          </a:xfrm>
          <a:prstGeom prst="rect">
            <a:avLst/>
          </a:prstGeom>
        </p:spPr>
        <p:txBody>
          <a:bodyPr wrap="square">
            <a:spAutoFit/>
          </a:bodyPr>
          <a:lstStyle>
            <a:lvl1pPr>
              <a:defRPr lang="en-US" sz="800" baseline="0" smtClean="0">
                <a:solidFill>
                  <a:schemeClr val="bg1"/>
                </a:solidFill>
              </a:defRPr>
            </a:lvl1pPr>
          </a:lstStyle>
          <a:p>
            <a:fld id="{082D3A94-03CA-43C1-A197-F9DDF8F58E58}" type="slidenum">
              <a:rPr lang="en-US" smtClean="0"/>
              <a:pPr/>
              <a:t>‹#›</a:t>
            </a:fld>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7503" y="280988"/>
            <a:ext cx="1234440" cy="325120"/>
          </a:xfrm>
          <a:prstGeom prst="rect">
            <a:avLst/>
          </a:prstGeom>
        </p:spPr>
      </p:pic>
    </p:spTree>
    <p:extLst>
      <p:ext uri="{BB962C8B-B14F-4D97-AF65-F5344CB8AC3E}">
        <p14:creationId xmlns:p14="http://schemas.microsoft.com/office/powerpoint/2010/main" val="466191289"/>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9275" y="1822450"/>
            <a:ext cx="3944938" cy="4525963"/>
          </a:xfrm>
        </p:spPr>
        <p:txBody>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6613" y="1822450"/>
            <a:ext cx="3946525" cy="4525963"/>
          </a:xfrm>
        </p:spPr>
        <p:txBody>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Line 15"/>
          <p:cNvSpPr>
            <a:spLocks noChangeShapeType="1"/>
          </p:cNvSpPr>
          <p:nvPr userDrawn="1"/>
        </p:nvSpPr>
        <p:spPr bwMode="auto">
          <a:xfrm>
            <a:off x="552450" y="712788"/>
            <a:ext cx="8061325"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Rectangle 13"/>
          <p:cNvSpPr/>
          <p:nvPr userDrawn="1"/>
        </p:nvSpPr>
        <p:spPr>
          <a:xfrm>
            <a:off x="3237807" y="6485394"/>
            <a:ext cx="2668386" cy="215444"/>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800" kern="1200" baseline="0" noProof="0" dirty="0" smtClean="0">
                <a:solidFill>
                  <a:schemeClr val="bg1"/>
                </a:solidFill>
                <a:latin typeface="Arial" panose="020B0604020202020204" pitchFamily="34" charset="0"/>
                <a:ea typeface="ヒラギノ角ゴ Pro W3" pitchFamily="123" charset="-128"/>
                <a:cs typeface="+mn-cs"/>
              </a:rPr>
              <a:t>© </a:t>
            </a:r>
            <a:r>
              <a:rPr lang="en-US" sz="800" kern="1200" noProof="0" dirty="0" smtClean="0">
                <a:solidFill>
                  <a:schemeClr val="bg1"/>
                </a:solidFill>
                <a:latin typeface="Arial" panose="020B0604020202020204" pitchFamily="34" charset="0"/>
                <a:ea typeface="ヒラギノ角ゴ Pro W3" pitchFamily="123" charset="-128"/>
                <a:cs typeface="+mn-cs"/>
              </a:rPr>
              <a:t>2014 International Business Machines Corporation</a:t>
            </a:r>
            <a:endParaRPr lang="en-US" sz="800" kern="1200" noProof="0" dirty="0">
              <a:solidFill>
                <a:schemeClr val="bg1"/>
              </a:solidFill>
              <a:latin typeface="Arial" panose="020B0604020202020204" pitchFamily="34" charset="0"/>
              <a:ea typeface="ヒラギノ角ゴ Pro W3" pitchFamily="123" charset="-128"/>
              <a:cs typeface="+mn-cs"/>
            </a:endParaRPr>
          </a:p>
        </p:txBody>
      </p:sp>
      <p:sp>
        <p:nvSpPr>
          <p:cNvPr id="12" name="Rectangle 6"/>
          <p:cNvSpPr>
            <a:spLocks noGrp="1" noChangeArrowheads="1"/>
          </p:cNvSpPr>
          <p:nvPr>
            <p:ph type="sldNum" sz="quarter" idx="4"/>
          </p:nvPr>
        </p:nvSpPr>
        <p:spPr>
          <a:xfrm>
            <a:off x="540345" y="6499225"/>
            <a:ext cx="2133600" cy="215444"/>
          </a:xfrm>
          <a:prstGeom prst="rect">
            <a:avLst/>
          </a:prstGeom>
        </p:spPr>
        <p:txBody>
          <a:bodyPr wrap="square">
            <a:spAutoFit/>
          </a:bodyPr>
          <a:lstStyle>
            <a:lvl1pPr>
              <a:defRPr lang="en-US" sz="800" baseline="0" smtClean="0">
                <a:solidFill>
                  <a:schemeClr val="bg1"/>
                </a:solidFill>
              </a:defRPr>
            </a:lvl1pPr>
          </a:lstStyle>
          <a:p>
            <a:fld id="{082D3A94-03CA-43C1-A197-F9DDF8F58E58}" type="slidenum">
              <a:rPr lang="en-US" smtClean="0"/>
              <a:pPr/>
              <a:t>‹#›</a:t>
            </a:fld>
            <a:endParaRPr lang="en-US"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7503" y="280988"/>
            <a:ext cx="1234440" cy="32512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4888" y="285671"/>
            <a:ext cx="814833" cy="387190"/>
          </a:xfrm>
          <a:prstGeom prst="rect">
            <a:avLst/>
          </a:prstGeom>
        </p:spPr>
      </p:pic>
    </p:spTree>
    <p:extLst>
      <p:ext uri="{BB962C8B-B14F-4D97-AF65-F5344CB8AC3E}">
        <p14:creationId xmlns:p14="http://schemas.microsoft.com/office/powerpoint/2010/main" val="1450716010"/>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Line 15"/>
          <p:cNvSpPr>
            <a:spLocks noChangeShapeType="1"/>
          </p:cNvSpPr>
          <p:nvPr userDrawn="1"/>
        </p:nvSpPr>
        <p:spPr bwMode="auto">
          <a:xfrm>
            <a:off x="552450" y="712788"/>
            <a:ext cx="8061325"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Rectangle 11"/>
          <p:cNvSpPr/>
          <p:nvPr userDrawn="1"/>
        </p:nvSpPr>
        <p:spPr>
          <a:xfrm>
            <a:off x="3237807" y="6485394"/>
            <a:ext cx="2668386" cy="215444"/>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800" kern="1200" baseline="0" noProof="0" dirty="0" smtClean="0">
                <a:solidFill>
                  <a:schemeClr val="bg1"/>
                </a:solidFill>
                <a:latin typeface="Arial" panose="020B0604020202020204" pitchFamily="34" charset="0"/>
                <a:ea typeface="ヒラギノ角ゴ Pro W3" pitchFamily="123" charset="-128"/>
                <a:cs typeface="+mn-cs"/>
              </a:rPr>
              <a:t>© </a:t>
            </a:r>
            <a:r>
              <a:rPr lang="en-US" sz="800" kern="1200" noProof="0" dirty="0" smtClean="0">
                <a:solidFill>
                  <a:schemeClr val="bg1"/>
                </a:solidFill>
                <a:latin typeface="Arial" panose="020B0604020202020204" pitchFamily="34" charset="0"/>
                <a:ea typeface="ヒラギノ角ゴ Pro W3" pitchFamily="123" charset="-128"/>
                <a:cs typeface="+mn-cs"/>
              </a:rPr>
              <a:t>2014 International Business Machines Corporation</a:t>
            </a:r>
            <a:endParaRPr lang="en-US" sz="800" kern="1200" noProof="0" dirty="0">
              <a:solidFill>
                <a:schemeClr val="bg1"/>
              </a:solidFill>
              <a:latin typeface="Arial" panose="020B0604020202020204" pitchFamily="34" charset="0"/>
              <a:ea typeface="ヒラギノ角ゴ Pro W3" pitchFamily="123" charset="-128"/>
              <a:cs typeface="+mn-cs"/>
            </a:endParaRPr>
          </a:p>
        </p:txBody>
      </p:sp>
      <p:sp>
        <p:nvSpPr>
          <p:cNvPr id="10" name="Rectangle 6"/>
          <p:cNvSpPr>
            <a:spLocks noGrp="1" noChangeArrowheads="1"/>
          </p:cNvSpPr>
          <p:nvPr>
            <p:ph type="sldNum" sz="quarter" idx="4"/>
          </p:nvPr>
        </p:nvSpPr>
        <p:spPr>
          <a:xfrm>
            <a:off x="540345" y="6499225"/>
            <a:ext cx="2133600" cy="215444"/>
          </a:xfrm>
          <a:prstGeom prst="rect">
            <a:avLst/>
          </a:prstGeom>
        </p:spPr>
        <p:txBody>
          <a:bodyPr wrap="square">
            <a:spAutoFit/>
          </a:bodyPr>
          <a:lstStyle>
            <a:lvl1pPr>
              <a:defRPr lang="en-US" sz="800" baseline="0" smtClean="0">
                <a:solidFill>
                  <a:schemeClr val="bg1"/>
                </a:solidFill>
              </a:defRPr>
            </a:lvl1pPr>
          </a:lstStyle>
          <a:p>
            <a:fld id="{082D3A94-03CA-43C1-A197-F9DDF8F58E58}" type="slidenum">
              <a:rPr lang="en-US" smtClean="0"/>
              <a:pPr/>
              <a:t>‹#›</a:t>
            </a:fld>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7503" y="280988"/>
            <a:ext cx="1234440" cy="32512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4888" y="285671"/>
            <a:ext cx="814833" cy="387190"/>
          </a:xfrm>
          <a:prstGeom prst="rect">
            <a:avLst/>
          </a:prstGeom>
        </p:spPr>
      </p:pic>
    </p:spTree>
    <p:extLst>
      <p:ext uri="{BB962C8B-B14F-4D97-AF65-F5344CB8AC3E}">
        <p14:creationId xmlns:p14="http://schemas.microsoft.com/office/powerpoint/2010/main" val="2304926264"/>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Line 15"/>
          <p:cNvSpPr>
            <a:spLocks noChangeShapeType="1"/>
          </p:cNvSpPr>
          <p:nvPr userDrawn="1"/>
        </p:nvSpPr>
        <p:spPr bwMode="auto">
          <a:xfrm>
            <a:off x="552450" y="712788"/>
            <a:ext cx="8061325"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4888" y="285671"/>
            <a:ext cx="814833" cy="387190"/>
          </a:xfrm>
          <a:prstGeom prst="rect">
            <a:avLst/>
          </a:prstGeom>
        </p:spPr>
      </p:pic>
      <p:sp>
        <p:nvSpPr>
          <p:cNvPr id="8" name="Rectangle 7"/>
          <p:cNvSpPr/>
          <p:nvPr userDrawn="1"/>
        </p:nvSpPr>
        <p:spPr>
          <a:xfrm>
            <a:off x="3237807" y="6485394"/>
            <a:ext cx="2668386" cy="215444"/>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800" kern="1200" baseline="0" noProof="0" dirty="0" smtClean="0">
                <a:solidFill>
                  <a:schemeClr val="bg1"/>
                </a:solidFill>
                <a:latin typeface="Arial" panose="020B0604020202020204" pitchFamily="34" charset="0"/>
                <a:ea typeface="ヒラギノ角ゴ Pro W3" pitchFamily="123" charset="-128"/>
                <a:cs typeface="+mn-cs"/>
              </a:rPr>
              <a:t>© </a:t>
            </a:r>
            <a:r>
              <a:rPr lang="en-US" sz="800" kern="1200" noProof="0" dirty="0" smtClean="0">
                <a:solidFill>
                  <a:schemeClr val="bg1"/>
                </a:solidFill>
                <a:latin typeface="Arial" panose="020B0604020202020204" pitchFamily="34" charset="0"/>
                <a:ea typeface="ヒラギノ角ゴ Pro W3" pitchFamily="123" charset="-128"/>
                <a:cs typeface="+mn-cs"/>
              </a:rPr>
              <a:t>2014 International Business Machines Corporation</a:t>
            </a:r>
            <a:endParaRPr lang="en-US" sz="800" kern="1200" noProof="0" dirty="0">
              <a:solidFill>
                <a:schemeClr val="bg1"/>
              </a:solidFill>
              <a:latin typeface="Arial" panose="020B0604020202020204" pitchFamily="34" charset="0"/>
              <a:ea typeface="ヒラギノ角ゴ Pro W3" pitchFamily="123" charset="-128"/>
              <a:cs typeface="+mn-cs"/>
            </a:endParaRPr>
          </a:p>
        </p:txBody>
      </p:sp>
      <p:sp>
        <p:nvSpPr>
          <p:cNvPr id="10" name="Rectangle 6"/>
          <p:cNvSpPr>
            <a:spLocks noGrp="1" noChangeArrowheads="1"/>
          </p:cNvSpPr>
          <p:nvPr>
            <p:ph type="sldNum" sz="quarter" idx="4"/>
          </p:nvPr>
        </p:nvSpPr>
        <p:spPr>
          <a:xfrm>
            <a:off x="540345" y="6499225"/>
            <a:ext cx="2133600" cy="215444"/>
          </a:xfrm>
          <a:prstGeom prst="rect">
            <a:avLst/>
          </a:prstGeom>
        </p:spPr>
        <p:txBody>
          <a:bodyPr wrap="square">
            <a:spAutoFit/>
          </a:bodyPr>
          <a:lstStyle>
            <a:lvl1pPr>
              <a:defRPr lang="en-US" sz="800" baseline="0" smtClean="0">
                <a:solidFill>
                  <a:schemeClr val="bg1"/>
                </a:solidFill>
              </a:defRPr>
            </a:lvl1pPr>
          </a:lstStyle>
          <a:p>
            <a:fld id="{082D3A94-03CA-43C1-A197-F9DDF8F58E58}" type="slidenum">
              <a:rPr lang="en-US" smtClean="0"/>
              <a:pPr/>
              <a:t>‹#›</a:t>
            </a:fld>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7503" y="280988"/>
            <a:ext cx="1234440" cy="325120"/>
          </a:xfrm>
          <a:prstGeom prst="rect">
            <a:avLst/>
          </a:prstGeom>
        </p:spPr>
      </p:pic>
    </p:spTree>
    <p:extLst>
      <p:ext uri="{BB962C8B-B14F-4D97-AF65-F5344CB8AC3E}">
        <p14:creationId xmlns:p14="http://schemas.microsoft.com/office/powerpoint/2010/main" val="224453942"/>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13"/>
          <p:cNvSpPr>
            <a:spLocks noChangeShapeType="1"/>
          </p:cNvSpPr>
          <p:nvPr/>
        </p:nvSpPr>
        <p:spPr bwMode="auto">
          <a:xfrm>
            <a:off x="552450" y="712788"/>
            <a:ext cx="8061325"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 name="Picture 14" descr="Cover_art"/>
          <p:cNvPicPr>
            <a:picLocks noChangeAspect="1" noChangeArrowheads="1"/>
          </p:cNvPicPr>
          <p:nvPr/>
        </p:nvPicPr>
        <p:blipFill>
          <a:blip r:embed="rId2">
            <a:extLst>
              <a:ext uri="{28A0092B-C50C-407E-A947-70E740481C1C}">
                <a14:useLocalDpi xmlns:a14="http://schemas.microsoft.com/office/drawing/2010/main" val="0"/>
              </a:ext>
            </a:extLst>
          </a:blip>
          <a:srcRect r="27159" b="50380"/>
          <a:stretch>
            <a:fillRect/>
          </a:stretch>
        </p:blipFill>
        <p:spPr bwMode="auto">
          <a:xfrm>
            <a:off x="2636838" y="2408238"/>
            <a:ext cx="6554787"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ctrTitle"/>
          </p:nvPr>
        </p:nvSpPr>
        <p:spPr>
          <a:xfrm>
            <a:off x="532564" y="968375"/>
            <a:ext cx="4706937" cy="1362075"/>
          </a:xfrm>
        </p:spPr>
        <p:txBody>
          <a:bodyPr anchor="b"/>
          <a:lstStyle>
            <a:lvl1pPr>
              <a:lnSpc>
                <a:spcPct val="90000"/>
              </a:lnSpc>
              <a:defRPr sz="3200">
                <a:solidFill>
                  <a:schemeClr val="bg1"/>
                </a:solidFill>
              </a:defRPr>
            </a:lvl1pPr>
          </a:lstStyle>
          <a:p>
            <a:pPr lvl="0"/>
            <a:r>
              <a:rPr lang="en-US" noProof="0" smtClean="0"/>
              <a:t>Click to edit Master title style</a:t>
            </a:r>
          </a:p>
        </p:txBody>
      </p:sp>
      <p:sp>
        <p:nvSpPr>
          <p:cNvPr id="21507" name="Rectangle 3"/>
          <p:cNvSpPr>
            <a:spLocks noGrp="1" noChangeArrowheads="1"/>
          </p:cNvSpPr>
          <p:nvPr>
            <p:ph type="subTitle" idx="1"/>
          </p:nvPr>
        </p:nvSpPr>
        <p:spPr>
          <a:xfrm>
            <a:off x="532564" y="2935288"/>
            <a:ext cx="2908300" cy="484187"/>
          </a:xfrm>
        </p:spPr>
        <p:txBody>
          <a:bodyPr/>
          <a:lstStyle>
            <a:lvl1pPr marL="0" indent="0">
              <a:lnSpc>
                <a:spcPct val="90000"/>
              </a:lnSpc>
              <a:buFontTx/>
              <a:buNone/>
              <a:defRPr sz="1800">
                <a:solidFill>
                  <a:schemeClr val="accent5"/>
                </a:solidFill>
              </a:defRPr>
            </a:lvl1pPr>
          </a:lstStyle>
          <a:p>
            <a:pPr lvl="0"/>
            <a:r>
              <a:rPr lang="en-US" noProof="0" smtClean="0"/>
              <a:t>Click to edit Master subtitle style</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7503" y="280988"/>
            <a:ext cx="1234440" cy="325120"/>
          </a:xfrm>
          <a:prstGeom prst="rect">
            <a:avLst/>
          </a:prstGeom>
        </p:spPr>
      </p:pic>
      <p:sp>
        <p:nvSpPr>
          <p:cNvPr id="10" name="TextBox 9"/>
          <p:cNvSpPr txBox="1"/>
          <p:nvPr userDrawn="1"/>
        </p:nvSpPr>
        <p:spPr>
          <a:xfrm>
            <a:off x="6872369" y="240220"/>
            <a:ext cx="1219200" cy="379591"/>
          </a:xfrm>
          <a:prstGeom prst="rect">
            <a:avLst/>
          </a:prstGeom>
          <a:noFill/>
        </p:spPr>
        <p:txBody>
          <a:bodyPr wrap="square" rtlCol="0">
            <a:spAutoFit/>
          </a:bodyPr>
          <a:lstStyle/>
          <a:p>
            <a:pPr algn="l"/>
            <a:r>
              <a:rPr lang="en-US" sz="1600" b="1" dirty="0" err="1" smtClean="0">
                <a:solidFill>
                  <a:schemeClr val="bg1"/>
                </a:solidFill>
                <a:latin typeface="+mj-lt"/>
              </a:rPr>
              <a:t>XYZ</a:t>
            </a:r>
            <a:r>
              <a:rPr lang="en-US" sz="2800" i="1" baseline="-25000" dirty="0" err="1" smtClean="0">
                <a:solidFill>
                  <a:schemeClr val="bg1"/>
                </a:solidFill>
                <a:latin typeface="+mj-lt"/>
              </a:rPr>
              <a:t>inc</a:t>
            </a:r>
            <a:endParaRPr lang="en-US" sz="1600" i="1" baseline="-25000" dirty="0">
              <a:solidFill>
                <a:schemeClr val="bg1"/>
              </a:solidFill>
              <a:latin typeface="+mj-lt"/>
            </a:endParaRPr>
          </a:p>
        </p:txBody>
      </p:sp>
      <p:sp>
        <p:nvSpPr>
          <p:cNvPr id="3" name="Rectangle 2"/>
          <p:cNvSpPr/>
          <p:nvPr userDrawn="1"/>
        </p:nvSpPr>
        <p:spPr>
          <a:xfrm>
            <a:off x="7757990" y="240220"/>
            <a:ext cx="855785" cy="3795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i="1" dirty="0" smtClean="0">
                <a:solidFill>
                  <a:schemeClr val="bg1"/>
                </a:solidFill>
              </a:rPr>
              <a:t>IBM Business Partner Mark placeholder</a:t>
            </a:r>
            <a:endParaRPr lang="en-US" sz="700" i="1" dirty="0">
              <a:solidFill>
                <a:schemeClr val="bg1"/>
              </a:solidFill>
            </a:endParaRPr>
          </a:p>
        </p:txBody>
      </p:sp>
    </p:spTree>
    <p:extLst>
      <p:ext uri="{BB962C8B-B14F-4D97-AF65-F5344CB8AC3E}">
        <p14:creationId xmlns:p14="http://schemas.microsoft.com/office/powerpoint/2010/main" val="299162028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0345" y="906463"/>
            <a:ext cx="8043863" cy="712787"/>
          </a:xfrm>
        </p:spPr>
        <p:txBody>
          <a:bodyPr/>
          <a:lstStyle/>
          <a:p>
            <a:r>
              <a:rPr lang="fr-FR" smtClean="0"/>
              <a:t>Click to edit Master title style</a:t>
            </a:r>
            <a:endParaRPr lang="en-US" dirty="0"/>
          </a:p>
        </p:txBody>
      </p:sp>
      <p:sp>
        <p:nvSpPr>
          <p:cNvPr id="3" name="Content Placeholder 2"/>
          <p:cNvSpPr>
            <a:spLocks noGrp="1"/>
          </p:cNvSpPr>
          <p:nvPr>
            <p:ph idx="1"/>
          </p:nvPr>
        </p:nvSpPr>
        <p:spPr>
          <a:xfrm>
            <a:off x="540345" y="1822450"/>
            <a:ext cx="8043863" cy="4525963"/>
          </a:xfrm>
        </p:spPr>
        <p:txBody>
          <a:bodyPr/>
          <a:lstStyle>
            <a:lvl1pPr>
              <a:defRPr sz="1600"/>
            </a:lvl1pPr>
            <a:lvl2pPr>
              <a:defRPr sz="1600"/>
            </a:lvl2pPr>
            <a:lvl3pPr>
              <a:defRPr sz="1600"/>
            </a:lvl3pPr>
            <a:lvl4pPr>
              <a:defRPr sz="1600"/>
            </a:lvl4pPr>
            <a:lvl5pPr>
              <a:defRPr sz="1600"/>
            </a:lvl5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dirty="0"/>
          </a:p>
        </p:txBody>
      </p:sp>
      <p:sp>
        <p:nvSpPr>
          <p:cNvPr id="7" name="Line 15"/>
          <p:cNvSpPr>
            <a:spLocks noChangeShapeType="1"/>
          </p:cNvSpPr>
          <p:nvPr userDrawn="1"/>
        </p:nvSpPr>
        <p:spPr bwMode="auto">
          <a:xfrm>
            <a:off x="552450" y="712788"/>
            <a:ext cx="80613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8" name="Picture 1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7688" y="282575"/>
            <a:ext cx="123507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3237807" y="6485394"/>
            <a:ext cx="2668386" cy="215444"/>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800" kern="1200" baseline="0" noProof="0" dirty="0" smtClean="0">
                <a:solidFill>
                  <a:schemeClr val="tx1"/>
                </a:solidFill>
                <a:latin typeface="Arial" panose="020B0604020202020204" pitchFamily="34" charset="0"/>
                <a:ea typeface="ヒラギノ角ゴ Pro W3" pitchFamily="123" charset="-128"/>
                <a:cs typeface="+mn-cs"/>
              </a:rPr>
              <a:t>© </a:t>
            </a:r>
            <a:r>
              <a:rPr lang="en-US" sz="800" kern="1200" noProof="0" dirty="0" smtClean="0">
                <a:solidFill>
                  <a:schemeClr val="tx1"/>
                </a:solidFill>
                <a:latin typeface="Arial" panose="020B0604020202020204" pitchFamily="34" charset="0"/>
                <a:ea typeface="ヒラギノ角ゴ Pro W3" pitchFamily="123" charset="-128"/>
                <a:cs typeface="+mn-cs"/>
              </a:rPr>
              <a:t>2014 International Business Machines Corporation</a:t>
            </a:r>
            <a:endParaRPr lang="en-US" sz="800" kern="1200" noProof="0" dirty="0">
              <a:solidFill>
                <a:schemeClr val="tx1"/>
              </a:solidFill>
              <a:latin typeface="Arial" panose="020B0604020202020204" pitchFamily="34" charset="0"/>
              <a:ea typeface="ヒラギノ角ゴ Pro W3" pitchFamily="123" charset="-128"/>
              <a:cs typeface="+mn-cs"/>
            </a:endParaRPr>
          </a:p>
        </p:txBody>
      </p:sp>
      <p:sp>
        <p:nvSpPr>
          <p:cNvPr id="11" name="Rectangle 6"/>
          <p:cNvSpPr>
            <a:spLocks noGrp="1" noChangeArrowheads="1"/>
          </p:cNvSpPr>
          <p:nvPr>
            <p:ph type="sldNum" sz="quarter" idx="11"/>
          </p:nvPr>
        </p:nvSpPr>
        <p:spPr>
          <a:xfrm>
            <a:off x="540345" y="6499225"/>
            <a:ext cx="2133600" cy="215444"/>
          </a:xfrm>
          <a:prstGeom prst="rect">
            <a:avLst/>
          </a:prstGeom>
        </p:spPr>
        <p:txBody>
          <a:bodyPr wrap="square">
            <a:spAutoFit/>
          </a:bodyPr>
          <a:lstStyle>
            <a:lvl1pPr>
              <a:defRPr lang="en-US" sz="800" baseline="0" smtClean="0"/>
            </a:lvl1pPr>
          </a:lstStyle>
          <a:p>
            <a:fld id="{082D3A94-03CA-43C1-A197-F9DDF8F58E58}" type="slidenum">
              <a:rPr lang="en-US" smtClean="0"/>
              <a:pPr/>
              <a:t>‹#›</a:t>
            </a:fld>
            <a:endParaRPr lang="en-US"/>
          </a:p>
        </p:txBody>
      </p:sp>
      <p:pic>
        <p:nvPicPr>
          <p:cNvPr id="12"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1521" y="264362"/>
            <a:ext cx="813816" cy="416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0000374"/>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Line 15"/>
          <p:cNvSpPr>
            <a:spLocks noChangeShapeType="1"/>
          </p:cNvSpPr>
          <p:nvPr userDrawn="1"/>
        </p:nvSpPr>
        <p:spPr bwMode="auto">
          <a:xfrm>
            <a:off x="552450" y="712788"/>
            <a:ext cx="8061325"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Rectangle 12"/>
          <p:cNvSpPr/>
          <p:nvPr userDrawn="1"/>
        </p:nvSpPr>
        <p:spPr>
          <a:xfrm>
            <a:off x="3237807" y="6485394"/>
            <a:ext cx="2668386" cy="215444"/>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800" kern="1200" baseline="0" noProof="0" dirty="0" smtClean="0">
                <a:solidFill>
                  <a:schemeClr val="bg1"/>
                </a:solidFill>
                <a:latin typeface="Arial" panose="020B0604020202020204" pitchFamily="34" charset="0"/>
                <a:ea typeface="ヒラギノ角ゴ Pro W3" pitchFamily="123" charset="-128"/>
                <a:cs typeface="+mn-cs"/>
              </a:rPr>
              <a:t>© </a:t>
            </a:r>
            <a:r>
              <a:rPr lang="en-US" sz="800" kern="1200" noProof="0" dirty="0" smtClean="0">
                <a:solidFill>
                  <a:schemeClr val="bg1"/>
                </a:solidFill>
                <a:latin typeface="Arial" panose="020B0604020202020204" pitchFamily="34" charset="0"/>
                <a:ea typeface="ヒラギノ角ゴ Pro W3" pitchFamily="123" charset="-128"/>
                <a:cs typeface="+mn-cs"/>
              </a:rPr>
              <a:t>2014 International Business Machines Corporation</a:t>
            </a:r>
            <a:endParaRPr lang="en-US" sz="800" kern="1200" noProof="0" dirty="0">
              <a:solidFill>
                <a:schemeClr val="bg1"/>
              </a:solidFill>
              <a:latin typeface="Arial" panose="020B0604020202020204" pitchFamily="34" charset="0"/>
              <a:ea typeface="ヒラギノ角ゴ Pro W3" pitchFamily="123" charset="-128"/>
              <a:cs typeface="+mn-cs"/>
            </a:endParaRPr>
          </a:p>
        </p:txBody>
      </p:sp>
      <p:sp>
        <p:nvSpPr>
          <p:cNvPr id="11" name="Rectangle 6"/>
          <p:cNvSpPr>
            <a:spLocks noGrp="1" noChangeArrowheads="1"/>
          </p:cNvSpPr>
          <p:nvPr>
            <p:ph type="sldNum" sz="quarter" idx="4"/>
          </p:nvPr>
        </p:nvSpPr>
        <p:spPr>
          <a:xfrm>
            <a:off x="540345" y="6499225"/>
            <a:ext cx="2133600" cy="215444"/>
          </a:xfrm>
          <a:prstGeom prst="rect">
            <a:avLst/>
          </a:prstGeom>
        </p:spPr>
        <p:txBody>
          <a:bodyPr wrap="square">
            <a:spAutoFit/>
          </a:bodyPr>
          <a:lstStyle>
            <a:lvl1pPr>
              <a:defRPr lang="en-US" sz="800" baseline="0" smtClean="0">
                <a:solidFill>
                  <a:schemeClr val="bg1"/>
                </a:solidFill>
              </a:defRPr>
            </a:lvl1pPr>
          </a:lstStyle>
          <a:p>
            <a:fld id="{082D3A94-03CA-43C1-A197-F9DDF8F58E58}" type="slidenum">
              <a:rPr lang="en-US" smtClean="0"/>
              <a:pPr/>
              <a:t>‹#›</a:t>
            </a:fld>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7503" y="280988"/>
            <a:ext cx="1234440" cy="325120"/>
          </a:xfrm>
          <a:prstGeom prst="rect">
            <a:avLst/>
          </a:prstGeom>
        </p:spPr>
      </p:pic>
      <p:sp>
        <p:nvSpPr>
          <p:cNvPr id="15" name="TextBox 14"/>
          <p:cNvSpPr txBox="1"/>
          <p:nvPr userDrawn="1"/>
        </p:nvSpPr>
        <p:spPr>
          <a:xfrm>
            <a:off x="6872369" y="240220"/>
            <a:ext cx="1219200" cy="379591"/>
          </a:xfrm>
          <a:prstGeom prst="rect">
            <a:avLst/>
          </a:prstGeom>
          <a:noFill/>
        </p:spPr>
        <p:txBody>
          <a:bodyPr wrap="square" rtlCol="0">
            <a:spAutoFit/>
          </a:bodyPr>
          <a:lstStyle/>
          <a:p>
            <a:pPr algn="l"/>
            <a:r>
              <a:rPr lang="en-US" sz="1600" b="1" dirty="0" err="1" smtClean="0">
                <a:solidFill>
                  <a:schemeClr val="bg1"/>
                </a:solidFill>
                <a:latin typeface="+mj-lt"/>
              </a:rPr>
              <a:t>XYZ</a:t>
            </a:r>
            <a:r>
              <a:rPr lang="en-US" sz="2800" i="1" baseline="-25000" dirty="0" err="1" smtClean="0">
                <a:solidFill>
                  <a:schemeClr val="bg1"/>
                </a:solidFill>
                <a:latin typeface="+mj-lt"/>
              </a:rPr>
              <a:t>inc</a:t>
            </a:r>
            <a:endParaRPr lang="en-US" sz="1600" i="1" baseline="-25000" dirty="0">
              <a:solidFill>
                <a:schemeClr val="bg1"/>
              </a:solidFill>
              <a:latin typeface="+mj-lt"/>
            </a:endParaRPr>
          </a:p>
        </p:txBody>
      </p:sp>
      <p:sp>
        <p:nvSpPr>
          <p:cNvPr id="16" name="Rectangle 15"/>
          <p:cNvSpPr/>
          <p:nvPr userDrawn="1"/>
        </p:nvSpPr>
        <p:spPr>
          <a:xfrm>
            <a:off x="7757990" y="240220"/>
            <a:ext cx="855785" cy="3795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i="1" dirty="0" smtClean="0">
                <a:solidFill>
                  <a:schemeClr val="bg1"/>
                </a:solidFill>
              </a:rPr>
              <a:t>IBM Business Partner Mark placeholder</a:t>
            </a:r>
            <a:endParaRPr lang="en-US" sz="700" i="1" dirty="0">
              <a:solidFill>
                <a:schemeClr val="bg1"/>
              </a:solidFill>
            </a:endParaRPr>
          </a:p>
        </p:txBody>
      </p:sp>
    </p:spTree>
    <p:extLst>
      <p:ext uri="{BB962C8B-B14F-4D97-AF65-F5344CB8AC3E}">
        <p14:creationId xmlns:p14="http://schemas.microsoft.com/office/powerpoint/2010/main" val="165098243"/>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14" descr="Cover_art"/>
          <p:cNvPicPr>
            <a:picLocks noChangeAspect="1" noChangeArrowheads="1"/>
          </p:cNvPicPr>
          <p:nvPr userDrawn="1"/>
        </p:nvPicPr>
        <p:blipFill>
          <a:blip r:embed="rId2">
            <a:extLst>
              <a:ext uri="{28A0092B-C50C-407E-A947-70E740481C1C}">
                <a14:useLocalDpi xmlns:a14="http://schemas.microsoft.com/office/drawing/2010/main" val="0"/>
              </a:ext>
            </a:extLst>
          </a:blip>
          <a:srcRect r="27159" b="50380"/>
          <a:stretch>
            <a:fillRect/>
          </a:stretch>
        </p:blipFill>
        <p:spPr bwMode="auto">
          <a:xfrm>
            <a:off x="6392487" y="4966882"/>
            <a:ext cx="2799138" cy="190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862944" y="1709738"/>
            <a:ext cx="3647643" cy="2852737"/>
          </a:xfrm>
        </p:spPr>
        <p:txBody>
          <a:bodyPr anchor="t"/>
          <a:lstStyle>
            <a:lvl1pPr marL="0" indent="0">
              <a:buFont typeface="Arial" panose="020B0604020202020204" pitchFamily="34" charset="0"/>
              <a:buNone/>
              <a:defRPr sz="2400" b="1">
                <a:solidFill>
                  <a:schemeClr val="accent5"/>
                </a:solidFill>
              </a:defRPr>
            </a:lvl1pPr>
          </a:lstStyle>
          <a:p>
            <a:r>
              <a:rPr lang="en-US" smtClean="0"/>
              <a:t>Click to edit Master title style</a:t>
            </a:r>
            <a:endParaRPr lang="en-US"/>
          </a:p>
        </p:txBody>
      </p:sp>
      <p:sp>
        <p:nvSpPr>
          <p:cNvPr id="10" name="Line 13"/>
          <p:cNvSpPr>
            <a:spLocks noChangeShapeType="1"/>
          </p:cNvSpPr>
          <p:nvPr userDrawn="1"/>
        </p:nvSpPr>
        <p:spPr bwMode="auto">
          <a:xfrm>
            <a:off x="552450" y="712788"/>
            <a:ext cx="8061325"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Rectangle 6"/>
          <p:cNvSpPr>
            <a:spLocks noGrp="1" noChangeArrowheads="1"/>
          </p:cNvSpPr>
          <p:nvPr>
            <p:ph type="sldNum" sz="quarter" idx="4"/>
          </p:nvPr>
        </p:nvSpPr>
        <p:spPr>
          <a:xfrm>
            <a:off x="540345" y="6499225"/>
            <a:ext cx="2133600" cy="215444"/>
          </a:xfrm>
          <a:prstGeom prst="rect">
            <a:avLst/>
          </a:prstGeom>
        </p:spPr>
        <p:txBody>
          <a:bodyPr wrap="square">
            <a:spAutoFit/>
          </a:bodyPr>
          <a:lstStyle>
            <a:lvl1pPr>
              <a:defRPr lang="en-US" sz="800" baseline="0" smtClean="0">
                <a:solidFill>
                  <a:schemeClr val="bg1"/>
                </a:solidFill>
              </a:defRPr>
            </a:lvl1pPr>
          </a:lstStyle>
          <a:p>
            <a:fld id="{082D3A94-03CA-43C1-A197-F9DDF8F58E58}" type="slidenum">
              <a:rPr lang="en-US" smtClean="0"/>
              <a:pPr/>
              <a:t>‹#›</a:t>
            </a:fld>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7503" y="280988"/>
            <a:ext cx="1234440" cy="325120"/>
          </a:xfrm>
          <a:prstGeom prst="rect">
            <a:avLst/>
          </a:prstGeom>
        </p:spPr>
      </p:pic>
    </p:spTree>
    <p:extLst>
      <p:ext uri="{BB962C8B-B14F-4D97-AF65-F5344CB8AC3E}">
        <p14:creationId xmlns:p14="http://schemas.microsoft.com/office/powerpoint/2010/main" val="3778104366"/>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9275" y="1822450"/>
            <a:ext cx="3944938" cy="4525963"/>
          </a:xfrm>
        </p:spPr>
        <p:txBody>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6613" y="1822450"/>
            <a:ext cx="3946525" cy="4525963"/>
          </a:xfrm>
        </p:spPr>
        <p:txBody>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Line 15"/>
          <p:cNvSpPr>
            <a:spLocks noChangeShapeType="1"/>
          </p:cNvSpPr>
          <p:nvPr userDrawn="1"/>
        </p:nvSpPr>
        <p:spPr bwMode="auto">
          <a:xfrm>
            <a:off x="552450" y="712788"/>
            <a:ext cx="8061325"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Rectangle 13"/>
          <p:cNvSpPr/>
          <p:nvPr userDrawn="1"/>
        </p:nvSpPr>
        <p:spPr>
          <a:xfrm>
            <a:off x="3237807" y="6485394"/>
            <a:ext cx="2668386" cy="215444"/>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800" kern="1200" baseline="0" noProof="0" dirty="0" smtClean="0">
                <a:solidFill>
                  <a:schemeClr val="bg1"/>
                </a:solidFill>
                <a:latin typeface="Arial" panose="020B0604020202020204" pitchFamily="34" charset="0"/>
                <a:ea typeface="ヒラギノ角ゴ Pro W3" pitchFamily="123" charset="-128"/>
                <a:cs typeface="+mn-cs"/>
              </a:rPr>
              <a:t>© </a:t>
            </a:r>
            <a:r>
              <a:rPr lang="en-US" sz="800" kern="1200" noProof="0" dirty="0" smtClean="0">
                <a:solidFill>
                  <a:schemeClr val="bg1"/>
                </a:solidFill>
                <a:latin typeface="Arial" panose="020B0604020202020204" pitchFamily="34" charset="0"/>
                <a:ea typeface="ヒラギノ角ゴ Pro W3" pitchFamily="123" charset="-128"/>
                <a:cs typeface="+mn-cs"/>
              </a:rPr>
              <a:t>2014 International Business Machines Corporation</a:t>
            </a:r>
            <a:endParaRPr lang="en-US" sz="800" kern="1200" noProof="0" dirty="0">
              <a:solidFill>
                <a:schemeClr val="bg1"/>
              </a:solidFill>
              <a:latin typeface="Arial" panose="020B0604020202020204" pitchFamily="34" charset="0"/>
              <a:ea typeface="ヒラギノ角ゴ Pro W3" pitchFamily="123" charset="-128"/>
              <a:cs typeface="+mn-cs"/>
            </a:endParaRPr>
          </a:p>
        </p:txBody>
      </p:sp>
      <p:sp>
        <p:nvSpPr>
          <p:cNvPr id="12" name="Rectangle 6"/>
          <p:cNvSpPr>
            <a:spLocks noGrp="1" noChangeArrowheads="1"/>
          </p:cNvSpPr>
          <p:nvPr>
            <p:ph type="sldNum" sz="quarter" idx="4"/>
          </p:nvPr>
        </p:nvSpPr>
        <p:spPr>
          <a:xfrm>
            <a:off x="540345" y="6499225"/>
            <a:ext cx="2133600" cy="215444"/>
          </a:xfrm>
          <a:prstGeom prst="rect">
            <a:avLst/>
          </a:prstGeom>
        </p:spPr>
        <p:txBody>
          <a:bodyPr wrap="square">
            <a:spAutoFit/>
          </a:bodyPr>
          <a:lstStyle>
            <a:lvl1pPr>
              <a:defRPr lang="en-US" sz="800" baseline="0" smtClean="0">
                <a:solidFill>
                  <a:schemeClr val="bg1"/>
                </a:solidFill>
              </a:defRPr>
            </a:lvl1pPr>
          </a:lstStyle>
          <a:p>
            <a:fld id="{082D3A94-03CA-43C1-A197-F9DDF8F58E58}" type="slidenum">
              <a:rPr lang="en-US" smtClean="0"/>
              <a:pPr/>
              <a:t>‹#›</a:t>
            </a:fld>
            <a:endParaRPr lang="en-US"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7503" y="280988"/>
            <a:ext cx="1234440" cy="325120"/>
          </a:xfrm>
          <a:prstGeom prst="rect">
            <a:avLst/>
          </a:prstGeom>
        </p:spPr>
      </p:pic>
      <p:sp>
        <p:nvSpPr>
          <p:cNvPr id="16" name="TextBox 15"/>
          <p:cNvSpPr txBox="1"/>
          <p:nvPr userDrawn="1"/>
        </p:nvSpPr>
        <p:spPr>
          <a:xfrm>
            <a:off x="6872369" y="240220"/>
            <a:ext cx="1219200" cy="379591"/>
          </a:xfrm>
          <a:prstGeom prst="rect">
            <a:avLst/>
          </a:prstGeom>
          <a:noFill/>
        </p:spPr>
        <p:txBody>
          <a:bodyPr wrap="square" rtlCol="0">
            <a:spAutoFit/>
          </a:bodyPr>
          <a:lstStyle/>
          <a:p>
            <a:pPr algn="l"/>
            <a:r>
              <a:rPr lang="en-US" sz="1600" b="1" dirty="0" err="1" smtClean="0">
                <a:solidFill>
                  <a:schemeClr val="bg1"/>
                </a:solidFill>
                <a:latin typeface="+mj-lt"/>
              </a:rPr>
              <a:t>XYZ</a:t>
            </a:r>
            <a:r>
              <a:rPr lang="en-US" sz="2800" i="1" baseline="-25000" dirty="0" err="1" smtClean="0">
                <a:solidFill>
                  <a:schemeClr val="bg1"/>
                </a:solidFill>
                <a:latin typeface="+mj-lt"/>
              </a:rPr>
              <a:t>inc</a:t>
            </a:r>
            <a:endParaRPr lang="en-US" sz="1600" i="1" baseline="-25000" dirty="0">
              <a:solidFill>
                <a:schemeClr val="bg1"/>
              </a:solidFill>
              <a:latin typeface="+mj-lt"/>
            </a:endParaRPr>
          </a:p>
        </p:txBody>
      </p:sp>
      <p:sp>
        <p:nvSpPr>
          <p:cNvPr id="17" name="Rectangle 16"/>
          <p:cNvSpPr/>
          <p:nvPr userDrawn="1"/>
        </p:nvSpPr>
        <p:spPr>
          <a:xfrm>
            <a:off x="7757990" y="240220"/>
            <a:ext cx="855785" cy="3795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i="1" dirty="0" smtClean="0">
                <a:solidFill>
                  <a:schemeClr val="bg1"/>
                </a:solidFill>
              </a:rPr>
              <a:t>IBM Business Partner Mark placeholder</a:t>
            </a:r>
            <a:endParaRPr lang="en-US" sz="700" i="1" dirty="0">
              <a:solidFill>
                <a:schemeClr val="bg1"/>
              </a:solidFill>
            </a:endParaRPr>
          </a:p>
        </p:txBody>
      </p:sp>
    </p:spTree>
    <p:extLst>
      <p:ext uri="{BB962C8B-B14F-4D97-AF65-F5344CB8AC3E}">
        <p14:creationId xmlns:p14="http://schemas.microsoft.com/office/powerpoint/2010/main" val="1203798586"/>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Line 15"/>
          <p:cNvSpPr>
            <a:spLocks noChangeShapeType="1"/>
          </p:cNvSpPr>
          <p:nvPr userDrawn="1"/>
        </p:nvSpPr>
        <p:spPr bwMode="auto">
          <a:xfrm>
            <a:off x="552450" y="712788"/>
            <a:ext cx="8061325"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Rectangle 11"/>
          <p:cNvSpPr/>
          <p:nvPr userDrawn="1"/>
        </p:nvSpPr>
        <p:spPr>
          <a:xfrm>
            <a:off x="3237807" y="6485394"/>
            <a:ext cx="2668386" cy="215444"/>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800" kern="1200" baseline="0" noProof="0" dirty="0" smtClean="0">
                <a:solidFill>
                  <a:schemeClr val="bg1"/>
                </a:solidFill>
                <a:latin typeface="Arial" panose="020B0604020202020204" pitchFamily="34" charset="0"/>
                <a:ea typeface="ヒラギノ角ゴ Pro W3" pitchFamily="123" charset="-128"/>
                <a:cs typeface="+mn-cs"/>
              </a:rPr>
              <a:t>© </a:t>
            </a:r>
            <a:r>
              <a:rPr lang="en-US" sz="800" kern="1200" noProof="0" dirty="0" smtClean="0">
                <a:solidFill>
                  <a:schemeClr val="bg1"/>
                </a:solidFill>
                <a:latin typeface="Arial" panose="020B0604020202020204" pitchFamily="34" charset="0"/>
                <a:ea typeface="ヒラギノ角ゴ Pro W3" pitchFamily="123" charset="-128"/>
                <a:cs typeface="+mn-cs"/>
              </a:rPr>
              <a:t>2014 International Business Machines Corporation</a:t>
            </a:r>
            <a:endParaRPr lang="en-US" sz="800" kern="1200" noProof="0" dirty="0">
              <a:solidFill>
                <a:schemeClr val="bg1"/>
              </a:solidFill>
              <a:latin typeface="Arial" panose="020B0604020202020204" pitchFamily="34" charset="0"/>
              <a:ea typeface="ヒラギノ角ゴ Pro W3" pitchFamily="123" charset="-128"/>
              <a:cs typeface="+mn-cs"/>
            </a:endParaRPr>
          </a:p>
        </p:txBody>
      </p:sp>
      <p:sp>
        <p:nvSpPr>
          <p:cNvPr id="10" name="Rectangle 6"/>
          <p:cNvSpPr>
            <a:spLocks noGrp="1" noChangeArrowheads="1"/>
          </p:cNvSpPr>
          <p:nvPr>
            <p:ph type="sldNum" sz="quarter" idx="4"/>
          </p:nvPr>
        </p:nvSpPr>
        <p:spPr>
          <a:xfrm>
            <a:off x="540345" y="6499225"/>
            <a:ext cx="2133600" cy="215444"/>
          </a:xfrm>
          <a:prstGeom prst="rect">
            <a:avLst/>
          </a:prstGeom>
        </p:spPr>
        <p:txBody>
          <a:bodyPr wrap="square">
            <a:spAutoFit/>
          </a:bodyPr>
          <a:lstStyle>
            <a:lvl1pPr>
              <a:defRPr lang="en-US" sz="800" baseline="0" smtClean="0">
                <a:solidFill>
                  <a:schemeClr val="bg1"/>
                </a:solidFill>
              </a:defRPr>
            </a:lvl1pPr>
          </a:lstStyle>
          <a:p>
            <a:fld id="{082D3A94-03CA-43C1-A197-F9DDF8F58E58}" type="slidenum">
              <a:rPr lang="en-US" smtClean="0"/>
              <a:pPr/>
              <a:t>‹#›</a:t>
            </a:fld>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7503" y="280988"/>
            <a:ext cx="1234440" cy="325120"/>
          </a:xfrm>
          <a:prstGeom prst="rect">
            <a:avLst/>
          </a:prstGeom>
        </p:spPr>
      </p:pic>
      <p:sp>
        <p:nvSpPr>
          <p:cNvPr id="14" name="TextBox 13"/>
          <p:cNvSpPr txBox="1"/>
          <p:nvPr userDrawn="1"/>
        </p:nvSpPr>
        <p:spPr>
          <a:xfrm>
            <a:off x="6872369" y="240220"/>
            <a:ext cx="1219200" cy="379591"/>
          </a:xfrm>
          <a:prstGeom prst="rect">
            <a:avLst/>
          </a:prstGeom>
          <a:noFill/>
        </p:spPr>
        <p:txBody>
          <a:bodyPr wrap="square" rtlCol="0">
            <a:spAutoFit/>
          </a:bodyPr>
          <a:lstStyle/>
          <a:p>
            <a:pPr algn="l"/>
            <a:r>
              <a:rPr lang="en-US" sz="1600" b="1" dirty="0" err="1" smtClean="0">
                <a:solidFill>
                  <a:schemeClr val="bg1"/>
                </a:solidFill>
                <a:latin typeface="+mj-lt"/>
              </a:rPr>
              <a:t>XYZ</a:t>
            </a:r>
            <a:r>
              <a:rPr lang="en-US" sz="2800" i="1" baseline="-25000" dirty="0" err="1" smtClean="0">
                <a:solidFill>
                  <a:schemeClr val="bg1"/>
                </a:solidFill>
                <a:latin typeface="+mj-lt"/>
              </a:rPr>
              <a:t>inc</a:t>
            </a:r>
            <a:endParaRPr lang="en-US" sz="1600" i="1" baseline="-25000" dirty="0">
              <a:solidFill>
                <a:schemeClr val="bg1"/>
              </a:solidFill>
              <a:latin typeface="+mj-lt"/>
            </a:endParaRPr>
          </a:p>
        </p:txBody>
      </p:sp>
      <p:sp>
        <p:nvSpPr>
          <p:cNvPr id="15" name="Rectangle 14"/>
          <p:cNvSpPr/>
          <p:nvPr userDrawn="1"/>
        </p:nvSpPr>
        <p:spPr>
          <a:xfrm>
            <a:off x="7757990" y="240220"/>
            <a:ext cx="855785" cy="3795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i="1" dirty="0" smtClean="0">
                <a:solidFill>
                  <a:schemeClr val="bg1"/>
                </a:solidFill>
              </a:rPr>
              <a:t>IBM Business Partner Mark placeholder</a:t>
            </a:r>
            <a:endParaRPr lang="en-US" sz="700" i="1" dirty="0">
              <a:solidFill>
                <a:schemeClr val="bg1"/>
              </a:solidFill>
            </a:endParaRPr>
          </a:p>
        </p:txBody>
      </p:sp>
    </p:spTree>
    <p:extLst>
      <p:ext uri="{BB962C8B-B14F-4D97-AF65-F5344CB8AC3E}">
        <p14:creationId xmlns:p14="http://schemas.microsoft.com/office/powerpoint/2010/main" val="1016391620"/>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Line 15"/>
          <p:cNvSpPr>
            <a:spLocks noChangeShapeType="1"/>
          </p:cNvSpPr>
          <p:nvPr userDrawn="1"/>
        </p:nvSpPr>
        <p:spPr bwMode="auto">
          <a:xfrm>
            <a:off x="552450" y="712788"/>
            <a:ext cx="8061325"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Rectangle 7"/>
          <p:cNvSpPr/>
          <p:nvPr userDrawn="1"/>
        </p:nvSpPr>
        <p:spPr>
          <a:xfrm>
            <a:off x="3237807" y="6485394"/>
            <a:ext cx="2668386" cy="215444"/>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800" kern="1200" baseline="0" noProof="0" dirty="0" smtClean="0">
                <a:solidFill>
                  <a:schemeClr val="bg1"/>
                </a:solidFill>
                <a:latin typeface="Arial" panose="020B0604020202020204" pitchFamily="34" charset="0"/>
                <a:ea typeface="ヒラギノ角ゴ Pro W3" pitchFamily="123" charset="-128"/>
                <a:cs typeface="+mn-cs"/>
              </a:rPr>
              <a:t>© </a:t>
            </a:r>
            <a:r>
              <a:rPr lang="en-US" sz="800" kern="1200" noProof="0" dirty="0" smtClean="0">
                <a:solidFill>
                  <a:schemeClr val="bg1"/>
                </a:solidFill>
                <a:latin typeface="Arial" panose="020B0604020202020204" pitchFamily="34" charset="0"/>
                <a:ea typeface="ヒラギノ角ゴ Pro W3" pitchFamily="123" charset="-128"/>
                <a:cs typeface="+mn-cs"/>
              </a:rPr>
              <a:t>2014 International Business Machines Corporation</a:t>
            </a:r>
            <a:endParaRPr lang="en-US" sz="800" kern="1200" noProof="0" dirty="0">
              <a:solidFill>
                <a:schemeClr val="bg1"/>
              </a:solidFill>
              <a:latin typeface="Arial" panose="020B0604020202020204" pitchFamily="34" charset="0"/>
              <a:ea typeface="ヒラギノ角ゴ Pro W3" pitchFamily="123" charset="-128"/>
              <a:cs typeface="+mn-cs"/>
            </a:endParaRPr>
          </a:p>
        </p:txBody>
      </p:sp>
      <p:sp>
        <p:nvSpPr>
          <p:cNvPr id="10" name="Rectangle 6"/>
          <p:cNvSpPr>
            <a:spLocks noGrp="1" noChangeArrowheads="1"/>
          </p:cNvSpPr>
          <p:nvPr>
            <p:ph type="sldNum" sz="quarter" idx="4"/>
          </p:nvPr>
        </p:nvSpPr>
        <p:spPr>
          <a:xfrm>
            <a:off x="540345" y="6499225"/>
            <a:ext cx="2133600" cy="215444"/>
          </a:xfrm>
          <a:prstGeom prst="rect">
            <a:avLst/>
          </a:prstGeom>
        </p:spPr>
        <p:txBody>
          <a:bodyPr wrap="square">
            <a:spAutoFit/>
          </a:bodyPr>
          <a:lstStyle>
            <a:lvl1pPr>
              <a:defRPr lang="en-US" sz="800" baseline="0" smtClean="0">
                <a:solidFill>
                  <a:schemeClr val="bg1"/>
                </a:solidFill>
              </a:defRPr>
            </a:lvl1pPr>
          </a:lstStyle>
          <a:p>
            <a:fld id="{082D3A94-03CA-43C1-A197-F9DDF8F58E58}" type="slidenum">
              <a:rPr lang="en-US" smtClean="0"/>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7503" y="280988"/>
            <a:ext cx="1234440" cy="325120"/>
          </a:xfrm>
          <a:prstGeom prst="rect">
            <a:avLst/>
          </a:prstGeom>
        </p:spPr>
      </p:pic>
      <p:sp>
        <p:nvSpPr>
          <p:cNvPr id="14" name="TextBox 13"/>
          <p:cNvSpPr txBox="1"/>
          <p:nvPr userDrawn="1"/>
        </p:nvSpPr>
        <p:spPr>
          <a:xfrm>
            <a:off x="6872369" y="240220"/>
            <a:ext cx="1219200" cy="379591"/>
          </a:xfrm>
          <a:prstGeom prst="rect">
            <a:avLst/>
          </a:prstGeom>
          <a:noFill/>
        </p:spPr>
        <p:txBody>
          <a:bodyPr wrap="square" rtlCol="0">
            <a:spAutoFit/>
          </a:bodyPr>
          <a:lstStyle/>
          <a:p>
            <a:pPr algn="l"/>
            <a:r>
              <a:rPr lang="en-US" sz="1600" b="1" dirty="0" err="1" smtClean="0">
                <a:solidFill>
                  <a:schemeClr val="bg1"/>
                </a:solidFill>
                <a:latin typeface="+mj-lt"/>
              </a:rPr>
              <a:t>XYZ</a:t>
            </a:r>
            <a:r>
              <a:rPr lang="en-US" sz="2800" i="1" baseline="-25000" dirty="0" err="1" smtClean="0">
                <a:solidFill>
                  <a:schemeClr val="bg1"/>
                </a:solidFill>
                <a:latin typeface="+mj-lt"/>
              </a:rPr>
              <a:t>inc</a:t>
            </a:r>
            <a:endParaRPr lang="en-US" sz="1600" i="1" baseline="-25000" dirty="0">
              <a:solidFill>
                <a:schemeClr val="bg1"/>
              </a:solidFill>
              <a:latin typeface="+mj-lt"/>
            </a:endParaRPr>
          </a:p>
        </p:txBody>
      </p:sp>
      <p:sp>
        <p:nvSpPr>
          <p:cNvPr id="15" name="Rectangle 14"/>
          <p:cNvSpPr/>
          <p:nvPr userDrawn="1"/>
        </p:nvSpPr>
        <p:spPr>
          <a:xfrm>
            <a:off x="7757990" y="240220"/>
            <a:ext cx="855785" cy="3795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i="1" dirty="0" smtClean="0">
                <a:solidFill>
                  <a:schemeClr val="bg1"/>
                </a:solidFill>
              </a:rPr>
              <a:t>IBM Business Partner Mark placeholder</a:t>
            </a:r>
            <a:endParaRPr lang="en-US" sz="700" i="1" dirty="0">
              <a:solidFill>
                <a:schemeClr val="bg1"/>
              </a:solidFill>
            </a:endParaRPr>
          </a:p>
        </p:txBody>
      </p:sp>
    </p:spTree>
    <p:extLst>
      <p:ext uri="{BB962C8B-B14F-4D97-AF65-F5344CB8AC3E}">
        <p14:creationId xmlns:p14="http://schemas.microsoft.com/office/powerpoint/2010/main" val="655382930"/>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14" descr="Cover_art"/>
          <p:cNvPicPr>
            <a:picLocks noChangeAspect="1" noChangeArrowheads="1"/>
          </p:cNvPicPr>
          <p:nvPr userDrawn="1"/>
        </p:nvPicPr>
        <p:blipFill>
          <a:blip r:embed="rId2">
            <a:extLst>
              <a:ext uri="{28A0092B-C50C-407E-A947-70E740481C1C}">
                <a14:useLocalDpi xmlns:a14="http://schemas.microsoft.com/office/drawing/2010/main" val="0"/>
              </a:ext>
            </a:extLst>
          </a:blip>
          <a:srcRect r="27159" b="50380"/>
          <a:stretch>
            <a:fillRect/>
          </a:stretch>
        </p:blipFill>
        <p:spPr bwMode="auto">
          <a:xfrm>
            <a:off x="6392487" y="4966882"/>
            <a:ext cx="2799138" cy="190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862944" y="1709738"/>
            <a:ext cx="3647643" cy="2852737"/>
          </a:xfrm>
        </p:spPr>
        <p:txBody>
          <a:bodyPr anchor="t"/>
          <a:lstStyle>
            <a:lvl1pPr marL="0" indent="0">
              <a:buFont typeface="Arial" panose="020B0604020202020204" pitchFamily="34" charset="0"/>
              <a:buNone/>
              <a:defRPr sz="2400" b="1">
                <a:solidFill>
                  <a:schemeClr val="accent4"/>
                </a:solidFill>
              </a:defRPr>
            </a:lvl1pPr>
          </a:lstStyle>
          <a:p>
            <a:r>
              <a:rPr lang="fr-FR" smtClean="0"/>
              <a:t>Click to edit Master title style</a:t>
            </a:r>
            <a:endParaRPr lang="en-US" dirty="0"/>
          </a:p>
        </p:txBody>
      </p:sp>
      <p:pic>
        <p:nvPicPr>
          <p:cNvPr id="9" name="Picture 1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7688" y="280988"/>
            <a:ext cx="123507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13"/>
          <p:cNvSpPr>
            <a:spLocks noChangeShapeType="1"/>
          </p:cNvSpPr>
          <p:nvPr userDrawn="1"/>
        </p:nvSpPr>
        <p:spPr bwMode="auto">
          <a:xfrm>
            <a:off x="552450" y="712788"/>
            <a:ext cx="80613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Slide Number Placeholder 6"/>
          <p:cNvSpPr>
            <a:spLocks noGrp="1" noChangeArrowheads="1"/>
          </p:cNvSpPr>
          <p:nvPr>
            <p:ph type="sldNum" sz="quarter" idx="11"/>
          </p:nvPr>
        </p:nvSpPr>
        <p:spPr>
          <a:xfrm>
            <a:off x="540345" y="6499225"/>
            <a:ext cx="2133600" cy="215444"/>
          </a:xfrm>
          <a:prstGeom prst="rect">
            <a:avLst/>
          </a:prstGeom>
        </p:spPr>
        <p:txBody>
          <a:bodyPr wrap="square">
            <a:spAutoFit/>
          </a:bodyPr>
          <a:lstStyle>
            <a:lvl1pPr>
              <a:defRPr lang="en-US" sz="800" baseline="0" smtClean="0"/>
            </a:lvl1pPr>
          </a:lstStyle>
          <a:p>
            <a:fld id="{082D3A94-03CA-43C1-A197-F9DDF8F58E58}" type="slidenum">
              <a:rPr lang="en-US" smtClean="0"/>
              <a:pPr/>
              <a:t>‹#›</a:t>
            </a:fld>
            <a:endParaRPr lang="en-US"/>
          </a:p>
        </p:txBody>
      </p:sp>
    </p:spTree>
    <p:extLst>
      <p:ext uri="{BB962C8B-B14F-4D97-AF65-F5344CB8AC3E}">
        <p14:creationId xmlns:p14="http://schemas.microsoft.com/office/powerpoint/2010/main" val="3164520081"/>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dirty="0"/>
          </a:p>
        </p:txBody>
      </p:sp>
      <p:sp>
        <p:nvSpPr>
          <p:cNvPr id="3" name="Content Placeholder 2"/>
          <p:cNvSpPr>
            <a:spLocks noGrp="1"/>
          </p:cNvSpPr>
          <p:nvPr>
            <p:ph sz="half" idx="1"/>
          </p:nvPr>
        </p:nvSpPr>
        <p:spPr>
          <a:xfrm>
            <a:off x="549275" y="1822450"/>
            <a:ext cx="3944938" cy="4525963"/>
          </a:xfrm>
        </p:spPr>
        <p:txBody>
          <a:bodyPr/>
          <a:lstStyle>
            <a:lvl1pPr>
              <a:defRPr sz="1600"/>
            </a:lvl1pPr>
            <a:lvl2pPr>
              <a:defRPr sz="1600"/>
            </a:lvl2pPr>
            <a:lvl3pPr>
              <a:defRPr sz="1600"/>
            </a:lvl3pPr>
            <a:lvl4pPr>
              <a:defRPr sz="1600"/>
            </a:lvl4pPr>
            <a:lvl5pPr>
              <a:defRPr sz="1600"/>
            </a:lvl5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dirty="0"/>
          </a:p>
        </p:txBody>
      </p:sp>
      <p:sp>
        <p:nvSpPr>
          <p:cNvPr id="4" name="Content Placeholder 3"/>
          <p:cNvSpPr>
            <a:spLocks noGrp="1"/>
          </p:cNvSpPr>
          <p:nvPr>
            <p:ph sz="half" idx="2"/>
          </p:nvPr>
        </p:nvSpPr>
        <p:spPr>
          <a:xfrm>
            <a:off x="4646613" y="1822450"/>
            <a:ext cx="3946525" cy="4525963"/>
          </a:xfrm>
        </p:spPr>
        <p:txBody>
          <a:bodyPr/>
          <a:lstStyle>
            <a:lvl1pPr>
              <a:defRPr sz="1600"/>
            </a:lvl1pPr>
            <a:lvl2pPr>
              <a:defRPr sz="1600"/>
            </a:lvl2pPr>
            <a:lvl3pPr>
              <a:defRPr sz="1600"/>
            </a:lvl3pPr>
            <a:lvl4pPr>
              <a:defRPr sz="1600"/>
            </a:lvl4pPr>
            <a:lvl5pPr>
              <a:defRPr sz="1600"/>
            </a:lvl5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8" name="Line 15"/>
          <p:cNvSpPr>
            <a:spLocks noChangeShapeType="1"/>
          </p:cNvSpPr>
          <p:nvPr userDrawn="1"/>
        </p:nvSpPr>
        <p:spPr bwMode="auto">
          <a:xfrm>
            <a:off x="552450" y="712788"/>
            <a:ext cx="80613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9" name="Picture 1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7688" y="282575"/>
            <a:ext cx="123507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userDrawn="1"/>
        </p:nvSpPr>
        <p:spPr>
          <a:xfrm>
            <a:off x="3237807" y="6485394"/>
            <a:ext cx="2668386" cy="215444"/>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800" kern="1200" baseline="0" noProof="0" dirty="0" smtClean="0">
                <a:solidFill>
                  <a:schemeClr val="tx1"/>
                </a:solidFill>
                <a:latin typeface="Arial" panose="020B0604020202020204" pitchFamily="34" charset="0"/>
                <a:ea typeface="ヒラギノ角ゴ Pro W3" pitchFamily="123" charset="-128"/>
                <a:cs typeface="+mn-cs"/>
              </a:rPr>
              <a:t>© </a:t>
            </a:r>
            <a:r>
              <a:rPr lang="en-US" sz="800" kern="1200" noProof="0" dirty="0" smtClean="0">
                <a:solidFill>
                  <a:schemeClr val="tx1"/>
                </a:solidFill>
                <a:latin typeface="Arial" panose="020B0604020202020204" pitchFamily="34" charset="0"/>
                <a:ea typeface="ヒラギノ角ゴ Pro W3" pitchFamily="123" charset="-128"/>
                <a:cs typeface="+mn-cs"/>
              </a:rPr>
              <a:t>2014 International Business Machines Corporation</a:t>
            </a:r>
            <a:endParaRPr lang="en-US" sz="800" kern="1200" noProof="0" dirty="0">
              <a:solidFill>
                <a:schemeClr val="tx1"/>
              </a:solidFill>
              <a:latin typeface="Arial" panose="020B0604020202020204" pitchFamily="34" charset="0"/>
              <a:ea typeface="ヒラギノ角ゴ Pro W3" pitchFamily="123" charset="-128"/>
              <a:cs typeface="+mn-cs"/>
            </a:endParaRPr>
          </a:p>
        </p:txBody>
      </p:sp>
      <p:pic>
        <p:nvPicPr>
          <p:cNvPr id="13"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1521" y="264362"/>
            <a:ext cx="813816" cy="416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6"/>
          <p:cNvSpPr>
            <a:spLocks noGrp="1" noChangeArrowheads="1"/>
          </p:cNvSpPr>
          <p:nvPr>
            <p:ph type="sldNum" sz="quarter" idx="11"/>
          </p:nvPr>
        </p:nvSpPr>
        <p:spPr>
          <a:xfrm>
            <a:off x="540345" y="6499225"/>
            <a:ext cx="2133600" cy="215444"/>
          </a:xfrm>
          <a:prstGeom prst="rect">
            <a:avLst/>
          </a:prstGeom>
        </p:spPr>
        <p:txBody>
          <a:bodyPr wrap="square">
            <a:spAutoFit/>
          </a:bodyPr>
          <a:lstStyle>
            <a:lvl1pPr>
              <a:defRPr lang="en-US" sz="800" baseline="0" smtClean="0"/>
            </a:lvl1pPr>
          </a:lstStyle>
          <a:p>
            <a:fld id="{082D3A94-03CA-43C1-A197-F9DDF8F58E58}" type="slidenum">
              <a:rPr lang="en-US" smtClean="0"/>
              <a:pPr/>
              <a:t>‹#›</a:t>
            </a:fld>
            <a:endParaRPr lang="en-US"/>
          </a:p>
        </p:txBody>
      </p:sp>
    </p:spTree>
    <p:extLst>
      <p:ext uri="{BB962C8B-B14F-4D97-AF65-F5344CB8AC3E}">
        <p14:creationId xmlns:p14="http://schemas.microsoft.com/office/powerpoint/2010/main" val="2638758220"/>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6" name="Line 15"/>
          <p:cNvSpPr>
            <a:spLocks noChangeShapeType="1"/>
          </p:cNvSpPr>
          <p:nvPr userDrawn="1"/>
        </p:nvSpPr>
        <p:spPr bwMode="auto">
          <a:xfrm>
            <a:off x="552450" y="712788"/>
            <a:ext cx="80613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 name="Picture 1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7688" y="282575"/>
            <a:ext cx="123507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3237807" y="6485394"/>
            <a:ext cx="2668386" cy="215444"/>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800" kern="1200" baseline="0" noProof="0" dirty="0" smtClean="0">
                <a:solidFill>
                  <a:schemeClr val="tx1"/>
                </a:solidFill>
                <a:latin typeface="Arial" panose="020B0604020202020204" pitchFamily="34" charset="0"/>
                <a:ea typeface="ヒラギノ角ゴ Pro W3" pitchFamily="123" charset="-128"/>
                <a:cs typeface="+mn-cs"/>
              </a:rPr>
              <a:t>© </a:t>
            </a:r>
            <a:r>
              <a:rPr lang="en-US" sz="800" kern="1200" noProof="0" dirty="0" smtClean="0">
                <a:solidFill>
                  <a:schemeClr val="tx1"/>
                </a:solidFill>
                <a:latin typeface="Arial" panose="020B0604020202020204" pitchFamily="34" charset="0"/>
                <a:ea typeface="ヒラギノ角ゴ Pro W3" pitchFamily="123" charset="-128"/>
                <a:cs typeface="+mn-cs"/>
              </a:rPr>
              <a:t>2014 International Business Machines Corporation</a:t>
            </a:r>
            <a:endParaRPr lang="en-US" sz="800" kern="1200" noProof="0" dirty="0">
              <a:solidFill>
                <a:schemeClr val="tx1"/>
              </a:solidFill>
              <a:latin typeface="Arial" panose="020B0604020202020204" pitchFamily="34" charset="0"/>
              <a:ea typeface="ヒラギノ角ゴ Pro W3" pitchFamily="123" charset="-128"/>
              <a:cs typeface="+mn-cs"/>
            </a:endParaRPr>
          </a:p>
        </p:txBody>
      </p:sp>
      <p:pic>
        <p:nvPicPr>
          <p:cNvPr id="11"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1521" y="264362"/>
            <a:ext cx="813816" cy="416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6"/>
          <p:cNvSpPr>
            <a:spLocks noGrp="1" noChangeArrowheads="1"/>
          </p:cNvSpPr>
          <p:nvPr>
            <p:ph type="sldNum" sz="quarter" idx="11"/>
          </p:nvPr>
        </p:nvSpPr>
        <p:spPr>
          <a:xfrm>
            <a:off x="540345" y="6499225"/>
            <a:ext cx="2133600" cy="215444"/>
          </a:xfrm>
          <a:prstGeom prst="rect">
            <a:avLst/>
          </a:prstGeom>
        </p:spPr>
        <p:txBody>
          <a:bodyPr wrap="square">
            <a:spAutoFit/>
          </a:bodyPr>
          <a:lstStyle>
            <a:lvl1pPr>
              <a:defRPr lang="en-US" sz="800" baseline="0" smtClean="0"/>
            </a:lvl1pPr>
          </a:lstStyle>
          <a:p>
            <a:fld id="{082D3A94-03CA-43C1-A197-F9DDF8F58E58}" type="slidenum">
              <a:rPr lang="en-US" smtClean="0"/>
              <a:pPr/>
              <a:t>‹#›</a:t>
            </a:fld>
            <a:endParaRPr lang="en-US"/>
          </a:p>
        </p:txBody>
      </p:sp>
    </p:spTree>
    <p:extLst>
      <p:ext uri="{BB962C8B-B14F-4D97-AF65-F5344CB8AC3E}">
        <p14:creationId xmlns:p14="http://schemas.microsoft.com/office/powerpoint/2010/main" val="3300720302"/>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Line 15"/>
          <p:cNvSpPr>
            <a:spLocks noChangeShapeType="1"/>
          </p:cNvSpPr>
          <p:nvPr userDrawn="1"/>
        </p:nvSpPr>
        <p:spPr bwMode="auto">
          <a:xfrm>
            <a:off x="552450" y="712788"/>
            <a:ext cx="80613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 name="Picture 1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7688" y="282575"/>
            <a:ext cx="123507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3237807" y="6485394"/>
            <a:ext cx="2668386" cy="215444"/>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800" kern="1200" baseline="0" noProof="0" dirty="0" smtClean="0">
                <a:solidFill>
                  <a:schemeClr val="tx1"/>
                </a:solidFill>
                <a:latin typeface="Arial" panose="020B0604020202020204" pitchFamily="34" charset="0"/>
                <a:ea typeface="ヒラギノ角ゴ Pro W3" pitchFamily="123" charset="-128"/>
                <a:cs typeface="+mn-cs"/>
              </a:rPr>
              <a:t>© </a:t>
            </a:r>
            <a:r>
              <a:rPr lang="en-US" sz="800" kern="1200" noProof="0" dirty="0" smtClean="0">
                <a:solidFill>
                  <a:schemeClr val="tx1"/>
                </a:solidFill>
                <a:latin typeface="Arial" panose="020B0604020202020204" pitchFamily="34" charset="0"/>
                <a:ea typeface="ヒラギノ角ゴ Pro W3" pitchFamily="123" charset="-128"/>
                <a:cs typeface="+mn-cs"/>
              </a:rPr>
              <a:t>2014 International Business Machines Corporation</a:t>
            </a:r>
            <a:endParaRPr lang="en-US" sz="800" kern="1200" noProof="0" dirty="0">
              <a:solidFill>
                <a:schemeClr val="tx1"/>
              </a:solidFill>
              <a:latin typeface="Arial" panose="020B0604020202020204" pitchFamily="34" charset="0"/>
              <a:ea typeface="ヒラギノ角ゴ Pro W3" pitchFamily="123" charset="-128"/>
              <a:cs typeface="+mn-cs"/>
            </a:endParaRPr>
          </a:p>
        </p:txBody>
      </p:sp>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1521" y="264362"/>
            <a:ext cx="813816" cy="416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6"/>
          <p:cNvSpPr>
            <a:spLocks noGrp="1" noChangeArrowheads="1"/>
          </p:cNvSpPr>
          <p:nvPr>
            <p:ph type="sldNum" sz="quarter" idx="11"/>
          </p:nvPr>
        </p:nvSpPr>
        <p:spPr>
          <a:xfrm>
            <a:off x="540345" y="6499225"/>
            <a:ext cx="2133600" cy="215444"/>
          </a:xfrm>
          <a:prstGeom prst="rect">
            <a:avLst/>
          </a:prstGeom>
        </p:spPr>
        <p:txBody>
          <a:bodyPr wrap="square">
            <a:spAutoFit/>
          </a:bodyPr>
          <a:lstStyle>
            <a:lvl1pPr>
              <a:defRPr lang="en-US" sz="800" baseline="0" smtClean="0"/>
            </a:lvl1pPr>
          </a:lstStyle>
          <a:p>
            <a:fld id="{082D3A94-03CA-43C1-A197-F9DDF8F58E58}" type="slidenum">
              <a:rPr lang="en-US" smtClean="0"/>
              <a:pPr/>
              <a:t>‹#›</a:t>
            </a:fld>
            <a:endParaRPr lang="en-US"/>
          </a:p>
        </p:txBody>
      </p:sp>
    </p:spTree>
    <p:extLst>
      <p:ext uri="{BB962C8B-B14F-4D97-AF65-F5344CB8AC3E}">
        <p14:creationId xmlns:p14="http://schemas.microsoft.com/office/powerpoint/2010/main" val="907824486"/>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13"/>
          <p:cNvSpPr>
            <a:spLocks noChangeShapeType="1"/>
          </p:cNvSpPr>
          <p:nvPr/>
        </p:nvSpPr>
        <p:spPr bwMode="auto">
          <a:xfrm>
            <a:off x="552450" y="712788"/>
            <a:ext cx="80613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 name="Picture 14" descr="Cover_art"/>
          <p:cNvPicPr>
            <a:picLocks noChangeAspect="1" noChangeArrowheads="1"/>
          </p:cNvPicPr>
          <p:nvPr/>
        </p:nvPicPr>
        <p:blipFill>
          <a:blip r:embed="rId2">
            <a:extLst>
              <a:ext uri="{28A0092B-C50C-407E-A947-70E740481C1C}">
                <a14:useLocalDpi xmlns:a14="http://schemas.microsoft.com/office/drawing/2010/main" val="0"/>
              </a:ext>
            </a:extLst>
          </a:blip>
          <a:srcRect r="27159" b="50380"/>
          <a:stretch>
            <a:fillRect/>
          </a:stretch>
        </p:blipFill>
        <p:spPr bwMode="auto">
          <a:xfrm>
            <a:off x="2636838" y="2408238"/>
            <a:ext cx="6554787"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280988"/>
            <a:ext cx="123507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ctrTitle"/>
          </p:nvPr>
        </p:nvSpPr>
        <p:spPr>
          <a:xfrm>
            <a:off x="525463" y="968375"/>
            <a:ext cx="4706937" cy="1362075"/>
          </a:xfrm>
        </p:spPr>
        <p:txBody>
          <a:bodyPr anchor="b"/>
          <a:lstStyle>
            <a:lvl1pPr>
              <a:lnSpc>
                <a:spcPct val="90000"/>
              </a:lnSpc>
              <a:defRPr sz="3200" b="1">
                <a:solidFill>
                  <a:schemeClr val="tx2"/>
                </a:solidFill>
              </a:defRPr>
            </a:lvl1pPr>
          </a:lstStyle>
          <a:p>
            <a:pPr lvl="0"/>
            <a:r>
              <a:rPr lang="en-US" noProof="0" dirty="0" smtClean="0"/>
              <a:t>Click to edit Master title style</a:t>
            </a:r>
          </a:p>
        </p:txBody>
      </p:sp>
      <p:sp>
        <p:nvSpPr>
          <p:cNvPr id="21507" name="Rectangle 3"/>
          <p:cNvSpPr>
            <a:spLocks noGrp="1" noChangeArrowheads="1"/>
          </p:cNvSpPr>
          <p:nvPr>
            <p:ph type="subTitle" idx="1"/>
          </p:nvPr>
        </p:nvSpPr>
        <p:spPr>
          <a:xfrm>
            <a:off x="515938" y="2935288"/>
            <a:ext cx="2908300" cy="484187"/>
          </a:xfrm>
        </p:spPr>
        <p:txBody>
          <a:bodyPr/>
          <a:lstStyle>
            <a:lvl1pPr marL="0" indent="0">
              <a:lnSpc>
                <a:spcPct val="90000"/>
              </a:lnSpc>
              <a:buFontTx/>
              <a:buNone/>
              <a:defRPr sz="1800">
                <a:solidFill>
                  <a:schemeClr val="accent4"/>
                </a:solidFill>
              </a:defRPr>
            </a:lvl1pPr>
          </a:lstStyle>
          <a:p>
            <a:pPr lvl="0"/>
            <a:r>
              <a:rPr lang="en-US" noProof="0" smtClean="0"/>
              <a:t>Click to edit Master subtitle style</a:t>
            </a:r>
          </a:p>
        </p:txBody>
      </p:sp>
      <p:pic>
        <p:nvPicPr>
          <p:cNvPr id="2051"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921521" y="332268"/>
            <a:ext cx="753858" cy="280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userDrawn="1"/>
        </p:nvSpPr>
        <p:spPr>
          <a:xfrm>
            <a:off x="6872369" y="240220"/>
            <a:ext cx="1219200" cy="379591"/>
          </a:xfrm>
          <a:prstGeom prst="rect">
            <a:avLst/>
          </a:prstGeom>
          <a:noFill/>
        </p:spPr>
        <p:txBody>
          <a:bodyPr wrap="square" rtlCol="0">
            <a:spAutoFit/>
          </a:bodyPr>
          <a:lstStyle/>
          <a:p>
            <a:pPr algn="l"/>
            <a:r>
              <a:rPr lang="en-US" sz="1600" b="1" dirty="0" err="1" smtClean="0">
                <a:solidFill>
                  <a:schemeClr val="tx1"/>
                </a:solidFill>
                <a:latin typeface="+mj-lt"/>
              </a:rPr>
              <a:t>XYZ</a:t>
            </a:r>
            <a:r>
              <a:rPr lang="en-US" sz="2800" i="1" baseline="-25000" dirty="0" err="1" smtClean="0">
                <a:solidFill>
                  <a:schemeClr val="tx1"/>
                </a:solidFill>
                <a:latin typeface="+mj-lt"/>
              </a:rPr>
              <a:t>inc</a:t>
            </a:r>
            <a:endParaRPr lang="en-US" sz="1600" i="1" baseline="-25000" dirty="0">
              <a:solidFill>
                <a:schemeClr val="tx1"/>
              </a:solidFill>
              <a:latin typeface="+mj-lt"/>
            </a:endParaRPr>
          </a:p>
        </p:txBody>
      </p:sp>
    </p:spTree>
    <p:extLst>
      <p:ext uri="{BB962C8B-B14F-4D97-AF65-F5344CB8AC3E}">
        <p14:creationId xmlns:p14="http://schemas.microsoft.com/office/powerpoint/2010/main" val="843331447"/>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0345" y="906463"/>
            <a:ext cx="8043863" cy="712787"/>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540345" y="1822450"/>
            <a:ext cx="8043863" cy="4525963"/>
          </a:xfrm>
        </p:spPr>
        <p:txBody>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Line 15"/>
          <p:cNvSpPr>
            <a:spLocks noChangeShapeType="1"/>
          </p:cNvSpPr>
          <p:nvPr userDrawn="1"/>
        </p:nvSpPr>
        <p:spPr bwMode="auto">
          <a:xfrm>
            <a:off x="552450" y="712788"/>
            <a:ext cx="80613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8" name="Picture 1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7688" y="282575"/>
            <a:ext cx="123507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3237807" y="6485394"/>
            <a:ext cx="2668386" cy="215444"/>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800" kern="1200" baseline="0" noProof="0" dirty="0" smtClean="0">
                <a:solidFill>
                  <a:schemeClr val="tx1"/>
                </a:solidFill>
                <a:latin typeface="Arial" panose="020B0604020202020204" pitchFamily="34" charset="0"/>
                <a:ea typeface="ヒラギノ角ゴ Pro W3" pitchFamily="123" charset="-128"/>
                <a:cs typeface="+mn-cs"/>
              </a:rPr>
              <a:t>© </a:t>
            </a:r>
            <a:r>
              <a:rPr lang="en-US" sz="800" kern="1200" noProof="0" dirty="0" smtClean="0">
                <a:solidFill>
                  <a:schemeClr val="tx1"/>
                </a:solidFill>
                <a:latin typeface="Arial" panose="020B0604020202020204" pitchFamily="34" charset="0"/>
                <a:ea typeface="ヒラギノ角ゴ Pro W3" pitchFamily="123" charset="-128"/>
                <a:cs typeface="+mn-cs"/>
              </a:rPr>
              <a:t>2014 International Business Machines Corporation</a:t>
            </a:r>
            <a:endParaRPr lang="en-US" sz="800" kern="1200" noProof="0" dirty="0">
              <a:solidFill>
                <a:schemeClr val="tx1"/>
              </a:solidFill>
              <a:latin typeface="Arial" panose="020B0604020202020204" pitchFamily="34" charset="0"/>
              <a:ea typeface="ヒラギノ角ゴ Pro W3" pitchFamily="123" charset="-128"/>
              <a:cs typeface="+mn-cs"/>
            </a:endParaRPr>
          </a:p>
        </p:txBody>
      </p:sp>
      <p:sp>
        <p:nvSpPr>
          <p:cNvPr id="11" name="Rectangle 6"/>
          <p:cNvSpPr>
            <a:spLocks noGrp="1" noChangeArrowheads="1"/>
          </p:cNvSpPr>
          <p:nvPr>
            <p:ph type="sldNum" sz="quarter" idx="11"/>
          </p:nvPr>
        </p:nvSpPr>
        <p:spPr>
          <a:xfrm>
            <a:off x="540345" y="6499225"/>
            <a:ext cx="2133600" cy="215444"/>
          </a:xfrm>
          <a:prstGeom prst="rect">
            <a:avLst/>
          </a:prstGeom>
        </p:spPr>
        <p:txBody>
          <a:bodyPr wrap="square">
            <a:spAutoFit/>
          </a:bodyPr>
          <a:lstStyle>
            <a:lvl1pPr>
              <a:defRPr lang="en-US" sz="800" baseline="0" smtClean="0"/>
            </a:lvl1pPr>
          </a:lstStyle>
          <a:p>
            <a:fld id="{082D3A94-03CA-43C1-A197-F9DDF8F58E58}" type="slidenum">
              <a:rPr lang="en-US" smtClean="0"/>
              <a:pPr/>
              <a:t>‹#›</a:t>
            </a:fld>
            <a:endParaRPr lang="en-US"/>
          </a:p>
        </p:txBody>
      </p:sp>
      <p:pic>
        <p:nvPicPr>
          <p:cNvPr id="9"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1521" y="332268"/>
            <a:ext cx="753858" cy="280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userDrawn="1"/>
        </p:nvSpPr>
        <p:spPr>
          <a:xfrm>
            <a:off x="6872369" y="240220"/>
            <a:ext cx="1219200" cy="379591"/>
          </a:xfrm>
          <a:prstGeom prst="rect">
            <a:avLst/>
          </a:prstGeom>
          <a:noFill/>
        </p:spPr>
        <p:txBody>
          <a:bodyPr wrap="square" rtlCol="0">
            <a:spAutoFit/>
          </a:bodyPr>
          <a:lstStyle/>
          <a:p>
            <a:pPr algn="l"/>
            <a:r>
              <a:rPr lang="en-US" sz="1600" b="1" dirty="0" err="1" smtClean="0">
                <a:solidFill>
                  <a:schemeClr val="tx1"/>
                </a:solidFill>
                <a:latin typeface="+mj-lt"/>
              </a:rPr>
              <a:t>XYZ</a:t>
            </a:r>
            <a:r>
              <a:rPr lang="en-US" sz="2800" i="1" baseline="-25000" dirty="0" err="1" smtClean="0">
                <a:solidFill>
                  <a:schemeClr val="tx1"/>
                </a:solidFill>
                <a:latin typeface="+mj-lt"/>
              </a:rPr>
              <a:t>inc</a:t>
            </a:r>
            <a:endParaRPr lang="en-US" sz="1600" i="1" baseline="-25000" dirty="0">
              <a:solidFill>
                <a:schemeClr val="tx1"/>
              </a:solidFill>
              <a:latin typeface="+mj-lt"/>
            </a:endParaRPr>
          </a:p>
        </p:txBody>
      </p:sp>
    </p:spTree>
    <p:extLst>
      <p:ext uri="{BB962C8B-B14F-4D97-AF65-F5344CB8AC3E}">
        <p14:creationId xmlns:p14="http://schemas.microsoft.com/office/powerpoint/2010/main" val="1097674897"/>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14" descr="Cover_art"/>
          <p:cNvPicPr>
            <a:picLocks noChangeAspect="1" noChangeArrowheads="1"/>
          </p:cNvPicPr>
          <p:nvPr userDrawn="1"/>
        </p:nvPicPr>
        <p:blipFill>
          <a:blip r:embed="rId2">
            <a:extLst>
              <a:ext uri="{28A0092B-C50C-407E-A947-70E740481C1C}">
                <a14:useLocalDpi xmlns:a14="http://schemas.microsoft.com/office/drawing/2010/main" val="0"/>
              </a:ext>
            </a:extLst>
          </a:blip>
          <a:srcRect r="27159" b="50380"/>
          <a:stretch>
            <a:fillRect/>
          </a:stretch>
        </p:blipFill>
        <p:spPr bwMode="auto">
          <a:xfrm>
            <a:off x="6392487" y="4966882"/>
            <a:ext cx="2799138" cy="190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862944" y="1709738"/>
            <a:ext cx="3647643" cy="2852737"/>
          </a:xfrm>
        </p:spPr>
        <p:txBody>
          <a:bodyPr anchor="t"/>
          <a:lstStyle>
            <a:lvl1pPr marL="0" indent="0">
              <a:buFont typeface="Arial" panose="020B0604020202020204" pitchFamily="34" charset="0"/>
              <a:buNone/>
              <a:defRPr sz="2400" b="1">
                <a:solidFill>
                  <a:schemeClr val="accent4"/>
                </a:solidFill>
              </a:defRPr>
            </a:lvl1pPr>
          </a:lstStyle>
          <a:p>
            <a:r>
              <a:rPr lang="en-US" dirty="0" smtClean="0"/>
              <a:t>Click to edit Master title style</a:t>
            </a:r>
            <a:endParaRPr lang="en-US" dirty="0"/>
          </a:p>
        </p:txBody>
      </p:sp>
      <p:pic>
        <p:nvPicPr>
          <p:cNvPr id="9" name="Picture 1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7688" y="280988"/>
            <a:ext cx="123507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13"/>
          <p:cNvSpPr>
            <a:spLocks noChangeShapeType="1"/>
          </p:cNvSpPr>
          <p:nvPr userDrawn="1"/>
        </p:nvSpPr>
        <p:spPr bwMode="auto">
          <a:xfrm>
            <a:off x="552450" y="712788"/>
            <a:ext cx="80613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Slide Number Placeholder 6"/>
          <p:cNvSpPr>
            <a:spLocks noGrp="1" noChangeArrowheads="1"/>
          </p:cNvSpPr>
          <p:nvPr>
            <p:ph type="sldNum" sz="quarter" idx="11"/>
          </p:nvPr>
        </p:nvSpPr>
        <p:spPr>
          <a:xfrm>
            <a:off x="540345" y="6499225"/>
            <a:ext cx="2133600" cy="215444"/>
          </a:xfrm>
          <a:prstGeom prst="rect">
            <a:avLst/>
          </a:prstGeom>
        </p:spPr>
        <p:txBody>
          <a:bodyPr wrap="square">
            <a:spAutoFit/>
          </a:bodyPr>
          <a:lstStyle>
            <a:lvl1pPr>
              <a:defRPr lang="en-US" sz="800" baseline="0" smtClean="0"/>
            </a:lvl1pPr>
          </a:lstStyle>
          <a:p>
            <a:fld id="{082D3A94-03CA-43C1-A197-F9DDF8F58E58}" type="slidenum">
              <a:rPr lang="en-US" smtClean="0"/>
              <a:pPr/>
              <a:t>‹#›</a:t>
            </a:fld>
            <a:endParaRPr lang="en-US"/>
          </a:p>
        </p:txBody>
      </p:sp>
    </p:spTree>
    <p:extLst>
      <p:ext uri="{BB962C8B-B14F-4D97-AF65-F5344CB8AC3E}">
        <p14:creationId xmlns:p14="http://schemas.microsoft.com/office/powerpoint/2010/main" val="1597555125"/>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theme" Target="../theme/theme2.xml"/><Relationship Id="rId1" Type="http://schemas.openxmlformats.org/officeDocument/2006/relationships/slideLayout" Target="../slideLayouts/slideLayout7.xml"/><Relationship Id="rId2"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theme" Target="../theme/theme3.xml"/><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theme" Target="../theme/theme4.xml"/><Relationship Id="rId1" Type="http://schemas.openxmlformats.org/officeDocument/2006/relationships/slideLayout" Target="../slideLayouts/slideLayout19.xml"/><Relationship Id="rId2"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49275" y="906463"/>
            <a:ext cx="8043863"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fr-FR" smtClean="0"/>
              <a:t>Click to edit Master title style</a:t>
            </a:r>
            <a:endParaRPr lang="en-US" dirty="0" smtClean="0"/>
          </a:p>
        </p:txBody>
      </p:sp>
      <p:sp>
        <p:nvSpPr>
          <p:cNvPr id="1027" name="Rectangle 3"/>
          <p:cNvSpPr>
            <a:spLocks noGrp="1" noChangeArrowheads="1"/>
          </p:cNvSpPr>
          <p:nvPr>
            <p:ph type="body" idx="1"/>
          </p:nvPr>
        </p:nvSpPr>
        <p:spPr bwMode="auto">
          <a:xfrm>
            <a:off x="549275" y="1822450"/>
            <a:ext cx="804386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64" r:id="rId1"/>
    <p:sldLayoutId id="2147483754" r:id="rId2"/>
    <p:sldLayoutId id="2147483755" r:id="rId3"/>
    <p:sldLayoutId id="2147483756" r:id="rId4"/>
    <p:sldLayoutId id="2147483758" r:id="rId5"/>
    <p:sldLayoutId id="2147483759" r:id="rId6"/>
  </p:sldLayoutIdLst>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2200" b="1" kern="1200">
          <a:solidFill>
            <a:srgbClr val="004266"/>
          </a:solidFill>
          <a:latin typeface="+mj-lt"/>
          <a:ea typeface="+mj-ea"/>
          <a:cs typeface="+mj-cs"/>
        </a:defRPr>
      </a:lvl1pPr>
      <a:lvl2pPr algn="l" rtl="0" eaLnBrk="1" fontAlgn="base" hangingPunct="1">
        <a:spcBef>
          <a:spcPct val="0"/>
        </a:spcBef>
        <a:spcAft>
          <a:spcPct val="0"/>
        </a:spcAft>
        <a:defRPr sz="2200">
          <a:solidFill>
            <a:schemeClr val="tx2"/>
          </a:solidFill>
          <a:latin typeface="Arial" panose="020B0604020202020204" pitchFamily="34" charset="0"/>
        </a:defRPr>
      </a:lvl2pPr>
      <a:lvl3pPr algn="l" rtl="0" eaLnBrk="1" fontAlgn="base" hangingPunct="1">
        <a:spcBef>
          <a:spcPct val="0"/>
        </a:spcBef>
        <a:spcAft>
          <a:spcPct val="0"/>
        </a:spcAft>
        <a:defRPr sz="2200">
          <a:solidFill>
            <a:schemeClr val="tx2"/>
          </a:solidFill>
          <a:latin typeface="Arial" panose="020B0604020202020204" pitchFamily="34" charset="0"/>
        </a:defRPr>
      </a:lvl3pPr>
      <a:lvl4pPr algn="l" rtl="0" eaLnBrk="1" fontAlgn="base" hangingPunct="1">
        <a:spcBef>
          <a:spcPct val="0"/>
        </a:spcBef>
        <a:spcAft>
          <a:spcPct val="0"/>
        </a:spcAft>
        <a:defRPr sz="2200">
          <a:solidFill>
            <a:schemeClr val="tx2"/>
          </a:solidFill>
          <a:latin typeface="Arial" panose="020B0604020202020204" pitchFamily="34" charset="0"/>
        </a:defRPr>
      </a:lvl4pPr>
      <a:lvl5pPr algn="l" rtl="0" eaLnBrk="1" fontAlgn="base" hangingPunct="1">
        <a:spcBef>
          <a:spcPct val="0"/>
        </a:spcBef>
        <a:spcAft>
          <a:spcPct val="0"/>
        </a:spcAft>
        <a:defRPr sz="2200">
          <a:solidFill>
            <a:schemeClr val="tx2"/>
          </a:solidFill>
          <a:latin typeface="Arial" panose="020B0604020202020204" pitchFamily="34" charset="0"/>
        </a:defRPr>
      </a:lvl5pPr>
      <a:lvl6pPr marL="457200" algn="l" rtl="0" eaLnBrk="1" fontAlgn="base" hangingPunct="1">
        <a:spcBef>
          <a:spcPct val="0"/>
        </a:spcBef>
        <a:spcAft>
          <a:spcPct val="0"/>
        </a:spcAft>
        <a:defRPr sz="2200">
          <a:solidFill>
            <a:schemeClr val="tx2"/>
          </a:solidFill>
          <a:latin typeface="Arial" panose="020B0604020202020204" pitchFamily="34" charset="0"/>
        </a:defRPr>
      </a:lvl6pPr>
      <a:lvl7pPr marL="914400" algn="l" rtl="0" eaLnBrk="1" fontAlgn="base" hangingPunct="1">
        <a:spcBef>
          <a:spcPct val="0"/>
        </a:spcBef>
        <a:spcAft>
          <a:spcPct val="0"/>
        </a:spcAft>
        <a:defRPr sz="2200">
          <a:solidFill>
            <a:schemeClr val="tx2"/>
          </a:solidFill>
          <a:latin typeface="Arial" panose="020B0604020202020204" pitchFamily="34" charset="0"/>
        </a:defRPr>
      </a:lvl7pPr>
      <a:lvl8pPr marL="1371600" algn="l" rtl="0" eaLnBrk="1" fontAlgn="base" hangingPunct="1">
        <a:spcBef>
          <a:spcPct val="0"/>
        </a:spcBef>
        <a:spcAft>
          <a:spcPct val="0"/>
        </a:spcAft>
        <a:defRPr sz="2200">
          <a:solidFill>
            <a:schemeClr val="tx2"/>
          </a:solidFill>
          <a:latin typeface="Arial" panose="020B0604020202020204" pitchFamily="34" charset="0"/>
        </a:defRPr>
      </a:lvl8pPr>
      <a:lvl9pPr marL="1828800" algn="l" rtl="0" eaLnBrk="1" fontAlgn="base" hangingPunct="1">
        <a:spcBef>
          <a:spcPct val="0"/>
        </a:spcBef>
        <a:spcAft>
          <a:spcPct val="0"/>
        </a:spcAft>
        <a:defRPr sz="2200">
          <a:solidFill>
            <a:schemeClr val="tx2"/>
          </a:solidFill>
          <a:latin typeface="Arial" panose="020B0604020202020204" pitchFamily="34" charset="0"/>
        </a:defRPr>
      </a:lvl9pPr>
    </p:titleStyle>
    <p:bodyStyle>
      <a:lvl1pPr marL="228600" indent="-228600" algn="l" rtl="0" eaLnBrk="1" fontAlgn="base" hangingPunct="1">
        <a:spcBef>
          <a:spcPct val="20000"/>
        </a:spcBef>
        <a:spcAft>
          <a:spcPct val="0"/>
        </a:spcAft>
        <a:buChar char="•"/>
        <a:defRPr sz="1600" kern="1200">
          <a:solidFill>
            <a:schemeClr val="tx1"/>
          </a:solidFill>
          <a:latin typeface="+mn-lt"/>
          <a:ea typeface="+mn-ea"/>
          <a:cs typeface="+mn-cs"/>
        </a:defRPr>
      </a:lvl1pPr>
      <a:lvl2pPr marL="685800" indent="-285750" algn="l" rtl="0" eaLnBrk="1" fontAlgn="base" hangingPunct="1">
        <a:spcBef>
          <a:spcPct val="20000"/>
        </a:spcBef>
        <a:spcAft>
          <a:spcPct val="0"/>
        </a:spcAft>
        <a:buChar char="–"/>
        <a:defRPr sz="1600" kern="1200">
          <a:solidFill>
            <a:schemeClr val="tx1"/>
          </a:solidFill>
          <a:latin typeface="+mn-lt"/>
          <a:ea typeface="+mn-ea"/>
          <a:cs typeface="+mn-cs"/>
        </a:defRPr>
      </a:lvl2pPr>
      <a:lvl3pPr marL="1143000" indent="-228600" algn="l" rtl="0" eaLnBrk="1" fontAlgn="base" hangingPunct="1">
        <a:spcBef>
          <a:spcPct val="20000"/>
        </a:spcBef>
        <a:spcAft>
          <a:spcPct val="0"/>
        </a:spcAft>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49275" y="906463"/>
            <a:ext cx="8043863"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549275" y="1822450"/>
            <a:ext cx="804386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54762190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Lst>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2200" b="1" kern="1200">
          <a:solidFill>
            <a:srgbClr val="004266"/>
          </a:solidFill>
          <a:latin typeface="+mj-lt"/>
          <a:ea typeface="+mj-ea"/>
          <a:cs typeface="+mj-cs"/>
        </a:defRPr>
      </a:lvl1pPr>
      <a:lvl2pPr algn="l" rtl="0" eaLnBrk="1" fontAlgn="base" hangingPunct="1">
        <a:spcBef>
          <a:spcPct val="0"/>
        </a:spcBef>
        <a:spcAft>
          <a:spcPct val="0"/>
        </a:spcAft>
        <a:defRPr sz="2200">
          <a:solidFill>
            <a:schemeClr val="tx2"/>
          </a:solidFill>
          <a:latin typeface="Arial" panose="020B0604020202020204" pitchFamily="34" charset="0"/>
        </a:defRPr>
      </a:lvl2pPr>
      <a:lvl3pPr algn="l" rtl="0" eaLnBrk="1" fontAlgn="base" hangingPunct="1">
        <a:spcBef>
          <a:spcPct val="0"/>
        </a:spcBef>
        <a:spcAft>
          <a:spcPct val="0"/>
        </a:spcAft>
        <a:defRPr sz="2200">
          <a:solidFill>
            <a:schemeClr val="tx2"/>
          </a:solidFill>
          <a:latin typeface="Arial" panose="020B0604020202020204" pitchFamily="34" charset="0"/>
        </a:defRPr>
      </a:lvl3pPr>
      <a:lvl4pPr algn="l" rtl="0" eaLnBrk="1" fontAlgn="base" hangingPunct="1">
        <a:spcBef>
          <a:spcPct val="0"/>
        </a:spcBef>
        <a:spcAft>
          <a:spcPct val="0"/>
        </a:spcAft>
        <a:defRPr sz="2200">
          <a:solidFill>
            <a:schemeClr val="tx2"/>
          </a:solidFill>
          <a:latin typeface="Arial" panose="020B0604020202020204" pitchFamily="34" charset="0"/>
        </a:defRPr>
      </a:lvl4pPr>
      <a:lvl5pPr algn="l" rtl="0" eaLnBrk="1" fontAlgn="base" hangingPunct="1">
        <a:spcBef>
          <a:spcPct val="0"/>
        </a:spcBef>
        <a:spcAft>
          <a:spcPct val="0"/>
        </a:spcAft>
        <a:defRPr sz="2200">
          <a:solidFill>
            <a:schemeClr val="tx2"/>
          </a:solidFill>
          <a:latin typeface="Arial" panose="020B0604020202020204" pitchFamily="34" charset="0"/>
        </a:defRPr>
      </a:lvl5pPr>
      <a:lvl6pPr marL="457200" algn="l" rtl="0" eaLnBrk="1" fontAlgn="base" hangingPunct="1">
        <a:spcBef>
          <a:spcPct val="0"/>
        </a:spcBef>
        <a:spcAft>
          <a:spcPct val="0"/>
        </a:spcAft>
        <a:defRPr sz="2200">
          <a:solidFill>
            <a:schemeClr val="tx2"/>
          </a:solidFill>
          <a:latin typeface="Arial" panose="020B0604020202020204" pitchFamily="34" charset="0"/>
        </a:defRPr>
      </a:lvl6pPr>
      <a:lvl7pPr marL="914400" algn="l" rtl="0" eaLnBrk="1" fontAlgn="base" hangingPunct="1">
        <a:spcBef>
          <a:spcPct val="0"/>
        </a:spcBef>
        <a:spcAft>
          <a:spcPct val="0"/>
        </a:spcAft>
        <a:defRPr sz="2200">
          <a:solidFill>
            <a:schemeClr val="tx2"/>
          </a:solidFill>
          <a:latin typeface="Arial" panose="020B0604020202020204" pitchFamily="34" charset="0"/>
        </a:defRPr>
      </a:lvl7pPr>
      <a:lvl8pPr marL="1371600" algn="l" rtl="0" eaLnBrk="1" fontAlgn="base" hangingPunct="1">
        <a:spcBef>
          <a:spcPct val="0"/>
        </a:spcBef>
        <a:spcAft>
          <a:spcPct val="0"/>
        </a:spcAft>
        <a:defRPr sz="2200">
          <a:solidFill>
            <a:schemeClr val="tx2"/>
          </a:solidFill>
          <a:latin typeface="Arial" panose="020B0604020202020204" pitchFamily="34" charset="0"/>
        </a:defRPr>
      </a:lvl8pPr>
      <a:lvl9pPr marL="1828800" algn="l" rtl="0" eaLnBrk="1" fontAlgn="base" hangingPunct="1">
        <a:spcBef>
          <a:spcPct val="0"/>
        </a:spcBef>
        <a:spcAft>
          <a:spcPct val="0"/>
        </a:spcAft>
        <a:defRPr sz="2200">
          <a:solidFill>
            <a:schemeClr val="tx2"/>
          </a:solidFill>
          <a:latin typeface="Arial" panose="020B0604020202020204" pitchFamily="34" charset="0"/>
        </a:defRPr>
      </a:lvl9pPr>
    </p:titleStyle>
    <p:bodyStyle>
      <a:lvl1pPr marL="228600" indent="-228600" algn="l" rtl="0" eaLnBrk="1" fontAlgn="base" hangingPunct="1">
        <a:spcBef>
          <a:spcPct val="20000"/>
        </a:spcBef>
        <a:spcAft>
          <a:spcPct val="0"/>
        </a:spcAft>
        <a:buChar char="•"/>
        <a:defRPr sz="1600" kern="1200">
          <a:solidFill>
            <a:schemeClr val="tx1"/>
          </a:solidFill>
          <a:latin typeface="+mn-lt"/>
          <a:ea typeface="+mn-ea"/>
          <a:cs typeface="+mn-cs"/>
        </a:defRPr>
      </a:lvl1pPr>
      <a:lvl2pPr marL="685800" indent="-285750" algn="l" rtl="0" eaLnBrk="1" fontAlgn="base" hangingPunct="1">
        <a:spcBef>
          <a:spcPct val="20000"/>
        </a:spcBef>
        <a:spcAft>
          <a:spcPct val="0"/>
        </a:spcAft>
        <a:buChar char="–"/>
        <a:defRPr sz="1600" kern="1200">
          <a:solidFill>
            <a:schemeClr val="tx1"/>
          </a:solidFill>
          <a:latin typeface="+mn-lt"/>
          <a:ea typeface="+mn-ea"/>
          <a:cs typeface="+mn-cs"/>
        </a:defRPr>
      </a:lvl2pPr>
      <a:lvl3pPr marL="1143000" indent="-228600" algn="l" rtl="0" eaLnBrk="1" fontAlgn="base" hangingPunct="1">
        <a:spcBef>
          <a:spcPct val="20000"/>
        </a:spcBef>
        <a:spcAft>
          <a:spcPct val="0"/>
        </a:spcAft>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42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49275" y="906463"/>
            <a:ext cx="8043863"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549275" y="1822450"/>
            <a:ext cx="804386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5" name="Rectangle 6"/>
          <p:cNvSpPr>
            <a:spLocks noGrp="1" noChangeArrowheads="1"/>
          </p:cNvSpPr>
          <p:nvPr>
            <p:ph type="sldNum" sz="quarter" idx="4"/>
          </p:nvPr>
        </p:nvSpPr>
        <p:spPr>
          <a:xfrm>
            <a:off x="540345" y="6499225"/>
            <a:ext cx="2133600" cy="215444"/>
          </a:xfrm>
          <a:prstGeom prst="rect">
            <a:avLst/>
          </a:prstGeom>
        </p:spPr>
        <p:txBody>
          <a:bodyPr wrap="square">
            <a:spAutoFit/>
          </a:bodyPr>
          <a:lstStyle>
            <a:lvl1pPr>
              <a:defRPr lang="en-US" sz="800" baseline="0" smtClean="0">
                <a:solidFill>
                  <a:schemeClr val="bg1"/>
                </a:solidFill>
              </a:defRPr>
            </a:lvl1pPr>
          </a:lstStyle>
          <a:p>
            <a:fld id="{082D3A94-03CA-43C1-A197-F9DDF8F58E58}" type="slidenum">
              <a:rPr lang="en-US" smtClean="0"/>
              <a:pPr/>
              <a:t>‹#›</a:t>
            </a:fld>
            <a:endParaRPr lang="en-US" dirty="0"/>
          </a:p>
        </p:txBody>
      </p:sp>
    </p:spTree>
    <p:extLst>
      <p:ext uri="{BB962C8B-B14F-4D97-AF65-F5344CB8AC3E}">
        <p14:creationId xmlns:p14="http://schemas.microsoft.com/office/powerpoint/2010/main" val="991538153"/>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Lst>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2200" b="1" kern="1200">
          <a:solidFill>
            <a:schemeClr val="accent5"/>
          </a:solidFill>
          <a:latin typeface="+mj-lt"/>
          <a:ea typeface="+mj-ea"/>
          <a:cs typeface="+mj-cs"/>
        </a:defRPr>
      </a:lvl1pPr>
      <a:lvl2pPr algn="l" rtl="0" eaLnBrk="1" fontAlgn="base" hangingPunct="1">
        <a:spcBef>
          <a:spcPct val="0"/>
        </a:spcBef>
        <a:spcAft>
          <a:spcPct val="0"/>
        </a:spcAft>
        <a:defRPr sz="2200">
          <a:solidFill>
            <a:schemeClr val="tx2"/>
          </a:solidFill>
          <a:latin typeface="Arial" panose="020B0604020202020204" pitchFamily="34" charset="0"/>
        </a:defRPr>
      </a:lvl2pPr>
      <a:lvl3pPr algn="l" rtl="0" eaLnBrk="1" fontAlgn="base" hangingPunct="1">
        <a:spcBef>
          <a:spcPct val="0"/>
        </a:spcBef>
        <a:spcAft>
          <a:spcPct val="0"/>
        </a:spcAft>
        <a:defRPr sz="2200">
          <a:solidFill>
            <a:schemeClr val="tx2"/>
          </a:solidFill>
          <a:latin typeface="Arial" panose="020B0604020202020204" pitchFamily="34" charset="0"/>
        </a:defRPr>
      </a:lvl3pPr>
      <a:lvl4pPr algn="l" rtl="0" eaLnBrk="1" fontAlgn="base" hangingPunct="1">
        <a:spcBef>
          <a:spcPct val="0"/>
        </a:spcBef>
        <a:spcAft>
          <a:spcPct val="0"/>
        </a:spcAft>
        <a:defRPr sz="2200">
          <a:solidFill>
            <a:schemeClr val="tx2"/>
          </a:solidFill>
          <a:latin typeface="Arial" panose="020B0604020202020204" pitchFamily="34" charset="0"/>
        </a:defRPr>
      </a:lvl4pPr>
      <a:lvl5pPr algn="l" rtl="0" eaLnBrk="1" fontAlgn="base" hangingPunct="1">
        <a:spcBef>
          <a:spcPct val="0"/>
        </a:spcBef>
        <a:spcAft>
          <a:spcPct val="0"/>
        </a:spcAft>
        <a:defRPr sz="2200">
          <a:solidFill>
            <a:schemeClr val="tx2"/>
          </a:solidFill>
          <a:latin typeface="Arial" panose="020B0604020202020204" pitchFamily="34" charset="0"/>
        </a:defRPr>
      </a:lvl5pPr>
      <a:lvl6pPr marL="457200" algn="l" rtl="0" eaLnBrk="1" fontAlgn="base" hangingPunct="1">
        <a:spcBef>
          <a:spcPct val="0"/>
        </a:spcBef>
        <a:spcAft>
          <a:spcPct val="0"/>
        </a:spcAft>
        <a:defRPr sz="2200">
          <a:solidFill>
            <a:schemeClr val="tx2"/>
          </a:solidFill>
          <a:latin typeface="Arial" panose="020B0604020202020204" pitchFamily="34" charset="0"/>
        </a:defRPr>
      </a:lvl6pPr>
      <a:lvl7pPr marL="914400" algn="l" rtl="0" eaLnBrk="1" fontAlgn="base" hangingPunct="1">
        <a:spcBef>
          <a:spcPct val="0"/>
        </a:spcBef>
        <a:spcAft>
          <a:spcPct val="0"/>
        </a:spcAft>
        <a:defRPr sz="2200">
          <a:solidFill>
            <a:schemeClr val="tx2"/>
          </a:solidFill>
          <a:latin typeface="Arial" panose="020B0604020202020204" pitchFamily="34" charset="0"/>
        </a:defRPr>
      </a:lvl7pPr>
      <a:lvl8pPr marL="1371600" algn="l" rtl="0" eaLnBrk="1" fontAlgn="base" hangingPunct="1">
        <a:spcBef>
          <a:spcPct val="0"/>
        </a:spcBef>
        <a:spcAft>
          <a:spcPct val="0"/>
        </a:spcAft>
        <a:defRPr sz="2200">
          <a:solidFill>
            <a:schemeClr val="tx2"/>
          </a:solidFill>
          <a:latin typeface="Arial" panose="020B0604020202020204" pitchFamily="34" charset="0"/>
        </a:defRPr>
      </a:lvl8pPr>
      <a:lvl9pPr marL="1828800" algn="l" rtl="0" eaLnBrk="1" fontAlgn="base" hangingPunct="1">
        <a:spcBef>
          <a:spcPct val="0"/>
        </a:spcBef>
        <a:spcAft>
          <a:spcPct val="0"/>
        </a:spcAft>
        <a:defRPr sz="2200">
          <a:solidFill>
            <a:schemeClr val="tx2"/>
          </a:solidFill>
          <a:latin typeface="Arial" panose="020B0604020202020204" pitchFamily="34" charset="0"/>
        </a:defRPr>
      </a:lvl9pPr>
    </p:titleStyle>
    <p:bodyStyle>
      <a:lvl1pPr marL="228600" indent="-228600" algn="l" rtl="0" eaLnBrk="1" fontAlgn="base" hangingPunct="1">
        <a:spcBef>
          <a:spcPct val="20000"/>
        </a:spcBef>
        <a:spcAft>
          <a:spcPct val="0"/>
        </a:spcAft>
        <a:buChar char="•"/>
        <a:defRPr sz="1600" kern="1200">
          <a:solidFill>
            <a:schemeClr val="bg1"/>
          </a:solidFill>
          <a:latin typeface="+mn-lt"/>
          <a:ea typeface="+mn-ea"/>
          <a:cs typeface="+mn-cs"/>
        </a:defRPr>
      </a:lvl1pPr>
      <a:lvl2pPr marL="685800" indent="-285750" algn="l" rtl="0" eaLnBrk="1" fontAlgn="base" hangingPunct="1">
        <a:spcBef>
          <a:spcPct val="20000"/>
        </a:spcBef>
        <a:spcAft>
          <a:spcPct val="0"/>
        </a:spcAft>
        <a:buChar char="–"/>
        <a:defRPr sz="1600" kern="1200">
          <a:solidFill>
            <a:schemeClr val="bg1"/>
          </a:solidFill>
          <a:latin typeface="+mn-lt"/>
          <a:ea typeface="+mn-ea"/>
          <a:cs typeface="+mn-cs"/>
        </a:defRPr>
      </a:lvl2pPr>
      <a:lvl3pPr marL="1143000" indent="-228600" algn="l" rtl="0" eaLnBrk="1" fontAlgn="base" hangingPunct="1">
        <a:spcBef>
          <a:spcPct val="20000"/>
        </a:spcBef>
        <a:spcAft>
          <a:spcPct val="0"/>
        </a:spcAft>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49275" y="906463"/>
            <a:ext cx="8043863"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549275" y="1822450"/>
            <a:ext cx="804386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5" name="Rectangle 6"/>
          <p:cNvSpPr>
            <a:spLocks noGrp="1" noChangeArrowheads="1"/>
          </p:cNvSpPr>
          <p:nvPr>
            <p:ph type="sldNum" sz="quarter" idx="4"/>
          </p:nvPr>
        </p:nvSpPr>
        <p:spPr>
          <a:xfrm>
            <a:off x="540345" y="6499225"/>
            <a:ext cx="2133600" cy="215444"/>
          </a:xfrm>
          <a:prstGeom prst="rect">
            <a:avLst/>
          </a:prstGeom>
        </p:spPr>
        <p:txBody>
          <a:bodyPr wrap="square">
            <a:spAutoFit/>
          </a:bodyPr>
          <a:lstStyle>
            <a:lvl1pPr>
              <a:defRPr lang="en-US" sz="800" baseline="0" smtClean="0">
                <a:solidFill>
                  <a:schemeClr val="bg1"/>
                </a:solidFill>
              </a:defRPr>
            </a:lvl1pPr>
          </a:lstStyle>
          <a:p>
            <a:fld id="{082D3A94-03CA-43C1-A197-F9DDF8F58E58}" type="slidenum">
              <a:rPr lang="en-US" smtClean="0"/>
              <a:pPr/>
              <a:t>‹#›</a:t>
            </a:fld>
            <a:endParaRPr lang="en-US" dirty="0"/>
          </a:p>
        </p:txBody>
      </p:sp>
    </p:spTree>
    <p:extLst>
      <p:ext uri="{BB962C8B-B14F-4D97-AF65-F5344CB8AC3E}">
        <p14:creationId xmlns:p14="http://schemas.microsoft.com/office/powerpoint/2010/main" val="3862499566"/>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Lst>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2200" b="1" kern="1200">
          <a:solidFill>
            <a:schemeClr val="accent5"/>
          </a:solidFill>
          <a:latin typeface="+mj-lt"/>
          <a:ea typeface="+mj-ea"/>
          <a:cs typeface="+mj-cs"/>
        </a:defRPr>
      </a:lvl1pPr>
      <a:lvl2pPr algn="l" rtl="0" eaLnBrk="1" fontAlgn="base" hangingPunct="1">
        <a:spcBef>
          <a:spcPct val="0"/>
        </a:spcBef>
        <a:spcAft>
          <a:spcPct val="0"/>
        </a:spcAft>
        <a:defRPr sz="2200">
          <a:solidFill>
            <a:schemeClr val="tx2"/>
          </a:solidFill>
          <a:latin typeface="Arial" panose="020B0604020202020204" pitchFamily="34" charset="0"/>
        </a:defRPr>
      </a:lvl2pPr>
      <a:lvl3pPr algn="l" rtl="0" eaLnBrk="1" fontAlgn="base" hangingPunct="1">
        <a:spcBef>
          <a:spcPct val="0"/>
        </a:spcBef>
        <a:spcAft>
          <a:spcPct val="0"/>
        </a:spcAft>
        <a:defRPr sz="2200">
          <a:solidFill>
            <a:schemeClr val="tx2"/>
          </a:solidFill>
          <a:latin typeface="Arial" panose="020B0604020202020204" pitchFamily="34" charset="0"/>
        </a:defRPr>
      </a:lvl3pPr>
      <a:lvl4pPr algn="l" rtl="0" eaLnBrk="1" fontAlgn="base" hangingPunct="1">
        <a:spcBef>
          <a:spcPct val="0"/>
        </a:spcBef>
        <a:spcAft>
          <a:spcPct val="0"/>
        </a:spcAft>
        <a:defRPr sz="2200">
          <a:solidFill>
            <a:schemeClr val="tx2"/>
          </a:solidFill>
          <a:latin typeface="Arial" panose="020B0604020202020204" pitchFamily="34" charset="0"/>
        </a:defRPr>
      </a:lvl4pPr>
      <a:lvl5pPr algn="l" rtl="0" eaLnBrk="1" fontAlgn="base" hangingPunct="1">
        <a:spcBef>
          <a:spcPct val="0"/>
        </a:spcBef>
        <a:spcAft>
          <a:spcPct val="0"/>
        </a:spcAft>
        <a:defRPr sz="2200">
          <a:solidFill>
            <a:schemeClr val="tx2"/>
          </a:solidFill>
          <a:latin typeface="Arial" panose="020B0604020202020204" pitchFamily="34" charset="0"/>
        </a:defRPr>
      </a:lvl5pPr>
      <a:lvl6pPr marL="457200" algn="l" rtl="0" eaLnBrk="1" fontAlgn="base" hangingPunct="1">
        <a:spcBef>
          <a:spcPct val="0"/>
        </a:spcBef>
        <a:spcAft>
          <a:spcPct val="0"/>
        </a:spcAft>
        <a:defRPr sz="2200">
          <a:solidFill>
            <a:schemeClr val="tx2"/>
          </a:solidFill>
          <a:latin typeface="Arial" panose="020B0604020202020204" pitchFamily="34" charset="0"/>
        </a:defRPr>
      </a:lvl6pPr>
      <a:lvl7pPr marL="914400" algn="l" rtl="0" eaLnBrk="1" fontAlgn="base" hangingPunct="1">
        <a:spcBef>
          <a:spcPct val="0"/>
        </a:spcBef>
        <a:spcAft>
          <a:spcPct val="0"/>
        </a:spcAft>
        <a:defRPr sz="2200">
          <a:solidFill>
            <a:schemeClr val="tx2"/>
          </a:solidFill>
          <a:latin typeface="Arial" panose="020B0604020202020204" pitchFamily="34" charset="0"/>
        </a:defRPr>
      </a:lvl7pPr>
      <a:lvl8pPr marL="1371600" algn="l" rtl="0" eaLnBrk="1" fontAlgn="base" hangingPunct="1">
        <a:spcBef>
          <a:spcPct val="0"/>
        </a:spcBef>
        <a:spcAft>
          <a:spcPct val="0"/>
        </a:spcAft>
        <a:defRPr sz="2200">
          <a:solidFill>
            <a:schemeClr val="tx2"/>
          </a:solidFill>
          <a:latin typeface="Arial" panose="020B0604020202020204" pitchFamily="34" charset="0"/>
        </a:defRPr>
      </a:lvl8pPr>
      <a:lvl9pPr marL="1828800" algn="l" rtl="0" eaLnBrk="1" fontAlgn="base" hangingPunct="1">
        <a:spcBef>
          <a:spcPct val="0"/>
        </a:spcBef>
        <a:spcAft>
          <a:spcPct val="0"/>
        </a:spcAft>
        <a:defRPr sz="2200">
          <a:solidFill>
            <a:schemeClr val="tx2"/>
          </a:solidFill>
          <a:latin typeface="Arial" panose="020B0604020202020204" pitchFamily="34" charset="0"/>
        </a:defRPr>
      </a:lvl9pPr>
    </p:titleStyle>
    <p:bodyStyle>
      <a:lvl1pPr marL="228600" indent="-228600" algn="l" rtl="0" eaLnBrk="1" fontAlgn="base" hangingPunct="1">
        <a:spcBef>
          <a:spcPct val="20000"/>
        </a:spcBef>
        <a:spcAft>
          <a:spcPct val="0"/>
        </a:spcAft>
        <a:buChar char="•"/>
        <a:defRPr sz="1600" kern="1200">
          <a:solidFill>
            <a:schemeClr val="bg1"/>
          </a:solidFill>
          <a:latin typeface="+mn-lt"/>
          <a:ea typeface="+mn-ea"/>
          <a:cs typeface="+mn-cs"/>
        </a:defRPr>
      </a:lvl1pPr>
      <a:lvl2pPr marL="685800" indent="-285750" algn="l" rtl="0" eaLnBrk="1" fontAlgn="base" hangingPunct="1">
        <a:spcBef>
          <a:spcPct val="20000"/>
        </a:spcBef>
        <a:spcAft>
          <a:spcPct val="0"/>
        </a:spcAft>
        <a:buChar char="–"/>
        <a:defRPr sz="1600" kern="1200">
          <a:solidFill>
            <a:schemeClr val="bg1"/>
          </a:solidFill>
          <a:latin typeface="+mn-lt"/>
          <a:ea typeface="+mn-ea"/>
          <a:cs typeface="+mn-cs"/>
        </a:defRPr>
      </a:lvl2pPr>
      <a:lvl3pPr marL="1143000" indent="-228600" algn="l" rtl="0" eaLnBrk="1" fontAlgn="base" hangingPunct="1">
        <a:spcBef>
          <a:spcPct val="20000"/>
        </a:spcBef>
        <a:spcAft>
          <a:spcPct val="0"/>
        </a:spcAft>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microsoft.com/office/2007/relationships/hdphoto" Target="../media/hdphoto1.wdp"/><Relationship Id="rId5" Type="http://schemas.openxmlformats.org/officeDocument/2006/relationships/image" Target="../media/image9.png"/><Relationship Id="rId6" Type="http://schemas.microsoft.com/office/2007/relationships/hdphoto" Target="../media/hdphoto2.wdp"/><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5.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15.xml"/><Relationship Id="rId2"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8.jpg"/><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0.jpeg"/><Relationship Id="rId3" Type="http://schemas.openxmlformats.org/officeDocument/2006/relationships/image" Target="../media/image21.gif"/></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jpeg"/><Relationship Id="rId5" Type="http://schemas.openxmlformats.org/officeDocument/2006/relationships/image" Target="../media/image25.png"/><Relationship Id="rId1" Type="http://schemas.openxmlformats.org/officeDocument/2006/relationships/slideLayout" Target="../slideLayouts/slideLayout14.xml"/><Relationship Id="rId2" Type="http://schemas.openxmlformats.org/officeDocument/2006/relationships/image" Target="../media/image2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IBM Power system –</a:t>
            </a:r>
            <a:br>
              <a:rPr lang="en-US" dirty="0" smtClean="0"/>
            </a:br>
            <a:r>
              <a:rPr lang="en-US" dirty="0" smtClean="0"/>
              <a:t>HPC solution</a:t>
            </a:r>
            <a:endParaRPr lang="en-US" dirty="0"/>
          </a:p>
        </p:txBody>
      </p:sp>
      <p:sp>
        <p:nvSpPr>
          <p:cNvPr id="4" name="Subtitle 3"/>
          <p:cNvSpPr>
            <a:spLocks noGrp="1"/>
          </p:cNvSpPr>
          <p:nvPr>
            <p:ph type="subTitle" idx="1"/>
          </p:nvPr>
        </p:nvSpPr>
        <p:spPr/>
        <p:txBody>
          <a:bodyPr/>
          <a:lstStyle/>
          <a:p>
            <a:r>
              <a:rPr lang="en-US" dirty="0" smtClean="0"/>
              <a:t>Real-time control for adaptive optics workshop</a:t>
            </a:r>
            <a:endParaRPr lang="en-US" dirty="0"/>
          </a:p>
        </p:txBody>
      </p:sp>
      <p:sp>
        <p:nvSpPr>
          <p:cNvPr id="6" name="Subtitle 3"/>
          <p:cNvSpPr txBox="1">
            <a:spLocks/>
          </p:cNvSpPr>
          <p:nvPr/>
        </p:nvSpPr>
        <p:spPr bwMode="auto">
          <a:xfrm>
            <a:off x="542529" y="3835510"/>
            <a:ext cx="3956504" cy="669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eaLnBrk="1" fontAlgn="base" hangingPunct="1">
              <a:lnSpc>
                <a:spcPct val="90000"/>
              </a:lnSpc>
              <a:spcBef>
                <a:spcPct val="20000"/>
              </a:spcBef>
              <a:spcAft>
                <a:spcPct val="0"/>
              </a:spcAft>
              <a:buFontTx/>
              <a:buNone/>
              <a:defRPr sz="1800" kern="1200">
                <a:solidFill>
                  <a:schemeClr val="accent5"/>
                </a:solidFill>
                <a:latin typeface="+mn-lt"/>
                <a:ea typeface="+mn-ea"/>
                <a:cs typeface="+mn-cs"/>
              </a:defRPr>
            </a:lvl1pPr>
            <a:lvl2pPr marL="685800" indent="-285750" algn="l" rtl="0" eaLnBrk="1" fontAlgn="base" hangingPunct="1">
              <a:spcBef>
                <a:spcPct val="20000"/>
              </a:spcBef>
              <a:spcAft>
                <a:spcPct val="0"/>
              </a:spcAft>
              <a:buChar char="–"/>
              <a:defRPr sz="1600" kern="1200">
                <a:solidFill>
                  <a:schemeClr val="bg1"/>
                </a:solidFill>
                <a:latin typeface="+mn-lt"/>
                <a:ea typeface="+mn-ea"/>
                <a:cs typeface="+mn-cs"/>
              </a:defRPr>
            </a:lvl2pPr>
            <a:lvl3pPr marL="1143000" indent="-228600" algn="l" rtl="0" eaLnBrk="1" fontAlgn="base" hangingPunct="1">
              <a:spcBef>
                <a:spcPct val="20000"/>
              </a:spcBef>
              <a:spcAft>
                <a:spcPct val="0"/>
              </a:spcAft>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smtClean="0"/>
              <a:t>26-27 January 2016</a:t>
            </a:r>
          </a:p>
          <a:p>
            <a:endParaRPr lang="en-US" sz="1200" dirty="0"/>
          </a:p>
          <a:p>
            <a:r>
              <a:rPr lang="en-US" sz="1200" dirty="0" smtClean="0"/>
              <a:t>Guillaume Villette (</a:t>
            </a:r>
            <a:r>
              <a:rPr lang="en-US" sz="1200" dirty="0" err="1" smtClean="0"/>
              <a:t>guillaume.villette@fr.ibm.com</a:t>
            </a:r>
            <a:r>
              <a:rPr lang="en-US" sz="1200" dirty="0" smtClean="0"/>
              <a:t>)</a:t>
            </a:r>
          </a:p>
        </p:txBody>
      </p:sp>
    </p:spTree>
    <p:extLst>
      <p:ext uri="{BB962C8B-B14F-4D97-AF65-F5344CB8AC3E}">
        <p14:creationId xmlns:p14="http://schemas.microsoft.com/office/powerpoint/2010/main" val="12127758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082D3A94-03CA-43C1-A197-F9DDF8F58E58}" type="slidenum">
              <a:rPr lang="en-US" smtClean="0"/>
              <a:pPr/>
              <a:t>10</a:t>
            </a:fld>
            <a:endParaRPr lang="en-US" dirty="0"/>
          </a:p>
        </p:txBody>
      </p:sp>
      <p:sp>
        <p:nvSpPr>
          <p:cNvPr id="4" name="Title 1"/>
          <p:cNvSpPr>
            <a:spLocks noGrp="1"/>
          </p:cNvSpPr>
          <p:nvPr>
            <p:ph type="title"/>
          </p:nvPr>
        </p:nvSpPr>
        <p:spPr>
          <a:xfrm>
            <a:off x="549275" y="906463"/>
            <a:ext cx="8043863" cy="712787"/>
          </a:xfrm>
        </p:spPr>
        <p:txBody>
          <a:bodyPr/>
          <a:lstStyle/>
          <a:p>
            <a:r>
              <a:rPr lang="en-US" dirty="0" smtClean="0"/>
              <a:t>Applications considered</a:t>
            </a:r>
            <a:endParaRPr lang="en-US" dirty="0"/>
          </a:p>
        </p:txBody>
      </p:sp>
      <p:graphicFrame>
        <p:nvGraphicFramePr>
          <p:cNvPr id="5" name="Content Placeholder 2"/>
          <p:cNvGraphicFramePr>
            <a:graphicFrameLocks/>
          </p:cNvGraphicFramePr>
          <p:nvPr>
            <p:extLst>
              <p:ext uri="{D42A27DB-BD31-4B8C-83A1-F6EECF244321}">
                <p14:modId xmlns:p14="http://schemas.microsoft.com/office/powerpoint/2010/main" val="1430811596"/>
              </p:ext>
            </p:extLst>
          </p:nvPr>
        </p:nvGraphicFramePr>
        <p:xfrm>
          <a:off x="1281370" y="1828037"/>
          <a:ext cx="6782372" cy="4017125"/>
        </p:xfrm>
        <a:graphic>
          <a:graphicData uri="http://schemas.openxmlformats.org/drawingml/2006/table">
            <a:tbl>
              <a:tblPr firstRow="1" bandRow="1">
                <a:tableStyleId>{5C22544A-7EE6-4342-B048-85BDC9FD1C3A}</a:tableStyleId>
              </a:tblPr>
              <a:tblGrid>
                <a:gridCol w="1348067"/>
                <a:gridCol w="878787"/>
                <a:gridCol w="786883"/>
                <a:gridCol w="902064"/>
                <a:gridCol w="937854"/>
                <a:gridCol w="886941"/>
                <a:gridCol w="1041776"/>
              </a:tblGrid>
              <a:tr h="483111">
                <a:tc>
                  <a:txBody>
                    <a:bodyPr/>
                    <a:lstStyle/>
                    <a:p>
                      <a:pPr algn="r">
                        <a:lnSpc>
                          <a:spcPct val="90000"/>
                        </a:lnSpc>
                      </a:pPr>
                      <a:r>
                        <a:rPr lang="en-US" sz="900" dirty="0" smtClean="0">
                          <a:solidFill>
                            <a:schemeClr val="accent1">
                              <a:lumMod val="10000"/>
                            </a:schemeClr>
                          </a:solidFill>
                        </a:rPr>
                        <a:t># Applications</a:t>
                      </a:r>
                    </a:p>
                    <a:p>
                      <a:pPr marL="0" indent="0">
                        <a:lnSpc>
                          <a:spcPct val="90000"/>
                        </a:lnSpc>
                      </a:pPr>
                      <a:endParaRPr lang="en-US" sz="900" dirty="0" smtClean="0">
                        <a:solidFill>
                          <a:schemeClr val="accent1">
                            <a:lumMod val="10000"/>
                          </a:schemeClr>
                        </a:solidFill>
                      </a:endParaRPr>
                    </a:p>
                    <a:p>
                      <a:pPr>
                        <a:lnSpc>
                          <a:spcPct val="90000"/>
                        </a:lnSpc>
                      </a:pPr>
                      <a:r>
                        <a:rPr lang="en-US" sz="900" dirty="0" smtClean="0">
                          <a:solidFill>
                            <a:schemeClr val="accent1">
                              <a:lumMod val="10000"/>
                            </a:schemeClr>
                          </a:solidFill>
                        </a:rPr>
                        <a:t>Application</a:t>
                      </a:r>
                      <a:r>
                        <a:rPr lang="en-US" sz="900" baseline="0" dirty="0" smtClean="0">
                          <a:solidFill>
                            <a:schemeClr val="accent1">
                              <a:lumMod val="10000"/>
                            </a:schemeClr>
                          </a:solidFill>
                        </a:rPr>
                        <a:t> Category</a:t>
                      </a:r>
                      <a:endParaRPr lang="en-US" sz="900" dirty="0">
                        <a:solidFill>
                          <a:schemeClr val="accent1">
                            <a:lumMod val="10000"/>
                          </a:schemeClr>
                        </a:solidFill>
                      </a:endParaRPr>
                    </a:p>
                  </a:txBody>
                  <a:tcPr marL="20574" marR="20574" marT="34290" marB="34290">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nSpc>
                          <a:spcPct val="90000"/>
                        </a:lnSpc>
                      </a:pPr>
                      <a:r>
                        <a:rPr lang="en-US" sz="900" dirty="0" smtClean="0">
                          <a:solidFill>
                            <a:schemeClr val="accent1">
                              <a:lumMod val="10000"/>
                            </a:schemeClr>
                          </a:solidFill>
                        </a:rPr>
                        <a:t>Ported</a:t>
                      </a:r>
                      <a:endParaRPr lang="en-US" sz="900" dirty="0">
                        <a:solidFill>
                          <a:schemeClr val="accent1">
                            <a:lumMod val="10000"/>
                          </a:schemeClr>
                        </a:solidFill>
                      </a:endParaRPr>
                    </a:p>
                  </a:txBody>
                  <a:tcPr marL="68580" marR="68580" marT="34290" marB="34290">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nSpc>
                          <a:spcPct val="90000"/>
                        </a:lnSpc>
                      </a:pPr>
                      <a:r>
                        <a:rPr lang="en-US" sz="900" baseline="0" dirty="0" smtClean="0">
                          <a:solidFill>
                            <a:schemeClr val="accent1">
                              <a:lumMod val="10000"/>
                            </a:schemeClr>
                          </a:solidFill>
                        </a:rPr>
                        <a:t>GPU Enabled</a:t>
                      </a:r>
                      <a:endParaRPr lang="en-US" sz="900" dirty="0">
                        <a:solidFill>
                          <a:schemeClr val="accent1">
                            <a:lumMod val="10000"/>
                          </a:schemeClr>
                        </a:solidFill>
                      </a:endParaRPr>
                    </a:p>
                  </a:txBody>
                  <a:tcPr marL="68580" marR="68580" marT="34290" marB="34290">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nSpc>
                          <a:spcPct val="90000"/>
                        </a:lnSpc>
                      </a:pPr>
                      <a:r>
                        <a:rPr lang="en-US" sz="900" dirty="0" smtClean="0">
                          <a:solidFill>
                            <a:schemeClr val="accent1">
                              <a:lumMod val="10000"/>
                            </a:schemeClr>
                          </a:solidFill>
                        </a:rPr>
                        <a:t>Performance Metrics</a:t>
                      </a:r>
                      <a:r>
                        <a:rPr lang="en-US" sz="900" baseline="0" dirty="0" smtClean="0">
                          <a:solidFill>
                            <a:schemeClr val="accent1">
                              <a:lumMod val="10000"/>
                            </a:schemeClr>
                          </a:solidFill>
                        </a:rPr>
                        <a:t> Avail</a:t>
                      </a:r>
                      <a:endParaRPr lang="en-US" sz="900" dirty="0">
                        <a:solidFill>
                          <a:schemeClr val="accent1">
                            <a:lumMod val="10000"/>
                          </a:schemeClr>
                        </a:solidFill>
                      </a:endParaRPr>
                    </a:p>
                  </a:txBody>
                  <a:tcPr marL="68580" marR="68580" marT="34290" marB="34290">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900" dirty="0" smtClean="0">
                          <a:solidFill>
                            <a:schemeClr val="accent1">
                              <a:lumMod val="10000"/>
                            </a:schemeClr>
                          </a:solidFill>
                        </a:rPr>
                        <a:t>In-process </a:t>
                      </a:r>
                    </a:p>
                  </a:txBody>
                  <a:tcPr marL="68580" marR="68580" marT="34290" marB="34290">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nSpc>
                          <a:spcPct val="90000"/>
                        </a:lnSpc>
                      </a:pPr>
                      <a:r>
                        <a:rPr lang="en-US" sz="900" baseline="0" dirty="0" smtClean="0">
                          <a:solidFill>
                            <a:schemeClr val="accent1">
                              <a:lumMod val="10000"/>
                            </a:schemeClr>
                          </a:solidFill>
                        </a:rPr>
                        <a:t>Planned to be ported</a:t>
                      </a:r>
                      <a:endParaRPr lang="en-US" sz="900" dirty="0">
                        <a:solidFill>
                          <a:schemeClr val="accent1">
                            <a:lumMod val="10000"/>
                          </a:schemeClr>
                        </a:solidFill>
                      </a:endParaRPr>
                    </a:p>
                  </a:txBody>
                  <a:tcPr marL="68580" marR="68580" marT="34290" marB="34290">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nSpc>
                          <a:spcPct val="90000"/>
                        </a:lnSpc>
                      </a:pPr>
                      <a:r>
                        <a:rPr lang="en-US" sz="900" dirty="0" smtClean="0">
                          <a:solidFill>
                            <a:schemeClr val="accent1">
                              <a:lumMod val="10000"/>
                            </a:schemeClr>
                          </a:solidFill>
                        </a:rPr>
                        <a:t>Under </a:t>
                      </a:r>
                      <a:r>
                        <a:rPr lang="en-US" sz="900" baseline="0" dirty="0" smtClean="0">
                          <a:solidFill>
                            <a:schemeClr val="accent1">
                              <a:lumMod val="10000"/>
                            </a:schemeClr>
                          </a:solidFill>
                        </a:rPr>
                        <a:t>Consideration</a:t>
                      </a:r>
                      <a:endParaRPr lang="en-US" sz="900" dirty="0">
                        <a:solidFill>
                          <a:schemeClr val="accent1">
                            <a:lumMod val="10000"/>
                          </a:schemeClr>
                        </a:solidFill>
                      </a:endParaRPr>
                    </a:p>
                  </a:txBody>
                  <a:tcPr marL="68580" marR="68580" marT="34290" marB="34290">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r>
              <a:tr h="253068">
                <a:tc>
                  <a:txBody>
                    <a:bodyPr/>
                    <a:lstStyle/>
                    <a:p>
                      <a:pPr marL="0" lvl="1" indent="0">
                        <a:lnSpc>
                          <a:spcPct val="80000"/>
                        </a:lnSpc>
                        <a:buNone/>
                      </a:pPr>
                      <a:r>
                        <a:rPr lang="en-US" sz="900" b="0" dirty="0" smtClean="0"/>
                        <a:t>Astrophysics</a:t>
                      </a:r>
                    </a:p>
                  </a:txBody>
                  <a:tcPr marL="20574" marR="20574" marT="6858" marB="6858"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n-lt"/>
                        </a:rPr>
                        <a:t>2</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n-lt"/>
                        </a:rPr>
                        <a:t>2</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a:lnSpc>
                          <a:spcPct val="80000"/>
                        </a:lnSpc>
                      </a:pPr>
                      <a:r>
                        <a:rPr lang="en-US" sz="1100" dirty="0" smtClean="0">
                          <a:latin typeface="+mn-lt"/>
                        </a:rPr>
                        <a:t>2</a:t>
                      </a:r>
                    </a:p>
                  </a:txBody>
                  <a:tcPr marL="20574" marR="20574" marT="6858" marB="6858"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mn-lt"/>
                        </a:rPr>
                        <a:t>0</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n-lt"/>
                        </a:rPr>
                        <a:t>3</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n-lt"/>
                        </a:rPr>
                        <a:t>2</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r>
              <a:tr h="253068">
                <a:tc>
                  <a:txBody>
                    <a:bodyPr/>
                    <a:lstStyle/>
                    <a:p>
                      <a:pPr marL="0" lvl="1" indent="0">
                        <a:lnSpc>
                          <a:spcPct val="80000"/>
                        </a:lnSpc>
                        <a:buNone/>
                      </a:pPr>
                      <a:r>
                        <a:rPr lang="en-US" sz="900" b="0" dirty="0" smtClean="0"/>
                        <a:t>Biological Sciences </a:t>
                      </a:r>
                    </a:p>
                  </a:txBody>
                  <a:tcPr marL="20574" marR="20574" marT="6858" marB="6858"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n-lt"/>
                        </a:rPr>
                        <a:t>55</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n-lt"/>
                        </a:rPr>
                        <a:t>9</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a:lnSpc>
                          <a:spcPct val="80000"/>
                        </a:lnSpc>
                      </a:pPr>
                      <a:r>
                        <a:rPr lang="en-US" sz="1100" dirty="0" smtClean="0">
                          <a:latin typeface="+mn-lt"/>
                        </a:rPr>
                        <a:t>4</a:t>
                      </a:r>
                    </a:p>
                  </a:txBody>
                  <a:tcPr marL="20574" marR="20574" marT="6858" marB="6858"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mn-lt"/>
                        </a:rPr>
                        <a:t>2</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mn-lt"/>
                        </a:rPr>
                        <a:t>14</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mn-lt"/>
                        </a:rPr>
                        <a:t>15</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r>
              <a:tr h="253068">
                <a:tc>
                  <a:txBody>
                    <a:bodyPr/>
                    <a:lstStyle/>
                    <a:p>
                      <a:pPr marL="0" lvl="1" indent="0">
                        <a:lnSpc>
                          <a:spcPct val="80000"/>
                        </a:lnSpc>
                        <a:buNone/>
                      </a:pPr>
                      <a:r>
                        <a:rPr lang="en-US" sz="900" b="0" dirty="0" smtClean="0"/>
                        <a:t>Chemistry and Physics</a:t>
                      </a:r>
                    </a:p>
                  </a:txBody>
                  <a:tcPr marL="20574" marR="20574" marT="6858" marB="6858"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n-lt"/>
                        </a:rPr>
                        <a:t>7</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n-lt"/>
                        </a:rPr>
                        <a:t>4</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a:lnSpc>
                          <a:spcPct val="80000"/>
                        </a:lnSpc>
                      </a:pPr>
                      <a:r>
                        <a:rPr lang="en-US" sz="1100" dirty="0" smtClean="0">
                          <a:latin typeface="+mn-lt"/>
                        </a:rPr>
                        <a:t>3</a:t>
                      </a:r>
                    </a:p>
                  </a:txBody>
                  <a:tcPr marL="20574" marR="20574" marT="6858" marB="6858"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mn-lt"/>
                        </a:rPr>
                        <a:t>12</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mn-lt"/>
                        </a:rPr>
                        <a:t>16</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mn-lt"/>
                        </a:rPr>
                        <a:t>37</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r>
              <a:tr h="256653">
                <a:tc>
                  <a:txBody>
                    <a:bodyPr/>
                    <a:lstStyle/>
                    <a:p>
                      <a:pPr marL="0" lvl="1" indent="0">
                        <a:lnSpc>
                          <a:spcPct val="80000"/>
                        </a:lnSpc>
                        <a:buNone/>
                      </a:pPr>
                      <a:r>
                        <a:rPr lang="en-US" sz="900" b="0" dirty="0" smtClean="0"/>
                        <a:t>Computer-aided Engineering (CAE)</a:t>
                      </a:r>
                    </a:p>
                  </a:txBody>
                  <a:tcPr marL="20574" marR="20574" marT="6858" marB="6858"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n-lt"/>
                        </a:rPr>
                        <a:t>8</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n-lt"/>
                        </a:rPr>
                        <a:t>3</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a:lnSpc>
                          <a:spcPct val="80000"/>
                        </a:lnSpc>
                      </a:pPr>
                      <a:r>
                        <a:rPr lang="en-US" sz="1100" b="0" dirty="0" smtClean="0">
                          <a:latin typeface="+mn-lt"/>
                        </a:rPr>
                        <a:t>3</a:t>
                      </a:r>
                    </a:p>
                  </a:txBody>
                  <a:tcPr marL="20574" marR="20574" marT="6858" marB="6858"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n-lt"/>
                        </a:rPr>
                        <a:t>0</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mn-lt"/>
                        </a:rPr>
                        <a:t>5</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mn-lt"/>
                        </a:rPr>
                        <a:t>4</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r>
              <a:tr h="253068">
                <a:tc>
                  <a:txBody>
                    <a:bodyPr/>
                    <a:lstStyle/>
                    <a:p>
                      <a:pPr marL="0" lvl="1" indent="0">
                        <a:lnSpc>
                          <a:spcPct val="80000"/>
                        </a:lnSpc>
                        <a:buNone/>
                      </a:pPr>
                      <a:r>
                        <a:rPr lang="en-US" sz="900" b="0" dirty="0" smtClean="0"/>
                        <a:t>Deep Learning</a:t>
                      </a:r>
                    </a:p>
                  </a:txBody>
                  <a:tcPr marL="20574" marR="20574" marT="6858" marB="6858"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n-lt"/>
                        </a:rPr>
                        <a:t>0</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n-lt"/>
                        </a:rPr>
                        <a:t>0</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a:lnSpc>
                          <a:spcPct val="80000"/>
                        </a:lnSpc>
                      </a:pPr>
                      <a:r>
                        <a:rPr lang="en-US" sz="1100" dirty="0" smtClean="0">
                          <a:latin typeface="+mn-lt"/>
                        </a:rPr>
                        <a:t>0</a:t>
                      </a:r>
                    </a:p>
                  </a:txBody>
                  <a:tcPr marL="20574" marR="20574" marT="6858" marB="6858"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n-lt"/>
                        </a:rPr>
                        <a:t>1</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mn-lt"/>
                        </a:rPr>
                        <a:t>0</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mn-lt"/>
                        </a:rPr>
                        <a:t>3</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r>
              <a:tr h="253999">
                <a:tc>
                  <a:txBody>
                    <a:bodyPr/>
                    <a:lstStyle/>
                    <a:p>
                      <a:pPr marL="0" lvl="1" indent="0">
                        <a:lnSpc>
                          <a:spcPct val="80000"/>
                        </a:lnSpc>
                        <a:buNone/>
                      </a:pPr>
                      <a:r>
                        <a:rPr lang="en-US" sz="900" b="0" dirty="0" smtClean="0"/>
                        <a:t>Defense &amp; Intelligence</a:t>
                      </a:r>
                    </a:p>
                  </a:txBody>
                  <a:tcPr marL="20574" marR="20574" marT="6858" marB="6858"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n-lt"/>
                        </a:rPr>
                        <a:t>0</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n-lt"/>
                        </a:rPr>
                        <a:t>0</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a:lnSpc>
                          <a:spcPct val="80000"/>
                        </a:lnSpc>
                      </a:pPr>
                      <a:r>
                        <a:rPr lang="en-US" sz="1100" dirty="0" smtClean="0">
                          <a:latin typeface="+mn-lt"/>
                        </a:rPr>
                        <a:t>0</a:t>
                      </a:r>
                    </a:p>
                  </a:txBody>
                  <a:tcPr marL="20574" marR="20574" marT="6858" marB="6858"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n-lt"/>
                        </a:rPr>
                        <a:t>0</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mn-lt"/>
                        </a:rPr>
                        <a:t>0</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mn-lt"/>
                        </a:rPr>
                        <a:t>0</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r>
              <a:tr h="489097">
                <a:tc>
                  <a:txBody>
                    <a:bodyPr/>
                    <a:lstStyle/>
                    <a:p>
                      <a:pPr marL="0" lvl="1" indent="0">
                        <a:lnSpc>
                          <a:spcPct val="80000"/>
                        </a:lnSpc>
                        <a:buNone/>
                      </a:pPr>
                      <a:r>
                        <a:rPr lang="en-US" sz="900" b="0" dirty="0" smtClean="0"/>
                        <a:t>Digital Content Creation and Distribution (DCC / DCD)</a:t>
                      </a:r>
                    </a:p>
                  </a:txBody>
                  <a:tcPr marL="20574" marR="20574" marT="6858" marB="6858"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n-lt"/>
                        </a:rPr>
                        <a:t>0</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n-lt"/>
                        </a:rPr>
                        <a:t>0</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a:lnSpc>
                          <a:spcPct val="80000"/>
                        </a:lnSpc>
                      </a:pPr>
                      <a:r>
                        <a:rPr lang="en-US" sz="1100" dirty="0" smtClean="0">
                          <a:latin typeface="+mn-lt"/>
                        </a:rPr>
                        <a:t>0</a:t>
                      </a:r>
                    </a:p>
                  </a:txBody>
                  <a:tcPr marL="20574" marR="20574" marT="6858" marB="6858"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n-lt"/>
                        </a:rPr>
                        <a:t>0</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n-lt"/>
                        </a:rPr>
                        <a:t>0</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mn-lt"/>
                        </a:rPr>
                        <a:t>0</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r>
              <a:tr h="256653">
                <a:tc>
                  <a:txBody>
                    <a:bodyPr/>
                    <a:lstStyle/>
                    <a:p>
                      <a:pPr marL="0" lvl="1" indent="0">
                        <a:lnSpc>
                          <a:spcPct val="80000"/>
                        </a:lnSpc>
                        <a:buNone/>
                      </a:pPr>
                      <a:r>
                        <a:rPr lang="en-US" sz="900" b="0" dirty="0" smtClean="0"/>
                        <a:t>Electronic Design Automation (EDA)</a:t>
                      </a:r>
                    </a:p>
                  </a:txBody>
                  <a:tcPr marL="20574" marR="20574" marT="6858" marB="6858"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n-lt"/>
                        </a:rPr>
                        <a:t>1</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n-lt"/>
                        </a:rPr>
                        <a:t>0</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a:lnSpc>
                          <a:spcPct val="80000"/>
                        </a:lnSpc>
                      </a:pPr>
                      <a:r>
                        <a:rPr lang="en-US" sz="1100" dirty="0" smtClean="0">
                          <a:latin typeface="+mn-lt"/>
                        </a:rPr>
                        <a:t>1</a:t>
                      </a:r>
                    </a:p>
                  </a:txBody>
                  <a:tcPr marL="20574" marR="20574" marT="6858" marB="6858"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n-lt"/>
                        </a:rPr>
                        <a:t>0</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n-lt"/>
                        </a:rPr>
                        <a:t>0</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n-lt"/>
                        </a:rPr>
                        <a:t>0</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r>
              <a:tr h="253068">
                <a:tc>
                  <a:txBody>
                    <a:bodyPr/>
                    <a:lstStyle/>
                    <a:p>
                      <a:pPr marL="0" lvl="1" indent="0">
                        <a:lnSpc>
                          <a:spcPct val="80000"/>
                        </a:lnSpc>
                        <a:buNone/>
                      </a:pPr>
                      <a:r>
                        <a:rPr lang="en-US" sz="900" b="0" dirty="0" smtClean="0"/>
                        <a:t>Financial Modeling</a:t>
                      </a:r>
                    </a:p>
                  </a:txBody>
                  <a:tcPr marL="20574" marR="20574" marT="6858" marB="6858"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n-lt"/>
                        </a:rPr>
                        <a:t>5</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n-lt"/>
                        </a:rPr>
                        <a:t>2</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a:lnSpc>
                          <a:spcPct val="80000"/>
                        </a:lnSpc>
                      </a:pPr>
                      <a:r>
                        <a:rPr lang="en-US" sz="1100" dirty="0" smtClean="0">
                          <a:latin typeface="+mn-lt"/>
                        </a:rPr>
                        <a:t>2</a:t>
                      </a:r>
                    </a:p>
                  </a:txBody>
                  <a:tcPr marL="20574" marR="20574" marT="6858" marB="6858"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n-lt"/>
                        </a:rPr>
                        <a:t>0</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n-lt"/>
                        </a:rPr>
                        <a:t>0</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mn-lt"/>
                        </a:rPr>
                        <a:t>5</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r>
              <a:tr h="253068">
                <a:tc>
                  <a:txBody>
                    <a:bodyPr/>
                    <a:lstStyle/>
                    <a:p>
                      <a:pPr marL="0" lvl="1" indent="0">
                        <a:lnSpc>
                          <a:spcPct val="80000"/>
                        </a:lnSpc>
                        <a:buNone/>
                      </a:pPr>
                      <a:r>
                        <a:rPr lang="en-US" sz="900" b="0" dirty="0" smtClean="0"/>
                        <a:t>Geosciences</a:t>
                      </a:r>
                    </a:p>
                  </a:txBody>
                  <a:tcPr marL="20574" marR="20574" marT="6858" marB="6858"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n-lt"/>
                        </a:rPr>
                        <a:t>2</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n-lt"/>
                        </a:rPr>
                        <a:t>1</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a:lnSpc>
                          <a:spcPct val="80000"/>
                        </a:lnSpc>
                      </a:pPr>
                      <a:r>
                        <a:rPr lang="en-US" sz="1100" dirty="0" smtClean="0">
                          <a:latin typeface="+mn-lt"/>
                        </a:rPr>
                        <a:t>1</a:t>
                      </a:r>
                    </a:p>
                  </a:txBody>
                  <a:tcPr marL="20574" marR="20574" marT="6858" marB="6858"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n-lt"/>
                        </a:rPr>
                        <a:t>1</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n-lt"/>
                        </a:rPr>
                        <a:t>7</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n-lt"/>
                        </a:rPr>
                        <a:t>13</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r>
              <a:tr h="253068">
                <a:tc>
                  <a:txBody>
                    <a:bodyPr/>
                    <a:lstStyle/>
                    <a:p>
                      <a:pPr marL="0" lvl="1" indent="0">
                        <a:lnSpc>
                          <a:spcPct val="80000"/>
                        </a:lnSpc>
                        <a:buNone/>
                      </a:pPr>
                      <a:r>
                        <a:rPr lang="en-US" sz="900" b="0" dirty="0" smtClean="0"/>
                        <a:t>Weather and Climate</a:t>
                      </a:r>
                    </a:p>
                  </a:txBody>
                  <a:tcPr marL="20574" marR="20574" marT="6858" marB="6858"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n-lt"/>
                        </a:rPr>
                        <a:t>8</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n-lt"/>
                        </a:rPr>
                        <a:t>1</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a:lnSpc>
                          <a:spcPct val="80000"/>
                        </a:lnSpc>
                      </a:pPr>
                      <a:r>
                        <a:rPr lang="en-US" sz="1100" dirty="0" smtClean="0">
                          <a:latin typeface="+mn-lt"/>
                        </a:rPr>
                        <a:t>1</a:t>
                      </a:r>
                      <a:endParaRPr lang="en-US" sz="1100" dirty="0">
                        <a:latin typeface="+mn-lt"/>
                      </a:endParaRPr>
                    </a:p>
                  </a:txBody>
                  <a:tcPr marL="20574" marR="20574" marT="6858" marB="6858"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mn-lt"/>
                        </a:rPr>
                        <a:t>1</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n-lt"/>
                        </a:rPr>
                        <a:t>5</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n-lt"/>
                        </a:rPr>
                        <a:t>10</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r>
              <a:tr h="253068">
                <a:tc>
                  <a:txBody>
                    <a:bodyPr/>
                    <a:lstStyle/>
                    <a:p>
                      <a:pPr marL="0" lvl="1" indent="0">
                        <a:lnSpc>
                          <a:spcPct val="80000"/>
                        </a:lnSpc>
                        <a:buNone/>
                      </a:pPr>
                      <a:r>
                        <a:rPr lang="en-US" sz="900" b="0" dirty="0" smtClean="0"/>
                        <a:t>Benchmarks</a:t>
                      </a:r>
                    </a:p>
                  </a:txBody>
                  <a:tcPr marL="20574" marR="20574" marT="6858" marB="6858"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n-lt"/>
                        </a:rPr>
                        <a:t>11</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n-lt"/>
                        </a:rPr>
                        <a:t>6</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a:lnSpc>
                          <a:spcPct val="80000"/>
                        </a:lnSpc>
                      </a:pPr>
                      <a:r>
                        <a:rPr lang="en-US" sz="1100" dirty="0" smtClean="0">
                          <a:latin typeface="+mn-lt"/>
                        </a:rPr>
                        <a:t>5</a:t>
                      </a:r>
                    </a:p>
                  </a:txBody>
                  <a:tcPr marL="20574" marR="20574" marT="6858" marB="6858"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n-lt"/>
                        </a:rPr>
                        <a:t>1</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n-lt"/>
                        </a:rPr>
                        <a:t>5</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n-lt"/>
                        </a:rPr>
                        <a:t>1</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r>
              <a:tr h="253068">
                <a:tc>
                  <a:txBody>
                    <a:bodyPr/>
                    <a:lstStyle/>
                    <a:p>
                      <a:pPr marL="0" marR="0" lvl="1" indent="0" algn="l" defTabSz="914400" rtl="0" eaLnBrk="1" fontAlgn="auto" latinLnBrk="0" hangingPunct="1">
                        <a:lnSpc>
                          <a:spcPct val="80000"/>
                        </a:lnSpc>
                        <a:spcBef>
                          <a:spcPts val="0"/>
                        </a:spcBef>
                        <a:spcAft>
                          <a:spcPts val="0"/>
                        </a:spcAft>
                        <a:buClrTx/>
                        <a:buSzTx/>
                        <a:buFontTx/>
                        <a:buNone/>
                        <a:tabLst/>
                        <a:defRPr/>
                      </a:pPr>
                      <a:r>
                        <a:rPr lang="en-US" sz="900" b="0" dirty="0" smtClean="0"/>
                        <a:t>Utilities</a:t>
                      </a:r>
                    </a:p>
                  </a:txBody>
                  <a:tcPr marL="20574" marR="20574" marT="6858" marB="6858"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n-lt"/>
                        </a:rPr>
                        <a:t>15</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n-lt"/>
                        </a:rPr>
                        <a:t>9</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a:lnSpc>
                          <a:spcPct val="80000"/>
                        </a:lnSpc>
                      </a:pPr>
                      <a:r>
                        <a:rPr lang="en-US" sz="1100" dirty="0" smtClean="0">
                          <a:latin typeface="+mn-lt"/>
                        </a:rPr>
                        <a:t>0</a:t>
                      </a:r>
                    </a:p>
                  </a:txBody>
                  <a:tcPr marL="20574" marR="20574" marT="6858" marB="6858"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n-lt"/>
                        </a:rPr>
                        <a:t>4</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n-lt"/>
                        </a:rPr>
                        <a:t>2</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n-lt"/>
                        </a:rPr>
                        <a:t>6</a:t>
                      </a:r>
                    </a:p>
                  </a:txBody>
                  <a:tcPr marL="0" marR="0" marT="0" marB="0" anchor="ctr">
                    <a:lnL w="12700" cap="flat" cmpd="sng" algn="ctr">
                      <a:solidFill>
                        <a:schemeClr val="accent3">
                          <a:lumMod val="65000"/>
                        </a:schemeClr>
                      </a:solidFill>
                      <a:prstDash val="solid"/>
                      <a:round/>
                      <a:headEnd type="none" w="med" len="med"/>
                      <a:tailEnd type="none" w="med" len="med"/>
                    </a:lnL>
                    <a:lnR w="12700" cap="flat" cmpd="sng" algn="ctr">
                      <a:solidFill>
                        <a:schemeClr val="accent3">
                          <a:lumMod val="65000"/>
                        </a:schemeClr>
                      </a:solidFill>
                      <a:prstDash val="solid"/>
                      <a:round/>
                      <a:headEnd type="none" w="med" len="med"/>
                      <a:tailEnd type="none" w="med" len="med"/>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670756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082D3A94-03CA-43C1-A197-F9DDF8F58E58}" type="slidenum">
              <a:rPr lang="en-US" smtClean="0"/>
              <a:pPr/>
              <a:t>11</a:t>
            </a:fld>
            <a:endParaRPr lang="en-US" dirty="0"/>
          </a:p>
        </p:txBody>
      </p:sp>
      <p:sp>
        <p:nvSpPr>
          <p:cNvPr id="4" name="Title 1"/>
          <p:cNvSpPr>
            <a:spLocks noGrp="1"/>
          </p:cNvSpPr>
          <p:nvPr>
            <p:ph type="title"/>
          </p:nvPr>
        </p:nvSpPr>
        <p:spPr>
          <a:xfrm>
            <a:off x="549275" y="906463"/>
            <a:ext cx="8043863" cy="712787"/>
          </a:xfrm>
        </p:spPr>
        <p:txBody>
          <a:bodyPr/>
          <a:lstStyle/>
          <a:p>
            <a:r>
              <a:rPr lang="en-US" dirty="0" smtClean="0"/>
              <a:t>Applications considered</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672167441"/>
              </p:ext>
            </p:extLst>
          </p:nvPr>
        </p:nvGraphicFramePr>
        <p:xfrm>
          <a:off x="930578" y="1908526"/>
          <a:ext cx="7384091" cy="3057366"/>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493960" y="1699665"/>
            <a:ext cx="6060208" cy="307777"/>
          </a:xfrm>
          <a:prstGeom prst="rect">
            <a:avLst/>
          </a:prstGeom>
        </p:spPr>
        <p:txBody>
          <a:bodyPr wrap="square">
            <a:spAutoFit/>
          </a:bodyPr>
          <a:lstStyle/>
          <a:p>
            <a:pPr algn="ctr">
              <a:defRPr sz="1400" b="0" i="0" u="none" strike="noStrike" kern="1200" spc="0" baseline="0">
                <a:solidFill>
                  <a:prstClr val="black">
                    <a:lumMod val="65000"/>
                    <a:lumOff val="35000"/>
                  </a:prstClr>
                </a:solidFill>
                <a:latin typeface="+mn-lt"/>
                <a:ea typeface="+mn-ea"/>
                <a:cs typeface="+mn-cs"/>
              </a:defRPr>
            </a:pPr>
            <a:r>
              <a:rPr lang="en-US" sz="1400" b="1" dirty="0">
                <a:solidFill>
                  <a:srgbClr val="FFFFFF"/>
                </a:solidFill>
              </a:rPr>
              <a:t>POWER8: Application Performance </a:t>
            </a:r>
            <a:r>
              <a:rPr lang="en-US" sz="1400" b="1" dirty="0" smtClean="0">
                <a:solidFill>
                  <a:srgbClr val="FFFFFF"/>
                </a:solidFill>
              </a:rPr>
              <a:t>Advantages over </a:t>
            </a:r>
            <a:r>
              <a:rPr lang="en-US" sz="1400" b="1" dirty="0">
                <a:solidFill>
                  <a:srgbClr val="FFFFFF"/>
                </a:solidFill>
              </a:rPr>
              <a:t>Intel Haswell  </a:t>
            </a:r>
          </a:p>
        </p:txBody>
      </p:sp>
    </p:spTree>
    <p:extLst>
      <p:ext uri="{BB962C8B-B14F-4D97-AF65-F5344CB8AC3E}">
        <p14:creationId xmlns:p14="http://schemas.microsoft.com/office/powerpoint/2010/main" val="125932820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231" y="3078707"/>
            <a:ext cx="8043863" cy="712787"/>
          </a:xfrm>
        </p:spPr>
        <p:txBody>
          <a:bodyPr/>
          <a:lstStyle/>
          <a:p>
            <a:pPr algn="ctr"/>
            <a:r>
              <a:rPr lang="en-US" sz="4000" dirty="0" smtClean="0"/>
              <a:t>Questions?</a:t>
            </a:r>
            <a:br>
              <a:rPr lang="en-US" sz="4000" dirty="0" smtClean="0"/>
            </a:br>
            <a:r>
              <a:rPr lang="en-US" sz="4000" dirty="0"/>
              <a:t/>
            </a:r>
            <a:br>
              <a:rPr lang="en-US" sz="4000" dirty="0"/>
            </a:br>
            <a:r>
              <a:rPr lang="en-US" sz="2000" dirty="0" err="1"/>
              <a:t>guillaume.villette@fr.ibm.com</a:t>
            </a:r>
            <a:endParaRPr lang="en-US" sz="2000" dirty="0"/>
          </a:p>
        </p:txBody>
      </p:sp>
      <p:sp>
        <p:nvSpPr>
          <p:cNvPr id="4" name="Slide Number Placeholder 3"/>
          <p:cNvSpPr>
            <a:spLocks noGrp="1"/>
          </p:cNvSpPr>
          <p:nvPr>
            <p:ph type="sldNum" sz="quarter" idx="4"/>
          </p:nvPr>
        </p:nvSpPr>
        <p:spPr/>
        <p:txBody>
          <a:bodyPr/>
          <a:lstStyle/>
          <a:p>
            <a:fld id="{082D3A94-03CA-43C1-A197-F9DDF8F58E58}" type="slidenum">
              <a:rPr lang="en-US" smtClean="0"/>
              <a:pPr/>
              <a:t>12</a:t>
            </a:fld>
            <a:endParaRPr lang="en-US" dirty="0"/>
          </a:p>
        </p:txBody>
      </p:sp>
    </p:spTree>
    <p:extLst>
      <p:ext uri="{BB962C8B-B14F-4D97-AF65-F5344CB8AC3E}">
        <p14:creationId xmlns:p14="http://schemas.microsoft.com/office/powerpoint/2010/main" val="266667362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082" y="1792829"/>
            <a:ext cx="4442778" cy="2852737"/>
          </a:xfrm>
        </p:spPr>
        <p:txBody>
          <a:bodyPr/>
          <a:lstStyle/>
          <a:p>
            <a:r>
              <a:rPr lang="en-US" dirty="0" smtClean="0">
                <a:solidFill>
                  <a:srgbClr val="FFFFFF"/>
                </a:solidFill>
              </a:rPr>
              <a:t>IBM Power system</a:t>
            </a:r>
            <a:br>
              <a:rPr lang="en-US" dirty="0" smtClean="0">
                <a:solidFill>
                  <a:srgbClr val="FFFFFF"/>
                </a:solidFill>
              </a:rPr>
            </a:br>
            <a:r>
              <a:rPr lang="en-US" dirty="0" smtClean="0">
                <a:solidFill>
                  <a:srgbClr val="FFFFFF"/>
                </a:solidFill>
              </a:rPr>
              <a:t>HPC ecosystem</a:t>
            </a:r>
            <a:br>
              <a:rPr lang="en-US" dirty="0" smtClean="0">
                <a:solidFill>
                  <a:srgbClr val="FFFFFF"/>
                </a:solidFill>
              </a:rPr>
            </a:br>
            <a:r>
              <a:rPr lang="en-US" dirty="0" smtClean="0">
                <a:solidFill>
                  <a:srgbClr val="FFFFFF"/>
                </a:solidFill>
              </a:rPr>
              <a:t>Applications</a:t>
            </a:r>
            <a:br>
              <a:rPr lang="en-US" dirty="0" smtClean="0">
                <a:solidFill>
                  <a:srgbClr val="FFFFFF"/>
                </a:solidFill>
              </a:rPr>
            </a:br>
            <a:endParaRPr lang="en-US" b="0" dirty="0">
              <a:solidFill>
                <a:srgbClr val="FFFFFF"/>
              </a:solidFill>
            </a:endParaRPr>
          </a:p>
        </p:txBody>
      </p:sp>
      <p:sp>
        <p:nvSpPr>
          <p:cNvPr id="3" name="Slide Number Placeholder 2"/>
          <p:cNvSpPr>
            <a:spLocks noGrp="1"/>
          </p:cNvSpPr>
          <p:nvPr>
            <p:ph type="sldNum" sz="quarter" idx="4"/>
          </p:nvPr>
        </p:nvSpPr>
        <p:spPr/>
        <p:txBody>
          <a:bodyPr/>
          <a:lstStyle/>
          <a:p>
            <a:fld id="{082D3A94-03CA-43C1-A197-F9DDF8F58E58}" type="slidenum">
              <a:rPr lang="en-US" smtClean="0"/>
              <a:pPr/>
              <a:t>2</a:t>
            </a:fld>
            <a:endParaRPr lang="en-US"/>
          </a:p>
        </p:txBody>
      </p:sp>
      <p:sp>
        <p:nvSpPr>
          <p:cNvPr id="5" name="Title 1"/>
          <p:cNvSpPr txBox="1">
            <a:spLocks/>
          </p:cNvSpPr>
          <p:nvPr/>
        </p:nvSpPr>
        <p:spPr bwMode="auto">
          <a:xfrm>
            <a:off x="469308" y="1138058"/>
            <a:ext cx="3647643" cy="606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eaLnBrk="1" fontAlgn="base" hangingPunct="1">
              <a:spcBef>
                <a:spcPct val="0"/>
              </a:spcBef>
              <a:spcAft>
                <a:spcPct val="0"/>
              </a:spcAft>
              <a:buFont typeface="Arial" panose="020B0604020202020204" pitchFamily="34" charset="0"/>
              <a:buNone/>
              <a:defRPr sz="2400" b="1" kern="1200">
                <a:solidFill>
                  <a:schemeClr val="accent5"/>
                </a:solidFill>
                <a:latin typeface="+mj-lt"/>
                <a:ea typeface="+mj-ea"/>
                <a:cs typeface="+mj-cs"/>
              </a:defRPr>
            </a:lvl1pPr>
            <a:lvl2pPr algn="l" rtl="0" eaLnBrk="1" fontAlgn="base" hangingPunct="1">
              <a:spcBef>
                <a:spcPct val="0"/>
              </a:spcBef>
              <a:spcAft>
                <a:spcPct val="0"/>
              </a:spcAft>
              <a:defRPr sz="2200">
                <a:solidFill>
                  <a:schemeClr val="tx2"/>
                </a:solidFill>
                <a:latin typeface="Arial" panose="020B0604020202020204" pitchFamily="34" charset="0"/>
              </a:defRPr>
            </a:lvl2pPr>
            <a:lvl3pPr algn="l" rtl="0" eaLnBrk="1" fontAlgn="base" hangingPunct="1">
              <a:spcBef>
                <a:spcPct val="0"/>
              </a:spcBef>
              <a:spcAft>
                <a:spcPct val="0"/>
              </a:spcAft>
              <a:defRPr sz="2200">
                <a:solidFill>
                  <a:schemeClr val="tx2"/>
                </a:solidFill>
                <a:latin typeface="Arial" panose="020B0604020202020204" pitchFamily="34" charset="0"/>
              </a:defRPr>
            </a:lvl3pPr>
            <a:lvl4pPr algn="l" rtl="0" eaLnBrk="1" fontAlgn="base" hangingPunct="1">
              <a:spcBef>
                <a:spcPct val="0"/>
              </a:spcBef>
              <a:spcAft>
                <a:spcPct val="0"/>
              </a:spcAft>
              <a:defRPr sz="2200">
                <a:solidFill>
                  <a:schemeClr val="tx2"/>
                </a:solidFill>
                <a:latin typeface="Arial" panose="020B0604020202020204" pitchFamily="34" charset="0"/>
              </a:defRPr>
            </a:lvl4pPr>
            <a:lvl5pPr algn="l" rtl="0" eaLnBrk="1" fontAlgn="base" hangingPunct="1">
              <a:spcBef>
                <a:spcPct val="0"/>
              </a:spcBef>
              <a:spcAft>
                <a:spcPct val="0"/>
              </a:spcAft>
              <a:defRPr sz="2200">
                <a:solidFill>
                  <a:schemeClr val="tx2"/>
                </a:solidFill>
                <a:latin typeface="Arial" panose="020B0604020202020204" pitchFamily="34" charset="0"/>
              </a:defRPr>
            </a:lvl5pPr>
            <a:lvl6pPr marL="457200" algn="l" rtl="0" eaLnBrk="1" fontAlgn="base" hangingPunct="1">
              <a:spcBef>
                <a:spcPct val="0"/>
              </a:spcBef>
              <a:spcAft>
                <a:spcPct val="0"/>
              </a:spcAft>
              <a:defRPr sz="2200">
                <a:solidFill>
                  <a:schemeClr val="tx2"/>
                </a:solidFill>
                <a:latin typeface="Arial" panose="020B0604020202020204" pitchFamily="34" charset="0"/>
              </a:defRPr>
            </a:lvl6pPr>
            <a:lvl7pPr marL="914400" algn="l" rtl="0" eaLnBrk="1" fontAlgn="base" hangingPunct="1">
              <a:spcBef>
                <a:spcPct val="0"/>
              </a:spcBef>
              <a:spcAft>
                <a:spcPct val="0"/>
              </a:spcAft>
              <a:defRPr sz="2200">
                <a:solidFill>
                  <a:schemeClr val="tx2"/>
                </a:solidFill>
                <a:latin typeface="Arial" panose="020B0604020202020204" pitchFamily="34" charset="0"/>
              </a:defRPr>
            </a:lvl7pPr>
            <a:lvl8pPr marL="1371600" algn="l" rtl="0" eaLnBrk="1" fontAlgn="base" hangingPunct="1">
              <a:spcBef>
                <a:spcPct val="0"/>
              </a:spcBef>
              <a:spcAft>
                <a:spcPct val="0"/>
              </a:spcAft>
              <a:defRPr sz="2200">
                <a:solidFill>
                  <a:schemeClr val="tx2"/>
                </a:solidFill>
                <a:latin typeface="Arial" panose="020B0604020202020204" pitchFamily="34" charset="0"/>
              </a:defRPr>
            </a:lvl8pPr>
            <a:lvl9pPr marL="1828800" algn="l" rtl="0" eaLnBrk="1" fontAlgn="base" hangingPunct="1">
              <a:spcBef>
                <a:spcPct val="0"/>
              </a:spcBef>
              <a:spcAft>
                <a:spcPct val="0"/>
              </a:spcAft>
              <a:defRPr sz="2200">
                <a:solidFill>
                  <a:schemeClr val="tx2"/>
                </a:solidFill>
                <a:latin typeface="Arial" panose="020B0604020202020204" pitchFamily="34" charset="0"/>
              </a:defRPr>
            </a:lvl9pPr>
          </a:lstStyle>
          <a:p>
            <a:r>
              <a:rPr lang="en-US" dirty="0" smtClean="0"/>
              <a:t>AGENDA:</a:t>
            </a:r>
          </a:p>
        </p:txBody>
      </p:sp>
    </p:spTree>
    <p:extLst>
      <p:ext uri="{BB962C8B-B14F-4D97-AF65-F5344CB8AC3E}">
        <p14:creationId xmlns:p14="http://schemas.microsoft.com/office/powerpoint/2010/main" val="236481831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082D3A94-03CA-43C1-A197-F9DDF8F58E58}" type="slidenum">
              <a:rPr lang="en-US" smtClean="0"/>
              <a:pPr/>
              <a:t>3</a:t>
            </a:fld>
            <a:endParaRPr lang="en-US" dirty="0"/>
          </a:p>
        </p:txBody>
      </p:sp>
      <p:sp>
        <p:nvSpPr>
          <p:cNvPr id="4" name="Title 1"/>
          <p:cNvSpPr txBox="1">
            <a:spLocks/>
          </p:cNvSpPr>
          <p:nvPr/>
        </p:nvSpPr>
        <p:spPr bwMode="auto">
          <a:xfrm>
            <a:off x="549275" y="835241"/>
            <a:ext cx="8043863"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eaLnBrk="1" fontAlgn="base" hangingPunct="1">
              <a:spcBef>
                <a:spcPct val="0"/>
              </a:spcBef>
              <a:spcAft>
                <a:spcPct val="0"/>
              </a:spcAft>
              <a:buFont typeface="Arial" panose="020B0604020202020204" pitchFamily="34" charset="0"/>
              <a:buNone/>
              <a:defRPr sz="2400" b="1" kern="1200">
                <a:solidFill>
                  <a:schemeClr val="accent5"/>
                </a:solidFill>
                <a:latin typeface="+mj-lt"/>
                <a:ea typeface="+mj-ea"/>
                <a:cs typeface="+mj-cs"/>
              </a:defRPr>
            </a:lvl1pPr>
            <a:lvl2pPr algn="l" rtl="0" eaLnBrk="1" fontAlgn="base" hangingPunct="1">
              <a:spcBef>
                <a:spcPct val="0"/>
              </a:spcBef>
              <a:spcAft>
                <a:spcPct val="0"/>
              </a:spcAft>
              <a:defRPr sz="2200">
                <a:solidFill>
                  <a:schemeClr val="tx2"/>
                </a:solidFill>
                <a:latin typeface="Arial" panose="020B0604020202020204" pitchFamily="34" charset="0"/>
              </a:defRPr>
            </a:lvl2pPr>
            <a:lvl3pPr algn="l" rtl="0" eaLnBrk="1" fontAlgn="base" hangingPunct="1">
              <a:spcBef>
                <a:spcPct val="0"/>
              </a:spcBef>
              <a:spcAft>
                <a:spcPct val="0"/>
              </a:spcAft>
              <a:defRPr sz="2200">
                <a:solidFill>
                  <a:schemeClr val="tx2"/>
                </a:solidFill>
                <a:latin typeface="Arial" panose="020B0604020202020204" pitchFamily="34" charset="0"/>
              </a:defRPr>
            </a:lvl3pPr>
            <a:lvl4pPr algn="l" rtl="0" eaLnBrk="1" fontAlgn="base" hangingPunct="1">
              <a:spcBef>
                <a:spcPct val="0"/>
              </a:spcBef>
              <a:spcAft>
                <a:spcPct val="0"/>
              </a:spcAft>
              <a:defRPr sz="2200">
                <a:solidFill>
                  <a:schemeClr val="tx2"/>
                </a:solidFill>
                <a:latin typeface="Arial" panose="020B0604020202020204" pitchFamily="34" charset="0"/>
              </a:defRPr>
            </a:lvl4pPr>
            <a:lvl5pPr algn="l" rtl="0" eaLnBrk="1" fontAlgn="base" hangingPunct="1">
              <a:spcBef>
                <a:spcPct val="0"/>
              </a:spcBef>
              <a:spcAft>
                <a:spcPct val="0"/>
              </a:spcAft>
              <a:defRPr sz="2200">
                <a:solidFill>
                  <a:schemeClr val="tx2"/>
                </a:solidFill>
                <a:latin typeface="Arial" panose="020B0604020202020204" pitchFamily="34" charset="0"/>
              </a:defRPr>
            </a:lvl5pPr>
            <a:lvl6pPr marL="457200" algn="l" rtl="0" eaLnBrk="1" fontAlgn="base" hangingPunct="1">
              <a:spcBef>
                <a:spcPct val="0"/>
              </a:spcBef>
              <a:spcAft>
                <a:spcPct val="0"/>
              </a:spcAft>
              <a:defRPr sz="2200">
                <a:solidFill>
                  <a:schemeClr val="tx2"/>
                </a:solidFill>
                <a:latin typeface="Arial" panose="020B0604020202020204" pitchFamily="34" charset="0"/>
              </a:defRPr>
            </a:lvl6pPr>
            <a:lvl7pPr marL="914400" algn="l" rtl="0" eaLnBrk="1" fontAlgn="base" hangingPunct="1">
              <a:spcBef>
                <a:spcPct val="0"/>
              </a:spcBef>
              <a:spcAft>
                <a:spcPct val="0"/>
              </a:spcAft>
              <a:defRPr sz="2200">
                <a:solidFill>
                  <a:schemeClr val="tx2"/>
                </a:solidFill>
                <a:latin typeface="Arial" panose="020B0604020202020204" pitchFamily="34" charset="0"/>
              </a:defRPr>
            </a:lvl7pPr>
            <a:lvl8pPr marL="1371600" algn="l" rtl="0" eaLnBrk="1" fontAlgn="base" hangingPunct="1">
              <a:spcBef>
                <a:spcPct val="0"/>
              </a:spcBef>
              <a:spcAft>
                <a:spcPct val="0"/>
              </a:spcAft>
              <a:defRPr sz="2200">
                <a:solidFill>
                  <a:schemeClr val="tx2"/>
                </a:solidFill>
                <a:latin typeface="Arial" panose="020B0604020202020204" pitchFamily="34" charset="0"/>
              </a:defRPr>
            </a:lvl8pPr>
            <a:lvl9pPr marL="1828800" algn="l" rtl="0" eaLnBrk="1" fontAlgn="base" hangingPunct="1">
              <a:spcBef>
                <a:spcPct val="0"/>
              </a:spcBef>
              <a:spcAft>
                <a:spcPct val="0"/>
              </a:spcAft>
              <a:defRPr sz="2200">
                <a:solidFill>
                  <a:schemeClr val="tx2"/>
                </a:solidFill>
                <a:latin typeface="Arial" panose="020B0604020202020204" pitchFamily="34" charset="0"/>
              </a:defRPr>
            </a:lvl9pPr>
          </a:lstStyle>
          <a:p>
            <a:r>
              <a:rPr lang="en-GB" dirty="0" smtClean="0"/>
              <a:t>Power system – An </a:t>
            </a:r>
            <a:r>
              <a:rPr lang="en-GB" dirty="0" err="1" smtClean="0"/>
              <a:t>OpenPOWER</a:t>
            </a:r>
            <a:r>
              <a:rPr lang="en-GB" dirty="0" smtClean="0"/>
              <a:t> initiative</a:t>
            </a:r>
            <a:endParaRPr lang="en-US" dirty="0"/>
          </a:p>
        </p:txBody>
      </p:sp>
      <p:grpSp>
        <p:nvGrpSpPr>
          <p:cNvPr id="6" name="Group 44"/>
          <p:cNvGrpSpPr>
            <a:grpSpLocks/>
          </p:cNvGrpSpPr>
          <p:nvPr/>
        </p:nvGrpSpPr>
        <p:grpSpPr bwMode="auto">
          <a:xfrm>
            <a:off x="6053837" y="1811162"/>
            <a:ext cx="2632963" cy="3764138"/>
            <a:chOff x="2824" y="625"/>
            <a:chExt cx="1397" cy="2699"/>
          </a:xfrm>
        </p:grpSpPr>
        <p:sp>
          <p:nvSpPr>
            <p:cNvPr id="32" name="Freeform 45"/>
            <p:cNvSpPr>
              <a:spLocks/>
            </p:cNvSpPr>
            <p:nvPr/>
          </p:nvSpPr>
          <p:spPr bwMode="auto">
            <a:xfrm>
              <a:off x="3886" y="1953"/>
              <a:ext cx="335" cy="744"/>
            </a:xfrm>
            <a:custGeom>
              <a:avLst/>
              <a:gdLst>
                <a:gd name="T0" fmla="*/ 0 w 1006"/>
                <a:gd name="T1" fmla="*/ 0 h 2232"/>
                <a:gd name="T2" fmla="*/ 0 w 1006"/>
                <a:gd name="T3" fmla="*/ 0 h 2232"/>
                <a:gd name="T4" fmla="*/ 0 w 1006"/>
                <a:gd name="T5" fmla="*/ 0 h 2232"/>
                <a:gd name="T6" fmla="*/ 0 w 1006"/>
                <a:gd name="T7" fmla="*/ 0 h 2232"/>
                <a:gd name="T8" fmla="*/ 0 w 1006"/>
                <a:gd name="T9" fmla="*/ 0 h 2232"/>
                <a:gd name="T10" fmla="*/ 0 w 1006"/>
                <a:gd name="T11" fmla="*/ 0 h 2232"/>
                <a:gd name="T12" fmla="*/ 0 w 1006"/>
                <a:gd name="T13" fmla="*/ 0 h 2232"/>
                <a:gd name="T14" fmla="*/ 0 60000 65536"/>
                <a:gd name="T15" fmla="*/ 0 60000 65536"/>
                <a:gd name="T16" fmla="*/ 0 60000 65536"/>
                <a:gd name="T17" fmla="*/ 0 60000 65536"/>
                <a:gd name="T18" fmla="*/ 0 60000 65536"/>
                <a:gd name="T19" fmla="*/ 0 60000 65536"/>
                <a:gd name="T20" fmla="*/ 0 60000 65536"/>
                <a:gd name="T21" fmla="*/ 0 w 1006"/>
                <a:gd name="T22" fmla="*/ 0 h 2232"/>
                <a:gd name="T23" fmla="*/ 1006 w 1006"/>
                <a:gd name="T24" fmla="*/ 2232 h 22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6" h="2232">
                  <a:moveTo>
                    <a:pt x="503" y="2232"/>
                  </a:moveTo>
                  <a:lnTo>
                    <a:pt x="1006" y="1917"/>
                  </a:lnTo>
                  <a:lnTo>
                    <a:pt x="1006" y="0"/>
                  </a:lnTo>
                  <a:lnTo>
                    <a:pt x="503" y="315"/>
                  </a:lnTo>
                  <a:lnTo>
                    <a:pt x="0" y="0"/>
                  </a:lnTo>
                  <a:lnTo>
                    <a:pt x="0" y="1917"/>
                  </a:lnTo>
                  <a:lnTo>
                    <a:pt x="503" y="2232"/>
                  </a:lnTo>
                  <a:close/>
                </a:path>
              </a:pathLst>
            </a:custGeom>
            <a:gradFill rotWithShape="1">
              <a:gsLst>
                <a:gs pos="0">
                  <a:srgbClr val="FFFFFF">
                    <a:alpha val="0"/>
                  </a:srgbClr>
                </a:gs>
                <a:gs pos="100000">
                  <a:srgbClr val="57B5E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3" name="Freeform 46"/>
            <p:cNvSpPr>
              <a:spLocks/>
            </p:cNvSpPr>
            <p:nvPr/>
          </p:nvSpPr>
          <p:spPr bwMode="auto">
            <a:xfrm>
              <a:off x="2824" y="2615"/>
              <a:ext cx="1397" cy="709"/>
            </a:xfrm>
            <a:custGeom>
              <a:avLst/>
              <a:gdLst>
                <a:gd name="T0" fmla="*/ 0 w 4192"/>
                <a:gd name="T1" fmla="*/ 0 h 2127"/>
                <a:gd name="T2" fmla="*/ 0 w 4192"/>
                <a:gd name="T3" fmla="*/ 0 h 2127"/>
                <a:gd name="T4" fmla="*/ 0 w 4192"/>
                <a:gd name="T5" fmla="*/ 0 h 2127"/>
                <a:gd name="T6" fmla="*/ 0 w 4192"/>
                <a:gd name="T7" fmla="*/ 0 h 2127"/>
                <a:gd name="T8" fmla="*/ 0 w 4192"/>
                <a:gd name="T9" fmla="*/ 0 h 2127"/>
                <a:gd name="T10" fmla="*/ 0 w 4192"/>
                <a:gd name="T11" fmla="*/ 0 h 2127"/>
                <a:gd name="T12" fmla="*/ 0 w 4192"/>
                <a:gd name="T13" fmla="*/ 0 h 2127"/>
                <a:gd name="T14" fmla="*/ 0 w 4192"/>
                <a:gd name="T15" fmla="*/ 0 h 2127"/>
                <a:gd name="T16" fmla="*/ 0 w 4192"/>
                <a:gd name="T17" fmla="*/ 0 h 2127"/>
                <a:gd name="T18" fmla="*/ 0 w 4192"/>
                <a:gd name="T19" fmla="*/ 0 h 2127"/>
                <a:gd name="T20" fmla="*/ 0 w 4192"/>
                <a:gd name="T21" fmla="*/ 0 h 2127"/>
                <a:gd name="T22" fmla="*/ 0 w 4192"/>
                <a:gd name="T23" fmla="*/ 0 h 2127"/>
                <a:gd name="T24" fmla="*/ 0 w 4192"/>
                <a:gd name="T25" fmla="*/ 0 h 2127"/>
                <a:gd name="T26" fmla="*/ 0 w 4192"/>
                <a:gd name="T27" fmla="*/ 0 h 2127"/>
                <a:gd name="T28" fmla="*/ 0 w 4192"/>
                <a:gd name="T29" fmla="*/ 0 h 2127"/>
                <a:gd name="T30" fmla="*/ 0 w 4192"/>
                <a:gd name="T31" fmla="*/ 0 h 2127"/>
                <a:gd name="T32" fmla="*/ 0 w 4192"/>
                <a:gd name="T33" fmla="*/ 0 h 2127"/>
                <a:gd name="T34" fmla="*/ 0 w 4192"/>
                <a:gd name="T35" fmla="*/ 0 h 2127"/>
                <a:gd name="T36" fmla="*/ 0 w 4192"/>
                <a:gd name="T37" fmla="*/ 0 h 2127"/>
                <a:gd name="T38" fmla="*/ 0 w 4192"/>
                <a:gd name="T39" fmla="*/ 0 h 2127"/>
                <a:gd name="T40" fmla="*/ 0 w 4192"/>
                <a:gd name="T41" fmla="*/ 0 h 2127"/>
                <a:gd name="T42" fmla="*/ 0 w 4192"/>
                <a:gd name="T43" fmla="*/ 0 h 2127"/>
                <a:gd name="T44" fmla="*/ 0 w 4192"/>
                <a:gd name="T45" fmla="*/ 0 h 2127"/>
                <a:gd name="T46" fmla="*/ 0 w 4192"/>
                <a:gd name="T47" fmla="*/ 0 h 2127"/>
                <a:gd name="T48" fmla="*/ 0 w 4192"/>
                <a:gd name="T49" fmla="*/ 0 h 2127"/>
                <a:gd name="T50" fmla="*/ 0 w 4192"/>
                <a:gd name="T51" fmla="*/ 0 h 2127"/>
                <a:gd name="T52" fmla="*/ 0 w 4192"/>
                <a:gd name="T53" fmla="*/ 0 h 2127"/>
                <a:gd name="T54" fmla="*/ 0 w 4192"/>
                <a:gd name="T55" fmla="*/ 0 h 2127"/>
                <a:gd name="T56" fmla="*/ 0 w 4192"/>
                <a:gd name="T57" fmla="*/ 0 h 2127"/>
                <a:gd name="T58" fmla="*/ 0 w 4192"/>
                <a:gd name="T59" fmla="*/ 0 h 2127"/>
                <a:gd name="T60" fmla="*/ 0 w 4192"/>
                <a:gd name="T61" fmla="*/ 0 h 2127"/>
                <a:gd name="T62" fmla="*/ 0 w 4192"/>
                <a:gd name="T63" fmla="*/ 0 h 2127"/>
                <a:gd name="T64" fmla="*/ 0 w 4192"/>
                <a:gd name="T65" fmla="*/ 0 h 2127"/>
                <a:gd name="T66" fmla="*/ 0 w 4192"/>
                <a:gd name="T67" fmla="*/ 0 h 2127"/>
                <a:gd name="T68" fmla="*/ 0 w 4192"/>
                <a:gd name="T69" fmla="*/ 0 h 21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92"/>
                <a:gd name="T106" fmla="*/ 0 h 2127"/>
                <a:gd name="T107" fmla="*/ 4192 w 4192"/>
                <a:gd name="T108" fmla="*/ 2127 h 21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92" h="2127">
                  <a:moveTo>
                    <a:pt x="290" y="2127"/>
                  </a:moveTo>
                  <a:lnTo>
                    <a:pt x="0" y="1596"/>
                  </a:lnTo>
                  <a:lnTo>
                    <a:pt x="317" y="1093"/>
                  </a:lnTo>
                  <a:lnTo>
                    <a:pt x="3186" y="1093"/>
                  </a:lnTo>
                  <a:lnTo>
                    <a:pt x="3186" y="0"/>
                  </a:lnTo>
                  <a:lnTo>
                    <a:pt x="3689" y="315"/>
                  </a:lnTo>
                  <a:lnTo>
                    <a:pt x="4192" y="0"/>
                  </a:lnTo>
                  <a:lnTo>
                    <a:pt x="4192" y="18"/>
                  </a:lnTo>
                  <a:lnTo>
                    <a:pt x="4192" y="68"/>
                  </a:lnTo>
                  <a:lnTo>
                    <a:pt x="4192" y="147"/>
                  </a:lnTo>
                  <a:lnTo>
                    <a:pt x="4192" y="250"/>
                  </a:lnTo>
                  <a:lnTo>
                    <a:pt x="4192" y="370"/>
                  </a:lnTo>
                  <a:lnTo>
                    <a:pt x="4192" y="505"/>
                  </a:lnTo>
                  <a:lnTo>
                    <a:pt x="4192" y="649"/>
                  </a:lnTo>
                  <a:lnTo>
                    <a:pt x="4192" y="799"/>
                  </a:lnTo>
                  <a:lnTo>
                    <a:pt x="4192" y="948"/>
                  </a:lnTo>
                  <a:lnTo>
                    <a:pt x="4192" y="1093"/>
                  </a:lnTo>
                  <a:lnTo>
                    <a:pt x="4192" y="1228"/>
                  </a:lnTo>
                  <a:lnTo>
                    <a:pt x="4192" y="1350"/>
                  </a:lnTo>
                  <a:lnTo>
                    <a:pt x="4192" y="1452"/>
                  </a:lnTo>
                  <a:lnTo>
                    <a:pt x="4192" y="1532"/>
                  </a:lnTo>
                  <a:lnTo>
                    <a:pt x="4192" y="1583"/>
                  </a:lnTo>
                  <a:lnTo>
                    <a:pt x="4192" y="1602"/>
                  </a:lnTo>
                  <a:lnTo>
                    <a:pt x="4191" y="1632"/>
                  </a:lnTo>
                  <a:lnTo>
                    <a:pt x="4189" y="1662"/>
                  </a:lnTo>
                  <a:lnTo>
                    <a:pt x="4184" y="1692"/>
                  </a:lnTo>
                  <a:lnTo>
                    <a:pt x="4178" y="1721"/>
                  </a:lnTo>
                  <a:lnTo>
                    <a:pt x="4171" y="1750"/>
                  </a:lnTo>
                  <a:lnTo>
                    <a:pt x="4160" y="1777"/>
                  </a:lnTo>
                  <a:lnTo>
                    <a:pt x="4150" y="1804"/>
                  </a:lnTo>
                  <a:lnTo>
                    <a:pt x="4138" y="1830"/>
                  </a:lnTo>
                  <a:lnTo>
                    <a:pt x="4124" y="1854"/>
                  </a:lnTo>
                  <a:lnTo>
                    <a:pt x="4109" y="1878"/>
                  </a:lnTo>
                  <a:lnTo>
                    <a:pt x="4093" y="1901"/>
                  </a:lnTo>
                  <a:lnTo>
                    <a:pt x="4078" y="1922"/>
                  </a:lnTo>
                  <a:lnTo>
                    <a:pt x="4059" y="1943"/>
                  </a:lnTo>
                  <a:lnTo>
                    <a:pt x="4040" y="1962"/>
                  </a:lnTo>
                  <a:lnTo>
                    <a:pt x="4020" y="1981"/>
                  </a:lnTo>
                  <a:lnTo>
                    <a:pt x="3998" y="1998"/>
                  </a:lnTo>
                  <a:lnTo>
                    <a:pt x="3976" y="2014"/>
                  </a:lnTo>
                  <a:lnTo>
                    <a:pt x="3953" y="2030"/>
                  </a:lnTo>
                  <a:lnTo>
                    <a:pt x="3929" y="2044"/>
                  </a:lnTo>
                  <a:lnTo>
                    <a:pt x="3905" y="2056"/>
                  </a:lnTo>
                  <a:lnTo>
                    <a:pt x="3879" y="2068"/>
                  </a:lnTo>
                  <a:lnTo>
                    <a:pt x="3853" y="2078"/>
                  </a:lnTo>
                  <a:lnTo>
                    <a:pt x="3825" y="2086"/>
                  </a:lnTo>
                  <a:lnTo>
                    <a:pt x="3798" y="2093"/>
                  </a:lnTo>
                  <a:lnTo>
                    <a:pt x="3789" y="2095"/>
                  </a:lnTo>
                  <a:lnTo>
                    <a:pt x="3779" y="2096"/>
                  </a:lnTo>
                  <a:lnTo>
                    <a:pt x="3770" y="2098"/>
                  </a:lnTo>
                  <a:lnTo>
                    <a:pt x="3761" y="2100"/>
                  </a:lnTo>
                  <a:lnTo>
                    <a:pt x="3743" y="2102"/>
                  </a:lnTo>
                  <a:lnTo>
                    <a:pt x="3725" y="2103"/>
                  </a:lnTo>
                  <a:lnTo>
                    <a:pt x="3707" y="2104"/>
                  </a:lnTo>
                  <a:lnTo>
                    <a:pt x="3689" y="2105"/>
                  </a:lnTo>
                  <a:lnTo>
                    <a:pt x="3647" y="2105"/>
                  </a:lnTo>
                  <a:lnTo>
                    <a:pt x="3536" y="2105"/>
                  </a:lnTo>
                  <a:lnTo>
                    <a:pt x="3367" y="2106"/>
                  </a:lnTo>
                  <a:lnTo>
                    <a:pt x="3147" y="2109"/>
                  </a:lnTo>
                  <a:lnTo>
                    <a:pt x="2890" y="2110"/>
                  </a:lnTo>
                  <a:lnTo>
                    <a:pt x="2603" y="2112"/>
                  </a:lnTo>
                  <a:lnTo>
                    <a:pt x="2297" y="2113"/>
                  </a:lnTo>
                  <a:lnTo>
                    <a:pt x="1981" y="2115"/>
                  </a:lnTo>
                  <a:lnTo>
                    <a:pt x="1665" y="2118"/>
                  </a:lnTo>
                  <a:lnTo>
                    <a:pt x="1360" y="2120"/>
                  </a:lnTo>
                  <a:lnTo>
                    <a:pt x="1074" y="2121"/>
                  </a:lnTo>
                  <a:lnTo>
                    <a:pt x="818" y="2123"/>
                  </a:lnTo>
                  <a:lnTo>
                    <a:pt x="602" y="2124"/>
                  </a:lnTo>
                  <a:lnTo>
                    <a:pt x="435" y="2126"/>
                  </a:lnTo>
                  <a:lnTo>
                    <a:pt x="329" y="2126"/>
                  </a:lnTo>
                  <a:lnTo>
                    <a:pt x="290" y="2127"/>
                  </a:lnTo>
                  <a:close/>
                </a:path>
              </a:pathLst>
            </a:custGeom>
            <a:gradFill rotWithShape="1">
              <a:gsLst>
                <a:gs pos="0">
                  <a:srgbClr val="85C7E3"/>
                </a:gs>
                <a:gs pos="100000">
                  <a:srgbClr val="FFFFFF"/>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4" name="Freeform 47"/>
            <p:cNvSpPr>
              <a:spLocks/>
            </p:cNvSpPr>
            <p:nvPr/>
          </p:nvSpPr>
          <p:spPr bwMode="auto">
            <a:xfrm>
              <a:off x="3886" y="625"/>
              <a:ext cx="335" cy="744"/>
            </a:xfrm>
            <a:custGeom>
              <a:avLst/>
              <a:gdLst>
                <a:gd name="T0" fmla="*/ 0 w 1006"/>
                <a:gd name="T1" fmla="*/ 0 h 2232"/>
                <a:gd name="T2" fmla="*/ 0 w 1006"/>
                <a:gd name="T3" fmla="*/ 0 h 2232"/>
                <a:gd name="T4" fmla="*/ 0 w 1006"/>
                <a:gd name="T5" fmla="*/ 0 h 2232"/>
                <a:gd name="T6" fmla="*/ 0 w 1006"/>
                <a:gd name="T7" fmla="*/ 0 h 2232"/>
                <a:gd name="T8" fmla="*/ 0 w 1006"/>
                <a:gd name="T9" fmla="*/ 0 h 2232"/>
                <a:gd name="T10" fmla="*/ 0 w 1006"/>
                <a:gd name="T11" fmla="*/ 0 h 2232"/>
                <a:gd name="T12" fmla="*/ 0 w 1006"/>
                <a:gd name="T13" fmla="*/ 0 h 2232"/>
                <a:gd name="T14" fmla="*/ 0 60000 65536"/>
                <a:gd name="T15" fmla="*/ 0 60000 65536"/>
                <a:gd name="T16" fmla="*/ 0 60000 65536"/>
                <a:gd name="T17" fmla="*/ 0 60000 65536"/>
                <a:gd name="T18" fmla="*/ 0 60000 65536"/>
                <a:gd name="T19" fmla="*/ 0 60000 65536"/>
                <a:gd name="T20" fmla="*/ 0 60000 65536"/>
                <a:gd name="T21" fmla="*/ 0 w 1006"/>
                <a:gd name="T22" fmla="*/ 0 h 2232"/>
                <a:gd name="T23" fmla="*/ 1006 w 1006"/>
                <a:gd name="T24" fmla="*/ 2232 h 22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6" h="2232">
                  <a:moveTo>
                    <a:pt x="503" y="2232"/>
                  </a:moveTo>
                  <a:lnTo>
                    <a:pt x="1006" y="1915"/>
                  </a:lnTo>
                  <a:lnTo>
                    <a:pt x="1006" y="0"/>
                  </a:lnTo>
                  <a:lnTo>
                    <a:pt x="503" y="315"/>
                  </a:lnTo>
                  <a:lnTo>
                    <a:pt x="0" y="0"/>
                  </a:lnTo>
                  <a:lnTo>
                    <a:pt x="0" y="1915"/>
                  </a:lnTo>
                  <a:lnTo>
                    <a:pt x="503" y="2232"/>
                  </a:lnTo>
                  <a:close/>
                </a:path>
              </a:pathLst>
            </a:custGeom>
            <a:gradFill rotWithShape="1">
              <a:gsLst>
                <a:gs pos="0">
                  <a:schemeClr val="accent1">
                    <a:lumMod val="75000"/>
                    <a:alpha val="0"/>
                  </a:schemeClr>
                </a:gs>
                <a:gs pos="99000">
                  <a:srgbClr val="00476B"/>
                </a:gs>
                <a:gs pos="1000">
                  <a:schemeClr val="accent1">
                    <a:lumMod val="50000"/>
                  </a:schemeClr>
                </a:gs>
                <a:gs pos="100000">
                  <a:schemeClr val="accent1">
                    <a:lumMod val="75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5" name="Freeform 48"/>
            <p:cNvSpPr>
              <a:spLocks/>
            </p:cNvSpPr>
            <p:nvPr/>
          </p:nvSpPr>
          <p:spPr bwMode="auto">
            <a:xfrm>
              <a:off x="3886" y="1290"/>
              <a:ext cx="335" cy="744"/>
            </a:xfrm>
            <a:custGeom>
              <a:avLst/>
              <a:gdLst>
                <a:gd name="T0" fmla="*/ 0 w 1006"/>
                <a:gd name="T1" fmla="*/ 0 h 2233"/>
                <a:gd name="T2" fmla="*/ 0 w 1006"/>
                <a:gd name="T3" fmla="*/ 0 h 2233"/>
                <a:gd name="T4" fmla="*/ 0 w 1006"/>
                <a:gd name="T5" fmla="*/ 0 h 2233"/>
                <a:gd name="T6" fmla="*/ 0 w 1006"/>
                <a:gd name="T7" fmla="*/ 0 h 2233"/>
                <a:gd name="T8" fmla="*/ 0 w 1006"/>
                <a:gd name="T9" fmla="*/ 0 h 2233"/>
                <a:gd name="T10" fmla="*/ 0 w 1006"/>
                <a:gd name="T11" fmla="*/ 0 h 2233"/>
                <a:gd name="T12" fmla="*/ 0 w 1006"/>
                <a:gd name="T13" fmla="*/ 0 h 2233"/>
                <a:gd name="T14" fmla="*/ 0 60000 65536"/>
                <a:gd name="T15" fmla="*/ 0 60000 65536"/>
                <a:gd name="T16" fmla="*/ 0 60000 65536"/>
                <a:gd name="T17" fmla="*/ 0 60000 65536"/>
                <a:gd name="T18" fmla="*/ 0 60000 65536"/>
                <a:gd name="T19" fmla="*/ 0 60000 65536"/>
                <a:gd name="T20" fmla="*/ 0 60000 65536"/>
                <a:gd name="T21" fmla="*/ 0 w 1006"/>
                <a:gd name="T22" fmla="*/ 0 h 2233"/>
                <a:gd name="T23" fmla="*/ 1006 w 1006"/>
                <a:gd name="T24" fmla="*/ 2233 h 22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6" h="2233">
                  <a:moveTo>
                    <a:pt x="503" y="2233"/>
                  </a:moveTo>
                  <a:lnTo>
                    <a:pt x="1006" y="1916"/>
                  </a:lnTo>
                  <a:lnTo>
                    <a:pt x="1006" y="0"/>
                  </a:lnTo>
                  <a:lnTo>
                    <a:pt x="503" y="316"/>
                  </a:lnTo>
                  <a:lnTo>
                    <a:pt x="0" y="0"/>
                  </a:lnTo>
                  <a:lnTo>
                    <a:pt x="0" y="1916"/>
                  </a:lnTo>
                  <a:lnTo>
                    <a:pt x="503" y="2233"/>
                  </a:lnTo>
                  <a:close/>
                </a:path>
              </a:pathLst>
            </a:custGeom>
            <a:gradFill rotWithShape="1">
              <a:gsLst>
                <a:gs pos="53000">
                  <a:schemeClr val="accent1">
                    <a:lumMod val="50000"/>
                    <a:alpha val="0"/>
                  </a:schemeClr>
                </a:gs>
                <a:gs pos="100000">
                  <a:srgbClr val="006EC7"/>
                </a:gs>
                <a:gs pos="1000">
                  <a:schemeClr val="accent1">
                    <a:lumMod val="5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grpSp>
        <p:nvGrpSpPr>
          <p:cNvPr id="8" name="Group 32"/>
          <p:cNvGrpSpPr>
            <a:grpSpLocks/>
          </p:cNvGrpSpPr>
          <p:nvPr/>
        </p:nvGrpSpPr>
        <p:grpSpPr bwMode="auto">
          <a:xfrm>
            <a:off x="767748" y="1358900"/>
            <a:ext cx="7257961" cy="690723"/>
            <a:chOff x="831" y="672"/>
            <a:chExt cx="4033" cy="400"/>
          </a:xfrm>
        </p:grpSpPr>
        <p:sp>
          <p:nvSpPr>
            <p:cNvPr id="29" name="Freeform 29"/>
            <p:cNvSpPr>
              <a:spLocks/>
            </p:cNvSpPr>
            <p:nvPr/>
          </p:nvSpPr>
          <p:spPr bwMode="auto">
            <a:xfrm>
              <a:off x="1908" y="672"/>
              <a:ext cx="1628" cy="400"/>
            </a:xfrm>
            <a:custGeom>
              <a:avLst/>
              <a:gdLst>
                <a:gd name="T0" fmla="*/ 0 w 6511"/>
                <a:gd name="T1" fmla="*/ 0 h 1598"/>
                <a:gd name="T2" fmla="*/ 0 w 6511"/>
                <a:gd name="T3" fmla="*/ 0 h 1598"/>
                <a:gd name="T4" fmla="*/ 0 w 6511"/>
                <a:gd name="T5" fmla="*/ 0 h 1598"/>
                <a:gd name="T6" fmla="*/ 0 w 6511"/>
                <a:gd name="T7" fmla="*/ 0 h 1598"/>
                <a:gd name="T8" fmla="*/ 0 w 6511"/>
                <a:gd name="T9" fmla="*/ 0 h 1598"/>
                <a:gd name="T10" fmla="*/ 0 w 6511"/>
                <a:gd name="T11" fmla="*/ 0 h 1598"/>
                <a:gd name="T12" fmla="*/ 0 w 6511"/>
                <a:gd name="T13" fmla="*/ 0 h 1598"/>
                <a:gd name="T14" fmla="*/ 0 60000 65536"/>
                <a:gd name="T15" fmla="*/ 0 60000 65536"/>
                <a:gd name="T16" fmla="*/ 0 60000 65536"/>
                <a:gd name="T17" fmla="*/ 0 60000 65536"/>
                <a:gd name="T18" fmla="*/ 0 60000 65536"/>
                <a:gd name="T19" fmla="*/ 0 60000 65536"/>
                <a:gd name="T20" fmla="*/ 0 60000 65536"/>
                <a:gd name="T21" fmla="*/ 0 w 6511"/>
                <a:gd name="T22" fmla="*/ 0 h 1598"/>
                <a:gd name="T23" fmla="*/ 6511 w 6511"/>
                <a:gd name="T24" fmla="*/ 1598 h 15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11" h="1598">
                  <a:moveTo>
                    <a:pt x="6511" y="799"/>
                  </a:moveTo>
                  <a:lnTo>
                    <a:pt x="5988" y="1598"/>
                  </a:lnTo>
                  <a:lnTo>
                    <a:pt x="0" y="1598"/>
                  </a:lnTo>
                  <a:lnTo>
                    <a:pt x="523" y="773"/>
                  </a:lnTo>
                  <a:lnTo>
                    <a:pt x="0" y="0"/>
                  </a:lnTo>
                  <a:lnTo>
                    <a:pt x="5988" y="0"/>
                  </a:lnTo>
                  <a:lnTo>
                    <a:pt x="6511" y="79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0" name="Freeform 30"/>
            <p:cNvSpPr>
              <a:spLocks/>
            </p:cNvSpPr>
            <p:nvPr/>
          </p:nvSpPr>
          <p:spPr bwMode="auto">
            <a:xfrm>
              <a:off x="831" y="672"/>
              <a:ext cx="1127" cy="400"/>
            </a:xfrm>
            <a:custGeom>
              <a:avLst/>
              <a:gdLst>
                <a:gd name="T0" fmla="*/ 0 w 4507"/>
                <a:gd name="T1" fmla="*/ 0 h 1598"/>
                <a:gd name="T2" fmla="*/ 0 w 4507"/>
                <a:gd name="T3" fmla="*/ 0 h 1598"/>
                <a:gd name="T4" fmla="*/ 0 w 4507"/>
                <a:gd name="T5" fmla="*/ 0 h 1598"/>
                <a:gd name="T6" fmla="*/ 0 w 4507"/>
                <a:gd name="T7" fmla="*/ 0 h 1598"/>
                <a:gd name="T8" fmla="*/ 0 w 4507"/>
                <a:gd name="T9" fmla="*/ 0 h 1598"/>
                <a:gd name="T10" fmla="*/ 0 w 4507"/>
                <a:gd name="T11" fmla="*/ 0 h 1598"/>
                <a:gd name="T12" fmla="*/ 0 60000 65536"/>
                <a:gd name="T13" fmla="*/ 0 60000 65536"/>
                <a:gd name="T14" fmla="*/ 0 60000 65536"/>
                <a:gd name="T15" fmla="*/ 0 60000 65536"/>
                <a:gd name="T16" fmla="*/ 0 60000 65536"/>
                <a:gd name="T17" fmla="*/ 0 60000 65536"/>
                <a:gd name="T18" fmla="*/ 0 w 4507"/>
                <a:gd name="T19" fmla="*/ 0 h 1598"/>
                <a:gd name="T20" fmla="*/ 4507 w 4507"/>
                <a:gd name="T21" fmla="*/ 1598 h 1598"/>
              </a:gdLst>
              <a:ahLst/>
              <a:cxnLst>
                <a:cxn ang="T12">
                  <a:pos x="T0" y="T1"/>
                </a:cxn>
                <a:cxn ang="T13">
                  <a:pos x="T2" y="T3"/>
                </a:cxn>
                <a:cxn ang="T14">
                  <a:pos x="T4" y="T5"/>
                </a:cxn>
                <a:cxn ang="T15">
                  <a:pos x="T6" y="T7"/>
                </a:cxn>
                <a:cxn ang="T16">
                  <a:pos x="T8" y="T9"/>
                </a:cxn>
                <a:cxn ang="T17">
                  <a:pos x="T10" y="T11"/>
                </a:cxn>
              </a:cxnLst>
              <a:rect l="T18" t="T19" r="T20" b="T21"/>
              <a:pathLst>
                <a:path w="4507" h="1598">
                  <a:moveTo>
                    <a:pt x="4507" y="799"/>
                  </a:moveTo>
                  <a:lnTo>
                    <a:pt x="3984" y="1598"/>
                  </a:lnTo>
                  <a:lnTo>
                    <a:pt x="0" y="1598"/>
                  </a:lnTo>
                  <a:lnTo>
                    <a:pt x="0" y="0"/>
                  </a:lnTo>
                  <a:lnTo>
                    <a:pt x="3984" y="0"/>
                  </a:lnTo>
                  <a:lnTo>
                    <a:pt x="4507" y="799"/>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solidFill>
                  <a:schemeClr val="bg1"/>
                </a:solidFill>
              </a:endParaRPr>
            </a:p>
          </p:txBody>
        </p:sp>
        <p:sp>
          <p:nvSpPr>
            <p:cNvPr id="31" name="Freeform 31"/>
            <p:cNvSpPr>
              <a:spLocks/>
            </p:cNvSpPr>
            <p:nvPr/>
          </p:nvSpPr>
          <p:spPr bwMode="auto">
            <a:xfrm>
              <a:off x="3487" y="672"/>
              <a:ext cx="1377" cy="400"/>
            </a:xfrm>
            <a:custGeom>
              <a:avLst/>
              <a:gdLst>
                <a:gd name="T0" fmla="*/ 0 w 5509"/>
                <a:gd name="T1" fmla="*/ 0 h 1598"/>
                <a:gd name="T2" fmla="*/ 0 w 5509"/>
                <a:gd name="T3" fmla="*/ 0 h 1598"/>
                <a:gd name="T4" fmla="*/ 0 w 5509"/>
                <a:gd name="T5" fmla="*/ 0 h 1598"/>
                <a:gd name="T6" fmla="*/ 0 w 5509"/>
                <a:gd name="T7" fmla="*/ 0 h 1598"/>
                <a:gd name="T8" fmla="*/ 0 w 5509"/>
                <a:gd name="T9" fmla="*/ 0 h 1598"/>
                <a:gd name="T10" fmla="*/ 0 w 5509"/>
                <a:gd name="T11" fmla="*/ 0 h 1598"/>
                <a:gd name="T12" fmla="*/ 0 w 5509"/>
                <a:gd name="T13" fmla="*/ 0 h 1598"/>
                <a:gd name="T14" fmla="*/ 0 60000 65536"/>
                <a:gd name="T15" fmla="*/ 0 60000 65536"/>
                <a:gd name="T16" fmla="*/ 0 60000 65536"/>
                <a:gd name="T17" fmla="*/ 0 60000 65536"/>
                <a:gd name="T18" fmla="*/ 0 60000 65536"/>
                <a:gd name="T19" fmla="*/ 0 60000 65536"/>
                <a:gd name="T20" fmla="*/ 0 60000 65536"/>
                <a:gd name="T21" fmla="*/ 0 w 5509"/>
                <a:gd name="T22" fmla="*/ 0 h 1598"/>
                <a:gd name="T23" fmla="*/ 5509 w 5509"/>
                <a:gd name="T24" fmla="*/ 1598 h 15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09" h="1598">
                  <a:moveTo>
                    <a:pt x="5509" y="799"/>
                  </a:moveTo>
                  <a:lnTo>
                    <a:pt x="4986" y="1598"/>
                  </a:lnTo>
                  <a:lnTo>
                    <a:pt x="0" y="1598"/>
                  </a:lnTo>
                  <a:lnTo>
                    <a:pt x="523" y="799"/>
                  </a:lnTo>
                  <a:lnTo>
                    <a:pt x="0" y="0"/>
                  </a:lnTo>
                  <a:lnTo>
                    <a:pt x="4986" y="0"/>
                  </a:lnTo>
                  <a:lnTo>
                    <a:pt x="5509" y="799"/>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9" name="Rectangle 20"/>
          <p:cNvSpPr>
            <a:spLocks noChangeArrowheads="1"/>
          </p:cNvSpPr>
          <p:nvPr/>
        </p:nvSpPr>
        <p:spPr bwMode="auto">
          <a:xfrm>
            <a:off x="698109" y="2169512"/>
            <a:ext cx="2046498" cy="2195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67497" tIns="35099" rIns="67497" bIns="35099">
            <a:spAutoFit/>
          </a:bodyPr>
          <a:lstStyle>
            <a:lvl1pPr marL="187325" indent="-187325" defTabSz="457200">
              <a:spcBef>
                <a:spcPts val="600"/>
              </a:spcBef>
              <a:spcAft>
                <a:spcPts val="300"/>
              </a:spcAft>
              <a:buClr>
                <a:schemeClr val="bg2"/>
              </a:buClr>
              <a:buSzPct val="110000"/>
              <a:buFont typeface="Wingdings" panose="05000000000000000000" pitchFamily="2" charset="2"/>
              <a:buChar char="§"/>
              <a:defRPr sz="2300">
                <a:solidFill>
                  <a:schemeClr val="tx1"/>
                </a:solidFill>
                <a:latin typeface="Arial" panose="020B0604020202020204" pitchFamily="34" charset="0"/>
                <a:ea typeface="MS PGothic" panose="020B0600070205080204" pitchFamily="34" charset="-128"/>
              </a:defRPr>
            </a:lvl1pPr>
            <a:lvl2pPr marL="742950" indent="-285750" defTabSz="457200">
              <a:spcAft>
                <a:spcPts val="300"/>
              </a:spcAft>
              <a:buClr>
                <a:schemeClr val="bg2"/>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defTabSz="457200">
              <a:spcAft>
                <a:spcPts val="300"/>
              </a:spcAft>
              <a:buClr>
                <a:schemeClr val="bg2"/>
              </a:buClr>
              <a:buChar char="•"/>
              <a:defRPr sz="16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buClr>
                <a:schemeClr val="bg1"/>
              </a:buClr>
              <a:buChar char="–"/>
              <a:defRPr sz="1600">
                <a:solidFill>
                  <a:schemeClr val="bg1"/>
                </a:solidFill>
                <a:latin typeface="Arial" panose="020B0604020202020204" pitchFamily="34" charset="0"/>
                <a:ea typeface="MS PGothic" panose="020B0600070205080204" pitchFamily="34" charset="-128"/>
              </a:defRPr>
            </a:lvl4pPr>
            <a:lvl5pPr marL="2057400" indent="-228600" defTabSz="457200">
              <a:spcBef>
                <a:spcPct val="20000"/>
              </a:spcBef>
              <a:buClr>
                <a:schemeClr val="bg1"/>
              </a:buClr>
              <a:buChar char="»"/>
              <a:defRPr sz="1600">
                <a:solidFill>
                  <a:schemeClr val="bg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9pPr>
          </a:lstStyle>
          <a:p>
            <a:pPr eaLnBrk="1" hangingPunct="1">
              <a:spcBef>
                <a:spcPct val="50000"/>
              </a:spcBef>
              <a:spcAft>
                <a:spcPct val="0"/>
              </a:spcAft>
              <a:buClrTx/>
              <a:buSzTx/>
              <a:buFont typeface="Arial" panose="020B0604020202020204" pitchFamily="34" charset="0"/>
              <a:buChar char="•"/>
            </a:pPr>
            <a:r>
              <a:rPr lang="en-US" altLang="en-US" sz="1600" dirty="0">
                <a:solidFill>
                  <a:srgbClr val="FFFFFF"/>
                </a:solidFill>
                <a:cs typeface="Arial" panose="020B0604020202020204" pitchFamily="34" charset="0"/>
              </a:rPr>
              <a:t>Moore’s law no longer satisfies performance gain</a:t>
            </a:r>
          </a:p>
          <a:p>
            <a:pPr eaLnBrk="1" hangingPunct="1">
              <a:spcBef>
                <a:spcPct val="50000"/>
              </a:spcBef>
              <a:spcAft>
                <a:spcPct val="0"/>
              </a:spcAft>
              <a:buClrTx/>
              <a:buSzTx/>
              <a:buFont typeface="Arial" panose="020B0604020202020204" pitchFamily="34" charset="0"/>
              <a:buChar char="•"/>
            </a:pPr>
            <a:r>
              <a:rPr lang="en-US" altLang="en-US" sz="1600" dirty="0">
                <a:solidFill>
                  <a:srgbClr val="FFFFFF"/>
                </a:solidFill>
                <a:cs typeface="Arial" panose="020B0604020202020204" pitchFamily="34" charset="0"/>
              </a:rPr>
              <a:t>Growing workload demands</a:t>
            </a:r>
          </a:p>
          <a:p>
            <a:pPr eaLnBrk="1" hangingPunct="1">
              <a:spcBef>
                <a:spcPct val="50000"/>
              </a:spcBef>
              <a:spcAft>
                <a:spcPct val="0"/>
              </a:spcAft>
              <a:buClrTx/>
              <a:buSzTx/>
              <a:buFont typeface="Arial" panose="020B0604020202020204" pitchFamily="34" charset="0"/>
              <a:buChar char="•"/>
            </a:pPr>
            <a:r>
              <a:rPr lang="en-US" altLang="en-US" sz="1600" dirty="0">
                <a:solidFill>
                  <a:srgbClr val="FFFFFF"/>
                </a:solidFill>
                <a:cs typeface="Arial" panose="020B0604020202020204" pitchFamily="34" charset="0"/>
              </a:rPr>
              <a:t>Numerous IT consumption models </a:t>
            </a:r>
          </a:p>
          <a:p>
            <a:pPr eaLnBrk="1" hangingPunct="1">
              <a:spcBef>
                <a:spcPct val="50000"/>
              </a:spcBef>
              <a:spcAft>
                <a:spcPct val="0"/>
              </a:spcAft>
              <a:buClrTx/>
              <a:buSzTx/>
              <a:buFont typeface="Arial" panose="020B0604020202020204" pitchFamily="34" charset="0"/>
              <a:buChar char="•"/>
            </a:pPr>
            <a:r>
              <a:rPr lang="en-US" altLang="en-US" sz="1600" dirty="0">
                <a:solidFill>
                  <a:srgbClr val="FFFFFF"/>
                </a:solidFill>
                <a:cs typeface="Arial" panose="020B0604020202020204" pitchFamily="34" charset="0"/>
              </a:rPr>
              <a:t>Mature Open software ecosystem</a:t>
            </a:r>
          </a:p>
        </p:txBody>
      </p:sp>
      <p:sp>
        <p:nvSpPr>
          <p:cNvPr id="10" name="Rectangle 22"/>
          <p:cNvSpPr>
            <a:spLocks noChangeArrowheads="1"/>
          </p:cNvSpPr>
          <p:nvPr/>
        </p:nvSpPr>
        <p:spPr bwMode="auto">
          <a:xfrm>
            <a:off x="5882570" y="2169512"/>
            <a:ext cx="2100503" cy="199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67497" tIns="35099" rIns="67497" bIns="35099">
            <a:spAutoFit/>
          </a:bodyPr>
          <a:lstStyle>
            <a:lvl1pPr marL="161925" indent="-161925" defTabSz="284163">
              <a:spcBef>
                <a:spcPts val="600"/>
              </a:spcBef>
              <a:spcAft>
                <a:spcPts val="300"/>
              </a:spcAft>
              <a:buClr>
                <a:schemeClr val="bg2"/>
              </a:buClr>
              <a:buSzPct val="110000"/>
              <a:buFont typeface="Wingdings" panose="05000000000000000000" pitchFamily="2" charset="2"/>
              <a:buChar char="§"/>
              <a:defRPr sz="2300">
                <a:solidFill>
                  <a:schemeClr val="tx1"/>
                </a:solidFill>
                <a:latin typeface="Arial" panose="020B0604020202020204" pitchFamily="34" charset="0"/>
                <a:ea typeface="MS PGothic" panose="020B0600070205080204" pitchFamily="34" charset="-128"/>
              </a:defRPr>
            </a:lvl1pPr>
            <a:lvl2pPr marL="742950" indent="-285750" defTabSz="284163">
              <a:spcAft>
                <a:spcPts val="300"/>
              </a:spcAft>
              <a:buClr>
                <a:schemeClr val="bg2"/>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defTabSz="284163">
              <a:spcAft>
                <a:spcPts val="300"/>
              </a:spcAft>
              <a:buClr>
                <a:schemeClr val="bg2"/>
              </a:buClr>
              <a:buChar char="•"/>
              <a:defRPr sz="1600">
                <a:solidFill>
                  <a:schemeClr val="tx1"/>
                </a:solidFill>
                <a:latin typeface="Arial" panose="020B0604020202020204" pitchFamily="34" charset="0"/>
                <a:ea typeface="MS PGothic" panose="020B0600070205080204" pitchFamily="34" charset="-128"/>
              </a:defRPr>
            </a:lvl3pPr>
            <a:lvl4pPr marL="1600200" indent="-228600" defTabSz="284163">
              <a:spcBef>
                <a:spcPct val="20000"/>
              </a:spcBef>
              <a:buClr>
                <a:schemeClr val="bg1"/>
              </a:buClr>
              <a:buChar char="–"/>
              <a:defRPr sz="1600">
                <a:solidFill>
                  <a:schemeClr val="bg1"/>
                </a:solidFill>
                <a:latin typeface="Arial" panose="020B0604020202020204" pitchFamily="34" charset="0"/>
                <a:ea typeface="MS PGothic" panose="020B0600070205080204" pitchFamily="34" charset="-128"/>
              </a:defRPr>
            </a:lvl4pPr>
            <a:lvl5pPr marL="2057400" indent="-228600" defTabSz="284163">
              <a:spcBef>
                <a:spcPct val="20000"/>
              </a:spcBef>
              <a:buClr>
                <a:schemeClr val="bg1"/>
              </a:buClr>
              <a:buChar char="»"/>
              <a:defRPr sz="1600">
                <a:solidFill>
                  <a:schemeClr val="bg1"/>
                </a:solidFill>
                <a:latin typeface="Arial" panose="020B0604020202020204" pitchFamily="34" charset="0"/>
                <a:ea typeface="MS PGothic" panose="020B0600070205080204" pitchFamily="34" charset="-128"/>
              </a:defRPr>
            </a:lvl5pPr>
            <a:lvl6pPr marL="2514600" indent="-228600" defTabSz="284163"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6pPr>
            <a:lvl7pPr marL="2971800" indent="-228600" defTabSz="284163"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7pPr>
            <a:lvl8pPr marL="3429000" indent="-228600" defTabSz="284163"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8pPr>
            <a:lvl9pPr marL="3886200" indent="-228600" defTabSz="284163"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9pPr>
          </a:lstStyle>
          <a:p>
            <a:pPr>
              <a:spcBef>
                <a:spcPct val="50000"/>
              </a:spcBef>
              <a:spcAft>
                <a:spcPct val="0"/>
              </a:spcAft>
              <a:buClrTx/>
              <a:buSzTx/>
              <a:buFont typeface="Arial" panose="020B0604020202020204" pitchFamily="34" charset="0"/>
              <a:buChar char="•"/>
            </a:pPr>
            <a:r>
              <a:rPr lang="en-US" altLang="en-US" sz="1600" dirty="0">
                <a:solidFill>
                  <a:srgbClr val="FFFFFF"/>
                </a:solidFill>
                <a:cs typeface="Arial" panose="020B0604020202020204" pitchFamily="34" charset="0"/>
              </a:rPr>
              <a:t>Rich software ecosystem</a:t>
            </a:r>
          </a:p>
          <a:p>
            <a:pPr>
              <a:spcBef>
                <a:spcPct val="50000"/>
              </a:spcBef>
              <a:spcAft>
                <a:spcPct val="0"/>
              </a:spcAft>
              <a:buClrTx/>
              <a:buSzTx/>
              <a:buFont typeface="Arial" panose="020B0604020202020204" pitchFamily="34" charset="0"/>
              <a:buChar char="•"/>
            </a:pPr>
            <a:r>
              <a:rPr lang="en-US" altLang="en-US" sz="1600" dirty="0">
                <a:solidFill>
                  <a:srgbClr val="FFFFFF"/>
                </a:solidFill>
                <a:cs typeface="Arial" panose="020B0604020202020204" pitchFamily="34" charset="0"/>
              </a:rPr>
              <a:t>Spectrum of power servers</a:t>
            </a:r>
          </a:p>
          <a:p>
            <a:pPr>
              <a:spcBef>
                <a:spcPct val="50000"/>
              </a:spcBef>
              <a:spcAft>
                <a:spcPct val="0"/>
              </a:spcAft>
              <a:buClrTx/>
              <a:buSzTx/>
              <a:buFont typeface="Arial" panose="020B0604020202020204" pitchFamily="34" charset="0"/>
              <a:buChar char="•"/>
            </a:pPr>
            <a:r>
              <a:rPr lang="en-US" altLang="en-US" sz="1600" dirty="0">
                <a:solidFill>
                  <a:srgbClr val="FFFFFF"/>
                </a:solidFill>
                <a:cs typeface="Arial" panose="020B0604020202020204" pitchFamily="34" charset="0"/>
              </a:rPr>
              <a:t>Multiple hardware options</a:t>
            </a:r>
          </a:p>
          <a:p>
            <a:pPr>
              <a:spcBef>
                <a:spcPct val="50000"/>
              </a:spcBef>
              <a:spcAft>
                <a:spcPct val="0"/>
              </a:spcAft>
              <a:buClrTx/>
              <a:buSzTx/>
              <a:buFont typeface="Arial" panose="020B0604020202020204" pitchFamily="34" charset="0"/>
              <a:buChar char="•"/>
            </a:pPr>
            <a:r>
              <a:rPr lang="en-US" altLang="en-US" sz="1600" dirty="0">
                <a:solidFill>
                  <a:srgbClr val="FFFFFF"/>
                </a:solidFill>
                <a:cs typeface="Arial" panose="020B0604020202020204" pitchFamily="34" charset="0"/>
              </a:rPr>
              <a:t>Derivative POWER chips</a:t>
            </a:r>
          </a:p>
        </p:txBody>
      </p:sp>
      <p:sp>
        <p:nvSpPr>
          <p:cNvPr id="11" name="AutoShape 21"/>
          <p:cNvSpPr>
            <a:spLocks noChangeArrowheads="1"/>
          </p:cNvSpPr>
          <p:nvPr/>
        </p:nvSpPr>
        <p:spPr bwMode="auto">
          <a:xfrm>
            <a:off x="546100" y="5839549"/>
            <a:ext cx="7844908" cy="523151"/>
          </a:xfrm>
          <a:prstGeom prst="roundRect">
            <a:avLst>
              <a:gd name="adj" fmla="val 2448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600"/>
              </a:spcBef>
              <a:spcAft>
                <a:spcPts val="300"/>
              </a:spcAft>
              <a:buClr>
                <a:schemeClr val="bg2"/>
              </a:buClr>
              <a:buSzPct val="110000"/>
              <a:buFont typeface="Wingdings" panose="05000000000000000000" pitchFamily="2" charset="2"/>
              <a:buChar char="§"/>
              <a:defRPr sz="2300">
                <a:solidFill>
                  <a:schemeClr val="tx1"/>
                </a:solidFill>
                <a:latin typeface="Arial" panose="020B0604020202020204" pitchFamily="34" charset="0"/>
                <a:ea typeface="MS PGothic" panose="020B0600070205080204" pitchFamily="34" charset="-128"/>
              </a:defRPr>
            </a:lvl1pPr>
            <a:lvl2pPr marL="742950" indent="-285750">
              <a:spcAft>
                <a:spcPts val="300"/>
              </a:spcAft>
              <a:buClr>
                <a:schemeClr val="bg2"/>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Aft>
                <a:spcPts val="300"/>
              </a:spcAft>
              <a:buClr>
                <a:schemeClr val="bg2"/>
              </a:buClr>
              <a:buChar char="•"/>
              <a:defRPr sz="16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bg1"/>
              </a:buClr>
              <a:buChar char="–"/>
              <a:defRPr sz="16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chemeClr val="bg1"/>
              </a:buClr>
              <a:buChar char="»"/>
              <a:defRPr sz="16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9pPr>
          </a:lstStyle>
          <a:p>
            <a:pPr algn="ctr" eaLnBrk="1" hangingPunct="1">
              <a:spcBef>
                <a:spcPct val="0"/>
              </a:spcBef>
              <a:spcAft>
                <a:spcPct val="0"/>
              </a:spcAft>
              <a:buClrTx/>
              <a:buSzTx/>
              <a:buFontTx/>
              <a:buNone/>
            </a:pPr>
            <a:r>
              <a:rPr lang="en-US" altLang="en-US" sz="1600" i="1" dirty="0">
                <a:solidFill>
                  <a:schemeClr val="accent5">
                    <a:lumMod val="75000"/>
                  </a:schemeClr>
                </a:solidFill>
                <a:cs typeface="Arial" panose="020B0604020202020204" pitchFamily="34" charset="0"/>
              </a:rPr>
              <a:t>OpenPOWER is an open development community, </a:t>
            </a:r>
            <a:br>
              <a:rPr lang="en-US" altLang="en-US" sz="1600" i="1" dirty="0">
                <a:solidFill>
                  <a:schemeClr val="accent5">
                    <a:lumMod val="75000"/>
                  </a:schemeClr>
                </a:solidFill>
                <a:cs typeface="Arial" panose="020B0604020202020204" pitchFamily="34" charset="0"/>
              </a:rPr>
            </a:br>
            <a:r>
              <a:rPr lang="en-US" altLang="en-US" sz="1600" i="1" dirty="0">
                <a:solidFill>
                  <a:schemeClr val="accent5">
                    <a:lumMod val="75000"/>
                  </a:schemeClr>
                </a:solidFill>
                <a:cs typeface="Arial" panose="020B0604020202020204" pitchFamily="34" charset="0"/>
              </a:rPr>
              <a:t>using the POWER Architecture to serve the evolving needs of customers.</a:t>
            </a:r>
          </a:p>
        </p:txBody>
      </p:sp>
      <p:pic>
        <p:nvPicPr>
          <p:cNvPr id="12" name="Picture 44" descr="OpenPower-logo-white te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8147" y="1450179"/>
            <a:ext cx="2784089" cy="48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45"/>
          <p:cNvSpPr>
            <a:spLocks noChangeArrowheads="1"/>
          </p:cNvSpPr>
          <p:nvPr/>
        </p:nvSpPr>
        <p:spPr bwMode="auto">
          <a:xfrm>
            <a:off x="3431311" y="4494498"/>
            <a:ext cx="2251147" cy="928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spcAft>
                <a:spcPts val="300"/>
              </a:spcAft>
              <a:buClr>
                <a:schemeClr val="bg2"/>
              </a:buClr>
              <a:buSzPct val="110000"/>
              <a:buFont typeface="Wingdings" panose="05000000000000000000" pitchFamily="2" charset="2"/>
              <a:buChar char="§"/>
              <a:defRPr sz="2300">
                <a:solidFill>
                  <a:schemeClr val="tx1"/>
                </a:solidFill>
                <a:latin typeface="Arial" panose="020B0604020202020204" pitchFamily="34" charset="0"/>
                <a:ea typeface="MS PGothic" panose="020B0600070205080204" pitchFamily="34" charset="-128"/>
              </a:defRPr>
            </a:lvl1pPr>
            <a:lvl2pPr marL="742950" indent="-285750">
              <a:spcAft>
                <a:spcPts val="300"/>
              </a:spcAft>
              <a:buClr>
                <a:schemeClr val="bg2"/>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Aft>
                <a:spcPts val="300"/>
              </a:spcAft>
              <a:buClr>
                <a:schemeClr val="bg2"/>
              </a:buClr>
              <a:buChar char="•"/>
              <a:defRPr sz="16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bg1"/>
              </a:buClr>
              <a:buChar char="–"/>
              <a:defRPr sz="16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chemeClr val="bg1"/>
              </a:buClr>
              <a:buChar char="»"/>
              <a:defRPr sz="16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9pPr>
          </a:lstStyle>
          <a:p>
            <a:pPr eaLnBrk="1" hangingPunct="1">
              <a:spcBef>
                <a:spcPct val="30000"/>
              </a:spcBef>
              <a:spcAft>
                <a:spcPct val="0"/>
              </a:spcAft>
              <a:buClr>
                <a:schemeClr val="tx1"/>
              </a:buClr>
              <a:buSzTx/>
              <a:buFont typeface="Wingdings" panose="05000000000000000000" pitchFamily="2" charset="2"/>
              <a:buNone/>
            </a:pPr>
            <a:r>
              <a:rPr lang="en-US" altLang="en-US" sz="1600" b="1" dirty="0">
                <a:solidFill>
                  <a:schemeClr val="accent5"/>
                </a:solidFill>
                <a:cs typeface="Arial" panose="020B0604020202020204" pitchFamily="34" charset="0"/>
              </a:rPr>
              <a:t>Performance</a:t>
            </a:r>
            <a:r>
              <a:rPr lang="en-US" altLang="en-US" sz="1600" dirty="0">
                <a:solidFill>
                  <a:schemeClr val="accent5"/>
                </a:solidFill>
                <a:cs typeface="Arial" panose="020B0604020202020204" pitchFamily="34" charset="0"/>
              </a:rPr>
              <a:t> </a:t>
            </a:r>
            <a:r>
              <a:rPr lang="en-US" altLang="en-US" sz="1600" b="1" dirty="0">
                <a:solidFill>
                  <a:schemeClr val="accent5"/>
                </a:solidFill>
                <a:cs typeface="Arial" panose="020B0604020202020204" pitchFamily="34" charset="0"/>
              </a:rPr>
              <a:t>of POWER architecture </a:t>
            </a:r>
          </a:p>
          <a:p>
            <a:pPr eaLnBrk="1" hangingPunct="1">
              <a:spcBef>
                <a:spcPct val="30000"/>
              </a:spcBef>
              <a:spcAft>
                <a:spcPct val="0"/>
              </a:spcAft>
              <a:buClr>
                <a:schemeClr val="tx1"/>
              </a:buClr>
              <a:buSzTx/>
              <a:buFont typeface="Wingdings" panose="05000000000000000000" pitchFamily="2" charset="2"/>
              <a:buNone/>
            </a:pPr>
            <a:r>
              <a:rPr lang="en-US" altLang="en-US" sz="1600" dirty="0">
                <a:solidFill>
                  <a:schemeClr val="bg1"/>
                </a:solidFill>
                <a:cs typeface="Arial" panose="020B0604020202020204" pitchFamily="34" charset="0"/>
              </a:rPr>
              <a:t>amplified capability</a:t>
            </a:r>
          </a:p>
        </p:txBody>
      </p:sp>
      <p:sp>
        <p:nvSpPr>
          <p:cNvPr id="14" name="Rectangle 46"/>
          <p:cNvSpPr>
            <a:spLocks noChangeArrowheads="1"/>
          </p:cNvSpPr>
          <p:nvPr/>
        </p:nvSpPr>
        <p:spPr bwMode="auto">
          <a:xfrm>
            <a:off x="3431311" y="2170989"/>
            <a:ext cx="2387581" cy="851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spcAft>
                <a:spcPts val="300"/>
              </a:spcAft>
              <a:buClr>
                <a:schemeClr val="bg2"/>
              </a:buClr>
              <a:buSzPct val="110000"/>
              <a:buFont typeface="Wingdings" panose="05000000000000000000" pitchFamily="2" charset="2"/>
              <a:buChar char="§"/>
              <a:defRPr sz="2300">
                <a:solidFill>
                  <a:schemeClr val="tx1"/>
                </a:solidFill>
                <a:latin typeface="Arial" panose="020B0604020202020204" pitchFamily="34" charset="0"/>
                <a:ea typeface="MS PGothic" panose="020B0600070205080204" pitchFamily="34" charset="-128"/>
              </a:defRPr>
            </a:lvl1pPr>
            <a:lvl2pPr marL="742950" indent="-285750">
              <a:spcAft>
                <a:spcPts val="300"/>
              </a:spcAft>
              <a:buClr>
                <a:schemeClr val="bg2"/>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Aft>
                <a:spcPts val="300"/>
              </a:spcAft>
              <a:buClr>
                <a:schemeClr val="bg2"/>
              </a:buClr>
              <a:buChar char="•"/>
              <a:defRPr sz="16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bg1"/>
              </a:buClr>
              <a:buChar char="–"/>
              <a:defRPr sz="16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chemeClr val="bg1"/>
              </a:buClr>
              <a:buChar char="»"/>
              <a:defRPr sz="16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9pPr>
          </a:lstStyle>
          <a:p>
            <a:pPr eaLnBrk="1" hangingPunct="1">
              <a:spcBef>
                <a:spcPct val="30000"/>
              </a:spcBef>
              <a:spcAft>
                <a:spcPct val="0"/>
              </a:spcAft>
              <a:buClr>
                <a:schemeClr val="tx1"/>
              </a:buClr>
              <a:buSzTx/>
              <a:buFont typeface="Wingdings" panose="05000000000000000000" pitchFamily="2" charset="2"/>
              <a:buNone/>
            </a:pPr>
            <a:r>
              <a:rPr lang="en-US" altLang="en-US" sz="1600" b="1" dirty="0">
                <a:solidFill>
                  <a:srgbClr val="FFCF01"/>
                </a:solidFill>
                <a:cs typeface="Arial" panose="020B0604020202020204" pitchFamily="34" charset="0"/>
              </a:rPr>
              <a:t>Open Development</a:t>
            </a:r>
          </a:p>
          <a:p>
            <a:pPr eaLnBrk="1" hangingPunct="1">
              <a:spcBef>
                <a:spcPct val="30000"/>
              </a:spcBef>
              <a:spcAft>
                <a:spcPct val="0"/>
              </a:spcAft>
              <a:buClr>
                <a:schemeClr val="tx1"/>
              </a:buClr>
              <a:buSzTx/>
              <a:buFont typeface="Wingdings" panose="05000000000000000000" pitchFamily="2" charset="2"/>
              <a:buNone/>
            </a:pPr>
            <a:r>
              <a:rPr lang="en-US" altLang="en-US" sz="1600" dirty="0" smtClean="0">
                <a:solidFill>
                  <a:schemeClr val="bg1"/>
                </a:solidFill>
                <a:cs typeface="Arial" panose="020B0604020202020204" pitchFamily="34" charset="0"/>
              </a:rPr>
              <a:t>open </a:t>
            </a:r>
            <a:r>
              <a:rPr lang="en-US" altLang="en-US" sz="1600" dirty="0" err="1" smtClean="0">
                <a:solidFill>
                  <a:schemeClr val="bg1"/>
                </a:solidFill>
                <a:cs typeface="Arial" panose="020B0604020202020204" pitchFamily="34" charset="0"/>
              </a:rPr>
              <a:t>oftware</a:t>
            </a:r>
            <a:r>
              <a:rPr lang="en-US" altLang="en-US" sz="1600" dirty="0">
                <a:solidFill>
                  <a:schemeClr val="bg1"/>
                </a:solidFill>
                <a:cs typeface="Arial" panose="020B0604020202020204" pitchFamily="34" charset="0"/>
              </a:rPr>
              <a:t>, open hardware</a:t>
            </a:r>
          </a:p>
        </p:txBody>
      </p:sp>
      <p:sp>
        <p:nvSpPr>
          <p:cNvPr id="15" name="Rectangle 47"/>
          <p:cNvSpPr>
            <a:spLocks noChangeArrowheads="1"/>
          </p:cNvSpPr>
          <p:nvPr/>
        </p:nvSpPr>
        <p:spPr bwMode="auto">
          <a:xfrm>
            <a:off x="3431311" y="3172585"/>
            <a:ext cx="2251147" cy="124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spcAft>
                <a:spcPts val="300"/>
              </a:spcAft>
              <a:buClr>
                <a:schemeClr val="bg2"/>
              </a:buClr>
              <a:buSzPct val="110000"/>
              <a:buFont typeface="Wingdings" panose="05000000000000000000" pitchFamily="2" charset="2"/>
              <a:buChar char="§"/>
              <a:defRPr sz="2300">
                <a:solidFill>
                  <a:schemeClr val="tx1"/>
                </a:solidFill>
                <a:latin typeface="Arial" panose="020B0604020202020204" pitchFamily="34" charset="0"/>
                <a:ea typeface="MS PGothic" panose="020B0600070205080204" pitchFamily="34" charset="-128"/>
              </a:defRPr>
            </a:lvl1pPr>
            <a:lvl2pPr marL="742950" indent="-285750">
              <a:spcAft>
                <a:spcPts val="300"/>
              </a:spcAft>
              <a:buClr>
                <a:schemeClr val="bg2"/>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Aft>
                <a:spcPts val="300"/>
              </a:spcAft>
              <a:buClr>
                <a:schemeClr val="bg2"/>
              </a:buClr>
              <a:buChar char="•"/>
              <a:defRPr sz="16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bg1"/>
              </a:buClr>
              <a:buChar char="–"/>
              <a:defRPr sz="16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chemeClr val="bg1"/>
              </a:buClr>
              <a:buChar char="»"/>
              <a:defRPr sz="16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9pPr>
          </a:lstStyle>
          <a:p>
            <a:pPr eaLnBrk="1" hangingPunct="1">
              <a:spcBef>
                <a:spcPct val="30000"/>
              </a:spcBef>
              <a:spcAft>
                <a:spcPct val="0"/>
              </a:spcAft>
              <a:buClr>
                <a:schemeClr val="tx1"/>
              </a:buClr>
              <a:buSzTx/>
              <a:buFont typeface="Wingdings" panose="05000000000000000000" pitchFamily="2" charset="2"/>
              <a:buNone/>
            </a:pPr>
            <a:r>
              <a:rPr lang="en-US" altLang="en-US" sz="1600" b="1" dirty="0" smtClean="0">
                <a:solidFill>
                  <a:schemeClr val="accent5"/>
                </a:solidFill>
                <a:cs typeface="Arial" panose="020B0604020202020204" pitchFamily="34" charset="0"/>
              </a:rPr>
              <a:t>Collaboration</a:t>
            </a:r>
            <a:r>
              <a:rPr lang="en-US" altLang="en-US" sz="1600" dirty="0" smtClean="0">
                <a:solidFill>
                  <a:schemeClr val="accent5"/>
                </a:solidFill>
                <a:cs typeface="Arial" panose="020B0604020202020204" pitchFamily="34" charset="0"/>
              </a:rPr>
              <a:t> </a:t>
            </a:r>
            <a:r>
              <a:rPr lang="en-US" altLang="en-US" sz="1600" b="1" dirty="0" smtClean="0">
                <a:solidFill>
                  <a:schemeClr val="accent5"/>
                </a:solidFill>
                <a:cs typeface="Arial" panose="020B0604020202020204" pitchFamily="34" charset="0"/>
              </a:rPr>
              <a:t>of thought leaders</a:t>
            </a:r>
          </a:p>
          <a:p>
            <a:pPr eaLnBrk="1" hangingPunct="1">
              <a:spcBef>
                <a:spcPct val="30000"/>
              </a:spcBef>
              <a:spcAft>
                <a:spcPct val="0"/>
              </a:spcAft>
              <a:buClr>
                <a:schemeClr val="tx1"/>
              </a:buClr>
              <a:buSzTx/>
              <a:buFont typeface="Wingdings" panose="05000000000000000000" pitchFamily="2" charset="2"/>
              <a:buNone/>
            </a:pPr>
            <a:r>
              <a:rPr lang="en-US" altLang="en-US" sz="1600" dirty="0" smtClean="0">
                <a:solidFill>
                  <a:srgbClr val="FFFFFF"/>
                </a:solidFill>
                <a:cs typeface="Arial" panose="020B0604020202020204" pitchFamily="34" charset="0"/>
              </a:rPr>
              <a:t>simultaneous </a:t>
            </a:r>
            <a:r>
              <a:rPr lang="en-US" altLang="en-US" sz="1600" dirty="0">
                <a:solidFill>
                  <a:srgbClr val="FFFFFF"/>
                </a:solidFill>
                <a:cs typeface="Arial" panose="020B0604020202020204" pitchFamily="34" charset="0"/>
              </a:rPr>
              <a:t>innovation, multiple disciplines</a:t>
            </a:r>
          </a:p>
        </p:txBody>
      </p:sp>
      <p:pic>
        <p:nvPicPr>
          <p:cNvPr id="16" name="Picture 1"/>
          <p:cNvPicPr>
            <a:picLocks noChangeAspect="1"/>
          </p:cNvPicPr>
          <p:nvPr/>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774724" y="2348842"/>
            <a:ext cx="588368" cy="495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16"/>
          <p:cNvGrpSpPr>
            <a:grpSpLocks/>
          </p:cNvGrpSpPr>
          <p:nvPr/>
        </p:nvGrpSpPr>
        <p:grpSpPr bwMode="auto">
          <a:xfrm>
            <a:off x="2766559" y="4799302"/>
            <a:ext cx="540049" cy="318795"/>
            <a:chOff x="778434" y="5056512"/>
            <a:chExt cx="981136" cy="671789"/>
          </a:xfrm>
        </p:grpSpPr>
        <p:grpSp>
          <p:nvGrpSpPr>
            <p:cNvPr id="22" name="Group 14"/>
            <p:cNvGrpSpPr>
              <a:grpSpLocks/>
            </p:cNvGrpSpPr>
            <p:nvPr/>
          </p:nvGrpSpPr>
          <p:grpSpPr bwMode="auto">
            <a:xfrm>
              <a:off x="1161166" y="5356008"/>
              <a:ext cx="387111" cy="372293"/>
              <a:chOff x="1140194" y="5527075"/>
              <a:chExt cx="595122" cy="552908"/>
            </a:xfrm>
          </p:grpSpPr>
          <p:sp>
            <p:nvSpPr>
              <p:cNvPr id="27" name="Freeform 43"/>
              <p:cNvSpPr>
                <a:spLocks/>
              </p:cNvSpPr>
              <p:nvPr/>
            </p:nvSpPr>
            <p:spPr bwMode="auto">
              <a:xfrm>
                <a:off x="1140194" y="5811143"/>
                <a:ext cx="284081" cy="268840"/>
              </a:xfrm>
              <a:custGeom>
                <a:avLst/>
                <a:gdLst>
                  <a:gd name="T0" fmla="*/ 2147483646 w 85"/>
                  <a:gd name="T1" fmla="*/ 2147483646 h 84"/>
                  <a:gd name="T2" fmla="*/ 2147483646 w 85"/>
                  <a:gd name="T3" fmla="*/ 2147483646 h 84"/>
                  <a:gd name="T4" fmla="*/ 2147483646 w 85"/>
                  <a:gd name="T5" fmla="*/ 2147483646 h 84"/>
                  <a:gd name="T6" fmla="*/ 2147483646 w 85"/>
                  <a:gd name="T7" fmla="*/ 2147483646 h 84"/>
                  <a:gd name="T8" fmla="*/ 2147483646 w 85"/>
                  <a:gd name="T9" fmla="*/ 2147483646 h 84"/>
                  <a:gd name="T10" fmla="*/ 0 60000 65536"/>
                  <a:gd name="T11" fmla="*/ 0 60000 65536"/>
                  <a:gd name="T12" fmla="*/ 0 60000 65536"/>
                  <a:gd name="T13" fmla="*/ 0 60000 65536"/>
                  <a:gd name="T14" fmla="*/ 0 60000 65536"/>
                  <a:gd name="T15" fmla="*/ 0 w 85"/>
                  <a:gd name="T16" fmla="*/ 0 h 84"/>
                  <a:gd name="T17" fmla="*/ 85 w 85"/>
                  <a:gd name="T18" fmla="*/ 84 h 84"/>
                </a:gdLst>
                <a:ahLst/>
                <a:cxnLst>
                  <a:cxn ang="T10">
                    <a:pos x="T0" y="T1"/>
                  </a:cxn>
                  <a:cxn ang="T11">
                    <a:pos x="T2" y="T3"/>
                  </a:cxn>
                  <a:cxn ang="T12">
                    <a:pos x="T4" y="T5"/>
                  </a:cxn>
                  <a:cxn ang="T13">
                    <a:pos x="T6" y="T7"/>
                  </a:cxn>
                  <a:cxn ang="T14">
                    <a:pos x="T8" y="T9"/>
                  </a:cxn>
                </a:cxnLst>
                <a:rect l="T15" t="T16" r="T17" b="T18"/>
                <a:pathLst>
                  <a:path w="85" h="84">
                    <a:moveTo>
                      <a:pt x="69" y="70"/>
                    </a:moveTo>
                    <a:cubicBezTo>
                      <a:pt x="53" y="84"/>
                      <a:pt x="29" y="83"/>
                      <a:pt x="15" y="68"/>
                    </a:cubicBezTo>
                    <a:cubicBezTo>
                      <a:pt x="0" y="53"/>
                      <a:pt x="1" y="29"/>
                      <a:pt x="17" y="14"/>
                    </a:cubicBezTo>
                    <a:cubicBezTo>
                      <a:pt x="32" y="0"/>
                      <a:pt x="56" y="1"/>
                      <a:pt x="71" y="16"/>
                    </a:cubicBezTo>
                    <a:cubicBezTo>
                      <a:pt x="85" y="31"/>
                      <a:pt x="84" y="56"/>
                      <a:pt x="69" y="70"/>
                    </a:cubicBezTo>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8" name="Freeform 44"/>
              <p:cNvSpPr>
                <a:spLocks/>
              </p:cNvSpPr>
              <p:nvPr/>
            </p:nvSpPr>
            <p:spPr bwMode="auto">
              <a:xfrm>
                <a:off x="1342836" y="5527075"/>
                <a:ext cx="392480" cy="362035"/>
              </a:xfrm>
              <a:custGeom>
                <a:avLst/>
                <a:gdLst>
                  <a:gd name="T0" fmla="*/ 0 w 118"/>
                  <a:gd name="T1" fmla="*/ 2147483646 h 113"/>
                  <a:gd name="T2" fmla="*/ 2147483646 w 118"/>
                  <a:gd name="T3" fmla="*/ 2147483646 h 113"/>
                  <a:gd name="T4" fmla="*/ 2147483646 w 118"/>
                  <a:gd name="T5" fmla="*/ 2147483646 h 113"/>
                  <a:gd name="T6" fmla="*/ 2147483646 w 118"/>
                  <a:gd name="T7" fmla="*/ 0 h 113"/>
                  <a:gd name="T8" fmla="*/ 0 w 118"/>
                  <a:gd name="T9" fmla="*/ 2147483646 h 113"/>
                  <a:gd name="T10" fmla="*/ 0 60000 65536"/>
                  <a:gd name="T11" fmla="*/ 0 60000 65536"/>
                  <a:gd name="T12" fmla="*/ 0 60000 65536"/>
                  <a:gd name="T13" fmla="*/ 0 60000 65536"/>
                  <a:gd name="T14" fmla="*/ 0 60000 65536"/>
                  <a:gd name="T15" fmla="*/ 0 w 118"/>
                  <a:gd name="T16" fmla="*/ 0 h 113"/>
                  <a:gd name="T17" fmla="*/ 118 w 118"/>
                  <a:gd name="T18" fmla="*/ 113 h 113"/>
                </a:gdLst>
                <a:ahLst/>
                <a:cxnLst>
                  <a:cxn ang="T10">
                    <a:pos x="T0" y="T1"/>
                  </a:cxn>
                  <a:cxn ang="T11">
                    <a:pos x="T2" y="T3"/>
                  </a:cxn>
                  <a:cxn ang="T12">
                    <a:pos x="T4" y="T5"/>
                  </a:cxn>
                  <a:cxn ang="T13">
                    <a:pos x="T6" y="T7"/>
                  </a:cxn>
                  <a:cxn ang="T14">
                    <a:pos x="T8" y="T9"/>
                  </a:cxn>
                </a:cxnLst>
                <a:rect l="T15" t="T16" r="T17" b="T18"/>
                <a:pathLst>
                  <a:path w="118" h="113">
                    <a:moveTo>
                      <a:pt x="0" y="78"/>
                    </a:moveTo>
                    <a:cubicBezTo>
                      <a:pt x="8" y="81"/>
                      <a:pt x="16" y="85"/>
                      <a:pt x="23" y="92"/>
                    </a:cubicBezTo>
                    <a:cubicBezTo>
                      <a:pt x="29" y="98"/>
                      <a:pt x="32" y="106"/>
                      <a:pt x="34" y="113"/>
                    </a:cubicBezTo>
                    <a:cubicBezTo>
                      <a:pt x="118" y="0"/>
                      <a:pt x="118" y="0"/>
                      <a:pt x="118" y="0"/>
                    </a:cubicBezTo>
                    <a:lnTo>
                      <a:pt x="0" y="78"/>
                    </a:lnTo>
                    <a:close/>
                  </a:path>
                </a:pathLst>
              </a:custGeom>
              <a:solidFill>
                <a:srgbClr val="6997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grpSp>
          <p:nvGrpSpPr>
            <p:cNvPr id="23" name="Group 13"/>
            <p:cNvGrpSpPr>
              <a:grpSpLocks/>
            </p:cNvGrpSpPr>
            <p:nvPr/>
          </p:nvGrpSpPr>
          <p:grpSpPr bwMode="auto">
            <a:xfrm>
              <a:off x="778434" y="5056512"/>
              <a:ext cx="981136" cy="511238"/>
              <a:chOff x="532989" y="4946348"/>
              <a:chExt cx="1581133" cy="777841"/>
            </a:xfrm>
          </p:grpSpPr>
          <p:sp>
            <p:nvSpPr>
              <p:cNvPr id="24" name="Freeform 45"/>
              <p:cNvSpPr>
                <a:spLocks/>
              </p:cNvSpPr>
              <p:nvPr/>
            </p:nvSpPr>
            <p:spPr bwMode="auto">
              <a:xfrm>
                <a:off x="1340377" y="4946348"/>
                <a:ext cx="627968" cy="412219"/>
              </a:xfrm>
              <a:custGeom>
                <a:avLst/>
                <a:gdLst>
                  <a:gd name="T0" fmla="*/ 2147483646 w 188"/>
                  <a:gd name="T1" fmla="*/ 2147483646 h 129"/>
                  <a:gd name="T2" fmla="*/ 0 w 188"/>
                  <a:gd name="T3" fmla="*/ 0 h 129"/>
                  <a:gd name="T4" fmla="*/ 0 w 188"/>
                  <a:gd name="T5" fmla="*/ 2147483646 h 129"/>
                  <a:gd name="T6" fmla="*/ 2147483646 w 188"/>
                  <a:gd name="T7" fmla="*/ 2147483646 h 129"/>
                  <a:gd name="T8" fmla="*/ 2147483646 w 188"/>
                  <a:gd name="T9" fmla="*/ 2147483646 h 129"/>
                  <a:gd name="T10" fmla="*/ 0 60000 65536"/>
                  <a:gd name="T11" fmla="*/ 0 60000 65536"/>
                  <a:gd name="T12" fmla="*/ 0 60000 65536"/>
                  <a:gd name="T13" fmla="*/ 0 60000 65536"/>
                  <a:gd name="T14" fmla="*/ 0 60000 65536"/>
                  <a:gd name="T15" fmla="*/ 0 w 188"/>
                  <a:gd name="T16" fmla="*/ 0 h 129"/>
                  <a:gd name="T17" fmla="*/ 188 w 188"/>
                  <a:gd name="T18" fmla="*/ 129 h 129"/>
                </a:gdLst>
                <a:ahLst/>
                <a:cxnLst>
                  <a:cxn ang="T10">
                    <a:pos x="T0" y="T1"/>
                  </a:cxn>
                  <a:cxn ang="T11">
                    <a:pos x="T2" y="T3"/>
                  </a:cxn>
                  <a:cxn ang="T12">
                    <a:pos x="T4" y="T5"/>
                  </a:cxn>
                  <a:cxn ang="T13">
                    <a:pos x="T6" y="T7"/>
                  </a:cxn>
                  <a:cxn ang="T14">
                    <a:pos x="T8" y="T9"/>
                  </a:cxn>
                </a:cxnLst>
                <a:rect l="T15" t="T16" r="T17" b="T18"/>
                <a:pathLst>
                  <a:path w="188" h="129">
                    <a:moveTo>
                      <a:pt x="188" y="98"/>
                    </a:moveTo>
                    <a:cubicBezTo>
                      <a:pt x="145" y="40"/>
                      <a:pt x="77" y="1"/>
                      <a:pt x="0" y="0"/>
                    </a:cubicBezTo>
                    <a:cubicBezTo>
                      <a:pt x="0" y="53"/>
                      <a:pt x="0" y="53"/>
                      <a:pt x="0" y="53"/>
                    </a:cubicBezTo>
                    <a:cubicBezTo>
                      <a:pt x="59" y="55"/>
                      <a:pt x="112" y="84"/>
                      <a:pt x="144" y="129"/>
                    </a:cubicBezTo>
                    <a:lnTo>
                      <a:pt x="188" y="98"/>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5" name="Freeform 46"/>
              <p:cNvSpPr>
                <a:spLocks/>
              </p:cNvSpPr>
              <p:nvPr/>
            </p:nvSpPr>
            <p:spPr bwMode="auto">
              <a:xfrm>
                <a:off x="1844993" y="5295839"/>
                <a:ext cx="269129" cy="428350"/>
              </a:xfrm>
              <a:custGeom>
                <a:avLst/>
                <a:gdLst>
                  <a:gd name="T0" fmla="*/ 2147483646 w 81"/>
                  <a:gd name="T1" fmla="*/ 2147483646 h 134"/>
                  <a:gd name="T2" fmla="*/ 2147483646 w 81"/>
                  <a:gd name="T3" fmla="*/ 2147483646 h 134"/>
                  <a:gd name="T4" fmla="*/ 2147483646 w 81"/>
                  <a:gd name="T5" fmla="*/ 2147483646 h 134"/>
                  <a:gd name="T6" fmla="*/ 2147483646 w 81"/>
                  <a:gd name="T7" fmla="*/ 0 h 134"/>
                  <a:gd name="T8" fmla="*/ 0 w 81"/>
                  <a:gd name="T9" fmla="*/ 2147483646 h 134"/>
                  <a:gd name="T10" fmla="*/ 2147483646 w 81"/>
                  <a:gd name="T11" fmla="*/ 2147483646 h 134"/>
                  <a:gd name="T12" fmla="*/ 2147483646 w 81"/>
                  <a:gd name="T13" fmla="*/ 2147483646 h 134"/>
                  <a:gd name="T14" fmla="*/ 0 60000 65536"/>
                  <a:gd name="T15" fmla="*/ 0 60000 65536"/>
                  <a:gd name="T16" fmla="*/ 0 60000 65536"/>
                  <a:gd name="T17" fmla="*/ 0 60000 65536"/>
                  <a:gd name="T18" fmla="*/ 0 60000 65536"/>
                  <a:gd name="T19" fmla="*/ 0 60000 65536"/>
                  <a:gd name="T20" fmla="*/ 0 60000 65536"/>
                  <a:gd name="T21" fmla="*/ 0 w 81"/>
                  <a:gd name="T22" fmla="*/ 0 h 134"/>
                  <a:gd name="T23" fmla="*/ 81 w 81"/>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134">
                    <a:moveTo>
                      <a:pt x="29" y="134"/>
                    </a:moveTo>
                    <a:cubicBezTo>
                      <a:pt x="81" y="134"/>
                      <a:pt x="81" y="134"/>
                      <a:pt x="81" y="134"/>
                    </a:cubicBezTo>
                    <a:cubicBezTo>
                      <a:pt x="81" y="132"/>
                      <a:pt x="81" y="130"/>
                      <a:pt x="81" y="128"/>
                    </a:cubicBezTo>
                    <a:cubicBezTo>
                      <a:pt x="81" y="80"/>
                      <a:pt x="68" y="36"/>
                      <a:pt x="44" y="0"/>
                    </a:cubicBezTo>
                    <a:cubicBezTo>
                      <a:pt x="0" y="30"/>
                      <a:pt x="0" y="30"/>
                      <a:pt x="0" y="30"/>
                    </a:cubicBezTo>
                    <a:cubicBezTo>
                      <a:pt x="18" y="59"/>
                      <a:pt x="29" y="93"/>
                      <a:pt x="29" y="129"/>
                    </a:cubicBezTo>
                    <a:cubicBezTo>
                      <a:pt x="29" y="131"/>
                      <a:pt x="29" y="132"/>
                      <a:pt x="29" y="134"/>
                    </a:cubicBez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6" name="Freeform 47"/>
              <p:cNvSpPr>
                <a:spLocks/>
              </p:cNvSpPr>
              <p:nvPr/>
            </p:nvSpPr>
            <p:spPr bwMode="auto">
              <a:xfrm>
                <a:off x="532989" y="4946348"/>
                <a:ext cx="760665" cy="777839"/>
              </a:xfrm>
              <a:custGeom>
                <a:avLst/>
                <a:gdLst>
                  <a:gd name="T0" fmla="*/ 2147483646 w 228"/>
                  <a:gd name="T1" fmla="*/ 2147483646 h 243"/>
                  <a:gd name="T2" fmla="*/ 2147483646 w 228"/>
                  <a:gd name="T3" fmla="*/ 2147483646 h 243"/>
                  <a:gd name="T4" fmla="*/ 2147483646 w 228"/>
                  <a:gd name="T5" fmla="*/ 2147483646 h 243"/>
                  <a:gd name="T6" fmla="*/ 2147483646 w 228"/>
                  <a:gd name="T7" fmla="*/ 0 h 243"/>
                  <a:gd name="T8" fmla="*/ 0 w 228"/>
                  <a:gd name="T9" fmla="*/ 2147483646 h 243"/>
                  <a:gd name="T10" fmla="*/ 0 w 228"/>
                  <a:gd name="T11" fmla="*/ 2147483646 h 243"/>
                  <a:gd name="T12" fmla="*/ 2147483646 w 228"/>
                  <a:gd name="T13" fmla="*/ 2147483646 h 243"/>
                  <a:gd name="T14" fmla="*/ 0 60000 65536"/>
                  <a:gd name="T15" fmla="*/ 0 60000 65536"/>
                  <a:gd name="T16" fmla="*/ 0 60000 65536"/>
                  <a:gd name="T17" fmla="*/ 0 60000 65536"/>
                  <a:gd name="T18" fmla="*/ 0 60000 65536"/>
                  <a:gd name="T19" fmla="*/ 0 60000 65536"/>
                  <a:gd name="T20" fmla="*/ 0 60000 65536"/>
                  <a:gd name="T21" fmla="*/ 0 w 228"/>
                  <a:gd name="T22" fmla="*/ 0 h 243"/>
                  <a:gd name="T23" fmla="*/ 228 w 228"/>
                  <a:gd name="T24" fmla="*/ 243 h 2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8" h="243">
                    <a:moveTo>
                      <a:pt x="51" y="243"/>
                    </a:moveTo>
                    <a:cubicBezTo>
                      <a:pt x="51" y="241"/>
                      <a:pt x="51" y="240"/>
                      <a:pt x="51" y="238"/>
                    </a:cubicBezTo>
                    <a:cubicBezTo>
                      <a:pt x="51" y="139"/>
                      <a:pt x="130" y="58"/>
                      <a:pt x="228" y="53"/>
                    </a:cubicBezTo>
                    <a:cubicBezTo>
                      <a:pt x="228" y="0"/>
                      <a:pt x="228" y="0"/>
                      <a:pt x="228" y="0"/>
                    </a:cubicBezTo>
                    <a:cubicBezTo>
                      <a:pt x="101" y="5"/>
                      <a:pt x="0" y="109"/>
                      <a:pt x="0" y="237"/>
                    </a:cubicBezTo>
                    <a:cubicBezTo>
                      <a:pt x="0" y="239"/>
                      <a:pt x="0" y="241"/>
                      <a:pt x="0" y="243"/>
                    </a:cubicBezTo>
                    <a:lnTo>
                      <a:pt x="51" y="243"/>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grpSp>
      <p:pic>
        <p:nvPicPr>
          <p:cNvPr id="18" name="Picture 18"/>
          <p:cNvPicPr>
            <a:picLocks noChangeAspect="1" noChangeArrowheads="1"/>
          </p:cNvPicPr>
          <p:nvPr/>
        </p:nvPicPr>
        <p:blipFill>
          <a:blip r:embed="rId5">
            <a:duotone>
              <a:prstClr val="black"/>
              <a:schemeClr val="accent4">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779259" y="3523396"/>
            <a:ext cx="532943" cy="54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3" descr="02"/>
          <p:cNvPicPr>
            <a:picLocks noChangeAspect="1" noChangeArrowheads="1"/>
          </p:cNvPicPr>
          <p:nvPr/>
        </p:nvPicPr>
        <p:blipFill>
          <a:blip r:embed="rId7">
            <a:extLst>
              <a:ext uri="{28A0092B-C50C-407E-A947-70E740481C1C}">
                <a14:useLocalDpi xmlns:a14="http://schemas.microsoft.com/office/drawing/2010/main" val="0"/>
              </a:ext>
            </a:extLst>
          </a:blip>
          <a:srcRect r="32161" b="52310"/>
          <a:stretch>
            <a:fillRect/>
          </a:stretch>
        </p:blipFill>
        <p:spPr bwMode="auto">
          <a:xfrm>
            <a:off x="872915" y="1427018"/>
            <a:ext cx="1726732" cy="435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5" descr="02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8591" y="1432467"/>
            <a:ext cx="1243532" cy="557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17"/>
          <p:cNvSpPr txBox="1">
            <a:spLocks noChangeArrowheads="1"/>
          </p:cNvSpPr>
          <p:nvPr/>
        </p:nvSpPr>
        <p:spPr bwMode="auto">
          <a:xfrm>
            <a:off x="6135518" y="5036432"/>
            <a:ext cx="2297281" cy="540917"/>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square" lIns="48006" tIns="24003" rIns="48006" bIns="24003">
            <a:spAutoFit/>
          </a:bodyPr>
          <a:lstStyle/>
          <a:p>
            <a:pPr algn="r" defTabSz="479822" eaLnBrk="1" hangingPunct="1">
              <a:defRPr/>
            </a:pPr>
            <a:r>
              <a:rPr lang="en-US" sz="1600" i="1" dirty="0">
                <a:solidFill>
                  <a:srgbClr val="000000"/>
                </a:solidFill>
              </a:rPr>
              <a:t>Feeds back … resulting in client choice</a:t>
            </a:r>
          </a:p>
        </p:txBody>
      </p:sp>
    </p:spTree>
    <p:extLst>
      <p:ext uri="{BB962C8B-B14F-4D97-AF65-F5344CB8AC3E}">
        <p14:creationId xmlns:p14="http://schemas.microsoft.com/office/powerpoint/2010/main" val="17530278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082D3A94-03CA-43C1-A197-F9DDF8F58E58}" type="slidenum">
              <a:rPr lang="en-US" smtClean="0"/>
              <a:pPr/>
              <a:t>4</a:t>
            </a:fld>
            <a:endParaRPr lang="en-US" dirty="0"/>
          </a:p>
        </p:txBody>
      </p:sp>
      <p:sp>
        <p:nvSpPr>
          <p:cNvPr id="4" name="Title 1"/>
          <p:cNvSpPr txBox="1">
            <a:spLocks/>
          </p:cNvSpPr>
          <p:nvPr/>
        </p:nvSpPr>
        <p:spPr bwMode="auto">
          <a:xfrm>
            <a:off x="549275" y="835241"/>
            <a:ext cx="8043863"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eaLnBrk="1" fontAlgn="base" hangingPunct="1">
              <a:spcBef>
                <a:spcPct val="0"/>
              </a:spcBef>
              <a:spcAft>
                <a:spcPct val="0"/>
              </a:spcAft>
              <a:buFont typeface="Arial" panose="020B0604020202020204" pitchFamily="34" charset="0"/>
              <a:buNone/>
              <a:defRPr sz="2400" b="1" kern="1200">
                <a:solidFill>
                  <a:schemeClr val="accent5"/>
                </a:solidFill>
                <a:latin typeface="+mj-lt"/>
                <a:ea typeface="+mj-ea"/>
                <a:cs typeface="+mj-cs"/>
              </a:defRPr>
            </a:lvl1pPr>
            <a:lvl2pPr algn="l" rtl="0" eaLnBrk="1" fontAlgn="base" hangingPunct="1">
              <a:spcBef>
                <a:spcPct val="0"/>
              </a:spcBef>
              <a:spcAft>
                <a:spcPct val="0"/>
              </a:spcAft>
              <a:defRPr sz="2200">
                <a:solidFill>
                  <a:schemeClr val="tx2"/>
                </a:solidFill>
                <a:latin typeface="Arial" panose="020B0604020202020204" pitchFamily="34" charset="0"/>
              </a:defRPr>
            </a:lvl2pPr>
            <a:lvl3pPr algn="l" rtl="0" eaLnBrk="1" fontAlgn="base" hangingPunct="1">
              <a:spcBef>
                <a:spcPct val="0"/>
              </a:spcBef>
              <a:spcAft>
                <a:spcPct val="0"/>
              </a:spcAft>
              <a:defRPr sz="2200">
                <a:solidFill>
                  <a:schemeClr val="tx2"/>
                </a:solidFill>
                <a:latin typeface="Arial" panose="020B0604020202020204" pitchFamily="34" charset="0"/>
              </a:defRPr>
            </a:lvl3pPr>
            <a:lvl4pPr algn="l" rtl="0" eaLnBrk="1" fontAlgn="base" hangingPunct="1">
              <a:spcBef>
                <a:spcPct val="0"/>
              </a:spcBef>
              <a:spcAft>
                <a:spcPct val="0"/>
              </a:spcAft>
              <a:defRPr sz="2200">
                <a:solidFill>
                  <a:schemeClr val="tx2"/>
                </a:solidFill>
                <a:latin typeface="Arial" panose="020B0604020202020204" pitchFamily="34" charset="0"/>
              </a:defRPr>
            </a:lvl4pPr>
            <a:lvl5pPr algn="l" rtl="0" eaLnBrk="1" fontAlgn="base" hangingPunct="1">
              <a:spcBef>
                <a:spcPct val="0"/>
              </a:spcBef>
              <a:spcAft>
                <a:spcPct val="0"/>
              </a:spcAft>
              <a:defRPr sz="2200">
                <a:solidFill>
                  <a:schemeClr val="tx2"/>
                </a:solidFill>
                <a:latin typeface="Arial" panose="020B0604020202020204" pitchFamily="34" charset="0"/>
              </a:defRPr>
            </a:lvl5pPr>
            <a:lvl6pPr marL="457200" algn="l" rtl="0" eaLnBrk="1" fontAlgn="base" hangingPunct="1">
              <a:spcBef>
                <a:spcPct val="0"/>
              </a:spcBef>
              <a:spcAft>
                <a:spcPct val="0"/>
              </a:spcAft>
              <a:defRPr sz="2200">
                <a:solidFill>
                  <a:schemeClr val="tx2"/>
                </a:solidFill>
                <a:latin typeface="Arial" panose="020B0604020202020204" pitchFamily="34" charset="0"/>
              </a:defRPr>
            </a:lvl6pPr>
            <a:lvl7pPr marL="914400" algn="l" rtl="0" eaLnBrk="1" fontAlgn="base" hangingPunct="1">
              <a:spcBef>
                <a:spcPct val="0"/>
              </a:spcBef>
              <a:spcAft>
                <a:spcPct val="0"/>
              </a:spcAft>
              <a:defRPr sz="2200">
                <a:solidFill>
                  <a:schemeClr val="tx2"/>
                </a:solidFill>
                <a:latin typeface="Arial" panose="020B0604020202020204" pitchFamily="34" charset="0"/>
              </a:defRPr>
            </a:lvl7pPr>
            <a:lvl8pPr marL="1371600" algn="l" rtl="0" eaLnBrk="1" fontAlgn="base" hangingPunct="1">
              <a:spcBef>
                <a:spcPct val="0"/>
              </a:spcBef>
              <a:spcAft>
                <a:spcPct val="0"/>
              </a:spcAft>
              <a:defRPr sz="2200">
                <a:solidFill>
                  <a:schemeClr val="tx2"/>
                </a:solidFill>
                <a:latin typeface="Arial" panose="020B0604020202020204" pitchFamily="34" charset="0"/>
              </a:defRPr>
            </a:lvl8pPr>
            <a:lvl9pPr marL="1828800" algn="l" rtl="0" eaLnBrk="1" fontAlgn="base" hangingPunct="1">
              <a:spcBef>
                <a:spcPct val="0"/>
              </a:spcBef>
              <a:spcAft>
                <a:spcPct val="0"/>
              </a:spcAft>
              <a:defRPr sz="2200">
                <a:solidFill>
                  <a:schemeClr val="tx2"/>
                </a:solidFill>
                <a:latin typeface="Arial" panose="020B0604020202020204" pitchFamily="34" charset="0"/>
              </a:defRPr>
            </a:lvl9pPr>
          </a:lstStyle>
          <a:p>
            <a:r>
              <a:rPr lang="en-GB" dirty="0" smtClean="0"/>
              <a:t>Power system – An </a:t>
            </a:r>
            <a:r>
              <a:rPr lang="en-GB" dirty="0" err="1" smtClean="0"/>
              <a:t>OpenPOWER</a:t>
            </a:r>
            <a:r>
              <a:rPr lang="en-GB" dirty="0" smtClean="0"/>
              <a:t> initiative</a:t>
            </a:r>
            <a:endParaRPr lang="en-US" dirty="0"/>
          </a:p>
        </p:txBody>
      </p:sp>
      <p:grpSp>
        <p:nvGrpSpPr>
          <p:cNvPr id="6" name="Group 5"/>
          <p:cNvGrpSpPr/>
          <p:nvPr/>
        </p:nvGrpSpPr>
        <p:grpSpPr>
          <a:xfrm>
            <a:off x="3796497" y="2288759"/>
            <a:ext cx="2010688" cy="793788"/>
            <a:chOff x="3703899" y="2447515"/>
            <a:chExt cx="2010688" cy="793788"/>
          </a:xfrm>
        </p:grpSpPr>
        <p:sp>
          <p:nvSpPr>
            <p:cNvPr id="2" name="Rounded Rectangle 1"/>
            <p:cNvSpPr/>
            <p:nvPr/>
          </p:nvSpPr>
          <p:spPr>
            <a:xfrm>
              <a:off x="3703899" y="2447515"/>
              <a:ext cx="2010688" cy="79378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power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4973" y="2530972"/>
              <a:ext cx="1615047" cy="560322"/>
            </a:xfrm>
            <a:prstGeom prst="rect">
              <a:avLst/>
            </a:prstGeom>
          </p:spPr>
        </p:pic>
      </p:grpSp>
      <p:grpSp>
        <p:nvGrpSpPr>
          <p:cNvPr id="14" name="Group 13"/>
          <p:cNvGrpSpPr/>
          <p:nvPr/>
        </p:nvGrpSpPr>
        <p:grpSpPr>
          <a:xfrm>
            <a:off x="522791" y="2348550"/>
            <a:ext cx="2010688" cy="1580702"/>
            <a:chOff x="932865" y="2692524"/>
            <a:chExt cx="2010688" cy="1580702"/>
          </a:xfrm>
        </p:grpSpPr>
        <p:sp>
          <p:nvSpPr>
            <p:cNvPr id="10" name="Rounded Rectangle 9"/>
            <p:cNvSpPr/>
            <p:nvPr/>
          </p:nvSpPr>
          <p:spPr>
            <a:xfrm>
              <a:off x="932865" y="2692524"/>
              <a:ext cx="2010688" cy="793788"/>
            </a:xfrm>
            <a:prstGeom prst="roundRect">
              <a:avLst/>
            </a:prstGeom>
            <a:solidFill>
              <a:srgbClr val="69972D"/>
            </a:solidFill>
            <a:ln>
              <a:solidFill>
                <a:srgbClr val="69972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GPU</a:t>
              </a:r>
              <a:endParaRPr lang="en-US" dirty="0"/>
            </a:p>
          </p:txBody>
        </p:sp>
        <p:pic>
          <p:nvPicPr>
            <p:cNvPr id="12" name="Picture 11" descr="nividi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4090" y="3572048"/>
              <a:ext cx="901515" cy="701178"/>
            </a:xfrm>
            <a:prstGeom prst="rect">
              <a:avLst/>
            </a:prstGeom>
          </p:spPr>
        </p:pic>
      </p:grpSp>
      <p:sp>
        <p:nvSpPr>
          <p:cNvPr id="13" name="Left-Right Arrow 12"/>
          <p:cNvSpPr/>
          <p:nvPr/>
        </p:nvSpPr>
        <p:spPr>
          <a:xfrm>
            <a:off x="2539816" y="2553353"/>
            <a:ext cx="1190540" cy="264596"/>
          </a:xfrm>
          <a:prstGeom prst="leftRightArrow">
            <a:avLst/>
          </a:prstGeom>
          <a:solidFill>
            <a:srgbClr val="69972D"/>
          </a:solidFill>
          <a:ln>
            <a:solidFill>
              <a:srgbClr val="69972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NVLINK</a:t>
            </a:r>
            <a:endParaRPr lang="en-US" dirty="0"/>
          </a:p>
        </p:txBody>
      </p:sp>
      <p:sp>
        <p:nvSpPr>
          <p:cNvPr id="16" name="Rounded Rectangle 15"/>
          <p:cNvSpPr/>
          <p:nvPr/>
        </p:nvSpPr>
        <p:spPr>
          <a:xfrm>
            <a:off x="6568082" y="2295631"/>
            <a:ext cx="2010688" cy="793788"/>
          </a:xfrm>
          <a:prstGeom prst="round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Memory</a:t>
            </a:r>
            <a:endParaRPr lang="en-US" dirty="0">
              <a:solidFill>
                <a:schemeClr val="tx1"/>
              </a:solidFill>
            </a:endParaRPr>
          </a:p>
        </p:txBody>
      </p:sp>
      <p:sp>
        <p:nvSpPr>
          <p:cNvPr id="18" name="Left-Right Arrow 17"/>
          <p:cNvSpPr/>
          <p:nvPr/>
        </p:nvSpPr>
        <p:spPr>
          <a:xfrm>
            <a:off x="5787617" y="2546995"/>
            <a:ext cx="813260" cy="297413"/>
          </a:xfrm>
          <a:prstGeom prst="leftRightArrow">
            <a:avLst/>
          </a:prstGeom>
          <a:solidFill>
            <a:srgbClr val="FFCF01"/>
          </a:solidFill>
          <a:ln>
            <a:solidFill>
              <a:srgbClr val="FFCF0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DMI</a:t>
            </a:r>
            <a:endParaRPr lang="en-US" dirty="0">
              <a:solidFill>
                <a:srgbClr val="000000"/>
              </a:solidFill>
            </a:endParaRPr>
          </a:p>
        </p:txBody>
      </p:sp>
      <p:sp>
        <p:nvSpPr>
          <p:cNvPr id="20" name="Rounded Rectangle 19"/>
          <p:cNvSpPr/>
          <p:nvPr/>
        </p:nvSpPr>
        <p:spPr>
          <a:xfrm>
            <a:off x="5390771" y="3975815"/>
            <a:ext cx="2010688" cy="793788"/>
          </a:xfrm>
          <a:prstGeom prst="roundRect">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FPGA</a:t>
            </a:r>
            <a:endParaRPr lang="en-US" dirty="0"/>
          </a:p>
        </p:txBody>
      </p:sp>
      <p:sp>
        <p:nvSpPr>
          <p:cNvPr id="22" name="Left-Up Arrow 21"/>
          <p:cNvSpPr/>
          <p:nvPr/>
        </p:nvSpPr>
        <p:spPr>
          <a:xfrm rot="5400000">
            <a:off x="4312306" y="3479483"/>
            <a:ext cx="1442051" cy="674637"/>
          </a:xfrm>
          <a:prstGeom prst="leftUpArrow">
            <a:avLst>
              <a:gd name="adj1" fmla="val 30560"/>
              <a:gd name="adj2" fmla="val 23077"/>
              <a:gd name="adj3" fmla="val 25000"/>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p:cNvSpPr txBox="1"/>
          <p:nvPr/>
        </p:nvSpPr>
        <p:spPr>
          <a:xfrm>
            <a:off x="4325626" y="3492668"/>
            <a:ext cx="1349276" cy="369332"/>
          </a:xfrm>
          <a:prstGeom prst="rect">
            <a:avLst/>
          </a:prstGeom>
          <a:noFill/>
        </p:spPr>
        <p:txBody>
          <a:bodyPr wrap="square" rtlCol="0">
            <a:spAutoFit/>
          </a:bodyPr>
          <a:lstStyle/>
          <a:p>
            <a:r>
              <a:rPr lang="en-US" dirty="0" smtClean="0">
                <a:solidFill>
                  <a:schemeClr val="bg1"/>
                </a:solidFill>
              </a:rPr>
              <a:t>CAPI/</a:t>
            </a:r>
            <a:r>
              <a:rPr lang="en-US" dirty="0" err="1" smtClean="0">
                <a:solidFill>
                  <a:schemeClr val="bg1"/>
                </a:solidFill>
              </a:rPr>
              <a:t>PCIe</a:t>
            </a:r>
            <a:endParaRPr lang="en-US" dirty="0">
              <a:solidFill>
                <a:schemeClr val="bg1"/>
              </a:solidFill>
            </a:endParaRPr>
          </a:p>
        </p:txBody>
      </p:sp>
      <p:pic>
        <p:nvPicPr>
          <p:cNvPr id="25" name="Picture 24"/>
          <p:cNvPicPr>
            <a:picLocks noChangeAspect="1"/>
          </p:cNvPicPr>
          <p:nvPr/>
        </p:nvPicPr>
        <p:blipFill>
          <a:blip r:embed="rId4"/>
          <a:stretch>
            <a:fillRect/>
          </a:stretch>
        </p:blipFill>
        <p:spPr>
          <a:xfrm>
            <a:off x="5595533" y="4960527"/>
            <a:ext cx="942508" cy="180402"/>
          </a:xfrm>
          <a:prstGeom prst="rect">
            <a:avLst/>
          </a:prstGeom>
        </p:spPr>
      </p:pic>
      <p:pic>
        <p:nvPicPr>
          <p:cNvPr id="26" name="Picture 25"/>
          <p:cNvPicPr>
            <a:picLocks noChangeAspect="1"/>
          </p:cNvPicPr>
          <p:nvPr/>
        </p:nvPicPr>
        <p:blipFill>
          <a:blip r:embed="rId5"/>
          <a:stretch>
            <a:fillRect/>
          </a:stretch>
        </p:blipFill>
        <p:spPr>
          <a:xfrm>
            <a:off x="5026720" y="4749500"/>
            <a:ext cx="414827" cy="437484"/>
          </a:xfrm>
          <a:prstGeom prst="rect">
            <a:avLst/>
          </a:prstGeom>
          <a:effectLst>
            <a:glow rad="139700">
              <a:schemeClr val="accent3">
                <a:satMod val="175000"/>
                <a:alpha val="40000"/>
              </a:schemeClr>
            </a:glow>
            <a:outerShdw blurRad="76200" dir="18900000" sy="23000" kx="-1200000" algn="bl" rotWithShape="0">
              <a:prstClr val="black">
                <a:alpha val="20000"/>
              </a:prstClr>
            </a:outerShdw>
          </a:effectLst>
        </p:spPr>
      </p:pic>
      <p:pic>
        <p:nvPicPr>
          <p:cNvPr id="19" name="Picture 18"/>
          <p:cNvPicPr>
            <a:picLocks noChangeAspect="1"/>
          </p:cNvPicPr>
          <p:nvPr/>
        </p:nvPicPr>
        <p:blipFill>
          <a:blip r:embed="rId6"/>
          <a:stretch>
            <a:fillRect/>
          </a:stretch>
        </p:blipFill>
        <p:spPr>
          <a:xfrm>
            <a:off x="5017139" y="5258438"/>
            <a:ext cx="1440800" cy="337770"/>
          </a:xfrm>
          <a:prstGeom prst="rect">
            <a:avLst/>
          </a:prstGeom>
          <a:noFill/>
          <a:effectLst>
            <a:outerShdw blurRad="50800" dir="5400000" algn="ctr" rotWithShape="0">
              <a:schemeClr val="bg1"/>
            </a:outerShdw>
          </a:effectLst>
        </p:spPr>
      </p:pic>
    </p:spTree>
    <p:extLst>
      <p:ext uri="{BB962C8B-B14F-4D97-AF65-F5344CB8AC3E}">
        <p14:creationId xmlns:p14="http://schemas.microsoft.com/office/powerpoint/2010/main" val="376399850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082D3A94-03CA-43C1-A197-F9DDF8F58E58}" type="slidenum">
              <a:rPr lang="en-US" smtClean="0"/>
              <a:pPr/>
              <a:t>5</a:t>
            </a:fld>
            <a:endParaRPr lang="en-US" dirty="0"/>
          </a:p>
        </p:txBody>
      </p:sp>
      <p:sp>
        <p:nvSpPr>
          <p:cNvPr id="4" name="Title 1"/>
          <p:cNvSpPr txBox="1">
            <a:spLocks/>
          </p:cNvSpPr>
          <p:nvPr/>
        </p:nvSpPr>
        <p:spPr bwMode="auto">
          <a:xfrm>
            <a:off x="549275" y="906463"/>
            <a:ext cx="8043863"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eaLnBrk="1" fontAlgn="base" hangingPunct="1">
              <a:spcBef>
                <a:spcPct val="0"/>
              </a:spcBef>
              <a:spcAft>
                <a:spcPct val="0"/>
              </a:spcAft>
              <a:buFont typeface="Arial" panose="020B0604020202020204" pitchFamily="34" charset="0"/>
              <a:buNone/>
              <a:defRPr sz="2400" b="1" kern="1200">
                <a:solidFill>
                  <a:schemeClr val="accent5"/>
                </a:solidFill>
                <a:latin typeface="+mj-lt"/>
                <a:ea typeface="+mj-ea"/>
                <a:cs typeface="+mj-cs"/>
              </a:defRPr>
            </a:lvl1pPr>
            <a:lvl2pPr algn="l" rtl="0" eaLnBrk="1" fontAlgn="base" hangingPunct="1">
              <a:spcBef>
                <a:spcPct val="0"/>
              </a:spcBef>
              <a:spcAft>
                <a:spcPct val="0"/>
              </a:spcAft>
              <a:defRPr sz="2200">
                <a:solidFill>
                  <a:schemeClr val="tx2"/>
                </a:solidFill>
                <a:latin typeface="Arial" panose="020B0604020202020204" pitchFamily="34" charset="0"/>
              </a:defRPr>
            </a:lvl2pPr>
            <a:lvl3pPr algn="l" rtl="0" eaLnBrk="1" fontAlgn="base" hangingPunct="1">
              <a:spcBef>
                <a:spcPct val="0"/>
              </a:spcBef>
              <a:spcAft>
                <a:spcPct val="0"/>
              </a:spcAft>
              <a:defRPr sz="2200">
                <a:solidFill>
                  <a:schemeClr val="tx2"/>
                </a:solidFill>
                <a:latin typeface="Arial" panose="020B0604020202020204" pitchFamily="34" charset="0"/>
              </a:defRPr>
            </a:lvl3pPr>
            <a:lvl4pPr algn="l" rtl="0" eaLnBrk="1" fontAlgn="base" hangingPunct="1">
              <a:spcBef>
                <a:spcPct val="0"/>
              </a:spcBef>
              <a:spcAft>
                <a:spcPct val="0"/>
              </a:spcAft>
              <a:defRPr sz="2200">
                <a:solidFill>
                  <a:schemeClr val="tx2"/>
                </a:solidFill>
                <a:latin typeface="Arial" panose="020B0604020202020204" pitchFamily="34" charset="0"/>
              </a:defRPr>
            </a:lvl4pPr>
            <a:lvl5pPr algn="l" rtl="0" eaLnBrk="1" fontAlgn="base" hangingPunct="1">
              <a:spcBef>
                <a:spcPct val="0"/>
              </a:spcBef>
              <a:spcAft>
                <a:spcPct val="0"/>
              </a:spcAft>
              <a:defRPr sz="2200">
                <a:solidFill>
                  <a:schemeClr val="tx2"/>
                </a:solidFill>
                <a:latin typeface="Arial" panose="020B0604020202020204" pitchFamily="34" charset="0"/>
              </a:defRPr>
            </a:lvl5pPr>
            <a:lvl6pPr marL="457200" algn="l" rtl="0" eaLnBrk="1" fontAlgn="base" hangingPunct="1">
              <a:spcBef>
                <a:spcPct val="0"/>
              </a:spcBef>
              <a:spcAft>
                <a:spcPct val="0"/>
              </a:spcAft>
              <a:defRPr sz="2200">
                <a:solidFill>
                  <a:schemeClr val="tx2"/>
                </a:solidFill>
                <a:latin typeface="Arial" panose="020B0604020202020204" pitchFamily="34" charset="0"/>
              </a:defRPr>
            </a:lvl6pPr>
            <a:lvl7pPr marL="914400" algn="l" rtl="0" eaLnBrk="1" fontAlgn="base" hangingPunct="1">
              <a:spcBef>
                <a:spcPct val="0"/>
              </a:spcBef>
              <a:spcAft>
                <a:spcPct val="0"/>
              </a:spcAft>
              <a:defRPr sz="2200">
                <a:solidFill>
                  <a:schemeClr val="tx2"/>
                </a:solidFill>
                <a:latin typeface="Arial" panose="020B0604020202020204" pitchFamily="34" charset="0"/>
              </a:defRPr>
            </a:lvl7pPr>
            <a:lvl8pPr marL="1371600" algn="l" rtl="0" eaLnBrk="1" fontAlgn="base" hangingPunct="1">
              <a:spcBef>
                <a:spcPct val="0"/>
              </a:spcBef>
              <a:spcAft>
                <a:spcPct val="0"/>
              </a:spcAft>
              <a:defRPr sz="2200">
                <a:solidFill>
                  <a:schemeClr val="tx2"/>
                </a:solidFill>
                <a:latin typeface="Arial" panose="020B0604020202020204" pitchFamily="34" charset="0"/>
              </a:defRPr>
            </a:lvl8pPr>
            <a:lvl9pPr marL="1828800" algn="l" rtl="0" eaLnBrk="1" fontAlgn="base" hangingPunct="1">
              <a:spcBef>
                <a:spcPct val="0"/>
              </a:spcBef>
              <a:spcAft>
                <a:spcPct val="0"/>
              </a:spcAft>
              <a:defRPr sz="2200">
                <a:solidFill>
                  <a:schemeClr val="tx2"/>
                </a:solidFill>
                <a:latin typeface="Arial" panose="020B0604020202020204" pitchFamily="34" charset="0"/>
              </a:defRPr>
            </a:lvl9pPr>
          </a:lstStyle>
          <a:p>
            <a:r>
              <a:rPr lang="en-US" dirty="0" smtClean="0"/>
              <a:t>Power8 chip</a:t>
            </a:r>
            <a:endParaRPr lang="en-US" dirty="0"/>
          </a:p>
        </p:txBody>
      </p:sp>
      <p:grpSp>
        <p:nvGrpSpPr>
          <p:cNvPr id="6" name="Group 5"/>
          <p:cNvGrpSpPr>
            <a:grpSpLocks/>
          </p:cNvGrpSpPr>
          <p:nvPr/>
        </p:nvGrpSpPr>
        <p:grpSpPr bwMode="auto">
          <a:xfrm>
            <a:off x="3816682" y="687164"/>
            <a:ext cx="5274946" cy="4145280"/>
            <a:chOff x="1274" y="595"/>
            <a:chExt cx="3079" cy="2504"/>
          </a:xfrm>
        </p:grpSpPr>
        <p:pic>
          <p:nvPicPr>
            <p:cNvPr id="7" name="Picture 8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 y="595"/>
              <a:ext cx="3079" cy="2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027"/>
            <p:cNvGrpSpPr>
              <a:grpSpLocks/>
            </p:cNvGrpSpPr>
            <p:nvPr/>
          </p:nvGrpSpPr>
          <p:grpSpPr bwMode="auto">
            <a:xfrm>
              <a:off x="1426" y="737"/>
              <a:ext cx="2789" cy="2178"/>
              <a:chOff x="2301307" y="2104354"/>
              <a:chExt cx="4427609" cy="3458448"/>
            </a:xfrm>
          </p:grpSpPr>
          <p:grpSp>
            <p:nvGrpSpPr>
              <p:cNvPr id="9" name="Group 10"/>
              <p:cNvGrpSpPr>
                <a:grpSpLocks/>
              </p:cNvGrpSpPr>
              <p:nvPr/>
            </p:nvGrpSpPr>
            <p:grpSpPr bwMode="auto">
              <a:xfrm>
                <a:off x="2604891" y="2463066"/>
                <a:ext cx="3806749" cy="856429"/>
                <a:chOff x="2604891" y="2463066"/>
                <a:chExt cx="3806749" cy="856429"/>
              </a:xfrm>
            </p:grpSpPr>
            <p:grpSp>
              <p:nvGrpSpPr>
                <p:cNvPr id="41" name="Group 3"/>
                <p:cNvGrpSpPr>
                  <a:grpSpLocks/>
                </p:cNvGrpSpPr>
                <p:nvPr/>
              </p:nvGrpSpPr>
              <p:grpSpPr bwMode="auto">
                <a:xfrm>
                  <a:off x="2604891" y="2463066"/>
                  <a:ext cx="1745734" cy="850973"/>
                  <a:chOff x="2604891" y="2463066"/>
                  <a:chExt cx="1745734" cy="850973"/>
                </a:xfrm>
              </p:grpSpPr>
              <p:grpSp>
                <p:nvGrpSpPr>
                  <p:cNvPr id="52" name="Group 51"/>
                  <p:cNvGrpSpPr/>
                  <p:nvPr/>
                </p:nvGrpSpPr>
                <p:grpSpPr>
                  <a:xfrm>
                    <a:off x="2604891" y="2463066"/>
                    <a:ext cx="584675" cy="850973"/>
                    <a:chOff x="2615462" y="2463066"/>
                    <a:chExt cx="569079" cy="850973"/>
                  </a:xfrm>
                  <a:solidFill>
                    <a:schemeClr val="tx1">
                      <a:alpha val="60000"/>
                    </a:schemeClr>
                  </a:solidFill>
                </p:grpSpPr>
                <p:sp>
                  <p:nvSpPr>
                    <p:cNvPr id="59" name="Rectangle 58"/>
                    <p:cNvSpPr/>
                    <p:nvPr/>
                  </p:nvSpPr>
                  <p:spPr>
                    <a:xfrm>
                      <a:off x="2615462" y="2463066"/>
                      <a:ext cx="569079" cy="637790"/>
                    </a:xfrm>
                    <a:prstGeom prst="rect">
                      <a:avLst/>
                    </a:prstGeom>
                    <a:grpFill/>
                    <a:ln w="381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defTabSz="548640">
                        <a:defRPr/>
                      </a:pPr>
                      <a:r>
                        <a:rPr lang="en-US" sz="1680" dirty="0">
                          <a:solidFill>
                            <a:srgbClr val="FFC000"/>
                          </a:solidFill>
                          <a:latin typeface="Arial Narrow" pitchFamily="34" charset="0"/>
                        </a:rPr>
                        <a:t>Core</a:t>
                      </a:r>
                    </a:p>
                  </p:txBody>
                </p:sp>
                <p:sp>
                  <p:nvSpPr>
                    <p:cNvPr id="60" name="Rectangle 59"/>
                    <p:cNvSpPr/>
                    <p:nvPr/>
                  </p:nvSpPr>
                  <p:spPr>
                    <a:xfrm>
                      <a:off x="2615462" y="3100856"/>
                      <a:ext cx="569079" cy="213183"/>
                    </a:xfrm>
                    <a:prstGeom prst="rect">
                      <a:avLst/>
                    </a:prstGeom>
                    <a:grpFill/>
                    <a:ln w="381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defTabSz="548640">
                        <a:defRPr/>
                      </a:pPr>
                      <a:r>
                        <a:rPr lang="en-US" sz="1680" dirty="0">
                          <a:solidFill>
                            <a:srgbClr val="FFC000"/>
                          </a:solidFill>
                          <a:latin typeface="Arial Narrow" pitchFamily="34" charset="0"/>
                        </a:rPr>
                        <a:t>L2</a:t>
                      </a:r>
                    </a:p>
                  </p:txBody>
                </p:sp>
              </p:grpSp>
              <p:grpSp>
                <p:nvGrpSpPr>
                  <p:cNvPr id="53" name="Group 52"/>
                  <p:cNvGrpSpPr/>
                  <p:nvPr/>
                </p:nvGrpSpPr>
                <p:grpSpPr>
                  <a:xfrm>
                    <a:off x="3189566" y="2463066"/>
                    <a:ext cx="584675" cy="850973"/>
                    <a:chOff x="2615462" y="2463066"/>
                    <a:chExt cx="569079" cy="850973"/>
                  </a:xfrm>
                  <a:solidFill>
                    <a:schemeClr val="tx1">
                      <a:alpha val="60000"/>
                    </a:schemeClr>
                  </a:solidFill>
                </p:grpSpPr>
                <p:sp>
                  <p:nvSpPr>
                    <p:cNvPr id="57" name="Rectangle 56"/>
                    <p:cNvSpPr/>
                    <p:nvPr/>
                  </p:nvSpPr>
                  <p:spPr>
                    <a:xfrm>
                      <a:off x="2615462" y="2463066"/>
                      <a:ext cx="569079" cy="637790"/>
                    </a:xfrm>
                    <a:prstGeom prst="rect">
                      <a:avLst/>
                    </a:prstGeom>
                    <a:grpFill/>
                    <a:ln w="381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defTabSz="548640">
                        <a:defRPr/>
                      </a:pPr>
                      <a:r>
                        <a:rPr lang="en-US" sz="1680" dirty="0">
                          <a:solidFill>
                            <a:srgbClr val="FFC000"/>
                          </a:solidFill>
                          <a:latin typeface="Arial Narrow" pitchFamily="34" charset="0"/>
                        </a:rPr>
                        <a:t>Core</a:t>
                      </a:r>
                    </a:p>
                  </p:txBody>
                </p:sp>
                <p:sp>
                  <p:nvSpPr>
                    <p:cNvPr id="58" name="Rectangle 57"/>
                    <p:cNvSpPr/>
                    <p:nvPr/>
                  </p:nvSpPr>
                  <p:spPr>
                    <a:xfrm>
                      <a:off x="2615462" y="3100856"/>
                      <a:ext cx="569079" cy="213183"/>
                    </a:xfrm>
                    <a:prstGeom prst="rect">
                      <a:avLst/>
                    </a:prstGeom>
                    <a:grpFill/>
                    <a:ln w="381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defTabSz="548640">
                        <a:defRPr/>
                      </a:pPr>
                      <a:r>
                        <a:rPr lang="en-US" sz="1680" dirty="0">
                          <a:solidFill>
                            <a:srgbClr val="FFC000"/>
                          </a:solidFill>
                          <a:latin typeface="Arial Narrow" pitchFamily="34" charset="0"/>
                        </a:rPr>
                        <a:t>L2</a:t>
                      </a:r>
                    </a:p>
                  </p:txBody>
                </p:sp>
              </p:grpSp>
              <p:grpSp>
                <p:nvGrpSpPr>
                  <p:cNvPr id="54" name="Group 53"/>
                  <p:cNvGrpSpPr/>
                  <p:nvPr/>
                </p:nvGrpSpPr>
                <p:grpSpPr>
                  <a:xfrm>
                    <a:off x="3765950" y="2463066"/>
                    <a:ext cx="584675" cy="850973"/>
                    <a:chOff x="2615462" y="2463066"/>
                    <a:chExt cx="569079" cy="850973"/>
                  </a:xfrm>
                  <a:solidFill>
                    <a:schemeClr val="tx1">
                      <a:alpha val="60000"/>
                    </a:schemeClr>
                  </a:solidFill>
                </p:grpSpPr>
                <p:sp>
                  <p:nvSpPr>
                    <p:cNvPr id="55" name="Rectangle 54"/>
                    <p:cNvSpPr/>
                    <p:nvPr/>
                  </p:nvSpPr>
                  <p:spPr>
                    <a:xfrm>
                      <a:off x="2615462" y="2463066"/>
                      <a:ext cx="569079" cy="637790"/>
                    </a:xfrm>
                    <a:prstGeom prst="rect">
                      <a:avLst/>
                    </a:prstGeom>
                    <a:grpFill/>
                    <a:ln w="381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defTabSz="548640">
                        <a:defRPr/>
                      </a:pPr>
                      <a:r>
                        <a:rPr lang="en-US" sz="1680" dirty="0">
                          <a:solidFill>
                            <a:srgbClr val="FFC000"/>
                          </a:solidFill>
                          <a:latin typeface="Arial Narrow" pitchFamily="34" charset="0"/>
                        </a:rPr>
                        <a:t>Core</a:t>
                      </a:r>
                    </a:p>
                  </p:txBody>
                </p:sp>
                <p:sp>
                  <p:nvSpPr>
                    <p:cNvPr id="56" name="Rectangle 55"/>
                    <p:cNvSpPr/>
                    <p:nvPr/>
                  </p:nvSpPr>
                  <p:spPr>
                    <a:xfrm>
                      <a:off x="2615462" y="3100856"/>
                      <a:ext cx="569079" cy="213183"/>
                    </a:xfrm>
                    <a:prstGeom prst="rect">
                      <a:avLst/>
                    </a:prstGeom>
                    <a:grpFill/>
                    <a:ln w="381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defTabSz="548640">
                        <a:defRPr/>
                      </a:pPr>
                      <a:r>
                        <a:rPr lang="en-US" sz="1680" dirty="0">
                          <a:solidFill>
                            <a:srgbClr val="FFC000"/>
                          </a:solidFill>
                          <a:latin typeface="Arial Narrow" pitchFamily="34" charset="0"/>
                        </a:rPr>
                        <a:t>L2</a:t>
                      </a:r>
                    </a:p>
                  </p:txBody>
                </p:sp>
              </p:grpSp>
            </p:grpSp>
            <p:grpSp>
              <p:nvGrpSpPr>
                <p:cNvPr id="42" name="Group 103"/>
                <p:cNvGrpSpPr>
                  <a:grpSpLocks/>
                </p:cNvGrpSpPr>
                <p:nvPr/>
              </p:nvGrpSpPr>
              <p:grpSpPr bwMode="auto">
                <a:xfrm>
                  <a:off x="4665906" y="2468522"/>
                  <a:ext cx="1745734" cy="850973"/>
                  <a:chOff x="2604891" y="2463066"/>
                  <a:chExt cx="1745734" cy="850973"/>
                </a:xfrm>
              </p:grpSpPr>
              <p:grpSp>
                <p:nvGrpSpPr>
                  <p:cNvPr id="43" name="Group 42"/>
                  <p:cNvGrpSpPr/>
                  <p:nvPr/>
                </p:nvGrpSpPr>
                <p:grpSpPr>
                  <a:xfrm>
                    <a:off x="2604891" y="2463066"/>
                    <a:ext cx="584675" cy="850973"/>
                    <a:chOff x="2615462" y="2463066"/>
                    <a:chExt cx="569079" cy="850973"/>
                  </a:xfrm>
                  <a:solidFill>
                    <a:schemeClr val="tx1">
                      <a:alpha val="60000"/>
                    </a:schemeClr>
                  </a:solidFill>
                </p:grpSpPr>
                <p:sp>
                  <p:nvSpPr>
                    <p:cNvPr id="50" name="Rectangle 49"/>
                    <p:cNvSpPr/>
                    <p:nvPr/>
                  </p:nvSpPr>
                  <p:spPr>
                    <a:xfrm>
                      <a:off x="2615462" y="2463066"/>
                      <a:ext cx="569079" cy="637790"/>
                    </a:xfrm>
                    <a:prstGeom prst="rect">
                      <a:avLst/>
                    </a:prstGeom>
                    <a:grpFill/>
                    <a:ln w="381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defTabSz="548640">
                        <a:defRPr/>
                      </a:pPr>
                      <a:r>
                        <a:rPr lang="en-US" sz="1680" dirty="0">
                          <a:solidFill>
                            <a:srgbClr val="FFC000"/>
                          </a:solidFill>
                          <a:latin typeface="Arial Narrow" pitchFamily="34" charset="0"/>
                        </a:rPr>
                        <a:t>Core</a:t>
                      </a:r>
                    </a:p>
                  </p:txBody>
                </p:sp>
                <p:sp>
                  <p:nvSpPr>
                    <p:cNvPr id="51" name="Rectangle 50"/>
                    <p:cNvSpPr/>
                    <p:nvPr/>
                  </p:nvSpPr>
                  <p:spPr>
                    <a:xfrm>
                      <a:off x="2615462" y="3100856"/>
                      <a:ext cx="569079" cy="213183"/>
                    </a:xfrm>
                    <a:prstGeom prst="rect">
                      <a:avLst/>
                    </a:prstGeom>
                    <a:grpFill/>
                    <a:ln w="381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defTabSz="548640">
                        <a:defRPr/>
                      </a:pPr>
                      <a:r>
                        <a:rPr lang="en-US" sz="1680" dirty="0">
                          <a:solidFill>
                            <a:srgbClr val="FFC000"/>
                          </a:solidFill>
                          <a:latin typeface="Arial Narrow" pitchFamily="34" charset="0"/>
                        </a:rPr>
                        <a:t>L2</a:t>
                      </a:r>
                    </a:p>
                  </p:txBody>
                </p:sp>
              </p:grpSp>
              <p:grpSp>
                <p:nvGrpSpPr>
                  <p:cNvPr id="44" name="Group 43"/>
                  <p:cNvGrpSpPr/>
                  <p:nvPr/>
                </p:nvGrpSpPr>
                <p:grpSpPr>
                  <a:xfrm>
                    <a:off x="3189566" y="2463066"/>
                    <a:ext cx="584675" cy="850973"/>
                    <a:chOff x="2615462" y="2463066"/>
                    <a:chExt cx="569079" cy="850973"/>
                  </a:xfrm>
                  <a:solidFill>
                    <a:schemeClr val="tx1">
                      <a:alpha val="60000"/>
                    </a:schemeClr>
                  </a:solidFill>
                </p:grpSpPr>
                <p:sp>
                  <p:nvSpPr>
                    <p:cNvPr id="48" name="Rectangle 47"/>
                    <p:cNvSpPr/>
                    <p:nvPr/>
                  </p:nvSpPr>
                  <p:spPr>
                    <a:xfrm>
                      <a:off x="2615462" y="2463066"/>
                      <a:ext cx="569079" cy="637790"/>
                    </a:xfrm>
                    <a:prstGeom prst="rect">
                      <a:avLst/>
                    </a:prstGeom>
                    <a:grpFill/>
                    <a:ln w="381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defTabSz="548640">
                        <a:defRPr/>
                      </a:pPr>
                      <a:r>
                        <a:rPr lang="en-US" sz="1680" dirty="0">
                          <a:solidFill>
                            <a:srgbClr val="FFC000"/>
                          </a:solidFill>
                          <a:latin typeface="Arial Narrow" pitchFamily="34" charset="0"/>
                        </a:rPr>
                        <a:t>Core</a:t>
                      </a:r>
                    </a:p>
                  </p:txBody>
                </p:sp>
                <p:sp>
                  <p:nvSpPr>
                    <p:cNvPr id="49" name="Rectangle 48"/>
                    <p:cNvSpPr/>
                    <p:nvPr/>
                  </p:nvSpPr>
                  <p:spPr>
                    <a:xfrm>
                      <a:off x="2615462" y="3100856"/>
                      <a:ext cx="569079" cy="213183"/>
                    </a:xfrm>
                    <a:prstGeom prst="rect">
                      <a:avLst/>
                    </a:prstGeom>
                    <a:grpFill/>
                    <a:ln w="381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defTabSz="548640">
                        <a:defRPr/>
                      </a:pPr>
                      <a:r>
                        <a:rPr lang="en-US" sz="1680" dirty="0">
                          <a:solidFill>
                            <a:srgbClr val="FFC000"/>
                          </a:solidFill>
                          <a:latin typeface="Arial Narrow" pitchFamily="34" charset="0"/>
                        </a:rPr>
                        <a:t>L2</a:t>
                      </a:r>
                    </a:p>
                  </p:txBody>
                </p:sp>
              </p:grpSp>
              <p:grpSp>
                <p:nvGrpSpPr>
                  <p:cNvPr id="45" name="Group 44"/>
                  <p:cNvGrpSpPr/>
                  <p:nvPr/>
                </p:nvGrpSpPr>
                <p:grpSpPr>
                  <a:xfrm>
                    <a:off x="3765950" y="2463066"/>
                    <a:ext cx="584675" cy="850973"/>
                    <a:chOff x="2615462" y="2463066"/>
                    <a:chExt cx="569079" cy="850973"/>
                  </a:xfrm>
                  <a:solidFill>
                    <a:schemeClr val="tx1">
                      <a:alpha val="60000"/>
                    </a:schemeClr>
                  </a:solidFill>
                </p:grpSpPr>
                <p:sp>
                  <p:nvSpPr>
                    <p:cNvPr id="46" name="Rectangle 45"/>
                    <p:cNvSpPr/>
                    <p:nvPr/>
                  </p:nvSpPr>
                  <p:spPr>
                    <a:xfrm>
                      <a:off x="2615462" y="2463066"/>
                      <a:ext cx="569079" cy="637790"/>
                    </a:xfrm>
                    <a:prstGeom prst="rect">
                      <a:avLst/>
                    </a:prstGeom>
                    <a:grpFill/>
                    <a:ln w="381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defTabSz="548640">
                        <a:defRPr/>
                      </a:pPr>
                      <a:r>
                        <a:rPr lang="en-US" sz="1680" dirty="0">
                          <a:solidFill>
                            <a:srgbClr val="FFC000"/>
                          </a:solidFill>
                          <a:latin typeface="Arial Narrow" pitchFamily="34" charset="0"/>
                        </a:rPr>
                        <a:t>Core</a:t>
                      </a:r>
                    </a:p>
                  </p:txBody>
                </p:sp>
                <p:sp>
                  <p:nvSpPr>
                    <p:cNvPr id="47" name="Rectangle 46"/>
                    <p:cNvSpPr/>
                    <p:nvPr/>
                  </p:nvSpPr>
                  <p:spPr>
                    <a:xfrm>
                      <a:off x="2615462" y="3100856"/>
                      <a:ext cx="569079" cy="213183"/>
                    </a:xfrm>
                    <a:prstGeom prst="rect">
                      <a:avLst/>
                    </a:prstGeom>
                    <a:grpFill/>
                    <a:ln w="381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defTabSz="548640">
                        <a:defRPr/>
                      </a:pPr>
                      <a:r>
                        <a:rPr lang="en-US" sz="1680" dirty="0">
                          <a:solidFill>
                            <a:srgbClr val="FFC000"/>
                          </a:solidFill>
                          <a:latin typeface="Arial Narrow" pitchFamily="34" charset="0"/>
                        </a:rPr>
                        <a:t>L2</a:t>
                      </a:r>
                    </a:p>
                  </p:txBody>
                </p:sp>
              </p:grpSp>
            </p:grpSp>
          </p:grpSp>
          <p:grpSp>
            <p:nvGrpSpPr>
              <p:cNvPr id="10" name="Lower Cores and Cache"/>
              <p:cNvGrpSpPr>
                <a:grpSpLocks/>
              </p:cNvGrpSpPr>
              <p:nvPr/>
            </p:nvGrpSpPr>
            <p:grpSpPr bwMode="auto">
              <a:xfrm flipV="1">
                <a:off x="2604891" y="4357769"/>
                <a:ext cx="3806749" cy="856429"/>
                <a:chOff x="2757291" y="2615466"/>
                <a:chExt cx="3806749" cy="856429"/>
              </a:xfrm>
            </p:grpSpPr>
            <p:grpSp>
              <p:nvGrpSpPr>
                <p:cNvPr id="21" name="Group 133"/>
                <p:cNvGrpSpPr>
                  <a:grpSpLocks/>
                </p:cNvGrpSpPr>
                <p:nvPr/>
              </p:nvGrpSpPr>
              <p:grpSpPr bwMode="auto">
                <a:xfrm>
                  <a:off x="2757291" y="2615466"/>
                  <a:ext cx="1745734" cy="850973"/>
                  <a:chOff x="2604891" y="2463066"/>
                  <a:chExt cx="1745734" cy="850973"/>
                </a:xfrm>
              </p:grpSpPr>
              <p:grpSp>
                <p:nvGrpSpPr>
                  <p:cNvPr id="32" name="Group 31"/>
                  <p:cNvGrpSpPr/>
                  <p:nvPr/>
                </p:nvGrpSpPr>
                <p:grpSpPr>
                  <a:xfrm>
                    <a:off x="2604891" y="2463066"/>
                    <a:ext cx="584675" cy="850973"/>
                    <a:chOff x="2615462" y="2463066"/>
                    <a:chExt cx="569079" cy="850973"/>
                  </a:xfrm>
                  <a:solidFill>
                    <a:schemeClr val="tx1">
                      <a:alpha val="60000"/>
                    </a:schemeClr>
                  </a:solidFill>
                </p:grpSpPr>
                <p:sp>
                  <p:nvSpPr>
                    <p:cNvPr id="39" name="Rectangle 38"/>
                    <p:cNvSpPr/>
                    <p:nvPr/>
                  </p:nvSpPr>
                  <p:spPr>
                    <a:xfrm flipV="1">
                      <a:off x="2615462" y="2463066"/>
                      <a:ext cx="569079" cy="637790"/>
                    </a:xfrm>
                    <a:prstGeom prst="rect">
                      <a:avLst/>
                    </a:prstGeom>
                    <a:grpFill/>
                    <a:ln w="381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defTabSz="548640">
                        <a:defRPr/>
                      </a:pPr>
                      <a:r>
                        <a:rPr lang="en-US" sz="1680" dirty="0">
                          <a:solidFill>
                            <a:srgbClr val="FFC000"/>
                          </a:solidFill>
                          <a:latin typeface="Arial Narrow" pitchFamily="34" charset="0"/>
                        </a:rPr>
                        <a:t>Core</a:t>
                      </a:r>
                    </a:p>
                  </p:txBody>
                </p:sp>
                <p:sp>
                  <p:nvSpPr>
                    <p:cNvPr id="40" name="Rectangle 39"/>
                    <p:cNvSpPr/>
                    <p:nvPr/>
                  </p:nvSpPr>
                  <p:spPr>
                    <a:xfrm flipV="1">
                      <a:off x="2615462" y="3100856"/>
                      <a:ext cx="569079" cy="213183"/>
                    </a:xfrm>
                    <a:prstGeom prst="rect">
                      <a:avLst/>
                    </a:prstGeom>
                    <a:grpFill/>
                    <a:ln w="381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defTabSz="548640">
                        <a:defRPr/>
                      </a:pPr>
                      <a:r>
                        <a:rPr lang="en-US" sz="1680" dirty="0">
                          <a:solidFill>
                            <a:srgbClr val="FFC000"/>
                          </a:solidFill>
                          <a:latin typeface="Arial Narrow" pitchFamily="34" charset="0"/>
                        </a:rPr>
                        <a:t>L2</a:t>
                      </a:r>
                    </a:p>
                  </p:txBody>
                </p:sp>
              </p:grpSp>
              <p:grpSp>
                <p:nvGrpSpPr>
                  <p:cNvPr id="33" name="Group 32"/>
                  <p:cNvGrpSpPr/>
                  <p:nvPr/>
                </p:nvGrpSpPr>
                <p:grpSpPr>
                  <a:xfrm>
                    <a:off x="3189566" y="2463066"/>
                    <a:ext cx="584675" cy="850973"/>
                    <a:chOff x="2615462" y="2463066"/>
                    <a:chExt cx="569079" cy="850973"/>
                  </a:xfrm>
                  <a:solidFill>
                    <a:schemeClr val="tx1">
                      <a:alpha val="60000"/>
                    </a:schemeClr>
                  </a:solidFill>
                </p:grpSpPr>
                <p:sp>
                  <p:nvSpPr>
                    <p:cNvPr id="37" name="Rectangle 36"/>
                    <p:cNvSpPr/>
                    <p:nvPr/>
                  </p:nvSpPr>
                  <p:spPr>
                    <a:xfrm flipV="1">
                      <a:off x="2615462" y="2463066"/>
                      <a:ext cx="569079" cy="637790"/>
                    </a:xfrm>
                    <a:prstGeom prst="rect">
                      <a:avLst/>
                    </a:prstGeom>
                    <a:grpFill/>
                    <a:ln w="381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defTabSz="548640">
                        <a:defRPr/>
                      </a:pPr>
                      <a:r>
                        <a:rPr lang="en-US" sz="1680" dirty="0">
                          <a:solidFill>
                            <a:srgbClr val="FFC000"/>
                          </a:solidFill>
                          <a:latin typeface="Arial Narrow" pitchFamily="34" charset="0"/>
                        </a:rPr>
                        <a:t>Core</a:t>
                      </a:r>
                    </a:p>
                  </p:txBody>
                </p:sp>
                <p:sp>
                  <p:nvSpPr>
                    <p:cNvPr id="38" name="Rectangle 37"/>
                    <p:cNvSpPr/>
                    <p:nvPr/>
                  </p:nvSpPr>
                  <p:spPr>
                    <a:xfrm flipV="1">
                      <a:off x="2615462" y="3100856"/>
                      <a:ext cx="569079" cy="213183"/>
                    </a:xfrm>
                    <a:prstGeom prst="rect">
                      <a:avLst/>
                    </a:prstGeom>
                    <a:grpFill/>
                    <a:ln w="381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defTabSz="548640">
                        <a:defRPr/>
                      </a:pPr>
                      <a:r>
                        <a:rPr lang="en-US" sz="1680" dirty="0">
                          <a:solidFill>
                            <a:srgbClr val="FFC000"/>
                          </a:solidFill>
                          <a:latin typeface="Arial Narrow" pitchFamily="34" charset="0"/>
                        </a:rPr>
                        <a:t>L2</a:t>
                      </a:r>
                    </a:p>
                  </p:txBody>
                </p:sp>
              </p:grpSp>
              <p:grpSp>
                <p:nvGrpSpPr>
                  <p:cNvPr id="34" name="Group 33"/>
                  <p:cNvGrpSpPr/>
                  <p:nvPr/>
                </p:nvGrpSpPr>
                <p:grpSpPr>
                  <a:xfrm>
                    <a:off x="3765950" y="2463066"/>
                    <a:ext cx="584675" cy="850973"/>
                    <a:chOff x="2615462" y="2463066"/>
                    <a:chExt cx="569079" cy="850973"/>
                  </a:xfrm>
                  <a:solidFill>
                    <a:schemeClr val="tx1">
                      <a:alpha val="60000"/>
                    </a:schemeClr>
                  </a:solidFill>
                </p:grpSpPr>
                <p:sp>
                  <p:nvSpPr>
                    <p:cNvPr id="35" name="Rectangle 34"/>
                    <p:cNvSpPr/>
                    <p:nvPr/>
                  </p:nvSpPr>
                  <p:spPr>
                    <a:xfrm flipV="1">
                      <a:off x="2615462" y="2463066"/>
                      <a:ext cx="569079" cy="637790"/>
                    </a:xfrm>
                    <a:prstGeom prst="rect">
                      <a:avLst/>
                    </a:prstGeom>
                    <a:grpFill/>
                    <a:ln w="381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defTabSz="548640">
                        <a:defRPr/>
                      </a:pPr>
                      <a:r>
                        <a:rPr lang="en-US" sz="1680" dirty="0">
                          <a:solidFill>
                            <a:srgbClr val="FFC000"/>
                          </a:solidFill>
                          <a:latin typeface="Arial Narrow" pitchFamily="34" charset="0"/>
                        </a:rPr>
                        <a:t>Core</a:t>
                      </a:r>
                    </a:p>
                  </p:txBody>
                </p:sp>
                <p:sp>
                  <p:nvSpPr>
                    <p:cNvPr id="36" name="Rectangle 35"/>
                    <p:cNvSpPr/>
                    <p:nvPr/>
                  </p:nvSpPr>
                  <p:spPr>
                    <a:xfrm flipV="1">
                      <a:off x="2615462" y="3100856"/>
                      <a:ext cx="569079" cy="213183"/>
                    </a:xfrm>
                    <a:prstGeom prst="rect">
                      <a:avLst/>
                    </a:prstGeom>
                    <a:grpFill/>
                    <a:ln w="381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defTabSz="548640">
                        <a:defRPr/>
                      </a:pPr>
                      <a:r>
                        <a:rPr lang="en-US" sz="1680" dirty="0">
                          <a:solidFill>
                            <a:srgbClr val="FFC000"/>
                          </a:solidFill>
                          <a:latin typeface="Arial Narrow" pitchFamily="34" charset="0"/>
                        </a:rPr>
                        <a:t>L2</a:t>
                      </a:r>
                    </a:p>
                  </p:txBody>
                </p:sp>
              </p:grpSp>
            </p:grpSp>
            <p:grpSp>
              <p:nvGrpSpPr>
                <p:cNvPr id="22" name="Group 143"/>
                <p:cNvGrpSpPr>
                  <a:grpSpLocks/>
                </p:cNvGrpSpPr>
                <p:nvPr/>
              </p:nvGrpSpPr>
              <p:grpSpPr bwMode="auto">
                <a:xfrm>
                  <a:off x="4818306" y="2620922"/>
                  <a:ext cx="1745734" cy="850973"/>
                  <a:chOff x="2604891" y="2463066"/>
                  <a:chExt cx="1745734" cy="850973"/>
                </a:xfrm>
              </p:grpSpPr>
              <p:grpSp>
                <p:nvGrpSpPr>
                  <p:cNvPr id="23" name="Group 22"/>
                  <p:cNvGrpSpPr/>
                  <p:nvPr/>
                </p:nvGrpSpPr>
                <p:grpSpPr>
                  <a:xfrm>
                    <a:off x="2604891" y="2463066"/>
                    <a:ext cx="584675" cy="850973"/>
                    <a:chOff x="2615462" y="2463066"/>
                    <a:chExt cx="569079" cy="850973"/>
                  </a:xfrm>
                  <a:solidFill>
                    <a:schemeClr val="tx1">
                      <a:alpha val="60000"/>
                    </a:schemeClr>
                  </a:solidFill>
                </p:grpSpPr>
                <p:sp>
                  <p:nvSpPr>
                    <p:cNvPr id="30" name="Rectangle 29"/>
                    <p:cNvSpPr/>
                    <p:nvPr/>
                  </p:nvSpPr>
                  <p:spPr>
                    <a:xfrm flipV="1">
                      <a:off x="2615462" y="2463066"/>
                      <a:ext cx="569079" cy="637790"/>
                    </a:xfrm>
                    <a:prstGeom prst="rect">
                      <a:avLst/>
                    </a:prstGeom>
                    <a:grpFill/>
                    <a:ln w="381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defTabSz="548640">
                        <a:defRPr/>
                      </a:pPr>
                      <a:r>
                        <a:rPr lang="en-US" sz="1680" dirty="0">
                          <a:solidFill>
                            <a:srgbClr val="FFC000"/>
                          </a:solidFill>
                          <a:latin typeface="Arial Narrow" pitchFamily="34" charset="0"/>
                        </a:rPr>
                        <a:t>Core</a:t>
                      </a:r>
                    </a:p>
                  </p:txBody>
                </p:sp>
                <p:sp>
                  <p:nvSpPr>
                    <p:cNvPr id="31" name="Rectangle 30"/>
                    <p:cNvSpPr/>
                    <p:nvPr/>
                  </p:nvSpPr>
                  <p:spPr>
                    <a:xfrm flipV="1">
                      <a:off x="2615462" y="3100856"/>
                      <a:ext cx="569079" cy="213183"/>
                    </a:xfrm>
                    <a:prstGeom prst="rect">
                      <a:avLst/>
                    </a:prstGeom>
                    <a:grpFill/>
                    <a:ln w="381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defTabSz="548640">
                        <a:defRPr/>
                      </a:pPr>
                      <a:r>
                        <a:rPr lang="en-US" sz="1680" dirty="0">
                          <a:solidFill>
                            <a:srgbClr val="FFC000"/>
                          </a:solidFill>
                          <a:latin typeface="Arial Narrow" pitchFamily="34" charset="0"/>
                        </a:rPr>
                        <a:t>L2</a:t>
                      </a:r>
                    </a:p>
                  </p:txBody>
                </p:sp>
              </p:grpSp>
              <p:grpSp>
                <p:nvGrpSpPr>
                  <p:cNvPr id="24" name="Group 23"/>
                  <p:cNvGrpSpPr/>
                  <p:nvPr/>
                </p:nvGrpSpPr>
                <p:grpSpPr>
                  <a:xfrm>
                    <a:off x="3189566" y="2463066"/>
                    <a:ext cx="584675" cy="850973"/>
                    <a:chOff x="2615462" y="2463066"/>
                    <a:chExt cx="569079" cy="850973"/>
                  </a:xfrm>
                  <a:solidFill>
                    <a:schemeClr val="tx1">
                      <a:alpha val="60000"/>
                    </a:schemeClr>
                  </a:solidFill>
                </p:grpSpPr>
                <p:sp>
                  <p:nvSpPr>
                    <p:cNvPr id="28" name="Rectangle 27"/>
                    <p:cNvSpPr/>
                    <p:nvPr/>
                  </p:nvSpPr>
                  <p:spPr>
                    <a:xfrm flipV="1">
                      <a:off x="2615462" y="2463066"/>
                      <a:ext cx="569079" cy="637790"/>
                    </a:xfrm>
                    <a:prstGeom prst="rect">
                      <a:avLst/>
                    </a:prstGeom>
                    <a:grpFill/>
                    <a:ln w="381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defTabSz="548640">
                        <a:defRPr/>
                      </a:pPr>
                      <a:r>
                        <a:rPr lang="en-US" sz="1680" dirty="0">
                          <a:solidFill>
                            <a:srgbClr val="FFC000"/>
                          </a:solidFill>
                          <a:latin typeface="Arial Narrow" pitchFamily="34" charset="0"/>
                        </a:rPr>
                        <a:t>Core</a:t>
                      </a:r>
                    </a:p>
                  </p:txBody>
                </p:sp>
                <p:sp>
                  <p:nvSpPr>
                    <p:cNvPr id="29" name="Rectangle 28"/>
                    <p:cNvSpPr/>
                    <p:nvPr/>
                  </p:nvSpPr>
                  <p:spPr>
                    <a:xfrm flipV="1">
                      <a:off x="2615462" y="3100856"/>
                      <a:ext cx="569079" cy="213183"/>
                    </a:xfrm>
                    <a:prstGeom prst="rect">
                      <a:avLst/>
                    </a:prstGeom>
                    <a:grpFill/>
                    <a:ln w="381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defTabSz="548640">
                        <a:defRPr/>
                      </a:pPr>
                      <a:r>
                        <a:rPr lang="en-US" sz="1680" dirty="0">
                          <a:solidFill>
                            <a:srgbClr val="FFC000"/>
                          </a:solidFill>
                          <a:latin typeface="Arial Narrow" pitchFamily="34" charset="0"/>
                        </a:rPr>
                        <a:t>L2</a:t>
                      </a:r>
                    </a:p>
                  </p:txBody>
                </p:sp>
              </p:grpSp>
              <p:grpSp>
                <p:nvGrpSpPr>
                  <p:cNvPr id="25" name="Group 24"/>
                  <p:cNvGrpSpPr/>
                  <p:nvPr/>
                </p:nvGrpSpPr>
                <p:grpSpPr>
                  <a:xfrm>
                    <a:off x="3765950" y="2463066"/>
                    <a:ext cx="584675" cy="850973"/>
                    <a:chOff x="2615462" y="2463066"/>
                    <a:chExt cx="569079" cy="850973"/>
                  </a:xfrm>
                  <a:solidFill>
                    <a:schemeClr val="tx1">
                      <a:alpha val="60000"/>
                    </a:schemeClr>
                  </a:solidFill>
                </p:grpSpPr>
                <p:sp>
                  <p:nvSpPr>
                    <p:cNvPr id="26" name="Rectangle 25"/>
                    <p:cNvSpPr/>
                    <p:nvPr/>
                  </p:nvSpPr>
                  <p:spPr>
                    <a:xfrm flipV="1">
                      <a:off x="2615462" y="2463066"/>
                      <a:ext cx="569079" cy="637790"/>
                    </a:xfrm>
                    <a:prstGeom prst="rect">
                      <a:avLst/>
                    </a:prstGeom>
                    <a:grpFill/>
                    <a:ln w="381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defTabSz="548640">
                        <a:defRPr/>
                      </a:pPr>
                      <a:r>
                        <a:rPr lang="en-US" sz="1680" dirty="0">
                          <a:solidFill>
                            <a:srgbClr val="FFC000"/>
                          </a:solidFill>
                          <a:latin typeface="Arial Narrow" pitchFamily="34" charset="0"/>
                        </a:rPr>
                        <a:t>Core</a:t>
                      </a:r>
                    </a:p>
                  </p:txBody>
                </p:sp>
                <p:sp>
                  <p:nvSpPr>
                    <p:cNvPr id="27" name="Rectangle 26"/>
                    <p:cNvSpPr/>
                    <p:nvPr/>
                  </p:nvSpPr>
                  <p:spPr>
                    <a:xfrm flipV="1">
                      <a:off x="2615462" y="3100856"/>
                      <a:ext cx="569079" cy="213183"/>
                    </a:xfrm>
                    <a:prstGeom prst="rect">
                      <a:avLst/>
                    </a:prstGeom>
                    <a:grpFill/>
                    <a:ln w="381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defTabSz="548640">
                        <a:defRPr/>
                      </a:pPr>
                      <a:r>
                        <a:rPr lang="en-US" sz="1680" dirty="0">
                          <a:solidFill>
                            <a:srgbClr val="FFC000"/>
                          </a:solidFill>
                          <a:latin typeface="Arial Narrow" pitchFamily="34" charset="0"/>
                        </a:rPr>
                        <a:t>L2</a:t>
                      </a:r>
                    </a:p>
                  </p:txBody>
                </p:sp>
              </p:grpSp>
            </p:grpSp>
          </p:grpSp>
          <p:sp>
            <p:nvSpPr>
              <p:cNvPr id="11" name="Rectangle 153"/>
              <p:cNvSpPr>
                <a:spLocks noChangeArrowheads="1"/>
              </p:cNvSpPr>
              <p:nvPr/>
            </p:nvSpPr>
            <p:spPr bwMode="auto">
              <a:xfrm>
                <a:off x="2604890" y="3319495"/>
                <a:ext cx="3806750" cy="1038274"/>
              </a:xfrm>
              <a:custGeom>
                <a:avLst/>
                <a:gdLst>
                  <a:gd name="T0" fmla="*/ 0 w 3806750"/>
                  <a:gd name="T1" fmla="*/ 0 h 1038274"/>
                  <a:gd name="T2" fmla="*/ 3806750 w 3806750"/>
                  <a:gd name="T3" fmla="*/ 1038274 h 1038274"/>
                </a:gdLst>
                <a:ahLst/>
                <a:cxnLst/>
                <a:rect l="T0" t="T1" r="T2" b="T3"/>
                <a:pathLst>
                  <a:path w="3806750" h="1038274">
                    <a:moveTo>
                      <a:pt x="0" y="0"/>
                    </a:moveTo>
                    <a:lnTo>
                      <a:pt x="1745734" y="0"/>
                    </a:lnTo>
                    <a:lnTo>
                      <a:pt x="1745734" y="351754"/>
                    </a:lnTo>
                    <a:lnTo>
                      <a:pt x="2061015" y="351754"/>
                    </a:lnTo>
                    <a:lnTo>
                      <a:pt x="2061015" y="0"/>
                    </a:lnTo>
                    <a:lnTo>
                      <a:pt x="3806750" y="0"/>
                    </a:lnTo>
                    <a:lnTo>
                      <a:pt x="3806750" y="424952"/>
                    </a:lnTo>
                    <a:lnTo>
                      <a:pt x="3331758" y="424952"/>
                    </a:lnTo>
                    <a:lnTo>
                      <a:pt x="3331758" y="671840"/>
                    </a:lnTo>
                    <a:lnTo>
                      <a:pt x="3806750" y="671840"/>
                    </a:lnTo>
                    <a:lnTo>
                      <a:pt x="3806750" y="1038274"/>
                    </a:lnTo>
                    <a:lnTo>
                      <a:pt x="2061015" y="1038274"/>
                    </a:lnTo>
                    <a:lnTo>
                      <a:pt x="2061015" y="686520"/>
                    </a:lnTo>
                    <a:lnTo>
                      <a:pt x="1745734" y="686520"/>
                    </a:lnTo>
                    <a:lnTo>
                      <a:pt x="1745734" y="1038274"/>
                    </a:lnTo>
                    <a:lnTo>
                      <a:pt x="0" y="1038274"/>
                    </a:lnTo>
                    <a:lnTo>
                      <a:pt x="0" y="673794"/>
                    </a:lnTo>
                    <a:lnTo>
                      <a:pt x="458508" y="673794"/>
                    </a:lnTo>
                    <a:lnTo>
                      <a:pt x="458508" y="426906"/>
                    </a:lnTo>
                    <a:lnTo>
                      <a:pt x="350686" y="426906"/>
                    </a:lnTo>
                    <a:lnTo>
                      <a:pt x="350686" y="424952"/>
                    </a:lnTo>
                    <a:lnTo>
                      <a:pt x="0" y="424952"/>
                    </a:lnTo>
                    <a:lnTo>
                      <a:pt x="0" y="0"/>
                    </a:lnTo>
                    <a:close/>
                  </a:path>
                </a:pathLst>
              </a:custGeom>
              <a:solidFill>
                <a:schemeClr val="tx1">
                  <a:alpha val="30196"/>
                </a:schemeClr>
              </a:solidFill>
              <a:ln w="38100" algn="ctr">
                <a:solidFill>
                  <a:schemeClr val="bg1"/>
                </a:solidFill>
                <a:miter lim="800000"/>
                <a:headEnd/>
                <a:tailEnd/>
              </a:ln>
            </p:spPr>
            <p:txBody>
              <a:bodyPr lIns="99390" tIns="49694" rIns="99390" bIns="49694" anchor="ctr"/>
              <a:lstStyle>
                <a:lvl1pPr defTabSz="414338">
                  <a:defRPr sz="2800" b="1">
                    <a:solidFill>
                      <a:schemeClr val="tx1"/>
                    </a:solidFill>
                    <a:latin typeface="Arial" panose="020B0604020202020204" pitchFamily="34" charset="0"/>
                    <a:cs typeface="Arial" panose="020B0604020202020204" pitchFamily="34" charset="0"/>
                  </a:defRPr>
                </a:lvl1pPr>
                <a:lvl2pPr marL="742950" indent="-285750" defTabSz="414338">
                  <a:defRPr sz="2800" b="1">
                    <a:solidFill>
                      <a:schemeClr val="tx1"/>
                    </a:solidFill>
                    <a:latin typeface="Arial" panose="020B0604020202020204" pitchFamily="34" charset="0"/>
                    <a:cs typeface="Arial" panose="020B0604020202020204" pitchFamily="34" charset="0"/>
                  </a:defRPr>
                </a:lvl2pPr>
                <a:lvl3pPr marL="1143000" indent="-228600" defTabSz="414338">
                  <a:defRPr sz="2800" b="1">
                    <a:solidFill>
                      <a:schemeClr val="tx1"/>
                    </a:solidFill>
                    <a:latin typeface="Arial" panose="020B0604020202020204" pitchFamily="34" charset="0"/>
                    <a:cs typeface="Arial" panose="020B0604020202020204" pitchFamily="34" charset="0"/>
                  </a:defRPr>
                </a:lvl3pPr>
                <a:lvl4pPr marL="1600200" indent="-228600" defTabSz="414338">
                  <a:defRPr sz="2800" b="1">
                    <a:solidFill>
                      <a:schemeClr val="tx1"/>
                    </a:solidFill>
                    <a:latin typeface="Arial" panose="020B0604020202020204" pitchFamily="34" charset="0"/>
                    <a:cs typeface="Arial" panose="020B0604020202020204" pitchFamily="34" charset="0"/>
                  </a:defRPr>
                </a:lvl4pPr>
                <a:lvl5pPr marL="2057400" indent="-228600" defTabSz="414338">
                  <a:defRPr sz="2800" b="1">
                    <a:solidFill>
                      <a:schemeClr val="tx1"/>
                    </a:solidFill>
                    <a:latin typeface="Arial" panose="020B0604020202020204" pitchFamily="34" charset="0"/>
                    <a:cs typeface="Arial" panose="020B0604020202020204" pitchFamily="34" charset="0"/>
                  </a:defRPr>
                </a:lvl5pPr>
                <a:lvl6pPr marL="2514600" indent="-228600" defTabSz="414338"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defTabSz="414338"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defTabSz="414338"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defTabSz="414338"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algn="ctr" eaLnBrk="1" hangingPunct="1"/>
                <a:r>
                  <a:rPr lang="en-US" altLang="en-US" sz="1560">
                    <a:solidFill>
                      <a:srgbClr val="FFC000"/>
                    </a:solidFill>
                    <a:latin typeface="Arial Narrow" panose="020B0606020202030204" pitchFamily="34" charset="0"/>
                  </a:rPr>
                  <a:t>L3 Cache &amp; Chip Interconnect</a:t>
                </a:r>
              </a:p>
            </p:txBody>
          </p:sp>
          <p:sp>
            <p:nvSpPr>
              <p:cNvPr id="12" name="Rectangle 1023"/>
              <p:cNvSpPr>
                <a:spLocks noChangeArrowheads="1"/>
              </p:cNvSpPr>
              <p:nvPr/>
            </p:nvSpPr>
            <p:spPr bwMode="auto">
              <a:xfrm>
                <a:off x="3189566" y="3314038"/>
                <a:ext cx="584675" cy="386094"/>
              </a:xfrm>
              <a:prstGeom prst="rect">
                <a:avLst/>
              </a:prstGeom>
              <a:solidFill>
                <a:srgbClr val="92D050">
                  <a:alpha val="30980"/>
                </a:srgbClr>
              </a:solidFill>
              <a:ln w="38100" algn="ctr">
                <a:solidFill>
                  <a:schemeClr val="bg1"/>
                </a:solidFill>
                <a:prstDash val="sysDot"/>
                <a:miter lim="800000"/>
                <a:headEnd/>
                <a:tailEnd/>
              </a:ln>
            </p:spPr>
            <p:txBody>
              <a:bodyPr lIns="99390" tIns="49694" rIns="99390" bIns="49694" anchor="ctr"/>
              <a:lstStyle>
                <a:lvl1pPr defTabSz="414338">
                  <a:defRPr sz="2800" b="1">
                    <a:solidFill>
                      <a:schemeClr val="tx1"/>
                    </a:solidFill>
                    <a:latin typeface="Arial" panose="020B0604020202020204" pitchFamily="34" charset="0"/>
                    <a:cs typeface="Arial" panose="020B0604020202020204" pitchFamily="34" charset="0"/>
                  </a:defRPr>
                </a:lvl1pPr>
                <a:lvl2pPr marL="742950" indent="-285750" defTabSz="414338">
                  <a:defRPr sz="2800" b="1">
                    <a:solidFill>
                      <a:schemeClr val="tx1"/>
                    </a:solidFill>
                    <a:latin typeface="Arial" panose="020B0604020202020204" pitchFamily="34" charset="0"/>
                    <a:cs typeface="Arial" panose="020B0604020202020204" pitchFamily="34" charset="0"/>
                  </a:defRPr>
                </a:lvl2pPr>
                <a:lvl3pPr marL="1143000" indent="-228600" defTabSz="414338">
                  <a:defRPr sz="2800" b="1">
                    <a:solidFill>
                      <a:schemeClr val="tx1"/>
                    </a:solidFill>
                    <a:latin typeface="Arial" panose="020B0604020202020204" pitchFamily="34" charset="0"/>
                    <a:cs typeface="Arial" panose="020B0604020202020204" pitchFamily="34" charset="0"/>
                  </a:defRPr>
                </a:lvl3pPr>
                <a:lvl4pPr marL="1600200" indent="-228600" defTabSz="414338">
                  <a:defRPr sz="2800" b="1">
                    <a:solidFill>
                      <a:schemeClr val="tx1"/>
                    </a:solidFill>
                    <a:latin typeface="Arial" panose="020B0604020202020204" pitchFamily="34" charset="0"/>
                    <a:cs typeface="Arial" panose="020B0604020202020204" pitchFamily="34" charset="0"/>
                  </a:defRPr>
                </a:lvl4pPr>
                <a:lvl5pPr marL="2057400" indent="-228600" defTabSz="414338">
                  <a:defRPr sz="2800" b="1">
                    <a:solidFill>
                      <a:schemeClr val="tx1"/>
                    </a:solidFill>
                    <a:latin typeface="Arial" panose="020B0604020202020204" pitchFamily="34" charset="0"/>
                    <a:cs typeface="Arial" panose="020B0604020202020204" pitchFamily="34" charset="0"/>
                  </a:defRPr>
                </a:lvl5pPr>
                <a:lvl6pPr marL="2514600" indent="-228600" defTabSz="414338"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defTabSz="414338"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defTabSz="414338"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defTabSz="414338"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algn="ctr" eaLnBrk="1" hangingPunct="1"/>
                <a:r>
                  <a:rPr lang="en-US" altLang="en-US" sz="1080" dirty="0">
                    <a:solidFill>
                      <a:schemeClr val="bg1"/>
                    </a:solidFill>
                    <a:latin typeface="Arial Narrow" panose="020B0606020202030204" pitchFamily="34" charset="0"/>
                  </a:rPr>
                  <a:t>8M L3</a:t>
                </a:r>
              </a:p>
              <a:p>
                <a:pPr algn="ctr" eaLnBrk="1" hangingPunct="1"/>
                <a:r>
                  <a:rPr lang="en-US" altLang="en-US" sz="1080" dirty="0">
                    <a:solidFill>
                      <a:schemeClr val="bg1"/>
                    </a:solidFill>
                    <a:latin typeface="Arial Narrow" panose="020B0606020202030204" pitchFamily="34" charset="0"/>
                  </a:rPr>
                  <a:t>Region</a:t>
                </a:r>
              </a:p>
            </p:txBody>
          </p:sp>
          <p:sp>
            <p:nvSpPr>
              <p:cNvPr id="13" name="Rectangle 176"/>
              <p:cNvSpPr/>
              <p:nvPr/>
            </p:nvSpPr>
            <p:spPr>
              <a:xfrm>
                <a:off x="5921641" y="2462439"/>
                <a:ext cx="776553" cy="2762373"/>
              </a:xfrm>
              <a:custGeom>
                <a:avLst/>
                <a:gdLst/>
                <a:ahLst/>
                <a:cxnLst/>
                <a:rect l="l" t="t" r="r" b="b"/>
                <a:pathLst>
                  <a:path w="776128" h="2745676">
                    <a:moveTo>
                      <a:pt x="489624" y="0"/>
                    </a:moveTo>
                    <a:lnTo>
                      <a:pt x="776128" y="0"/>
                    </a:lnTo>
                    <a:lnTo>
                      <a:pt x="776128" y="2745676"/>
                    </a:lnTo>
                    <a:lnTo>
                      <a:pt x="489624" y="2745676"/>
                    </a:lnTo>
                    <a:lnTo>
                      <a:pt x="489624" y="1530223"/>
                    </a:lnTo>
                    <a:lnTo>
                      <a:pt x="0" y="1530223"/>
                    </a:lnTo>
                    <a:lnTo>
                      <a:pt x="0" y="1283335"/>
                    </a:lnTo>
                    <a:lnTo>
                      <a:pt x="489624" y="1283335"/>
                    </a:lnTo>
                    <a:close/>
                  </a:path>
                </a:pathLst>
              </a:custGeom>
              <a:solidFill>
                <a:schemeClr val="tx1">
                  <a:alpha val="28000"/>
                </a:schemeClr>
              </a:solidFill>
              <a:ln w="381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defTabSz="548640">
                  <a:defRPr/>
                </a:pPr>
                <a:endParaRPr lang="en-US" sz="1680" dirty="0">
                  <a:solidFill>
                    <a:srgbClr val="FFC000"/>
                  </a:solidFill>
                  <a:latin typeface="Arial Narrow" pitchFamily="34" charset="0"/>
                </a:endParaRPr>
              </a:p>
            </p:txBody>
          </p:sp>
          <p:sp>
            <p:nvSpPr>
              <p:cNvPr id="14" name="TextBox 165"/>
              <p:cNvSpPr txBox="1">
                <a:spLocks noChangeArrowheads="1"/>
              </p:cNvSpPr>
              <p:nvPr/>
            </p:nvSpPr>
            <p:spPr bwMode="auto">
              <a:xfrm>
                <a:off x="5922116" y="3732416"/>
                <a:ext cx="806800" cy="29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9390" tIns="49694" rIns="99390" bIns="49694">
                <a:spAutoFit/>
              </a:bodyPr>
              <a:lstStyle>
                <a:lvl1pPr defTabSz="414338">
                  <a:defRPr sz="2800" b="1">
                    <a:solidFill>
                      <a:schemeClr val="tx1"/>
                    </a:solidFill>
                    <a:latin typeface="Arial" panose="020B0604020202020204" pitchFamily="34" charset="0"/>
                    <a:cs typeface="Arial" panose="020B0604020202020204" pitchFamily="34" charset="0"/>
                  </a:defRPr>
                </a:lvl1pPr>
                <a:lvl2pPr marL="742950" indent="-285750" defTabSz="414338">
                  <a:defRPr sz="2800" b="1">
                    <a:solidFill>
                      <a:schemeClr val="tx1"/>
                    </a:solidFill>
                    <a:latin typeface="Arial" panose="020B0604020202020204" pitchFamily="34" charset="0"/>
                    <a:cs typeface="Arial" panose="020B0604020202020204" pitchFamily="34" charset="0"/>
                  </a:defRPr>
                </a:lvl2pPr>
                <a:lvl3pPr marL="1143000" indent="-228600" defTabSz="414338">
                  <a:defRPr sz="2800" b="1">
                    <a:solidFill>
                      <a:schemeClr val="tx1"/>
                    </a:solidFill>
                    <a:latin typeface="Arial" panose="020B0604020202020204" pitchFamily="34" charset="0"/>
                    <a:cs typeface="Arial" panose="020B0604020202020204" pitchFamily="34" charset="0"/>
                  </a:defRPr>
                </a:lvl3pPr>
                <a:lvl4pPr marL="1600200" indent="-228600" defTabSz="414338">
                  <a:defRPr sz="2800" b="1">
                    <a:solidFill>
                      <a:schemeClr val="tx1"/>
                    </a:solidFill>
                    <a:latin typeface="Arial" panose="020B0604020202020204" pitchFamily="34" charset="0"/>
                    <a:cs typeface="Arial" panose="020B0604020202020204" pitchFamily="34" charset="0"/>
                  </a:defRPr>
                </a:lvl4pPr>
                <a:lvl5pPr marL="2057400" indent="-228600" defTabSz="414338">
                  <a:defRPr sz="2800" b="1">
                    <a:solidFill>
                      <a:schemeClr val="tx1"/>
                    </a:solidFill>
                    <a:latin typeface="Arial" panose="020B0604020202020204" pitchFamily="34" charset="0"/>
                    <a:cs typeface="Arial" panose="020B0604020202020204" pitchFamily="34" charset="0"/>
                  </a:defRPr>
                </a:lvl5pPr>
                <a:lvl6pPr marL="2514600" indent="-228600" defTabSz="414338"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defTabSz="414338"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defTabSz="414338"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defTabSz="414338"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r>
                  <a:rPr lang="en-US" altLang="en-US" sz="1320">
                    <a:solidFill>
                      <a:srgbClr val="FFC000"/>
                    </a:solidFill>
                    <a:latin typeface="Arial Narrow" panose="020B0606020202030204" pitchFamily="34" charset="0"/>
                  </a:rPr>
                  <a:t>Mem. Ctrl.</a:t>
                </a:r>
              </a:p>
            </p:txBody>
          </p:sp>
          <p:sp>
            <p:nvSpPr>
              <p:cNvPr id="15" name="Rectangle 177"/>
              <p:cNvSpPr/>
              <p:nvPr/>
            </p:nvSpPr>
            <p:spPr>
              <a:xfrm>
                <a:off x="2335376" y="2462439"/>
                <a:ext cx="721842" cy="2762373"/>
              </a:xfrm>
              <a:custGeom>
                <a:avLst/>
                <a:gdLst/>
                <a:ahLst/>
                <a:cxnLst/>
                <a:rect l="l" t="t" r="r" b="b"/>
                <a:pathLst>
                  <a:path w="720888" h="2745676">
                    <a:moveTo>
                      <a:pt x="0" y="0"/>
                    </a:moveTo>
                    <a:lnTo>
                      <a:pt x="269462" y="0"/>
                    </a:lnTo>
                    <a:lnTo>
                      <a:pt x="269462" y="1283335"/>
                    </a:lnTo>
                    <a:lnTo>
                      <a:pt x="720888" y="1283335"/>
                    </a:lnTo>
                    <a:lnTo>
                      <a:pt x="720888" y="1530223"/>
                    </a:lnTo>
                    <a:lnTo>
                      <a:pt x="269462" y="1530223"/>
                    </a:lnTo>
                    <a:lnTo>
                      <a:pt x="269462" y="2745676"/>
                    </a:lnTo>
                    <a:lnTo>
                      <a:pt x="0" y="2745676"/>
                    </a:lnTo>
                    <a:close/>
                  </a:path>
                </a:pathLst>
              </a:custGeom>
              <a:solidFill>
                <a:schemeClr val="tx1">
                  <a:alpha val="32000"/>
                </a:schemeClr>
              </a:solidFill>
              <a:ln w="381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defTabSz="548640">
                  <a:defRPr/>
                </a:pPr>
                <a:endParaRPr lang="en-US" sz="1680" dirty="0">
                  <a:solidFill>
                    <a:srgbClr val="FFC000"/>
                  </a:solidFill>
                  <a:latin typeface="Arial Narrow" pitchFamily="34" charset="0"/>
                </a:endParaRPr>
              </a:p>
            </p:txBody>
          </p:sp>
          <p:sp>
            <p:nvSpPr>
              <p:cNvPr id="16" name="TextBox 15"/>
              <p:cNvSpPr txBox="1">
                <a:spLocks noChangeArrowheads="1"/>
              </p:cNvSpPr>
              <p:nvPr/>
            </p:nvSpPr>
            <p:spPr bwMode="auto">
              <a:xfrm>
                <a:off x="2301307" y="3732414"/>
                <a:ext cx="806898" cy="29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9390" tIns="49694" rIns="99390" bIns="49694">
                <a:spAutoFit/>
              </a:bodyPr>
              <a:lstStyle>
                <a:lvl1pPr defTabSz="414338">
                  <a:defRPr sz="2800" b="1">
                    <a:solidFill>
                      <a:schemeClr val="tx1"/>
                    </a:solidFill>
                    <a:latin typeface="Arial" panose="020B0604020202020204" pitchFamily="34" charset="0"/>
                    <a:cs typeface="Arial" panose="020B0604020202020204" pitchFamily="34" charset="0"/>
                  </a:defRPr>
                </a:lvl1pPr>
                <a:lvl2pPr marL="742950" indent="-285750" defTabSz="414338">
                  <a:defRPr sz="2800" b="1">
                    <a:solidFill>
                      <a:schemeClr val="tx1"/>
                    </a:solidFill>
                    <a:latin typeface="Arial" panose="020B0604020202020204" pitchFamily="34" charset="0"/>
                    <a:cs typeface="Arial" panose="020B0604020202020204" pitchFamily="34" charset="0"/>
                  </a:defRPr>
                </a:lvl2pPr>
                <a:lvl3pPr marL="1143000" indent="-228600" defTabSz="414338">
                  <a:defRPr sz="2800" b="1">
                    <a:solidFill>
                      <a:schemeClr val="tx1"/>
                    </a:solidFill>
                    <a:latin typeface="Arial" panose="020B0604020202020204" pitchFamily="34" charset="0"/>
                    <a:cs typeface="Arial" panose="020B0604020202020204" pitchFamily="34" charset="0"/>
                  </a:defRPr>
                </a:lvl3pPr>
                <a:lvl4pPr marL="1600200" indent="-228600" defTabSz="414338">
                  <a:defRPr sz="2800" b="1">
                    <a:solidFill>
                      <a:schemeClr val="tx1"/>
                    </a:solidFill>
                    <a:latin typeface="Arial" panose="020B0604020202020204" pitchFamily="34" charset="0"/>
                    <a:cs typeface="Arial" panose="020B0604020202020204" pitchFamily="34" charset="0"/>
                  </a:defRPr>
                </a:lvl4pPr>
                <a:lvl5pPr marL="2057400" indent="-228600" defTabSz="414338">
                  <a:defRPr sz="2800" b="1">
                    <a:solidFill>
                      <a:schemeClr val="tx1"/>
                    </a:solidFill>
                    <a:latin typeface="Arial" panose="020B0604020202020204" pitchFamily="34" charset="0"/>
                    <a:cs typeface="Arial" panose="020B0604020202020204" pitchFamily="34" charset="0"/>
                  </a:defRPr>
                </a:lvl5pPr>
                <a:lvl6pPr marL="2514600" indent="-228600" defTabSz="414338"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defTabSz="414338"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defTabSz="414338"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defTabSz="414338"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r>
                  <a:rPr lang="en-US" altLang="en-US" sz="1320" dirty="0" err="1">
                    <a:solidFill>
                      <a:srgbClr val="FFC000"/>
                    </a:solidFill>
                    <a:latin typeface="Arial Narrow" panose="020B0606020202030204" pitchFamily="34" charset="0"/>
                  </a:rPr>
                  <a:t>Mem</a:t>
                </a:r>
                <a:r>
                  <a:rPr lang="en-US" altLang="en-US" sz="1320" dirty="0">
                    <a:solidFill>
                      <a:srgbClr val="FFC000"/>
                    </a:solidFill>
                    <a:latin typeface="Arial Narrow" panose="020B0606020202030204" pitchFamily="34" charset="0"/>
                  </a:rPr>
                  <a:t>. Ctrl.</a:t>
                </a:r>
              </a:p>
            </p:txBody>
          </p:sp>
          <p:sp>
            <p:nvSpPr>
              <p:cNvPr id="17" name="Rectangle 156"/>
              <p:cNvSpPr/>
              <p:nvPr/>
            </p:nvSpPr>
            <p:spPr>
              <a:xfrm>
                <a:off x="2335376" y="2104354"/>
                <a:ext cx="4362817" cy="1554749"/>
              </a:xfrm>
              <a:custGeom>
                <a:avLst/>
                <a:gdLst/>
                <a:ahLst/>
                <a:cxnLst/>
                <a:rect l="l" t="t" r="r" b="b"/>
                <a:pathLst>
                  <a:path w="4362716" h="1554830">
                    <a:moveTo>
                      <a:pt x="0" y="0"/>
                    </a:moveTo>
                    <a:lnTo>
                      <a:pt x="4362716" y="0"/>
                    </a:lnTo>
                    <a:lnTo>
                      <a:pt x="4362716" y="352103"/>
                    </a:lnTo>
                    <a:lnTo>
                      <a:pt x="2330478" y="352103"/>
                    </a:lnTo>
                    <a:lnTo>
                      <a:pt x="2330478" y="1554830"/>
                    </a:lnTo>
                    <a:lnTo>
                      <a:pt x="2015197" y="1554830"/>
                    </a:lnTo>
                    <a:lnTo>
                      <a:pt x="2015197" y="352103"/>
                    </a:lnTo>
                    <a:lnTo>
                      <a:pt x="0" y="352103"/>
                    </a:lnTo>
                    <a:close/>
                  </a:path>
                </a:pathLst>
              </a:custGeom>
              <a:solidFill>
                <a:schemeClr val="tx1">
                  <a:alpha val="28000"/>
                </a:schemeClr>
              </a:solidFill>
              <a:ln w="381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defTabSz="548640">
                  <a:defRPr/>
                </a:pPr>
                <a:endParaRPr lang="en-US" sz="1680" dirty="0">
                  <a:solidFill>
                    <a:srgbClr val="FFC000"/>
                  </a:solidFill>
                  <a:latin typeface="Arial Narrow" pitchFamily="34" charset="0"/>
                </a:endParaRPr>
              </a:p>
            </p:txBody>
          </p:sp>
          <p:sp>
            <p:nvSpPr>
              <p:cNvPr id="18" name="Rectangle 156"/>
              <p:cNvSpPr/>
              <p:nvPr/>
            </p:nvSpPr>
            <p:spPr>
              <a:xfrm flipV="1">
                <a:off x="2335376" y="4008053"/>
                <a:ext cx="4362817" cy="1554749"/>
              </a:xfrm>
              <a:custGeom>
                <a:avLst/>
                <a:gdLst/>
                <a:ahLst/>
                <a:cxnLst/>
                <a:rect l="l" t="t" r="r" b="b"/>
                <a:pathLst>
                  <a:path w="4362716" h="1554830">
                    <a:moveTo>
                      <a:pt x="0" y="0"/>
                    </a:moveTo>
                    <a:lnTo>
                      <a:pt x="4362716" y="0"/>
                    </a:lnTo>
                    <a:lnTo>
                      <a:pt x="4362716" y="352103"/>
                    </a:lnTo>
                    <a:lnTo>
                      <a:pt x="2330478" y="352103"/>
                    </a:lnTo>
                    <a:lnTo>
                      <a:pt x="2330478" y="1554830"/>
                    </a:lnTo>
                    <a:lnTo>
                      <a:pt x="2015197" y="1554830"/>
                    </a:lnTo>
                    <a:lnTo>
                      <a:pt x="2015197" y="352103"/>
                    </a:lnTo>
                    <a:lnTo>
                      <a:pt x="0" y="352103"/>
                    </a:lnTo>
                    <a:close/>
                  </a:path>
                </a:pathLst>
              </a:custGeom>
              <a:solidFill>
                <a:schemeClr val="tx1">
                  <a:alpha val="32000"/>
                </a:schemeClr>
              </a:solidFill>
              <a:ln w="381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defTabSz="548640">
                  <a:defRPr/>
                </a:pPr>
                <a:endParaRPr lang="en-US" sz="1680" dirty="0">
                  <a:solidFill>
                    <a:srgbClr val="FFC000"/>
                  </a:solidFill>
                  <a:latin typeface="Arial Narrow" pitchFamily="34" charset="0"/>
                </a:endParaRPr>
              </a:p>
            </p:txBody>
          </p:sp>
          <p:sp>
            <p:nvSpPr>
              <p:cNvPr id="19" name="TextBox 166"/>
              <p:cNvSpPr txBox="1">
                <a:spLocks noChangeArrowheads="1"/>
              </p:cNvSpPr>
              <p:nvPr/>
            </p:nvSpPr>
            <p:spPr bwMode="auto">
              <a:xfrm rot="5400000">
                <a:off x="4086265" y="2892851"/>
                <a:ext cx="850614" cy="35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9390" tIns="49694" rIns="99390" bIns="49694">
                <a:spAutoFit/>
              </a:bodyPr>
              <a:lstStyle>
                <a:lvl1pPr defTabSz="414338">
                  <a:defRPr sz="2800" b="1">
                    <a:solidFill>
                      <a:schemeClr val="tx1"/>
                    </a:solidFill>
                    <a:latin typeface="Arial" panose="020B0604020202020204" pitchFamily="34" charset="0"/>
                    <a:cs typeface="Arial" panose="020B0604020202020204" pitchFamily="34" charset="0"/>
                  </a:defRPr>
                </a:lvl1pPr>
                <a:lvl2pPr marL="742950" indent="-285750" defTabSz="414338">
                  <a:defRPr sz="2800" b="1">
                    <a:solidFill>
                      <a:schemeClr val="tx1"/>
                    </a:solidFill>
                    <a:latin typeface="Arial" panose="020B0604020202020204" pitchFamily="34" charset="0"/>
                    <a:cs typeface="Arial" panose="020B0604020202020204" pitchFamily="34" charset="0"/>
                  </a:defRPr>
                </a:lvl2pPr>
                <a:lvl3pPr marL="1143000" indent="-228600" defTabSz="414338">
                  <a:defRPr sz="2800" b="1">
                    <a:solidFill>
                      <a:schemeClr val="tx1"/>
                    </a:solidFill>
                    <a:latin typeface="Arial" panose="020B0604020202020204" pitchFamily="34" charset="0"/>
                    <a:cs typeface="Arial" panose="020B0604020202020204" pitchFamily="34" charset="0"/>
                  </a:defRPr>
                </a:lvl3pPr>
                <a:lvl4pPr marL="1600200" indent="-228600" defTabSz="414338">
                  <a:defRPr sz="2800" b="1">
                    <a:solidFill>
                      <a:schemeClr val="tx1"/>
                    </a:solidFill>
                    <a:latin typeface="Arial" panose="020B0604020202020204" pitchFamily="34" charset="0"/>
                    <a:cs typeface="Arial" panose="020B0604020202020204" pitchFamily="34" charset="0"/>
                  </a:defRPr>
                </a:lvl4pPr>
                <a:lvl5pPr marL="2057400" indent="-228600" defTabSz="414338">
                  <a:defRPr sz="2800" b="1">
                    <a:solidFill>
                      <a:schemeClr val="tx1"/>
                    </a:solidFill>
                    <a:latin typeface="Arial" panose="020B0604020202020204" pitchFamily="34" charset="0"/>
                    <a:cs typeface="Arial" panose="020B0604020202020204" pitchFamily="34" charset="0"/>
                  </a:defRPr>
                </a:lvl5pPr>
                <a:lvl6pPr marL="2514600" indent="-228600" defTabSz="414338"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defTabSz="414338"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defTabSz="414338"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defTabSz="414338"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algn="ctr" eaLnBrk="1" hangingPunct="1">
                  <a:lnSpc>
                    <a:spcPct val="85000"/>
                  </a:lnSpc>
                </a:pPr>
                <a:r>
                  <a:rPr lang="en-US" altLang="en-US" sz="1080">
                    <a:solidFill>
                      <a:srgbClr val="FFC000"/>
                    </a:solidFill>
                    <a:latin typeface="Arial Narrow" panose="020B0606020202030204" pitchFamily="34" charset="0"/>
                  </a:rPr>
                  <a:t>SMP Links</a:t>
                </a:r>
              </a:p>
              <a:p>
                <a:pPr algn="ctr" eaLnBrk="1" hangingPunct="1">
                  <a:lnSpc>
                    <a:spcPct val="85000"/>
                  </a:lnSpc>
                </a:pPr>
                <a:r>
                  <a:rPr lang="en-US" altLang="en-US" sz="1080">
                    <a:solidFill>
                      <a:srgbClr val="FFC000"/>
                    </a:solidFill>
                    <a:latin typeface="Arial Narrow" panose="020B0606020202030204" pitchFamily="34" charset="0"/>
                  </a:rPr>
                  <a:t>Accelerators</a:t>
                </a:r>
              </a:p>
            </p:txBody>
          </p:sp>
          <p:sp>
            <p:nvSpPr>
              <p:cNvPr id="20" name="TextBox 167"/>
              <p:cNvSpPr txBox="1">
                <a:spLocks noChangeArrowheads="1"/>
              </p:cNvSpPr>
              <p:nvPr/>
            </p:nvSpPr>
            <p:spPr bwMode="auto">
              <a:xfrm rot="5400000">
                <a:off x="4133788" y="4471101"/>
                <a:ext cx="741447" cy="35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9390" tIns="49694" rIns="99390" bIns="49694">
                <a:spAutoFit/>
              </a:bodyPr>
              <a:lstStyle>
                <a:lvl1pPr defTabSz="414338">
                  <a:defRPr sz="2800" b="1">
                    <a:solidFill>
                      <a:schemeClr val="tx1"/>
                    </a:solidFill>
                    <a:latin typeface="Arial" panose="020B0604020202020204" pitchFamily="34" charset="0"/>
                    <a:cs typeface="Arial" panose="020B0604020202020204" pitchFamily="34" charset="0"/>
                  </a:defRPr>
                </a:lvl1pPr>
                <a:lvl2pPr marL="742950" indent="-285750" defTabSz="414338">
                  <a:defRPr sz="2800" b="1">
                    <a:solidFill>
                      <a:schemeClr val="tx1"/>
                    </a:solidFill>
                    <a:latin typeface="Arial" panose="020B0604020202020204" pitchFamily="34" charset="0"/>
                    <a:cs typeface="Arial" panose="020B0604020202020204" pitchFamily="34" charset="0"/>
                  </a:defRPr>
                </a:lvl2pPr>
                <a:lvl3pPr marL="1143000" indent="-228600" defTabSz="414338">
                  <a:defRPr sz="2800" b="1">
                    <a:solidFill>
                      <a:schemeClr val="tx1"/>
                    </a:solidFill>
                    <a:latin typeface="Arial" panose="020B0604020202020204" pitchFamily="34" charset="0"/>
                    <a:cs typeface="Arial" panose="020B0604020202020204" pitchFamily="34" charset="0"/>
                  </a:defRPr>
                </a:lvl3pPr>
                <a:lvl4pPr marL="1600200" indent="-228600" defTabSz="414338">
                  <a:defRPr sz="2800" b="1">
                    <a:solidFill>
                      <a:schemeClr val="tx1"/>
                    </a:solidFill>
                    <a:latin typeface="Arial" panose="020B0604020202020204" pitchFamily="34" charset="0"/>
                    <a:cs typeface="Arial" panose="020B0604020202020204" pitchFamily="34" charset="0"/>
                  </a:defRPr>
                </a:lvl4pPr>
                <a:lvl5pPr marL="2057400" indent="-228600" defTabSz="414338">
                  <a:defRPr sz="2800" b="1">
                    <a:solidFill>
                      <a:schemeClr val="tx1"/>
                    </a:solidFill>
                    <a:latin typeface="Arial" panose="020B0604020202020204" pitchFamily="34" charset="0"/>
                    <a:cs typeface="Arial" panose="020B0604020202020204" pitchFamily="34" charset="0"/>
                  </a:defRPr>
                </a:lvl5pPr>
                <a:lvl6pPr marL="2514600" indent="-228600" defTabSz="414338"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defTabSz="414338"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defTabSz="414338"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defTabSz="414338"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algn="ctr" eaLnBrk="1" hangingPunct="1">
                  <a:lnSpc>
                    <a:spcPct val="85000"/>
                  </a:lnSpc>
                </a:pPr>
                <a:r>
                  <a:rPr lang="en-US" altLang="en-US" sz="1080">
                    <a:solidFill>
                      <a:srgbClr val="FFC000"/>
                    </a:solidFill>
                    <a:latin typeface="Arial Narrow" panose="020B0606020202030204" pitchFamily="34" charset="0"/>
                  </a:rPr>
                  <a:t>SMP Links</a:t>
                </a:r>
              </a:p>
              <a:p>
                <a:pPr algn="ctr" eaLnBrk="1" hangingPunct="1">
                  <a:lnSpc>
                    <a:spcPct val="85000"/>
                  </a:lnSpc>
                </a:pPr>
                <a:r>
                  <a:rPr lang="en-US" altLang="en-US" sz="1080">
                    <a:solidFill>
                      <a:srgbClr val="FFC000"/>
                    </a:solidFill>
                    <a:latin typeface="Arial Narrow" panose="020B0606020202030204" pitchFamily="34" charset="0"/>
                  </a:rPr>
                  <a:t>PCIe</a:t>
                </a:r>
              </a:p>
            </p:txBody>
          </p:sp>
        </p:grpSp>
      </p:grpSp>
      <p:sp>
        <p:nvSpPr>
          <p:cNvPr id="61" name="Rectangle 118"/>
          <p:cNvSpPr>
            <a:spLocks noChangeArrowheads="1"/>
          </p:cNvSpPr>
          <p:nvPr/>
        </p:nvSpPr>
        <p:spPr bwMode="auto">
          <a:xfrm>
            <a:off x="541690" y="4304823"/>
            <a:ext cx="3163700" cy="1116021"/>
          </a:xfrm>
          <a:prstGeom prst="rect">
            <a:avLst/>
          </a:prstGeom>
          <a:noFill/>
          <a:ln w="9525">
            <a:solidFill>
              <a:schemeClr val="bg1"/>
            </a:solidFill>
            <a:miter lim="800000"/>
            <a:headEnd/>
            <a:tailEnd/>
          </a:ln>
        </p:spPr>
        <p:txBody>
          <a:bodyPr wrap="square" lIns="49694" tIns="49694" rIns="49694" bIns="49694" anchor="ctr">
            <a:spAutoFit/>
          </a:bodyPr>
          <a:lstStyle>
            <a:lvl1pPr defTabSz="827088">
              <a:defRPr sz="2800" b="1">
                <a:solidFill>
                  <a:schemeClr val="tx1"/>
                </a:solidFill>
                <a:latin typeface="Arial" panose="020B0604020202020204" pitchFamily="34" charset="0"/>
                <a:cs typeface="Arial" panose="020B0604020202020204" pitchFamily="34" charset="0"/>
              </a:defRPr>
            </a:lvl1pPr>
            <a:lvl2pPr marL="742950" indent="-285750" defTabSz="827088">
              <a:defRPr sz="2800" b="1">
                <a:solidFill>
                  <a:schemeClr val="tx1"/>
                </a:solidFill>
                <a:latin typeface="Arial" panose="020B0604020202020204" pitchFamily="34" charset="0"/>
                <a:cs typeface="Arial" panose="020B0604020202020204" pitchFamily="34" charset="0"/>
              </a:defRPr>
            </a:lvl2pPr>
            <a:lvl3pPr marL="1143000" indent="-228600" defTabSz="827088">
              <a:defRPr sz="2800" b="1">
                <a:solidFill>
                  <a:schemeClr val="tx1"/>
                </a:solidFill>
                <a:latin typeface="Arial" panose="020B0604020202020204" pitchFamily="34" charset="0"/>
                <a:cs typeface="Arial" panose="020B0604020202020204" pitchFamily="34" charset="0"/>
              </a:defRPr>
            </a:lvl3pPr>
            <a:lvl4pPr marL="1600200" indent="-228600" defTabSz="827088">
              <a:defRPr sz="2800" b="1">
                <a:solidFill>
                  <a:schemeClr val="tx1"/>
                </a:solidFill>
                <a:latin typeface="Arial" panose="020B0604020202020204" pitchFamily="34" charset="0"/>
                <a:cs typeface="Arial" panose="020B0604020202020204" pitchFamily="34" charset="0"/>
              </a:defRPr>
            </a:lvl4pPr>
            <a:lvl5pPr marL="2057400" indent="-228600" defTabSz="827088">
              <a:defRPr sz="2800" b="1">
                <a:solidFill>
                  <a:schemeClr val="tx1"/>
                </a:solidFill>
                <a:latin typeface="Arial" panose="020B0604020202020204" pitchFamily="34" charset="0"/>
                <a:cs typeface="Arial" panose="020B0604020202020204" pitchFamily="34" charset="0"/>
              </a:defRPr>
            </a:lvl5pPr>
            <a:lvl6pPr marL="2514600" indent="-228600" defTabSz="827088"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defTabSz="827088"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defTabSz="827088"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defTabSz="827088"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a:spcBef>
                <a:spcPts val="1306"/>
              </a:spcBef>
            </a:pPr>
            <a:r>
              <a:rPr lang="en-US" altLang="en-US" sz="1800" dirty="0">
                <a:solidFill>
                  <a:srgbClr val="FFCF01"/>
                </a:solidFill>
              </a:rPr>
              <a:t>Bus Interfaces</a:t>
            </a:r>
          </a:p>
          <a:p>
            <a:pPr marL="180341" indent="-180341">
              <a:buFont typeface="Arial" panose="020B0604020202020204" pitchFamily="34" charset="0"/>
              <a:buChar char="•"/>
            </a:pPr>
            <a:r>
              <a:rPr lang="en-US" altLang="en-US" sz="1600" b="0" dirty="0">
                <a:solidFill>
                  <a:srgbClr val="FFFFFF"/>
                </a:solidFill>
                <a:latin typeface="Arial Narrow" panose="020B0606020202030204" pitchFamily="34" charset="0"/>
              </a:rPr>
              <a:t>Integrated PCIe Gen3</a:t>
            </a:r>
          </a:p>
          <a:p>
            <a:pPr marL="180341" indent="-180341">
              <a:buFont typeface="Arial" panose="020B0604020202020204" pitchFamily="34" charset="0"/>
              <a:buChar char="•"/>
            </a:pPr>
            <a:r>
              <a:rPr lang="en-US" altLang="en-US" sz="1600" b="0" dirty="0">
                <a:solidFill>
                  <a:srgbClr val="FFFFFF"/>
                </a:solidFill>
                <a:latin typeface="Arial Narrow" panose="020B0606020202030204" pitchFamily="34" charset="0"/>
              </a:rPr>
              <a:t>SMP Interconnect</a:t>
            </a:r>
          </a:p>
          <a:p>
            <a:pPr marL="180341" indent="-180341">
              <a:buFont typeface="Arial" panose="020B0604020202020204" pitchFamily="34" charset="0"/>
              <a:buChar char="•"/>
            </a:pPr>
            <a:r>
              <a:rPr lang="en-US" altLang="en-US" sz="1600" b="0" dirty="0">
                <a:solidFill>
                  <a:srgbClr val="FFFFFF"/>
                </a:solidFill>
                <a:latin typeface="Arial Narrow" panose="020B0606020202030204" pitchFamily="34" charset="0"/>
              </a:rPr>
              <a:t>CAPI </a:t>
            </a:r>
          </a:p>
        </p:txBody>
      </p:sp>
      <p:sp>
        <p:nvSpPr>
          <p:cNvPr id="62" name="Rectangle 6"/>
          <p:cNvSpPr>
            <a:spLocks/>
          </p:cNvSpPr>
          <p:nvPr/>
        </p:nvSpPr>
        <p:spPr bwMode="auto">
          <a:xfrm>
            <a:off x="4015448" y="4626627"/>
            <a:ext cx="3185841" cy="136224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lIns="49694" tIns="49694" rIns="49694" bIns="49694" anchor="ctr">
            <a:spAutoFit/>
          </a:bodyPr>
          <a:lstStyle>
            <a:lvl1pPr defTabSz="827088">
              <a:defRPr sz="2800" b="1">
                <a:solidFill>
                  <a:schemeClr val="tx1"/>
                </a:solidFill>
                <a:latin typeface="Arial" panose="020B0604020202020204" pitchFamily="34" charset="0"/>
                <a:cs typeface="Arial" panose="020B0604020202020204" pitchFamily="34" charset="0"/>
              </a:defRPr>
            </a:lvl1pPr>
            <a:lvl2pPr marL="742950" indent="-285750" defTabSz="827088">
              <a:defRPr sz="2800" b="1">
                <a:solidFill>
                  <a:schemeClr val="tx1"/>
                </a:solidFill>
                <a:latin typeface="Arial" panose="020B0604020202020204" pitchFamily="34" charset="0"/>
                <a:cs typeface="Arial" panose="020B0604020202020204" pitchFamily="34" charset="0"/>
              </a:defRPr>
            </a:lvl2pPr>
            <a:lvl3pPr marL="1143000" indent="-228600" defTabSz="827088">
              <a:defRPr sz="2800" b="1">
                <a:solidFill>
                  <a:schemeClr val="tx1"/>
                </a:solidFill>
                <a:latin typeface="Arial" panose="020B0604020202020204" pitchFamily="34" charset="0"/>
                <a:cs typeface="Arial" panose="020B0604020202020204" pitchFamily="34" charset="0"/>
              </a:defRPr>
            </a:lvl3pPr>
            <a:lvl4pPr marL="1600200" indent="-228600" defTabSz="827088">
              <a:defRPr sz="2800" b="1">
                <a:solidFill>
                  <a:schemeClr val="tx1"/>
                </a:solidFill>
                <a:latin typeface="Arial" panose="020B0604020202020204" pitchFamily="34" charset="0"/>
                <a:cs typeface="Arial" panose="020B0604020202020204" pitchFamily="34" charset="0"/>
              </a:defRPr>
            </a:lvl4pPr>
            <a:lvl5pPr marL="2057400" indent="-228600" defTabSz="827088">
              <a:defRPr sz="2800" b="1">
                <a:solidFill>
                  <a:schemeClr val="tx1"/>
                </a:solidFill>
                <a:latin typeface="Arial" panose="020B0604020202020204" pitchFamily="34" charset="0"/>
                <a:cs typeface="Arial" panose="020B0604020202020204" pitchFamily="34" charset="0"/>
              </a:defRPr>
            </a:lvl5pPr>
            <a:lvl6pPr marL="2514600" indent="-228600" defTabSz="827088"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defTabSz="827088"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defTabSz="827088"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defTabSz="827088"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spcBef>
                <a:spcPct val="60000"/>
              </a:spcBef>
            </a:pPr>
            <a:r>
              <a:rPr lang="en-US" altLang="en-US" sz="1800" dirty="0">
                <a:solidFill>
                  <a:srgbClr val="FFCF01"/>
                </a:solidFill>
              </a:rPr>
              <a:t>Accelerators</a:t>
            </a:r>
            <a:endParaRPr lang="en-US" altLang="en-US" sz="1800" b="0" dirty="0">
              <a:solidFill>
                <a:srgbClr val="FFCF01"/>
              </a:solidFill>
            </a:endParaRPr>
          </a:p>
          <a:p>
            <a:pPr marL="180341" indent="-180341">
              <a:buFont typeface="Arial" panose="020B0604020202020204" pitchFamily="34" charset="0"/>
              <a:buChar char="•"/>
            </a:pPr>
            <a:r>
              <a:rPr lang="en-US" altLang="en-US" sz="1600" b="0" dirty="0">
                <a:solidFill>
                  <a:srgbClr val="FFFFFF"/>
                </a:solidFill>
                <a:latin typeface="Arial Narrow" panose="020B0606020202030204" pitchFamily="34" charset="0"/>
              </a:rPr>
              <a:t>Crypto &amp; </a:t>
            </a:r>
            <a:r>
              <a:rPr lang="en-US" altLang="en-US" sz="1600" b="0" dirty="0" smtClean="0">
                <a:solidFill>
                  <a:srgbClr val="FFFFFF"/>
                </a:solidFill>
                <a:latin typeface="Arial Narrow" panose="020B0606020202030204" pitchFamily="34" charset="0"/>
              </a:rPr>
              <a:t>Random number generator</a:t>
            </a:r>
            <a:endParaRPr lang="en-US" altLang="en-US" sz="1600" b="0" dirty="0">
              <a:solidFill>
                <a:srgbClr val="FFFFFF"/>
              </a:solidFill>
              <a:latin typeface="Arial Narrow" panose="020B0606020202030204" pitchFamily="34" charset="0"/>
            </a:endParaRPr>
          </a:p>
          <a:p>
            <a:pPr marL="180341" indent="-180341">
              <a:buFont typeface="Arial" panose="020B0604020202020204" pitchFamily="34" charset="0"/>
              <a:buChar char="•"/>
            </a:pPr>
            <a:r>
              <a:rPr lang="en-US" altLang="en-US" sz="1600" b="0" dirty="0">
                <a:solidFill>
                  <a:srgbClr val="FFFFFF"/>
                </a:solidFill>
                <a:latin typeface="Arial Narrow" panose="020B0606020202030204" pitchFamily="34" charset="0"/>
              </a:rPr>
              <a:t>Transactional Memory </a:t>
            </a:r>
            <a:r>
              <a:rPr lang="en-US" altLang="en-US" sz="1600" b="0" dirty="0" smtClean="0">
                <a:solidFill>
                  <a:srgbClr val="FFFFFF"/>
                </a:solidFill>
                <a:latin typeface="Arial Narrow" panose="020B0606020202030204" pitchFamily="34" charset="0"/>
              </a:rPr>
              <a:t>&amp; Active memory expansion</a:t>
            </a:r>
            <a:endParaRPr lang="en-US" altLang="en-US" sz="1600" b="0" dirty="0">
              <a:solidFill>
                <a:srgbClr val="FFFFFF"/>
              </a:solidFill>
              <a:latin typeface="Arial Narrow" panose="020B0606020202030204" pitchFamily="34" charset="0"/>
            </a:endParaRPr>
          </a:p>
          <a:p>
            <a:pPr marL="180341" indent="-180341">
              <a:buFont typeface="Arial" panose="020B0604020202020204" pitchFamily="34" charset="0"/>
              <a:buChar char="•"/>
            </a:pPr>
            <a:r>
              <a:rPr lang="en-US" altLang="en-US" sz="1600" b="0" dirty="0">
                <a:solidFill>
                  <a:srgbClr val="FFFFFF"/>
                </a:solidFill>
                <a:latin typeface="Arial Narrow" panose="020B0606020202030204" pitchFamily="34" charset="0"/>
              </a:rPr>
              <a:t>Data Move / </a:t>
            </a:r>
            <a:r>
              <a:rPr lang="en-US" altLang="en-US" sz="1600" b="0" dirty="0" smtClean="0">
                <a:solidFill>
                  <a:srgbClr val="FFFFFF"/>
                </a:solidFill>
                <a:latin typeface="Arial Narrow" panose="020B0606020202030204" pitchFamily="34" charset="0"/>
              </a:rPr>
              <a:t>VM Mobility</a:t>
            </a:r>
            <a:endParaRPr lang="en-US" altLang="en-US" sz="1600" b="0" dirty="0">
              <a:solidFill>
                <a:srgbClr val="FFFFFF"/>
              </a:solidFill>
              <a:latin typeface="Arial Narrow" panose="020B0606020202030204" pitchFamily="34" charset="0"/>
            </a:endParaRPr>
          </a:p>
        </p:txBody>
      </p:sp>
      <p:sp>
        <p:nvSpPr>
          <p:cNvPr id="63" name="Rectangle 118"/>
          <p:cNvSpPr>
            <a:spLocks noChangeArrowheads="1"/>
          </p:cNvSpPr>
          <p:nvPr/>
        </p:nvSpPr>
        <p:spPr bwMode="auto">
          <a:xfrm>
            <a:off x="554782" y="2817309"/>
            <a:ext cx="3137515" cy="1362243"/>
          </a:xfrm>
          <a:prstGeom prst="rect">
            <a:avLst/>
          </a:prstGeom>
          <a:noFill/>
          <a:ln w="9525">
            <a:solidFill>
              <a:schemeClr val="bg1"/>
            </a:solidFill>
            <a:miter lim="800000"/>
            <a:headEnd/>
            <a:tailEnd/>
          </a:ln>
        </p:spPr>
        <p:txBody>
          <a:bodyPr wrap="square" lIns="49694" tIns="49694" rIns="49694" bIns="49694" anchor="ctr">
            <a:spAutoFit/>
          </a:bodyPr>
          <a:lstStyle>
            <a:lvl1pPr defTabSz="827088">
              <a:defRPr sz="2800" b="1">
                <a:solidFill>
                  <a:schemeClr val="tx1"/>
                </a:solidFill>
                <a:latin typeface="Arial" panose="020B0604020202020204" pitchFamily="34" charset="0"/>
                <a:cs typeface="Arial" panose="020B0604020202020204" pitchFamily="34" charset="0"/>
              </a:defRPr>
            </a:lvl1pPr>
            <a:lvl2pPr marL="742950" indent="-285750" defTabSz="827088">
              <a:defRPr sz="2800" b="1">
                <a:solidFill>
                  <a:schemeClr val="tx1"/>
                </a:solidFill>
                <a:latin typeface="Arial" panose="020B0604020202020204" pitchFamily="34" charset="0"/>
                <a:cs typeface="Arial" panose="020B0604020202020204" pitchFamily="34" charset="0"/>
              </a:defRPr>
            </a:lvl2pPr>
            <a:lvl3pPr marL="1143000" indent="-228600" defTabSz="827088">
              <a:defRPr sz="2800" b="1">
                <a:solidFill>
                  <a:schemeClr val="tx1"/>
                </a:solidFill>
                <a:latin typeface="Arial" panose="020B0604020202020204" pitchFamily="34" charset="0"/>
                <a:cs typeface="Arial" panose="020B0604020202020204" pitchFamily="34" charset="0"/>
              </a:defRPr>
            </a:lvl3pPr>
            <a:lvl4pPr marL="1600200" indent="-228600" defTabSz="827088">
              <a:defRPr sz="2800" b="1">
                <a:solidFill>
                  <a:schemeClr val="tx1"/>
                </a:solidFill>
                <a:latin typeface="Arial" panose="020B0604020202020204" pitchFamily="34" charset="0"/>
                <a:cs typeface="Arial" panose="020B0604020202020204" pitchFamily="34" charset="0"/>
              </a:defRPr>
            </a:lvl4pPr>
            <a:lvl5pPr marL="2057400" indent="-228600" defTabSz="827088">
              <a:defRPr sz="2800" b="1">
                <a:solidFill>
                  <a:schemeClr val="tx1"/>
                </a:solidFill>
                <a:latin typeface="Arial" panose="020B0604020202020204" pitchFamily="34" charset="0"/>
                <a:cs typeface="Arial" panose="020B0604020202020204" pitchFamily="34" charset="0"/>
              </a:defRPr>
            </a:lvl5pPr>
            <a:lvl6pPr marL="2514600" indent="-228600" defTabSz="827088"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defTabSz="827088"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defTabSz="827088"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defTabSz="827088"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a:spcBef>
                <a:spcPts val="1306"/>
              </a:spcBef>
            </a:pPr>
            <a:r>
              <a:rPr lang="en-US" altLang="en-US" sz="1800" dirty="0">
                <a:solidFill>
                  <a:schemeClr val="accent5"/>
                </a:solidFill>
              </a:rPr>
              <a:t>Caches</a:t>
            </a:r>
            <a:r>
              <a:rPr lang="en-US" altLang="en-US" sz="1800" b="0" dirty="0">
                <a:solidFill>
                  <a:schemeClr val="accent5"/>
                </a:solidFill>
              </a:rPr>
              <a:t> </a:t>
            </a:r>
          </a:p>
          <a:p>
            <a:pPr marL="180341" indent="-180341">
              <a:buFont typeface="Arial" panose="020B0604020202020204" pitchFamily="34" charset="0"/>
              <a:buChar char="•"/>
            </a:pPr>
            <a:r>
              <a:rPr lang="en-US" altLang="en-US" sz="1600" dirty="0">
                <a:solidFill>
                  <a:schemeClr val="bg1"/>
                </a:solidFill>
                <a:latin typeface="Arial Narrow" panose="020B0606020202030204" pitchFamily="34" charset="0"/>
              </a:rPr>
              <a:t>64K Data cache (L1)</a:t>
            </a:r>
          </a:p>
          <a:p>
            <a:pPr marL="180341" indent="-180341">
              <a:buFont typeface="Arial" panose="020B0604020202020204" pitchFamily="34" charset="0"/>
              <a:buChar char="•"/>
            </a:pPr>
            <a:r>
              <a:rPr lang="en-US" altLang="en-US" sz="1600" dirty="0">
                <a:solidFill>
                  <a:schemeClr val="bg1"/>
                </a:solidFill>
                <a:latin typeface="Arial Narrow" panose="020B0606020202030204" pitchFamily="34" charset="0"/>
              </a:rPr>
              <a:t>512 KB SRAM L2 / core</a:t>
            </a:r>
          </a:p>
          <a:p>
            <a:pPr marL="180341" indent="-180341">
              <a:buFont typeface="Arial" panose="020B0604020202020204" pitchFamily="34" charset="0"/>
              <a:buChar char="•"/>
            </a:pPr>
            <a:r>
              <a:rPr lang="en-US" altLang="en-US" sz="1600" dirty="0">
                <a:solidFill>
                  <a:schemeClr val="bg1"/>
                </a:solidFill>
                <a:latin typeface="Arial Narrow" panose="020B0606020202030204" pitchFamily="34" charset="0"/>
              </a:rPr>
              <a:t>96 MB </a:t>
            </a:r>
            <a:r>
              <a:rPr lang="en-US" altLang="en-US" sz="1600" dirty="0" err="1">
                <a:solidFill>
                  <a:schemeClr val="bg1"/>
                </a:solidFill>
                <a:latin typeface="Arial Narrow" panose="020B0606020202030204" pitchFamily="34" charset="0"/>
              </a:rPr>
              <a:t>eDRAM</a:t>
            </a:r>
            <a:r>
              <a:rPr lang="en-US" altLang="en-US" sz="1600" dirty="0">
                <a:solidFill>
                  <a:schemeClr val="bg1"/>
                </a:solidFill>
                <a:latin typeface="Arial Narrow" panose="020B0606020202030204" pitchFamily="34" charset="0"/>
              </a:rPr>
              <a:t> shared L3</a:t>
            </a:r>
          </a:p>
          <a:p>
            <a:pPr marL="180341" indent="-180341">
              <a:buFont typeface="Arial" panose="020B0604020202020204" pitchFamily="34" charset="0"/>
              <a:buChar char="•"/>
            </a:pPr>
            <a:r>
              <a:rPr lang="en-US" altLang="en-US" sz="1600" dirty="0">
                <a:solidFill>
                  <a:schemeClr val="bg1"/>
                </a:solidFill>
                <a:latin typeface="Arial Narrow" panose="020B0606020202030204" pitchFamily="34" charset="0"/>
              </a:rPr>
              <a:t>Up to 128 MB </a:t>
            </a:r>
            <a:r>
              <a:rPr lang="en-US" altLang="en-US" sz="1600" dirty="0" err="1">
                <a:solidFill>
                  <a:schemeClr val="bg1"/>
                </a:solidFill>
                <a:latin typeface="Arial Narrow" panose="020B0606020202030204" pitchFamily="34" charset="0"/>
              </a:rPr>
              <a:t>eDRAM</a:t>
            </a:r>
            <a:r>
              <a:rPr lang="en-US" altLang="en-US" sz="1600" dirty="0">
                <a:solidFill>
                  <a:schemeClr val="bg1"/>
                </a:solidFill>
                <a:latin typeface="Arial Narrow" panose="020B0606020202030204" pitchFamily="34" charset="0"/>
              </a:rPr>
              <a:t> L4 (off-chip)</a:t>
            </a:r>
          </a:p>
        </p:txBody>
      </p:sp>
      <p:sp>
        <p:nvSpPr>
          <p:cNvPr id="64" name="Rectangle 6"/>
          <p:cNvSpPr>
            <a:spLocks/>
          </p:cNvSpPr>
          <p:nvPr/>
        </p:nvSpPr>
        <p:spPr bwMode="auto">
          <a:xfrm>
            <a:off x="541688" y="1341337"/>
            <a:ext cx="3150609" cy="1362243"/>
          </a:xfrm>
          <a:prstGeom prst="rect">
            <a:avLst/>
          </a:prstGeom>
          <a:noFill/>
          <a:ln w="9525">
            <a:solidFill>
              <a:schemeClr val="bg1"/>
            </a:solidFill>
            <a:miter lim="800000"/>
            <a:headEnd/>
            <a:tailEnd/>
          </a:ln>
        </p:spPr>
        <p:txBody>
          <a:bodyPr wrap="square" lIns="49694" tIns="49694" rIns="49694" bIns="49694" anchor="ctr">
            <a:spAutoFit/>
          </a:bodyPr>
          <a:lstStyle>
            <a:lvl1pPr defTabSz="827088">
              <a:defRPr sz="2800" b="1">
                <a:solidFill>
                  <a:schemeClr val="tx1"/>
                </a:solidFill>
                <a:latin typeface="Arial" panose="020B0604020202020204" pitchFamily="34" charset="0"/>
                <a:cs typeface="Arial" panose="020B0604020202020204" pitchFamily="34" charset="0"/>
              </a:defRPr>
            </a:lvl1pPr>
            <a:lvl2pPr marL="742950" indent="-285750" defTabSz="827088">
              <a:defRPr sz="2800" b="1">
                <a:solidFill>
                  <a:schemeClr val="tx1"/>
                </a:solidFill>
                <a:latin typeface="Arial" panose="020B0604020202020204" pitchFamily="34" charset="0"/>
                <a:cs typeface="Arial" panose="020B0604020202020204" pitchFamily="34" charset="0"/>
              </a:defRPr>
            </a:lvl2pPr>
            <a:lvl3pPr marL="1143000" indent="-228600" defTabSz="827088">
              <a:defRPr sz="2800" b="1">
                <a:solidFill>
                  <a:schemeClr val="tx1"/>
                </a:solidFill>
                <a:latin typeface="Arial" panose="020B0604020202020204" pitchFamily="34" charset="0"/>
                <a:cs typeface="Arial" panose="020B0604020202020204" pitchFamily="34" charset="0"/>
              </a:defRPr>
            </a:lvl3pPr>
            <a:lvl4pPr marL="1600200" indent="-228600" defTabSz="827088">
              <a:defRPr sz="2800" b="1">
                <a:solidFill>
                  <a:schemeClr val="tx1"/>
                </a:solidFill>
                <a:latin typeface="Arial" panose="020B0604020202020204" pitchFamily="34" charset="0"/>
                <a:cs typeface="Arial" panose="020B0604020202020204" pitchFamily="34" charset="0"/>
              </a:defRPr>
            </a:lvl4pPr>
            <a:lvl5pPr marL="2057400" indent="-228600" defTabSz="827088">
              <a:defRPr sz="2800" b="1">
                <a:solidFill>
                  <a:schemeClr val="tx1"/>
                </a:solidFill>
                <a:latin typeface="Arial" panose="020B0604020202020204" pitchFamily="34" charset="0"/>
                <a:cs typeface="Arial" panose="020B0604020202020204" pitchFamily="34" charset="0"/>
              </a:defRPr>
            </a:lvl5pPr>
            <a:lvl6pPr marL="2514600" indent="-228600" defTabSz="827088"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defTabSz="827088"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defTabSz="827088"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defTabSz="827088"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a:spcBef>
                <a:spcPts val="1306"/>
              </a:spcBef>
            </a:pPr>
            <a:r>
              <a:rPr lang="en-US" altLang="en-US" sz="1800" dirty="0">
                <a:solidFill>
                  <a:schemeClr val="accent5"/>
                </a:solidFill>
              </a:rPr>
              <a:t>Cores </a:t>
            </a:r>
          </a:p>
          <a:p>
            <a:pPr marL="180341" indent="-180341">
              <a:buFont typeface="Arial" panose="020B0604020202020204" pitchFamily="34" charset="0"/>
              <a:buChar char="•"/>
            </a:pPr>
            <a:r>
              <a:rPr lang="en-US" altLang="en-US" sz="1600" b="0" dirty="0">
                <a:solidFill>
                  <a:schemeClr val="bg1"/>
                </a:solidFill>
                <a:latin typeface="Arial Narrow" panose="020B0606020202030204" pitchFamily="34" charset="0"/>
              </a:rPr>
              <a:t>10-12 cores (SMT8)</a:t>
            </a:r>
          </a:p>
          <a:p>
            <a:pPr marL="180341" indent="-180341">
              <a:buFont typeface="Arial" panose="020B0604020202020204" pitchFamily="34" charset="0"/>
              <a:buChar char="•"/>
            </a:pPr>
            <a:r>
              <a:rPr lang="en-US" altLang="en-US" sz="1600" b="0" dirty="0">
                <a:solidFill>
                  <a:schemeClr val="bg1"/>
                </a:solidFill>
                <a:latin typeface="Arial Narrow" panose="020B0606020202030204" pitchFamily="34" charset="0"/>
              </a:rPr>
              <a:t>8 dispatch, 10 issue,  16 exec pipe</a:t>
            </a:r>
          </a:p>
          <a:p>
            <a:pPr marL="180341" indent="-180341">
              <a:buFont typeface="Arial" panose="020B0604020202020204" pitchFamily="34" charset="0"/>
              <a:buChar char="•"/>
            </a:pPr>
            <a:r>
              <a:rPr lang="en-US" altLang="en-US" sz="1600" b="0" dirty="0">
                <a:solidFill>
                  <a:schemeClr val="bg1"/>
                </a:solidFill>
                <a:latin typeface="Arial Narrow" panose="020B0606020202030204" pitchFamily="34" charset="0"/>
              </a:rPr>
              <a:t>2X internal data flows/queues</a:t>
            </a:r>
          </a:p>
          <a:p>
            <a:pPr marL="180341" indent="-180341">
              <a:buFont typeface="Arial" panose="020B0604020202020204" pitchFamily="34" charset="0"/>
              <a:buChar char="•"/>
            </a:pPr>
            <a:r>
              <a:rPr lang="en-US" altLang="en-US" sz="1600" b="0" dirty="0">
                <a:solidFill>
                  <a:schemeClr val="bg1"/>
                </a:solidFill>
                <a:latin typeface="Arial Narrow" panose="020B0606020202030204" pitchFamily="34" charset="0"/>
              </a:rPr>
              <a:t>Enhanced prefetching</a:t>
            </a:r>
          </a:p>
        </p:txBody>
      </p:sp>
      <p:sp>
        <p:nvSpPr>
          <p:cNvPr id="65" name="Rectangle 118"/>
          <p:cNvSpPr>
            <a:spLocks noChangeArrowheads="1"/>
          </p:cNvSpPr>
          <p:nvPr/>
        </p:nvSpPr>
        <p:spPr bwMode="auto">
          <a:xfrm>
            <a:off x="554783" y="5533625"/>
            <a:ext cx="3202981" cy="869800"/>
          </a:xfrm>
          <a:prstGeom prst="rect">
            <a:avLst/>
          </a:prstGeom>
          <a:noFill/>
          <a:ln w="9525">
            <a:solidFill>
              <a:schemeClr val="bg1"/>
            </a:solidFill>
            <a:miter lim="800000"/>
            <a:headEnd/>
            <a:tailEnd/>
          </a:ln>
        </p:spPr>
        <p:txBody>
          <a:bodyPr wrap="square" lIns="49694" tIns="49694" rIns="49694" bIns="49694" anchor="ctr">
            <a:spAutoFit/>
          </a:bodyPr>
          <a:lstStyle>
            <a:lvl1pPr defTabSz="827088">
              <a:defRPr sz="2800" b="1">
                <a:solidFill>
                  <a:schemeClr val="tx1"/>
                </a:solidFill>
                <a:latin typeface="Arial" panose="020B0604020202020204" pitchFamily="34" charset="0"/>
                <a:cs typeface="Arial" panose="020B0604020202020204" pitchFamily="34" charset="0"/>
              </a:defRPr>
            </a:lvl1pPr>
            <a:lvl2pPr marL="742950" indent="-285750" defTabSz="827088">
              <a:defRPr sz="2800" b="1">
                <a:solidFill>
                  <a:schemeClr val="tx1"/>
                </a:solidFill>
                <a:latin typeface="Arial" panose="020B0604020202020204" pitchFamily="34" charset="0"/>
                <a:cs typeface="Arial" panose="020B0604020202020204" pitchFamily="34" charset="0"/>
              </a:defRPr>
            </a:lvl2pPr>
            <a:lvl3pPr marL="1143000" indent="-228600" defTabSz="827088">
              <a:defRPr sz="2800" b="1">
                <a:solidFill>
                  <a:schemeClr val="tx1"/>
                </a:solidFill>
                <a:latin typeface="Arial" panose="020B0604020202020204" pitchFamily="34" charset="0"/>
                <a:cs typeface="Arial" panose="020B0604020202020204" pitchFamily="34" charset="0"/>
              </a:defRPr>
            </a:lvl3pPr>
            <a:lvl4pPr marL="1600200" indent="-228600" defTabSz="827088">
              <a:defRPr sz="2800" b="1">
                <a:solidFill>
                  <a:schemeClr val="tx1"/>
                </a:solidFill>
                <a:latin typeface="Arial" panose="020B0604020202020204" pitchFamily="34" charset="0"/>
                <a:cs typeface="Arial" panose="020B0604020202020204" pitchFamily="34" charset="0"/>
              </a:defRPr>
            </a:lvl4pPr>
            <a:lvl5pPr marL="2057400" indent="-228600" defTabSz="827088">
              <a:defRPr sz="2800" b="1">
                <a:solidFill>
                  <a:schemeClr val="tx1"/>
                </a:solidFill>
                <a:latin typeface="Arial" panose="020B0604020202020204" pitchFamily="34" charset="0"/>
                <a:cs typeface="Arial" panose="020B0604020202020204" pitchFamily="34" charset="0"/>
              </a:defRPr>
            </a:lvl5pPr>
            <a:lvl6pPr marL="2514600" indent="-228600" defTabSz="827088"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defTabSz="827088"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defTabSz="827088"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defTabSz="827088"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a:spcBef>
                <a:spcPts val="1306"/>
              </a:spcBef>
            </a:pPr>
            <a:r>
              <a:rPr lang="en-US" altLang="en-US" sz="1800" dirty="0">
                <a:solidFill>
                  <a:srgbClr val="FFCF01"/>
                </a:solidFill>
              </a:rPr>
              <a:t>Memory</a:t>
            </a:r>
          </a:p>
          <a:p>
            <a:pPr marL="180341" indent="-180341">
              <a:buFont typeface="Arial" panose="020B0604020202020204" pitchFamily="34" charset="0"/>
              <a:buChar char="•"/>
            </a:pPr>
            <a:r>
              <a:rPr lang="en-US" altLang="en-US" sz="1600" b="0" dirty="0">
                <a:solidFill>
                  <a:schemeClr val="bg1"/>
                </a:solidFill>
                <a:latin typeface="Arial Narrow" panose="020B0606020202030204" pitchFamily="34" charset="0"/>
              </a:rPr>
              <a:t>Dual memory Controllers  </a:t>
            </a:r>
          </a:p>
          <a:p>
            <a:pPr marL="180341" indent="-180341">
              <a:buFont typeface="Arial" panose="020B0604020202020204" pitchFamily="34" charset="0"/>
              <a:buChar char="•"/>
            </a:pPr>
            <a:r>
              <a:rPr lang="en-US" altLang="en-US" sz="1600" b="0" dirty="0">
                <a:solidFill>
                  <a:schemeClr val="bg1"/>
                </a:solidFill>
                <a:latin typeface="Arial Narrow" panose="020B0606020202030204" pitchFamily="34" charset="0"/>
              </a:rPr>
              <a:t>230 GB/sec Sustained bandwidth</a:t>
            </a:r>
          </a:p>
        </p:txBody>
      </p:sp>
      <p:sp>
        <p:nvSpPr>
          <p:cNvPr id="67" name="Rectangle 118"/>
          <p:cNvSpPr>
            <a:spLocks noChangeArrowheads="1"/>
          </p:cNvSpPr>
          <p:nvPr/>
        </p:nvSpPr>
        <p:spPr bwMode="auto">
          <a:xfrm>
            <a:off x="4009777" y="5980369"/>
            <a:ext cx="3204605" cy="62357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lIns="49694" tIns="49694" rIns="49694" bIns="49694" anchor="ctr">
            <a:spAutoFit/>
          </a:bodyPr>
          <a:lstStyle>
            <a:lvl1pPr defTabSz="827088">
              <a:defRPr sz="2800" b="1">
                <a:solidFill>
                  <a:schemeClr val="tx1"/>
                </a:solidFill>
                <a:latin typeface="Arial" panose="020B0604020202020204" pitchFamily="34" charset="0"/>
                <a:cs typeface="Arial" panose="020B0604020202020204" pitchFamily="34" charset="0"/>
              </a:defRPr>
            </a:lvl1pPr>
            <a:lvl2pPr marL="742950" indent="-285750" defTabSz="827088">
              <a:defRPr sz="2800" b="1">
                <a:solidFill>
                  <a:schemeClr val="tx1"/>
                </a:solidFill>
                <a:latin typeface="Arial" panose="020B0604020202020204" pitchFamily="34" charset="0"/>
                <a:cs typeface="Arial" panose="020B0604020202020204" pitchFamily="34" charset="0"/>
              </a:defRPr>
            </a:lvl2pPr>
            <a:lvl3pPr marL="1143000" indent="-228600" defTabSz="827088">
              <a:defRPr sz="2800" b="1">
                <a:solidFill>
                  <a:schemeClr val="tx1"/>
                </a:solidFill>
                <a:latin typeface="Arial" panose="020B0604020202020204" pitchFamily="34" charset="0"/>
                <a:cs typeface="Arial" panose="020B0604020202020204" pitchFamily="34" charset="0"/>
              </a:defRPr>
            </a:lvl3pPr>
            <a:lvl4pPr marL="1600200" indent="-228600" defTabSz="827088">
              <a:defRPr sz="2800" b="1">
                <a:solidFill>
                  <a:schemeClr val="tx1"/>
                </a:solidFill>
                <a:latin typeface="Arial" panose="020B0604020202020204" pitchFamily="34" charset="0"/>
                <a:cs typeface="Arial" panose="020B0604020202020204" pitchFamily="34" charset="0"/>
              </a:defRPr>
            </a:lvl4pPr>
            <a:lvl5pPr marL="2057400" indent="-228600" defTabSz="827088">
              <a:defRPr sz="2800" b="1">
                <a:solidFill>
                  <a:schemeClr val="tx1"/>
                </a:solidFill>
                <a:latin typeface="Arial" panose="020B0604020202020204" pitchFamily="34" charset="0"/>
                <a:cs typeface="Arial" panose="020B0604020202020204" pitchFamily="34" charset="0"/>
              </a:defRPr>
            </a:lvl5pPr>
            <a:lvl6pPr marL="2514600" indent="-228600" defTabSz="827088"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defTabSz="827088"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defTabSz="827088"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defTabSz="827088"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r>
              <a:rPr lang="en-US" altLang="en-US" sz="1800" dirty="0">
                <a:solidFill>
                  <a:srgbClr val="FFCF01"/>
                </a:solidFill>
              </a:rPr>
              <a:t>Technology</a:t>
            </a:r>
          </a:p>
          <a:p>
            <a:pPr marL="180341" indent="-180341">
              <a:buFont typeface="Arial" panose="020B0604020202020204" pitchFamily="34" charset="0"/>
              <a:buChar char="•"/>
            </a:pPr>
            <a:r>
              <a:rPr lang="en-US" altLang="en-US" sz="1600" b="0" dirty="0">
                <a:solidFill>
                  <a:srgbClr val="FFFFFF"/>
                </a:solidFill>
                <a:latin typeface="Arial Narrow" panose="020B0606020202030204" pitchFamily="34" charset="0"/>
              </a:rPr>
              <a:t>22nm SOI, </a:t>
            </a:r>
            <a:r>
              <a:rPr lang="en-US" altLang="en-US" sz="1600" b="0" dirty="0" err="1">
                <a:solidFill>
                  <a:srgbClr val="FFFFFF"/>
                </a:solidFill>
                <a:latin typeface="Arial Narrow" panose="020B0606020202030204" pitchFamily="34" charset="0"/>
              </a:rPr>
              <a:t>eDRAM</a:t>
            </a:r>
            <a:r>
              <a:rPr lang="en-US" altLang="en-US" sz="1600" b="0" dirty="0">
                <a:solidFill>
                  <a:srgbClr val="FFFFFF"/>
                </a:solidFill>
                <a:latin typeface="Arial Narrow" panose="020B0606020202030204" pitchFamily="34" charset="0"/>
              </a:rPr>
              <a:t>, 15 ML 650mm2</a:t>
            </a:r>
          </a:p>
        </p:txBody>
      </p:sp>
    </p:spTree>
    <p:extLst>
      <p:ext uri="{BB962C8B-B14F-4D97-AF65-F5344CB8AC3E}">
        <p14:creationId xmlns:p14="http://schemas.microsoft.com/office/powerpoint/2010/main" val="76861463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GPU - </a:t>
            </a:r>
            <a:r>
              <a:rPr lang="en-US" dirty="0" err="1" smtClean="0"/>
              <a:t>NVLink</a:t>
            </a:r>
            <a:endParaRPr lang="en-US" dirty="0"/>
          </a:p>
        </p:txBody>
      </p:sp>
      <p:sp>
        <p:nvSpPr>
          <p:cNvPr id="4" name="Slide Number Placeholder 3"/>
          <p:cNvSpPr>
            <a:spLocks noGrp="1"/>
          </p:cNvSpPr>
          <p:nvPr>
            <p:ph type="sldNum" sz="quarter" idx="4"/>
          </p:nvPr>
        </p:nvSpPr>
        <p:spPr/>
        <p:txBody>
          <a:bodyPr/>
          <a:lstStyle/>
          <a:p>
            <a:fld id="{082D3A94-03CA-43C1-A197-F9DDF8F58E58}" type="slidenum">
              <a:rPr lang="en-US" smtClean="0"/>
              <a:pPr/>
              <a:t>6</a:t>
            </a:fld>
            <a:endParaRPr lang="en-US" dirty="0"/>
          </a:p>
        </p:txBody>
      </p:sp>
      <p:sp>
        <p:nvSpPr>
          <p:cNvPr id="19" name="TextBox 18"/>
          <p:cNvSpPr txBox="1"/>
          <p:nvPr/>
        </p:nvSpPr>
        <p:spPr>
          <a:xfrm>
            <a:off x="1419680" y="1461332"/>
            <a:ext cx="1284904" cy="323165"/>
          </a:xfrm>
          <a:prstGeom prst="rect">
            <a:avLst/>
          </a:prstGeom>
          <a:noFill/>
        </p:spPr>
        <p:txBody>
          <a:bodyPr wrap="none" rtlCol="0">
            <a:spAutoFit/>
          </a:bodyPr>
          <a:lstStyle/>
          <a:p>
            <a:pPr algn="ctr"/>
            <a:r>
              <a:rPr lang="en-US" sz="1500" dirty="0">
                <a:solidFill>
                  <a:schemeClr val="bg1"/>
                </a:solidFill>
                <a:cs typeface="Chalkboard"/>
              </a:rPr>
              <a:t>NVIDIA GPU</a:t>
            </a:r>
          </a:p>
        </p:txBody>
      </p:sp>
      <p:sp>
        <p:nvSpPr>
          <p:cNvPr id="20" name="TextBox 19"/>
          <p:cNvSpPr txBox="1"/>
          <p:nvPr/>
        </p:nvSpPr>
        <p:spPr>
          <a:xfrm>
            <a:off x="5260308" y="1461332"/>
            <a:ext cx="2355709" cy="323165"/>
          </a:xfrm>
          <a:prstGeom prst="rect">
            <a:avLst/>
          </a:prstGeom>
          <a:noFill/>
        </p:spPr>
        <p:txBody>
          <a:bodyPr wrap="none" rtlCol="0">
            <a:spAutoFit/>
          </a:bodyPr>
          <a:lstStyle/>
          <a:p>
            <a:pPr algn="ctr"/>
            <a:r>
              <a:rPr lang="en-US" sz="1500" dirty="0">
                <a:solidFill>
                  <a:schemeClr val="bg1"/>
                </a:solidFill>
                <a:cs typeface="Chalkboard"/>
              </a:rPr>
              <a:t>NVIDIA GPU with NVLink</a:t>
            </a:r>
          </a:p>
        </p:txBody>
      </p:sp>
      <p:sp>
        <p:nvSpPr>
          <p:cNvPr id="31" name="Text Box 76"/>
          <p:cNvSpPr txBox="1">
            <a:spLocks noChangeArrowheads="1"/>
          </p:cNvSpPr>
          <p:nvPr/>
        </p:nvSpPr>
        <p:spPr bwMode="auto">
          <a:xfrm>
            <a:off x="1083677" y="4735317"/>
            <a:ext cx="2151071" cy="33855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1" hangingPunct="1">
              <a:tabLst>
                <a:tab pos="3255963" algn="l"/>
              </a:tabLst>
              <a:defRPr/>
            </a:pPr>
            <a:r>
              <a:rPr lang="en-US" sz="1600" dirty="0">
                <a:solidFill>
                  <a:schemeClr val="bg1"/>
                </a:solidFill>
                <a:cs typeface="Arial" panose="020B0604020202020204" pitchFamily="34" charset="0"/>
              </a:rPr>
              <a:t>Current GPU Attach </a:t>
            </a:r>
          </a:p>
        </p:txBody>
      </p:sp>
      <p:grpSp>
        <p:nvGrpSpPr>
          <p:cNvPr id="49" name="Group 48"/>
          <p:cNvGrpSpPr/>
          <p:nvPr/>
        </p:nvGrpSpPr>
        <p:grpSpPr>
          <a:xfrm>
            <a:off x="4034027" y="2120553"/>
            <a:ext cx="4975956" cy="2335071"/>
            <a:chOff x="4034027" y="2102989"/>
            <a:chExt cx="4975956" cy="2335071"/>
          </a:xfrm>
        </p:grpSpPr>
        <p:pic>
          <p:nvPicPr>
            <p:cNvPr id="15" name="Picture 14" descr="imgre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81765" y="3621590"/>
              <a:ext cx="1104138" cy="816470"/>
            </a:xfrm>
            <a:prstGeom prst="rect">
              <a:avLst/>
            </a:prstGeom>
          </p:spPr>
        </p:pic>
        <p:sp>
          <p:nvSpPr>
            <p:cNvPr id="16" name="Up-Down Arrow 15"/>
            <p:cNvSpPr/>
            <p:nvPr/>
          </p:nvSpPr>
          <p:spPr>
            <a:xfrm rot="18900000">
              <a:off x="5994917" y="3014287"/>
              <a:ext cx="176218" cy="596191"/>
            </a:xfrm>
            <a:prstGeom prst="upDownArrow">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solidFill>
                  <a:schemeClr val="bg1"/>
                </a:solidFill>
                <a:cs typeface="Chalkboard"/>
              </a:endParaRPr>
            </a:p>
          </p:txBody>
        </p:sp>
        <p:sp>
          <p:nvSpPr>
            <p:cNvPr id="17" name="Up-Down Arrow 16"/>
            <p:cNvSpPr/>
            <p:nvPr/>
          </p:nvSpPr>
          <p:spPr>
            <a:xfrm rot="2700000" flipH="1">
              <a:off x="6878129" y="3029808"/>
              <a:ext cx="193418" cy="585132"/>
            </a:xfrm>
            <a:prstGeom prst="upDownArrow">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solidFill>
                  <a:schemeClr val="bg1"/>
                </a:solidFill>
                <a:cs typeface="Chalkboard"/>
              </a:endParaRPr>
            </a:p>
          </p:txBody>
        </p:sp>
        <p:sp>
          <p:nvSpPr>
            <p:cNvPr id="18" name="Up-Down Arrow 17"/>
            <p:cNvSpPr/>
            <p:nvPr/>
          </p:nvSpPr>
          <p:spPr>
            <a:xfrm rot="16200000">
              <a:off x="6445389" y="2357012"/>
              <a:ext cx="176893" cy="445770"/>
            </a:xfrm>
            <a:prstGeom prst="upDownArrow">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solidFill>
                  <a:schemeClr val="bg1"/>
                </a:solidFill>
                <a:cs typeface="Chalkboard"/>
              </a:endParaRPr>
            </a:p>
          </p:txBody>
        </p:sp>
        <p:sp>
          <p:nvSpPr>
            <p:cNvPr id="25" name="TextBox 24"/>
            <p:cNvSpPr txBox="1"/>
            <p:nvPr/>
          </p:nvSpPr>
          <p:spPr>
            <a:xfrm>
              <a:off x="7133325" y="3787451"/>
              <a:ext cx="1146468" cy="523220"/>
            </a:xfrm>
            <a:prstGeom prst="rect">
              <a:avLst/>
            </a:prstGeom>
            <a:noFill/>
          </p:spPr>
          <p:txBody>
            <a:bodyPr wrap="none" rtlCol="0">
              <a:spAutoFit/>
            </a:bodyPr>
            <a:lstStyle/>
            <a:p>
              <a:r>
                <a:rPr lang="en-US" sz="1400" dirty="0">
                  <a:solidFill>
                    <a:schemeClr val="bg1"/>
                  </a:solidFill>
                  <a:cs typeface="Chalkboard"/>
                </a:rPr>
                <a:t>Power Chip</a:t>
              </a:r>
            </a:p>
            <a:p>
              <a:r>
                <a:rPr lang="en-US" sz="1400" dirty="0">
                  <a:solidFill>
                    <a:schemeClr val="bg1"/>
                  </a:solidFill>
                  <a:cs typeface="Chalkboard"/>
                </a:rPr>
                <a:t>with </a:t>
              </a:r>
              <a:r>
                <a:rPr lang="en-US" sz="1400" dirty="0" smtClean="0">
                  <a:solidFill>
                    <a:schemeClr val="bg1"/>
                  </a:solidFill>
                  <a:cs typeface="Chalkboard"/>
                </a:rPr>
                <a:t>NVLink</a:t>
              </a:r>
              <a:endParaRPr lang="en-US" sz="1400" dirty="0">
                <a:solidFill>
                  <a:schemeClr val="bg1"/>
                </a:solidFill>
                <a:cs typeface="Chalkboard"/>
              </a:endParaRPr>
            </a:p>
          </p:txBody>
        </p:sp>
        <p:pic>
          <p:nvPicPr>
            <p:cNvPr id="27" name="Picture 26" descr="GPU 6.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83908" y="2102989"/>
              <a:ext cx="1104138" cy="983118"/>
            </a:xfrm>
            <a:prstGeom prst="rect">
              <a:avLst/>
            </a:prstGeom>
          </p:spPr>
        </p:pic>
        <p:pic>
          <p:nvPicPr>
            <p:cNvPr id="28" name="Picture 27" descr="GPU 6.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79623" y="2102989"/>
              <a:ext cx="1104138" cy="983118"/>
            </a:xfrm>
            <a:prstGeom prst="rect">
              <a:avLst/>
            </a:prstGeom>
          </p:spPr>
        </p:pic>
        <p:sp>
          <p:nvSpPr>
            <p:cNvPr id="29" name="TextBox 28"/>
            <p:cNvSpPr txBox="1"/>
            <p:nvPr/>
          </p:nvSpPr>
          <p:spPr>
            <a:xfrm>
              <a:off x="7468975" y="3149252"/>
              <a:ext cx="740908" cy="461665"/>
            </a:xfrm>
            <a:prstGeom prst="rect">
              <a:avLst/>
            </a:prstGeom>
            <a:noFill/>
          </p:spPr>
          <p:txBody>
            <a:bodyPr wrap="none" rtlCol="0">
              <a:spAutoFit/>
            </a:bodyPr>
            <a:lstStyle/>
            <a:p>
              <a:pPr algn="ctr"/>
              <a:r>
                <a:rPr lang="en-US" sz="1200" dirty="0">
                  <a:solidFill>
                    <a:schemeClr val="bg1"/>
                  </a:solidFill>
                  <a:cs typeface="Chalkboard"/>
                </a:rPr>
                <a:t>80 GB/s</a:t>
              </a:r>
            </a:p>
            <a:p>
              <a:pPr algn="ctr"/>
              <a:r>
                <a:rPr lang="en-US" sz="1200" dirty="0">
                  <a:solidFill>
                    <a:schemeClr val="bg1"/>
                  </a:solidFill>
                  <a:cs typeface="Chalkboard"/>
                </a:rPr>
                <a:t>Peak*</a:t>
              </a:r>
            </a:p>
          </p:txBody>
        </p:sp>
        <p:sp>
          <p:nvSpPr>
            <p:cNvPr id="36" name="Rectangle 57"/>
            <p:cNvSpPr>
              <a:spLocks noChangeArrowheads="1"/>
            </p:cNvSpPr>
            <p:nvPr/>
          </p:nvSpPr>
          <p:spPr bwMode="auto">
            <a:xfrm>
              <a:off x="4034027" y="2499076"/>
              <a:ext cx="800100" cy="228600"/>
            </a:xfrm>
            <a:prstGeom prst="rect">
              <a:avLst/>
            </a:prstGeom>
            <a:solidFill>
              <a:schemeClr val="accent5">
                <a:lumMod val="75000"/>
              </a:schemeClr>
            </a:solidFill>
            <a:ln w="9525">
              <a:solidFill>
                <a:schemeClr val="tx1"/>
              </a:solidFill>
              <a:miter lim="800000"/>
              <a:headEnd/>
              <a:tailEnd/>
            </a:ln>
            <a:effectLs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750" dirty="0">
                  <a:solidFill>
                    <a:schemeClr val="bg1"/>
                  </a:solidFill>
                </a:rPr>
                <a:t>Graphics Memory</a:t>
              </a:r>
            </a:p>
          </p:txBody>
        </p:sp>
        <p:sp>
          <p:nvSpPr>
            <p:cNvPr id="37" name="AutoShape 59"/>
            <p:cNvSpPr>
              <a:spLocks noChangeArrowheads="1"/>
            </p:cNvSpPr>
            <p:nvPr/>
          </p:nvSpPr>
          <p:spPr bwMode="auto">
            <a:xfrm rot="5400000">
              <a:off x="4801569" y="2447346"/>
              <a:ext cx="434844" cy="285750"/>
            </a:xfrm>
            <a:prstGeom prst="upDownArrow">
              <a:avLst>
                <a:gd name="adj1" fmla="val 50000"/>
                <a:gd name="adj2" fmla="val 2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chemeClr val="bg1"/>
                </a:solidFill>
              </a:endParaRPr>
            </a:p>
          </p:txBody>
        </p:sp>
        <p:sp>
          <p:nvSpPr>
            <p:cNvPr id="38" name="Rectangle 57"/>
            <p:cNvSpPr>
              <a:spLocks noChangeArrowheads="1"/>
            </p:cNvSpPr>
            <p:nvPr/>
          </p:nvSpPr>
          <p:spPr bwMode="auto">
            <a:xfrm>
              <a:off x="8209883" y="2465289"/>
              <a:ext cx="800100" cy="228600"/>
            </a:xfrm>
            <a:prstGeom prst="rect">
              <a:avLst/>
            </a:prstGeom>
            <a:solidFill>
              <a:schemeClr val="accent5">
                <a:lumMod val="75000"/>
              </a:schemeClr>
            </a:solidFill>
            <a:ln w="9525">
              <a:solidFill>
                <a:schemeClr val="tx1"/>
              </a:solidFill>
              <a:miter lim="800000"/>
              <a:headEnd/>
              <a:tailEnd/>
            </a:ln>
            <a:effectLs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750" dirty="0">
                  <a:solidFill>
                    <a:schemeClr val="bg1"/>
                  </a:solidFill>
                </a:rPr>
                <a:t>Graphics Memory</a:t>
              </a:r>
            </a:p>
          </p:txBody>
        </p:sp>
        <p:sp>
          <p:nvSpPr>
            <p:cNvPr id="39" name="AutoShape 59"/>
            <p:cNvSpPr>
              <a:spLocks noChangeArrowheads="1"/>
            </p:cNvSpPr>
            <p:nvPr/>
          </p:nvSpPr>
          <p:spPr bwMode="auto">
            <a:xfrm rot="5400000">
              <a:off x="7823623" y="2447346"/>
              <a:ext cx="434844" cy="285750"/>
            </a:xfrm>
            <a:prstGeom prst="upDownArrow">
              <a:avLst>
                <a:gd name="adj1" fmla="val 50000"/>
                <a:gd name="adj2" fmla="val 2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chemeClr val="bg1"/>
                </a:solidFill>
              </a:endParaRPr>
            </a:p>
          </p:txBody>
        </p:sp>
        <p:sp>
          <p:nvSpPr>
            <p:cNvPr id="40" name="Rectangle 58"/>
            <p:cNvSpPr>
              <a:spLocks noChangeArrowheads="1"/>
            </p:cNvSpPr>
            <p:nvPr/>
          </p:nvSpPr>
          <p:spPr bwMode="auto">
            <a:xfrm>
              <a:off x="4922972" y="3691161"/>
              <a:ext cx="742950" cy="628650"/>
            </a:xfrm>
            <a:prstGeom prst="rect">
              <a:avLst/>
            </a:prstGeom>
            <a:solidFill>
              <a:schemeClr val="accent5">
                <a:lumMod val="75000"/>
              </a:schemeClr>
            </a:solidFill>
            <a:ln w="9525">
              <a:solidFill>
                <a:schemeClr val="tx1"/>
              </a:solidFill>
              <a:miter lim="800000"/>
              <a:headEnd/>
              <a:tailEnd/>
            </a:ln>
            <a:effectLs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750" dirty="0">
                  <a:solidFill>
                    <a:schemeClr val="bg1"/>
                  </a:solidFill>
                </a:rPr>
                <a:t>System Memory</a:t>
              </a:r>
            </a:p>
          </p:txBody>
        </p:sp>
        <p:sp>
          <p:nvSpPr>
            <p:cNvPr id="41" name="AutoShape 60"/>
            <p:cNvSpPr>
              <a:spLocks noChangeArrowheads="1"/>
            </p:cNvSpPr>
            <p:nvPr/>
          </p:nvSpPr>
          <p:spPr bwMode="auto">
            <a:xfrm rot="5400000">
              <a:off x="5714803" y="3867512"/>
              <a:ext cx="219874" cy="285750"/>
            </a:xfrm>
            <a:prstGeom prst="upDownArrow">
              <a:avLst>
                <a:gd name="adj1" fmla="val 50000"/>
                <a:gd name="adj2" fmla="val 2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chemeClr val="bg1"/>
                </a:solidFill>
              </a:endParaRPr>
            </a:p>
          </p:txBody>
        </p:sp>
        <p:sp>
          <p:nvSpPr>
            <p:cNvPr id="42" name="Rectangle 79"/>
            <p:cNvSpPr>
              <a:spLocks noChangeArrowheads="1"/>
            </p:cNvSpPr>
            <p:nvPr/>
          </p:nvSpPr>
          <p:spPr bwMode="auto">
            <a:xfrm rot="2621934">
              <a:off x="5953363" y="3235609"/>
              <a:ext cx="749174" cy="198131"/>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1" hangingPunct="1">
                <a:lnSpc>
                  <a:spcPct val="90000"/>
                </a:lnSpc>
                <a:spcBef>
                  <a:spcPct val="50000"/>
                </a:spcBef>
                <a:defRPr/>
              </a:pPr>
              <a:r>
                <a:rPr lang="en-US" sz="750" b="1" dirty="0">
                  <a:solidFill>
                    <a:schemeClr val="bg1"/>
                  </a:solidFill>
                  <a:cs typeface="Arial" panose="020B0604020202020204" pitchFamily="34" charset="0"/>
                </a:rPr>
                <a:t>40+40 </a:t>
              </a:r>
              <a:r>
                <a:rPr lang="en-US" sz="750" b="1" dirty="0" smtClean="0">
                  <a:solidFill>
                    <a:schemeClr val="bg1"/>
                  </a:solidFill>
                  <a:cs typeface="Arial" panose="020B0604020202020204" pitchFamily="34" charset="0"/>
                </a:rPr>
                <a:t>GB/s</a:t>
              </a:r>
              <a:endParaRPr lang="en-US" sz="750" b="1" dirty="0">
                <a:solidFill>
                  <a:schemeClr val="bg1"/>
                </a:solidFill>
                <a:cs typeface="Arial" panose="020B0604020202020204" pitchFamily="34" charset="0"/>
              </a:endParaRPr>
            </a:p>
          </p:txBody>
        </p:sp>
        <p:sp>
          <p:nvSpPr>
            <p:cNvPr id="43" name="Rectangle 79"/>
            <p:cNvSpPr>
              <a:spLocks noChangeArrowheads="1"/>
            </p:cNvSpPr>
            <p:nvPr/>
          </p:nvSpPr>
          <p:spPr bwMode="auto">
            <a:xfrm>
              <a:off x="6176091" y="2310863"/>
              <a:ext cx="749174" cy="198131"/>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1" hangingPunct="1">
                <a:lnSpc>
                  <a:spcPct val="90000"/>
                </a:lnSpc>
                <a:spcBef>
                  <a:spcPct val="50000"/>
                </a:spcBef>
                <a:defRPr/>
              </a:pPr>
              <a:r>
                <a:rPr lang="en-US" sz="750" b="1" dirty="0">
                  <a:solidFill>
                    <a:schemeClr val="bg1"/>
                  </a:solidFill>
                  <a:cs typeface="Arial" panose="020B0604020202020204" pitchFamily="34" charset="0"/>
                </a:rPr>
                <a:t>40+40 </a:t>
              </a:r>
              <a:r>
                <a:rPr lang="en-US" sz="750" b="1" dirty="0" smtClean="0">
                  <a:solidFill>
                    <a:schemeClr val="bg1"/>
                  </a:solidFill>
                  <a:cs typeface="Arial" panose="020B0604020202020204" pitchFamily="34" charset="0"/>
                </a:rPr>
                <a:t>GB/s</a:t>
              </a:r>
              <a:endParaRPr lang="en-US" sz="750" b="1" dirty="0">
                <a:solidFill>
                  <a:schemeClr val="bg1"/>
                </a:solidFill>
                <a:cs typeface="Arial" panose="020B0604020202020204" pitchFamily="34" charset="0"/>
              </a:endParaRPr>
            </a:p>
          </p:txBody>
        </p:sp>
        <p:sp>
          <p:nvSpPr>
            <p:cNvPr id="44" name="Rectangle 79"/>
            <p:cNvSpPr>
              <a:spLocks noChangeArrowheads="1"/>
            </p:cNvSpPr>
            <p:nvPr/>
          </p:nvSpPr>
          <p:spPr bwMode="auto">
            <a:xfrm rot="18882845">
              <a:off x="6818138" y="3222984"/>
              <a:ext cx="749174" cy="198131"/>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1" hangingPunct="1">
                <a:lnSpc>
                  <a:spcPct val="90000"/>
                </a:lnSpc>
                <a:spcBef>
                  <a:spcPct val="50000"/>
                </a:spcBef>
                <a:defRPr/>
              </a:pPr>
              <a:r>
                <a:rPr lang="en-US" sz="750" b="1" dirty="0">
                  <a:solidFill>
                    <a:schemeClr val="bg1"/>
                  </a:solidFill>
                  <a:cs typeface="Arial" panose="020B0604020202020204" pitchFamily="34" charset="0"/>
                </a:rPr>
                <a:t>40+40 </a:t>
              </a:r>
              <a:r>
                <a:rPr lang="en-US" sz="750" b="1" dirty="0" smtClean="0">
                  <a:solidFill>
                    <a:schemeClr val="bg1"/>
                  </a:solidFill>
                  <a:cs typeface="Arial" panose="020B0604020202020204" pitchFamily="34" charset="0"/>
                </a:rPr>
                <a:t>GB/s</a:t>
              </a:r>
              <a:endParaRPr lang="en-US" sz="750" b="1" dirty="0">
                <a:solidFill>
                  <a:schemeClr val="bg1"/>
                </a:solidFill>
                <a:cs typeface="Arial" panose="020B0604020202020204" pitchFamily="34" charset="0"/>
              </a:endParaRPr>
            </a:p>
          </p:txBody>
        </p:sp>
      </p:grpSp>
      <p:grpSp>
        <p:nvGrpSpPr>
          <p:cNvPr id="48" name="Group 47"/>
          <p:cNvGrpSpPr/>
          <p:nvPr/>
        </p:nvGrpSpPr>
        <p:grpSpPr>
          <a:xfrm>
            <a:off x="374397" y="2120553"/>
            <a:ext cx="3333946" cy="2335071"/>
            <a:chOff x="374397" y="2138116"/>
            <a:chExt cx="3333946" cy="2335071"/>
          </a:xfrm>
        </p:grpSpPr>
        <p:pic>
          <p:nvPicPr>
            <p:cNvPr id="14" name="Picture 13" descr="imgre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13687" y="3656717"/>
              <a:ext cx="1104138" cy="816470"/>
            </a:xfrm>
            <a:prstGeom prst="rect">
              <a:avLst/>
            </a:prstGeom>
          </p:spPr>
        </p:pic>
        <p:cxnSp>
          <p:nvCxnSpPr>
            <p:cNvPr id="21" name="Straight Arrow Connector 20"/>
            <p:cNvCxnSpPr/>
            <p:nvPr/>
          </p:nvCxnSpPr>
          <p:spPr>
            <a:xfrm>
              <a:off x="2341741" y="3135799"/>
              <a:ext cx="99" cy="240030"/>
            </a:xfrm>
            <a:prstGeom prst="straightConnector1">
              <a:avLst/>
            </a:prstGeom>
            <a:ln w="38100">
              <a:solidFill>
                <a:schemeClr val="accent1">
                  <a:lumMod val="75000"/>
                </a:schemeClr>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588926" y="3398520"/>
              <a:ext cx="1028700" cy="0"/>
            </a:xfrm>
            <a:prstGeom prst="line">
              <a:avLst/>
            </a:prstGeom>
            <a:ln w="38100">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1789672" y="3421210"/>
              <a:ext cx="99" cy="240030"/>
            </a:xfrm>
            <a:prstGeom prst="straightConnector1">
              <a:avLst/>
            </a:prstGeom>
            <a:ln w="38100">
              <a:solidFill>
                <a:schemeClr val="accent1">
                  <a:lumMod val="75000"/>
                </a:schemeClr>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2597141" y="3810797"/>
              <a:ext cx="1111202" cy="307777"/>
            </a:xfrm>
            <a:prstGeom prst="rect">
              <a:avLst/>
            </a:prstGeom>
            <a:noFill/>
          </p:spPr>
          <p:txBody>
            <a:bodyPr wrap="none" rtlCol="0">
              <a:spAutoFit/>
            </a:bodyPr>
            <a:lstStyle/>
            <a:p>
              <a:r>
                <a:rPr lang="en-US" sz="1400" dirty="0">
                  <a:solidFill>
                    <a:schemeClr val="bg1"/>
                  </a:solidFill>
                  <a:cs typeface="Chalkboard"/>
                </a:rPr>
                <a:t>Power Chip</a:t>
              </a:r>
            </a:p>
          </p:txBody>
        </p:sp>
        <p:pic>
          <p:nvPicPr>
            <p:cNvPr id="26" name="Picture 25" descr="GPU 6.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13687" y="2138116"/>
              <a:ext cx="1104138" cy="983118"/>
            </a:xfrm>
            <a:prstGeom prst="rect">
              <a:avLst/>
            </a:prstGeom>
          </p:spPr>
        </p:pic>
        <p:sp>
          <p:nvSpPr>
            <p:cNvPr id="30" name="TextBox 29"/>
            <p:cNvSpPr txBox="1"/>
            <p:nvPr/>
          </p:nvSpPr>
          <p:spPr>
            <a:xfrm>
              <a:off x="2659702" y="3259207"/>
              <a:ext cx="817652" cy="261610"/>
            </a:xfrm>
            <a:prstGeom prst="rect">
              <a:avLst/>
            </a:prstGeom>
            <a:noFill/>
          </p:spPr>
          <p:txBody>
            <a:bodyPr wrap="none" rtlCol="0">
              <a:spAutoFit/>
            </a:bodyPr>
            <a:lstStyle/>
            <a:p>
              <a:pPr algn="ctr">
                <a:lnSpc>
                  <a:spcPct val="90000"/>
                </a:lnSpc>
              </a:pPr>
              <a:r>
                <a:rPr lang="en-US" sz="1200" dirty="0">
                  <a:solidFill>
                    <a:schemeClr val="bg1"/>
                  </a:solidFill>
                  <a:cs typeface="Chalkboard"/>
                </a:rPr>
                <a:t>PCIe </a:t>
              </a:r>
              <a:r>
                <a:rPr lang="en-US" sz="1200" dirty="0" smtClean="0">
                  <a:solidFill>
                    <a:schemeClr val="bg1"/>
                  </a:solidFill>
                  <a:cs typeface="Chalkboard"/>
                </a:rPr>
                <a:t>x16</a:t>
              </a:r>
              <a:endParaRPr lang="en-US" sz="1200" dirty="0">
                <a:solidFill>
                  <a:schemeClr val="bg1"/>
                </a:solidFill>
                <a:cs typeface="Chalkboard"/>
              </a:endParaRPr>
            </a:p>
          </p:txBody>
        </p:sp>
        <p:sp>
          <p:nvSpPr>
            <p:cNvPr id="32" name="Rectangle 57"/>
            <p:cNvSpPr>
              <a:spLocks noChangeArrowheads="1"/>
            </p:cNvSpPr>
            <p:nvPr/>
          </p:nvSpPr>
          <p:spPr bwMode="auto">
            <a:xfrm>
              <a:off x="374397" y="2497723"/>
              <a:ext cx="800100" cy="228600"/>
            </a:xfrm>
            <a:prstGeom prst="rect">
              <a:avLst/>
            </a:prstGeom>
            <a:solidFill>
              <a:schemeClr val="accent5">
                <a:lumMod val="75000"/>
              </a:schemeClr>
            </a:solidFill>
            <a:ln w="9525">
              <a:solidFill>
                <a:schemeClr val="tx1"/>
              </a:solidFill>
              <a:miter lim="800000"/>
              <a:headEnd/>
              <a:tailEnd/>
            </a:ln>
            <a:effectLs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750" dirty="0">
                  <a:solidFill>
                    <a:schemeClr val="bg1"/>
                  </a:solidFill>
                </a:rPr>
                <a:t>Graphics Memory</a:t>
              </a:r>
            </a:p>
          </p:txBody>
        </p:sp>
        <p:sp>
          <p:nvSpPr>
            <p:cNvPr id="33" name="Rectangle 58"/>
            <p:cNvSpPr>
              <a:spLocks noChangeArrowheads="1"/>
            </p:cNvSpPr>
            <p:nvPr/>
          </p:nvSpPr>
          <p:spPr bwMode="auto">
            <a:xfrm>
              <a:off x="446405" y="3706866"/>
              <a:ext cx="742950" cy="628650"/>
            </a:xfrm>
            <a:prstGeom prst="rect">
              <a:avLst/>
            </a:prstGeom>
            <a:solidFill>
              <a:schemeClr val="accent5">
                <a:lumMod val="75000"/>
              </a:schemeClr>
            </a:solidFill>
            <a:ln w="9525">
              <a:solidFill>
                <a:schemeClr val="tx1"/>
              </a:solidFill>
              <a:miter lim="800000"/>
              <a:headEnd/>
              <a:tailEnd/>
            </a:ln>
            <a:effectLs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750" dirty="0">
                  <a:solidFill>
                    <a:schemeClr val="bg1"/>
                  </a:solidFill>
                </a:rPr>
                <a:t>System Memory</a:t>
              </a:r>
            </a:p>
          </p:txBody>
        </p:sp>
        <p:sp>
          <p:nvSpPr>
            <p:cNvPr id="34" name="AutoShape 59"/>
            <p:cNvSpPr>
              <a:spLocks noChangeArrowheads="1"/>
            </p:cNvSpPr>
            <p:nvPr/>
          </p:nvSpPr>
          <p:spPr bwMode="auto">
            <a:xfrm rot="5400000">
              <a:off x="1141939" y="2445993"/>
              <a:ext cx="434844" cy="285750"/>
            </a:xfrm>
            <a:prstGeom prst="upDownArrow">
              <a:avLst>
                <a:gd name="adj1" fmla="val 50000"/>
                <a:gd name="adj2" fmla="val 2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chemeClr val="bg1"/>
                </a:solidFill>
              </a:endParaRPr>
            </a:p>
          </p:txBody>
        </p:sp>
        <p:sp>
          <p:nvSpPr>
            <p:cNvPr id="35" name="AutoShape 60"/>
            <p:cNvSpPr>
              <a:spLocks noChangeArrowheads="1"/>
            </p:cNvSpPr>
            <p:nvPr/>
          </p:nvSpPr>
          <p:spPr bwMode="auto">
            <a:xfrm rot="5400000">
              <a:off x="1260875" y="3893514"/>
              <a:ext cx="219874" cy="285750"/>
            </a:xfrm>
            <a:prstGeom prst="upDownArrow">
              <a:avLst>
                <a:gd name="adj1" fmla="val 50000"/>
                <a:gd name="adj2" fmla="val 2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chemeClr val="bg1"/>
                </a:solidFill>
              </a:endParaRPr>
            </a:p>
          </p:txBody>
        </p:sp>
        <p:sp>
          <p:nvSpPr>
            <p:cNvPr id="45" name="Rectangle 78"/>
            <p:cNvSpPr>
              <a:spLocks noChangeArrowheads="1"/>
            </p:cNvSpPr>
            <p:nvPr/>
          </p:nvSpPr>
          <p:spPr bwMode="auto">
            <a:xfrm>
              <a:off x="1548308" y="3145746"/>
              <a:ext cx="704039" cy="207749"/>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1" hangingPunct="1">
                <a:defRPr/>
              </a:pPr>
              <a:r>
                <a:rPr lang="en-US" sz="750" b="1" dirty="0">
                  <a:solidFill>
                    <a:schemeClr val="bg1"/>
                  </a:solidFill>
                  <a:cs typeface="Arial" panose="020B0604020202020204" pitchFamily="34" charset="0"/>
                </a:rPr>
                <a:t>16+16 GB/s</a:t>
              </a:r>
            </a:p>
          </p:txBody>
        </p:sp>
      </p:grpSp>
      <p:sp>
        <p:nvSpPr>
          <p:cNvPr id="47" name="Rectangle 77"/>
          <p:cNvSpPr>
            <a:spLocks noChangeArrowheads="1"/>
          </p:cNvSpPr>
          <p:nvPr/>
        </p:nvSpPr>
        <p:spPr bwMode="auto">
          <a:xfrm>
            <a:off x="1883144" y="5753659"/>
            <a:ext cx="5624513" cy="507831"/>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eaLnBrk="1" hangingPunct="1">
              <a:defRPr/>
            </a:pPr>
            <a:r>
              <a:rPr lang="en-US" sz="900" i="1" dirty="0">
                <a:solidFill>
                  <a:schemeClr val="bg1"/>
                </a:solidFill>
                <a:cs typeface="Arial" panose="020B0604020202020204" pitchFamily="34" charset="0"/>
              </a:rPr>
              <a:t>“NVLink will help improve GPU-GPU peer-to-peer communications, eliminating the need to transfer data via the PCIe bus. It would also allow one or more GPUs to access the system RAM much quicker. The new protocol will debut in 2016 with Pascal, which was revealed to be NVidia's next GPU architecture.”</a:t>
            </a:r>
          </a:p>
        </p:txBody>
      </p:sp>
      <p:sp>
        <p:nvSpPr>
          <p:cNvPr id="3" name="TextBox 2"/>
          <p:cNvSpPr txBox="1"/>
          <p:nvPr/>
        </p:nvSpPr>
        <p:spPr>
          <a:xfrm>
            <a:off x="4857817" y="4719928"/>
            <a:ext cx="3519496" cy="369332"/>
          </a:xfrm>
          <a:prstGeom prst="rect">
            <a:avLst/>
          </a:prstGeom>
          <a:noFill/>
        </p:spPr>
        <p:txBody>
          <a:bodyPr wrap="square" rtlCol="0">
            <a:spAutoFit/>
          </a:bodyPr>
          <a:lstStyle/>
          <a:p>
            <a:r>
              <a:rPr lang="en-US" dirty="0">
                <a:solidFill>
                  <a:schemeClr val="bg1"/>
                </a:solidFill>
                <a:cs typeface="Arial" panose="020B0604020202020204" pitchFamily="34" charset="0"/>
              </a:rPr>
              <a:t>Future </a:t>
            </a:r>
            <a:r>
              <a:rPr lang="en-US" dirty="0" err="1">
                <a:solidFill>
                  <a:schemeClr val="bg1"/>
                </a:solidFill>
                <a:cs typeface="Arial" panose="020B0604020202020204" pitchFamily="34" charset="0"/>
              </a:rPr>
              <a:t>NVLink</a:t>
            </a:r>
            <a:r>
              <a:rPr lang="en-US" dirty="0">
                <a:solidFill>
                  <a:schemeClr val="bg1"/>
                </a:solidFill>
                <a:cs typeface="Arial" panose="020B0604020202020204" pitchFamily="34" charset="0"/>
              </a:rPr>
              <a:t> GPU </a:t>
            </a:r>
            <a:r>
              <a:rPr lang="en-US" dirty="0" smtClean="0">
                <a:solidFill>
                  <a:schemeClr val="bg1"/>
                </a:solidFill>
                <a:cs typeface="Arial" panose="020B0604020202020204" pitchFamily="34" charset="0"/>
              </a:rPr>
              <a:t>Attachment</a:t>
            </a:r>
            <a:endParaRPr lang="en-US" dirty="0">
              <a:solidFill>
                <a:schemeClr val="bg1"/>
              </a:solidFill>
              <a:cs typeface="Arial" panose="020B0604020202020204" pitchFamily="34" charset="0"/>
            </a:endParaRPr>
          </a:p>
        </p:txBody>
      </p:sp>
    </p:spTree>
    <p:extLst>
      <p:ext uri="{BB962C8B-B14F-4D97-AF65-F5344CB8AC3E}">
        <p14:creationId xmlns:p14="http://schemas.microsoft.com/office/powerpoint/2010/main" val="221021792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 – Coherent Accelerator Processor Interface</a:t>
            </a:r>
            <a:endParaRPr lang="en-US" dirty="0"/>
          </a:p>
        </p:txBody>
      </p:sp>
      <p:sp>
        <p:nvSpPr>
          <p:cNvPr id="4" name="Slide Number Placeholder 3"/>
          <p:cNvSpPr>
            <a:spLocks noGrp="1"/>
          </p:cNvSpPr>
          <p:nvPr>
            <p:ph type="sldNum" sz="quarter" idx="4"/>
          </p:nvPr>
        </p:nvSpPr>
        <p:spPr/>
        <p:txBody>
          <a:bodyPr/>
          <a:lstStyle/>
          <a:p>
            <a:fld id="{082D3A94-03CA-43C1-A197-F9DDF8F58E58}" type="slidenum">
              <a:rPr lang="en-US" smtClean="0"/>
              <a:pPr/>
              <a:t>7</a:t>
            </a:fld>
            <a:endParaRPr lang="en-US" dirty="0"/>
          </a:p>
        </p:txBody>
      </p:sp>
      <p:grpSp>
        <p:nvGrpSpPr>
          <p:cNvPr id="84" name="Group 83"/>
          <p:cNvGrpSpPr/>
          <p:nvPr/>
        </p:nvGrpSpPr>
        <p:grpSpPr>
          <a:xfrm>
            <a:off x="233300" y="1407137"/>
            <a:ext cx="3349193" cy="4967744"/>
            <a:chOff x="1025969" y="1486516"/>
            <a:chExt cx="3349193" cy="4967744"/>
          </a:xfrm>
        </p:grpSpPr>
        <p:pic>
          <p:nvPicPr>
            <p:cNvPr id="57" name="Picture 32" descr="Murano DD1 V2d R1 Final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1825" y="3463410"/>
              <a:ext cx="2249487"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TextBox 2"/>
            <p:cNvSpPr txBox="1">
              <a:spLocks noChangeArrowheads="1"/>
            </p:cNvSpPr>
            <p:nvPr/>
          </p:nvSpPr>
          <p:spPr bwMode="auto">
            <a:xfrm>
              <a:off x="2300300" y="4884222"/>
              <a:ext cx="654050" cy="1074738"/>
            </a:xfrm>
            <a:prstGeom prst="rect">
              <a:avLst/>
            </a:prstGeom>
            <a:solidFill>
              <a:schemeClr val="accent1"/>
            </a:solidFill>
            <a:ln w="9525">
              <a:solidFill>
                <a:srgbClr val="000000"/>
              </a:solidFill>
              <a:miter lim="800000"/>
              <a:headEnd/>
              <a:tailEnd/>
            </a:ln>
          </p:spPr>
          <p:txBody>
            <a:bodyPr/>
            <a:lstStyle>
              <a:lvl1pPr>
                <a:spcBef>
                  <a:spcPct val="50000"/>
                </a:spcBef>
                <a:buClr>
                  <a:schemeClr val="tx1"/>
                </a:buClr>
                <a:buFont typeface="Wingdings" panose="05000000000000000000" pitchFamily="2" charset="2"/>
                <a:buChar char="§"/>
                <a:defRPr sz="1600">
                  <a:solidFill>
                    <a:schemeClr val="tx1"/>
                  </a:solidFill>
                  <a:latin typeface="Times New Roman" panose="02020603050405020304" pitchFamily="18" charset="0"/>
                </a:defRPr>
              </a:lvl1pPr>
              <a:lvl2pPr marL="509588" indent="-163513">
                <a:buClr>
                  <a:schemeClr val="tx1"/>
                </a:buClr>
                <a:buFont typeface="Arial" panose="020B0604020202020204" pitchFamily="34" charset="0"/>
                <a:buChar char="–"/>
                <a:defRPr sz="1600">
                  <a:solidFill>
                    <a:schemeClr val="tx1"/>
                  </a:solidFill>
                  <a:latin typeface="Times New Roman" panose="02020603050405020304" pitchFamily="18" charset="0"/>
                </a:defRPr>
              </a:lvl2pPr>
              <a:lvl3pPr marL="855663" indent="-173038">
                <a:buClr>
                  <a:schemeClr val="tx1"/>
                </a:buClr>
                <a:buChar char="•"/>
                <a:defRPr sz="1600">
                  <a:solidFill>
                    <a:schemeClr val="tx1"/>
                  </a:solidFill>
                  <a:latin typeface="Times New Roman" panose="02020603050405020304" pitchFamily="18" charset="0"/>
                </a:defRPr>
              </a:lvl3pPr>
              <a:lvl4pPr marL="1203325" indent="-173038">
                <a:spcBef>
                  <a:spcPct val="20000"/>
                </a:spcBef>
                <a:buClr>
                  <a:schemeClr val="bg1"/>
                </a:buClr>
                <a:defRPr sz="1600">
                  <a:solidFill>
                    <a:schemeClr val="bg1"/>
                  </a:solidFill>
                  <a:latin typeface="Times New Roman" panose="02020603050405020304" pitchFamily="18" charset="0"/>
                </a:defRPr>
              </a:lvl4pPr>
              <a:lvl5pPr marL="1539875" indent="-163513">
                <a:spcBef>
                  <a:spcPct val="20000"/>
                </a:spcBef>
                <a:buClr>
                  <a:schemeClr val="bg1"/>
                </a:buClr>
                <a:buChar char="»"/>
                <a:defRPr sz="1600">
                  <a:solidFill>
                    <a:schemeClr val="bg1"/>
                  </a:solidFill>
                  <a:latin typeface="Times New Roman" panose="02020603050405020304" pitchFamily="18" charset="0"/>
                </a:defRPr>
              </a:lvl5pPr>
              <a:lvl6pPr marL="1997075" indent="-163513" eaLnBrk="0" fontAlgn="base" hangingPunct="0">
                <a:spcBef>
                  <a:spcPct val="20000"/>
                </a:spcBef>
                <a:spcAft>
                  <a:spcPct val="0"/>
                </a:spcAft>
                <a:buClr>
                  <a:schemeClr val="bg1"/>
                </a:buClr>
                <a:buChar char="»"/>
                <a:defRPr sz="1600">
                  <a:solidFill>
                    <a:schemeClr val="bg1"/>
                  </a:solidFill>
                  <a:latin typeface="Times New Roman" panose="02020603050405020304" pitchFamily="18" charset="0"/>
                </a:defRPr>
              </a:lvl6pPr>
              <a:lvl7pPr marL="2454275" indent="-163513" eaLnBrk="0" fontAlgn="base" hangingPunct="0">
                <a:spcBef>
                  <a:spcPct val="20000"/>
                </a:spcBef>
                <a:spcAft>
                  <a:spcPct val="0"/>
                </a:spcAft>
                <a:buClr>
                  <a:schemeClr val="bg1"/>
                </a:buClr>
                <a:buChar char="»"/>
                <a:defRPr sz="1600">
                  <a:solidFill>
                    <a:schemeClr val="bg1"/>
                  </a:solidFill>
                  <a:latin typeface="Times New Roman" panose="02020603050405020304" pitchFamily="18" charset="0"/>
                </a:defRPr>
              </a:lvl7pPr>
              <a:lvl8pPr marL="2911475" indent="-163513" eaLnBrk="0" fontAlgn="base" hangingPunct="0">
                <a:spcBef>
                  <a:spcPct val="20000"/>
                </a:spcBef>
                <a:spcAft>
                  <a:spcPct val="0"/>
                </a:spcAft>
                <a:buClr>
                  <a:schemeClr val="bg1"/>
                </a:buClr>
                <a:buChar char="»"/>
                <a:defRPr sz="1600">
                  <a:solidFill>
                    <a:schemeClr val="bg1"/>
                  </a:solidFill>
                  <a:latin typeface="Times New Roman" panose="02020603050405020304" pitchFamily="18" charset="0"/>
                </a:defRPr>
              </a:lvl8pPr>
              <a:lvl9pPr marL="3368675" indent="-163513" eaLnBrk="0" fontAlgn="base" hangingPunct="0">
                <a:spcBef>
                  <a:spcPct val="20000"/>
                </a:spcBef>
                <a:spcAft>
                  <a:spcPct val="0"/>
                </a:spcAft>
                <a:buClr>
                  <a:schemeClr val="bg1"/>
                </a:buClr>
                <a:buChar char="»"/>
                <a:defRPr sz="1600">
                  <a:solidFill>
                    <a:schemeClr val="bg1"/>
                  </a:solidFill>
                  <a:latin typeface="Times New Roman" panose="02020603050405020304" pitchFamily="18" charset="0"/>
                </a:defRPr>
              </a:lvl9pPr>
            </a:lstStyle>
            <a:p>
              <a:pPr algn="ctr" defTabSz="914400">
                <a:spcBef>
                  <a:spcPct val="0"/>
                </a:spcBef>
                <a:buClr>
                  <a:srgbClr val="000000"/>
                </a:buClr>
                <a:buFont typeface="Times New Roman" panose="02020603050405020304" pitchFamily="18" charset="0"/>
                <a:buNone/>
              </a:pPr>
              <a:r>
                <a:rPr lang="en-US" altLang="en-US" sz="800" b="1">
                  <a:solidFill>
                    <a:srgbClr val="000000"/>
                  </a:solidFill>
                  <a:latin typeface="Arial" panose="020B0604020202020204" pitchFamily="34" charset="0"/>
                  <a:cs typeface="Arial" panose="020B0604020202020204" pitchFamily="34" charset="0"/>
                </a:rPr>
                <a:t>POWER8</a:t>
              </a:r>
              <a:br>
                <a:rPr lang="en-US" altLang="en-US" sz="800" b="1">
                  <a:solidFill>
                    <a:srgbClr val="000000"/>
                  </a:solidFill>
                  <a:latin typeface="Arial" panose="020B0604020202020204" pitchFamily="34" charset="0"/>
                  <a:cs typeface="Arial" panose="020B0604020202020204" pitchFamily="34" charset="0"/>
                </a:rPr>
              </a:br>
              <a:r>
                <a:rPr lang="en-US" altLang="en-US" sz="800" b="1">
                  <a:solidFill>
                    <a:srgbClr val="000000"/>
                  </a:solidFill>
                  <a:latin typeface="Arial" panose="020B0604020202020204" pitchFamily="34" charset="0"/>
                  <a:cs typeface="Arial" panose="020B0604020202020204" pitchFamily="34" charset="0"/>
                </a:rPr>
                <a:t> Core</a:t>
              </a:r>
            </a:p>
          </p:txBody>
        </p:sp>
        <p:sp>
          <p:nvSpPr>
            <p:cNvPr id="59" name="TextBox 2"/>
            <p:cNvSpPr txBox="1">
              <a:spLocks noChangeArrowheads="1"/>
            </p:cNvSpPr>
            <p:nvPr/>
          </p:nvSpPr>
          <p:spPr bwMode="auto">
            <a:xfrm rot="5400000">
              <a:off x="1851830" y="4219854"/>
              <a:ext cx="614363" cy="254000"/>
            </a:xfrm>
            <a:prstGeom prst="rect">
              <a:avLst/>
            </a:prstGeom>
            <a:solidFill>
              <a:schemeClr val="accent1"/>
            </a:solidFill>
            <a:ln w="9525">
              <a:solidFill>
                <a:srgbClr val="000000"/>
              </a:solidFill>
              <a:miter lim="800000"/>
              <a:headEnd/>
              <a:tailEnd/>
            </a:ln>
          </p:spPr>
          <p:txBody>
            <a:bodyPr>
              <a:spAutoFit/>
            </a:bodyPr>
            <a:lstStyle>
              <a:lvl1pPr>
                <a:defRPr sz="2400">
                  <a:solidFill>
                    <a:srgbClr val="000000"/>
                  </a:solidFill>
                  <a:latin typeface="Arial" panose="020B0604020202020204" pitchFamily="34" charset="0"/>
                  <a:ea typeface="MS PGothic" panose="020B0600070205080204" pitchFamily="34" charset="-128"/>
                </a:defRPr>
              </a:lvl1pPr>
              <a:lvl2pPr>
                <a:defRPr sz="2400">
                  <a:solidFill>
                    <a:srgbClr val="000000"/>
                  </a:solidFill>
                  <a:latin typeface="Arial" panose="020B0604020202020204" pitchFamily="34" charset="0"/>
                  <a:ea typeface="MS PGothic" panose="020B0600070205080204" pitchFamily="34" charset="-128"/>
                </a:defRPr>
              </a:lvl2pPr>
              <a:lvl3pPr>
                <a:defRPr sz="2400">
                  <a:solidFill>
                    <a:srgbClr val="000000"/>
                  </a:solidFill>
                  <a:latin typeface="Arial" panose="020B0604020202020204" pitchFamily="34" charset="0"/>
                  <a:ea typeface="MS PGothic" panose="020B0600070205080204" pitchFamily="34" charset="-128"/>
                </a:defRPr>
              </a:lvl3pPr>
              <a:lvl4pPr>
                <a:defRPr sz="2400">
                  <a:solidFill>
                    <a:srgbClr val="000000"/>
                  </a:solidFill>
                  <a:latin typeface="Arial" panose="020B0604020202020204" pitchFamily="34" charset="0"/>
                  <a:ea typeface="MS PGothic" panose="020B0600070205080204" pitchFamily="34" charset="-128"/>
                </a:defRPr>
              </a:lvl4pPr>
              <a:lvl5pPr>
                <a:defRPr sz="2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9pPr>
            </a:lstStyle>
            <a:p>
              <a:pPr algn="ctr" defTabSz="914400">
                <a:buClr>
                  <a:srgbClr val="000000"/>
                </a:buClr>
                <a:buSzPct val="100000"/>
                <a:buFont typeface="Times New Roman" panose="02020603050405020304" pitchFamily="18" charset="0"/>
                <a:buNone/>
              </a:pPr>
              <a:r>
                <a:rPr lang="en-US" altLang="en-US" sz="1000" b="1">
                  <a:cs typeface="Times New Roman" panose="02020603050405020304" pitchFamily="18" charset="0"/>
                </a:rPr>
                <a:t>CAPP</a:t>
              </a:r>
            </a:p>
          </p:txBody>
        </p:sp>
        <p:sp>
          <p:nvSpPr>
            <p:cNvPr id="60" name="TextBox 4"/>
            <p:cNvSpPr txBox="1">
              <a:spLocks noChangeArrowheads="1"/>
            </p:cNvSpPr>
            <p:nvPr/>
          </p:nvSpPr>
          <p:spPr bwMode="auto">
            <a:xfrm rot="5400000">
              <a:off x="1908981" y="3662641"/>
              <a:ext cx="500062" cy="254000"/>
            </a:xfrm>
            <a:prstGeom prst="rect">
              <a:avLst/>
            </a:prstGeom>
            <a:solidFill>
              <a:schemeClr val="accent1"/>
            </a:solidFill>
            <a:ln w="9525">
              <a:solidFill>
                <a:srgbClr val="000000"/>
              </a:solidFill>
              <a:miter lim="800000"/>
              <a:headEnd/>
              <a:tailEnd/>
            </a:ln>
          </p:spPr>
          <p:txBody>
            <a:bodyPr>
              <a:spAutoFit/>
            </a:bodyPr>
            <a:lstStyle>
              <a:lvl1pPr>
                <a:defRPr sz="2400">
                  <a:solidFill>
                    <a:srgbClr val="000000"/>
                  </a:solidFill>
                  <a:latin typeface="Arial" panose="020B0604020202020204" pitchFamily="34" charset="0"/>
                  <a:ea typeface="MS PGothic" panose="020B0600070205080204" pitchFamily="34" charset="-128"/>
                </a:defRPr>
              </a:lvl1pPr>
              <a:lvl2pPr>
                <a:defRPr sz="2400">
                  <a:solidFill>
                    <a:srgbClr val="000000"/>
                  </a:solidFill>
                  <a:latin typeface="Arial" panose="020B0604020202020204" pitchFamily="34" charset="0"/>
                  <a:ea typeface="MS PGothic" panose="020B0600070205080204" pitchFamily="34" charset="-128"/>
                </a:defRPr>
              </a:lvl2pPr>
              <a:lvl3pPr>
                <a:defRPr sz="2400">
                  <a:solidFill>
                    <a:srgbClr val="000000"/>
                  </a:solidFill>
                  <a:latin typeface="Arial" panose="020B0604020202020204" pitchFamily="34" charset="0"/>
                  <a:ea typeface="MS PGothic" panose="020B0600070205080204" pitchFamily="34" charset="-128"/>
                </a:defRPr>
              </a:lvl3pPr>
              <a:lvl4pPr>
                <a:defRPr sz="2400">
                  <a:solidFill>
                    <a:srgbClr val="000000"/>
                  </a:solidFill>
                  <a:latin typeface="Arial" panose="020B0604020202020204" pitchFamily="34" charset="0"/>
                  <a:ea typeface="MS PGothic" panose="020B0600070205080204" pitchFamily="34" charset="-128"/>
                </a:defRPr>
              </a:lvl4pPr>
              <a:lvl5pPr>
                <a:defRPr sz="2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9pPr>
            </a:lstStyle>
            <a:p>
              <a:pPr algn="ctr" defTabSz="914400">
                <a:buClr>
                  <a:srgbClr val="000000"/>
                </a:buClr>
                <a:buSzPct val="100000"/>
                <a:buFont typeface="Times New Roman" panose="02020603050405020304" pitchFamily="18" charset="0"/>
                <a:buNone/>
              </a:pPr>
              <a:r>
                <a:rPr lang="en-US" altLang="en-US" sz="1000" b="1">
                  <a:cs typeface="Times New Roman" panose="02020603050405020304" pitchFamily="18" charset="0"/>
                </a:rPr>
                <a:t>PCIe</a:t>
              </a:r>
            </a:p>
          </p:txBody>
        </p:sp>
        <p:sp>
          <p:nvSpPr>
            <p:cNvPr id="61" name="TextBox 10"/>
            <p:cNvSpPr txBox="1">
              <a:spLocks noChangeArrowheads="1"/>
            </p:cNvSpPr>
            <p:nvPr/>
          </p:nvSpPr>
          <p:spPr bwMode="auto">
            <a:xfrm>
              <a:off x="1577987" y="6208197"/>
              <a:ext cx="1398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panose="020B0604020202020204" pitchFamily="34" charset="0"/>
                  <a:ea typeface="MS PGothic" panose="020B0600070205080204" pitchFamily="34" charset="-128"/>
                </a:defRPr>
              </a:lvl1pPr>
              <a:lvl2pPr>
                <a:defRPr sz="2400">
                  <a:solidFill>
                    <a:srgbClr val="000000"/>
                  </a:solidFill>
                  <a:latin typeface="Arial" panose="020B0604020202020204" pitchFamily="34" charset="0"/>
                  <a:ea typeface="MS PGothic" panose="020B0600070205080204" pitchFamily="34" charset="-128"/>
                </a:defRPr>
              </a:lvl2pPr>
              <a:lvl3pPr>
                <a:defRPr sz="2400">
                  <a:solidFill>
                    <a:srgbClr val="000000"/>
                  </a:solidFill>
                  <a:latin typeface="Arial" panose="020B0604020202020204" pitchFamily="34" charset="0"/>
                  <a:ea typeface="MS PGothic" panose="020B0600070205080204" pitchFamily="34" charset="-128"/>
                </a:defRPr>
              </a:lvl3pPr>
              <a:lvl4pPr>
                <a:defRPr sz="2400">
                  <a:solidFill>
                    <a:srgbClr val="000000"/>
                  </a:solidFill>
                  <a:latin typeface="Arial" panose="020B0604020202020204" pitchFamily="34" charset="0"/>
                  <a:ea typeface="MS PGothic" panose="020B0600070205080204" pitchFamily="34" charset="-128"/>
                </a:defRPr>
              </a:lvl4pPr>
              <a:lvl5pPr>
                <a:defRPr sz="2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9pPr>
            </a:lstStyle>
            <a:p>
              <a:pPr algn="ctr" defTabSz="914400">
                <a:buClr>
                  <a:srgbClr val="000000"/>
                </a:buClr>
                <a:buSzPct val="100000"/>
                <a:buFont typeface="Times New Roman" panose="02020603050405020304" pitchFamily="18" charset="0"/>
                <a:buNone/>
              </a:pPr>
              <a:r>
                <a:rPr lang="en-US" altLang="en-US" sz="1000" b="1" dirty="0">
                  <a:solidFill>
                    <a:srgbClr val="FFFFFF"/>
                  </a:solidFill>
                  <a:cs typeface="Times New Roman" panose="02020603050405020304" pitchFamily="18" charset="0"/>
                </a:rPr>
                <a:t>POWER8 Processor</a:t>
              </a:r>
            </a:p>
          </p:txBody>
        </p:sp>
        <p:sp>
          <p:nvSpPr>
            <p:cNvPr id="62" name="Line 13"/>
            <p:cNvSpPr>
              <a:spLocks noChangeShapeType="1"/>
            </p:cNvSpPr>
            <p:nvPr/>
          </p:nvSpPr>
          <p:spPr bwMode="auto">
            <a:xfrm flipV="1">
              <a:off x="2147900" y="3155435"/>
              <a:ext cx="0" cy="384175"/>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3" name="Rectangle 14"/>
            <p:cNvSpPr>
              <a:spLocks noChangeArrowheads="1"/>
            </p:cNvSpPr>
            <p:nvPr/>
          </p:nvSpPr>
          <p:spPr bwMode="auto">
            <a:xfrm>
              <a:off x="2300300" y="5306497"/>
              <a:ext cx="231775" cy="692150"/>
            </a:xfrm>
            <a:prstGeom prst="rect">
              <a:avLst/>
            </a:prstGeom>
            <a:solidFill>
              <a:srgbClr val="CC99FF"/>
            </a:solidFill>
            <a:ln w="9398" cap="sq">
              <a:solidFill>
                <a:srgbClr val="000000"/>
              </a:solidFill>
              <a:miter lim="800000"/>
              <a:headEnd/>
              <a:tailEnd/>
            </a:ln>
          </p:spPr>
          <p:txBody>
            <a:bodyPr wrap="none"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S PGothic" panose="020B0600070205080204" pitchFamily="34" charset="-128"/>
                </a:defRPr>
              </a:lvl9pPr>
            </a:lstStyle>
            <a:p>
              <a:pPr algn="ctr" eaLnBrk="1" hangingPunct="1">
                <a:buClr>
                  <a:srgbClr val="000000"/>
                </a:buClr>
                <a:buSzPct val="100000"/>
                <a:buFont typeface="Times New Roman" panose="02020603050405020304" pitchFamily="18" charset="0"/>
                <a:buNone/>
              </a:pPr>
              <a:r>
                <a:rPr lang="en-US" altLang="en-US" sz="800" b="1" dirty="0"/>
                <a:t>OS</a:t>
              </a:r>
            </a:p>
            <a:p>
              <a:pPr algn="ctr" eaLnBrk="1" hangingPunct="1">
                <a:buClr>
                  <a:srgbClr val="000000"/>
                </a:buClr>
                <a:buSzPct val="100000"/>
                <a:buFont typeface="Times New Roman" panose="02020603050405020304" pitchFamily="18" charset="0"/>
                <a:buNone/>
              </a:pPr>
              <a:endParaRPr lang="en-US" altLang="en-US" sz="800" b="1" dirty="0"/>
            </a:p>
          </p:txBody>
        </p:sp>
        <p:sp>
          <p:nvSpPr>
            <p:cNvPr id="64" name="AutoShape 79"/>
            <p:cNvSpPr>
              <a:spLocks noChangeAspect="1" noChangeArrowheads="1"/>
            </p:cNvSpPr>
            <p:nvPr/>
          </p:nvSpPr>
          <p:spPr bwMode="auto">
            <a:xfrm>
              <a:off x="2300300" y="5687497"/>
              <a:ext cx="654050" cy="307975"/>
            </a:xfrm>
            <a:prstGeom prst="roundRect">
              <a:avLst>
                <a:gd name="adj" fmla="val 8412"/>
              </a:avLst>
            </a:prstGeom>
            <a:solidFill>
              <a:srgbClr val="FF9933"/>
            </a:solidFill>
            <a:ln w="9525">
              <a:solidFill>
                <a:srgbClr val="000000"/>
              </a:solidFill>
              <a:round/>
              <a:headEnd/>
              <a:tailEnd/>
            </a:ln>
          </p:spPr>
          <p:txBody>
            <a:bodyPr lIns="45720" tIns="0" rIns="45720" bIns="0" anchor="ctr"/>
            <a:lstStyle>
              <a:lvl1pPr>
                <a:defRPr sz="2400">
                  <a:solidFill>
                    <a:srgbClr val="000000"/>
                  </a:solidFill>
                  <a:latin typeface="Arial" panose="020B0604020202020204" pitchFamily="34" charset="0"/>
                  <a:ea typeface="MS PGothic" panose="020B0600070205080204" pitchFamily="34" charset="-128"/>
                </a:defRPr>
              </a:lvl1pPr>
              <a:lvl2pPr>
                <a:defRPr sz="2400">
                  <a:solidFill>
                    <a:srgbClr val="000000"/>
                  </a:solidFill>
                  <a:latin typeface="Arial" panose="020B0604020202020204" pitchFamily="34" charset="0"/>
                  <a:ea typeface="MS PGothic" panose="020B0600070205080204" pitchFamily="34" charset="-128"/>
                </a:defRPr>
              </a:lvl2pPr>
              <a:lvl3pPr>
                <a:defRPr sz="2400">
                  <a:solidFill>
                    <a:srgbClr val="000000"/>
                  </a:solidFill>
                  <a:latin typeface="Arial" panose="020B0604020202020204" pitchFamily="34" charset="0"/>
                  <a:ea typeface="MS PGothic" panose="020B0600070205080204" pitchFamily="34" charset="-128"/>
                </a:defRPr>
              </a:lvl3pPr>
              <a:lvl4pPr>
                <a:defRPr sz="2400">
                  <a:solidFill>
                    <a:srgbClr val="000000"/>
                  </a:solidFill>
                  <a:latin typeface="Arial" panose="020B0604020202020204" pitchFamily="34" charset="0"/>
                  <a:ea typeface="MS PGothic" panose="020B0600070205080204" pitchFamily="34" charset="-128"/>
                </a:defRPr>
              </a:lvl4pPr>
              <a:lvl5pPr>
                <a:defRPr sz="2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9pPr>
            </a:lstStyle>
            <a:p>
              <a:pPr algn="ctr" defTabSz="914400" eaLnBrk="1" hangingPunct="1">
                <a:spcBef>
                  <a:spcPts val="538"/>
                </a:spcBef>
                <a:spcAft>
                  <a:spcPts val="538"/>
                </a:spcAft>
                <a:buClr>
                  <a:schemeClr val="bg2"/>
                </a:buClr>
                <a:buSzPct val="100000"/>
                <a:buFont typeface="Wingdings" panose="05000000000000000000" pitchFamily="2" charset="2"/>
                <a:buNone/>
              </a:pPr>
              <a:r>
                <a:rPr lang="en-US" altLang="en-US" sz="800" b="1">
                  <a:solidFill>
                    <a:schemeClr val="tx1"/>
                  </a:solidFill>
                  <a:latin typeface="Verdana" panose="020B0604030504040204" pitchFamily="34" charset="0"/>
                  <a:cs typeface="Times New Roman" panose="02020603050405020304" pitchFamily="18" charset="0"/>
                </a:rPr>
                <a:t>App</a:t>
              </a:r>
            </a:p>
          </p:txBody>
        </p:sp>
        <p:sp>
          <p:nvSpPr>
            <p:cNvPr id="65" name="TextBox 2"/>
            <p:cNvSpPr txBox="1">
              <a:spLocks noChangeArrowheads="1"/>
            </p:cNvSpPr>
            <p:nvPr/>
          </p:nvSpPr>
          <p:spPr bwMode="auto">
            <a:xfrm>
              <a:off x="1268884" y="4654036"/>
              <a:ext cx="3106278" cy="214534"/>
            </a:xfrm>
            <a:prstGeom prst="rect">
              <a:avLst/>
            </a:prstGeom>
            <a:solidFill>
              <a:schemeClr val="accent1"/>
            </a:solidFill>
            <a:ln w="9525">
              <a:solidFill>
                <a:srgbClr val="000000"/>
              </a:solidFill>
              <a:miter lim="800000"/>
              <a:headEnd/>
              <a:tailEnd/>
            </a:ln>
          </p:spPr>
          <p:txBody>
            <a:bodyPr wrap="square">
              <a:spAutoFit/>
            </a:bodyPr>
            <a:lstStyle>
              <a:lvl1pPr>
                <a:defRPr sz="2400">
                  <a:solidFill>
                    <a:srgbClr val="000000"/>
                  </a:solidFill>
                  <a:latin typeface="Arial" panose="020B0604020202020204" pitchFamily="34" charset="0"/>
                  <a:ea typeface="MS PGothic" panose="020B0600070205080204" pitchFamily="34" charset="-128"/>
                </a:defRPr>
              </a:lvl1pPr>
              <a:lvl2pPr>
                <a:defRPr sz="2400">
                  <a:solidFill>
                    <a:srgbClr val="000000"/>
                  </a:solidFill>
                  <a:latin typeface="Arial" panose="020B0604020202020204" pitchFamily="34" charset="0"/>
                  <a:ea typeface="MS PGothic" panose="020B0600070205080204" pitchFamily="34" charset="-128"/>
                </a:defRPr>
              </a:lvl2pPr>
              <a:lvl3pPr>
                <a:defRPr sz="2400">
                  <a:solidFill>
                    <a:srgbClr val="000000"/>
                  </a:solidFill>
                  <a:latin typeface="Arial" panose="020B0604020202020204" pitchFamily="34" charset="0"/>
                  <a:ea typeface="MS PGothic" panose="020B0600070205080204" pitchFamily="34" charset="-128"/>
                </a:defRPr>
              </a:lvl3pPr>
              <a:lvl4pPr>
                <a:defRPr sz="2400">
                  <a:solidFill>
                    <a:srgbClr val="000000"/>
                  </a:solidFill>
                  <a:latin typeface="Arial" panose="020B0604020202020204" pitchFamily="34" charset="0"/>
                  <a:ea typeface="MS PGothic" panose="020B0600070205080204" pitchFamily="34" charset="-128"/>
                </a:defRPr>
              </a:lvl4pPr>
              <a:lvl5pPr>
                <a:defRPr sz="2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9pPr>
            </a:lstStyle>
            <a:p>
              <a:pPr algn="ctr" defTabSz="914400">
                <a:buClr>
                  <a:srgbClr val="000000"/>
                </a:buClr>
                <a:buSzPct val="100000"/>
                <a:buFont typeface="Times New Roman" panose="02020603050405020304" pitchFamily="18" charset="0"/>
                <a:buNone/>
              </a:pPr>
              <a:r>
                <a:rPr lang="en-US" altLang="en-US" sz="800" b="1">
                  <a:cs typeface="Times New Roman" panose="02020603050405020304" pitchFamily="18" charset="0"/>
                </a:rPr>
                <a:t>Memory (Coherent)</a:t>
              </a:r>
            </a:p>
          </p:txBody>
        </p:sp>
        <p:sp>
          <p:nvSpPr>
            <p:cNvPr id="66" name="Freeform 39"/>
            <p:cNvSpPr>
              <a:spLocks/>
            </p:cNvSpPr>
            <p:nvPr/>
          </p:nvSpPr>
          <p:spPr bwMode="auto">
            <a:xfrm>
              <a:off x="2724162" y="4846122"/>
              <a:ext cx="882650" cy="922338"/>
            </a:xfrm>
            <a:custGeom>
              <a:avLst/>
              <a:gdLst>
                <a:gd name="T0" fmla="*/ 0 w 556"/>
                <a:gd name="T1" fmla="*/ 2147483646 h 629"/>
                <a:gd name="T2" fmla="*/ 0 w 556"/>
                <a:gd name="T3" fmla="*/ 2147483646 h 629"/>
                <a:gd name="T4" fmla="*/ 2147483646 w 556"/>
                <a:gd name="T5" fmla="*/ 0 h 629"/>
                <a:gd name="T6" fmla="*/ 0 60000 65536"/>
                <a:gd name="T7" fmla="*/ 0 60000 65536"/>
                <a:gd name="T8" fmla="*/ 0 60000 65536"/>
                <a:gd name="T9" fmla="*/ 0 w 556"/>
                <a:gd name="T10" fmla="*/ 0 h 629"/>
                <a:gd name="T11" fmla="*/ 556 w 556"/>
                <a:gd name="T12" fmla="*/ 629 h 629"/>
              </a:gdLst>
              <a:ahLst/>
              <a:cxnLst>
                <a:cxn ang="T6">
                  <a:pos x="T0" y="T1"/>
                </a:cxn>
                <a:cxn ang="T7">
                  <a:pos x="T2" y="T3"/>
                </a:cxn>
                <a:cxn ang="T8">
                  <a:pos x="T4" y="T5"/>
                </a:cxn>
              </a:cxnLst>
              <a:rect l="T9" t="T10" r="T11" b="T12"/>
              <a:pathLst>
                <a:path w="556" h="629">
                  <a:moveTo>
                    <a:pt x="0" y="629"/>
                  </a:moveTo>
                  <a:lnTo>
                    <a:pt x="0" y="5"/>
                  </a:lnTo>
                  <a:lnTo>
                    <a:pt x="556" y="0"/>
                  </a:lnTo>
                </a:path>
              </a:pathLst>
            </a:custGeom>
            <a:noFill/>
            <a:ln w="63500" cap="flat" cmpd="sng">
              <a:solidFill>
                <a:srgbClr val="00FF00"/>
              </a:solidFill>
              <a:prstDash val="solid"/>
              <a:round/>
              <a:headEnd type="none" w="med" len="med"/>
              <a:tailEnd type="triangle" w="med" len="med"/>
            </a:ln>
            <a:effectLst>
              <a:prstShdw prst="shdw17" dist="17961" dir="2700000">
                <a:srgbClr val="009900"/>
              </a:prst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71" name="Picture 7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969" y="1486516"/>
              <a:ext cx="3039382" cy="1383583"/>
            </a:xfrm>
            <a:prstGeom prst="rect">
              <a:avLst/>
            </a:prstGeom>
          </p:spPr>
        </p:pic>
        <p:sp>
          <p:nvSpPr>
            <p:cNvPr id="72" name="AutoShape 2"/>
            <p:cNvSpPr>
              <a:spLocks noChangeAspect="1" noChangeArrowheads="1"/>
            </p:cNvSpPr>
            <p:nvPr/>
          </p:nvSpPr>
          <p:spPr bwMode="auto">
            <a:xfrm>
              <a:off x="1980684" y="1810820"/>
              <a:ext cx="768350" cy="844550"/>
            </a:xfrm>
            <a:prstGeom prst="roundRect">
              <a:avLst>
                <a:gd name="adj" fmla="val 2310"/>
              </a:avLst>
            </a:prstGeom>
            <a:gradFill rotWithShape="1">
              <a:gsLst>
                <a:gs pos="0">
                  <a:srgbClr val="C0C0C0"/>
                </a:gs>
                <a:gs pos="100000">
                  <a:srgbClr val="595959"/>
                </a:gs>
              </a:gsLst>
              <a:path path="shape">
                <a:fillToRect l="50000" t="50000" r="50000" b="50000"/>
              </a:path>
            </a:gradFill>
            <a:ln w="9525">
              <a:solidFill>
                <a:srgbClr val="000000"/>
              </a:solidFill>
              <a:round/>
              <a:headEnd/>
              <a:tailEnd/>
            </a:ln>
          </p:spPr>
          <p:txBody>
            <a:bodyPr wrap="none" lIns="0" tIns="0" rIns="0" bIns="0" anchorCtr="1"/>
            <a:lstStyle>
              <a:lvl1pPr>
                <a:defRPr sz="2400">
                  <a:solidFill>
                    <a:srgbClr val="000000"/>
                  </a:solidFill>
                  <a:latin typeface="Arial" panose="020B0604020202020204" pitchFamily="34" charset="0"/>
                  <a:ea typeface="MS PGothic" panose="020B0600070205080204" pitchFamily="34" charset="-128"/>
                </a:defRPr>
              </a:lvl1pPr>
              <a:lvl2pPr>
                <a:defRPr sz="2400">
                  <a:solidFill>
                    <a:srgbClr val="000000"/>
                  </a:solidFill>
                  <a:latin typeface="Arial" panose="020B0604020202020204" pitchFamily="34" charset="0"/>
                  <a:ea typeface="MS PGothic" panose="020B0600070205080204" pitchFamily="34" charset="-128"/>
                </a:defRPr>
              </a:lvl2pPr>
              <a:lvl3pPr>
                <a:defRPr sz="2400">
                  <a:solidFill>
                    <a:srgbClr val="000000"/>
                  </a:solidFill>
                  <a:latin typeface="Arial" panose="020B0604020202020204" pitchFamily="34" charset="0"/>
                  <a:ea typeface="MS PGothic" panose="020B0600070205080204" pitchFamily="34" charset="-128"/>
                </a:defRPr>
              </a:lvl3pPr>
              <a:lvl4pPr>
                <a:defRPr sz="2400">
                  <a:solidFill>
                    <a:srgbClr val="000000"/>
                  </a:solidFill>
                  <a:latin typeface="Arial" panose="020B0604020202020204" pitchFamily="34" charset="0"/>
                  <a:ea typeface="MS PGothic" panose="020B0600070205080204" pitchFamily="34" charset="-128"/>
                </a:defRPr>
              </a:lvl4pPr>
              <a:lvl5pPr>
                <a:defRPr sz="2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9pPr>
            </a:lstStyle>
            <a:p>
              <a:pPr algn="ctr" defTabSz="914400" eaLnBrk="1" hangingPunct="1">
                <a:spcBef>
                  <a:spcPts val="538"/>
                </a:spcBef>
                <a:spcAft>
                  <a:spcPts val="538"/>
                </a:spcAft>
                <a:buClr>
                  <a:schemeClr val="bg2"/>
                </a:buClr>
                <a:buSzPct val="100000"/>
                <a:buFont typeface="Wingdings" panose="05000000000000000000" pitchFamily="2" charset="2"/>
                <a:buNone/>
              </a:pPr>
              <a:r>
                <a:rPr lang="en-US" sz="1000" b="1">
                  <a:solidFill>
                    <a:schemeClr val="tx1"/>
                  </a:solidFill>
                  <a:latin typeface="Verdana" panose="020B0604030504040204" pitchFamily="34" charset="0"/>
                  <a:cs typeface="Times New Roman" panose="02020603050405020304" pitchFamily="18" charset="0"/>
                </a:rPr>
                <a:t>FPGA</a:t>
              </a:r>
            </a:p>
          </p:txBody>
        </p:sp>
        <p:sp>
          <p:nvSpPr>
            <p:cNvPr id="74" name="AutoShape 79"/>
            <p:cNvSpPr>
              <a:spLocks noChangeAspect="1" noChangeArrowheads="1"/>
            </p:cNvSpPr>
            <p:nvPr/>
          </p:nvSpPr>
          <p:spPr bwMode="auto">
            <a:xfrm>
              <a:off x="1993912" y="2004497"/>
              <a:ext cx="768350" cy="379413"/>
            </a:xfrm>
            <a:prstGeom prst="roundRect">
              <a:avLst>
                <a:gd name="adj" fmla="val 8412"/>
              </a:avLst>
            </a:prstGeom>
            <a:solidFill>
              <a:srgbClr val="FF9933"/>
            </a:solidFill>
            <a:ln w="9525">
              <a:solidFill>
                <a:srgbClr val="000000"/>
              </a:solidFill>
              <a:round/>
              <a:headEnd/>
              <a:tailEnd/>
            </a:ln>
          </p:spPr>
          <p:txBody>
            <a:bodyPr lIns="45720" tIns="0" rIns="45720" bIns="0" anchor="ctr"/>
            <a:lstStyle>
              <a:lvl1pPr>
                <a:defRPr sz="2400">
                  <a:solidFill>
                    <a:srgbClr val="000000"/>
                  </a:solidFill>
                  <a:latin typeface="Arial" panose="020B0604020202020204" pitchFamily="34" charset="0"/>
                  <a:ea typeface="MS PGothic" panose="020B0600070205080204" pitchFamily="34" charset="-128"/>
                </a:defRPr>
              </a:lvl1pPr>
              <a:lvl2pPr>
                <a:defRPr sz="2400">
                  <a:solidFill>
                    <a:srgbClr val="000000"/>
                  </a:solidFill>
                  <a:latin typeface="Arial" panose="020B0604020202020204" pitchFamily="34" charset="0"/>
                  <a:ea typeface="MS PGothic" panose="020B0600070205080204" pitchFamily="34" charset="-128"/>
                </a:defRPr>
              </a:lvl2pPr>
              <a:lvl3pPr>
                <a:defRPr sz="2400">
                  <a:solidFill>
                    <a:srgbClr val="000000"/>
                  </a:solidFill>
                  <a:latin typeface="Arial" panose="020B0604020202020204" pitchFamily="34" charset="0"/>
                  <a:ea typeface="MS PGothic" panose="020B0600070205080204" pitchFamily="34" charset="-128"/>
                </a:defRPr>
              </a:lvl3pPr>
              <a:lvl4pPr>
                <a:defRPr sz="2400">
                  <a:solidFill>
                    <a:srgbClr val="000000"/>
                  </a:solidFill>
                  <a:latin typeface="Arial" panose="020B0604020202020204" pitchFamily="34" charset="0"/>
                  <a:ea typeface="MS PGothic" panose="020B0600070205080204" pitchFamily="34" charset="-128"/>
                </a:defRPr>
              </a:lvl4pPr>
              <a:lvl5pPr>
                <a:defRPr sz="2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9pPr>
            </a:lstStyle>
            <a:p>
              <a:pPr algn="ctr" defTabSz="914400" eaLnBrk="1" hangingPunct="1">
                <a:spcBef>
                  <a:spcPts val="538"/>
                </a:spcBef>
                <a:spcAft>
                  <a:spcPts val="538"/>
                </a:spcAft>
                <a:buClr>
                  <a:schemeClr val="bg2"/>
                </a:buClr>
                <a:buSzPct val="100000"/>
                <a:buFont typeface="Wingdings" panose="05000000000000000000" pitchFamily="2" charset="2"/>
                <a:buNone/>
              </a:pPr>
              <a:r>
                <a:rPr lang="en-US" sz="800" b="1" dirty="0">
                  <a:solidFill>
                    <a:schemeClr val="tx1"/>
                  </a:solidFill>
                  <a:latin typeface="Verdana" panose="020B0604030504040204" pitchFamily="34" charset="0"/>
                  <a:cs typeface="Times New Roman" panose="02020603050405020304" pitchFamily="18" charset="0"/>
                </a:rPr>
                <a:t>AFU</a:t>
              </a:r>
            </a:p>
          </p:txBody>
        </p:sp>
        <p:sp>
          <p:nvSpPr>
            <p:cNvPr id="75" name="AutoShape 79"/>
            <p:cNvSpPr>
              <a:spLocks noChangeAspect="1" noChangeArrowheads="1"/>
            </p:cNvSpPr>
            <p:nvPr/>
          </p:nvSpPr>
          <p:spPr bwMode="auto">
            <a:xfrm>
              <a:off x="1993912" y="2387085"/>
              <a:ext cx="768350" cy="304800"/>
            </a:xfrm>
            <a:prstGeom prst="roundRect">
              <a:avLst>
                <a:gd name="adj" fmla="val 8412"/>
              </a:avLst>
            </a:prstGeom>
            <a:solidFill>
              <a:schemeClr val="accent1"/>
            </a:solidFill>
            <a:ln w="9525">
              <a:solidFill>
                <a:srgbClr val="000000"/>
              </a:solidFill>
              <a:round/>
              <a:headEnd/>
              <a:tailEnd/>
            </a:ln>
          </p:spPr>
          <p:txBody>
            <a:bodyPr lIns="45720" tIns="0" rIns="45720" bIns="0" anchor="ctr"/>
            <a:lstStyle>
              <a:lvl1pPr>
                <a:defRPr sz="2400">
                  <a:solidFill>
                    <a:srgbClr val="000000"/>
                  </a:solidFill>
                  <a:latin typeface="Arial" panose="020B0604020202020204" pitchFamily="34" charset="0"/>
                  <a:ea typeface="MS PGothic" panose="020B0600070205080204" pitchFamily="34" charset="-128"/>
                </a:defRPr>
              </a:lvl1pPr>
              <a:lvl2pPr>
                <a:defRPr sz="2400">
                  <a:solidFill>
                    <a:srgbClr val="000000"/>
                  </a:solidFill>
                  <a:latin typeface="Arial" panose="020B0604020202020204" pitchFamily="34" charset="0"/>
                  <a:ea typeface="MS PGothic" panose="020B0600070205080204" pitchFamily="34" charset="-128"/>
                </a:defRPr>
              </a:lvl2pPr>
              <a:lvl3pPr>
                <a:defRPr sz="2400">
                  <a:solidFill>
                    <a:srgbClr val="000000"/>
                  </a:solidFill>
                  <a:latin typeface="Arial" panose="020B0604020202020204" pitchFamily="34" charset="0"/>
                  <a:ea typeface="MS PGothic" panose="020B0600070205080204" pitchFamily="34" charset="-128"/>
                </a:defRPr>
              </a:lvl3pPr>
              <a:lvl4pPr>
                <a:defRPr sz="2400">
                  <a:solidFill>
                    <a:srgbClr val="000000"/>
                  </a:solidFill>
                  <a:latin typeface="Arial" panose="020B0604020202020204" pitchFamily="34" charset="0"/>
                  <a:ea typeface="MS PGothic" panose="020B0600070205080204" pitchFamily="34" charset="-128"/>
                </a:defRPr>
              </a:lvl4pPr>
              <a:lvl5pPr>
                <a:defRPr sz="2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9pPr>
            </a:lstStyle>
            <a:p>
              <a:pPr algn="ctr" defTabSz="914400" eaLnBrk="1" hangingPunct="1">
                <a:spcBef>
                  <a:spcPts val="538"/>
                </a:spcBef>
                <a:spcAft>
                  <a:spcPts val="538"/>
                </a:spcAft>
                <a:buClr>
                  <a:schemeClr val="bg2"/>
                </a:buClr>
                <a:buSzPct val="100000"/>
                <a:buFont typeface="Wingdings" panose="05000000000000000000" pitchFamily="2" charset="2"/>
                <a:buNone/>
              </a:pPr>
              <a:r>
                <a:rPr lang="en-US" sz="700" b="1">
                  <a:solidFill>
                    <a:schemeClr val="tx1"/>
                  </a:solidFill>
                  <a:latin typeface="Verdana" panose="020B0604030504040204" pitchFamily="34" charset="0"/>
                  <a:cs typeface="Times New Roman" panose="02020603050405020304" pitchFamily="18" charset="0"/>
                </a:rPr>
                <a:t>IBM Supplied PSL</a:t>
              </a:r>
            </a:p>
          </p:txBody>
        </p:sp>
        <p:sp>
          <p:nvSpPr>
            <p:cNvPr id="76" name="Line 38"/>
            <p:cNvSpPr>
              <a:spLocks noChangeShapeType="1"/>
            </p:cNvSpPr>
            <p:nvPr/>
          </p:nvSpPr>
          <p:spPr bwMode="auto">
            <a:xfrm flipV="1">
              <a:off x="2570175" y="2272785"/>
              <a:ext cx="0" cy="3494087"/>
            </a:xfrm>
            <a:prstGeom prst="line">
              <a:avLst/>
            </a:prstGeom>
            <a:noFill/>
            <a:ln w="63500">
              <a:solidFill>
                <a:srgbClr val="00FF00"/>
              </a:solidFill>
              <a:round/>
              <a:headEnd/>
              <a:tailEnd type="triangle" w="med" len="med"/>
            </a:ln>
            <a:effectLst>
              <a:prstShdw prst="shdw17" dist="17961" dir="2700000">
                <a:srgbClr val="009900"/>
              </a:prstShdw>
            </a:effectLst>
            <a:extLst>
              <a:ext uri="{909E8E84-426E-40dd-AFC4-6F175D3DCCD1}">
                <a14:hiddenFill xmlns:a14="http://schemas.microsoft.com/office/drawing/2010/main">
                  <a:noFill/>
                </a14:hiddenFill>
              </a:ext>
            </a:extLst>
          </p:spPr>
          <p:txBody>
            <a:bodyPr wrap="none" anchor="ctr"/>
            <a:lstStyle/>
            <a:p>
              <a:endParaRPr lang="en-US"/>
            </a:p>
          </p:txBody>
        </p:sp>
        <p:sp>
          <p:nvSpPr>
            <p:cNvPr id="77" name="Freeform 40"/>
            <p:cNvSpPr>
              <a:spLocks/>
            </p:cNvSpPr>
            <p:nvPr/>
          </p:nvSpPr>
          <p:spPr bwMode="auto">
            <a:xfrm>
              <a:off x="2724162" y="2272785"/>
              <a:ext cx="882650" cy="2381250"/>
            </a:xfrm>
            <a:custGeom>
              <a:avLst/>
              <a:gdLst>
                <a:gd name="T0" fmla="*/ 0 w 484"/>
                <a:gd name="T1" fmla="*/ 0 h 1500"/>
                <a:gd name="T2" fmla="*/ 2147483646 w 484"/>
                <a:gd name="T3" fmla="*/ 2147483646 h 1500"/>
                <a:gd name="T4" fmla="*/ 2147483646 w 484"/>
                <a:gd name="T5" fmla="*/ 2147483646 h 1500"/>
                <a:gd name="T6" fmla="*/ 0 60000 65536"/>
                <a:gd name="T7" fmla="*/ 0 60000 65536"/>
                <a:gd name="T8" fmla="*/ 0 60000 65536"/>
                <a:gd name="T9" fmla="*/ 0 w 484"/>
                <a:gd name="T10" fmla="*/ 0 h 1500"/>
                <a:gd name="T11" fmla="*/ 484 w 484"/>
                <a:gd name="T12" fmla="*/ 1500 h 1500"/>
              </a:gdLst>
              <a:ahLst/>
              <a:cxnLst>
                <a:cxn ang="T6">
                  <a:pos x="T0" y="T1"/>
                </a:cxn>
                <a:cxn ang="T7">
                  <a:pos x="T2" y="T3"/>
                </a:cxn>
                <a:cxn ang="T8">
                  <a:pos x="T4" y="T5"/>
                </a:cxn>
              </a:cxnLst>
              <a:rect l="T9" t="T10" r="T11" b="T12"/>
              <a:pathLst>
                <a:path w="484" h="1500">
                  <a:moveTo>
                    <a:pt x="0" y="0"/>
                  </a:moveTo>
                  <a:lnTo>
                    <a:pt x="3" y="1499"/>
                  </a:lnTo>
                  <a:lnTo>
                    <a:pt x="484" y="1500"/>
                  </a:lnTo>
                </a:path>
              </a:pathLst>
            </a:custGeom>
            <a:noFill/>
            <a:ln w="63500" cap="flat" cmpd="sng">
              <a:solidFill>
                <a:srgbClr val="FFFF00"/>
              </a:solidFill>
              <a:prstDash val="solid"/>
              <a:round/>
              <a:headEnd type="triangle" w="med" len="med"/>
              <a:tailEnd type="triangle" w="med" len="med"/>
            </a:ln>
            <a:effectLst>
              <a:prstShdw prst="shdw17" dist="17961" dir="2700000">
                <a:srgbClr val="999900"/>
              </a:prst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46" name="Group 145"/>
          <p:cNvGrpSpPr/>
          <p:nvPr/>
        </p:nvGrpSpPr>
        <p:grpSpPr>
          <a:xfrm>
            <a:off x="3942006" y="1998107"/>
            <a:ext cx="4942998" cy="3412884"/>
            <a:chOff x="347663" y="1631073"/>
            <a:chExt cx="8334375" cy="4064877"/>
          </a:xfrm>
        </p:grpSpPr>
        <p:sp>
          <p:nvSpPr>
            <p:cNvPr id="100" name="Text Box 3"/>
            <p:cNvSpPr txBox="1">
              <a:spLocks noChangeArrowheads="1"/>
            </p:cNvSpPr>
            <p:nvPr/>
          </p:nvSpPr>
          <p:spPr bwMode="auto">
            <a:xfrm>
              <a:off x="387376" y="1637773"/>
              <a:ext cx="3906603" cy="403224"/>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91435" tIns="45717" rIns="91435" bIns="45717">
              <a:spAutoFit/>
            </a:bodyPr>
            <a:lstStyle/>
            <a:p>
              <a:pPr defTabSz="914400" eaLnBrk="1" hangingPunct="1">
                <a:defRPr/>
              </a:pPr>
              <a:r>
                <a:rPr lang="en-US" sz="1600" dirty="0">
                  <a:solidFill>
                    <a:srgbClr val="FFFFFF"/>
                  </a:solidFill>
                  <a:latin typeface="Arial" charset="0"/>
                </a:rPr>
                <a:t>Typical I/O Model Flow: </a:t>
              </a:r>
            </a:p>
          </p:txBody>
        </p:sp>
        <p:sp>
          <p:nvSpPr>
            <p:cNvPr id="101" name="Text Box 4"/>
            <p:cNvSpPr txBox="1">
              <a:spLocks noChangeArrowheads="1"/>
            </p:cNvSpPr>
            <p:nvPr/>
          </p:nvSpPr>
          <p:spPr bwMode="auto">
            <a:xfrm>
              <a:off x="499061" y="3734977"/>
              <a:ext cx="4695489" cy="403224"/>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91435" tIns="45717" rIns="91435" bIns="45717">
              <a:spAutoFit/>
            </a:bodyPr>
            <a:lstStyle/>
            <a:p>
              <a:pPr defTabSz="914400" eaLnBrk="1" hangingPunct="1">
                <a:defRPr/>
              </a:pPr>
              <a:r>
                <a:rPr lang="en-US" sz="1600" dirty="0">
                  <a:solidFill>
                    <a:srgbClr val="FFFFFF"/>
                  </a:solidFill>
                  <a:latin typeface="Arial" charset="0"/>
                </a:rPr>
                <a:t>Flow with a Coherent Model:</a:t>
              </a:r>
            </a:p>
          </p:txBody>
        </p:sp>
        <p:sp>
          <p:nvSpPr>
            <p:cNvPr id="102" name="AutoShape 5"/>
            <p:cNvSpPr>
              <a:spLocks noChangeArrowheads="1"/>
            </p:cNvSpPr>
            <p:nvPr/>
          </p:nvSpPr>
          <p:spPr bwMode="auto">
            <a:xfrm>
              <a:off x="2947988" y="4371975"/>
              <a:ext cx="914400" cy="363538"/>
            </a:xfrm>
            <a:prstGeom prst="roundRect">
              <a:avLst>
                <a:gd name="adj" fmla="val 16667"/>
              </a:avLst>
            </a:prstGeom>
            <a:solidFill>
              <a:srgbClr val="33CCCC"/>
            </a:solidFill>
            <a:ln>
              <a:noFill/>
            </a:ln>
            <a:effectLst>
              <a:prstShdw prst="shdw17" dist="17961" dir="2700000">
                <a:srgbClr val="1F7A7A"/>
              </a:prstShdw>
            </a:effectLst>
            <a:extLst>
              <a:ext uri="{91240B29-F687-4f45-9708-019B960494DF}">
                <a14:hiddenLine xmlns:a14="http://schemas.microsoft.com/office/drawing/2010/main" w="9525">
                  <a:solidFill>
                    <a:srgbClr val="000000"/>
                  </a:solidFill>
                  <a:round/>
                  <a:headEnd/>
                  <a:tailEnd/>
                </a14:hiddenLine>
              </a:ext>
            </a:extLst>
          </p:spPr>
          <p:txBody>
            <a:bodyPr wrap="none" lIns="91435" tIns="45717" rIns="91435" bIns="45717" anchor="ctr"/>
            <a:lstStyle>
              <a:lvl1pPr>
                <a:defRPr sz="2400">
                  <a:solidFill>
                    <a:srgbClr val="000000"/>
                  </a:solidFill>
                  <a:latin typeface="Arial" panose="020B0604020202020204" pitchFamily="34" charset="0"/>
                  <a:ea typeface="MS PGothic" panose="020B0600070205080204" pitchFamily="34" charset="-128"/>
                </a:defRPr>
              </a:lvl1pPr>
              <a:lvl2pPr>
                <a:defRPr sz="2400">
                  <a:solidFill>
                    <a:srgbClr val="000000"/>
                  </a:solidFill>
                  <a:latin typeface="Arial" panose="020B0604020202020204" pitchFamily="34" charset="0"/>
                  <a:ea typeface="MS PGothic" panose="020B0600070205080204" pitchFamily="34" charset="-128"/>
                </a:defRPr>
              </a:lvl2pPr>
              <a:lvl3pPr>
                <a:defRPr sz="2400">
                  <a:solidFill>
                    <a:srgbClr val="000000"/>
                  </a:solidFill>
                  <a:latin typeface="Arial" panose="020B0604020202020204" pitchFamily="34" charset="0"/>
                  <a:ea typeface="MS PGothic" panose="020B0600070205080204" pitchFamily="34" charset="-128"/>
                </a:defRPr>
              </a:lvl3pPr>
              <a:lvl4pPr>
                <a:defRPr sz="2400">
                  <a:solidFill>
                    <a:srgbClr val="000000"/>
                  </a:solidFill>
                  <a:latin typeface="Arial" panose="020B0604020202020204" pitchFamily="34" charset="0"/>
                  <a:ea typeface="MS PGothic" panose="020B0600070205080204" pitchFamily="34" charset="-128"/>
                </a:defRPr>
              </a:lvl4pPr>
              <a:lvl5pPr>
                <a:defRPr sz="2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9pPr>
            </a:lstStyle>
            <a:p>
              <a:pPr algn="ctr" defTabSz="914400" eaLnBrk="1" hangingPunct="1"/>
              <a:r>
                <a:rPr lang="en-US" sz="400">
                  <a:solidFill>
                    <a:schemeClr val="tx1"/>
                  </a:solidFill>
                </a:rPr>
                <a:t>Shared Mem. </a:t>
              </a:r>
            </a:p>
            <a:p>
              <a:pPr algn="ctr" defTabSz="914400" eaLnBrk="1" hangingPunct="1"/>
              <a:r>
                <a:rPr lang="en-US" sz="400">
                  <a:solidFill>
                    <a:schemeClr val="tx1"/>
                  </a:solidFill>
                </a:rPr>
                <a:t>Notify Accelerator</a:t>
              </a:r>
            </a:p>
          </p:txBody>
        </p:sp>
        <p:sp>
          <p:nvSpPr>
            <p:cNvPr id="103" name="AutoShape 6"/>
            <p:cNvSpPr>
              <a:spLocks noChangeArrowheads="1"/>
            </p:cNvSpPr>
            <p:nvPr/>
          </p:nvSpPr>
          <p:spPr bwMode="auto">
            <a:xfrm>
              <a:off x="4116388" y="4278313"/>
              <a:ext cx="914400" cy="550862"/>
            </a:xfrm>
            <a:prstGeom prst="roundRect">
              <a:avLst>
                <a:gd name="adj" fmla="val 16667"/>
              </a:avLst>
            </a:prstGeom>
            <a:solidFill>
              <a:srgbClr val="00CC00"/>
            </a:solidFill>
            <a:ln>
              <a:noFill/>
            </a:ln>
            <a:effectLst>
              <a:prstShdw prst="shdw17" dist="17961" dir="2700000">
                <a:srgbClr val="007A00"/>
              </a:prstShdw>
            </a:effectLst>
            <a:extLst>
              <a:ext uri="{91240B29-F687-4f45-9708-019B960494DF}">
                <a14:hiddenLine xmlns:a14="http://schemas.microsoft.com/office/drawing/2010/main" w="9525">
                  <a:solidFill>
                    <a:srgbClr val="000000"/>
                  </a:solidFill>
                  <a:round/>
                  <a:headEnd/>
                  <a:tailEnd/>
                </a14:hiddenLine>
              </a:ext>
            </a:extLst>
          </p:spPr>
          <p:txBody>
            <a:bodyPr wrap="none" lIns="91435" tIns="45717" rIns="91435" bIns="45717" anchor="ctr"/>
            <a:lstStyle>
              <a:lvl1pPr>
                <a:defRPr sz="2400">
                  <a:solidFill>
                    <a:srgbClr val="000000"/>
                  </a:solidFill>
                  <a:latin typeface="Arial" panose="020B0604020202020204" pitchFamily="34" charset="0"/>
                  <a:ea typeface="MS PGothic" panose="020B0600070205080204" pitchFamily="34" charset="-128"/>
                </a:defRPr>
              </a:lvl1pPr>
              <a:lvl2pPr>
                <a:defRPr sz="2400">
                  <a:solidFill>
                    <a:srgbClr val="000000"/>
                  </a:solidFill>
                  <a:latin typeface="Arial" panose="020B0604020202020204" pitchFamily="34" charset="0"/>
                  <a:ea typeface="MS PGothic" panose="020B0600070205080204" pitchFamily="34" charset="-128"/>
                </a:defRPr>
              </a:lvl2pPr>
              <a:lvl3pPr>
                <a:defRPr sz="2400">
                  <a:solidFill>
                    <a:srgbClr val="000000"/>
                  </a:solidFill>
                  <a:latin typeface="Arial" panose="020B0604020202020204" pitchFamily="34" charset="0"/>
                  <a:ea typeface="MS PGothic" panose="020B0600070205080204" pitchFamily="34" charset="-128"/>
                </a:defRPr>
              </a:lvl3pPr>
              <a:lvl4pPr>
                <a:defRPr sz="2400">
                  <a:solidFill>
                    <a:srgbClr val="000000"/>
                  </a:solidFill>
                  <a:latin typeface="Arial" panose="020B0604020202020204" pitchFamily="34" charset="0"/>
                  <a:ea typeface="MS PGothic" panose="020B0600070205080204" pitchFamily="34" charset="-128"/>
                </a:defRPr>
              </a:lvl4pPr>
              <a:lvl5pPr>
                <a:defRPr sz="2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9pPr>
            </a:lstStyle>
            <a:p>
              <a:pPr algn="ctr" defTabSz="914400" eaLnBrk="1" hangingPunct="1"/>
              <a:r>
                <a:rPr lang="en-US" sz="400">
                  <a:solidFill>
                    <a:schemeClr val="tx1"/>
                  </a:solidFill>
                </a:rPr>
                <a:t>Acceleration</a:t>
              </a:r>
            </a:p>
          </p:txBody>
        </p:sp>
        <p:sp>
          <p:nvSpPr>
            <p:cNvPr id="104" name="AutoShape 7"/>
            <p:cNvSpPr>
              <a:spLocks noChangeArrowheads="1"/>
            </p:cNvSpPr>
            <p:nvPr/>
          </p:nvSpPr>
          <p:spPr bwMode="auto">
            <a:xfrm>
              <a:off x="5281613" y="4371975"/>
              <a:ext cx="914400" cy="363538"/>
            </a:xfrm>
            <a:prstGeom prst="roundRect">
              <a:avLst>
                <a:gd name="adj" fmla="val 16667"/>
              </a:avLst>
            </a:prstGeom>
            <a:solidFill>
              <a:srgbClr val="33CCCC"/>
            </a:solidFill>
            <a:ln>
              <a:noFill/>
            </a:ln>
            <a:effectLst>
              <a:prstShdw prst="shdw17" dist="17961" dir="2700000">
                <a:srgbClr val="1F7A7A"/>
              </a:prstShdw>
            </a:effectLst>
            <a:extLst>
              <a:ext uri="{91240B29-F687-4f45-9708-019B960494DF}">
                <a14:hiddenLine xmlns:a14="http://schemas.microsoft.com/office/drawing/2010/main" w="9525">
                  <a:solidFill>
                    <a:srgbClr val="000000"/>
                  </a:solidFill>
                  <a:round/>
                  <a:headEnd/>
                  <a:tailEnd/>
                </a14:hiddenLine>
              </a:ext>
            </a:extLst>
          </p:spPr>
          <p:txBody>
            <a:bodyPr wrap="none" lIns="91435" tIns="45717" rIns="91435" bIns="45717" anchor="ctr"/>
            <a:lstStyle>
              <a:lvl1pPr>
                <a:defRPr sz="2400">
                  <a:solidFill>
                    <a:srgbClr val="000000"/>
                  </a:solidFill>
                  <a:latin typeface="Arial" panose="020B0604020202020204" pitchFamily="34" charset="0"/>
                  <a:ea typeface="MS PGothic" panose="020B0600070205080204" pitchFamily="34" charset="-128"/>
                </a:defRPr>
              </a:lvl1pPr>
              <a:lvl2pPr>
                <a:defRPr sz="2400">
                  <a:solidFill>
                    <a:srgbClr val="000000"/>
                  </a:solidFill>
                  <a:latin typeface="Arial" panose="020B0604020202020204" pitchFamily="34" charset="0"/>
                  <a:ea typeface="MS PGothic" panose="020B0600070205080204" pitchFamily="34" charset="-128"/>
                </a:defRPr>
              </a:lvl2pPr>
              <a:lvl3pPr>
                <a:defRPr sz="2400">
                  <a:solidFill>
                    <a:srgbClr val="000000"/>
                  </a:solidFill>
                  <a:latin typeface="Arial" panose="020B0604020202020204" pitchFamily="34" charset="0"/>
                  <a:ea typeface="MS PGothic" panose="020B0600070205080204" pitchFamily="34" charset="-128"/>
                </a:defRPr>
              </a:lvl3pPr>
              <a:lvl4pPr>
                <a:defRPr sz="2400">
                  <a:solidFill>
                    <a:srgbClr val="000000"/>
                  </a:solidFill>
                  <a:latin typeface="Arial" panose="020B0604020202020204" pitchFamily="34" charset="0"/>
                  <a:ea typeface="MS PGothic" panose="020B0600070205080204" pitchFamily="34" charset="-128"/>
                </a:defRPr>
              </a:lvl4pPr>
              <a:lvl5pPr>
                <a:defRPr sz="2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9pPr>
            </a:lstStyle>
            <a:p>
              <a:pPr algn="ctr" defTabSz="914400" eaLnBrk="1" hangingPunct="1"/>
              <a:r>
                <a:rPr lang="en-US" sz="400">
                  <a:solidFill>
                    <a:schemeClr val="tx1"/>
                  </a:solidFill>
                </a:rPr>
                <a:t>Shared Memory</a:t>
              </a:r>
            </a:p>
            <a:p>
              <a:pPr algn="ctr" defTabSz="914400" eaLnBrk="1" hangingPunct="1"/>
              <a:r>
                <a:rPr lang="en-US" sz="400">
                  <a:solidFill>
                    <a:schemeClr val="tx1"/>
                  </a:solidFill>
                </a:rPr>
                <a:t>Completion</a:t>
              </a:r>
            </a:p>
          </p:txBody>
        </p:sp>
        <p:sp>
          <p:nvSpPr>
            <p:cNvPr id="105" name="Line 8"/>
            <p:cNvSpPr>
              <a:spLocks noChangeShapeType="1"/>
            </p:cNvSpPr>
            <p:nvPr/>
          </p:nvSpPr>
          <p:spPr bwMode="auto">
            <a:xfrm rot="5400000" flipH="1">
              <a:off x="3985419" y="4437857"/>
              <a:ext cx="0" cy="233362"/>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400"/>
            </a:p>
          </p:txBody>
        </p:sp>
        <p:sp>
          <p:nvSpPr>
            <p:cNvPr id="106" name="Line 9"/>
            <p:cNvSpPr>
              <a:spLocks noChangeShapeType="1"/>
            </p:cNvSpPr>
            <p:nvPr/>
          </p:nvSpPr>
          <p:spPr bwMode="auto">
            <a:xfrm rot="5400000" flipH="1">
              <a:off x="5153819" y="4437857"/>
              <a:ext cx="0" cy="233362"/>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400"/>
            </a:p>
          </p:txBody>
        </p:sp>
        <p:sp>
          <p:nvSpPr>
            <p:cNvPr id="107" name="AutoShape 10"/>
            <p:cNvSpPr>
              <a:spLocks noChangeArrowheads="1"/>
            </p:cNvSpPr>
            <p:nvPr/>
          </p:nvSpPr>
          <p:spPr bwMode="auto">
            <a:xfrm>
              <a:off x="615950" y="2257425"/>
              <a:ext cx="914400" cy="363538"/>
            </a:xfrm>
            <a:prstGeom prst="roundRect">
              <a:avLst>
                <a:gd name="adj" fmla="val 16667"/>
              </a:avLst>
            </a:prstGeom>
            <a:solidFill>
              <a:srgbClr val="33CCCC"/>
            </a:solidFill>
            <a:ln>
              <a:noFill/>
            </a:ln>
            <a:effectLst>
              <a:prstShdw prst="shdw17" dist="17961" dir="2700000">
                <a:srgbClr val="1F7A7A"/>
              </a:prstShdw>
            </a:effectLst>
            <a:extLst>
              <a:ext uri="{91240B29-F687-4f45-9708-019B960494DF}">
                <a14:hiddenLine xmlns:a14="http://schemas.microsoft.com/office/drawing/2010/main" w="9525">
                  <a:solidFill>
                    <a:srgbClr val="000000"/>
                  </a:solidFill>
                  <a:round/>
                  <a:headEnd/>
                  <a:tailEnd/>
                </a14:hiddenLine>
              </a:ext>
            </a:extLst>
          </p:spPr>
          <p:txBody>
            <a:bodyPr wrap="none" lIns="91435" tIns="45717" rIns="91435" bIns="45717" anchor="ctr"/>
            <a:lstStyle>
              <a:lvl1pPr>
                <a:defRPr sz="2400">
                  <a:solidFill>
                    <a:srgbClr val="000000"/>
                  </a:solidFill>
                  <a:latin typeface="Arial" panose="020B0604020202020204" pitchFamily="34" charset="0"/>
                  <a:ea typeface="MS PGothic" panose="020B0600070205080204" pitchFamily="34" charset="-128"/>
                </a:defRPr>
              </a:lvl1pPr>
              <a:lvl2pPr>
                <a:defRPr sz="2400">
                  <a:solidFill>
                    <a:srgbClr val="000000"/>
                  </a:solidFill>
                  <a:latin typeface="Arial" panose="020B0604020202020204" pitchFamily="34" charset="0"/>
                  <a:ea typeface="MS PGothic" panose="020B0600070205080204" pitchFamily="34" charset="-128"/>
                </a:defRPr>
              </a:lvl2pPr>
              <a:lvl3pPr>
                <a:defRPr sz="2400">
                  <a:solidFill>
                    <a:srgbClr val="000000"/>
                  </a:solidFill>
                  <a:latin typeface="Arial" panose="020B0604020202020204" pitchFamily="34" charset="0"/>
                  <a:ea typeface="MS PGothic" panose="020B0600070205080204" pitchFamily="34" charset="-128"/>
                </a:defRPr>
              </a:lvl3pPr>
              <a:lvl4pPr>
                <a:defRPr sz="2400">
                  <a:solidFill>
                    <a:srgbClr val="000000"/>
                  </a:solidFill>
                  <a:latin typeface="Arial" panose="020B0604020202020204" pitchFamily="34" charset="0"/>
                  <a:ea typeface="MS PGothic" panose="020B0600070205080204" pitchFamily="34" charset="-128"/>
                </a:defRPr>
              </a:lvl4pPr>
              <a:lvl5pPr>
                <a:defRPr sz="2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9pPr>
            </a:lstStyle>
            <a:p>
              <a:pPr algn="ctr" defTabSz="914400" eaLnBrk="1" hangingPunct="1"/>
              <a:r>
                <a:rPr lang="en-US" sz="400">
                  <a:solidFill>
                    <a:schemeClr val="tx1"/>
                  </a:solidFill>
                </a:rPr>
                <a:t>DD Call</a:t>
              </a:r>
            </a:p>
          </p:txBody>
        </p:sp>
        <p:sp>
          <p:nvSpPr>
            <p:cNvPr id="108" name="AutoShape 11"/>
            <p:cNvSpPr>
              <a:spLocks noChangeArrowheads="1"/>
            </p:cNvSpPr>
            <p:nvPr/>
          </p:nvSpPr>
          <p:spPr bwMode="auto">
            <a:xfrm>
              <a:off x="1781175" y="2257425"/>
              <a:ext cx="914400" cy="363538"/>
            </a:xfrm>
            <a:prstGeom prst="roundRect">
              <a:avLst>
                <a:gd name="adj" fmla="val 16667"/>
              </a:avLst>
            </a:prstGeom>
            <a:solidFill>
              <a:srgbClr val="33CCCC"/>
            </a:solidFill>
            <a:ln>
              <a:noFill/>
            </a:ln>
            <a:effectLst>
              <a:prstShdw prst="shdw17" dist="17961" dir="2700000">
                <a:srgbClr val="1F7A7A"/>
              </a:prstShdw>
            </a:effectLst>
            <a:extLst>
              <a:ext uri="{91240B29-F687-4f45-9708-019B960494DF}">
                <a14:hiddenLine xmlns:a14="http://schemas.microsoft.com/office/drawing/2010/main" w="9525">
                  <a:solidFill>
                    <a:srgbClr val="000000"/>
                  </a:solidFill>
                  <a:round/>
                  <a:headEnd/>
                  <a:tailEnd/>
                </a14:hiddenLine>
              </a:ext>
            </a:extLst>
          </p:spPr>
          <p:txBody>
            <a:bodyPr wrap="none" lIns="91435" tIns="45717" rIns="91435" bIns="45717" anchor="ctr"/>
            <a:lstStyle>
              <a:lvl1pPr>
                <a:defRPr sz="2400">
                  <a:solidFill>
                    <a:srgbClr val="000000"/>
                  </a:solidFill>
                  <a:latin typeface="Arial" panose="020B0604020202020204" pitchFamily="34" charset="0"/>
                  <a:ea typeface="MS PGothic" panose="020B0600070205080204" pitchFamily="34" charset="-128"/>
                </a:defRPr>
              </a:lvl1pPr>
              <a:lvl2pPr>
                <a:defRPr sz="2400">
                  <a:solidFill>
                    <a:srgbClr val="000000"/>
                  </a:solidFill>
                  <a:latin typeface="Arial" panose="020B0604020202020204" pitchFamily="34" charset="0"/>
                  <a:ea typeface="MS PGothic" panose="020B0600070205080204" pitchFamily="34" charset="-128"/>
                </a:defRPr>
              </a:lvl2pPr>
              <a:lvl3pPr>
                <a:defRPr sz="2400">
                  <a:solidFill>
                    <a:srgbClr val="000000"/>
                  </a:solidFill>
                  <a:latin typeface="Arial" panose="020B0604020202020204" pitchFamily="34" charset="0"/>
                  <a:ea typeface="MS PGothic" panose="020B0600070205080204" pitchFamily="34" charset="-128"/>
                </a:defRPr>
              </a:lvl3pPr>
              <a:lvl4pPr>
                <a:defRPr sz="2400">
                  <a:solidFill>
                    <a:srgbClr val="000000"/>
                  </a:solidFill>
                  <a:latin typeface="Arial" panose="020B0604020202020204" pitchFamily="34" charset="0"/>
                  <a:ea typeface="MS PGothic" panose="020B0600070205080204" pitchFamily="34" charset="-128"/>
                </a:defRPr>
              </a:lvl4pPr>
              <a:lvl5pPr>
                <a:defRPr sz="2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9pPr>
            </a:lstStyle>
            <a:p>
              <a:pPr algn="ctr" defTabSz="914400" eaLnBrk="1" hangingPunct="1"/>
              <a:r>
                <a:rPr lang="en-US" sz="400">
                  <a:solidFill>
                    <a:schemeClr val="tx1"/>
                  </a:solidFill>
                </a:rPr>
                <a:t>Copy or Pin</a:t>
              </a:r>
            </a:p>
            <a:p>
              <a:pPr algn="ctr" defTabSz="914400" eaLnBrk="1" hangingPunct="1"/>
              <a:r>
                <a:rPr lang="en-US" sz="400">
                  <a:solidFill>
                    <a:schemeClr val="tx1"/>
                  </a:solidFill>
                </a:rPr>
                <a:t>Source Data</a:t>
              </a:r>
            </a:p>
          </p:txBody>
        </p:sp>
        <p:sp>
          <p:nvSpPr>
            <p:cNvPr id="109" name="AutoShape 12"/>
            <p:cNvSpPr>
              <a:spLocks noChangeArrowheads="1"/>
            </p:cNvSpPr>
            <p:nvPr/>
          </p:nvSpPr>
          <p:spPr bwMode="auto">
            <a:xfrm>
              <a:off x="2949575" y="2257425"/>
              <a:ext cx="914400" cy="363538"/>
            </a:xfrm>
            <a:prstGeom prst="roundRect">
              <a:avLst>
                <a:gd name="adj" fmla="val 16667"/>
              </a:avLst>
            </a:prstGeom>
            <a:solidFill>
              <a:srgbClr val="33CCCC"/>
            </a:solidFill>
            <a:ln>
              <a:noFill/>
            </a:ln>
            <a:effectLst>
              <a:prstShdw prst="shdw17" dist="17961" dir="2700000">
                <a:srgbClr val="1F7A7A"/>
              </a:prstShdw>
            </a:effectLst>
            <a:extLst>
              <a:ext uri="{91240B29-F687-4f45-9708-019B960494DF}">
                <a14:hiddenLine xmlns:a14="http://schemas.microsoft.com/office/drawing/2010/main" w="9525">
                  <a:solidFill>
                    <a:srgbClr val="000000"/>
                  </a:solidFill>
                  <a:round/>
                  <a:headEnd/>
                  <a:tailEnd/>
                </a14:hiddenLine>
              </a:ext>
            </a:extLst>
          </p:spPr>
          <p:txBody>
            <a:bodyPr wrap="none" lIns="91435" tIns="45717" rIns="91435" bIns="45717" anchor="ctr"/>
            <a:lstStyle>
              <a:lvl1pPr>
                <a:defRPr sz="2400">
                  <a:solidFill>
                    <a:srgbClr val="000000"/>
                  </a:solidFill>
                  <a:latin typeface="Arial" panose="020B0604020202020204" pitchFamily="34" charset="0"/>
                  <a:ea typeface="MS PGothic" panose="020B0600070205080204" pitchFamily="34" charset="-128"/>
                </a:defRPr>
              </a:lvl1pPr>
              <a:lvl2pPr>
                <a:defRPr sz="2400">
                  <a:solidFill>
                    <a:srgbClr val="000000"/>
                  </a:solidFill>
                  <a:latin typeface="Arial" panose="020B0604020202020204" pitchFamily="34" charset="0"/>
                  <a:ea typeface="MS PGothic" panose="020B0600070205080204" pitchFamily="34" charset="-128"/>
                </a:defRPr>
              </a:lvl2pPr>
              <a:lvl3pPr>
                <a:defRPr sz="2400">
                  <a:solidFill>
                    <a:srgbClr val="000000"/>
                  </a:solidFill>
                  <a:latin typeface="Arial" panose="020B0604020202020204" pitchFamily="34" charset="0"/>
                  <a:ea typeface="MS PGothic" panose="020B0600070205080204" pitchFamily="34" charset="-128"/>
                </a:defRPr>
              </a:lvl3pPr>
              <a:lvl4pPr>
                <a:defRPr sz="2400">
                  <a:solidFill>
                    <a:srgbClr val="000000"/>
                  </a:solidFill>
                  <a:latin typeface="Arial" panose="020B0604020202020204" pitchFamily="34" charset="0"/>
                  <a:ea typeface="MS PGothic" panose="020B0600070205080204" pitchFamily="34" charset="-128"/>
                </a:defRPr>
              </a:lvl4pPr>
              <a:lvl5pPr>
                <a:defRPr sz="2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9pPr>
            </a:lstStyle>
            <a:p>
              <a:pPr algn="ctr" defTabSz="914400" eaLnBrk="1" hangingPunct="1"/>
              <a:r>
                <a:rPr lang="en-US" sz="400">
                  <a:solidFill>
                    <a:schemeClr val="tx1"/>
                  </a:solidFill>
                </a:rPr>
                <a:t>MMIO Notify</a:t>
              </a:r>
            </a:p>
            <a:p>
              <a:pPr algn="ctr" defTabSz="914400" eaLnBrk="1" hangingPunct="1"/>
              <a:r>
                <a:rPr lang="en-US" sz="400">
                  <a:solidFill>
                    <a:schemeClr val="tx1"/>
                  </a:solidFill>
                </a:rPr>
                <a:t>Accelerator</a:t>
              </a:r>
            </a:p>
          </p:txBody>
        </p:sp>
        <p:sp>
          <p:nvSpPr>
            <p:cNvPr id="110" name="AutoShape 13"/>
            <p:cNvSpPr>
              <a:spLocks noChangeArrowheads="1"/>
            </p:cNvSpPr>
            <p:nvPr/>
          </p:nvSpPr>
          <p:spPr bwMode="auto">
            <a:xfrm>
              <a:off x="4117975" y="2152650"/>
              <a:ext cx="914400" cy="573088"/>
            </a:xfrm>
            <a:prstGeom prst="roundRect">
              <a:avLst>
                <a:gd name="adj" fmla="val 16667"/>
              </a:avLst>
            </a:prstGeom>
            <a:solidFill>
              <a:srgbClr val="00CC00"/>
            </a:solidFill>
            <a:ln>
              <a:noFill/>
            </a:ln>
            <a:effectLst>
              <a:prstShdw prst="shdw17" dist="17961" dir="2700000">
                <a:srgbClr val="007A00"/>
              </a:prstShdw>
            </a:effectLst>
            <a:extLst>
              <a:ext uri="{91240B29-F687-4f45-9708-019B960494DF}">
                <a14:hiddenLine xmlns:a14="http://schemas.microsoft.com/office/drawing/2010/main" w="9525">
                  <a:solidFill>
                    <a:srgbClr val="000000"/>
                  </a:solidFill>
                  <a:round/>
                  <a:headEnd/>
                  <a:tailEnd/>
                </a14:hiddenLine>
              </a:ext>
            </a:extLst>
          </p:spPr>
          <p:txBody>
            <a:bodyPr wrap="none" lIns="91435" tIns="45717" rIns="91435" bIns="45717" anchor="ctr"/>
            <a:lstStyle>
              <a:lvl1pPr>
                <a:defRPr sz="2400">
                  <a:solidFill>
                    <a:srgbClr val="000000"/>
                  </a:solidFill>
                  <a:latin typeface="Arial" panose="020B0604020202020204" pitchFamily="34" charset="0"/>
                  <a:ea typeface="MS PGothic" panose="020B0600070205080204" pitchFamily="34" charset="-128"/>
                </a:defRPr>
              </a:lvl1pPr>
              <a:lvl2pPr>
                <a:defRPr sz="2400">
                  <a:solidFill>
                    <a:srgbClr val="000000"/>
                  </a:solidFill>
                  <a:latin typeface="Arial" panose="020B0604020202020204" pitchFamily="34" charset="0"/>
                  <a:ea typeface="MS PGothic" panose="020B0600070205080204" pitchFamily="34" charset="-128"/>
                </a:defRPr>
              </a:lvl2pPr>
              <a:lvl3pPr>
                <a:defRPr sz="2400">
                  <a:solidFill>
                    <a:srgbClr val="000000"/>
                  </a:solidFill>
                  <a:latin typeface="Arial" panose="020B0604020202020204" pitchFamily="34" charset="0"/>
                  <a:ea typeface="MS PGothic" panose="020B0600070205080204" pitchFamily="34" charset="-128"/>
                </a:defRPr>
              </a:lvl3pPr>
              <a:lvl4pPr>
                <a:defRPr sz="2400">
                  <a:solidFill>
                    <a:srgbClr val="000000"/>
                  </a:solidFill>
                  <a:latin typeface="Arial" panose="020B0604020202020204" pitchFamily="34" charset="0"/>
                  <a:ea typeface="MS PGothic" panose="020B0600070205080204" pitchFamily="34" charset="-128"/>
                </a:defRPr>
              </a:lvl4pPr>
              <a:lvl5pPr>
                <a:defRPr sz="2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9pPr>
            </a:lstStyle>
            <a:p>
              <a:pPr algn="ctr" defTabSz="914400" eaLnBrk="1" hangingPunct="1"/>
              <a:r>
                <a:rPr lang="en-US" sz="400">
                  <a:solidFill>
                    <a:schemeClr val="tx1"/>
                  </a:solidFill>
                </a:rPr>
                <a:t>Acceleration</a:t>
              </a:r>
            </a:p>
          </p:txBody>
        </p:sp>
        <p:sp>
          <p:nvSpPr>
            <p:cNvPr id="111" name="AutoShape 14"/>
            <p:cNvSpPr>
              <a:spLocks noChangeArrowheads="1"/>
            </p:cNvSpPr>
            <p:nvPr/>
          </p:nvSpPr>
          <p:spPr bwMode="auto">
            <a:xfrm>
              <a:off x="5286375" y="2257425"/>
              <a:ext cx="912813" cy="363538"/>
            </a:xfrm>
            <a:prstGeom prst="roundRect">
              <a:avLst>
                <a:gd name="adj" fmla="val 16667"/>
              </a:avLst>
            </a:prstGeom>
            <a:solidFill>
              <a:srgbClr val="33CCCC"/>
            </a:solidFill>
            <a:ln>
              <a:noFill/>
            </a:ln>
            <a:effectLst>
              <a:prstShdw prst="shdw17" dist="17961" dir="2700000">
                <a:srgbClr val="1F7A7A"/>
              </a:prstShdw>
            </a:effectLst>
            <a:extLst>
              <a:ext uri="{91240B29-F687-4f45-9708-019B960494DF}">
                <a14:hiddenLine xmlns:a14="http://schemas.microsoft.com/office/drawing/2010/main" w="9525">
                  <a:solidFill>
                    <a:srgbClr val="000000"/>
                  </a:solidFill>
                  <a:round/>
                  <a:headEnd/>
                  <a:tailEnd/>
                </a14:hiddenLine>
              </a:ext>
            </a:extLst>
          </p:spPr>
          <p:txBody>
            <a:bodyPr wrap="none" lIns="91435" tIns="45717" rIns="91435" bIns="45717" anchor="ctr"/>
            <a:lstStyle>
              <a:lvl1pPr>
                <a:defRPr sz="2400">
                  <a:solidFill>
                    <a:srgbClr val="000000"/>
                  </a:solidFill>
                  <a:latin typeface="Arial" panose="020B0604020202020204" pitchFamily="34" charset="0"/>
                  <a:ea typeface="MS PGothic" panose="020B0600070205080204" pitchFamily="34" charset="-128"/>
                </a:defRPr>
              </a:lvl1pPr>
              <a:lvl2pPr>
                <a:defRPr sz="2400">
                  <a:solidFill>
                    <a:srgbClr val="000000"/>
                  </a:solidFill>
                  <a:latin typeface="Arial" panose="020B0604020202020204" pitchFamily="34" charset="0"/>
                  <a:ea typeface="MS PGothic" panose="020B0600070205080204" pitchFamily="34" charset="-128"/>
                </a:defRPr>
              </a:lvl2pPr>
              <a:lvl3pPr>
                <a:defRPr sz="2400">
                  <a:solidFill>
                    <a:srgbClr val="000000"/>
                  </a:solidFill>
                  <a:latin typeface="Arial" panose="020B0604020202020204" pitchFamily="34" charset="0"/>
                  <a:ea typeface="MS PGothic" panose="020B0600070205080204" pitchFamily="34" charset="-128"/>
                </a:defRPr>
              </a:lvl3pPr>
              <a:lvl4pPr>
                <a:defRPr sz="2400">
                  <a:solidFill>
                    <a:srgbClr val="000000"/>
                  </a:solidFill>
                  <a:latin typeface="Arial" panose="020B0604020202020204" pitchFamily="34" charset="0"/>
                  <a:ea typeface="MS PGothic" panose="020B0600070205080204" pitchFamily="34" charset="-128"/>
                </a:defRPr>
              </a:lvl4pPr>
              <a:lvl5pPr>
                <a:defRPr sz="2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9pPr>
            </a:lstStyle>
            <a:p>
              <a:pPr algn="ctr" defTabSz="914400" eaLnBrk="1" hangingPunct="1"/>
              <a:r>
                <a:rPr lang="en-US" sz="400">
                  <a:solidFill>
                    <a:schemeClr val="tx1"/>
                  </a:solidFill>
                </a:rPr>
                <a:t>Poll / Interrupt</a:t>
              </a:r>
            </a:p>
            <a:p>
              <a:pPr algn="ctr" defTabSz="914400" eaLnBrk="1" hangingPunct="1"/>
              <a:r>
                <a:rPr lang="en-US" sz="400">
                  <a:solidFill>
                    <a:schemeClr val="tx1"/>
                  </a:solidFill>
                </a:rPr>
                <a:t>Completion</a:t>
              </a:r>
            </a:p>
          </p:txBody>
        </p:sp>
        <p:sp>
          <p:nvSpPr>
            <p:cNvPr id="112" name="AutoShape 15"/>
            <p:cNvSpPr>
              <a:spLocks noChangeArrowheads="1"/>
            </p:cNvSpPr>
            <p:nvPr/>
          </p:nvSpPr>
          <p:spPr bwMode="auto">
            <a:xfrm>
              <a:off x="6453188" y="2257425"/>
              <a:ext cx="914400" cy="363538"/>
            </a:xfrm>
            <a:prstGeom prst="roundRect">
              <a:avLst>
                <a:gd name="adj" fmla="val 16667"/>
              </a:avLst>
            </a:prstGeom>
            <a:solidFill>
              <a:srgbClr val="33CCCC"/>
            </a:solidFill>
            <a:ln>
              <a:noFill/>
            </a:ln>
            <a:effectLst>
              <a:prstShdw prst="shdw17" dist="17961" dir="2700000">
                <a:srgbClr val="1F7A7A"/>
              </a:prstShdw>
            </a:effectLst>
            <a:extLst>
              <a:ext uri="{91240B29-F687-4f45-9708-019B960494DF}">
                <a14:hiddenLine xmlns:a14="http://schemas.microsoft.com/office/drawing/2010/main" w="9525">
                  <a:solidFill>
                    <a:srgbClr val="000000"/>
                  </a:solidFill>
                  <a:round/>
                  <a:headEnd/>
                  <a:tailEnd/>
                </a14:hiddenLine>
              </a:ext>
            </a:extLst>
          </p:spPr>
          <p:txBody>
            <a:bodyPr wrap="none" lIns="91435" tIns="45717" rIns="91435" bIns="45717" anchor="ctr"/>
            <a:lstStyle>
              <a:lvl1pPr>
                <a:defRPr sz="2400">
                  <a:solidFill>
                    <a:srgbClr val="000000"/>
                  </a:solidFill>
                  <a:latin typeface="Arial" panose="020B0604020202020204" pitchFamily="34" charset="0"/>
                  <a:ea typeface="MS PGothic" panose="020B0600070205080204" pitchFamily="34" charset="-128"/>
                </a:defRPr>
              </a:lvl1pPr>
              <a:lvl2pPr>
                <a:defRPr sz="2400">
                  <a:solidFill>
                    <a:srgbClr val="000000"/>
                  </a:solidFill>
                  <a:latin typeface="Arial" panose="020B0604020202020204" pitchFamily="34" charset="0"/>
                  <a:ea typeface="MS PGothic" panose="020B0600070205080204" pitchFamily="34" charset="-128"/>
                </a:defRPr>
              </a:lvl2pPr>
              <a:lvl3pPr>
                <a:defRPr sz="2400">
                  <a:solidFill>
                    <a:srgbClr val="000000"/>
                  </a:solidFill>
                  <a:latin typeface="Arial" panose="020B0604020202020204" pitchFamily="34" charset="0"/>
                  <a:ea typeface="MS PGothic" panose="020B0600070205080204" pitchFamily="34" charset="-128"/>
                </a:defRPr>
              </a:lvl3pPr>
              <a:lvl4pPr>
                <a:defRPr sz="2400">
                  <a:solidFill>
                    <a:srgbClr val="000000"/>
                  </a:solidFill>
                  <a:latin typeface="Arial" panose="020B0604020202020204" pitchFamily="34" charset="0"/>
                  <a:ea typeface="MS PGothic" panose="020B0600070205080204" pitchFamily="34" charset="-128"/>
                </a:defRPr>
              </a:lvl4pPr>
              <a:lvl5pPr>
                <a:defRPr sz="2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9pPr>
            </a:lstStyle>
            <a:p>
              <a:pPr algn="ctr" defTabSz="914400" eaLnBrk="1" hangingPunct="1"/>
              <a:r>
                <a:rPr lang="en-US" sz="400">
                  <a:solidFill>
                    <a:schemeClr val="tx1"/>
                  </a:solidFill>
                </a:rPr>
                <a:t>Copy or Unpin</a:t>
              </a:r>
            </a:p>
            <a:p>
              <a:pPr algn="ctr" defTabSz="914400" eaLnBrk="1" hangingPunct="1"/>
              <a:r>
                <a:rPr lang="en-US" sz="400">
                  <a:solidFill>
                    <a:schemeClr val="tx1"/>
                  </a:solidFill>
                </a:rPr>
                <a:t>Result Data</a:t>
              </a:r>
            </a:p>
          </p:txBody>
        </p:sp>
        <p:sp>
          <p:nvSpPr>
            <p:cNvPr id="113" name="Line 16"/>
            <p:cNvSpPr>
              <a:spLocks noChangeShapeType="1"/>
            </p:cNvSpPr>
            <p:nvPr/>
          </p:nvSpPr>
          <p:spPr bwMode="auto">
            <a:xfrm rot="5400000" flipH="1">
              <a:off x="1648619" y="2323307"/>
              <a:ext cx="0" cy="233362"/>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400">
                <a:solidFill>
                  <a:srgbClr val="FFFFFF"/>
                </a:solidFill>
              </a:endParaRPr>
            </a:p>
          </p:txBody>
        </p:sp>
        <p:sp>
          <p:nvSpPr>
            <p:cNvPr id="114" name="Line 17"/>
            <p:cNvSpPr>
              <a:spLocks noChangeShapeType="1"/>
            </p:cNvSpPr>
            <p:nvPr/>
          </p:nvSpPr>
          <p:spPr bwMode="auto">
            <a:xfrm rot="5400000" flipH="1">
              <a:off x="2821782" y="2323306"/>
              <a:ext cx="0" cy="233363"/>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400">
                <a:solidFill>
                  <a:srgbClr val="FFFFFF"/>
                </a:solidFill>
              </a:endParaRPr>
            </a:p>
          </p:txBody>
        </p:sp>
        <p:sp>
          <p:nvSpPr>
            <p:cNvPr id="115" name="Line 18"/>
            <p:cNvSpPr>
              <a:spLocks noChangeShapeType="1"/>
            </p:cNvSpPr>
            <p:nvPr/>
          </p:nvSpPr>
          <p:spPr bwMode="auto">
            <a:xfrm rot="5400000" flipH="1">
              <a:off x="3987801" y="2324100"/>
              <a:ext cx="0" cy="23177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400">
                <a:solidFill>
                  <a:srgbClr val="FFFFFF"/>
                </a:solidFill>
              </a:endParaRPr>
            </a:p>
          </p:txBody>
        </p:sp>
        <p:sp>
          <p:nvSpPr>
            <p:cNvPr id="116" name="Line 19"/>
            <p:cNvSpPr>
              <a:spLocks noChangeShapeType="1"/>
            </p:cNvSpPr>
            <p:nvPr/>
          </p:nvSpPr>
          <p:spPr bwMode="auto">
            <a:xfrm rot="5400000" flipH="1">
              <a:off x="5156201" y="2324100"/>
              <a:ext cx="0" cy="23177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400">
                <a:solidFill>
                  <a:srgbClr val="FFFFFF"/>
                </a:solidFill>
              </a:endParaRPr>
            </a:p>
          </p:txBody>
        </p:sp>
        <p:sp>
          <p:nvSpPr>
            <p:cNvPr id="117" name="Line 20"/>
            <p:cNvSpPr>
              <a:spLocks noChangeShapeType="1"/>
            </p:cNvSpPr>
            <p:nvPr/>
          </p:nvSpPr>
          <p:spPr bwMode="auto">
            <a:xfrm rot="5400000" flipH="1">
              <a:off x="6324601" y="2324100"/>
              <a:ext cx="0" cy="23177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400">
                <a:solidFill>
                  <a:srgbClr val="FFFFFF"/>
                </a:solidFill>
              </a:endParaRPr>
            </a:p>
          </p:txBody>
        </p:sp>
        <p:sp>
          <p:nvSpPr>
            <p:cNvPr id="118" name="AutoShape 21"/>
            <p:cNvSpPr>
              <a:spLocks noChangeArrowheads="1"/>
            </p:cNvSpPr>
            <p:nvPr/>
          </p:nvSpPr>
          <p:spPr bwMode="auto">
            <a:xfrm>
              <a:off x="7613650" y="2257425"/>
              <a:ext cx="914400" cy="363538"/>
            </a:xfrm>
            <a:prstGeom prst="roundRect">
              <a:avLst>
                <a:gd name="adj" fmla="val 16667"/>
              </a:avLst>
            </a:prstGeom>
            <a:solidFill>
              <a:srgbClr val="33CCCC"/>
            </a:solidFill>
            <a:ln>
              <a:noFill/>
            </a:ln>
            <a:effectLst>
              <a:prstShdw prst="shdw17" dist="17961" dir="2700000">
                <a:srgbClr val="1F7A7A"/>
              </a:prstShdw>
            </a:effectLst>
            <a:extLst>
              <a:ext uri="{91240B29-F687-4f45-9708-019B960494DF}">
                <a14:hiddenLine xmlns:a14="http://schemas.microsoft.com/office/drawing/2010/main" w="9525">
                  <a:solidFill>
                    <a:srgbClr val="000000"/>
                  </a:solidFill>
                  <a:round/>
                  <a:headEnd/>
                  <a:tailEnd/>
                </a14:hiddenLine>
              </a:ext>
            </a:extLst>
          </p:spPr>
          <p:txBody>
            <a:bodyPr wrap="none" lIns="91435" tIns="45717" rIns="91435" bIns="45717" anchor="ctr"/>
            <a:lstStyle>
              <a:lvl1pPr>
                <a:defRPr sz="2400">
                  <a:solidFill>
                    <a:srgbClr val="000000"/>
                  </a:solidFill>
                  <a:latin typeface="Arial" panose="020B0604020202020204" pitchFamily="34" charset="0"/>
                  <a:ea typeface="MS PGothic" panose="020B0600070205080204" pitchFamily="34" charset="-128"/>
                </a:defRPr>
              </a:lvl1pPr>
              <a:lvl2pPr>
                <a:defRPr sz="2400">
                  <a:solidFill>
                    <a:srgbClr val="000000"/>
                  </a:solidFill>
                  <a:latin typeface="Arial" panose="020B0604020202020204" pitchFamily="34" charset="0"/>
                  <a:ea typeface="MS PGothic" panose="020B0600070205080204" pitchFamily="34" charset="-128"/>
                </a:defRPr>
              </a:lvl2pPr>
              <a:lvl3pPr>
                <a:defRPr sz="2400">
                  <a:solidFill>
                    <a:srgbClr val="000000"/>
                  </a:solidFill>
                  <a:latin typeface="Arial" panose="020B0604020202020204" pitchFamily="34" charset="0"/>
                  <a:ea typeface="MS PGothic" panose="020B0600070205080204" pitchFamily="34" charset="-128"/>
                </a:defRPr>
              </a:lvl3pPr>
              <a:lvl4pPr>
                <a:defRPr sz="2400">
                  <a:solidFill>
                    <a:srgbClr val="000000"/>
                  </a:solidFill>
                  <a:latin typeface="Arial" panose="020B0604020202020204" pitchFamily="34" charset="0"/>
                  <a:ea typeface="MS PGothic" panose="020B0600070205080204" pitchFamily="34" charset="-128"/>
                </a:defRPr>
              </a:lvl4pPr>
              <a:lvl5pPr>
                <a:defRPr sz="2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9pPr>
            </a:lstStyle>
            <a:p>
              <a:pPr algn="ctr" defTabSz="914400" eaLnBrk="1" hangingPunct="1"/>
              <a:r>
                <a:rPr lang="en-US" sz="400">
                  <a:solidFill>
                    <a:schemeClr val="tx1"/>
                  </a:solidFill>
                </a:rPr>
                <a:t>Ret. From DD</a:t>
              </a:r>
            </a:p>
            <a:p>
              <a:pPr algn="ctr" defTabSz="914400" eaLnBrk="1" hangingPunct="1"/>
              <a:r>
                <a:rPr lang="en-US" sz="400">
                  <a:solidFill>
                    <a:schemeClr val="tx1"/>
                  </a:solidFill>
                </a:rPr>
                <a:t>Completion</a:t>
              </a:r>
            </a:p>
          </p:txBody>
        </p:sp>
        <p:sp>
          <p:nvSpPr>
            <p:cNvPr id="119" name="Line 22"/>
            <p:cNvSpPr>
              <a:spLocks noChangeShapeType="1"/>
            </p:cNvSpPr>
            <p:nvPr/>
          </p:nvSpPr>
          <p:spPr bwMode="auto">
            <a:xfrm rot="5400000" flipH="1">
              <a:off x="7483476" y="2324100"/>
              <a:ext cx="0" cy="23177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400">
                <a:solidFill>
                  <a:srgbClr val="FFFFFF"/>
                </a:solidFill>
              </a:endParaRPr>
            </a:p>
          </p:txBody>
        </p:sp>
        <p:sp>
          <p:nvSpPr>
            <p:cNvPr id="120" name="Text Box 23"/>
            <p:cNvSpPr txBox="1">
              <a:spLocks noChangeArrowheads="1"/>
            </p:cNvSpPr>
            <p:nvPr/>
          </p:nvSpPr>
          <p:spPr bwMode="auto">
            <a:xfrm>
              <a:off x="4095179" y="2819400"/>
              <a:ext cx="902843" cy="329909"/>
            </a:xfrm>
            <a:prstGeom prst="rect">
              <a:avLst/>
            </a:prstGeom>
            <a:noFill/>
            <a:ln>
              <a:noFill/>
            </a:ln>
            <a:effectLst>
              <a:prstShdw prst="shdw17" dist="17961" dir="2700000">
                <a:srgbClr val="006E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91435" tIns="45717" rIns="91435" bIns="45717">
              <a:spAutoFit/>
            </a:bodyPr>
            <a:lstStyle>
              <a:lvl1pPr>
                <a:defRPr sz="2400">
                  <a:solidFill>
                    <a:srgbClr val="000000"/>
                  </a:solidFill>
                  <a:latin typeface="Arial" panose="020B0604020202020204" pitchFamily="34" charset="0"/>
                  <a:ea typeface="MS PGothic" panose="020B0600070205080204" pitchFamily="34" charset="-128"/>
                </a:defRPr>
              </a:lvl1pPr>
              <a:lvl2pPr>
                <a:defRPr sz="2400">
                  <a:solidFill>
                    <a:srgbClr val="000000"/>
                  </a:solidFill>
                  <a:latin typeface="Arial" panose="020B0604020202020204" pitchFamily="34" charset="0"/>
                  <a:ea typeface="MS PGothic" panose="020B0600070205080204" pitchFamily="34" charset="-128"/>
                </a:defRPr>
              </a:lvl2pPr>
              <a:lvl3pPr>
                <a:defRPr sz="2400">
                  <a:solidFill>
                    <a:srgbClr val="000000"/>
                  </a:solidFill>
                  <a:latin typeface="Arial" panose="020B0604020202020204" pitchFamily="34" charset="0"/>
                  <a:ea typeface="MS PGothic" panose="020B0600070205080204" pitchFamily="34" charset="-128"/>
                </a:defRPr>
              </a:lvl3pPr>
              <a:lvl4pPr>
                <a:defRPr sz="2400">
                  <a:solidFill>
                    <a:srgbClr val="000000"/>
                  </a:solidFill>
                  <a:latin typeface="Arial" panose="020B0604020202020204" pitchFamily="34" charset="0"/>
                  <a:ea typeface="MS PGothic" panose="020B0600070205080204" pitchFamily="34" charset="-128"/>
                </a:defRPr>
              </a:lvl4pPr>
              <a:lvl5pPr>
                <a:defRPr sz="2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9pPr>
            </a:lstStyle>
            <a:p>
              <a:pPr algn="ctr" defTabSz="914400" eaLnBrk="1" hangingPunct="1">
                <a:buClr>
                  <a:srgbClr val="000000"/>
                </a:buClr>
                <a:buSzPct val="100000"/>
                <a:buFont typeface="Times New Roman" panose="02020603050405020304" pitchFamily="18" charset="0"/>
                <a:buNone/>
              </a:pPr>
              <a:r>
                <a:rPr lang="en-US" sz="400">
                  <a:solidFill>
                    <a:srgbClr val="FFFFFF"/>
                  </a:solidFill>
                </a:rPr>
                <a:t>Application</a:t>
              </a:r>
            </a:p>
            <a:p>
              <a:pPr algn="ctr" defTabSz="914400" eaLnBrk="1" hangingPunct="1">
                <a:buClr>
                  <a:srgbClr val="000000"/>
                </a:buClr>
                <a:buSzPct val="100000"/>
                <a:buFont typeface="Times New Roman" panose="02020603050405020304" pitchFamily="18" charset="0"/>
                <a:buNone/>
              </a:pPr>
              <a:r>
                <a:rPr lang="en-US" sz="400">
                  <a:solidFill>
                    <a:srgbClr val="FFFFFF"/>
                  </a:solidFill>
                </a:rPr>
                <a:t>Dependent, but</a:t>
              </a:r>
            </a:p>
            <a:p>
              <a:pPr algn="ctr" defTabSz="914400" eaLnBrk="1" hangingPunct="1">
                <a:buClr>
                  <a:srgbClr val="000000"/>
                </a:buClr>
                <a:buSzPct val="100000"/>
                <a:buFont typeface="Times New Roman" panose="02020603050405020304" pitchFamily="18" charset="0"/>
                <a:buNone/>
              </a:pPr>
              <a:r>
                <a:rPr lang="en-US" sz="400">
                  <a:solidFill>
                    <a:srgbClr val="FFFFFF"/>
                  </a:solidFill>
                </a:rPr>
                <a:t>Equal to below</a:t>
              </a:r>
            </a:p>
          </p:txBody>
        </p:sp>
        <p:sp>
          <p:nvSpPr>
            <p:cNvPr id="121" name="Text Box 24"/>
            <p:cNvSpPr txBox="1">
              <a:spLocks noChangeArrowheads="1"/>
            </p:cNvSpPr>
            <p:nvPr/>
          </p:nvSpPr>
          <p:spPr bwMode="auto">
            <a:xfrm>
              <a:off x="4118992" y="4927600"/>
              <a:ext cx="902843" cy="329909"/>
            </a:xfrm>
            <a:prstGeom prst="rect">
              <a:avLst/>
            </a:prstGeom>
            <a:noFill/>
            <a:ln>
              <a:noFill/>
            </a:ln>
            <a:effectLst>
              <a:prstShdw prst="shdw17" dist="17961" dir="2700000">
                <a:srgbClr val="006E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91435" tIns="45717" rIns="91435" bIns="45717">
              <a:spAutoFit/>
            </a:bodyPr>
            <a:lstStyle>
              <a:lvl1pPr>
                <a:defRPr sz="2400">
                  <a:solidFill>
                    <a:srgbClr val="000000"/>
                  </a:solidFill>
                  <a:latin typeface="Arial" panose="020B0604020202020204" pitchFamily="34" charset="0"/>
                  <a:ea typeface="MS PGothic" panose="020B0600070205080204" pitchFamily="34" charset="-128"/>
                </a:defRPr>
              </a:lvl1pPr>
              <a:lvl2pPr>
                <a:defRPr sz="2400">
                  <a:solidFill>
                    <a:srgbClr val="000000"/>
                  </a:solidFill>
                  <a:latin typeface="Arial" panose="020B0604020202020204" pitchFamily="34" charset="0"/>
                  <a:ea typeface="MS PGothic" panose="020B0600070205080204" pitchFamily="34" charset="-128"/>
                </a:defRPr>
              </a:lvl2pPr>
              <a:lvl3pPr>
                <a:defRPr sz="2400">
                  <a:solidFill>
                    <a:srgbClr val="000000"/>
                  </a:solidFill>
                  <a:latin typeface="Arial" panose="020B0604020202020204" pitchFamily="34" charset="0"/>
                  <a:ea typeface="MS PGothic" panose="020B0600070205080204" pitchFamily="34" charset="-128"/>
                </a:defRPr>
              </a:lvl3pPr>
              <a:lvl4pPr>
                <a:defRPr sz="2400">
                  <a:solidFill>
                    <a:srgbClr val="000000"/>
                  </a:solidFill>
                  <a:latin typeface="Arial" panose="020B0604020202020204" pitchFamily="34" charset="0"/>
                  <a:ea typeface="MS PGothic" panose="020B0600070205080204" pitchFamily="34" charset="-128"/>
                </a:defRPr>
              </a:lvl4pPr>
              <a:lvl5pPr>
                <a:defRPr sz="2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9pPr>
            </a:lstStyle>
            <a:p>
              <a:pPr algn="ctr" defTabSz="914400" eaLnBrk="1" hangingPunct="1">
                <a:buClr>
                  <a:srgbClr val="000000"/>
                </a:buClr>
                <a:buSzPct val="100000"/>
                <a:buFont typeface="Times New Roman" panose="02020603050405020304" pitchFamily="18" charset="0"/>
                <a:buNone/>
              </a:pPr>
              <a:r>
                <a:rPr lang="en-US" sz="400" dirty="0">
                  <a:solidFill>
                    <a:srgbClr val="FFFFFF"/>
                  </a:solidFill>
                </a:rPr>
                <a:t>Application</a:t>
              </a:r>
            </a:p>
            <a:p>
              <a:pPr algn="ctr" defTabSz="914400" eaLnBrk="1" hangingPunct="1">
                <a:buClr>
                  <a:srgbClr val="000000"/>
                </a:buClr>
                <a:buSzPct val="100000"/>
                <a:buFont typeface="Times New Roman" panose="02020603050405020304" pitchFamily="18" charset="0"/>
                <a:buNone/>
              </a:pPr>
              <a:r>
                <a:rPr lang="en-US" sz="400" dirty="0">
                  <a:solidFill>
                    <a:srgbClr val="FFFFFF"/>
                  </a:solidFill>
                </a:rPr>
                <a:t>Dependent, but</a:t>
              </a:r>
            </a:p>
            <a:p>
              <a:pPr algn="ctr" defTabSz="914400" eaLnBrk="1" hangingPunct="1">
                <a:buClr>
                  <a:srgbClr val="000000"/>
                </a:buClr>
                <a:buSzPct val="100000"/>
                <a:buFont typeface="Times New Roman" panose="02020603050405020304" pitchFamily="18" charset="0"/>
                <a:buNone/>
              </a:pPr>
              <a:r>
                <a:rPr lang="en-US" sz="400" dirty="0">
                  <a:solidFill>
                    <a:srgbClr val="FFFFFF"/>
                  </a:solidFill>
                </a:rPr>
                <a:t>Equal to above</a:t>
              </a:r>
            </a:p>
          </p:txBody>
        </p:sp>
        <p:sp>
          <p:nvSpPr>
            <p:cNvPr id="122" name="Line 25"/>
            <p:cNvSpPr>
              <a:spLocks noChangeShapeType="1"/>
            </p:cNvSpPr>
            <p:nvPr/>
          </p:nvSpPr>
          <p:spPr bwMode="auto">
            <a:xfrm>
              <a:off x="347663" y="3624263"/>
              <a:ext cx="8334375"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sz="400">
                <a:solidFill>
                  <a:srgbClr val="FFFFFF"/>
                </a:solidFill>
              </a:endParaRPr>
            </a:p>
          </p:txBody>
        </p:sp>
        <p:sp>
          <p:nvSpPr>
            <p:cNvPr id="123" name="Line 26"/>
            <p:cNvSpPr>
              <a:spLocks noChangeShapeType="1"/>
            </p:cNvSpPr>
            <p:nvPr/>
          </p:nvSpPr>
          <p:spPr bwMode="auto">
            <a:xfrm>
              <a:off x="347663" y="5695950"/>
              <a:ext cx="8334375"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sz="400"/>
            </a:p>
          </p:txBody>
        </p:sp>
        <p:grpSp>
          <p:nvGrpSpPr>
            <p:cNvPr id="124" name="Group 27"/>
            <p:cNvGrpSpPr>
              <a:grpSpLocks/>
            </p:cNvGrpSpPr>
            <p:nvPr/>
          </p:nvGrpSpPr>
          <p:grpSpPr bwMode="auto">
            <a:xfrm>
              <a:off x="552557" y="1631073"/>
              <a:ext cx="7934735" cy="1752850"/>
              <a:chOff x="231" y="420"/>
              <a:chExt cx="3314" cy="756"/>
            </a:xfrm>
          </p:grpSpPr>
          <p:grpSp>
            <p:nvGrpSpPr>
              <p:cNvPr id="125" name="Group 28"/>
              <p:cNvGrpSpPr>
                <a:grpSpLocks/>
              </p:cNvGrpSpPr>
              <p:nvPr/>
            </p:nvGrpSpPr>
            <p:grpSpPr bwMode="auto">
              <a:xfrm>
                <a:off x="231" y="898"/>
                <a:ext cx="3314" cy="162"/>
                <a:chOff x="231" y="898"/>
                <a:chExt cx="3314" cy="162"/>
              </a:xfrm>
            </p:grpSpPr>
            <p:sp>
              <p:nvSpPr>
                <p:cNvPr id="134" name="Text Box 29"/>
                <p:cNvSpPr txBox="1">
                  <a:spLocks noChangeArrowheads="1"/>
                </p:cNvSpPr>
                <p:nvPr/>
              </p:nvSpPr>
              <p:spPr bwMode="auto">
                <a:xfrm>
                  <a:off x="231" y="915"/>
                  <a:ext cx="385" cy="79"/>
                </a:xfrm>
                <a:prstGeom prst="rect">
                  <a:avLst/>
                </a:prstGeom>
                <a:noFill/>
                <a:ln>
                  <a:noFill/>
                </a:ln>
                <a:effectLst>
                  <a:prstShdw prst="shdw17" dist="17961" dir="2700000">
                    <a:srgbClr val="006E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91435" tIns="45717" rIns="91435" bIns="45717">
                  <a:spAutoFit/>
                </a:bodyPr>
                <a:lstStyle>
                  <a:lvl1pPr>
                    <a:defRPr sz="2400">
                      <a:solidFill>
                        <a:srgbClr val="000000"/>
                      </a:solidFill>
                      <a:latin typeface="Arial" panose="020B0604020202020204" pitchFamily="34" charset="0"/>
                      <a:ea typeface="MS PGothic" panose="020B0600070205080204" pitchFamily="34" charset="-128"/>
                    </a:defRPr>
                  </a:lvl1pPr>
                  <a:lvl2pPr>
                    <a:defRPr sz="2400">
                      <a:solidFill>
                        <a:srgbClr val="000000"/>
                      </a:solidFill>
                      <a:latin typeface="Arial" panose="020B0604020202020204" pitchFamily="34" charset="0"/>
                      <a:ea typeface="MS PGothic" panose="020B0600070205080204" pitchFamily="34" charset="-128"/>
                    </a:defRPr>
                  </a:lvl2pPr>
                  <a:lvl3pPr>
                    <a:defRPr sz="2400">
                      <a:solidFill>
                        <a:srgbClr val="000000"/>
                      </a:solidFill>
                      <a:latin typeface="Arial" panose="020B0604020202020204" pitchFamily="34" charset="0"/>
                      <a:ea typeface="MS PGothic" panose="020B0600070205080204" pitchFamily="34" charset="-128"/>
                    </a:defRPr>
                  </a:lvl3pPr>
                  <a:lvl4pPr>
                    <a:defRPr sz="2400">
                      <a:solidFill>
                        <a:srgbClr val="000000"/>
                      </a:solidFill>
                      <a:latin typeface="Arial" panose="020B0604020202020204" pitchFamily="34" charset="0"/>
                      <a:ea typeface="MS PGothic" panose="020B0600070205080204" pitchFamily="34" charset="-128"/>
                    </a:defRPr>
                  </a:lvl4pPr>
                  <a:lvl5pPr>
                    <a:defRPr sz="2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9pPr>
                </a:lstStyle>
                <a:p>
                  <a:pPr algn="ctr" defTabSz="914400" eaLnBrk="1" hangingPunct="1">
                    <a:buClr>
                      <a:srgbClr val="000000"/>
                    </a:buClr>
                    <a:buSzPct val="100000"/>
                    <a:buFont typeface="Times New Roman" panose="02020603050405020304" pitchFamily="18" charset="0"/>
                    <a:buNone/>
                  </a:pPr>
                  <a:r>
                    <a:rPr lang="en-US" sz="400" dirty="0">
                      <a:solidFill>
                        <a:srgbClr val="FFFFFF"/>
                      </a:solidFill>
                    </a:rPr>
                    <a:t>300 Instructions</a:t>
                  </a:r>
                </a:p>
              </p:txBody>
            </p:sp>
            <p:sp>
              <p:nvSpPr>
                <p:cNvPr id="135" name="Text Box 30"/>
                <p:cNvSpPr txBox="1">
                  <a:spLocks noChangeArrowheads="1"/>
                </p:cNvSpPr>
                <p:nvPr/>
              </p:nvSpPr>
              <p:spPr bwMode="auto">
                <a:xfrm>
                  <a:off x="891" y="915"/>
                  <a:ext cx="435" cy="79"/>
                </a:xfrm>
                <a:prstGeom prst="rect">
                  <a:avLst/>
                </a:prstGeom>
                <a:noFill/>
                <a:ln>
                  <a:noFill/>
                </a:ln>
                <a:effectLst>
                  <a:prstShdw prst="shdw17" dist="17961" dir="2700000">
                    <a:srgbClr val="006E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91435" tIns="45717" rIns="91435" bIns="45717">
                  <a:spAutoFit/>
                </a:bodyPr>
                <a:lstStyle>
                  <a:lvl1pPr>
                    <a:defRPr sz="2400">
                      <a:solidFill>
                        <a:srgbClr val="000000"/>
                      </a:solidFill>
                      <a:latin typeface="Arial" panose="020B0604020202020204" pitchFamily="34" charset="0"/>
                      <a:ea typeface="MS PGothic" panose="020B0600070205080204" pitchFamily="34" charset="-128"/>
                    </a:defRPr>
                  </a:lvl1pPr>
                  <a:lvl2pPr>
                    <a:defRPr sz="2400">
                      <a:solidFill>
                        <a:srgbClr val="000000"/>
                      </a:solidFill>
                      <a:latin typeface="Arial" panose="020B0604020202020204" pitchFamily="34" charset="0"/>
                      <a:ea typeface="MS PGothic" panose="020B0600070205080204" pitchFamily="34" charset="-128"/>
                    </a:defRPr>
                  </a:lvl2pPr>
                  <a:lvl3pPr>
                    <a:defRPr sz="2400">
                      <a:solidFill>
                        <a:srgbClr val="000000"/>
                      </a:solidFill>
                      <a:latin typeface="Arial" panose="020B0604020202020204" pitchFamily="34" charset="0"/>
                      <a:ea typeface="MS PGothic" panose="020B0600070205080204" pitchFamily="34" charset="-128"/>
                    </a:defRPr>
                  </a:lvl3pPr>
                  <a:lvl4pPr>
                    <a:defRPr sz="2400">
                      <a:solidFill>
                        <a:srgbClr val="000000"/>
                      </a:solidFill>
                      <a:latin typeface="Arial" panose="020B0604020202020204" pitchFamily="34" charset="0"/>
                      <a:ea typeface="MS PGothic" panose="020B0600070205080204" pitchFamily="34" charset="-128"/>
                    </a:defRPr>
                  </a:lvl4pPr>
                  <a:lvl5pPr>
                    <a:defRPr sz="2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9pPr>
                </a:lstStyle>
                <a:p>
                  <a:pPr algn="ctr" defTabSz="914400" eaLnBrk="1" hangingPunct="1">
                    <a:buClr>
                      <a:srgbClr val="000000"/>
                    </a:buClr>
                    <a:buSzPct val="100000"/>
                    <a:buFont typeface="Times New Roman" panose="02020603050405020304" pitchFamily="18" charset="0"/>
                    <a:buNone/>
                  </a:pPr>
                  <a:r>
                    <a:rPr lang="en-US" sz="400" dirty="0">
                      <a:solidFill>
                        <a:srgbClr val="FFFFFF"/>
                      </a:solidFill>
                    </a:rPr>
                    <a:t>10,000 Instructions</a:t>
                  </a:r>
                </a:p>
              </p:txBody>
            </p:sp>
            <p:sp>
              <p:nvSpPr>
                <p:cNvPr id="136" name="Text Box 31"/>
                <p:cNvSpPr txBox="1">
                  <a:spLocks noChangeArrowheads="1"/>
                </p:cNvSpPr>
                <p:nvPr/>
              </p:nvSpPr>
              <p:spPr bwMode="auto">
                <a:xfrm>
                  <a:off x="2247" y="915"/>
                  <a:ext cx="415" cy="79"/>
                </a:xfrm>
                <a:prstGeom prst="rect">
                  <a:avLst/>
                </a:prstGeom>
                <a:noFill/>
                <a:ln>
                  <a:noFill/>
                </a:ln>
                <a:effectLst>
                  <a:prstShdw prst="shdw17" dist="17961" dir="2700000">
                    <a:srgbClr val="006E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91435" tIns="45717" rIns="91435" bIns="45717">
                  <a:spAutoFit/>
                </a:bodyPr>
                <a:lstStyle>
                  <a:lvl1pPr>
                    <a:defRPr sz="2400">
                      <a:solidFill>
                        <a:srgbClr val="000000"/>
                      </a:solidFill>
                      <a:latin typeface="Arial" panose="020B0604020202020204" pitchFamily="34" charset="0"/>
                      <a:ea typeface="MS PGothic" panose="020B0600070205080204" pitchFamily="34" charset="-128"/>
                    </a:defRPr>
                  </a:lvl1pPr>
                  <a:lvl2pPr>
                    <a:defRPr sz="2400">
                      <a:solidFill>
                        <a:srgbClr val="000000"/>
                      </a:solidFill>
                      <a:latin typeface="Arial" panose="020B0604020202020204" pitchFamily="34" charset="0"/>
                      <a:ea typeface="MS PGothic" panose="020B0600070205080204" pitchFamily="34" charset="-128"/>
                    </a:defRPr>
                  </a:lvl2pPr>
                  <a:lvl3pPr>
                    <a:defRPr sz="2400">
                      <a:solidFill>
                        <a:srgbClr val="000000"/>
                      </a:solidFill>
                      <a:latin typeface="Arial" panose="020B0604020202020204" pitchFamily="34" charset="0"/>
                      <a:ea typeface="MS PGothic" panose="020B0600070205080204" pitchFamily="34" charset="-128"/>
                    </a:defRPr>
                  </a:lvl3pPr>
                  <a:lvl4pPr>
                    <a:defRPr sz="2400">
                      <a:solidFill>
                        <a:srgbClr val="000000"/>
                      </a:solidFill>
                      <a:latin typeface="Arial" panose="020B0604020202020204" pitchFamily="34" charset="0"/>
                      <a:ea typeface="MS PGothic" panose="020B0600070205080204" pitchFamily="34" charset="-128"/>
                    </a:defRPr>
                  </a:lvl4pPr>
                  <a:lvl5pPr>
                    <a:defRPr sz="2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9pPr>
                </a:lstStyle>
                <a:p>
                  <a:pPr algn="ctr" defTabSz="914400" eaLnBrk="1" hangingPunct="1">
                    <a:buClr>
                      <a:srgbClr val="000000"/>
                    </a:buClr>
                    <a:buSzPct val="100000"/>
                    <a:buFont typeface="Times New Roman" panose="02020603050405020304" pitchFamily="18" charset="0"/>
                    <a:buNone/>
                  </a:pPr>
                  <a:r>
                    <a:rPr lang="en-US" sz="400" dirty="0">
                      <a:solidFill>
                        <a:srgbClr val="FFFFFF"/>
                      </a:solidFill>
                    </a:rPr>
                    <a:t>3,000</a:t>
                  </a:r>
                  <a:r>
                    <a:rPr lang="en-US" sz="400" dirty="0"/>
                    <a:t> </a:t>
                  </a:r>
                  <a:r>
                    <a:rPr lang="en-US" sz="400" dirty="0">
                      <a:solidFill>
                        <a:srgbClr val="FFFFFF"/>
                      </a:solidFill>
                    </a:rPr>
                    <a:t>Instructions</a:t>
                  </a:r>
                </a:p>
              </p:txBody>
            </p:sp>
            <p:sp>
              <p:nvSpPr>
                <p:cNvPr id="137" name="Text Box 32"/>
                <p:cNvSpPr txBox="1">
                  <a:spLocks noChangeArrowheads="1"/>
                </p:cNvSpPr>
                <p:nvPr/>
              </p:nvSpPr>
              <p:spPr bwMode="auto">
                <a:xfrm>
                  <a:off x="2680" y="981"/>
                  <a:ext cx="415" cy="79"/>
                </a:xfrm>
                <a:prstGeom prst="rect">
                  <a:avLst/>
                </a:prstGeom>
                <a:noFill/>
                <a:ln>
                  <a:noFill/>
                </a:ln>
                <a:effectLst>
                  <a:prstShdw prst="shdw17" dist="17961" dir="2700000">
                    <a:srgbClr val="006E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91435" tIns="45717" rIns="91435" bIns="45717">
                  <a:spAutoFit/>
                </a:bodyPr>
                <a:lstStyle>
                  <a:lvl1pPr>
                    <a:defRPr sz="2400">
                      <a:solidFill>
                        <a:srgbClr val="000000"/>
                      </a:solidFill>
                      <a:latin typeface="Arial" panose="020B0604020202020204" pitchFamily="34" charset="0"/>
                      <a:ea typeface="MS PGothic" panose="020B0600070205080204" pitchFamily="34" charset="-128"/>
                    </a:defRPr>
                  </a:lvl1pPr>
                  <a:lvl2pPr>
                    <a:defRPr sz="2400">
                      <a:solidFill>
                        <a:srgbClr val="000000"/>
                      </a:solidFill>
                      <a:latin typeface="Arial" panose="020B0604020202020204" pitchFamily="34" charset="0"/>
                      <a:ea typeface="MS PGothic" panose="020B0600070205080204" pitchFamily="34" charset="-128"/>
                    </a:defRPr>
                  </a:lvl2pPr>
                  <a:lvl3pPr>
                    <a:defRPr sz="2400">
                      <a:solidFill>
                        <a:srgbClr val="000000"/>
                      </a:solidFill>
                      <a:latin typeface="Arial" panose="020B0604020202020204" pitchFamily="34" charset="0"/>
                      <a:ea typeface="MS PGothic" panose="020B0600070205080204" pitchFamily="34" charset="-128"/>
                    </a:defRPr>
                  </a:lvl3pPr>
                  <a:lvl4pPr>
                    <a:defRPr sz="2400">
                      <a:solidFill>
                        <a:srgbClr val="000000"/>
                      </a:solidFill>
                      <a:latin typeface="Arial" panose="020B0604020202020204" pitchFamily="34" charset="0"/>
                      <a:ea typeface="MS PGothic" panose="020B0600070205080204" pitchFamily="34" charset="-128"/>
                    </a:defRPr>
                  </a:lvl4pPr>
                  <a:lvl5pPr>
                    <a:defRPr sz="2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9pPr>
                </a:lstStyle>
                <a:p>
                  <a:pPr algn="ctr" defTabSz="914400" eaLnBrk="1" hangingPunct="1">
                    <a:buClr>
                      <a:srgbClr val="000000"/>
                    </a:buClr>
                    <a:buSzPct val="100000"/>
                    <a:buFont typeface="Times New Roman" panose="02020603050405020304" pitchFamily="18" charset="0"/>
                    <a:buNone/>
                  </a:pPr>
                  <a:r>
                    <a:rPr lang="en-US" sz="400">
                      <a:solidFill>
                        <a:srgbClr val="FFFFFF"/>
                      </a:solidFill>
                    </a:rPr>
                    <a:t>1,000 Instructions</a:t>
                  </a:r>
                </a:p>
              </p:txBody>
            </p:sp>
            <p:sp>
              <p:nvSpPr>
                <p:cNvPr id="138" name="Text Box 33"/>
                <p:cNvSpPr txBox="1">
                  <a:spLocks noChangeArrowheads="1"/>
                </p:cNvSpPr>
                <p:nvPr/>
              </p:nvSpPr>
              <p:spPr bwMode="auto">
                <a:xfrm>
                  <a:off x="3130" y="898"/>
                  <a:ext cx="415" cy="79"/>
                </a:xfrm>
                <a:prstGeom prst="rect">
                  <a:avLst/>
                </a:prstGeom>
                <a:noFill/>
                <a:ln>
                  <a:noFill/>
                </a:ln>
                <a:effectLst>
                  <a:prstShdw prst="shdw17" dist="17961" dir="2700000">
                    <a:srgbClr val="006E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91435" tIns="45717" rIns="91435" bIns="45717">
                  <a:spAutoFit/>
                </a:bodyPr>
                <a:lstStyle>
                  <a:lvl1pPr>
                    <a:defRPr sz="2400">
                      <a:solidFill>
                        <a:srgbClr val="000000"/>
                      </a:solidFill>
                      <a:latin typeface="Arial" panose="020B0604020202020204" pitchFamily="34" charset="0"/>
                      <a:ea typeface="MS PGothic" panose="020B0600070205080204" pitchFamily="34" charset="-128"/>
                    </a:defRPr>
                  </a:lvl1pPr>
                  <a:lvl2pPr>
                    <a:defRPr sz="2400">
                      <a:solidFill>
                        <a:srgbClr val="000000"/>
                      </a:solidFill>
                      <a:latin typeface="Arial" panose="020B0604020202020204" pitchFamily="34" charset="0"/>
                      <a:ea typeface="MS PGothic" panose="020B0600070205080204" pitchFamily="34" charset="-128"/>
                    </a:defRPr>
                  </a:lvl2pPr>
                  <a:lvl3pPr>
                    <a:defRPr sz="2400">
                      <a:solidFill>
                        <a:srgbClr val="000000"/>
                      </a:solidFill>
                      <a:latin typeface="Arial" panose="020B0604020202020204" pitchFamily="34" charset="0"/>
                      <a:ea typeface="MS PGothic" panose="020B0600070205080204" pitchFamily="34" charset="-128"/>
                    </a:defRPr>
                  </a:lvl3pPr>
                  <a:lvl4pPr>
                    <a:defRPr sz="2400">
                      <a:solidFill>
                        <a:srgbClr val="000000"/>
                      </a:solidFill>
                      <a:latin typeface="Arial" panose="020B0604020202020204" pitchFamily="34" charset="0"/>
                      <a:ea typeface="MS PGothic" panose="020B0600070205080204" pitchFamily="34" charset="-128"/>
                    </a:defRPr>
                  </a:lvl4pPr>
                  <a:lvl5pPr>
                    <a:defRPr sz="2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9pPr>
                </a:lstStyle>
                <a:p>
                  <a:pPr algn="ctr" defTabSz="914400" eaLnBrk="1" hangingPunct="1">
                    <a:buClr>
                      <a:srgbClr val="000000"/>
                    </a:buClr>
                    <a:buSzPct val="100000"/>
                    <a:buFont typeface="Times New Roman" panose="02020603050405020304" pitchFamily="18" charset="0"/>
                    <a:buNone/>
                  </a:pPr>
                  <a:r>
                    <a:rPr lang="en-US" sz="400" dirty="0">
                      <a:solidFill>
                        <a:srgbClr val="FFFFFF"/>
                      </a:solidFill>
                    </a:rPr>
                    <a:t>1,000 Instructions</a:t>
                  </a:r>
                </a:p>
              </p:txBody>
            </p:sp>
          </p:grpSp>
          <p:grpSp>
            <p:nvGrpSpPr>
              <p:cNvPr id="126" name="Group 34"/>
              <p:cNvGrpSpPr>
                <a:grpSpLocks/>
              </p:cNvGrpSpPr>
              <p:nvPr/>
            </p:nvGrpSpPr>
            <p:grpSpPr bwMode="auto">
              <a:xfrm>
                <a:off x="289" y="420"/>
                <a:ext cx="3229" cy="756"/>
                <a:chOff x="289" y="420"/>
                <a:chExt cx="3229" cy="756"/>
              </a:xfrm>
            </p:grpSpPr>
            <p:sp>
              <p:nvSpPr>
                <p:cNvPr id="127" name="Text Box 35"/>
                <p:cNvSpPr txBox="1">
                  <a:spLocks noChangeArrowheads="1"/>
                </p:cNvSpPr>
                <p:nvPr/>
              </p:nvSpPr>
              <p:spPr bwMode="auto">
                <a:xfrm>
                  <a:off x="614" y="1091"/>
                  <a:ext cx="219" cy="79"/>
                </a:xfrm>
                <a:prstGeom prst="rect">
                  <a:avLst/>
                </a:prstGeom>
                <a:noFill/>
                <a:ln>
                  <a:noFill/>
                </a:ln>
                <a:effectLst>
                  <a:prstShdw prst="shdw17" dist="17961" dir="2700000">
                    <a:srgbClr val="006E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91435" tIns="45717" rIns="91435" bIns="45717">
                  <a:spAutoFit/>
                </a:bodyPr>
                <a:lstStyle>
                  <a:lvl1pPr>
                    <a:defRPr sz="2400">
                      <a:solidFill>
                        <a:srgbClr val="000000"/>
                      </a:solidFill>
                      <a:latin typeface="Arial" panose="020B0604020202020204" pitchFamily="34" charset="0"/>
                      <a:ea typeface="MS PGothic" panose="020B0600070205080204" pitchFamily="34" charset="-128"/>
                    </a:defRPr>
                  </a:lvl1pPr>
                  <a:lvl2pPr>
                    <a:defRPr sz="2400">
                      <a:solidFill>
                        <a:srgbClr val="000000"/>
                      </a:solidFill>
                      <a:latin typeface="Arial" panose="020B0604020202020204" pitchFamily="34" charset="0"/>
                      <a:ea typeface="MS PGothic" panose="020B0600070205080204" pitchFamily="34" charset="-128"/>
                    </a:defRPr>
                  </a:lvl2pPr>
                  <a:lvl3pPr>
                    <a:defRPr sz="2400">
                      <a:solidFill>
                        <a:srgbClr val="000000"/>
                      </a:solidFill>
                      <a:latin typeface="Arial" panose="020B0604020202020204" pitchFamily="34" charset="0"/>
                      <a:ea typeface="MS PGothic" panose="020B0600070205080204" pitchFamily="34" charset="-128"/>
                    </a:defRPr>
                  </a:lvl3pPr>
                  <a:lvl4pPr>
                    <a:defRPr sz="2400">
                      <a:solidFill>
                        <a:srgbClr val="000000"/>
                      </a:solidFill>
                      <a:latin typeface="Arial" panose="020B0604020202020204" pitchFamily="34" charset="0"/>
                      <a:ea typeface="MS PGothic" panose="020B0600070205080204" pitchFamily="34" charset="-128"/>
                    </a:defRPr>
                  </a:lvl4pPr>
                  <a:lvl5pPr>
                    <a:defRPr sz="2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9pPr>
                </a:lstStyle>
                <a:p>
                  <a:pPr algn="ctr" defTabSz="914400" eaLnBrk="1" hangingPunct="1">
                    <a:buClr>
                      <a:srgbClr val="000000"/>
                    </a:buClr>
                    <a:buSzPct val="100000"/>
                    <a:buFont typeface="Times New Roman" panose="02020603050405020304" pitchFamily="18" charset="0"/>
                    <a:buNone/>
                  </a:pPr>
                  <a:r>
                    <a:rPr lang="en-US" sz="400" dirty="0">
                      <a:solidFill>
                        <a:srgbClr val="FFFFFF"/>
                      </a:solidFill>
                    </a:rPr>
                    <a:t>7.9µs</a:t>
                  </a:r>
                </a:p>
              </p:txBody>
            </p:sp>
            <p:sp>
              <p:nvSpPr>
                <p:cNvPr id="128" name="Text Box 36"/>
                <p:cNvSpPr txBox="1">
                  <a:spLocks noChangeArrowheads="1"/>
                </p:cNvSpPr>
                <p:nvPr/>
              </p:nvSpPr>
              <p:spPr bwMode="auto">
                <a:xfrm>
                  <a:off x="2778" y="1097"/>
                  <a:ext cx="219" cy="79"/>
                </a:xfrm>
                <a:prstGeom prst="rect">
                  <a:avLst/>
                </a:prstGeom>
                <a:noFill/>
                <a:ln>
                  <a:noFill/>
                </a:ln>
                <a:effectLst>
                  <a:prstShdw prst="shdw17" dist="17961" dir="2700000">
                    <a:srgbClr val="006E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91435" tIns="45717" rIns="91435" bIns="45717">
                  <a:spAutoFit/>
                </a:bodyPr>
                <a:lstStyle>
                  <a:lvl1pPr>
                    <a:defRPr sz="2400">
                      <a:solidFill>
                        <a:srgbClr val="000000"/>
                      </a:solidFill>
                      <a:latin typeface="Arial" panose="020B0604020202020204" pitchFamily="34" charset="0"/>
                      <a:ea typeface="MS PGothic" panose="020B0600070205080204" pitchFamily="34" charset="-128"/>
                    </a:defRPr>
                  </a:lvl1pPr>
                  <a:lvl2pPr>
                    <a:defRPr sz="2400">
                      <a:solidFill>
                        <a:srgbClr val="000000"/>
                      </a:solidFill>
                      <a:latin typeface="Arial" panose="020B0604020202020204" pitchFamily="34" charset="0"/>
                      <a:ea typeface="MS PGothic" panose="020B0600070205080204" pitchFamily="34" charset="-128"/>
                    </a:defRPr>
                  </a:lvl2pPr>
                  <a:lvl3pPr>
                    <a:defRPr sz="2400">
                      <a:solidFill>
                        <a:srgbClr val="000000"/>
                      </a:solidFill>
                      <a:latin typeface="Arial" panose="020B0604020202020204" pitchFamily="34" charset="0"/>
                      <a:ea typeface="MS PGothic" panose="020B0600070205080204" pitchFamily="34" charset="-128"/>
                    </a:defRPr>
                  </a:lvl3pPr>
                  <a:lvl4pPr>
                    <a:defRPr sz="2400">
                      <a:solidFill>
                        <a:srgbClr val="000000"/>
                      </a:solidFill>
                      <a:latin typeface="Arial" panose="020B0604020202020204" pitchFamily="34" charset="0"/>
                      <a:ea typeface="MS PGothic" panose="020B0600070205080204" pitchFamily="34" charset="-128"/>
                    </a:defRPr>
                  </a:lvl4pPr>
                  <a:lvl5pPr>
                    <a:defRPr sz="2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9pPr>
                </a:lstStyle>
                <a:p>
                  <a:pPr algn="ctr" defTabSz="914400" eaLnBrk="1" hangingPunct="1">
                    <a:buClr>
                      <a:srgbClr val="000000"/>
                    </a:buClr>
                    <a:buSzPct val="100000"/>
                    <a:buFont typeface="Times New Roman" panose="02020603050405020304" pitchFamily="18" charset="0"/>
                    <a:buNone/>
                  </a:pPr>
                  <a:r>
                    <a:rPr lang="en-US" sz="400" dirty="0">
                      <a:solidFill>
                        <a:srgbClr val="FFFFFF"/>
                      </a:solidFill>
                    </a:rPr>
                    <a:t>4.9µs</a:t>
                  </a:r>
                </a:p>
              </p:txBody>
            </p:sp>
            <p:sp>
              <p:nvSpPr>
                <p:cNvPr id="129" name="Line 37"/>
                <p:cNvSpPr>
                  <a:spLocks noChangeShapeType="1"/>
                </p:cNvSpPr>
                <p:nvPr/>
              </p:nvSpPr>
              <p:spPr bwMode="auto">
                <a:xfrm>
                  <a:off x="289" y="1031"/>
                  <a:ext cx="289" cy="99"/>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sz="400"/>
                </a:p>
              </p:txBody>
            </p:sp>
            <p:sp>
              <p:nvSpPr>
                <p:cNvPr id="130" name="Line 38"/>
                <p:cNvSpPr>
                  <a:spLocks noChangeShapeType="1"/>
                </p:cNvSpPr>
                <p:nvPr/>
              </p:nvSpPr>
              <p:spPr bwMode="auto">
                <a:xfrm>
                  <a:off x="2423" y="1047"/>
                  <a:ext cx="289" cy="99"/>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sz="400"/>
                </a:p>
              </p:txBody>
            </p:sp>
            <p:sp>
              <p:nvSpPr>
                <p:cNvPr id="131" name="Line 39"/>
                <p:cNvSpPr>
                  <a:spLocks noChangeShapeType="1"/>
                </p:cNvSpPr>
                <p:nvPr/>
              </p:nvSpPr>
              <p:spPr bwMode="auto">
                <a:xfrm flipH="1">
                  <a:off x="3049" y="1047"/>
                  <a:ext cx="289" cy="99"/>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sz="400"/>
                </a:p>
              </p:txBody>
            </p:sp>
            <p:sp>
              <p:nvSpPr>
                <p:cNvPr id="132" name="Line 40"/>
                <p:cNvSpPr>
                  <a:spLocks noChangeShapeType="1"/>
                </p:cNvSpPr>
                <p:nvPr/>
              </p:nvSpPr>
              <p:spPr bwMode="auto">
                <a:xfrm flipH="1">
                  <a:off x="867" y="1047"/>
                  <a:ext cx="289" cy="99"/>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sz="400"/>
                </a:p>
              </p:txBody>
            </p:sp>
            <p:sp>
              <p:nvSpPr>
                <p:cNvPr id="133" name="Text Box 41"/>
                <p:cNvSpPr txBox="1">
                  <a:spLocks noChangeArrowheads="1"/>
                </p:cNvSpPr>
                <p:nvPr/>
              </p:nvSpPr>
              <p:spPr bwMode="auto">
                <a:xfrm>
                  <a:off x="1783" y="420"/>
                  <a:ext cx="1735" cy="174"/>
                </a:xfrm>
                <a:prstGeom prst="rect">
                  <a:avLst/>
                </a:prstGeom>
                <a:noFill/>
                <a:ln w="19050">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7" rIns="91435" bIns="45717">
                  <a:spAutoFit/>
                </a:bodyPr>
                <a:lstStyle>
                  <a:lvl1pPr>
                    <a:defRPr sz="2400">
                      <a:solidFill>
                        <a:srgbClr val="000000"/>
                      </a:solidFill>
                      <a:latin typeface="Arial" panose="020B0604020202020204" pitchFamily="34" charset="0"/>
                      <a:ea typeface="MS PGothic" panose="020B0600070205080204" pitchFamily="34" charset="-128"/>
                    </a:defRPr>
                  </a:lvl1pPr>
                  <a:lvl2pPr>
                    <a:defRPr sz="2400">
                      <a:solidFill>
                        <a:srgbClr val="000000"/>
                      </a:solidFill>
                      <a:latin typeface="Arial" panose="020B0604020202020204" pitchFamily="34" charset="0"/>
                      <a:ea typeface="MS PGothic" panose="020B0600070205080204" pitchFamily="34" charset="-128"/>
                    </a:defRPr>
                  </a:lvl2pPr>
                  <a:lvl3pPr>
                    <a:defRPr sz="2400">
                      <a:solidFill>
                        <a:srgbClr val="000000"/>
                      </a:solidFill>
                      <a:latin typeface="Arial" panose="020B0604020202020204" pitchFamily="34" charset="0"/>
                      <a:ea typeface="MS PGothic" panose="020B0600070205080204" pitchFamily="34" charset="-128"/>
                    </a:defRPr>
                  </a:lvl3pPr>
                  <a:lvl4pPr>
                    <a:defRPr sz="2400">
                      <a:solidFill>
                        <a:srgbClr val="000000"/>
                      </a:solidFill>
                      <a:latin typeface="Arial" panose="020B0604020202020204" pitchFamily="34" charset="0"/>
                      <a:ea typeface="MS PGothic" panose="020B0600070205080204" pitchFamily="34" charset="-128"/>
                    </a:defRPr>
                  </a:lvl4pPr>
                  <a:lvl5pPr>
                    <a:defRPr sz="2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9pPr>
                </a:lstStyle>
                <a:p>
                  <a:pPr algn="ctr" defTabSz="914400" eaLnBrk="1" hangingPunct="1"/>
                  <a:r>
                    <a:rPr lang="en-US" sz="1600" dirty="0">
                      <a:solidFill>
                        <a:srgbClr val="FFFFFF"/>
                      </a:solidFill>
                    </a:rPr>
                    <a:t>Total ~13µs for data prep</a:t>
                  </a:r>
                </a:p>
              </p:txBody>
            </p:sp>
          </p:grpSp>
        </p:grpSp>
        <p:grpSp>
          <p:nvGrpSpPr>
            <p:cNvPr id="139" name="Group 42"/>
            <p:cNvGrpSpPr>
              <a:grpSpLocks/>
            </p:cNvGrpSpPr>
            <p:nvPr/>
          </p:nvGrpSpPr>
          <p:grpSpPr bwMode="auto">
            <a:xfrm>
              <a:off x="2894139" y="3721659"/>
              <a:ext cx="4518549" cy="1698875"/>
              <a:chOff x="1209" y="1321"/>
              <a:chExt cx="1887" cy="732"/>
            </a:xfrm>
          </p:grpSpPr>
          <p:sp>
            <p:nvSpPr>
              <p:cNvPr id="140" name="Text Box 43"/>
              <p:cNvSpPr txBox="1">
                <a:spLocks noChangeArrowheads="1"/>
              </p:cNvSpPr>
              <p:nvPr/>
            </p:nvSpPr>
            <p:spPr bwMode="auto">
              <a:xfrm>
                <a:off x="1209" y="1825"/>
                <a:ext cx="385" cy="79"/>
              </a:xfrm>
              <a:prstGeom prst="rect">
                <a:avLst/>
              </a:prstGeom>
              <a:noFill/>
              <a:ln>
                <a:noFill/>
              </a:ln>
              <a:effectLst>
                <a:prstShdw prst="shdw17" dist="17961" dir="2700000">
                  <a:srgbClr val="006E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91435" tIns="45717" rIns="91435" bIns="45717">
                <a:spAutoFit/>
              </a:bodyPr>
              <a:lstStyle>
                <a:lvl1pPr>
                  <a:defRPr sz="2400">
                    <a:solidFill>
                      <a:srgbClr val="000000"/>
                    </a:solidFill>
                    <a:latin typeface="Arial" panose="020B0604020202020204" pitchFamily="34" charset="0"/>
                    <a:ea typeface="MS PGothic" panose="020B0600070205080204" pitchFamily="34" charset="-128"/>
                  </a:defRPr>
                </a:lvl1pPr>
                <a:lvl2pPr>
                  <a:defRPr sz="2400">
                    <a:solidFill>
                      <a:srgbClr val="000000"/>
                    </a:solidFill>
                    <a:latin typeface="Arial" panose="020B0604020202020204" pitchFamily="34" charset="0"/>
                    <a:ea typeface="MS PGothic" panose="020B0600070205080204" pitchFamily="34" charset="-128"/>
                  </a:defRPr>
                </a:lvl2pPr>
                <a:lvl3pPr>
                  <a:defRPr sz="2400">
                    <a:solidFill>
                      <a:srgbClr val="000000"/>
                    </a:solidFill>
                    <a:latin typeface="Arial" panose="020B0604020202020204" pitchFamily="34" charset="0"/>
                    <a:ea typeface="MS PGothic" panose="020B0600070205080204" pitchFamily="34" charset="-128"/>
                  </a:defRPr>
                </a:lvl3pPr>
                <a:lvl4pPr>
                  <a:defRPr sz="2400">
                    <a:solidFill>
                      <a:srgbClr val="000000"/>
                    </a:solidFill>
                    <a:latin typeface="Arial" panose="020B0604020202020204" pitchFamily="34" charset="0"/>
                    <a:ea typeface="MS PGothic" panose="020B0600070205080204" pitchFamily="34" charset="-128"/>
                  </a:defRPr>
                </a:lvl4pPr>
                <a:lvl5pPr>
                  <a:defRPr sz="2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9pPr>
              </a:lstStyle>
              <a:p>
                <a:pPr algn="ctr" defTabSz="914400" eaLnBrk="1" hangingPunct="1">
                  <a:buClr>
                    <a:srgbClr val="000000"/>
                  </a:buClr>
                  <a:buSzPct val="100000"/>
                  <a:buFont typeface="Times New Roman" panose="02020603050405020304" pitchFamily="18" charset="0"/>
                  <a:buNone/>
                </a:pPr>
                <a:r>
                  <a:rPr lang="en-US" sz="400">
                    <a:solidFill>
                      <a:srgbClr val="FFFFFF"/>
                    </a:solidFill>
                  </a:rPr>
                  <a:t>400 Instructions</a:t>
                </a:r>
              </a:p>
            </p:txBody>
          </p:sp>
          <p:sp>
            <p:nvSpPr>
              <p:cNvPr id="141" name="Text Box 44"/>
              <p:cNvSpPr txBox="1">
                <a:spLocks noChangeArrowheads="1"/>
              </p:cNvSpPr>
              <p:nvPr/>
            </p:nvSpPr>
            <p:spPr bwMode="auto">
              <a:xfrm>
                <a:off x="2252" y="1841"/>
                <a:ext cx="385" cy="79"/>
              </a:xfrm>
              <a:prstGeom prst="rect">
                <a:avLst/>
              </a:prstGeom>
              <a:noFill/>
              <a:ln>
                <a:noFill/>
              </a:ln>
              <a:effectLst>
                <a:prstShdw prst="shdw17" dist="17961" dir="2700000">
                  <a:srgbClr val="006E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91435" tIns="45717" rIns="91435" bIns="45717">
                <a:spAutoFit/>
              </a:bodyPr>
              <a:lstStyle>
                <a:lvl1pPr>
                  <a:defRPr sz="2400">
                    <a:solidFill>
                      <a:srgbClr val="000000"/>
                    </a:solidFill>
                    <a:latin typeface="Arial" panose="020B0604020202020204" pitchFamily="34" charset="0"/>
                    <a:ea typeface="MS PGothic" panose="020B0600070205080204" pitchFamily="34" charset="-128"/>
                  </a:defRPr>
                </a:lvl1pPr>
                <a:lvl2pPr>
                  <a:defRPr sz="2400">
                    <a:solidFill>
                      <a:srgbClr val="000000"/>
                    </a:solidFill>
                    <a:latin typeface="Arial" panose="020B0604020202020204" pitchFamily="34" charset="0"/>
                    <a:ea typeface="MS PGothic" panose="020B0600070205080204" pitchFamily="34" charset="-128"/>
                  </a:defRPr>
                </a:lvl2pPr>
                <a:lvl3pPr>
                  <a:defRPr sz="2400">
                    <a:solidFill>
                      <a:srgbClr val="000000"/>
                    </a:solidFill>
                    <a:latin typeface="Arial" panose="020B0604020202020204" pitchFamily="34" charset="0"/>
                    <a:ea typeface="MS PGothic" panose="020B0600070205080204" pitchFamily="34" charset="-128"/>
                  </a:defRPr>
                </a:lvl3pPr>
                <a:lvl4pPr>
                  <a:defRPr sz="2400">
                    <a:solidFill>
                      <a:srgbClr val="000000"/>
                    </a:solidFill>
                    <a:latin typeface="Arial" panose="020B0604020202020204" pitchFamily="34" charset="0"/>
                    <a:ea typeface="MS PGothic" panose="020B0600070205080204" pitchFamily="34" charset="-128"/>
                  </a:defRPr>
                </a:lvl4pPr>
                <a:lvl5pPr>
                  <a:defRPr sz="2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9pPr>
              </a:lstStyle>
              <a:p>
                <a:pPr algn="ctr" defTabSz="914400" eaLnBrk="1" hangingPunct="1">
                  <a:buClr>
                    <a:srgbClr val="000000"/>
                  </a:buClr>
                  <a:buSzPct val="100000"/>
                  <a:buFont typeface="Times New Roman" panose="02020603050405020304" pitchFamily="18" charset="0"/>
                  <a:buNone/>
                </a:pPr>
                <a:r>
                  <a:rPr lang="en-US" sz="400" dirty="0">
                    <a:solidFill>
                      <a:srgbClr val="FFFFFF"/>
                    </a:solidFill>
                  </a:rPr>
                  <a:t>100 Instructions</a:t>
                </a:r>
              </a:p>
            </p:txBody>
          </p:sp>
          <p:sp>
            <p:nvSpPr>
              <p:cNvPr id="142" name="Text Box 45"/>
              <p:cNvSpPr txBox="1">
                <a:spLocks noChangeArrowheads="1"/>
              </p:cNvSpPr>
              <p:nvPr/>
            </p:nvSpPr>
            <p:spPr bwMode="auto">
              <a:xfrm>
                <a:off x="1302" y="1958"/>
                <a:ext cx="219" cy="79"/>
              </a:xfrm>
              <a:prstGeom prst="rect">
                <a:avLst/>
              </a:prstGeom>
              <a:noFill/>
              <a:ln>
                <a:noFill/>
              </a:ln>
              <a:effectLst>
                <a:prstShdw prst="shdw17" dist="17961" dir="2700000">
                  <a:srgbClr val="006E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91435" tIns="45717" rIns="91435" bIns="45717">
                <a:spAutoFit/>
              </a:bodyPr>
              <a:lstStyle>
                <a:lvl1pPr>
                  <a:defRPr sz="2400">
                    <a:solidFill>
                      <a:srgbClr val="000000"/>
                    </a:solidFill>
                    <a:latin typeface="Arial" panose="020B0604020202020204" pitchFamily="34" charset="0"/>
                    <a:ea typeface="MS PGothic" panose="020B0600070205080204" pitchFamily="34" charset="-128"/>
                  </a:defRPr>
                </a:lvl1pPr>
                <a:lvl2pPr>
                  <a:defRPr sz="2400">
                    <a:solidFill>
                      <a:srgbClr val="000000"/>
                    </a:solidFill>
                    <a:latin typeface="Arial" panose="020B0604020202020204" pitchFamily="34" charset="0"/>
                    <a:ea typeface="MS PGothic" panose="020B0600070205080204" pitchFamily="34" charset="-128"/>
                  </a:defRPr>
                </a:lvl2pPr>
                <a:lvl3pPr>
                  <a:defRPr sz="2400">
                    <a:solidFill>
                      <a:srgbClr val="000000"/>
                    </a:solidFill>
                    <a:latin typeface="Arial" panose="020B0604020202020204" pitchFamily="34" charset="0"/>
                    <a:ea typeface="MS PGothic" panose="020B0600070205080204" pitchFamily="34" charset="-128"/>
                  </a:defRPr>
                </a:lvl3pPr>
                <a:lvl4pPr>
                  <a:defRPr sz="2400">
                    <a:solidFill>
                      <a:srgbClr val="000000"/>
                    </a:solidFill>
                    <a:latin typeface="Arial" panose="020B0604020202020204" pitchFamily="34" charset="0"/>
                    <a:ea typeface="MS PGothic" panose="020B0600070205080204" pitchFamily="34" charset="-128"/>
                  </a:defRPr>
                </a:lvl4pPr>
                <a:lvl5pPr>
                  <a:defRPr sz="2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9pPr>
              </a:lstStyle>
              <a:p>
                <a:pPr algn="ctr" defTabSz="914400" eaLnBrk="1" hangingPunct="1">
                  <a:buClr>
                    <a:srgbClr val="000000"/>
                  </a:buClr>
                  <a:buSzPct val="100000"/>
                  <a:buFont typeface="Times New Roman" panose="02020603050405020304" pitchFamily="18" charset="0"/>
                  <a:buNone/>
                </a:pPr>
                <a:r>
                  <a:rPr lang="en-US" sz="400" dirty="0">
                    <a:solidFill>
                      <a:srgbClr val="FFFFFF"/>
                    </a:solidFill>
                  </a:rPr>
                  <a:t>0.3µs</a:t>
                </a:r>
              </a:p>
            </p:txBody>
          </p:sp>
          <p:sp>
            <p:nvSpPr>
              <p:cNvPr id="143" name="Text Box 46"/>
              <p:cNvSpPr txBox="1">
                <a:spLocks noChangeArrowheads="1"/>
              </p:cNvSpPr>
              <p:nvPr/>
            </p:nvSpPr>
            <p:spPr bwMode="auto">
              <a:xfrm>
                <a:off x="2301" y="1974"/>
                <a:ext cx="239" cy="79"/>
              </a:xfrm>
              <a:prstGeom prst="rect">
                <a:avLst/>
              </a:prstGeom>
              <a:noFill/>
              <a:ln>
                <a:noFill/>
              </a:ln>
              <a:effectLst>
                <a:prstShdw prst="shdw17" dist="17961" dir="2700000">
                  <a:srgbClr val="006E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91435" tIns="45717" rIns="91435" bIns="45717">
                <a:spAutoFit/>
              </a:bodyPr>
              <a:lstStyle>
                <a:lvl1pPr>
                  <a:defRPr sz="2400">
                    <a:solidFill>
                      <a:srgbClr val="000000"/>
                    </a:solidFill>
                    <a:latin typeface="Arial" panose="020B0604020202020204" pitchFamily="34" charset="0"/>
                    <a:ea typeface="MS PGothic" panose="020B0600070205080204" pitchFamily="34" charset="-128"/>
                  </a:defRPr>
                </a:lvl1pPr>
                <a:lvl2pPr>
                  <a:defRPr sz="2400">
                    <a:solidFill>
                      <a:srgbClr val="000000"/>
                    </a:solidFill>
                    <a:latin typeface="Arial" panose="020B0604020202020204" pitchFamily="34" charset="0"/>
                    <a:ea typeface="MS PGothic" panose="020B0600070205080204" pitchFamily="34" charset="-128"/>
                  </a:defRPr>
                </a:lvl2pPr>
                <a:lvl3pPr>
                  <a:defRPr sz="2400">
                    <a:solidFill>
                      <a:srgbClr val="000000"/>
                    </a:solidFill>
                    <a:latin typeface="Arial" panose="020B0604020202020204" pitchFamily="34" charset="0"/>
                    <a:ea typeface="MS PGothic" panose="020B0600070205080204" pitchFamily="34" charset="-128"/>
                  </a:defRPr>
                </a:lvl3pPr>
                <a:lvl4pPr>
                  <a:defRPr sz="2400">
                    <a:solidFill>
                      <a:srgbClr val="000000"/>
                    </a:solidFill>
                    <a:latin typeface="Arial" panose="020B0604020202020204" pitchFamily="34" charset="0"/>
                    <a:ea typeface="MS PGothic" panose="020B0600070205080204" pitchFamily="34" charset="-128"/>
                  </a:defRPr>
                </a:lvl4pPr>
                <a:lvl5pPr>
                  <a:defRPr sz="2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9pPr>
              </a:lstStyle>
              <a:p>
                <a:pPr algn="ctr" defTabSz="914400" eaLnBrk="1" hangingPunct="1">
                  <a:buClr>
                    <a:srgbClr val="000000"/>
                  </a:buClr>
                  <a:buSzPct val="100000"/>
                  <a:buFont typeface="Times New Roman" panose="02020603050405020304" pitchFamily="18" charset="0"/>
                  <a:buNone/>
                </a:pPr>
                <a:r>
                  <a:rPr lang="en-US" sz="400">
                    <a:solidFill>
                      <a:srgbClr val="FFFFFF"/>
                    </a:solidFill>
                  </a:rPr>
                  <a:t>0.06µs</a:t>
                </a:r>
              </a:p>
            </p:txBody>
          </p:sp>
          <p:sp>
            <p:nvSpPr>
              <p:cNvPr id="144" name="Text Box 47"/>
              <p:cNvSpPr txBox="1">
                <a:spLocks noChangeArrowheads="1"/>
              </p:cNvSpPr>
              <p:nvPr/>
            </p:nvSpPr>
            <p:spPr bwMode="auto">
              <a:xfrm>
                <a:off x="2184" y="1321"/>
                <a:ext cx="912" cy="174"/>
              </a:xfrm>
              <a:prstGeom prst="rect">
                <a:avLst/>
              </a:prstGeom>
              <a:noFill/>
              <a:ln w="19050">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7" rIns="91435" bIns="45717">
                <a:spAutoFit/>
              </a:bodyPr>
              <a:lstStyle>
                <a:lvl1pPr>
                  <a:defRPr sz="2400">
                    <a:solidFill>
                      <a:srgbClr val="000000"/>
                    </a:solidFill>
                    <a:latin typeface="Arial" panose="020B0604020202020204" pitchFamily="34" charset="0"/>
                    <a:ea typeface="MS PGothic" panose="020B0600070205080204" pitchFamily="34" charset="-128"/>
                  </a:defRPr>
                </a:lvl1pPr>
                <a:lvl2pPr>
                  <a:defRPr sz="2400">
                    <a:solidFill>
                      <a:srgbClr val="000000"/>
                    </a:solidFill>
                    <a:latin typeface="Arial" panose="020B0604020202020204" pitchFamily="34" charset="0"/>
                    <a:ea typeface="MS PGothic" panose="020B0600070205080204" pitchFamily="34" charset="-128"/>
                  </a:defRPr>
                </a:lvl2pPr>
                <a:lvl3pPr>
                  <a:defRPr sz="2400">
                    <a:solidFill>
                      <a:srgbClr val="000000"/>
                    </a:solidFill>
                    <a:latin typeface="Arial" panose="020B0604020202020204" pitchFamily="34" charset="0"/>
                    <a:ea typeface="MS PGothic" panose="020B0600070205080204" pitchFamily="34" charset="-128"/>
                  </a:defRPr>
                </a:lvl3pPr>
                <a:lvl4pPr>
                  <a:defRPr sz="2400">
                    <a:solidFill>
                      <a:srgbClr val="000000"/>
                    </a:solidFill>
                    <a:latin typeface="Arial" panose="020B0604020202020204" pitchFamily="34" charset="0"/>
                    <a:ea typeface="MS PGothic" panose="020B0600070205080204" pitchFamily="34" charset="-128"/>
                  </a:defRPr>
                </a:lvl4pPr>
                <a:lvl5pPr>
                  <a:defRPr sz="2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9pPr>
              </a:lstStyle>
              <a:p>
                <a:pPr algn="r" defTabSz="914400" eaLnBrk="1" hangingPunct="1"/>
                <a:r>
                  <a:rPr lang="en-US" sz="1600" dirty="0">
                    <a:solidFill>
                      <a:srgbClr val="FFFFFF"/>
                    </a:solidFill>
                  </a:rPr>
                  <a:t>Total 0.36µs</a:t>
                </a:r>
              </a:p>
            </p:txBody>
          </p:sp>
        </p:grpSp>
      </p:grpSp>
    </p:spTree>
    <p:extLst>
      <p:ext uri="{BB962C8B-B14F-4D97-AF65-F5344CB8AC3E}">
        <p14:creationId xmlns:p14="http://schemas.microsoft.com/office/powerpoint/2010/main" val="71926599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786643"/>
            <a:ext cx="8043863" cy="712787"/>
          </a:xfrm>
        </p:spPr>
        <p:txBody>
          <a:bodyPr/>
          <a:lstStyle/>
          <a:p>
            <a:r>
              <a:rPr lang="en-US" dirty="0" smtClean="0"/>
              <a:t>IBM </a:t>
            </a:r>
            <a:r>
              <a:rPr lang="en-US" dirty="0" err="1" smtClean="0"/>
              <a:t>OpenPOWER</a:t>
            </a:r>
            <a:r>
              <a:rPr lang="en-US" dirty="0" smtClean="0"/>
              <a:t> – Based HPC Roadmap</a:t>
            </a:r>
            <a:endParaRPr lang="en-US" dirty="0"/>
          </a:p>
        </p:txBody>
      </p:sp>
      <p:sp>
        <p:nvSpPr>
          <p:cNvPr id="4" name="Slide Number Placeholder 3"/>
          <p:cNvSpPr>
            <a:spLocks noGrp="1"/>
          </p:cNvSpPr>
          <p:nvPr>
            <p:ph type="sldNum" sz="quarter" idx="4"/>
          </p:nvPr>
        </p:nvSpPr>
        <p:spPr/>
        <p:txBody>
          <a:bodyPr/>
          <a:lstStyle/>
          <a:p>
            <a:fld id="{082D3A94-03CA-43C1-A197-F9DDF8F58E58}" type="slidenum">
              <a:rPr lang="en-US" smtClean="0"/>
              <a:pPr/>
              <a:t>8</a:t>
            </a:fld>
            <a:endParaRPr lang="en-US" dirty="0"/>
          </a:p>
        </p:txBody>
      </p:sp>
      <p:sp>
        <p:nvSpPr>
          <p:cNvPr id="5" name="AutoShape 105"/>
          <p:cNvSpPr>
            <a:spLocks noChangeArrowheads="1"/>
          </p:cNvSpPr>
          <p:nvPr/>
        </p:nvSpPr>
        <p:spPr bwMode="auto">
          <a:xfrm>
            <a:off x="1167496" y="3218773"/>
            <a:ext cx="7591286" cy="807023"/>
          </a:xfrm>
          <a:prstGeom prst="roundRect">
            <a:avLst>
              <a:gd name="adj" fmla="val 16667"/>
            </a:avLst>
          </a:prstGeom>
          <a:gradFill rotWithShape="0">
            <a:gsLst>
              <a:gs pos="0">
                <a:srgbClr val="CCCCFF"/>
              </a:gs>
              <a:gs pos="50000">
                <a:srgbClr val="FFFFFF"/>
              </a:gs>
              <a:gs pos="100000">
                <a:srgbClr val="CCCCFF"/>
              </a:gs>
            </a:gsLst>
            <a:lin ang="5400000" scaled="1"/>
          </a:gra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400">
                <a:solidFill>
                  <a:schemeClr val="tx1"/>
                </a:solidFill>
                <a:latin typeface="Arial" panose="020B0604020202020204" pitchFamily="34" charset="0"/>
                <a:ea typeface="ヒラギノ角ゴ Pro W3" pitchFamily="123" charset="-128"/>
              </a:defRPr>
            </a:lvl1pPr>
            <a:lvl2pPr marL="742950" indent="-285750" eaLnBrk="0" hangingPunct="0">
              <a:defRPr sz="2400">
                <a:solidFill>
                  <a:schemeClr val="tx1"/>
                </a:solidFill>
                <a:latin typeface="Arial" panose="020B0604020202020204" pitchFamily="34" charset="0"/>
                <a:ea typeface="ヒラギノ角ゴ Pro W3" pitchFamily="123" charset="-128"/>
              </a:defRPr>
            </a:lvl2pPr>
            <a:lvl3pPr marL="1143000" indent="-228600" eaLnBrk="0" hangingPunct="0">
              <a:defRPr sz="2400">
                <a:solidFill>
                  <a:schemeClr val="tx1"/>
                </a:solidFill>
                <a:latin typeface="Arial" panose="020B0604020202020204" pitchFamily="34" charset="0"/>
                <a:ea typeface="ヒラギノ角ゴ Pro W3" pitchFamily="123" charset="-128"/>
              </a:defRPr>
            </a:lvl3pPr>
            <a:lvl4pPr marL="1600200" indent="-228600" eaLnBrk="0" hangingPunct="0">
              <a:defRPr sz="2400">
                <a:solidFill>
                  <a:schemeClr val="tx1"/>
                </a:solidFill>
                <a:latin typeface="Arial" panose="020B0604020202020204" pitchFamily="34" charset="0"/>
                <a:ea typeface="ヒラギノ角ゴ Pro W3" pitchFamily="123" charset="-128"/>
              </a:defRPr>
            </a:lvl4pPr>
            <a:lvl5pPr marL="2057400" indent="-228600" eaLnBrk="0" hangingPunct="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pPr eaLnBrk="1" hangingPunct="1"/>
            <a:endParaRPr lang="en-US" altLang="en-US" sz="1350">
              <a:ea typeface="MS PGothic" panose="020B0600070205080204" pitchFamily="34" charset="-128"/>
            </a:endParaRPr>
          </a:p>
        </p:txBody>
      </p:sp>
      <p:sp>
        <p:nvSpPr>
          <p:cNvPr id="7" name="AutoShape 105"/>
          <p:cNvSpPr>
            <a:spLocks noChangeArrowheads="1"/>
          </p:cNvSpPr>
          <p:nvPr/>
        </p:nvSpPr>
        <p:spPr bwMode="auto">
          <a:xfrm>
            <a:off x="1167237" y="4196925"/>
            <a:ext cx="7591286" cy="708749"/>
          </a:xfrm>
          <a:prstGeom prst="roundRect">
            <a:avLst>
              <a:gd name="adj" fmla="val 16667"/>
            </a:avLst>
          </a:prstGeom>
          <a:gradFill rotWithShape="0">
            <a:gsLst>
              <a:gs pos="0">
                <a:srgbClr val="CCCCFF"/>
              </a:gs>
              <a:gs pos="50000">
                <a:srgbClr val="FFFFFF"/>
              </a:gs>
              <a:gs pos="100000">
                <a:srgbClr val="CCCCFF"/>
              </a:gs>
            </a:gsLst>
            <a:lin ang="5400000" scaled="1"/>
          </a:gra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400">
                <a:solidFill>
                  <a:schemeClr val="tx1"/>
                </a:solidFill>
                <a:latin typeface="Arial" panose="020B0604020202020204" pitchFamily="34" charset="0"/>
                <a:ea typeface="ヒラギノ角ゴ Pro W3" pitchFamily="123" charset="-128"/>
              </a:defRPr>
            </a:lvl1pPr>
            <a:lvl2pPr marL="742950" indent="-285750" eaLnBrk="0" hangingPunct="0">
              <a:defRPr sz="2400">
                <a:solidFill>
                  <a:schemeClr val="tx1"/>
                </a:solidFill>
                <a:latin typeface="Arial" panose="020B0604020202020204" pitchFamily="34" charset="0"/>
                <a:ea typeface="ヒラギノ角ゴ Pro W3" pitchFamily="123" charset="-128"/>
              </a:defRPr>
            </a:lvl2pPr>
            <a:lvl3pPr marL="1143000" indent="-228600" eaLnBrk="0" hangingPunct="0">
              <a:defRPr sz="2400">
                <a:solidFill>
                  <a:schemeClr val="tx1"/>
                </a:solidFill>
                <a:latin typeface="Arial" panose="020B0604020202020204" pitchFamily="34" charset="0"/>
                <a:ea typeface="ヒラギノ角ゴ Pro W3" pitchFamily="123" charset="-128"/>
              </a:defRPr>
            </a:lvl3pPr>
            <a:lvl4pPr marL="1600200" indent="-228600" eaLnBrk="0" hangingPunct="0">
              <a:defRPr sz="2400">
                <a:solidFill>
                  <a:schemeClr val="tx1"/>
                </a:solidFill>
                <a:latin typeface="Arial" panose="020B0604020202020204" pitchFamily="34" charset="0"/>
                <a:ea typeface="ヒラギノ角ゴ Pro W3" pitchFamily="123" charset="-128"/>
              </a:defRPr>
            </a:lvl4pPr>
            <a:lvl5pPr marL="2057400" indent="-228600" eaLnBrk="0" hangingPunct="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pPr eaLnBrk="1" hangingPunct="1"/>
            <a:endParaRPr lang="en-US" altLang="en-US" sz="1350">
              <a:ea typeface="MS PGothic" panose="020B0600070205080204" pitchFamily="34" charset="-128"/>
            </a:endParaRPr>
          </a:p>
        </p:txBody>
      </p:sp>
      <p:cxnSp>
        <p:nvCxnSpPr>
          <p:cNvPr id="8" name="Straight Connector 7"/>
          <p:cNvCxnSpPr/>
          <p:nvPr/>
        </p:nvCxnSpPr>
        <p:spPr>
          <a:xfrm>
            <a:off x="1275440" y="6138257"/>
            <a:ext cx="7532915" cy="0"/>
          </a:xfrm>
          <a:prstGeom prst="line">
            <a:avLst/>
          </a:prstGeom>
          <a:ln w="76200">
            <a:solidFill>
              <a:srgbClr val="00A6A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012459" y="6139535"/>
            <a:ext cx="575799" cy="323165"/>
          </a:xfrm>
          <a:prstGeom prst="rect">
            <a:avLst/>
          </a:prstGeom>
          <a:noFill/>
        </p:spPr>
        <p:txBody>
          <a:bodyPr wrap="none" rtlCol="0">
            <a:spAutoFit/>
          </a:bodyPr>
          <a:lstStyle/>
          <a:p>
            <a:pPr algn="ctr"/>
            <a:r>
              <a:rPr lang="en-US" sz="1500" dirty="0">
                <a:solidFill>
                  <a:srgbClr val="FFFFFF"/>
                </a:solidFill>
                <a:latin typeface="Calibri" panose="020F0502020204030204" pitchFamily="34" charset="0"/>
              </a:rPr>
              <a:t>2015</a:t>
            </a:r>
          </a:p>
        </p:txBody>
      </p:sp>
      <p:sp>
        <p:nvSpPr>
          <p:cNvPr id="14" name="TextBox 13"/>
          <p:cNvSpPr txBox="1"/>
          <p:nvPr/>
        </p:nvSpPr>
        <p:spPr>
          <a:xfrm>
            <a:off x="4271567" y="6093384"/>
            <a:ext cx="708958" cy="323165"/>
          </a:xfrm>
          <a:prstGeom prst="rect">
            <a:avLst/>
          </a:prstGeom>
          <a:noFill/>
        </p:spPr>
        <p:txBody>
          <a:bodyPr wrap="square" rtlCol="0">
            <a:spAutoFit/>
          </a:bodyPr>
          <a:lstStyle/>
          <a:p>
            <a:pPr algn="ctr"/>
            <a:r>
              <a:rPr lang="en-US" sz="1500" dirty="0">
                <a:solidFill>
                  <a:srgbClr val="FFFFFF"/>
                </a:solidFill>
                <a:latin typeface="Calibri" panose="020F0502020204030204" pitchFamily="34" charset="0"/>
              </a:rPr>
              <a:t>2016</a:t>
            </a:r>
          </a:p>
        </p:txBody>
      </p:sp>
      <p:sp>
        <p:nvSpPr>
          <p:cNvPr id="15" name="TextBox 14"/>
          <p:cNvSpPr txBox="1"/>
          <p:nvPr/>
        </p:nvSpPr>
        <p:spPr>
          <a:xfrm>
            <a:off x="6764523" y="6094567"/>
            <a:ext cx="575799" cy="323165"/>
          </a:xfrm>
          <a:prstGeom prst="rect">
            <a:avLst/>
          </a:prstGeom>
          <a:noFill/>
        </p:spPr>
        <p:txBody>
          <a:bodyPr wrap="none" rtlCol="0">
            <a:spAutoFit/>
          </a:bodyPr>
          <a:lstStyle/>
          <a:p>
            <a:pPr algn="ctr"/>
            <a:r>
              <a:rPr lang="en-US" sz="1500" dirty="0">
                <a:solidFill>
                  <a:srgbClr val="FFFFFF"/>
                </a:solidFill>
                <a:latin typeface="Calibri" panose="020F0502020204030204" pitchFamily="34" charset="0"/>
              </a:rPr>
              <a:t>2017</a:t>
            </a:r>
          </a:p>
        </p:txBody>
      </p:sp>
      <p:sp>
        <p:nvSpPr>
          <p:cNvPr id="22" name="AutoShape 80"/>
          <p:cNvSpPr>
            <a:spLocks noChangeArrowheads="1"/>
          </p:cNvSpPr>
          <p:nvPr/>
        </p:nvSpPr>
        <p:spPr bwMode="auto">
          <a:xfrm>
            <a:off x="2316605" y="3260022"/>
            <a:ext cx="1758233" cy="685800"/>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9pPr>
          </a:lstStyle>
          <a:p>
            <a:pPr eaLnBrk="1" hangingPunct="1">
              <a:lnSpc>
                <a:spcPct val="90000"/>
              </a:lnSpc>
              <a:buSzPct val="100000"/>
            </a:pPr>
            <a:r>
              <a:rPr lang="en-US" altLang="en-US" sz="1500" dirty="0">
                <a:solidFill>
                  <a:srgbClr val="000000"/>
                </a:solidFill>
                <a:latin typeface="Calibri" panose="020F0502020204030204" pitchFamily="34" charset="0"/>
                <a:ea typeface="MS PGothic" panose="020B0600070205080204" pitchFamily="34" charset="-128"/>
              </a:rPr>
              <a:t>Connect-</a:t>
            </a:r>
            <a:r>
              <a:rPr lang="en-US" altLang="en-US" sz="1500" dirty="0" smtClean="0">
                <a:solidFill>
                  <a:srgbClr val="000000"/>
                </a:solidFill>
                <a:latin typeface="Calibri" panose="020F0502020204030204" pitchFamily="34" charset="0"/>
                <a:ea typeface="MS PGothic" panose="020B0600070205080204" pitchFamily="34" charset="-128"/>
              </a:rPr>
              <a:t>IB</a:t>
            </a:r>
            <a:endParaRPr lang="en-US" altLang="en-US" sz="1200" dirty="0">
              <a:solidFill>
                <a:srgbClr val="000000"/>
              </a:solidFill>
              <a:latin typeface="Calibri" panose="020F0502020204030204" pitchFamily="34" charset="0"/>
              <a:ea typeface="MS PGothic" panose="020B0600070205080204" pitchFamily="34" charset="-128"/>
            </a:endParaRPr>
          </a:p>
          <a:p>
            <a:pPr eaLnBrk="1" hangingPunct="1">
              <a:lnSpc>
                <a:spcPct val="90000"/>
              </a:lnSpc>
              <a:buSzPct val="100000"/>
            </a:pPr>
            <a:r>
              <a:rPr lang="en-US" altLang="en-US" sz="1500" dirty="0">
                <a:solidFill>
                  <a:srgbClr val="000000"/>
                </a:solidFill>
                <a:latin typeface="Calibri" panose="020F0502020204030204" pitchFamily="34" charset="0"/>
                <a:ea typeface="MS PGothic" panose="020B0600070205080204" pitchFamily="34" charset="-128"/>
              </a:rPr>
              <a:t>FDR </a:t>
            </a:r>
            <a:r>
              <a:rPr lang="en-US" altLang="en-US" sz="1500" dirty="0" smtClean="0">
                <a:solidFill>
                  <a:srgbClr val="000000"/>
                </a:solidFill>
                <a:latin typeface="Calibri" panose="020F0502020204030204" pitchFamily="34" charset="0"/>
                <a:ea typeface="MS PGothic" panose="020B0600070205080204" pitchFamily="34" charset="-128"/>
              </a:rPr>
              <a:t>(50Gb/s)</a:t>
            </a:r>
            <a:endParaRPr lang="en-US" altLang="en-US" sz="1500" dirty="0">
              <a:solidFill>
                <a:srgbClr val="000000"/>
              </a:solidFill>
              <a:latin typeface="Calibri" panose="020F0502020204030204" pitchFamily="34" charset="0"/>
              <a:ea typeface="MS PGothic" panose="020B0600070205080204" pitchFamily="34" charset="-128"/>
            </a:endParaRPr>
          </a:p>
          <a:p>
            <a:pPr eaLnBrk="1" hangingPunct="1">
              <a:lnSpc>
                <a:spcPct val="90000"/>
              </a:lnSpc>
              <a:buSzPct val="100000"/>
            </a:pPr>
            <a:r>
              <a:rPr lang="en-US" altLang="en-US" sz="1500" dirty="0" err="1">
                <a:solidFill>
                  <a:srgbClr val="000000"/>
                </a:solidFill>
                <a:latin typeface="Calibri" panose="020F0502020204030204" pitchFamily="34" charset="0"/>
                <a:ea typeface="MS PGothic" panose="020B0600070205080204" pitchFamily="34" charset="-128"/>
              </a:rPr>
              <a:t>PCIe</a:t>
            </a:r>
            <a:r>
              <a:rPr lang="en-US" altLang="en-US" sz="1500" dirty="0">
                <a:solidFill>
                  <a:srgbClr val="000000"/>
                </a:solidFill>
                <a:latin typeface="Calibri" panose="020F0502020204030204" pitchFamily="34" charset="0"/>
                <a:ea typeface="MS PGothic" panose="020B0600070205080204" pitchFamily="34" charset="-128"/>
              </a:rPr>
              <a:t> Gen3</a:t>
            </a:r>
          </a:p>
        </p:txBody>
      </p:sp>
      <p:sp>
        <p:nvSpPr>
          <p:cNvPr id="23" name="AutoShape 126"/>
          <p:cNvSpPr>
            <a:spLocks noChangeArrowheads="1"/>
          </p:cNvSpPr>
          <p:nvPr/>
        </p:nvSpPr>
        <p:spPr bwMode="auto">
          <a:xfrm>
            <a:off x="4578895" y="3253735"/>
            <a:ext cx="1721245" cy="685800"/>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9pPr>
          </a:lstStyle>
          <a:p>
            <a:pPr eaLnBrk="1" hangingPunct="1">
              <a:lnSpc>
                <a:spcPct val="90000"/>
              </a:lnSpc>
              <a:buSzPct val="100000"/>
            </a:pPr>
            <a:r>
              <a:rPr lang="en-US" altLang="en-US" sz="1500" dirty="0" smtClean="0">
                <a:solidFill>
                  <a:srgbClr val="000000"/>
                </a:solidFill>
                <a:latin typeface="Calibri" panose="020F0502020204030204" pitchFamily="34" charset="0"/>
                <a:ea typeface="MS PGothic" panose="020B0600070205080204" pitchFamily="34" charset="-128"/>
              </a:rPr>
              <a:t>ConnectX</a:t>
            </a:r>
            <a:r>
              <a:rPr lang="en-US" altLang="en-US" sz="1500" dirty="0">
                <a:solidFill>
                  <a:srgbClr val="000000"/>
                </a:solidFill>
                <a:latin typeface="Calibri" panose="020F0502020204030204" pitchFamily="34" charset="0"/>
                <a:ea typeface="MS PGothic" panose="020B0600070205080204" pitchFamily="34" charset="-128"/>
              </a:rPr>
              <a:t>-4</a:t>
            </a:r>
          </a:p>
          <a:p>
            <a:pPr eaLnBrk="1" hangingPunct="1">
              <a:lnSpc>
                <a:spcPct val="90000"/>
              </a:lnSpc>
              <a:buSzPct val="100000"/>
            </a:pPr>
            <a:r>
              <a:rPr lang="en-US" altLang="en-US" sz="1500" dirty="0">
                <a:solidFill>
                  <a:srgbClr val="000000"/>
                </a:solidFill>
                <a:latin typeface="Calibri" panose="020F0502020204030204" pitchFamily="34" charset="0"/>
                <a:ea typeface="MS PGothic" panose="020B0600070205080204" pitchFamily="34" charset="-128"/>
              </a:rPr>
              <a:t>EDR </a:t>
            </a:r>
            <a:r>
              <a:rPr lang="en-US" altLang="en-US" sz="1500" dirty="0" smtClean="0">
                <a:solidFill>
                  <a:srgbClr val="000000"/>
                </a:solidFill>
                <a:latin typeface="Calibri" panose="020F0502020204030204" pitchFamily="34" charset="0"/>
                <a:ea typeface="MS PGothic" panose="020B0600070205080204" pitchFamily="34" charset="-128"/>
              </a:rPr>
              <a:t>(100Gb/s)</a:t>
            </a:r>
            <a:endParaRPr lang="en-US" altLang="en-US" sz="1500" dirty="0">
              <a:solidFill>
                <a:srgbClr val="000000"/>
              </a:solidFill>
              <a:latin typeface="Calibri" panose="020F0502020204030204" pitchFamily="34" charset="0"/>
              <a:ea typeface="MS PGothic" panose="020B0600070205080204" pitchFamily="34" charset="-128"/>
            </a:endParaRPr>
          </a:p>
          <a:p>
            <a:pPr eaLnBrk="1" hangingPunct="1">
              <a:lnSpc>
                <a:spcPct val="90000"/>
              </a:lnSpc>
              <a:buSzPct val="100000"/>
            </a:pPr>
            <a:r>
              <a:rPr lang="en-US" altLang="en-US" sz="1400" dirty="0" err="1">
                <a:solidFill>
                  <a:srgbClr val="000000"/>
                </a:solidFill>
                <a:latin typeface="Calibri" panose="020F0502020204030204" pitchFamily="34" charset="0"/>
                <a:ea typeface="MS PGothic" panose="020B0600070205080204" pitchFamily="34" charset="-128"/>
              </a:rPr>
              <a:t>CAPI</a:t>
            </a:r>
            <a:r>
              <a:rPr lang="en-US" altLang="en-US" sz="1400" dirty="0">
                <a:solidFill>
                  <a:srgbClr val="000000"/>
                </a:solidFill>
                <a:latin typeface="Calibri" panose="020F0502020204030204" pitchFamily="34" charset="0"/>
                <a:ea typeface="MS PGothic" panose="020B0600070205080204" pitchFamily="34" charset="-128"/>
              </a:rPr>
              <a:t> over </a:t>
            </a:r>
            <a:r>
              <a:rPr lang="en-US" altLang="en-US" sz="1400" dirty="0" err="1">
                <a:solidFill>
                  <a:srgbClr val="000000"/>
                </a:solidFill>
                <a:latin typeface="Calibri" panose="020F0502020204030204" pitchFamily="34" charset="0"/>
                <a:ea typeface="MS PGothic" panose="020B0600070205080204" pitchFamily="34" charset="-128"/>
              </a:rPr>
              <a:t>PCIe</a:t>
            </a:r>
            <a:r>
              <a:rPr lang="en-US" altLang="en-US" sz="1400" dirty="0">
                <a:solidFill>
                  <a:srgbClr val="000000"/>
                </a:solidFill>
                <a:latin typeface="Calibri" panose="020F0502020204030204" pitchFamily="34" charset="0"/>
                <a:ea typeface="MS PGothic" panose="020B0600070205080204" pitchFamily="34" charset="-128"/>
              </a:rPr>
              <a:t> Gen3</a:t>
            </a:r>
          </a:p>
        </p:txBody>
      </p:sp>
      <p:sp>
        <p:nvSpPr>
          <p:cNvPr id="24" name="AutoShape 129"/>
          <p:cNvSpPr>
            <a:spLocks noChangeArrowheads="1"/>
          </p:cNvSpPr>
          <p:nvPr/>
        </p:nvSpPr>
        <p:spPr bwMode="auto">
          <a:xfrm>
            <a:off x="7117192" y="3183187"/>
            <a:ext cx="1585377" cy="831827"/>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9pPr>
          </a:lstStyle>
          <a:p>
            <a:pPr eaLnBrk="1" hangingPunct="1">
              <a:lnSpc>
                <a:spcPct val="90000"/>
              </a:lnSpc>
              <a:buSzPct val="100000"/>
            </a:pPr>
            <a:r>
              <a:rPr lang="en-US" altLang="en-US" sz="1500" dirty="0" smtClean="0">
                <a:solidFill>
                  <a:srgbClr val="000000"/>
                </a:solidFill>
                <a:latin typeface="Calibri" panose="020F0502020204030204" pitchFamily="34" charset="0"/>
                <a:ea typeface="MS PGothic" panose="020B0600070205080204" pitchFamily="34" charset="-128"/>
              </a:rPr>
              <a:t>ConnectX</a:t>
            </a:r>
            <a:r>
              <a:rPr lang="en-US" altLang="en-US" sz="1500" dirty="0">
                <a:solidFill>
                  <a:srgbClr val="000000"/>
                </a:solidFill>
                <a:latin typeface="Calibri" panose="020F0502020204030204" pitchFamily="34" charset="0"/>
                <a:ea typeface="MS PGothic" panose="020B0600070205080204" pitchFamily="34" charset="-128"/>
              </a:rPr>
              <a:t>-5</a:t>
            </a:r>
          </a:p>
          <a:p>
            <a:pPr eaLnBrk="1" hangingPunct="1">
              <a:lnSpc>
                <a:spcPct val="90000"/>
              </a:lnSpc>
              <a:buSzPct val="100000"/>
            </a:pPr>
            <a:r>
              <a:rPr lang="en-US" altLang="en-US" sz="1500" dirty="0" smtClean="0">
                <a:solidFill>
                  <a:srgbClr val="000000"/>
                </a:solidFill>
                <a:latin typeface="Calibri" panose="020F0502020204030204" pitchFamily="34" charset="0"/>
                <a:ea typeface="MS PGothic" panose="020B0600070205080204" pitchFamily="34" charset="-128"/>
              </a:rPr>
              <a:t>HDR (200Gb/s)</a:t>
            </a:r>
            <a:endParaRPr lang="en-US" altLang="en-US" sz="1500" dirty="0">
              <a:solidFill>
                <a:srgbClr val="000000"/>
              </a:solidFill>
              <a:latin typeface="Calibri" panose="020F0502020204030204" pitchFamily="34" charset="0"/>
              <a:ea typeface="MS PGothic" panose="020B0600070205080204" pitchFamily="34" charset="-128"/>
            </a:endParaRPr>
          </a:p>
          <a:p>
            <a:pPr eaLnBrk="1" hangingPunct="1">
              <a:lnSpc>
                <a:spcPct val="90000"/>
              </a:lnSpc>
              <a:buSzPct val="100000"/>
            </a:pPr>
            <a:r>
              <a:rPr lang="en-US" altLang="en-US" sz="1400" dirty="0">
                <a:solidFill>
                  <a:srgbClr val="000000"/>
                </a:solidFill>
                <a:latin typeface="Calibri" panose="020F0502020204030204" pitchFamily="34" charset="0"/>
                <a:ea typeface="MS PGothic" panose="020B0600070205080204" pitchFamily="34" charset="-128"/>
              </a:rPr>
              <a:t>Enhanced CAPI over </a:t>
            </a:r>
            <a:r>
              <a:rPr lang="en-US" altLang="en-US" sz="1400" dirty="0" smtClean="0">
                <a:solidFill>
                  <a:srgbClr val="000000"/>
                </a:solidFill>
                <a:latin typeface="Calibri" panose="020F0502020204030204" pitchFamily="34" charset="0"/>
                <a:ea typeface="MS PGothic" panose="020B0600070205080204" pitchFamily="34" charset="-128"/>
              </a:rPr>
              <a:t>  </a:t>
            </a:r>
          </a:p>
          <a:p>
            <a:pPr eaLnBrk="1" hangingPunct="1">
              <a:lnSpc>
                <a:spcPct val="90000"/>
              </a:lnSpc>
              <a:buSzPct val="100000"/>
            </a:pPr>
            <a:r>
              <a:rPr lang="en-US" altLang="en-US" sz="1400" dirty="0">
                <a:solidFill>
                  <a:srgbClr val="000000"/>
                </a:solidFill>
                <a:latin typeface="Calibri" panose="020F0502020204030204" pitchFamily="34" charset="0"/>
                <a:ea typeface="MS PGothic" panose="020B0600070205080204" pitchFamily="34" charset="-128"/>
              </a:rPr>
              <a:t> </a:t>
            </a:r>
            <a:r>
              <a:rPr lang="en-US" altLang="en-US" sz="1400" dirty="0" smtClean="0">
                <a:solidFill>
                  <a:srgbClr val="000000"/>
                </a:solidFill>
                <a:latin typeface="Calibri" panose="020F0502020204030204" pitchFamily="34" charset="0"/>
                <a:ea typeface="MS PGothic" panose="020B0600070205080204" pitchFamily="34" charset="-128"/>
              </a:rPr>
              <a:t>   </a:t>
            </a:r>
            <a:r>
              <a:rPr lang="en-US" altLang="en-US" sz="1400" dirty="0" err="1" smtClean="0">
                <a:solidFill>
                  <a:srgbClr val="000000"/>
                </a:solidFill>
                <a:latin typeface="Calibri" panose="020F0502020204030204" pitchFamily="34" charset="0"/>
                <a:ea typeface="MS PGothic" panose="020B0600070205080204" pitchFamily="34" charset="-128"/>
              </a:rPr>
              <a:t>PCIe</a:t>
            </a:r>
            <a:r>
              <a:rPr lang="en-US" altLang="en-US" sz="1400" dirty="0" smtClean="0">
                <a:solidFill>
                  <a:srgbClr val="000000"/>
                </a:solidFill>
                <a:latin typeface="Calibri" panose="020F0502020204030204" pitchFamily="34" charset="0"/>
                <a:ea typeface="MS PGothic" panose="020B0600070205080204" pitchFamily="34" charset="-128"/>
              </a:rPr>
              <a:t> </a:t>
            </a:r>
            <a:r>
              <a:rPr lang="en-US" altLang="en-US" sz="1400" dirty="0">
                <a:solidFill>
                  <a:srgbClr val="000000"/>
                </a:solidFill>
                <a:latin typeface="Calibri" panose="020F0502020204030204" pitchFamily="34" charset="0"/>
                <a:ea typeface="MS PGothic" panose="020B0600070205080204" pitchFamily="34" charset="-128"/>
              </a:rPr>
              <a:t>Gen4</a:t>
            </a:r>
          </a:p>
        </p:txBody>
      </p:sp>
      <p:sp>
        <p:nvSpPr>
          <p:cNvPr id="25" name="Text Box 119"/>
          <p:cNvSpPr txBox="1">
            <a:spLocks noChangeArrowheads="1"/>
          </p:cNvSpPr>
          <p:nvPr/>
        </p:nvSpPr>
        <p:spPr bwMode="auto">
          <a:xfrm>
            <a:off x="47920" y="3298506"/>
            <a:ext cx="1125011" cy="694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0520" tIns="35100" rIns="20520" bIns="35100">
            <a:spAutoFit/>
          </a:bodyP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9pPr>
          </a:lstStyle>
          <a:p>
            <a:pPr algn="ctr" eaLnBrk="1" hangingPunct="1">
              <a:lnSpc>
                <a:spcPct val="90000"/>
              </a:lnSpc>
              <a:buSzPct val="100000"/>
            </a:pPr>
            <a:r>
              <a:rPr lang="en-US" altLang="en-US" sz="1500" b="1" dirty="0" err="1">
                <a:solidFill>
                  <a:srgbClr val="FFFFFF"/>
                </a:solidFill>
                <a:latin typeface="Calibri" panose="020F0502020204030204" pitchFamily="34" charset="0"/>
                <a:ea typeface="MS PGothic" panose="020B0600070205080204" pitchFamily="34" charset="-128"/>
              </a:rPr>
              <a:t>Mellanox</a:t>
            </a:r>
            <a:endParaRPr lang="en-US" altLang="en-US" sz="1500" b="1" dirty="0">
              <a:solidFill>
                <a:srgbClr val="FFFFFF"/>
              </a:solidFill>
              <a:latin typeface="Calibri" panose="020F0502020204030204" pitchFamily="34" charset="0"/>
              <a:ea typeface="MS PGothic" panose="020B0600070205080204" pitchFamily="34" charset="-128"/>
            </a:endParaRPr>
          </a:p>
          <a:p>
            <a:pPr algn="ctr" eaLnBrk="1" hangingPunct="1">
              <a:lnSpc>
                <a:spcPct val="90000"/>
              </a:lnSpc>
              <a:buSzPct val="100000"/>
            </a:pPr>
            <a:r>
              <a:rPr lang="en-US" altLang="en-US" sz="1500" b="1" dirty="0">
                <a:solidFill>
                  <a:srgbClr val="FFFFFF"/>
                </a:solidFill>
                <a:latin typeface="Calibri" panose="020F0502020204030204" pitchFamily="34" charset="0"/>
                <a:ea typeface="MS PGothic" panose="020B0600070205080204" pitchFamily="34" charset="-128"/>
              </a:rPr>
              <a:t>Interconnect Technology</a:t>
            </a:r>
          </a:p>
        </p:txBody>
      </p:sp>
      <p:sp>
        <p:nvSpPr>
          <p:cNvPr id="28" name="Text Box 119"/>
          <p:cNvSpPr txBox="1">
            <a:spLocks noChangeArrowheads="1"/>
          </p:cNvSpPr>
          <p:nvPr/>
        </p:nvSpPr>
        <p:spPr bwMode="auto">
          <a:xfrm>
            <a:off x="8527" y="5460964"/>
            <a:ext cx="1125011" cy="2824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0520" tIns="35100" rIns="20520" bIns="35100">
            <a:spAutoFit/>
          </a:bodyP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9pPr>
          </a:lstStyle>
          <a:p>
            <a:pPr algn="ctr" eaLnBrk="1" hangingPunct="1">
              <a:lnSpc>
                <a:spcPct val="90000"/>
              </a:lnSpc>
              <a:buSzPct val="100000"/>
            </a:pPr>
            <a:r>
              <a:rPr lang="en-US" altLang="en-US" sz="1500" b="1" dirty="0">
                <a:solidFill>
                  <a:srgbClr val="FFFFFF"/>
                </a:solidFill>
                <a:latin typeface="Calibri" panose="020F0502020204030204" pitchFamily="34" charset="0"/>
                <a:ea typeface="MS PGothic" panose="020B0600070205080204" pitchFamily="34" charset="-128"/>
              </a:rPr>
              <a:t>IBM CPUs</a:t>
            </a:r>
          </a:p>
        </p:txBody>
      </p:sp>
      <p:sp>
        <p:nvSpPr>
          <p:cNvPr id="29" name="Text Box 119"/>
          <p:cNvSpPr txBox="1">
            <a:spLocks noChangeArrowheads="1"/>
          </p:cNvSpPr>
          <p:nvPr/>
        </p:nvSpPr>
        <p:spPr bwMode="auto">
          <a:xfrm>
            <a:off x="11390" y="4365481"/>
            <a:ext cx="1125011" cy="2824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0520" tIns="35100" rIns="20520" bIns="35100">
            <a:spAutoFit/>
          </a:bodyP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9pPr>
          </a:lstStyle>
          <a:p>
            <a:pPr algn="ctr" eaLnBrk="1" hangingPunct="1">
              <a:lnSpc>
                <a:spcPct val="90000"/>
              </a:lnSpc>
              <a:buSzPct val="100000"/>
            </a:pPr>
            <a:r>
              <a:rPr lang="en-US" altLang="en-US" sz="1500" b="1" dirty="0">
                <a:solidFill>
                  <a:srgbClr val="FFFFFF"/>
                </a:solidFill>
                <a:latin typeface="Calibri" panose="020F0502020204030204" pitchFamily="34" charset="0"/>
                <a:ea typeface="MS PGothic" panose="020B0600070205080204" pitchFamily="34" charset="-128"/>
              </a:rPr>
              <a:t>NVIDIA GPUs</a:t>
            </a:r>
          </a:p>
        </p:txBody>
      </p:sp>
      <p:sp>
        <p:nvSpPr>
          <p:cNvPr id="30" name="AutoShape 80"/>
          <p:cNvSpPr>
            <a:spLocks noChangeArrowheads="1"/>
          </p:cNvSpPr>
          <p:nvPr/>
        </p:nvSpPr>
        <p:spPr bwMode="auto">
          <a:xfrm>
            <a:off x="2331747" y="4301059"/>
            <a:ext cx="1096073" cy="460595"/>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9pPr>
          </a:lstStyle>
          <a:p>
            <a:pPr eaLnBrk="1" hangingPunct="1">
              <a:lnSpc>
                <a:spcPct val="90000"/>
              </a:lnSpc>
              <a:buSzPct val="100000"/>
            </a:pPr>
            <a:r>
              <a:rPr lang="en-US" altLang="en-US" sz="1500" dirty="0" smtClean="0">
                <a:solidFill>
                  <a:srgbClr val="000000"/>
                </a:solidFill>
                <a:latin typeface="Calibri" panose="020F0502020204030204" pitchFamily="34" charset="0"/>
                <a:ea typeface="MS PGothic" panose="020B0600070205080204" pitchFamily="34" charset="-128"/>
              </a:rPr>
              <a:t>Tesla</a:t>
            </a:r>
            <a:endParaRPr lang="en-US" altLang="en-US" sz="1500" dirty="0">
              <a:solidFill>
                <a:srgbClr val="000000"/>
              </a:solidFill>
              <a:latin typeface="Calibri" panose="020F0502020204030204" pitchFamily="34" charset="0"/>
              <a:ea typeface="MS PGothic" panose="020B0600070205080204" pitchFamily="34" charset="-128"/>
            </a:endParaRPr>
          </a:p>
          <a:p>
            <a:pPr eaLnBrk="1" hangingPunct="1">
              <a:lnSpc>
                <a:spcPct val="90000"/>
              </a:lnSpc>
              <a:buSzPct val="100000"/>
            </a:pPr>
            <a:r>
              <a:rPr lang="en-US" altLang="en-US" sz="1500" dirty="0" err="1">
                <a:solidFill>
                  <a:srgbClr val="000000"/>
                </a:solidFill>
                <a:latin typeface="Calibri" panose="020F0502020204030204" pitchFamily="34" charset="0"/>
                <a:ea typeface="MS PGothic" panose="020B0600070205080204" pitchFamily="34" charset="-128"/>
              </a:rPr>
              <a:t>PCIe</a:t>
            </a:r>
            <a:r>
              <a:rPr lang="en-US" altLang="en-US" sz="1500" dirty="0">
                <a:solidFill>
                  <a:srgbClr val="000000"/>
                </a:solidFill>
                <a:latin typeface="Calibri" panose="020F0502020204030204" pitchFamily="34" charset="0"/>
                <a:ea typeface="MS PGothic" panose="020B0600070205080204" pitchFamily="34" charset="-128"/>
              </a:rPr>
              <a:t> Gen3</a:t>
            </a:r>
          </a:p>
        </p:txBody>
      </p:sp>
      <p:sp>
        <p:nvSpPr>
          <p:cNvPr id="31" name="AutoShape 80"/>
          <p:cNvSpPr>
            <a:spLocks noChangeArrowheads="1"/>
          </p:cNvSpPr>
          <p:nvPr/>
        </p:nvSpPr>
        <p:spPr bwMode="auto">
          <a:xfrm>
            <a:off x="6952029" y="4265114"/>
            <a:ext cx="1507554" cy="460595"/>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9pPr>
          </a:lstStyle>
          <a:p>
            <a:pPr eaLnBrk="1" hangingPunct="1">
              <a:lnSpc>
                <a:spcPct val="90000"/>
              </a:lnSpc>
              <a:buSzPct val="100000"/>
            </a:pPr>
            <a:r>
              <a:rPr lang="en-US" altLang="en-US" sz="1500" dirty="0">
                <a:solidFill>
                  <a:srgbClr val="000000"/>
                </a:solidFill>
                <a:latin typeface="Calibri" panose="020F0502020204030204" pitchFamily="34" charset="0"/>
                <a:ea typeface="MS PGothic" panose="020B0600070205080204" pitchFamily="34" charset="-128"/>
              </a:rPr>
              <a:t>Volta</a:t>
            </a:r>
          </a:p>
          <a:p>
            <a:pPr eaLnBrk="1" hangingPunct="1">
              <a:lnSpc>
                <a:spcPct val="90000"/>
              </a:lnSpc>
              <a:buSzPct val="100000"/>
            </a:pPr>
            <a:r>
              <a:rPr lang="en-US" altLang="en-US" sz="1400" dirty="0">
                <a:solidFill>
                  <a:srgbClr val="000000"/>
                </a:solidFill>
                <a:latin typeface="Calibri" panose="020F0502020204030204" pitchFamily="34" charset="0"/>
                <a:ea typeface="MS PGothic" panose="020B0600070205080204" pitchFamily="34" charset="-128"/>
              </a:rPr>
              <a:t>Enhanced </a:t>
            </a:r>
            <a:r>
              <a:rPr lang="en-US" altLang="en-US" sz="1400" dirty="0" err="1">
                <a:solidFill>
                  <a:srgbClr val="000000"/>
                </a:solidFill>
                <a:latin typeface="Calibri" panose="020F0502020204030204" pitchFamily="34" charset="0"/>
                <a:ea typeface="MS PGothic" panose="020B0600070205080204" pitchFamily="34" charset="-128"/>
              </a:rPr>
              <a:t>NVLink</a:t>
            </a:r>
            <a:endParaRPr lang="en-US" altLang="en-US" sz="1400" dirty="0">
              <a:solidFill>
                <a:srgbClr val="000000"/>
              </a:solidFill>
              <a:latin typeface="Calibri" panose="020F0502020204030204" pitchFamily="34" charset="0"/>
              <a:ea typeface="MS PGothic" panose="020B0600070205080204" pitchFamily="34" charset="-128"/>
            </a:endParaRPr>
          </a:p>
        </p:txBody>
      </p:sp>
      <p:sp>
        <p:nvSpPr>
          <p:cNvPr id="32" name="AutoShape 80"/>
          <p:cNvSpPr>
            <a:spLocks noChangeArrowheads="1"/>
          </p:cNvSpPr>
          <p:nvPr/>
        </p:nvSpPr>
        <p:spPr bwMode="auto">
          <a:xfrm>
            <a:off x="4741298" y="4360967"/>
            <a:ext cx="771118" cy="460595"/>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9pPr>
          </a:lstStyle>
          <a:p>
            <a:pPr eaLnBrk="1" hangingPunct="1">
              <a:lnSpc>
                <a:spcPct val="90000"/>
              </a:lnSpc>
              <a:buSzPct val="100000"/>
            </a:pPr>
            <a:r>
              <a:rPr lang="en-US" altLang="en-US" sz="1500" dirty="0">
                <a:solidFill>
                  <a:srgbClr val="000000"/>
                </a:solidFill>
                <a:latin typeface="Calibri" panose="020F0502020204030204" pitchFamily="34" charset="0"/>
                <a:ea typeface="MS PGothic" panose="020B0600070205080204" pitchFamily="34" charset="-128"/>
              </a:rPr>
              <a:t>Pascal</a:t>
            </a:r>
          </a:p>
          <a:p>
            <a:pPr eaLnBrk="1" hangingPunct="1">
              <a:lnSpc>
                <a:spcPct val="90000"/>
              </a:lnSpc>
              <a:buSzPct val="100000"/>
            </a:pPr>
            <a:r>
              <a:rPr lang="en-US" altLang="en-US" sz="1500" dirty="0" err="1">
                <a:solidFill>
                  <a:srgbClr val="000000"/>
                </a:solidFill>
                <a:latin typeface="Calibri" panose="020F0502020204030204" pitchFamily="34" charset="0"/>
                <a:ea typeface="MS PGothic" panose="020B0600070205080204" pitchFamily="34" charset="-128"/>
              </a:rPr>
              <a:t>NVLink</a:t>
            </a:r>
            <a:endParaRPr lang="en-US" altLang="en-US" sz="1500" dirty="0">
              <a:solidFill>
                <a:srgbClr val="000000"/>
              </a:solidFill>
              <a:latin typeface="Calibri" panose="020F0502020204030204" pitchFamily="34" charset="0"/>
              <a:ea typeface="MS PGothic" panose="020B0600070205080204" pitchFamily="34" charset="-128"/>
            </a:endParaRPr>
          </a:p>
        </p:txBody>
      </p:sp>
      <p:sp>
        <p:nvSpPr>
          <p:cNvPr id="37" name="AutoShape 105"/>
          <p:cNvSpPr>
            <a:spLocks noChangeArrowheads="1"/>
          </p:cNvSpPr>
          <p:nvPr/>
        </p:nvSpPr>
        <p:spPr bwMode="auto">
          <a:xfrm>
            <a:off x="1163892" y="5271908"/>
            <a:ext cx="7591286" cy="708749"/>
          </a:xfrm>
          <a:prstGeom prst="roundRect">
            <a:avLst>
              <a:gd name="adj" fmla="val 16667"/>
            </a:avLst>
          </a:prstGeom>
          <a:gradFill rotWithShape="0">
            <a:gsLst>
              <a:gs pos="0">
                <a:srgbClr val="CCCCFF"/>
              </a:gs>
              <a:gs pos="50000">
                <a:srgbClr val="FFFFFF"/>
              </a:gs>
              <a:gs pos="100000">
                <a:srgbClr val="CCCCFF"/>
              </a:gs>
            </a:gsLst>
            <a:lin ang="5400000" scaled="1"/>
          </a:gra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400">
                <a:solidFill>
                  <a:schemeClr val="tx1"/>
                </a:solidFill>
                <a:latin typeface="Arial" panose="020B0604020202020204" pitchFamily="34" charset="0"/>
                <a:ea typeface="ヒラギノ角ゴ Pro W3" pitchFamily="123" charset="-128"/>
              </a:defRPr>
            </a:lvl1pPr>
            <a:lvl2pPr marL="742950" indent="-285750" eaLnBrk="0" hangingPunct="0">
              <a:defRPr sz="2400">
                <a:solidFill>
                  <a:schemeClr val="tx1"/>
                </a:solidFill>
                <a:latin typeface="Arial" panose="020B0604020202020204" pitchFamily="34" charset="0"/>
                <a:ea typeface="ヒラギノ角ゴ Pro W3" pitchFamily="123" charset="-128"/>
              </a:defRPr>
            </a:lvl2pPr>
            <a:lvl3pPr marL="1143000" indent="-228600" eaLnBrk="0" hangingPunct="0">
              <a:defRPr sz="2400">
                <a:solidFill>
                  <a:schemeClr val="tx1"/>
                </a:solidFill>
                <a:latin typeface="Arial" panose="020B0604020202020204" pitchFamily="34" charset="0"/>
                <a:ea typeface="ヒラギノ角ゴ Pro W3" pitchFamily="123" charset="-128"/>
              </a:defRPr>
            </a:lvl3pPr>
            <a:lvl4pPr marL="1600200" indent="-228600" eaLnBrk="0" hangingPunct="0">
              <a:defRPr sz="2400">
                <a:solidFill>
                  <a:schemeClr val="tx1"/>
                </a:solidFill>
                <a:latin typeface="Arial" panose="020B0604020202020204" pitchFamily="34" charset="0"/>
                <a:ea typeface="ヒラギノ角ゴ Pro W3" pitchFamily="123" charset="-128"/>
              </a:defRPr>
            </a:lvl4pPr>
            <a:lvl5pPr marL="2057400" indent="-228600" eaLnBrk="0" hangingPunct="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pPr eaLnBrk="1" hangingPunct="1"/>
            <a:endParaRPr lang="en-US" altLang="en-US" sz="1350">
              <a:ea typeface="MS PGothic" panose="020B0600070205080204" pitchFamily="34" charset="-128"/>
            </a:endParaRPr>
          </a:p>
        </p:txBody>
      </p:sp>
      <p:sp>
        <p:nvSpPr>
          <p:cNvPr id="38" name="TextBox 37"/>
          <p:cNvSpPr txBox="1"/>
          <p:nvPr/>
        </p:nvSpPr>
        <p:spPr>
          <a:xfrm>
            <a:off x="1492563" y="4937519"/>
            <a:ext cx="1012521" cy="369332"/>
          </a:xfrm>
          <a:prstGeom prst="rect">
            <a:avLst/>
          </a:prstGeom>
          <a:noFill/>
        </p:spPr>
        <p:txBody>
          <a:bodyPr wrap="none" rtlCol="0">
            <a:spAutoFit/>
          </a:bodyPr>
          <a:lstStyle/>
          <a:p>
            <a:r>
              <a:rPr lang="en-US" dirty="0">
                <a:solidFill>
                  <a:schemeClr val="accent5"/>
                </a:solidFill>
                <a:latin typeface="Calibri" panose="020F0502020204030204" pitchFamily="34" charset="0"/>
              </a:rPr>
              <a:t>POWER8</a:t>
            </a:r>
          </a:p>
        </p:txBody>
      </p:sp>
      <p:pic>
        <p:nvPicPr>
          <p:cNvPr id="39" name="Picture 2" descr="P7 DD1m 2b">
            <a:hlinkClick r:id="" action="ppaction://noaction"/>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56878" y="5318126"/>
            <a:ext cx="696258" cy="617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Box 39"/>
          <p:cNvSpPr txBox="1"/>
          <p:nvPr/>
        </p:nvSpPr>
        <p:spPr>
          <a:xfrm>
            <a:off x="2296196" y="5324867"/>
            <a:ext cx="1668072" cy="553998"/>
          </a:xfrm>
          <a:prstGeom prst="rect">
            <a:avLst/>
          </a:prstGeom>
          <a:noFill/>
        </p:spPr>
        <p:txBody>
          <a:bodyPr wrap="square" rtlCol="0">
            <a:spAutoFit/>
          </a:bodyPr>
          <a:lstStyle/>
          <a:p>
            <a:r>
              <a:rPr lang="en-US" sz="1500" dirty="0" err="1">
                <a:latin typeface="Calibri" panose="020F0502020204030204" pitchFamily="34" charset="0"/>
              </a:rPr>
              <a:t>OpenPower</a:t>
            </a:r>
            <a:endParaRPr lang="en-US" sz="1500" dirty="0">
              <a:latin typeface="Calibri" panose="020F0502020204030204" pitchFamily="34" charset="0"/>
            </a:endParaRPr>
          </a:p>
          <a:p>
            <a:r>
              <a:rPr lang="en-US" sz="1500" dirty="0" err="1">
                <a:latin typeface="Calibri" panose="020F0502020204030204" pitchFamily="34" charset="0"/>
              </a:rPr>
              <a:t>CAPI</a:t>
            </a:r>
            <a:r>
              <a:rPr lang="en-US" sz="1500" dirty="0">
                <a:latin typeface="Calibri" panose="020F0502020204030204" pitchFamily="34" charset="0"/>
              </a:rPr>
              <a:t> Interface</a:t>
            </a:r>
          </a:p>
        </p:txBody>
      </p:sp>
      <p:sp>
        <p:nvSpPr>
          <p:cNvPr id="41" name="TextBox 40"/>
          <p:cNvSpPr txBox="1"/>
          <p:nvPr/>
        </p:nvSpPr>
        <p:spPr>
          <a:xfrm>
            <a:off x="3772118" y="4936621"/>
            <a:ext cx="1018227" cy="369332"/>
          </a:xfrm>
          <a:prstGeom prst="rect">
            <a:avLst/>
          </a:prstGeom>
          <a:noFill/>
        </p:spPr>
        <p:txBody>
          <a:bodyPr wrap="none" rtlCol="0">
            <a:spAutoFit/>
          </a:bodyPr>
          <a:lstStyle/>
          <a:p>
            <a:r>
              <a:rPr lang="en-US" dirty="0" smtClean="0">
                <a:solidFill>
                  <a:srgbClr val="FFCF01"/>
                </a:solidFill>
                <a:latin typeface="Calibri" panose="020F0502020204030204" pitchFamily="34" charset="0"/>
              </a:rPr>
              <a:t>POWER8</a:t>
            </a:r>
            <a:endParaRPr lang="en-US" dirty="0">
              <a:solidFill>
                <a:srgbClr val="FFCF01"/>
              </a:solidFill>
              <a:latin typeface="Calibri" panose="020F0502020204030204" pitchFamily="34" charset="0"/>
            </a:endParaRPr>
          </a:p>
        </p:txBody>
      </p:sp>
      <p:pic>
        <p:nvPicPr>
          <p:cNvPr id="42" name="Picture 2" descr="P7 DD1m 2b">
            <a:hlinkClick r:id="" action="ppaction://noaction"/>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64298" y="5319259"/>
            <a:ext cx="696258" cy="617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Box 42"/>
          <p:cNvSpPr txBox="1"/>
          <p:nvPr/>
        </p:nvSpPr>
        <p:spPr>
          <a:xfrm>
            <a:off x="4665493" y="5479361"/>
            <a:ext cx="925543" cy="323165"/>
          </a:xfrm>
          <a:prstGeom prst="rect">
            <a:avLst/>
          </a:prstGeom>
          <a:noFill/>
        </p:spPr>
        <p:txBody>
          <a:bodyPr wrap="square" rtlCol="0">
            <a:spAutoFit/>
          </a:bodyPr>
          <a:lstStyle/>
          <a:p>
            <a:r>
              <a:rPr lang="en-US" sz="1500" dirty="0" err="1">
                <a:solidFill>
                  <a:srgbClr val="000000"/>
                </a:solidFill>
                <a:latin typeface="Calibri" panose="020F0502020204030204" pitchFamily="34" charset="0"/>
              </a:rPr>
              <a:t>NVLink</a:t>
            </a:r>
            <a:endParaRPr lang="en-US" sz="1500" dirty="0">
              <a:solidFill>
                <a:srgbClr val="000000"/>
              </a:solidFill>
              <a:latin typeface="Calibri" panose="020F0502020204030204" pitchFamily="34" charset="0"/>
            </a:endParaRPr>
          </a:p>
        </p:txBody>
      </p:sp>
      <p:pic>
        <p:nvPicPr>
          <p:cNvPr id="44" name="Picture 2" descr="P7 DD1m 2b">
            <a:hlinkClick r:id="" action="ppaction://noaction"/>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68318" y="5293566"/>
            <a:ext cx="696258" cy="617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Box 44"/>
          <p:cNvSpPr txBox="1"/>
          <p:nvPr/>
        </p:nvSpPr>
        <p:spPr>
          <a:xfrm>
            <a:off x="6232823" y="4941620"/>
            <a:ext cx="1012521" cy="369332"/>
          </a:xfrm>
          <a:prstGeom prst="rect">
            <a:avLst/>
          </a:prstGeom>
          <a:noFill/>
        </p:spPr>
        <p:txBody>
          <a:bodyPr wrap="none" rtlCol="0">
            <a:spAutoFit/>
          </a:bodyPr>
          <a:lstStyle/>
          <a:p>
            <a:r>
              <a:rPr lang="en-US" dirty="0">
                <a:solidFill>
                  <a:srgbClr val="FFCF01"/>
                </a:solidFill>
                <a:latin typeface="Calibri" panose="020F0502020204030204" pitchFamily="34" charset="0"/>
              </a:rPr>
              <a:t>POWER9</a:t>
            </a:r>
          </a:p>
        </p:txBody>
      </p:sp>
      <p:sp>
        <p:nvSpPr>
          <p:cNvPr id="46" name="TextBox 45"/>
          <p:cNvSpPr txBox="1"/>
          <p:nvPr/>
        </p:nvSpPr>
        <p:spPr>
          <a:xfrm>
            <a:off x="6947965" y="5328884"/>
            <a:ext cx="1296047" cy="553998"/>
          </a:xfrm>
          <a:prstGeom prst="rect">
            <a:avLst/>
          </a:prstGeom>
          <a:noFill/>
        </p:spPr>
        <p:txBody>
          <a:bodyPr wrap="square" rtlCol="0">
            <a:spAutoFit/>
          </a:bodyPr>
          <a:lstStyle/>
          <a:p>
            <a:r>
              <a:rPr lang="en-US" sz="1500" dirty="0">
                <a:solidFill>
                  <a:srgbClr val="000000"/>
                </a:solidFill>
                <a:latin typeface="Calibri" panose="020F0502020204030204" pitchFamily="34" charset="0"/>
              </a:rPr>
              <a:t>Enhanced </a:t>
            </a:r>
            <a:r>
              <a:rPr lang="en-US" sz="1500" dirty="0" err="1">
                <a:solidFill>
                  <a:srgbClr val="000000"/>
                </a:solidFill>
                <a:latin typeface="Calibri" panose="020F0502020204030204" pitchFamily="34" charset="0"/>
              </a:rPr>
              <a:t>CAPI</a:t>
            </a:r>
            <a:r>
              <a:rPr lang="en-US" sz="1500" dirty="0">
                <a:solidFill>
                  <a:srgbClr val="000000"/>
                </a:solidFill>
                <a:latin typeface="Calibri" panose="020F0502020204030204" pitchFamily="34" charset="0"/>
              </a:rPr>
              <a:t> &amp; </a:t>
            </a:r>
            <a:r>
              <a:rPr lang="en-US" sz="1500" dirty="0" err="1">
                <a:solidFill>
                  <a:srgbClr val="000000"/>
                </a:solidFill>
                <a:latin typeface="Calibri" panose="020F0502020204030204" pitchFamily="34" charset="0"/>
              </a:rPr>
              <a:t>NVLink</a:t>
            </a:r>
            <a:r>
              <a:rPr lang="en-US" sz="1500" dirty="0">
                <a:solidFill>
                  <a:srgbClr val="000000"/>
                </a:solidFill>
                <a:latin typeface="Calibri" panose="020F0502020204030204" pitchFamily="34" charset="0"/>
              </a:rPr>
              <a:t> </a:t>
            </a:r>
          </a:p>
        </p:txBody>
      </p:sp>
      <p:pic>
        <p:nvPicPr>
          <p:cNvPr id="47" name="Picture 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1970" y="4267124"/>
            <a:ext cx="487543" cy="5747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6001" y="4228614"/>
            <a:ext cx="598981" cy="6394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9727" y="4216634"/>
            <a:ext cx="598981" cy="6394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stretch>
            <a:fillRect/>
          </a:stretch>
        </p:blipFill>
        <p:spPr>
          <a:xfrm>
            <a:off x="1445632" y="3251973"/>
            <a:ext cx="760192" cy="580280"/>
          </a:xfrm>
          <a:prstGeom prst="rect">
            <a:avLst/>
          </a:prstGeom>
        </p:spPr>
      </p:pic>
      <p:pic>
        <p:nvPicPr>
          <p:cNvPr id="51" name="Picture 50"/>
          <p:cNvPicPr>
            <a:picLocks noChangeAspect="1"/>
          </p:cNvPicPr>
          <p:nvPr/>
        </p:nvPicPr>
        <p:blipFill>
          <a:blip r:embed="rId5"/>
          <a:stretch>
            <a:fillRect/>
          </a:stretch>
        </p:blipFill>
        <p:spPr>
          <a:xfrm>
            <a:off x="3742517" y="3248611"/>
            <a:ext cx="760192" cy="580280"/>
          </a:xfrm>
          <a:prstGeom prst="rect">
            <a:avLst/>
          </a:prstGeom>
        </p:spPr>
      </p:pic>
      <p:pic>
        <p:nvPicPr>
          <p:cNvPr id="56" name="Picture 55"/>
          <p:cNvPicPr>
            <a:picLocks noChangeAspect="1"/>
          </p:cNvPicPr>
          <p:nvPr/>
        </p:nvPicPr>
        <p:blipFill>
          <a:blip r:embed="rId5"/>
          <a:stretch>
            <a:fillRect/>
          </a:stretch>
        </p:blipFill>
        <p:spPr>
          <a:xfrm>
            <a:off x="6314951" y="3257231"/>
            <a:ext cx="760192" cy="580280"/>
          </a:xfrm>
          <a:prstGeom prst="rect">
            <a:avLst/>
          </a:prstGeom>
        </p:spPr>
      </p:pic>
      <p:sp>
        <p:nvSpPr>
          <p:cNvPr id="53" name="AutoShape 105"/>
          <p:cNvSpPr>
            <a:spLocks noChangeArrowheads="1"/>
          </p:cNvSpPr>
          <p:nvPr/>
        </p:nvSpPr>
        <p:spPr bwMode="auto">
          <a:xfrm>
            <a:off x="1119576" y="2208951"/>
            <a:ext cx="7591286" cy="807023"/>
          </a:xfrm>
          <a:prstGeom prst="roundRect">
            <a:avLst>
              <a:gd name="adj" fmla="val 16667"/>
            </a:avLst>
          </a:prstGeom>
          <a:gradFill rotWithShape="0">
            <a:gsLst>
              <a:gs pos="0">
                <a:srgbClr val="CCCCFF"/>
              </a:gs>
              <a:gs pos="50000">
                <a:srgbClr val="FFFFFF"/>
              </a:gs>
              <a:gs pos="100000">
                <a:srgbClr val="CCCCFF"/>
              </a:gs>
            </a:gsLst>
            <a:lin ang="5400000" scaled="1"/>
          </a:gra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400">
                <a:solidFill>
                  <a:schemeClr val="tx1"/>
                </a:solidFill>
                <a:latin typeface="Arial" panose="020B0604020202020204" pitchFamily="34" charset="0"/>
                <a:ea typeface="ヒラギノ角ゴ Pro W3" pitchFamily="123" charset="-128"/>
              </a:defRPr>
            </a:lvl1pPr>
            <a:lvl2pPr marL="742950" indent="-285750" eaLnBrk="0" hangingPunct="0">
              <a:defRPr sz="2400">
                <a:solidFill>
                  <a:schemeClr val="tx1"/>
                </a:solidFill>
                <a:latin typeface="Arial" panose="020B0604020202020204" pitchFamily="34" charset="0"/>
                <a:ea typeface="ヒラギノ角ゴ Pro W3" pitchFamily="123" charset="-128"/>
              </a:defRPr>
            </a:lvl2pPr>
            <a:lvl3pPr marL="1143000" indent="-228600" eaLnBrk="0" hangingPunct="0">
              <a:defRPr sz="2400">
                <a:solidFill>
                  <a:schemeClr val="tx1"/>
                </a:solidFill>
                <a:latin typeface="Arial" panose="020B0604020202020204" pitchFamily="34" charset="0"/>
                <a:ea typeface="ヒラギノ角ゴ Pro W3" pitchFamily="123" charset="-128"/>
              </a:defRPr>
            </a:lvl3pPr>
            <a:lvl4pPr marL="1600200" indent="-228600" eaLnBrk="0" hangingPunct="0">
              <a:defRPr sz="2400">
                <a:solidFill>
                  <a:schemeClr val="tx1"/>
                </a:solidFill>
                <a:latin typeface="Arial" panose="020B0604020202020204" pitchFamily="34" charset="0"/>
                <a:ea typeface="ヒラギノ角ゴ Pro W3" pitchFamily="123" charset="-128"/>
              </a:defRPr>
            </a:lvl4pPr>
            <a:lvl5pPr marL="2057400" indent="-228600" eaLnBrk="0" hangingPunct="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pPr eaLnBrk="1" hangingPunct="1"/>
            <a:endParaRPr lang="en-US" altLang="en-US" sz="1350">
              <a:ea typeface="MS PGothic" panose="020B0600070205080204" pitchFamily="34" charset="-128"/>
            </a:endParaRPr>
          </a:p>
        </p:txBody>
      </p:sp>
      <p:sp>
        <p:nvSpPr>
          <p:cNvPr id="54" name="Text Box 119"/>
          <p:cNvSpPr txBox="1">
            <a:spLocks noChangeArrowheads="1"/>
          </p:cNvSpPr>
          <p:nvPr/>
        </p:nvSpPr>
        <p:spPr bwMode="auto">
          <a:xfrm>
            <a:off x="0" y="2444446"/>
            <a:ext cx="1125011" cy="2824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0520" tIns="35100" rIns="20520" bIns="35100">
            <a:spAutoFit/>
          </a:bodyP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9pPr>
          </a:lstStyle>
          <a:p>
            <a:pPr algn="ctr" eaLnBrk="1" hangingPunct="1">
              <a:lnSpc>
                <a:spcPct val="90000"/>
              </a:lnSpc>
              <a:buSzPct val="100000"/>
            </a:pPr>
            <a:r>
              <a:rPr lang="en-US" altLang="en-US" sz="1500" b="1" dirty="0" smtClean="0">
                <a:solidFill>
                  <a:srgbClr val="FFFFFF"/>
                </a:solidFill>
                <a:latin typeface="Calibri" panose="020F0502020204030204" pitchFamily="34" charset="0"/>
                <a:ea typeface="MS PGothic" panose="020B0600070205080204" pitchFamily="34" charset="-128"/>
              </a:rPr>
              <a:t>Compilers</a:t>
            </a:r>
            <a:endParaRPr lang="en-US" altLang="en-US" sz="1500" b="1" dirty="0">
              <a:solidFill>
                <a:srgbClr val="FFFFFF"/>
              </a:solidFill>
              <a:latin typeface="Calibri" panose="020F0502020204030204" pitchFamily="34" charset="0"/>
              <a:ea typeface="MS PGothic" panose="020B0600070205080204" pitchFamily="34" charset="-128"/>
            </a:endParaRPr>
          </a:p>
        </p:txBody>
      </p:sp>
      <p:sp>
        <p:nvSpPr>
          <p:cNvPr id="68" name="AutoShape 80"/>
          <p:cNvSpPr>
            <a:spLocks noChangeArrowheads="1"/>
          </p:cNvSpPr>
          <p:nvPr/>
        </p:nvSpPr>
        <p:spPr bwMode="auto">
          <a:xfrm>
            <a:off x="1801460" y="2286145"/>
            <a:ext cx="1809416" cy="685800"/>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9pPr>
          </a:lstStyle>
          <a:p>
            <a:pPr eaLnBrk="1" hangingPunct="1">
              <a:lnSpc>
                <a:spcPct val="90000"/>
              </a:lnSpc>
              <a:buSzPct val="100000"/>
            </a:pPr>
            <a:r>
              <a:rPr lang="en-US" altLang="en-US" sz="1500" dirty="0" smtClean="0">
                <a:solidFill>
                  <a:srgbClr val="000000"/>
                </a:solidFill>
                <a:latin typeface="Calibri" panose="020F0502020204030204" pitchFamily="34" charset="0"/>
                <a:ea typeface="MS PGothic" panose="020B0600070205080204" pitchFamily="34" charset="-128"/>
              </a:rPr>
              <a:t>XL</a:t>
            </a:r>
          </a:p>
          <a:p>
            <a:pPr eaLnBrk="1" hangingPunct="1">
              <a:lnSpc>
                <a:spcPct val="90000"/>
              </a:lnSpc>
              <a:buSzPct val="100000"/>
            </a:pPr>
            <a:r>
              <a:rPr lang="en-US" altLang="en-US" sz="1500" dirty="0" smtClean="0">
                <a:solidFill>
                  <a:srgbClr val="000000"/>
                </a:solidFill>
                <a:latin typeface="Calibri" panose="020F0502020204030204" pitchFamily="34" charset="0"/>
                <a:ea typeface="MS PGothic" panose="020B0600070205080204" pitchFamily="34" charset="-128"/>
              </a:rPr>
              <a:t>LLVM – OpenMP4 (C)</a:t>
            </a:r>
          </a:p>
          <a:p>
            <a:pPr eaLnBrk="1" hangingPunct="1">
              <a:lnSpc>
                <a:spcPct val="90000"/>
              </a:lnSpc>
              <a:buSzPct val="100000"/>
            </a:pPr>
            <a:r>
              <a:rPr lang="en-US" altLang="en-US" sz="1500" dirty="0" smtClean="0">
                <a:solidFill>
                  <a:srgbClr val="000000"/>
                </a:solidFill>
                <a:latin typeface="Calibri" panose="020F0502020204030204" pitchFamily="34" charset="0"/>
                <a:ea typeface="MS PGothic" panose="020B0600070205080204" pitchFamily="34" charset="-128"/>
              </a:rPr>
              <a:t>GCC – </a:t>
            </a:r>
            <a:r>
              <a:rPr lang="en-US" altLang="en-US" sz="1500" dirty="0" err="1" smtClean="0">
                <a:solidFill>
                  <a:srgbClr val="000000"/>
                </a:solidFill>
                <a:latin typeface="Calibri" panose="020F0502020204030204" pitchFamily="34" charset="0"/>
                <a:ea typeface="MS PGothic" panose="020B0600070205080204" pitchFamily="34" charset="-128"/>
              </a:rPr>
              <a:t>OpenACC</a:t>
            </a:r>
            <a:r>
              <a:rPr lang="en-US" altLang="en-US" sz="1500" dirty="0">
                <a:solidFill>
                  <a:srgbClr val="000000"/>
                </a:solidFill>
                <a:latin typeface="Calibri" panose="020F0502020204030204" pitchFamily="34" charset="0"/>
                <a:ea typeface="MS PGothic" panose="020B0600070205080204" pitchFamily="34" charset="-128"/>
              </a:rPr>
              <a:t> </a:t>
            </a:r>
            <a:r>
              <a:rPr lang="en-US" altLang="en-US" sz="1500" dirty="0" smtClean="0">
                <a:solidFill>
                  <a:srgbClr val="000000"/>
                </a:solidFill>
                <a:latin typeface="Calibri" panose="020F0502020204030204" pitchFamily="34" charset="0"/>
                <a:ea typeface="MS PGothic" panose="020B0600070205080204" pitchFamily="34" charset="-128"/>
              </a:rPr>
              <a:t>1+</a:t>
            </a:r>
            <a:endParaRPr lang="en-US" altLang="en-US" sz="1500" dirty="0">
              <a:solidFill>
                <a:srgbClr val="000000"/>
              </a:solidFill>
              <a:latin typeface="Calibri" panose="020F0502020204030204" pitchFamily="34" charset="0"/>
              <a:ea typeface="MS PGothic" panose="020B0600070205080204" pitchFamily="34" charset="-128"/>
            </a:endParaRPr>
          </a:p>
        </p:txBody>
      </p:sp>
      <p:sp>
        <p:nvSpPr>
          <p:cNvPr id="69" name="AutoShape 80"/>
          <p:cNvSpPr>
            <a:spLocks noChangeArrowheads="1"/>
          </p:cNvSpPr>
          <p:nvPr/>
        </p:nvSpPr>
        <p:spPr bwMode="auto">
          <a:xfrm>
            <a:off x="4409824" y="2162964"/>
            <a:ext cx="1704940" cy="844433"/>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9pPr>
          </a:lstStyle>
          <a:p>
            <a:pPr eaLnBrk="1" hangingPunct="1">
              <a:lnSpc>
                <a:spcPct val="90000"/>
              </a:lnSpc>
              <a:buSzPct val="100000"/>
            </a:pPr>
            <a:r>
              <a:rPr lang="en-US" altLang="en-US" sz="1500" dirty="0" smtClean="0">
                <a:solidFill>
                  <a:srgbClr val="000000"/>
                </a:solidFill>
                <a:latin typeface="Calibri" panose="020F0502020204030204" pitchFamily="34" charset="0"/>
                <a:ea typeface="MS PGothic" panose="020B0600070205080204" pitchFamily="34" charset="-128"/>
              </a:rPr>
              <a:t>XL</a:t>
            </a:r>
          </a:p>
          <a:p>
            <a:pPr eaLnBrk="1" hangingPunct="1">
              <a:lnSpc>
                <a:spcPct val="90000"/>
              </a:lnSpc>
              <a:buSzPct val="100000"/>
            </a:pPr>
            <a:r>
              <a:rPr lang="en-US" altLang="en-US" sz="1500" dirty="0" smtClean="0">
                <a:solidFill>
                  <a:srgbClr val="000000"/>
                </a:solidFill>
                <a:latin typeface="Calibri" panose="020F0502020204030204" pitchFamily="34" charset="0"/>
                <a:ea typeface="MS PGothic" panose="020B0600070205080204" pitchFamily="34" charset="-128"/>
              </a:rPr>
              <a:t>LLVM – </a:t>
            </a:r>
            <a:r>
              <a:rPr lang="en-US" altLang="en-US" sz="1500" dirty="0" err="1" smtClean="0">
                <a:solidFill>
                  <a:srgbClr val="000000"/>
                </a:solidFill>
                <a:latin typeface="Calibri" panose="020F0502020204030204" pitchFamily="34" charset="0"/>
                <a:ea typeface="MS PGothic" panose="020B0600070205080204" pitchFamily="34" charset="-128"/>
              </a:rPr>
              <a:t>OpenMP</a:t>
            </a:r>
            <a:r>
              <a:rPr lang="en-US" altLang="en-US" sz="1500" dirty="0" smtClean="0">
                <a:solidFill>
                  <a:srgbClr val="000000"/>
                </a:solidFill>
                <a:latin typeface="Calibri" panose="020F0502020204030204" pitchFamily="34" charset="0"/>
                <a:ea typeface="MS PGothic" panose="020B0600070205080204" pitchFamily="34" charset="-128"/>
              </a:rPr>
              <a:t> 4.1</a:t>
            </a:r>
          </a:p>
          <a:p>
            <a:pPr eaLnBrk="1" hangingPunct="1">
              <a:lnSpc>
                <a:spcPct val="90000"/>
              </a:lnSpc>
              <a:buSzPct val="100000"/>
            </a:pPr>
            <a:r>
              <a:rPr lang="en-US" altLang="en-US" sz="1500" dirty="0" smtClean="0">
                <a:solidFill>
                  <a:srgbClr val="000000"/>
                </a:solidFill>
                <a:latin typeface="Calibri" panose="020F0502020204030204" pitchFamily="34" charset="0"/>
                <a:ea typeface="MS PGothic" panose="020B0600070205080204" pitchFamily="34" charset="-128"/>
              </a:rPr>
              <a:t>GCC – </a:t>
            </a:r>
            <a:r>
              <a:rPr lang="en-US" altLang="en-US" sz="1500" dirty="0" err="1" smtClean="0">
                <a:solidFill>
                  <a:srgbClr val="000000"/>
                </a:solidFill>
                <a:latin typeface="Calibri" panose="020F0502020204030204" pitchFamily="34" charset="0"/>
                <a:ea typeface="MS PGothic" panose="020B0600070205080204" pitchFamily="34" charset="-128"/>
              </a:rPr>
              <a:t>OpenACC</a:t>
            </a:r>
            <a:r>
              <a:rPr lang="en-US" altLang="en-US" sz="1500" dirty="0" smtClean="0">
                <a:solidFill>
                  <a:srgbClr val="000000"/>
                </a:solidFill>
                <a:latin typeface="Calibri" panose="020F0502020204030204" pitchFamily="34" charset="0"/>
                <a:ea typeface="MS PGothic" panose="020B0600070205080204" pitchFamily="34" charset="-128"/>
              </a:rPr>
              <a:t> 2</a:t>
            </a:r>
          </a:p>
          <a:p>
            <a:pPr eaLnBrk="1" hangingPunct="1">
              <a:lnSpc>
                <a:spcPct val="90000"/>
              </a:lnSpc>
              <a:buSzPct val="100000"/>
            </a:pPr>
            <a:r>
              <a:rPr lang="en-US" altLang="en-US" sz="1500" dirty="0" smtClean="0">
                <a:solidFill>
                  <a:srgbClr val="000000"/>
                </a:solidFill>
                <a:latin typeface="Calibri" panose="020F0502020204030204" pitchFamily="34" charset="0"/>
                <a:ea typeface="MS PGothic" panose="020B0600070205080204" pitchFamily="34" charset="-128"/>
              </a:rPr>
              <a:t>PGI – </a:t>
            </a:r>
            <a:r>
              <a:rPr lang="en-US" altLang="en-US" sz="1500" dirty="0" err="1" smtClean="0">
                <a:solidFill>
                  <a:srgbClr val="000000"/>
                </a:solidFill>
                <a:latin typeface="Calibri" panose="020F0502020204030204" pitchFamily="34" charset="0"/>
                <a:ea typeface="MS PGothic" panose="020B0600070205080204" pitchFamily="34" charset="-128"/>
              </a:rPr>
              <a:t>OpenACC</a:t>
            </a:r>
            <a:r>
              <a:rPr lang="en-US" altLang="en-US" sz="1500" dirty="0" smtClean="0">
                <a:solidFill>
                  <a:srgbClr val="000000"/>
                </a:solidFill>
                <a:latin typeface="Calibri" panose="020F0502020204030204" pitchFamily="34" charset="0"/>
                <a:ea typeface="MS PGothic" panose="020B0600070205080204" pitchFamily="34" charset="-128"/>
              </a:rPr>
              <a:t> 2</a:t>
            </a:r>
            <a:endParaRPr lang="en-US" altLang="en-US" sz="1500" dirty="0">
              <a:solidFill>
                <a:srgbClr val="000000"/>
              </a:solidFill>
              <a:latin typeface="Calibri" panose="020F0502020204030204" pitchFamily="34" charset="0"/>
              <a:ea typeface="MS PGothic" panose="020B0600070205080204" pitchFamily="34" charset="-128"/>
            </a:endParaRPr>
          </a:p>
        </p:txBody>
      </p:sp>
      <p:sp>
        <p:nvSpPr>
          <p:cNvPr id="70" name="AutoShape 80"/>
          <p:cNvSpPr>
            <a:spLocks noChangeArrowheads="1"/>
          </p:cNvSpPr>
          <p:nvPr/>
        </p:nvSpPr>
        <p:spPr bwMode="auto">
          <a:xfrm>
            <a:off x="7030173" y="2171583"/>
            <a:ext cx="1624423" cy="844433"/>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9pPr>
          </a:lstStyle>
          <a:p>
            <a:pPr eaLnBrk="1" hangingPunct="1">
              <a:lnSpc>
                <a:spcPct val="90000"/>
              </a:lnSpc>
              <a:buSzPct val="100000"/>
            </a:pPr>
            <a:r>
              <a:rPr lang="en-US" altLang="en-US" sz="1500" dirty="0" smtClean="0">
                <a:solidFill>
                  <a:srgbClr val="000000"/>
                </a:solidFill>
                <a:latin typeface="Calibri" panose="020F0502020204030204" pitchFamily="34" charset="0"/>
                <a:ea typeface="MS PGothic" panose="020B0600070205080204" pitchFamily="34" charset="-128"/>
              </a:rPr>
              <a:t>XL – </a:t>
            </a:r>
            <a:r>
              <a:rPr lang="en-US" altLang="en-US" sz="1500" dirty="0" err="1" smtClean="0">
                <a:solidFill>
                  <a:srgbClr val="000000"/>
                </a:solidFill>
                <a:latin typeface="Calibri" panose="020F0502020204030204" pitchFamily="34" charset="0"/>
                <a:ea typeface="MS PGothic" panose="020B0600070205080204" pitchFamily="34" charset="-128"/>
              </a:rPr>
              <a:t>OpenMP</a:t>
            </a:r>
            <a:r>
              <a:rPr lang="en-US" altLang="en-US" sz="1500" dirty="0" smtClean="0">
                <a:solidFill>
                  <a:srgbClr val="000000"/>
                </a:solidFill>
                <a:latin typeface="Calibri" panose="020F0502020204030204" pitchFamily="34" charset="0"/>
                <a:ea typeface="MS PGothic" panose="020B0600070205080204" pitchFamily="34" charset="-128"/>
              </a:rPr>
              <a:t> 5</a:t>
            </a:r>
          </a:p>
          <a:p>
            <a:pPr eaLnBrk="1" hangingPunct="1">
              <a:lnSpc>
                <a:spcPct val="90000"/>
              </a:lnSpc>
              <a:buSzPct val="100000"/>
            </a:pPr>
            <a:r>
              <a:rPr lang="en-US" altLang="en-US" sz="1500" dirty="0" smtClean="0">
                <a:solidFill>
                  <a:srgbClr val="000000"/>
                </a:solidFill>
                <a:latin typeface="Calibri" panose="020F0502020204030204" pitchFamily="34" charset="0"/>
                <a:ea typeface="MS PGothic" panose="020B0600070205080204" pitchFamily="34" charset="-128"/>
              </a:rPr>
              <a:t>LLVM – </a:t>
            </a:r>
            <a:r>
              <a:rPr lang="en-US" altLang="en-US" sz="1500" dirty="0" err="1" smtClean="0">
                <a:solidFill>
                  <a:srgbClr val="000000"/>
                </a:solidFill>
                <a:latin typeface="Calibri" panose="020F0502020204030204" pitchFamily="34" charset="0"/>
                <a:ea typeface="MS PGothic" panose="020B0600070205080204" pitchFamily="34" charset="-128"/>
              </a:rPr>
              <a:t>OpenMP</a:t>
            </a:r>
            <a:r>
              <a:rPr lang="en-US" altLang="en-US" sz="1500" dirty="0" smtClean="0">
                <a:solidFill>
                  <a:srgbClr val="000000"/>
                </a:solidFill>
                <a:latin typeface="Calibri" panose="020F0502020204030204" pitchFamily="34" charset="0"/>
                <a:ea typeface="MS PGothic" panose="020B0600070205080204" pitchFamily="34" charset="-128"/>
              </a:rPr>
              <a:t> 5</a:t>
            </a:r>
          </a:p>
          <a:p>
            <a:pPr eaLnBrk="1" hangingPunct="1">
              <a:lnSpc>
                <a:spcPct val="90000"/>
              </a:lnSpc>
              <a:buSzPct val="100000"/>
            </a:pPr>
            <a:r>
              <a:rPr lang="en-US" altLang="en-US" sz="1500" dirty="0" smtClean="0">
                <a:solidFill>
                  <a:srgbClr val="000000"/>
                </a:solidFill>
                <a:latin typeface="Calibri" panose="020F0502020204030204" pitchFamily="34" charset="0"/>
                <a:ea typeface="MS PGothic" panose="020B0600070205080204" pitchFamily="34" charset="-128"/>
              </a:rPr>
              <a:t>GCC – </a:t>
            </a:r>
            <a:r>
              <a:rPr lang="en-US" altLang="en-US" sz="1500" dirty="0" err="1" smtClean="0">
                <a:solidFill>
                  <a:srgbClr val="000000"/>
                </a:solidFill>
                <a:latin typeface="Calibri" panose="020F0502020204030204" pitchFamily="34" charset="0"/>
                <a:ea typeface="MS PGothic" panose="020B0600070205080204" pitchFamily="34" charset="-128"/>
              </a:rPr>
              <a:t>OpenACC</a:t>
            </a:r>
            <a:endParaRPr lang="en-US" altLang="en-US" sz="1500" dirty="0" smtClean="0">
              <a:solidFill>
                <a:srgbClr val="000000"/>
              </a:solidFill>
              <a:latin typeface="Calibri" panose="020F0502020204030204" pitchFamily="34" charset="0"/>
              <a:ea typeface="MS PGothic" panose="020B0600070205080204" pitchFamily="34" charset="-128"/>
            </a:endParaRPr>
          </a:p>
          <a:p>
            <a:pPr eaLnBrk="1" hangingPunct="1">
              <a:lnSpc>
                <a:spcPct val="90000"/>
              </a:lnSpc>
              <a:buSzPct val="100000"/>
            </a:pPr>
            <a:r>
              <a:rPr lang="en-US" altLang="en-US" sz="1500" dirty="0" smtClean="0">
                <a:solidFill>
                  <a:srgbClr val="000000"/>
                </a:solidFill>
                <a:latin typeface="Calibri" panose="020F0502020204030204" pitchFamily="34" charset="0"/>
                <a:ea typeface="MS PGothic" panose="020B0600070205080204" pitchFamily="34" charset="-128"/>
              </a:rPr>
              <a:t>PGI – </a:t>
            </a:r>
            <a:r>
              <a:rPr lang="en-US" altLang="en-US" sz="1500" dirty="0" err="1" smtClean="0">
                <a:solidFill>
                  <a:srgbClr val="000000"/>
                </a:solidFill>
                <a:latin typeface="Calibri" panose="020F0502020204030204" pitchFamily="34" charset="0"/>
                <a:ea typeface="MS PGothic" panose="020B0600070205080204" pitchFamily="34" charset="-128"/>
              </a:rPr>
              <a:t>OpenACC</a:t>
            </a:r>
            <a:r>
              <a:rPr lang="en-US" altLang="en-US" sz="1500" dirty="0" smtClean="0">
                <a:solidFill>
                  <a:srgbClr val="000000"/>
                </a:solidFill>
                <a:latin typeface="Calibri" panose="020F0502020204030204" pitchFamily="34" charset="0"/>
                <a:ea typeface="MS PGothic" panose="020B0600070205080204" pitchFamily="34" charset="-128"/>
              </a:rPr>
              <a:t> 3</a:t>
            </a:r>
            <a:endParaRPr lang="en-US" altLang="en-US" sz="1500" dirty="0">
              <a:solidFill>
                <a:srgbClr val="000000"/>
              </a:solidFill>
              <a:latin typeface="Calibri" panose="020F0502020204030204" pitchFamily="34" charset="0"/>
              <a:ea typeface="MS PGothic" panose="020B0600070205080204" pitchFamily="34" charset="-128"/>
            </a:endParaRPr>
          </a:p>
        </p:txBody>
      </p:sp>
      <p:sp>
        <p:nvSpPr>
          <p:cNvPr id="71" name="AutoShape 105"/>
          <p:cNvSpPr>
            <a:spLocks noChangeArrowheads="1"/>
          </p:cNvSpPr>
          <p:nvPr/>
        </p:nvSpPr>
        <p:spPr bwMode="auto">
          <a:xfrm>
            <a:off x="1119576" y="1259042"/>
            <a:ext cx="7591286" cy="807023"/>
          </a:xfrm>
          <a:prstGeom prst="roundRect">
            <a:avLst>
              <a:gd name="adj" fmla="val 16667"/>
            </a:avLst>
          </a:prstGeom>
          <a:gradFill rotWithShape="0">
            <a:gsLst>
              <a:gs pos="0">
                <a:srgbClr val="CCCCFF"/>
              </a:gs>
              <a:gs pos="50000">
                <a:srgbClr val="FFFFFF"/>
              </a:gs>
              <a:gs pos="100000">
                <a:srgbClr val="CCCCFF"/>
              </a:gs>
            </a:gsLst>
            <a:lin ang="5400000" scaled="1"/>
          </a:gra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400">
                <a:solidFill>
                  <a:schemeClr val="tx1"/>
                </a:solidFill>
                <a:latin typeface="Arial" panose="020B0604020202020204" pitchFamily="34" charset="0"/>
                <a:ea typeface="ヒラギノ角ゴ Pro W3" pitchFamily="123" charset="-128"/>
              </a:defRPr>
            </a:lvl1pPr>
            <a:lvl2pPr marL="742950" indent="-285750" eaLnBrk="0" hangingPunct="0">
              <a:defRPr sz="2400">
                <a:solidFill>
                  <a:schemeClr val="tx1"/>
                </a:solidFill>
                <a:latin typeface="Arial" panose="020B0604020202020204" pitchFamily="34" charset="0"/>
                <a:ea typeface="ヒラギノ角ゴ Pro W3" pitchFamily="123" charset="-128"/>
              </a:defRPr>
            </a:lvl2pPr>
            <a:lvl3pPr marL="1143000" indent="-228600" eaLnBrk="0" hangingPunct="0">
              <a:defRPr sz="2400">
                <a:solidFill>
                  <a:schemeClr val="tx1"/>
                </a:solidFill>
                <a:latin typeface="Arial" panose="020B0604020202020204" pitchFamily="34" charset="0"/>
                <a:ea typeface="ヒラギノ角ゴ Pro W3" pitchFamily="123" charset="-128"/>
              </a:defRPr>
            </a:lvl3pPr>
            <a:lvl4pPr marL="1600200" indent="-228600" eaLnBrk="0" hangingPunct="0">
              <a:defRPr sz="2400">
                <a:solidFill>
                  <a:schemeClr val="tx1"/>
                </a:solidFill>
                <a:latin typeface="Arial" panose="020B0604020202020204" pitchFamily="34" charset="0"/>
                <a:ea typeface="ヒラギノ角ゴ Pro W3" pitchFamily="123" charset="-128"/>
              </a:defRPr>
            </a:lvl4pPr>
            <a:lvl5pPr marL="2057400" indent="-228600" eaLnBrk="0" hangingPunct="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pPr eaLnBrk="1" hangingPunct="1"/>
            <a:endParaRPr lang="en-US" altLang="en-US" sz="1350">
              <a:ea typeface="MS PGothic" panose="020B0600070205080204" pitchFamily="34" charset="-128"/>
            </a:endParaRPr>
          </a:p>
        </p:txBody>
      </p:sp>
      <p:sp>
        <p:nvSpPr>
          <p:cNvPr id="72" name="Text Box 119"/>
          <p:cNvSpPr txBox="1">
            <a:spLocks noChangeArrowheads="1"/>
          </p:cNvSpPr>
          <p:nvPr/>
        </p:nvSpPr>
        <p:spPr bwMode="auto">
          <a:xfrm>
            <a:off x="0" y="1494537"/>
            <a:ext cx="1125011" cy="2824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0520" tIns="35100" rIns="20520" bIns="35100">
            <a:spAutoFit/>
          </a:bodyP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9pPr>
          </a:lstStyle>
          <a:p>
            <a:pPr algn="ctr" eaLnBrk="1" hangingPunct="1">
              <a:lnSpc>
                <a:spcPct val="90000"/>
              </a:lnSpc>
              <a:buSzPct val="100000"/>
            </a:pPr>
            <a:r>
              <a:rPr lang="en-US" altLang="en-US" sz="1500" b="1" dirty="0" smtClean="0">
                <a:solidFill>
                  <a:srgbClr val="FFFFFF"/>
                </a:solidFill>
                <a:latin typeface="Calibri" panose="020F0502020204030204" pitchFamily="34" charset="0"/>
                <a:ea typeface="MS PGothic" panose="020B0600070205080204" pitchFamily="34" charset="-128"/>
              </a:rPr>
              <a:t>Libraries</a:t>
            </a:r>
            <a:endParaRPr lang="en-US" altLang="en-US" sz="1500" b="1" dirty="0">
              <a:solidFill>
                <a:srgbClr val="FFFFFF"/>
              </a:solidFill>
              <a:latin typeface="Calibri" panose="020F0502020204030204" pitchFamily="34" charset="0"/>
              <a:ea typeface="MS PGothic" panose="020B0600070205080204" pitchFamily="34" charset="-128"/>
            </a:endParaRPr>
          </a:p>
        </p:txBody>
      </p:sp>
      <p:sp>
        <p:nvSpPr>
          <p:cNvPr id="73" name="AutoShape 80"/>
          <p:cNvSpPr>
            <a:spLocks noChangeArrowheads="1"/>
          </p:cNvSpPr>
          <p:nvPr/>
        </p:nvSpPr>
        <p:spPr bwMode="auto">
          <a:xfrm>
            <a:off x="1801460" y="1336236"/>
            <a:ext cx="1809416" cy="685800"/>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9pPr>
          </a:lstStyle>
          <a:p>
            <a:pPr eaLnBrk="1" hangingPunct="1">
              <a:lnSpc>
                <a:spcPct val="90000"/>
              </a:lnSpc>
              <a:buSzPct val="100000"/>
            </a:pPr>
            <a:r>
              <a:rPr lang="en-US" altLang="en-US" sz="1500" dirty="0" smtClean="0">
                <a:solidFill>
                  <a:srgbClr val="000000"/>
                </a:solidFill>
                <a:latin typeface="Calibri" panose="020F0502020204030204" pitchFamily="34" charset="0"/>
                <a:ea typeface="MS PGothic" panose="020B0600070205080204" pitchFamily="34" charset="-128"/>
              </a:rPr>
              <a:t>ESSL/PESSL</a:t>
            </a:r>
          </a:p>
          <a:p>
            <a:pPr eaLnBrk="1" hangingPunct="1">
              <a:lnSpc>
                <a:spcPct val="90000"/>
              </a:lnSpc>
              <a:buSzPct val="100000"/>
            </a:pPr>
            <a:r>
              <a:rPr lang="en-US" altLang="en-US" sz="1500" dirty="0" smtClean="0">
                <a:solidFill>
                  <a:srgbClr val="000000"/>
                </a:solidFill>
                <a:latin typeface="Calibri" panose="020F0502020204030204" pitchFamily="34" charset="0"/>
                <a:ea typeface="MS PGothic" panose="020B0600070205080204" pitchFamily="34" charset="-128"/>
              </a:rPr>
              <a:t>MASS</a:t>
            </a:r>
          </a:p>
          <a:p>
            <a:pPr eaLnBrk="1" hangingPunct="1">
              <a:lnSpc>
                <a:spcPct val="90000"/>
              </a:lnSpc>
              <a:buSzPct val="100000"/>
            </a:pPr>
            <a:r>
              <a:rPr lang="en-US" altLang="en-US" sz="1500" dirty="0" smtClean="0">
                <a:solidFill>
                  <a:srgbClr val="000000"/>
                </a:solidFill>
                <a:latin typeface="Calibri" panose="020F0502020204030204" pitchFamily="34" charset="0"/>
                <a:ea typeface="MS PGothic" panose="020B0600070205080204" pitchFamily="34" charset="-128"/>
              </a:rPr>
              <a:t>PE</a:t>
            </a:r>
          </a:p>
          <a:p>
            <a:pPr eaLnBrk="1" hangingPunct="1">
              <a:lnSpc>
                <a:spcPct val="90000"/>
              </a:lnSpc>
              <a:buSzPct val="100000"/>
            </a:pPr>
            <a:endParaRPr lang="en-US" altLang="en-US" sz="1500" dirty="0">
              <a:solidFill>
                <a:srgbClr val="000000"/>
              </a:solidFill>
              <a:latin typeface="Calibri" panose="020F0502020204030204" pitchFamily="34" charset="0"/>
              <a:ea typeface="MS PGothic" panose="020B0600070205080204" pitchFamily="34" charset="-128"/>
            </a:endParaRPr>
          </a:p>
        </p:txBody>
      </p:sp>
      <p:sp>
        <p:nvSpPr>
          <p:cNvPr id="52" name="AutoShape 80"/>
          <p:cNvSpPr>
            <a:spLocks noChangeArrowheads="1"/>
          </p:cNvSpPr>
          <p:nvPr/>
        </p:nvSpPr>
        <p:spPr bwMode="auto">
          <a:xfrm>
            <a:off x="4278047" y="1296930"/>
            <a:ext cx="1809416" cy="685800"/>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9pPr>
          </a:lstStyle>
          <a:p>
            <a:pPr eaLnBrk="1" hangingPunct="1">
              <a:lnSpc>
                <a:spcPct val="90000"/>
              </a:lnSpc>
              <a:buSzPct val="100000"/>
            </a:pPr>
            <a:r>
              <a:rPr lang="en-US" altLang="en-US" sz="1500" dirty="0" smtClean="0">
                <a:solidFill>
                  <a:srgbClr val="000000"/>
                </a:solidFill>
                <a:latin typeface="Calibri" panose="020F0502020204030204" pitchFamily="34" charset="0"/>
                <a:ea typeface="MS PGothic" panose="020B0600070205080204" pitchFamily="34" charset="-128"/>
              </a:rPr>
              <a:t>ESSL/PESSL + GPU</a:t>
            </a:r>
          </a:p>
          <a:p>
            <a:pPr eaLnBrk="1" hangingPunct="1">
              <a:lnSpc>
                <a:spcPct val="90000"/>
              </a:lnSpc>
              <a:buSzPct val="100000"/>
            </a:pPr>
            <a:r>
              <a:rPr lang="en-US" altLang="en-US" sz="1500" dirty="0" smtClean="0">
                <a:solidFill>
                  <a:srgbClr val="000000"/>
                </a:solidFill>
                <a:latin typeface="Calibri" panose="020F0502020204030204" pitchFamily="34" charset="0"/>
                <a:ea typeface="MS PGothic" panose="020B0600070205080204" pitchFamily="34" charset="-128"/>
              </a:rPr>
              <a:t>MASS</a:t>
            </a:r>
          </a:p>
          <a:p>
            <a:pPr eaLnBrk="1" hangingPunct="1">
              <a:lnSpc>
                <a:spcPct val="90000"/>
              </a:lnSpc>
              <a:buSzPct val="100000"/>
            </a:pPr>
            <a:r>
              <a:rPr lang="en-US" altLang="en-US" sz="1500" dirty="0" err="1" smtClean="0">
                <a:solidFill>
                  <a:srgbClr val="000000"/>
                </a:solidFill>
                <a:latin typeface="Calibri" panose="020F0502020204030204" pitchFamily="34" charset="0"/>
                <a:ea typeface="MS PGothic" panose="020B0600070205080204" pitchFamily="34" charset="-128"/>
              </a:rPr>
              <a:t>Plateform</a:t>
            </a:r>
            <a:r>
              <a:rPr lang="en-US" altLang="en-US" sz="1500" dirty="0" smtClean="0">
                <a:solidFill>
                  <a:srgbClr val="000000"/>
                </a:solidFill>
                <a:latin typeface="Calibri" panose="020F0502020204030204" pitchFamily="34" charset="0"/>
                <a:ea typeface="MS PGothic" panose="020B0600070205080204" pitchFamily="34" charset="-128"/>
              </a:rPr>
              <a:t> MPI</a:t>
            </a:r>
          </a:p>
          <a:p>
            <a:pPr eaLnBrk="1" hangingPunct="1">
              <a:lnSpc>
                <a:spcPct val="90000"/>
              </a:lnSpc>
              <a:buSzPct val="100000"/>
            </a:pPr>
            <a:endParaRPr lang="en-US" altLang="en-US" sz="1500" dirty="0">
              <a:solidFill>
                <a:srgbClr val="000000"/>
              </a:solidFill>
              <a:latin typeface="Calibri" panose="020F0502020204030204" pitchFamily="34" charset="0"/>
              <a:ea typeface="MS PGothic" panose="020B0600070205080204" pitchFamily="34" charset="-128"/>
            </a:endParaRPr>
          </a:p>
        </p:txBody>
      </p:sp>
      <p:sp>
        <p:nvSpPr>
          <p:cNvPr id="55" name="AutoShape 80"/>
          <p:cNvSpPr>
            <a:spLocks noChangeArrowheads="1"/>
          </p:cNvSpPr>
          <p:nvPr/>
        </p:nvSpPr>
        <p:spPr bwMode="auto">
          <a:xfrm>
            <a:off x="6694732" y="1305551"/>
            <a:ext cx="1809416" cy="685800"/>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pitchFamily="123" charset="-128"/>
              </a:defRPr>
            </a:lvl9pPr>
          </a:lstStyle>
          <a:p>
            <a:pPr eaLnBrk="1" hangingPunct="1">
              <a:lnSpc>
                <a:spcPct val="90000"/>
              </a:lnSpc>
              <a:buSzPct val="100000"/>
            </a:pPr>
            <a:r>
              <a:rPr lang="en-US" altLang="en-US" sz="1500" dirty="0" smtClean="0">
                <a:solidFill>
                  <a:srgbClr val="000000"/>
                </a:solidFill>
                <a:latin typeface="Calibri" panose="020F0502020204030204" pitchFamily="34" charset="0"/>
                <a:ea typeface="MS PGothic" panose="020B0600070205080204" pitchFamily="34" charset="-128"/>
              </a:rPr>
              <a:t>ESSL/PESSL + GPU</a:t>
            </a:r>
          </a:p>
          <a:p>
            <a:pPr eaLnBrk="1" hangingPunct="1">
              <a:lnSpc>
                <a:spcPct val="90000"/>
              </a:lnSpc>
              <a:buSzPct val="100000"/>
            </a:pPr>
            <a:r>
              <a:rPr lang="en-US" altLang="en-US" sz="1500" dirty="0" smtClean="0">
                <a:solidFill>
                  <a:srgbClr val="000000"/>
                </a:solidFill>
                <a:latin typeface="Calibri" panose="020F0502020204030204" pitchFamily="34" charset="0"/>
                <a:ea typeface="MS PGothic" panose="020B0600070205080204" pitchFamily="34" charset="-128"/>
              </a:rPr>
              <a:t>MASS</a:t>
            </a:r>
          </a:p>
          <a:p>
            <a:pPr eaLnBrk="1" hangingPunct="1">
              <a:lnSpc>
                <a:spcPct val="90000"/>
              </a:lnSpc>
              <a:buSzPct val="100000"/>
            </a:pPr>
            <a:r>
              <a:rPr lang="en-US" altLang="en-US" sz="1500" dirty="0" err="1" smtClean="0">
                <a:solidFill>
                  <a:srgbClr val="000000"/>
                </a:solidFill>
                <a:latin typeface="Calibri" panose="020F0502020204030204" pitchFamily="34" charset="0"/>
                <a:ea typeface="MS PGothic" panose="020B0600070205080204" pitchFamily="34" charset="-128"/>
              </a:rPr>
              <a:t>Plateform</a:t>
            </a:r>
            <a:r>
              <a:rPr lang="en-US" altLang="en-US" sz="1500" dirty="0" smtClean="0">
                <a:solidFill>
                  <a:srgbClr val="000000"/>
                </a:solidFill>
                <a:latin typeface="Calibri" panose="020F0502020204030204" pitchFamily="34" charset="0"/>
                <a:ea typeface="MS PGothic" panose="020B0600070205080204" pitchFamily="34" charset="-128"/>
              </a:rPr>
              <a:t> MPI</a:t>
            </a:r>
          </a:p>
          <a:p>
            <a:pPr eaLnBrk="1" hangingPunct="1">
              <a:lnSpc>
                <a:spcPct val="90000"/>
              </a:lnSpc>
              <a:buSzPct val="100000"/>
            </a:pPr>
            <a:endParaRPr lang="en-US" altLang="en-US" sz="1500" dirty="0">
              <a:solidFill>
                <a:srgbClr val="000000"/>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74746738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IBM HPC ecosystem - Platform Computing</a:t>
            </a:r>
            <a:endParaRPr lang="en-US" dirty="0"/>
          </a:p>
        </p:txBody>
      </p:sp>
      <p:sp>
        <p:nvSpPr>
          <p:cNvPr id="4" name="Slide Number Placeholder 3"/>
          <p:cNvSpPr>
            <a:spLocks noGrp="1"/>
          </p:cNvSpPr>
          <p:nvPr>
            <p:ph type="sldNum" sz="quarter" idx="4"/>
          </p:nvPr>
        </p:nvSpPr>
        <p:spPr/>
        <p:txBody>
          <a:bodyPr/>
          <a:lstStyle/>
          <a:p>
            <a:fld id="{082D3A94-03CA-43C1-A197-F9DDF8F58E58}" type="slidenum">
              <a:rPr lang="en-US" smtClean="0"/>
              <a:pPr/>
              <a:t>9</a:t>
            </a:fld>
            <a:endParaRPr lang="en-US" dirty="0"/>
          </a:p>
        </p:txBody>
      </p:sp>
      <p:sp>
        <p:nvSpPr>
          <p:cNvPr id="6" name="Rounded Rectangle 5"/>
          <p:cNvSpPr/>
          <p:nvPr/>
        </p:nvSpPr>
        <p:spPr bwMode="auto">
          <a:xfrm>
            <a:off x="1136423" y="3093534"/>
            <a:ext cx="7772400" cy="690563"/>
          </a:xfrm>
          <a:prstGeom prst="roundRect">
            <a:avLst>
              <a:gd name="adj" fmla="val 9545"/>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srgbClr val="FFFFFF"/>
              </a:solidFill>
              <a:cs typeface="Arial" charset="0"/>
            </a:endParaRPr>
          </a:p>
          <a:p>
            <a:pPr algn="ctr">
              <a:defRPr/>
            </a:pPr>
            <a:r>
              <a:rPr lang="en-US" sz="1200" b="1" dirty="0">
                <a:solidFill>
                  <a:srgbClr val="FFFFFF"/>
                </a:solidFill>
                <a:cs typeface="Arial" charset="0"/>
              </a:rPr>
              <a:t>IBM Platform Computing</a:t>
            </a:r>
          </a:p>
        </p:txBody>
      </p:sp>
      <p:grpSp>
        <p:nvGrpSpPr>
          <p:cNvPr id="8" name="Group 7"/>
          <p:cNvGrpSpPr>
            <a:grpSpLocks/>
          </p:cNvGrpSpPr>
          <p:nvPr/>
        </p:nvGrpSpPr>
        <p:grpSpPr bwMode="auto">
          <a:xfrm>
            <a:off x="1540067" y="2143916"/>
            <a:ext cx="6965174" cy="1165575"/>
            <a:chOff x="981501" y="3460299"/>
            <a:chExt cx="6158803" cy="1004747"/>
          </a:xfrm>
        </p:grpSpPr>
        <p:grpSp>
          <p:nvGrpSpPr>
            <p:cNvPr id="10" name="Group 72"/>
            <p:cNvGrpSpPr>
              <a:grpSpLocks/>
            </p:cNvGrpSpPr>
            <p:nvPr/>
          </p:nvGrpSpPr>
          <p:grpSpPr bwMode="auto">
            <a:xfrm>
              <a:off x="3419199" y="3460299"/>
              <a:ext cx="1069629" cy="974340"/>
              <a:chOff x="3107217" y="4385107"/>
              <a:chExt cx="1069629" cy="974340"/>
            </a:xfrm>
          </p:grpSpPr>
          <p:sp>
            <p:nvSpPr>
              <p:cNvPr id="20" name="Isosceles Triangle 19"/>
              <p:cNvSpPr/>
              <p:nvPr/>
            </p:nvSpPr>
            <p:spPr>
              <a:xfrm>
                <a:off x="3413226" y="5000912"/>
                <a:ext cx="446381" cy="358535"/>
              </a:xfrm>
              <a:prstGeom prst="triangle">
                <a:avLst/>
              </a:prstGeom>
              <a:solidFill>
                <a:schemeClr val="accent2">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21" name="Rounded Rectangle 20"/>
              <p:cNvSpPr/>
              <p:nvPr/>
            </p:nvSpPr>
            <p:spPr>
              <a:xfrm>
                <a:off x="3107217" y="4385107"/>
                <a:ext cx="1069629" cy="781387"/>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000" b="1" dirty="0" smtClean="0"/>
                  <a:t>RTM</a:t>
                </a:r>
                <a:endParaRPr lang="en-US" sz="1000" b="1" dirty="0"/>
              </a:p>
            </p:txBody>
          </p:sp>
        </p:grpSp>
        <p:grpSp>
          <p:nvGrpSpPr>
            <p:cNvPr id="11" name="Group 71"/>
            <p:cNvGrpSpPr>
              <a:grpSpLocks/>
            </p:cNvGrpSpPr>
            <p:nvPr/>
          </p:nvGrpSpPr>
          <p:grpSpPr bwMode="auto">
            <a:xfrm>
              <a:off x="981501" y="3460299"/>
              <a:ext cx="1069629" cy="974340"/>
              <a:chOff x="669519" y="4385107"/>
              <a:chExt cx="1069629" cy="974340"/>
            </a:xfrm>
          </p:grpSpPr>
          <p:sp>
            <p:nvSpPr>
              <p:cNvPr id="18" name="Isosceles Triangle 17"/>
              <p:cNvSpPr/>
              <p:nvPr/>
            </p:nvSpPr>
            <p:spPr>
              <a:xfrm>
                <a:off x="964300" y="5000912"/>
                <a:ext cx="444977" cy="358535"/>
              </a:xfrm>
              <a:prstGeom prst="triangle">
                <a:avLst/>
              </a:prstGeom>
              <a:solidFill>
                <a:schemeClr val="accent2">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9" name="Rounded Rectangle 18"/>
              <p:cNvSpPr/>
              <p:nvPr/>
            </p:nvSpPr>
            <p:spPr>
              <a:xfrm>
                <a:off x="669519" y="4385107"/>
                <a:ext cx="1069629" cy="781387"/>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000" b="1" dirty="0" smtClean="0"/>
                  <a:t>LSF</a:t>
                </a:r>
                <a:endParaRPr lang="en-US" sz="1000" b="1" dirty="0"/>
              </a:p>
            </p:txBody>
          </p:sp>
        </p:grpSp>
        <p:grpSp>
          <p:nvGrpSpPr>
            <p:cNvPr id="13" name="Group 74"/>
            <p:cNvGrpSpPr>
              <a:grpSpLocks/>
            </p:cNvGrpSpPr>
            <p:nvPr/>
          </p:nvGrpSpPr>
          <p:grpSpPr bwMode="auto">
            <a:xfrm>
              <a:off x="6072079" y="3470434"/>
              <a:ext cx="1068225" cy="994612"/>
              <a:chOff x="5760097" y="4395242"/>
              <a:chExt cx="1068225" cy="994612"/>
            </a:xfrm>
          </p:grpSpPr>
          <p:sp>
            <p:nvSpPr>
              <p:cNvPr id="14" name="Isosceles Triangle 13"/>
              <p:cNvSpPr/>
              <p:nvPr/>
            </p:nvSpPr>
            <p:spPr>
              <a:xfrm>
                <a:off x="6093921" y="5031319"/>
                <a:ext cx="446381" cy="358535"/>
              </a:xfrm>
              <a:prstGeom prst="triangle">
                <a:avLst/>
              </a:prstGeom>
              <a:solidFill>
                <a:schemeClr val="accent2">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5" name="Rounded Rectangle 14"/>
              <p:cNvSpPr/>
              <p:nvPr/>
            </p:nvSpPr>
            <p:spPr>
              <a:xfrm>
                <a:off x="5760097" y="4395242"/>
                <a:ext cx="1068225" cy="781387"/>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000" b="1" dirty="0" smtClean="0"/>
                  <a:t>PAC</a:t>
                </a:r>
                <a:endParaRPr lang="en-US" sz="1000" dirty="0"/>
              </a:p>
            </p:txBody>
          </p:sp>
        </p:grpSp>
      </p:grpSp>
      <p:sp>
        <p:nvSpPr>
          <p:cNvPr id="22" name="Rounded Rectangle 21"/>
          <p:cNvSpPr/>
          <p:nvPr/>
        </p:nvSpPr>
        <p:spPr bwMode="auto">
          <a:xfrm>
            <a:off x="1136423" y="3893634"/>
            <a:ext cx="7772400" cy="420688"/>
          </a:xfrm>
          <a:prstGeom prst="roundRect">
            <a:avLst>
              <a:gd name="adj" fmla="val 155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rgbClr val="FFFFFF"/>
                </a:solidFill>
                <a:cs typeface="Arial" charset="0"/>
              </a:rPr>
              <a:t>Spectrum </a:t>
            </a:r>
            <a:r>
              <a:rPr lang="en-US" sz="1200" b="1" dirty="0" smtClean="0">
                <a:solidFill>
                  <a:srgbClr val="FFFFFF"/>
                </a:solidFill>
                <a:cs typeface="Arial" charset="0"/>
              </a:rPr>
              <a:t>Scale/ ESS</a:t>
            </a:r>
            <a:endParaRPr lang="en-US" sz="1200" b="1" dirty="0">
              <a:solidFill>
                <a:srgbClr val="FFFFFF"/>
              </a:solidFill>
              <a:cs typeface="Arial" charset="0"/>
            </a:endParaRPr>
          </a:p>
        </p:txBody>
      </p:sp>
      <p:sp>
        <p:nvSpPr>
          <p:cNvPr id="26" name="Rounded Rectangle 25"/>
          <p:cNvSpPr/>
          <p:nvPr/>
        </p:nvSpPr>
        <p:spPr bwMode="auto">
          <a:xfrm>
            <a:off x="1135957" y="4445814"/>
            <a:ext cx="7772400" cy="420688"/>
          </a:xfrm>
          <a:prstGeom prst="roundRect">
            <a:avLst>
              <a:gd name="adj" fmla="val 1556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smtClean="0">
                <a:solidFill>
                  <a:srgbClr val="FFFFFF"/>
                </a:solidFill>
                <a:cs typeface="Arial" charset="0"/>
              </a:rPr>
              <a:t>Platform Clustering Manager</a:t>
            </a:r>
            <a:endParaRPr lang="en-US" sz="1200" b="1" dirty="0">
              <a:solidFill>
                <a:srgbClr val="FFFFFF"/>
              </a:solidFill>
              <a:cs typeface="Arial" charset="0"/>
            </a:endParaRPr>
          </a:p>
        </p:txBody>
      </p:sp>
      <p:sp>
        <p:nvSpPr>
          <p:cNvPr id="28" name="Isosceles Triangle 27"/>
          <p:cNvSpPr/>
          <p:nvPr/>
        </p:nvSpPr>
        <p:spPr bwMode="auto">
          <a:xfrm rot="10800000">
            <a:off x="4636837" y="4797935"/>
            <a:ext cx="504825" cy="415925"/>
          </a:xfrm>
          <a:prstGeom prst="triangle">
            <a:avLst/>
          </a:prstGeom>
          <a:solidFill>
            <a:schemeClr val="accent4">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29" name="Rounded Rectangle 28"/>
          <p:cNvSpPr/>
          <p:nvPr/>
        </p:nvSpPr>
        <p:spPr bwMode="auto">
          <a:xfrm>
            <a:off x="4302522" y="5022641"/>
            <a:ext cx="1209675" cy="906462"/>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000" b="1" dirty="0" err="1" smtClean="0"/>
              <a:t>xcat</a:t>
            </a:r>
            <a:endParaRPr lang="en-US" sz="1000" b="1" dirty="0"/>
          </a:p>
        </p:txBody>
      </p:sp>
      <p:sp>
        <p:nvSpPr>
          <p:cNvPr id="30" name="TextBox 60"/>
          <p:cNvSpPr txBox="1">
            <a:spLocks noChangeArrowheads="1"/>
          </p:cNvSpPr>
          <p:nvPr/>
        </p:nvSpPr>
        <p:spPr bwMode="auto">
          <a:xfrm>
            <a:off x="70554" y="4517659"/>
            <a:ext cx="10229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chemeClr val="tx1"/>
                </a:solidFill>
                <a:latin typeface="Arial" panose="020B0604020202020204" pitchFamily="34" charset="0"/>
                <a:ea typeface="MS PGothic" panose="020B0600070205080204" pitchFamily="34" charset="-128"/>
              </a:defRPr>
            </a:lvl1pPr>
            <a:lvl2pPr marL="742950" indent="-285750">
              <a:defRPr sz="900">
                <a:solidFill>
                  <a:schemeClr val="tx1"/>
                </a:solidFill>
                <a:latin typeface="Arial" panose="020B0604020202020204" pitchFamily="34" charset="0"/>
                <a:ea typeface="MS PGothic" panose="020B0600070205080204" pitchFamily="34" charset="-128"/>
              </a:defRPr>
            </a:lvl2pPr>
            <a:lvl3pPr marL="1143000" indent="-228600">
              <a:defRPr sz="900">
                <a:solidFill>
                  <a:schemeClr val="tx1"/>
                </a:solidFill>
                <a:latin typeface="Arial" panose="020B0604020202020204" pitchFamily="34" charset="0"/>
                <a:ea typeface="MS PGothic" panose="020B0600070205080204" pitchFamily="34" charset="-128"/>
              </a:defRPr>
            </a:lvl3pPr>
            <a:lvl4pPr marL="1600200" indent="-228600">
              <a:defRPr sz="900">
                <a:solidFill>
                  <a:schemeClr val="tx1"/>
                </a:solidFill>
                <a:latin typeface="Arial" panose="020B0604020202020204" pitchFamily="34" charset="0"/>
                <a:ea typeface="MS PGothic" panose="020B0600070205080204" pitchFamily="34" charset="-128"/>
              </a:defRPr>
            </a:lvl4pPr>
            <a:lvl5pPr marL="2057400" indent="-228600">
              <a:defRPr sz="9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9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9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9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900">
                <a:solidFill>
                  <a:schemeClr val="tx1"/>
                </a:solidFill>
                <a:latin typeface="Arial" panose="020B0604020202020204" pitchFamily="34" charset="0"/>
                <a:ea typeface="MS PGothic" panose="020B0600070205080204" pitchFamily="34" charset="-128"/>
              </a:defRPr>
            </a:lvl9pPr>
          </a:lstStyle>
          <a:p>
            <a:pPr algn="l"/>
            <a:r>
              <a:rPr lang="en-US" altLang="en-US" sz="1200" dirty="0">
                <a:solidFill>
                  <a:srgbClr val="FFFFFF"/>
                </a:solidFill>
              </a:rPr>
              <a:t>Provisioning</a:t>
            </a:r>
          </a:p>
        </p:txBody>
      </p:sp>
      <p:sp>
        <p:nvSpPr>
          <p:cNvPr id="31" name="TextBox 59"/>
          <p:cNvSpPr txBox="1">
            <a:spLocks noChangeArrowheads="1"/>
          </p:cNvSpPr>
          <p:nvPr/>
        </p:nvSpPr>
        <p:spPr bwMode="auto">
          <a:xfrm>
            <a:off x="70554" y="3965479"/>
            <a:ext cx="7236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chemeClr val="tx1"/>
                </a:solidFill>
                <a:latin typeface="Arial" panose="020B0604020202020204" pitchFamily="34" charset="0"/>
                <a:ea typeface="MS PGothic" panose="020B0600070205080204" pitchFamily="34" charset="-128"/>
              </a:defRPr>
            </a:lvl1pPr>
            <a:lvl2pPr marL="742950" indent="-285750">
              <a:defRPr sz="900">
                <a:solidFill>
                  <a:schemeClr val="tx1"/>
                </a:solidFill>
                <a:latin typeface="Arial" panose="020B0604020202020204" pitchFamily="34" charset="0"/>
                <a:ea typeface="MS PGothic" panose="020B0600070205080204" pitchFamily="34" charset="-128"/>
              </a:defRPr>
            </a:lvl2pPr>
            <a:lvl3pPr marL="1143000" indent="-228600">
              <a:defRPr sz="900">
                <a:solidFill>
                  <a:schemeClr val="tx1"/>
                </a:solidFill>
                <a:latin typeface="Arial" panose="020B0604020202020204" pitchFamily="34" charset="0"/>
                <a:ea typeface="MS PGothic" panose="020B0600070205080204" pitchFamily="34" charset="-128"/>
              </a:defRPr>
            </a:lvl3pPr>
            <a:lvl4pPr marL="1600200" indent="-228600">
              <a:defRPr sz="900">
                <a:solidFill>
                  <a:schemeClr val="tx1"/>
                </a:solidFill>
                <a:latin typeface="Arial" panose="020B0604020202020204" pitchFamily="34" charset="0"/>
                <a:ea typeface="MS PGothic" panose="020B0600070205080204" pitchFamily="34" charset="-128"/>
              </a:defRPr>
            </a:lvl4pPr>
            <a:lvl5pPr marL="2057400" indent="-228600">
              <a:defRPr sz="9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9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9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9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900">
                <a:solidFill>
                  <a:schemeClr val="tx1"/>
                </a:solidFill>
                <a:latin typeface="Arial" panose="020B0604020202020204" pitchFamily="34" charset="0"/>
                <a:ea typeface="MS PGothic" panose="020B0600070205080204" pitchFamily="34" charset="-128"/>
              </a:defRPr>
            </a:lvl9pPr>
          </a:lstStyle>
          <a:p>
            <a:pPr algn="l"/>
            <a:r>
              <a:rPr lang="en-US" altLang="en-US" sz="1200" dirty="0">
                <a:solidFill>
                  <a:srgbClr val="FFFFFF"/>
                </a:solidFill>
              </a:rPr>
              <a:t>Storage</a:t>
            </a:r>
          </a:p>
        </p:txBody>
      </p:sp>
      <p:sp>
        <p:nvSpPr>
          <p:cNvPr id="32" name="TextBox 5"/>
          <p:cNvSpPr txBox="1">
            <a:spLocks noChangeArrowheads="1"/>
          </p:cNvSpPr>
          <p:nvPr/>
        </p:nvSpPr>
        <p:spPr bwMode="auto">
          <a:xfrm>
            <a:off x="70554" y="3203366"/>
            <a:ext cx="1079142" cy="470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chemeClr val="tx1"/>
                </a:solidFill>
                <a:latin typeface="Arial" panose="020B0604020202020204" pitchFamily="34" charset="0"/>
                <a:ea typeface="MS PGothic" panose="020B0600070205080204" pitchFamily="34" charset="-128"/>
              </a:defRPr>
            </a:lvl1pPr>
            <a:lvl2pPr marL="742950" indent="-285750">
              <a:defRPr sz="900">
                <a:solidFill>
                  <a:schemeClr val="tx1"/>
                </a:solidFill>
                <a:latin typeface="Arial" panose="020B0604020202020204" pitchFamily="34" charset="0"/>
                <a:ea typeface="MS PGothic" panose="020B0600070205080204" pitchFamily="34" charset="-128"/>
              </a:defRPr>
            </a:lvl2pPr>
            <a:lvl3pPr marL="1143000" indent="-228600">
              <a:defRPr sz="900">
                <a:solidFill>
                  <a:schemeClr val="tx1"/>
                </a:solidFill>
                <a:latin typeface="Arial" panose="020B0604020202020204" pitchFamily="34" charset="0"/>
                <a:ea typeface="MS PGothic" panose="020B0600070205080204" pitchFamily="34" charset="-128"/>
              </a:defRPr>
            </a:lvl3pPr>
            <a:lvl4pPr marL="1600200" indent="-228600">
              <a:defRPr sz="900">
                <a:solidFill>
                  <a:schemeClr val="tx1"/>
                </a:solidFill>
                <a:latin typeface="Arial" panose="020B0604020202020204" pitchFamily="34" charset="0"/>
                <a:ea typeface="MS PGothic" panose="020B0600070205080204" pitchFamily="34" charset="-128"/>
              </a:defRPr>
            </a:lvl4pPr>
            <a:lvl5pPr marL="2057400" indent="-228600">
              <a:defRPr sz="9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9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9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9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900">
                <a:solidFill>
                  <a:schemeClr val="tx1"/>
                </a:solidFill>
                <a:latin typeface="Arial" panose="020B0604020202020204" pitchFamily="34" charset="0"/>
                <a:ea typeface="MS PGothic" panose="020B0600070205080204" pitchFamily="34" charset="-128"/>
              </a:defRPr>
            </a:lvl9pPr>
          </a:lstStyle>
          <a:p>
            <a:pPr algn="l"/>
            <a:r>
              <a:rPr lang="en-US" altLang="en-US" sz="1200" dirty="0">
                <a:solidFill>
                  <a:srgbClr val="FFFFFF"/>
                </a:solidFill>
              </a:rPr>
              <a:t>Resource</a:t>
            </a:r>
          </a:p>
          <a:p>
            <a:pPr algn="l"/>
            <a:r>
              <a:rPr lang="en-US" altLang="en-US" sz="1200" dirty="0">
                <a:solidFill>
                  <a:srgbClr val="FFFFFF"/>
                </a:solidFill>
              </a:rPr>
              <a:t>Management</a:t>
            </a:r>
          </a:p>
        </p:txBody>
      </p:sp>
      <p:cxnSp>
        <p:nvCxnSpPr>
          <p:cNvPr id="34" name="Straight Arrow Connector 33"/>
          <p:cNvCxnSpPr>
            <a:stCxn id="19" idx="3"/>
            <a:endCxn id="21" idx="1"/>
          </p:cNvCxnSpPr>
          <p:nvPr/>
        </p:nvCxnSpPr>
        <p:spPr>
          <a:xfrm>
            <a:off x="2749742" y="2597147"/>
            <a:ext cx="1547190" cy="0"/>
          </a:xfrm>
          <a:prstGeom prst="straightConnector1">
            <a:avLst/>
          </a:prstGeom>
          <a:ln w="38100" cmpd="sng">
            <a:solidFill>
              <a:schemeClr val="accent2">
                <a:lumMod val="50000"/>
              </a:schemeClr>
            </a:solidFill>
            <a:tailEnd type="arrow"/>
          </a:ln>
        </p:spPr>
        <p:style>
          <a:lnRef idx="3">
            <a:schemeClr val="accent2"/>
          </a:lnRef>
          <a:fillRef idx="0">
            <a:schemeClr val="accent2"/>
          </a:fillRef>
          <a:effectRef idx="2">
            <a:schemeClr val="accent2"/>
          </a:effectRef>
          <a:fontRef idx="minor">
            <a:schemeClr val="tx1"/>
          </a:fontRef>
        </p:style>
      </p:cxnSp>
      <p:cxnSp>
        <p:nvCxnSpPr>
          <p:cNvPr id="35" name="Straight Arrow Connector 34"/>
          <p:cNvCxnSpPr>
            <a:stCxn id="21" idx="3"/>
            <a:endCxn id="15" idx="1"/>
          </p:cNvCxnSpPr>
          <p:nvPr/>
        </p:nvCxnSpPr>
        <p:spPr>
          <a:xfrm>
            <a:off x="5506607" y="2597147"/>
            <a:ext cx="1790546" cy="11757"/>
          </a:xfrm>
          <a:prstGeom prst="straightConnector1">
            <a:avLst/>
          </a:prstGeom>
          <a:ln w="38100" cmpd="sng">
            <a:solidFill>
              <a:schemeClr val="accent2">
                <a:lumMod val="50000"/>
              </a:schemeClr>
            </a:solidFill>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37498563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GPU-AlterWay">
  <a:themeElements>
    <a:clrScheme name="POWER8">
      <a:dk1>
        <a:srgbClr val="000000"/>
      </a:dk1>
      <a:lt1>
        <a:srgbClr val="FFFFFF"/>
      </a:lt1>
      <a:dk2>
        <a:srgbClr val="003F69"/>
      </a:dk2>
      <a:lt2>
        <a:srgbClr val="808080"/>
      </a:lt2>
      <a:accent1>
        <a:srgbClr val="83D1F5"/>
      </a:accent1>
      <a:accent2>
        <a:srgbClr val="007670"/>
      </a:accent2>
      <a:accent3>
        <a:srgbClr val="004266"/>
      </a:accent3>
      <a:accent4>
        <a:srgbClr val="8CC63F"/>
      </a:accent4>
      <a:accent5>
        <a:srgbClr val="FFCF01"/>
      </a:accent5>
      <a:accent6>
        <a:srgbClr val="808080"/>
      </a:accent6>
      <a:hlink>
        <a:srgbClr val="83D1F5"/>
      </a:hlink>
      <a:folHlink>
        <a:srgbClr val="8CC63F"/>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OWER8 Template.pptx" id="{F493372E-28FB-4B46-968F-4829945ABAC7}" vid="{FBCF1EE7-E53D-4C06-BC7D-A4FABA70B9AF}"/>
    </a:ext>
  </a:extLst>
</a:theme>
</file>

<file path=ppt/theme/theme2.xml><?xml version="1.0" encoding="utf-8"?>
<a:theme xmlns:a="http://schemas.openxmlformats.org/drawingml/2006/main" name="POWER8 BP - WHITE">
  <a:themeElements>
    <a:clrScheme name="POWER8">
      <a:dk1>
        <a:srgbClr val="000000"/>
      </a:dk1>
      <a:lt1>
        <a:srgbClr val="FFFFFF"/>
      </a:lt1>
      <a:dk2>
        <a:srgbClr val="003F69"/>
      </a:dk2>
      <a:lt2>
        <a:srgbClr val="808080"/>
      </a:lt2>
      <a:accent1>
        <a:srgbClr val="83D1F5"/>
      </a:accent1>
      <a:accent2>
        <a:srgbClr val="007670"/>
      </a:accent2>
      <a:accent3>
        <a:srgbClr val="004266"/>
      </a:accent3>
      <a:accent4>
        <a:srgbClr val="8CC63F"/>
      </a:accent4>
      <a:accent5>
        <a:srgbClr val="FFCF01"/>
      </a:accent5>
      <a:accent6>
        <a:srgbClr val="808080"/>
      </a:accent6>
      <a:hlink>
        <a:srgbClr val="83D1F5"/>
      </a:hlink>
      <a:folHlink>
        <a:srgbClr val="8CC63F"/>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OWER8 Template.pptx" id="{F493372E-28FB-4B46-968F-4829945ABAC7}" vid="{912BA230-6655-458F-8122-741CFEC6ADA4}"/>
    </a:ext>
  </a:extLst>
</a:theme>
</file>

<file path=ppt/theme/theme3.xml><?xml version="1.0" encoding="utf-8"?>
<a:theme xmlns:a="http://schemas.openxmlformats.org/drawingml/2006/main" name="POWER8 - DARK">
  <a:themeElements>
    <a:clrScheme name="POWER8">
      <a:dk1>
        <a:srgbClr val="000000"/>
      </a:dk1>
      <a:lt1>
        <a:srgbClr val="FFFFFF"/>
      </a:lt1>
      <a:dk2>
        <a:srgbClr val="003F69"/>
      </a:dk2>
      <a:lt2>
        <a:srgbClr val="808080"/>
      </a:lt2>
      <a:accent1>
        <a:srgbClr val="83D1F5"/>
      </a:accent1>
      <a:accent2>
        <a:srgbClr val="007670"/>
      </a:accent2>
      <a:accent3>
        <a:srgbClr val="003F69"/>
      </a:accent3>
      <a:accent4>
        <a:srgbClr val="8CC63F"/>
      </a:accent4>
      <a:accent5>
        <a:srgbClr val="FFCF01"/>
      </a:accent5>
      <a:accent6>
        <a:srgbClr val="808080"/>
      </a:accent6>
      <a:hlink>
        <a:srgbClr val="83D1F5"/>
      </a:hlink>
      <a:folHlink>
        <a:srgbClr val="8CC63F"/>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OWER8 Template.pptx" id="{F493372E-28FB-4B46-968F-4829945ABAC7}" vid="{83743B5F-25A6-4E0B-B467-70AA42522BAB}"/>
    </a:ext>
  </a:extLst>
</a:theme>
</file>

<file path=ppt/theme/theme4.xml><?xml version="1.0" encoding="utf-8"?>
<a:theme xmlns:a="http://schemas.openxmlformats.org/drawingml/2006/main" name="POWER8 BP - DARK">
  <a:themeElements>
    <a:clrScheme name="POWER8">
      <a:dk1>
        <a:srgbClr val="000000"/>
      </a:dk1>
      <a:lt1>
        <a:srgbClr val="FFFFFF"/>
      </a:lt1>
      <a:dk2>
        <a:srgbClr val="003F69"/>
      </a:dk2>
      <a:lt2>
        <a:srgbClr val="808080"/>
      </a:lt2>
      <a:accent1>
        <a:srgbClr val="83D1F5"/>
      </a:accent1>
      <a:accent2>
        <a:srgbClr val="007670"/>
      </a:accent2>
      <a:accent3>
        <a:srgbClr val="003F69"/>
      </a:accent3>
      <a:accent4>
        <a:srgbClr val="8CC63F"/>
      </a:accent4>
      <a:accent5>
        <a:srgbClr val="FFCF01"/>
      </a:accent5>
      <a:accent6>
        <a:srgbClr val="808080"/>
      </a:accent6>
      <a:hlink>
        <a:srgbClr val="83D1F5"/>
      </a:hlink>
      <a:folHlink>
        <a:srgbClr val="8CC63F"/>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OWER8 Template.pptx" id="{F493372E-28FB-4B46-968F-4829945ABAC7}" vid="{F7D6D8AA-E278-4024-8284-23BADA633129}"/>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GPU-AlterWay.potx</Template>
  <TotalTime>2864</TotalTime>
  <Words>825</Words>
  <Application>Microsoft Macintosh PowerPoint</Application>
  <PresentationFormat>On-screen Show (4:3)</PresentationFormat>
  <Paragraphs>340</Paragraphs>
  <Slides>12</Slides>
  <Notes>0</Notes>
  <HiddenSlides>0</HiddenSlides>
  <MMClips>0</MMClips>
  <ScaleCrop>false</ScaleCrop>
  <HeadingPairs>
    <vt:vector size="4" baseType="variant">
      <vt:variant>
        <vt:lpstr>Theme</vt:lpstr>
      </vt:variant>
      <vt:variant>
        <vt:i4>4</vt:i4>
      </vt:variant>
      <vt:variant>
        <vt:lpstr>Slide Titles</vt:lpstr>
      </vt:variant>
      <vt:variant>
        <vt:i4>12</vt:i4>
      </vt:variant>
    </vt:vector>
  </HeadingPairs>
  <TitlesOfParts>
    <vt:vector size="16" baseType="lpstr">
      <vt:lpstr>GPU-AlterWay</vt:lpstr>
      <vt:lpstr>POWER8 BP - WHITE</vt:lpstr>
      <vt:lpstr>POWER8 - DARK</vt:lpstr>
      <vt:lpstr>POWER8 BP - DARK</vt:lpstr>
      <vt:lpstr>IBM Power system – HPC solution</vt:lpstr>
      <vt:lpstr>IBM Power system HPC ecosystem Applications </vt:lpstr>
      <vt:lpstr>PowerPoint Presentation</vt:lpstr>
      <vt:lpstr>PowerPoint Presentation</vt:lpstr>
      <vt:lpstr>PowerPoint Presentation</vt:lpstr>
      <vt:lpstr>GPU - NVLink</vt:lpstr>
      <vt:lpstr>CAPI – Coherent Accelerator Processor Interface</vt:lpstr>
      <vt:lpstr>IBM OpenPOWER – Based HPC Roadmap</vt:lpstr>
      <vt:lpstr>IBM HPC ecosystem - Platform Computing</vt:lpstr>
      <vt:lpstr>Applications considered</vt:lpstr>
      <vt:lpstr>Applications considered</vt:lpstr>
      <vt:lpstr>Questions?  guillaume.villette@fr.ibm.com</vt:lpstr>
    </vt:vector>
  </TitlesOfParts>
  <Company>IBM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Systems Brand Expression New Marks &amp; Images</dc:title>
  <dc:creator>Julianne Garry</dc:creator>
  <cp:lastModifiedBy>Guillaume Villette</cp:lastModifiedBy>
  <cp:revision>158</cp:revision>
  <dcterms:created xsi:type="dcterms:W3CDTF">2014-04-09T13:08:39Z</dcterms:created>
  <dcterms:modified xsi:type="dcterms:W3CDTF">2016-01-18T09:53:51Z</dcterms:modified>
</cp:coreProperties>
</file>