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60" r:id="rId4"/>
    <p:sldId id="273" r:id="rId5"/>
    <p:sldId id="264" r:id="rId6"/>
    <p:sldId id="265" r:id="rId7"/>
    <p:sldId id="259" r:id="rId8"/>
    <p:sldId id="286" r:id="rId9"/>
    <p:sldId id="282" r:id="rId10"/>
    <p:sldId id="261" r:id="rId11"/>
    <p:sldId id="285" r:id="rId12"/>
    <p:sldId id="274" r:id="rId13"/>
    <p:sldId id="288" r:id="rId14"/>
    <p:sldId id="289" r:id="rId15"/>
    <p:sldId id="271" r:id="rId16"/>
    <p:sldId id="296" r:id="rId17"/>
    <p:sldId id="299" r:id="rId18"/>
    <p:sldId id="298" r:id="rId19"/>
    <p:sldId id="295" r:id="rId20"/>
    <p:sldId id="283" r:id="rId21"/>
    <p:sldId id="272" r:id="rId22"/>
    <p:sldId id="270" r:id="rId23"/>
    <p:sldId id="276" r:id="rId24"/>
    <p:sldId id="277" r:id="rId25"/>
    <p:sldId id="278" r:id="rId26"/>
    <p:sldId id="284" r:id="rId27"/>
    <p:sldId id="281" r:id="rId28"/>
    <p:sldId id="291" r:id="rId29"/>
    <p:sldId id="293" r:id="rId30"/>
    <p:sldId id="30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194"/>
    <a:srgbClr val="036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>
        <p:scale>
          <a:sx n="66" d="100"/>
          <a:sy n="66" d="100"/>
        </p:scale>
        <p:origin x="1507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9D39F-3A10-4307-99D6-027A3720B66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C106D-6A2D-4000-A4B1-15EFACEF76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1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CEC4-5D59-41CC-8B3E-D42D6D89C5FD}" type="datetime3">
              <a:rPr lang="fr-FR" smtClean="0"/>
              <a:t>23.10.18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2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FA97-7600-47DB-B947-4ED754F43DEB}" type="datetime3">
              <a:rPr lang="fr-FR" smtClean="0"/>
              <a:t>23.10.18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0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F0C0-3433-4F13-AC78-35E3A312343A}" type="datetime3">
              <a:rPr lang="fr-FR" smtClean="0"/>
              <a:t>23.10.18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5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804" y="1"/>
            <a:ext cx="11047444" cy="7371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877" y="1110343"/>
            <a:ext cx="11299371" cy="506662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CDF3-AEF8-4605-80B8-5DF734820730}" type="datetime3">
              <a:rPr lang="fr-FR" smtClean="0"/>
              <a:t>23.10.18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77B9-DBFD-4E85-A9A0-42ACDD8F5B1B}" type="datetime3">
              <a:rPr lang="fr-FR" smtClean="0"/>
              <a:t>23.10.18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5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1AFB-D24F-4C5C-87CB-8F46CD024A0D}" type="datetime3">
              <a:rPr lang="fr-FR" smtClean="0"/>
              <a:t>23.10.18</a:t>
            </a:fld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8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F413-0050-430F-9CE6-5201E9A7C079}" type="datetime3">
              <a:rPr lang="fr-FR" smtClean="0"/>
              <a:t>23.10.18</a:t>
            </a:fld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28F-F0AF-47BA-A909-361872877599}" type="datetime3">
              <a:rPr lang="fr-FR" smtClean="0"/>
              <a:t>23.10.18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6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87FC-49D5-438B-9B0B-E0C4C0F36E5C}" type="datetime3">
              <a:rPr lang="fr-FR" smtClean="0"/>
              <a:t>23.10.18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4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69C6-BBD1-42E2-9FFF-7273422C81BF}" type="datetime3">
              <a:rPr lang="fr-FR" smtClean="0"/>
              <a:t>23.10.18</a:t>
            </a:fld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6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94D5-38F9-4655-A61C-5943245CDEE7}" type="datetime3">
              <a:rPr lang="fr-FR" smtClean="0"/>
              <a:t>23.10.18</a:t>
            </a:fld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8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9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951722"/>
            <a:ext cx="10515600" cy="5225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29985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7D800-0501-44A2-8B35-5FA2E18ED661}" type="datetime3">
              <a:rPr lang="fr-FR" smtClean="0"/>
              <a:t>23.10.18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4A60E-8CB5-4A3E-B1D5-63EFBC114A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3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726621"/>
            <a:ext cx="12192000" cy="2783342"/>
          </a:xfrm>
          <a:solidFill>
            <a:srgbClr val="0364A4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AO Calibration with </a:t>
            </a:r>
            <a:r>
              <a:rPr lang="en-US" sz="4800" dirty="0" smtClean="0">
                <a:solidFill>
                  <a:schemeClr val="bg1"/>
                </a:solidFill>
              </a:rPr>
              <a:t>Pyramid WFS: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Focusing on the Mis-Registrations Identification</a:t>
            </a:r>
            <a:br>
              <a:rPr lang="en-US" sz="4800" dirty="0" smtClean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" y="3602038"/>
            <a:ext cx="12192000" cy="2926084"/>
          </a:xfrm>
        </p:spPr>
        <p:txBody>
          <a:bodyPr>
            <a:normAutofit/>
          </a:bodyPr>
          <a:lstStyle/>
          <a:p>
            <a:r>
              <a:rPr lang="en-US" dirty="0" smtClean="0"/>
              <a:t>Cedric Taïssir </a:t>
            </a:r>
            <a:r>
              <a:rPr lang="en-US" dirty="0" err="1" smtClean="0"/>
              <a:t>Heritier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 PhD Student</a:t>
            </a:r>
          </a:p>
          <a:p>
            <a:pPr algn="l"/>
            <a:r>
              <a:rPr lang="en-US" sz="2000" b="1" dirty="0" smtClean="0"/>
              <a:t>ESO: </a:t>
            </a:r>
            <a:r>
              <a:rPr lang="en-US" sz="2000" dirty="0" smtClean="0"/>
              <a:t>		S. </a:t>
            </a:r>
            <a:r>
              <a:rPr lang="en-US" sz="2000" dirty="0" err="1" smtClean="0"/>
              <a:t>Oberti</a:t>
            </a:r>
            <a:r>
              <a:rPr lang="en-US" sz="2000" dirty="0" smtClean="0"/>
              <a:t>, P. Y. </a:t>
            </a:r>
            <a:r>
              <a:rPr lang="en-US" sz="2000" dirty="0" err="1" smtClean="0"/>
              <a:t>Madec</a:t>
            </a:r>
            <a:r>
              <a:rPr lang="en-US" sz="2000" dirty="0" smtClean="0"/>
              <a:t>, M. Kasper, C. </a:t>
            </a:r>
            <a:r>
              <a:rPr lang="en-US" sz="2000" dirty="0" err="1" smtClean="0"/>
              <a:t>Verinaud</a:t>
            </a:r>
            <a:r>
              <a:rPr lang="en-US" sz="2000" dirty="0" smtClean="0"/>
              <a:t>, J. </a:t>
            </a:r>
            <a:r>
              <a:rPr lang="en-US" sz="2000" dirty="0" err="1" smtClean="0"/>
              <a:t>Paufique</a:t>
            </a:r>
            <a:r>
              <a:rPr lang="en-US" sz="2000" dirty="0" smtClean="0"/>
              <a:t>, M. Le </a:t>
            </a:r>
            <a:r>
              <a:rPr lang="en-US" sz="2000" dirty="0" err="1" smtClean="0"/>
              <a:t>Louan</a:t>
            </a:r>
            <a:r>
              <a:rPr lang="en-US" sz="2000" dirty="0" smtClean="0"/>
              <a:t>, N. </a:t>
            </a:r>
            <a:r>
              <a:rPr lang="en-US" sz="2000" dirty="0" err="1" smtClean="0"/>
              <a:t>Cerpa</a:t>
            </a:r>
            <a:r>
              <a:rPr lang="en-US" sz="2000" dirty="0"/>
              <a:t>,</a:t>
            </a:r>
            <a:r>
              <a:rPr lang="en-US" sz="2000" dirty="0" smtClean="0"/>
              <a:t> J. Kolb</a:t>
            </a:r>
          </a:p>
          <a:p>
            <a:pPr algn="l"/>
            <a:r>
              <a:rPr lang="en-US" sz="2000" b="1" dirty="0" smtClean="0"/>
              <a:t>LAM/ONERA: </a:t>
            </a:r>
            <a:r>
              <a:rPr lang="en-US" sz="2000" dirty="0" smtClean="0"/>
              <a:t>	T. Fusco, B. </a:t>
            </a:r>
            <a:r>
              <a:rPr lang="en-US" sz="2000" dirty="0" err="1" smtClean="0"/>
              <a:t>Neichel</a:t>
            </a:r>
            <a:r>
              <a:rPr lang="en-US" sz="2000" dirty="0" smtClean="0"/>
              <a:t>, C. </a:t>
            </a:r>
            <a:r>
              <a:rPr lang="en-US" sz="2000" dirty="0" err="1" smtClean="0"/>
              <a:t>Correia</a:t>
            </a:r>
            <a:r>
              <a:rPr lang="en-US" sz="2000" dirty="0" smtClean="0"/>
              <a:t>, J. F. </a:t>
            </a:r>
            <a:r>
              <a:rPr lang="en-US" sz="2000" dirty="0" err="1" smtClean="0"/>
              <a:t>Sauvage</a:t>
            </a:r>
            <a:endParaRPr lang="en-US" sz="2000" dirty="0" smtClean="0"/>
          </a:p>
          <a:p>
            <a:pPr algn="l"/>
            <a:r>
              <a:rPr lang="en-US" sz="2000" b="1" dirty="0" smtClean="0"/>
              <a:t>INAF: </a:t>
            </a:r>
            <a:r>
              <a:rPr lang="en-US" sz="2000" dirty="0" smtClean="0"/>
              <a:t>	</a:t>
            </a:r>
            <a:r>
              <a:rPr lang="en-US" sz="2000" b="1" dirty="0" smtClean="0"/>
              <a:t>	</a:t>
            </a:r>
            <a:r>
              <a:rPr lang="en-US" sz="2000" dirty="0" smtClean="0"/>
              <a:t>S. Esposito, </a:t>
            </a:r>
            <a:r>
              <a:rPr lang="en-US" sz="2000" dirty="0"/>
              <a:t>R. </a:t>
            </a:r>
            <a:r>
              <a:rPr lang="en-US" sz="2000" dirty="0" err="1"/>
              <a:t>Briguglio</a:t>
            </a:r>
            <a:r>
              <a:rPr lang="en-US" sz="2000" dirty="0"/>
              <a:t>, G. </a:t>
            </a:r>
            <a:r>
              <a:rPr lang="en-US" sz="2000" dirty="0" err="1"/>
              <a:t>Agapito</a:t>
            </a:r>
            <a:r>
              <a:rPr lang="en-US" sz="2000" dirty="0"/>
              <a:t>, E. </a:t>
            </a:r>
            <a:r>
              <a:rPr lang="en-US" sz="2000" dirty="0" smtClean="0"/>
              <a:t>Pinna,  A. Puglisi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57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Mis-Registrations Identification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Invasive Approach: Dithering of a reference signal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What choice for this “reference signal”? 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To maximize sensitivity to a given </a:t>
                </a:r>
                <a:r>
                  <a:rPr lang="en-US" sz="2400" dirty="0" err="1" smtClean="0"/>
                  <a:t>mis</a:t>
                </a:r>
                <a:r>
                  <a:rPr lang="en-US" sz="2400" dirty="0" smtClean="0"/>
                  <a:t>-registration =&gt; Principal Component Analysis (PCA) of sensitivity </a:t>
                </a:r>
                <a:r>
                  <a:rPr lang="en-US" sz="2400" dirty="0" err="1" smtClean="0"/>
                  <a:t>intMat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𝐼𝑀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𝐼𝑀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SVD </a:t>
                </a:r>
                <a:r>
                  <a:rPr lang="en-US" sz="2400" dirty="0"/>
                  <a:t>decomposition: 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/>
                  <a:t> contains the commands to </a:t>
                </a:r>
                <a:r>
                  <a:rPr lang="en-US" sz="2400" dirty="0" smtClean="0"/>
                  <a:t>produce </a:t>
                </a:r>
                <a:r>
                  <a:rPr lang="en-US" sz="2400" dirty="0"/>
                  <a:t>orthogonal modes in the DM </a:t>
                </a:r>
                <a:r>
                  <a:rPr lang="en-US" sz="2400" dirty="0" smtClean="0"/>
                  <a:t>space that are ordered according to the sensitivity to the perturbation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33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9D65-9964-4B0B-AF90-41EFC9A8A4B8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" y="2519759"/>
            <a:ext cx="12131763" cy="23483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Mis-Registrations Identification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Invasive Approach: Dithering of </a:t>
            </a:r>
            <a:r>
              <a:rPr lang="en-US" b="1" smtClean="0"/>
              <a:t>a reference </a:t>
            </a:r>
            <a:r>
              <a:rPr lang="en-US" b="1" dirty="0" smtClean="0"/>
              <a:t>signal</a:t>
            </a:r>
          </a:p>
          <a:p>
            <a:pPr marL="0" indent="0">
              <a:buNone/>
            </a:pPr>
            <a:r>
              <a:rPr lang="en-US" dirty="0" smtClean="0"/>
              <a:t>“PCA Modes” example ( 32*32 Cartesian DM, 40*40 PWFS)</a:t>
            </a:r>
          </a:p>
          <a:p>
            <a:pPr marL="0" indent="0">
              <a:buNone/>
            </a:pPr>
            <a:r>
              <a:rPr lang="en-US" dirty="0" smtClean="0"/>
              <a:t>Rotation		Shift X	      Shift Y	         </a:t>
            </a:r>
            <a:r>
              <a:rPr lang="en-US" dirty="0" err="1" smtClean="0"/>
              <a:t>Magn</a:t>
            </a:r>
            <a:r>
              <a:rPr lang="en-US" dirty="0" smtClean="0"/>
              <a:t>. </a:t>
            </a:r>
            <a:r>
              <a:rPr lang="en-US" dirty="0" err="1" smtClean="0"/>
              <a:t>Mx</a:t>
            </a:r>
            <a:r>
              <a:rPr lang="en-US" dirty="0" smtClean="0"/>
              <a:t>	      </a:t>
            </a:r>
            <a:r>
              <a:rPr lang="en-US" dirty="0" err="1" smtClean="0"/>
              <a:t>Magn</a:t>
            </a:r>
            <a:r>
              <a:rPr lang="en-US" dirty="0" smtClean="0"/>
              <a:t>. My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=&gt; Includes both spatial sampling (DM and WFS).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1AA-1FBD-4B17-8E1D-A3771C7C5E08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Mis-Registrations Identification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Non Invasive Approach (AOF strategy)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Reconstruct the interaction matrix from closed loop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Project this CL interaction matrix on sensitivity matrices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AF87-1DAF-47E7-A7F7-861367BE4900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Mis-Registrations Identification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Reconstruction of the Interaction Matrix from CL data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 smtClean="0"/>
                  <a:t>AO </a:t>
                </a:r>
                <a:r>
                  <a:rPr lang="en-US" sz="2400" dirty="0"/>
                  <a:t>equation (loop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): </a:t>
                </a:r>
              </a:p>
              <a:p>
                <a:pPr marL="0" indent="0" algn="ctr">
                  <a:buNone/>
                </a:pPr>
                <a:r>
                  <a:rPr lang="fr-FR" sz="2400" dirty="0" smtClean="0">
                    <a:solidFill>
                      <a:schemeClr val="accent5"/>
                    </a:solidFill>
                  </a:rPr>
                  <a:t>WFS signal </a:t>
                </a:r>
                <a:r>
                  <a:rPr lang="fr-FR" sz="2400" dirty="0" smtClean="0"/>
                  <a:t>= </a:t>
                </a:r>
                <a:r>
                  <a:rPr lang="fr-FR" sz="2400" dirty="0" err="1" smtClean="0">
                    <a:solidFill>
                      <a:srgbClr val="FF0000"/>
                    </a:solidFill>
                  </a:rPr>
                  <a:t>intMat</a:t>
                </a:r>
                <a:r>
                  <a:rPr lang="fr-FR" sz="2400" dirty="0" smtClean="0"/>
                  <a:t> </a:t>
                </a:r>
                <a:r>
                  <a:rPr lang="fr-FR" sz="2400" dirty="0"/>
                  <a:t>x </a:t>
                </a:r>
                <a:r>
                  <a:rPr lang="fr-FR" sz="2400" dirty="0">
                    <a:solidFill>
                      <a:srgbClr val="00B050"/>
                    </a:solidFill>
                  </a:rPr>
                  <a:t>DM command </a:t>
                </a:r>
                <a:r>
                  <a:rPr lang="fr-FR" sz="2400" dirty="0"/>
                  <a:t>+ noise + </a:t>
                </a:r>
                <a:r>
                  <a:rPr lang="fr-FR" sz="2400" dirty="0" smtClean="0"/>
                  <a:t>turbulence</a:t>
                </a:r>
                <a:endParaRPr lang="fr-FR" sz="2400" dirty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solidFill>
                                <a:srgbClr val="0364A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>
                              <a:solidFill>
                                <a:srgbClr val="0364A4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>
                              <a:solidFill>
                                <a:srgbClr val="0364A4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fr-FR" sz="2400" b="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𝐼𝑀</m:t>
                      </m:r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fr-FR" sz="2400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To average the noise, we concatenate a large number N of  WFS increment signals and DM increment commands in two buffers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An estimation of the Interaction Matrix is then given by: 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𝐼𝑀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≈−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33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0534-60F4-4EC2-82BB-871DB4FC9C43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Mis-Registrations Identification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Reconstruction of the Interaction Matrix from CL data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Example (</a:t>
            </a:r>
            <a:r>
              <a:rPr lang="en-US" sz="2400" dirty="0"/>
              <a:t>40 000 </a:t>
            </a:r>
            <a:r>
              <a:rPr lang="en-US" sz="2400" dirty="0" smtClean="0"/>
              <a:t>frames)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025" y="2003802"/>
            <a:ext cx="5507584" cy="47830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62959" y="1796993"/>
            <a:ext cx="65456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		Reference	  IMat from CL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Slope X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Slope Y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05A2-77A2-4E4D-8461-C25CEEA1F9CB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Mis-Registration Identification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/>
              <p:nvPr/>
            </p:nvSpPr>
            <p:spPr>
              <a:xfrm flipH="1">
                <a:off x="1136480" y="2344003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6480" y="2344003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81666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81522" y="2448172"/>
                <a:ext cx="1871931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b="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𝛿𝛼</m:t>
                          </m:r>
                        </m:sub>
                      </m:sSub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522" y="2448172"/>
                <a:ext cx="1871931" cy="508732"/>
              </a:xfrm>
              <a:prstGeom prst="rect">
                <a:avLst/>
              </a:prstGeom>
              <a:blipFill>
                <a:blip r:embed="rId3"/>
                <a:stretch>
                  <a:fillRect t="-5180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09706" y="2448172"/>
                <a:ext cx="524759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706" y="2448172"/>
                <a:ext cx="524759" cy="508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/>
          <p:cNvCxnSpPr>
            <a:endCxn id="7" idx="1"/>
          </p:cNvCxnSpPr>
          <p:nvPr/>
        </p:nvCxnSpPr>
        <p:spPr>
          <a:xfrm>
            <a:off x="1730369" y="2702538"/>
            <a:ext cx="5640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7" idx="3"/>
            <a:endCxn id="8" idx="1"/>
          </p:cNvCxnSpPr>
          <p:nvPr/>
        </p:nvCxnSpPr>
        <p:spPr>
          <a:xfrm>
            <a:off x="3965307" y="2702538"/>
            <a:ext cx="5443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871220" y="1809295"/>
                <a:ext cx="10039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Step 0: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Generation of the sensitivity matrices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using a step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</a:t>
                </a:r>
              </a:p>
              <a:p>
                <a:pPr algn="ctr"/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Computation of the Projector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20" y="1809295"/>
                <a:ext cx="10039257" cy="646331"/>
              </a:xfrm>
              <a:prstGeom prst="rect">
                <a:avLst/>
              </a:prstGeom>
              <a:blipFill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Espace réservé du contenu 2"/>
          <p:cNvSpPr>
            <a:spLocks noGrp="1"/>
          </p:cNvSpPr>
          <p:nvPr>
            <p:ph idx="1"/>
          </p:nvPr>
        </p:nvSpPr>
        <p:spPr>
          <a:xfrm>
            <a:off x="419877" y="1110343"/>
            <a:ext cx="11299371" cy="5066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Mis-Registration Identification from an Interaction Matrix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2BC7-85E2-40E3-B157-9AE1CE1C654B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Mis-Registration Identification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/>
              <p:nvPr/>
            </p:nvSpPr>
            <p:spPr>
              <a:xfrm flipH="1">
                <a:off x="1136480" y="2344003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6480" y="2344003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81666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81522" y="2448172"/>
                <a:ext cx="1871931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b="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𝛿𝛼</m:t>
                          </m:r>
                        </m:sub>
                      </m:sSub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522" y="2448172"/>
                <a:ext cx="1871931" cy="508732"/>
              </a:xfrm>
              <a:prstGeom prst="rect">
                <a:avLst/>
              </a:prstGeom>
              <a:blipFill>
                <a:blip r:embed="rId3"/>
                <a:stretch>
                  <a:fillRect t="-5180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09706" y="2448172"/>
                <a:ext cx="524759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706" y="2448172"/>
                <a:ext cx="524759" cy="508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/>
          <p:cNvCxnSpPr>
            <a:endCxn id="7" idx="1"/>
          </p:cNvCxnSpPr>
          <p:nvPr/>
        </p:nvCxnSpPr>
        <p:spPr>
          <a:xfrm>
            <a:off x="1730369" y="2702538"/>
            <a:ext cx="5640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7" idx="3"/>
            <a:endCxn id="8" idx="1"/>
          </p:cNvCxnSpPr>
          <p:nvPr/>
        </p:nvCxnSpPr>
        <p:spPr>
          <a:xfrm>
            <a:off x="3965307" y="2702538"/>
            <a:ext cx="5443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"/>
              <p:cNvSpPr/>
              <p:nvPr/>
            </p:nvSpPr>
            <p:spPr>
              <a:xfrm flipH="1">
                <a:off x="1136480" y="3967668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6480" y="3967668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8000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94405" y="4078117"/>
                <a:ext cx="1670902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b="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405" y="4078117"/>
                <a:ext cx="1670902" cy="508732"/>
              </a:xfrm>
              <a:prstGeom prst="rect">
                <a:avLst/>
              </a:prstGeom>
              <a:blipFill>
                <a:blip r:embed="rId6"/>
                <a:stretch>
                  <a:fillRect t="-24096" b="-1686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/>
          <p:cNvCxnSpPr>
            <a:endCxn id="17" idx="1"/>
          </p:cNvCxnSpPr>
          <p:nvPr/>
        </p:nvCxnSpPr>
        <p:spPr>
          <a:xfrm>
            <a:off x="1730369" y="4332483"/>
            <a:ext cx="5640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en angle 30"/>
          <p:cNvCxnSpPr/>
          <p:nvPr/>
        </p:nvCxnSpPr>
        <p:spPr>
          <a:xfrm flipH="1">
            <a:off x="1323863" y="3012991"/>
            <a:ext cx="2" cy="95467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871220" y="1809295"/>
                <a:ext cx="10039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Step 0: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Generation of the sensitivity matrices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using a step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</a:t>
                </a:r>
              </a:p>
              <a:p>
                <a:pPr algn="ctr"/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Computation of the Projector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20" y="1809295"/>
                <a:ext cx="10039257" cy="646331"/>
              </a:xfrm>
              <a:prstGeom prst="rect">
                <a:avLst/>
              </a:prstGeom>
              <a:blipFill>
                <a:blip r:embed="rId7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Espace réservé du contenu 2"/>
          <p:cNvSpPr>
            <a:spLocks noGrp="1"/>
          </p:cNvSpPr>
          <p:nvPr>
            <p:ph idx="1"/>
          </p:nvPr>
        </p:nvSpPr>
        <p:spPr>
          <a:xfrm>
            <a:off x="419877" y="1110343"/>
            <a:ext cx="11299371" cy="5066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Mis-Registration Identification from an Interaction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533356" y="5433019"/>
                <a:ext cx="29580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Step 1: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Estimation of the Interaction Matrix of the system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𝑟𝑒𝑎𝑙</m:t>
                        </m:r>
                      </m:sub>
                    </m:sSub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6" y="5433019"/>
                <a:ext cx="2958061" cy="923330"/>
              </a:xfrm>
              <a:prstGeom prst="rect">
                <a:avLst/>
              </a:prstGeom>
              <a:blipFill>
                <a:blip r:embed="rId8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963F-FB75-4897-B58F-5BD0E206EF82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Mis-Registration Identification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/>
              <p:nvPr/>
            </p:nvSpPr>
            <p:spPr>
              <a:xfrm flipH="1">
                <a:off x="1136480" y="2344003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6480" y="2344003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81666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81522" y="2448172"/>
                <a:ext cx="1871931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b="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𝛿𝛼</m:t>
                          </m:r>
                        </m:sub>
                      </m:sSub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522" y="2448172"/>
                <a:ext cx="1871931" cy="508732"/>
              </a:xfrm>
              <a:prstGeom prst="rect">
                <a:avLst/>
              </a:prstGeom>
              <a:blipFill>
                <a:blip r:embed="rId3"/>
                <a:stretch>
                  <a:fillRect t="-5180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09706" y="2448172"/>
                <a:ext cx="524759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706" y="2448172"/>
                <a:ext cx="524759" cy="508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/>
          <p:cNvCxnSpPr>
            <a:endCxn id="7" idx="1"/>
          </p:cNvCxnSpPr>
          <p:nvPr/>
        </p:nvCxnSpPr>
        <p:spPr>
          <a:xfrm>
            <a:off x="1730369" y="2702538"/>
            <a:ext cx="5640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7" idx="3"/>
            <a:endCxn id="8" idx="1"/>
          </p:cNvCxnSpPr>
          <p:nvPr/>
        </p:nvCxnSpPr>
        <p:spPr>
          <a:xfrm>
            <a:off x="3965307" y="2702538"/>
            <a:ext cx="5443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"/>
              <p:cNvSpPr/>
              <p:nvPr/>
            </p:nvSpPr>
            <p:spPr>
              <a:xfrm flipH="1">
                <a:off x="1136480" y="3967668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6480" y="3967668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8000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90066" y="4071837"/>
                <a:ext cx="544399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066" y="4071837"/>
                <a:ext cx="544399" cy="508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105587" y="4071837"/>
            <a:ext cx="524759" cy="5087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4" name="Connecteur droit 13"/>
          <p:cNvCxnSpPr>
            <a:stCxn id="12" idx="3"/>
            <a:endCxn id="13" idx="1"/>
          </p:cNvCxnSpPr>
          <p:nvPr/>
        </p:nvCxnSpPr>
        <p:spPr>
          <a:xfrm>
            <a:off x="5034465" y="4326203"/>
            <a:ext cx="1071122" cy="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105587" y="3817471"/>
                <a:ext cx="713295" cy="1001234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587" y="3817471"/>
                <a:ext cx="713295" cy="1001234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4245" r="-1483333" b="-1179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94405" y="4078117"/>
                <a:ext cx="1670902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b="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405" y="4078117"/>
                <a:ext cx="1670902" cy="508732"/>
              </a:xfrm>
              <a:prstGeom prst="rect">
                <a:avLst/>
              </a:prstGeom>
              <a:blipFill>
                <a:blip r:embed="rId8"/>
                <a:stretch>
                  <a:fillRect t="-24096" b="-1686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/>
          <p:cNvCxnSpPr>
            <a:endCxn id="17" idx="1"/>
          </p:cNvCxnSpPr>
          <p:nvPr/>
        </p:nvCxnSpPr>
        <p:spPr>
          <a:xfrm>
            <a:off x="1730369" y="4332483"/>
            <a:ext cx="5640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7" idx="3"/>
            <a:endCxn id="12" idx="1"/>
          </p:cNvCxnSpPr>
          <p:nvPr/>
        </p:nvCxnSpPr>
        <p:spPr>
          <a:xfrm flipV="1">
            <a:off x="3965307" y="4326203"/>
            <a:ext cx="524759" cy="62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en angle 30"/>
          <p:cNvCxnSpPr/>
          <p:nvPr/>
        </p:nvCxnSpPr>
        <p:spPr>
          <a:xfrm flipH="1">
            <a:off x="1323863" y="3012991"/>
            <a:ext cx="2" cy="95467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871220" y="1809295"/>
                <a:ext cx="10039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Step 0: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Generation of the sensitivity matrices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using a step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</a:t>
                </a:r>
              </a:p>
              <a:p>
                <a:pPr algn="ctr"/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Computation of the Projector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20" y="1809295"/>
                <a:ext cx="10039257" cy="646331"/>
              </a:xfrm>
              <a:prstGeom prst="rect">
                <a:avLst/>
              </a:prstGeom>
              <a:blipFill>
                <a:blip r:embed="rId9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3737261" y="5467310"/>
                <a:ext cx="4472018" cy="671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Step 2: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Estimation of the </a:t>
                </a:r>
                <a:r>
                  <a:rPr lang="en-US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mis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-registrations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261" y="5467310"/>
                <a:ext cx="4472018" cy="671659"/>
              </a:xfrm>
              <a:prstGeom prst="rect">
                <a:avLst/>
              </a:prstGeom>
              <a:blipFill>
                <a:blip r:embed="rId10"/>
                <a:stretch>
                  <a:fillRect t="-54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en angle 30"/>
          <p:cNvCxnSpPr>
            <a:stCxn id="8" idx="2"/>
            <a:endCxn id="12" idx="0"/>
          </p:cNvCxnSpPr>
          <p:nvPr/>
        </p:nvCxnSpPr>
        <p:spPr>
          <a:xfrm flipH="1">
            <a:off x="4762266" y="2956904"/>
            <a:ext cx="9820" cy="111493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contenu 2"/>
          <p:cNvSpPr>
            <a:spLocks noGrp="1"/>
          </p:cNvSpPr>
          <p:nvPr>
            <p:ph idx="1"/>
          </p:nvPr>
        </p:nvSpPr>
        <p:spPr>
          <a:xfrm>
            <a:off x="419877" y="1110343"/>
            <a:ext cx="11299371" cy="5066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Mis-Registration Identification from an Interaction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533356" y="5433019"/>
                <a:ext cx="29580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Step 1: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Estimation of the Interaction Matrix of the system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𝑟𝑒𝑎𝑙</m:t>
                        </m:r>
                      </m:sub>
                    </m:sSub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6" y="5433019"/>
                <a:ext cx="2958061" cy="923330"/>
              </a:xfrm>
              <a:prstGeom prst="rect">
                <a:avLst/>
              </a:prstGeom>
              <a:blipFill>
                <a:blip r:embed="rId11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2DA1-166C-45BA-B014-662F244EB511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Mis-Registration Identification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/>
              <p:nvPr/>
            </p:nvSpPr>
            <p:spPr>
              <a:xfrm flipH="1">
                <a:off x="1136480" y="2344003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6480" y="2344003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81666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81522" y="2448172"/>
                <a:ext cx="1871931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b="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𝛿𝛼</m:t>
                          </m:r>
                        </m:sub>
                      </m:sSub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522" y="2448172"/>
                <a:ext cx="1871931" cy="508732"/>
              </a:xfrm>
              <a:prstGeom prst="rect">
                <a:avLst/>
              </a:prstGeom>
              <a:blipFill>
                <a:blip r:embed="rId3"/>
                <a:stretch>
                  <a:fillRect t="-5180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09706" y="2448172"/>
                <a:ext cx="524759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706" y="2448172"/>
                <a:ext cx="524759" cy="508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/>
          <p:cNvCxnSpPr>
            <a:endCxn id="7" idx="1"/>
          </p:cNvCxnSpPr>
          <p:nvPr/>
        </p:nvCxnSpPr>
        <p:spPr>
          <a:xfrm>
            <a:off x="1730369" y="2702538"/>
            <a:ext cx="5640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7" idx="3"/>
            <a:endCxn id="8" idx="1"/>
          </p:cNvCxnSpPr>
          <p:nvPr/>
        </p:nvCxnSpPr>
        <p:spPr>
          <a:xfrm>
            <a:off x="3965307" y="2702538"/>
            <a:ext cx="5443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"/>
              <p:cNvSpPr/>
              <p:nvPr/>
            </p:nvSpPr>
            <p:spPr>
              <a:xfrm flipH="1">
                <a:off x="1136480" y="3967668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6480" y="3967668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8000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90066" y="4071837"/>
                <a:ext cx="544399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066" y="4071837"/>
                <a:ext cx="544399" cy="508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105587" y="4071837"/>
            <a:ext cx="524759" cy="5087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4" name="Connecteur droit 13"/>
          <p:cNvCxnSpPr>
            <a:stCxn id="12" idx="3"/>
            <a:endCxn id="13" idx="1"/>
          </p:cNvCxnSpPr>
          <p:nvPr/>
        </p:nvCxnSpPr>
        <p:spPr>
          <a:xfrm>
            <a:off x="5034465" y="4326203"/>
            <a:ext cx="1071122" cy="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105587" y="3817471"/>
                <a:ext cx="713295" cy="1001234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587" y="3817471"/>
                <a:ext cx="713295" cy="1001234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4245" r="-1483333" b="-1179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arenthèse ouvrante 62"/>
          <p:cNvSpPr/>
          <p:nvPr/>
        </p:nvSpPr>
        <p:spPr>
          <a:xfrm rot="16200000">
            <a:off x="3479306" y="2481212"/>
            <a:ext cx="678826" cy="4989711"/>
          </a:xfrm>
          <a:custGeom>
            <a:avLst/>
            <a:gdLst>
              <a:gd name="connsiteX0" fmla="*/ 678826 w 678826"/>
              <a:gd name="connsiteY0" fmla="*/ 3282097 h 3282097"/>
              <a:gd name="connsiteX1" fmla="*/ 0 w 678826"/>
              <a:gd name="connsiteY1" fmla="*/ 3282090 h 3282097"/>
              <a:gd name="connsiteX2" fmla="*/ 0 w 678826"/>
              <a:gd name="connsiteY2" fmla="*/ 7 h 3282097"/>
              <a:gd name="connsiteX3" fmla="*/ 678826 w 678826"/>
              <a:gd name="connsiteY3" fmla="*/ 0 h 3282097"/>
              <a:gd name="connsiteX4" fmla="*/ 678826 w 678826"/>
              <a:gd name="connsiteY4" fmla="*/ 3282097 h 3282097"/>
              <a:gd name="connsiteX0" fmla="*/ 678826 w 678826"/>
              <a:gd name="connsiteY0" fmla="*/ 3282097 h 3282097"/>
              <a:gd name="connsiteX1" fmla="*/ 0 w 678826"/>
              <a:gd name="connsiteY1" fmla="*/ 3282090 h 3282097"/>
              <a:gd name="connsiteX2" fmla="*/ 0 w 678826"/>
              <a:gd name="connsiteY2" fmla="*/ 7 h 3282097"/>
              <a:gd name="connsiteX3" fmla="*/ 678826 w 678826"/>
              <a:gd name="connsiteY3" fmla="*/ 0 h 3282097"/>
              <a:gd name="connsiteX0" fmla="*/ 678826 w 678826"/>
              <a:gd name="connsiteY0" fmla="*/ 3282097 h 3282100"/>
              <a:gd name="connsiteX1" fmla="*/ 0 w 678826"/>
              <a:gd name="connsiteY1" fmla="*/ 3282090 h 3282100"/>
              <a:gd name="connsiteX2" fmla="*/ 0 w 678826"/>
              <a:gd name="connsiteY2" fmla="*/ 7 h 3282100"/>
              <a:gd name="connsiteX3" fmla="*/ 678826 w 678826"/>
              <a:gd name="connsiteY3" fmla="*/ 0 h 3282100"/>
              <a:gd name="connsiteX4" fmla="*/ 678826 w 678826"/>
              <a:gd name="connsiteY4" fmla="*/ 3282097 h 3282100"/>
              <a:gd name="connsiteX0" fmla="*/ 287666 w 678826"/>
              <a:gd name="connsiteY0" fmla="*/ 3282100 h 3282100"/>
              <a:gd name="connsiteX1" fmla="*/ 0 w 678826"/>
              <a:gd name="connsiteY1" fmla="*/ 3282090 h 3282100"/>
              <a:gd name="connsiteX2" fmla="*/ 0 w 678826"/>
              <a:gd name="connsiteY2" fmla="*/ 7 h 3282100"/>
              <a:gd name="connsiteX3" fmla="*/ 678826 w 678826"/>
              <a:gd name="connsiteY3" fmla="*/ 0 h 328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826" h="3282100" stroke="0" extrusionOk="0">
                <a:moveTo>
                  <a:pt x="678826" y="3282097"/>
                </a:moveTo>
                <a:lnTo>
                  <a:pt x="0" y="3282090"/>
                </a:lnTo>
                <a:lnTo>
                  <a:pt x="0" y="7"/>
                </a:lnTo>
                <a:cubicBezTo>
                  <a:pt x="0" y="3"/>
                  <a:pt x="303921" y="0"/>
                  <a:pt x="678826" y="0"/>
                </a:cubicBezTo>
                <a:lnTo>
                  <a:pt x="678826" y="3282097"/>
                </a:lnTo>
                <a:close/>
              </a:path>
              <a:path w="678826" h="3282100" fill="none">
                <a:moveTo>
                  <a:pt x="287666" y="3282100"/>
                </a:moveTo>
                <a:lnTo>
                  <a:pt x="0" y="3282090"/>
                </a:lnTo>
                <a:lnTo>
                  <a:pt x="0" y="7"/>
                </a:lnTo>
                <a:cubicBezTo>
                  <a:pt x="0" y="3"/>
                  <a:pt x="303921" y="0"/>
                  <a:pt x="678826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94405" y="4078117"/>
                <a:ext cx="1670902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b="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405" y="4078117"/>
                <a:ext cx="1670902" cy="508732"/>
              </a:xfrm>
              <a:prstGeom prst="rect">
                <a:avLst/>
              </a:prstGeom>
              <a:blipFill>
                <a:blip r:embed="rId8"/>
                <a:stretch>
                  <a:fillRect t="-24096" b="-1686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/>
          <p:cNvCxnSpPr>
            <a:endCxn id="17" idx="1"/>
          </p:cNvCxnSpPr>
          <p:nvPr/>
        </p:nvCxnSpPr>
        <p:spPr>
          <a:xfrm>
            <a:off x="1730369" y="4332483"/>
            <a:ext cx="5640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7" idx="3"/>
            <a:endCxn id="12" idx="1"/>
          </p:cNvCxnSpPr>
          <p:nvPr/>
        </p:nvCxnSpPr>
        <p:spPr>
          <a:xfrm flipV="1">
            <a:off x="3965307" y="4326203"/>
            <a:ext cx="524759" cy="62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en angle 30"/>
          <p:cNvCxnSpPr/>
          <p:nvPr/>
        </p:nvCxnSpPr>
        <p:spPr>
          <a:xfrm flipH="1">
            <a:off x="1323863" y="3012991"/>
            <a:ext cx="2" cy="95467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enthèse ouvrante 62"/>
          <p:cNvSpPr/>
          <p:nvPr/>
        </p:nvSpPr>
        <p:spPr>
          <a:xfrm rot="16200000">
            <a:off x="3479306" y="2481212"/>
            <a:ext cx="678826" cy="4989711"/>
          </a:xfrm>
          <a:custGeom>
            <a:avLst/>
            <a:gdLst>
              <a:gd name="connsiteX0" fmla="*/ 678826 w 678826"/>
              <a:gd name="connsiteY0" fmla="*/ 3282097 h 3282097"/>
              <a:gd name="connsiteX1" fmla="*/ 0 w 678826"/>
              <a:gd name="connsiteY1" fmla="*/ 3282090 h 3282097"/>
              <a:gd name="connsiteX2" fmla="*/ 0 w 678826"/>
              <a:gd name="connsiteY2" fmla="*/ 7 h 3282097"/>
              <a:gd name="connsiteX3" fmla="*/ 678826 w 678826"/>
              <a:gd name="connsiteY3" fmla="*/ 0 h 3282097"/>
              <a:gd name="connsiteX4" fmla="*/ 678826 w 678826"/>
              <a:gd name="connsiteY4" fmla="*/ 3282097 h 3282097"/>
              <a:gd name="connsiteX0" fmla="*/ 678826 w 678826"/>
              <a:gd name="connsiteY0" fmla="*/ 3282097 h 3282097"/>
              <a:gd name="connsiteX1" fmla="*/ 0 w 678826"/>
              <a:gd name="connsiteY1" fmla="*/ 3282090 h 3282097"/>
              <a:gd name="connsiteX2" fmla="*/ 0 w 678826"/>
              <a:gd name="connsiteY2" fmla="*/ 7 h 3282097"/>
              <a:gd name="connsiteX3" fmla="*/ 678826 w 678826"/>
              <a:gd name="connsiteY3" fmla="*/ 0 h 3282097"/>
              <a:gd name="connsiteX0" fmla="*/ 678826 w 678826"/>
              <a:gd name="connsiteY0" fmla="*/ 3282097 h 3282100"/>
              <a:gd name="connsiteX1" fmla="*/ 0 w 678826"/>
              <a:gd name="connsiteY1" fmla="*/ 3282090 h 3282100"/>
              <a:gd name="connsiteX2" fmla="*/ 0 w 678826"/>
              <a:gd name="connsiteY2" fmla="*/ 7 h 3282100"/>
              <a:gd name="connsiteX3" fmla="*/ 678826 w 678826"/>
              <a:gd name="connsiteY3" fmla="*/ 0 h 3282100"/>
              <a:gd name="connsiteX4" fmla="*/ 678826 w 678826"/>
              <a:gd name="connsiteY4" fmla="*/ 3282097 h 3282100"/>
              <a:gd name="connsiteX0" fmla="*/ 287666 w 678826"/>
              <a:gd name="connsiteY0" fmla="*/ 3282100 h 3282100"/>
              <a:gd name="connsiteX1" fmla="*/ 0 w 678826"/>
              <a:gd name="connsiteY1" fmla="*/ 3282090 h 3282100"/>
              <a:gd name="connsiteX2" fmla="*/ 0 w 678826"/>
              <a:gd name="connsiteY2" fmla="*/ 7 h 3282100"/>
              <a:gd name="connsiteX3" fmla="*/ 678826 w 678826"/>
              <a:gd name="connsiteY3" fmla="*/ 0 h 328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826" h="3282100" stroke="0" extrusionOk="0">
                <a:moveTo>
                  <a:pt x="678826" y="3282097"/>
                </a:moveTo>
                <a:lnTo>
                  <a:pt x="0" y="3282090"/>
                </a:lnTo>
                <a:lnTo>
                  <a:pt x="0" y="7"/>
                </a:lnTo>
                <a:cubicBezTo>
                  <a:pt x="0" y="3"/>
                  <a:pt x="303921" y="0"/>
                  <a:pt x="678826" y="0"/>
                </a:cubicBezTo>
                <a:lnTo>
                  <a:pt x="678826" y="3282097"/>
                </a:lnTo>
                <a:close/>
              </a:path>
              <a:path w="678826" h="3282100" fill="none">
                <a:moveTo>
                  <a:pt x="287666" y="3282100"/>
                </a:moveTo>
                <a:lnTo>
                  <a:pt x="0" y="3282090"/>
                </a:lnTo>
                <a:lnTo>
                  <a:pt x="0" y="7"/>
                </a:lnTo>
                <a:cubicBezTo>
                  <a:pt x="0" y="3"/>
                  <a:pt x="303921" y="0"/>
                  <a:pt x="678826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871220" y="1809295"/>
                <a:ext cx="10039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Step 0: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Generation of the sensitivity matrices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using a step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</a:t>
                </a:r>
              </a:p>
              <a:p>
                <a:pPr algn="ctr"/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Computation of the Projector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20" y="1809295"/>
                <a:ext cx="10039257" cy="646331"/>
              </a:xfrm>
              <a:prstGeom prst="rect">
                <a:avLst/>
              </a:prstGeom>
              <a:blipFill>
                <a:blip r:embed="rId9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3737261" y="5467310"/>
                <a:ext cx="4472018" cy="671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Step 2: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Estimation of the </a:t>
                </a:r>
                <a:r>
                  <a:rPr lang="en-US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mis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-registrations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261" y="5467310"/>
                <a:ext cx="4472018" cy="671659"/>
              </a:xfrm>
              <a:prstGeom prst="rect">
                <a:avLst/>
              </a:prstGeom>
              <a:blipFill>
                <a:blip r:embed="rId10"/>
                <a:stretch>
                  <a:fillRect t="-54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6709309" y="4551458"/>
                <a:ext cx="4499705" cy="67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Step 3: </a:t>
                </a:r>
                <a:r>
                  <a:rPr lang="fr-FR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Update of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using the new </a:t>
                </a:r>
                <a:r>
                  <a:rPr lang="en-US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mis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-registrations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309" y="4551458"/>
                <a:ext cx="4499705" cy="671209"/>
              </a:xfrm>
              <a:prstGeom prst="rect">
                <a:avLst/>
              </a:prstGeom>
              <a:blipFill>
                <a:blip r:embed="rId11"/>
                <a:stretch>
                  <a:fillRect t="-545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en angle 30"/>
          <p:cNvCxnSpPr>
            <a:stCxn id="8" idx="2"/>
            <a:endCxn id="12" idx="0"/>
          </p:cNvCxnSpPr>
          <p:nvPr/>
        </p:nvCxnSpPr>
        <p:spPr>
          <a:xfrm flipH="1">
            <a:off x="4762266" y="2956904"/>
            <a:ext cx="9820" cy="111493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contenu 2"/>
          <p:cNvSpPr>
            <a:spLocks noGrp="1"/>
          </p:cNvSpPr>
          <p:nvPr>
            <p:ph idx="1"/>
          </p:nvPr>
        </p:nvSpPr>
        <p:spPr>
          <a:xfrm>
            <a:off x="419877" y="1110343"/>
            <a:ext cx="11299371" cy="5066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Mis-Registration Identification from an Interaction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533356" y="5433019"/>
                <a:ext cx="29580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Step 1: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Estimation of the Interaction Matrix of the system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𝑟𝑒𝑎𝑙</m:t>
                        </m:r>
                      </m:sub>
                    </m:sSub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6" y="5433019"/>
                <a:ext cx="2958061" cy="923330"/>
              </a:xfrm>
              <a:prstGeom prst="rect">
                <a:avLst/>
              </a:prstGeom>
              <a:blipFill>
                <a:blip r:embed="rId12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E387-24E7-4D3B-B64B-F4E1E1280FF8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Mis-Registration Identification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/>
              <p:nvPr/>
            </p:nvSpPr>
            <p:spPr>
              <a:xfrm flipH="1">
                <a:off x="1136480" y="2344003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6480" y="2344003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81666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81522" y="2448172"/>
                <a:ext cx="1871931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b="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𝛿𝛼</m:t>
                          </m:r>
                        </m:sub>
                      </m:sSub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522" y="2448172"/>
                <a:ext cx="1871931" cy="508732"/>
              </a:xfrm>
              <a:prstGeom prst="rect">
                <a:avLst/>
              </a:prstGeom>
              <a:blipFill>
                <a:blip r:embed="rId3"/>
                <a:stretch>
                  <a:fillRect t="-5180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09706" y="2448172"/>
                <a:ext cx="524759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706" y="2448172"/>
                <a:ext cx="524759" cy="508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/>
          <p:cNvCxnSpPr>
            <a:endCxn id="7" idx="1"/>
          </p:cNvCxnSpPr>
          <p:nvPr/>
        </p:nvCxnSpPr>
        <p:spPr>
          <a:xfrm>
            <a:off x="1730369" y="2702538"/>
            <a:ext cx="5640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7" idx="3"/>
            <a:endCxn id="8" idx="1"/>
          </p:cNvCxnSpPr>
          <p:nvPr/>
        </p:nvCxnSpPr>
        <p:spPr>
          <a:xfrm>
            <a:off x="3965307" y="2702538"/>
            <a:ext cx="5443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"/>
              <p:cNvSpPr/>
              <p:nvPr/>
            </p:nvSpPr>
            <p:spPr>
              <a:xfrm flipH="1">
                <a:off x="1136480" y="3967668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6480" y="3967668"/>
                <a:ext cx="593889" cy="668988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8000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90066" y="4071837"/>
                <a:ext cx="544399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066" y="4071837"/>
                <a:ext cx="544399" cy="508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105587" y="4071837"/>
            <a:ext cx="524759" cy="5087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4" name="Connecteur droit 13"/>
          <p:cNvCxnSpPr>
            <a:stCxn id="12" idx="3"/>
            <a:endCxn id="13" idx="1"/>
          </p:cNvCxnSpPr>
          <p:nvPr/>
        </p:nvCxnSpPr>
        <p:spPr>
          <a:xfrm>
            <a:off x="5034465" y="4326203"/>
            <a:ext cx="1071122" cy="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105587" y="3817471"/>
                <a:ext cx="713295" cy="1001234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587" y="3817471"/>
                <a:ext cx="713295" cy="1001234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4245" r="-1483333" b="-1179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arenthèse ouvrante 62"/>
          <p:cNvSpPr/>
          <p:nvPr/>
        </p:nvSpPr>
        <p:spPr>
          <a:xfrm rot="16200000">
            <a:off x="3479306" y="2481212"/>
            <a:ext cx="678826" cy="4989711"/>
          </a:xfrm>
          <a:custGeom>
            <a:avLst/>
            <a:gdLst>
              <a:gd name="connsiteX0" fmla="*/ 678826 w 678826"/>
              <a:gd name="connsiteY0" fmla="*/ 3282097 h 3282097"/>
              <a:gd name="connsiteX1" fmla="*/ 0 w 678826"/>
              <a:gd name="connsiteY1" fmla="*/ 3282090 h 3282097"/>
              <a:gd name="connsiteX2" fmla="*/ 0 w 678826"/>
              <a:gd name="connsiteY2" fmla="*/ 7 h 3282097"/>
              <a:gd name="connsiteX3" fmla="*/ 678826 w 678826"/>
              <a:gd name="connsiteY3" fmla="*/ 0 h 3282097"/>
              <a:gd name="connsiteX4" fmla="*/ 678826 w 678826"/>
              <a:gd name="connsiteY4" fmla="*/ 3282097 h 3282097"/>
              <a:gd name="connsiteX0" fmla="*/ 678826 w 678826"/>
              <a:gd name="connsiteY0" fmla="*/ 3282097 h 3282097"/>
              <a:gd name="connsiteX1" fmla="*/ 0 w 678826"/>
              <a:gd name="connsiteY1" fmla="*/ 3282090 h 3282097"/>
              <a:gd name="connsiteX2" fmla="*/ 0 w 678826"/>
              <a:gd name="connsiteY2" fmla="*/ 7 h 3282097"/>
              <a:gd name="connsiteX3" fmla="*/ 678826 w 678826"/>
              <a:gd name="connsiteY3" fmla="*/ 0 h 3282097"/>
              <a:gd name="connsiteX0" fmla="*/ 678826 w 678826"/>
              <a:gd name="connsiteY0" fmla="*/ 3282097 h 3282100"/>
              <a:gd name="connsiteX1" fmla="*/ 0 w 678826"/>
              <a:gd name="connsiteY1" fmla="*/ 3282090 h 3282100"/>
              <a:gd name="connsiteX2" fmla="*/ 0 w 678826"/>
              <a:gd name="connsiteY2" fmla="*/ 7 h 3282100"/>
              <a:gd name="connsiteX3" fmla="*/ 678826 w 678826"/>
              <a:gd name="connsiteY3" fmla="*/ 0 h 3282100"/>
              <a:gd name="connsiteX4" fmla="*/ 678826 w 678826"/>
              <a:gd name="connsiteY4" fmla="*/ 3282097 h 3282100"/>
              <a:gd name="connsiteX0" fmla="*/ 287666 w 678826"/>
              <a:gd name="connsiteY0" fmla="*/ 3282100 h 3282100"/>
              <a:gd name="connsiteX1" fmla="*/ 0 w 678826"/>
              <a:gd name="connsiteY1" fmla="*/ 3282090 h 3282100"/>
              <a:gd name="connsiteX2" fmla="*/ 0 w 678826"/>
              <a:gd name="connsiteY2" fmla="*/ 7 h 3282100"/>
              <a:gd name="connsiteX3" fmla="*/ 678826 w 678826"/>
              <a:gd name="connsiteY3" fmla="*/ 0 h 328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826" h="3282100" stroke="0" extrusionOk="0">
                <a:moveTo>
                  <a:pt x="678826" y="3282097"/>
                </a:moveTo>
                <a:lnTo>
                  <a:pt x="0" y="3282090"/>
                </a:lnTo>
                <a:lnTo>
                  <a:pt x="0" y="7"/>
                </a:lnTo>
                <a:cubicBezTo>
                  <a:pt x="0" y="3"/>
                  <a:pt x="303921" y="0"/>
                  <a:pt x="678826" y="0"/>
                </a:cubicBezTo>
                <a:lnTo>
                  <a:pt x="678826" y="3282097"/>
                </a:lnTo>
                <a:close/>
              </a:path>
              <a:path w="678826" h="3282100" fill="none">
                <a:moveTo>
                  <a:pt x="287666" y="3282100"/>
                </a:moveTo>
                <a:lnTo>
                  <a:pt x="0" y="3282090"/>
                </a:lnTo>
                <a:lnTo>
                  <a:pt x="0" y="7"/>
                </a:lnTo>
                <a:cubicBezTo>
                  <a:pt x="0" y="3"/>
                  <a:pt x="303921" y="0"/>
                  <a:pt x="678826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94405" y="4078117"/>
                <a:ext cx="1670902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b="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405" y="4078117"/>
                <a:ext cx="1670902" cy="508732"/>
              </a:xfrm>
              <a:prstGeom prst="rect">
                <a:avLst/>
              </a:prstGeom>
              <a:blipFill>
                <a:blip r:embed="rId8"/>
                <a:stretch>
                  <a:fillRect t="-24096" b="-1686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/>
          <p:cNvCxnSpPr>
            <a:endCxn id="17" idx="1"/>
          </p:cNvCxnSpPr>
          <p:nvPr/>
        </p:nvCxnSpPr>
        <p:spPr>
          <a:xfrm>
            <a:off x="1730369" y="4332483"/>
            <a:ext cx="5640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7" idx="3"/>
            <a:endCxn id="12" idx="1"/>
          </p:cNvCxnSpPr>
          <p:nvPr/>
        </p:nvCxnSpPr>
        <p:spPr>
          <a:xfrm flipV="1">
            <a:off x="3965307" y="4326203"/>
            <a:ext cx="524759" cy="62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en angle 30"/>
          <p:cNvCxnSpPr/>
          <p:nvPr/>
        </p:nvCxnSpPr>
        <p:spPr>
          <a:xfrm flipH="1">
            <a:off x="1323863" y="3012991"/>
            <a:ext cx="2" cy="95467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59"/>
          <p:cNvCxnSpPr>
            <a:endCxn id="22" idx="2"/>
          </p:cNvCxnSpPr>
          <p:nvPr/>
        </p:nvCxnSpPr>
        <p:spPr>
          <a:xfrm flipV="1">
            <a:off x="6686271" y="3912581"/>
            <a:ext cx="1035583" cy="423826"/>
          </a:xfrm>
          <a:prstGeom prst="bentConnector2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573342" y="3403849"/>
                <a:ext cx="297024" cy="5087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342" y="3403849"/>
                <a:ext cx="297024" cy="508732"/>
              </a:xfrm>
              <a:prstGeom prst="rect">
                <a:avLst/>
              </a:prstGeom>
              <a:blipFill>
                <a:blip r:embed="rId9"/>
                <a:stretch>
                  <a:fillRect l="-1836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67"/>
          <p:cNvCxnSpPr>
            <a:stCxn id="22" idx="0"/>
            <a:endCxn id="8" idx="2"/>
          </p:cNvCxnSpPr>
          <p:nvPr/>
        </p:nvCxnSpPr>
        <p:spPr>
          <a:xfrm rot="16200000" flipV="1">
            <a:off x="6023498" y="1705493"/>
            <a:ext cx="446945" cy="2949768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arenthèse ouvrante 62"/>
          <p:cNvSpPr/>
          <p:nvPr/>
        </p:nvSpPr>
        <p:spPr>
          <a:xfrm rot="16200000">
            <a:off x="3479306" y="2481212"/>
            <a:ext cx="678826" cy="4989711"/>
          </a:xfrm>
          <a:custGeom>
            <a:avLst/>
            <a:gdLst>
              <a:gd name="connsiteX0" fmla="*/ 678826 w 678826"/>
              <a:gd name="connsiteY0" fmla="*/ 3282097 h 3282097"/>
              <a:gd name="connsiteX1" fmla="*/ 0 w 678826"/>
              <a:gd name="connsiteY1" fmla="*/ 3282090 h 3282097"/>
              <a:gd name="connsiteX2" fmla="*/ 0 w 678826"/>
              <a:gd name="connsiteY2" fmla="*/ 7 h 3282097"/>
              <a:gd name="connsiteX3" fmla="*/ 678826 w 678826"/>
              <a:gd name="connsiteY3" fmla="*/ 0 h 3282097"/>
              <a:gd name="connsiteX4" fmla="*/ 678826 w 678826"/>
              <a:gd name="connsiteY4" fmla="*/ 3282097 h 3282097"/>
              <a:gd name="connsiteX0" fmla="*/ 678826 w 678826"/>
              <a:gd name="connsiteY0" fmla="*/ 3282097 h 3282097"/>
              <a:gd name="connsiteX1" fmla="*/ 0 w 678826"/>
              <a:gd name="connsiteY1" fmla="*/ 3282090 h 3282097"/>
              <a:gd name="connsiteX2" fmla="*/ 0 w 678826"/>
              <a:gd name="connsiteY2" fmla="*/ 7 h 3282097"/>
              <a:gd name="connsiteX3" fmla="*/ 678826 w 678826"/>
              <a:gd name="connsiteY3" fmla="*/ 0 h 3282097"/>
              <a:gd name="connsiteX0" fmla="*/ 678826 w 678826"/>
              <a:gd name="connsiteY0" fmla="*/ 3282097 h 3282100"/>
              <a:gd name="connsiteX1" fmla="*/ 0 w 678826"/>
              <a:gd name="connsiteY1" fmla="*/ 3282090 h 3282100"/>
              <a:gd name="connsiteX2" fmla="*/ 0 w 678826"/>
              <a:gd name="connsiteY2" fmla="*/ 7 h 3282100"/>
              <a:gd name="connsiteX3" fmla="*/ 678826 w 678826"/>
              <a:gd name="connsiteY3" fmla="*/ 0 h 3282100"/>
              <a:gd name="connsiteX4" fmla="*/ 678826 w 678826"/>
              <a:gd name="connsiteY4" fmla="*/ 3282097 h 3282100"/>
              <a:gd name="connsiteX0" fmla="*/ 287666 w 678826"/>
              <a:gd name="connsiteY0" fmla="*/ 3282100 h 3282100"/>
              <a:gd name="connsiteX1" fmla="*/ 0 w 678826"/>
              <a:gd name="connsiteY1" fmla="*/ 3282090 h 3282100"/>
              <a:gd name="connsiteX2" fmla="*/ 0 w 678826"/>
              <a:gd name="connsiteY2" fmla="*/ 7 h 3282100"/>
              <a:gd name="connsiteX3" fmla="*/ 678826 w 678826"/>
              <a:gd name="connsiteY3" fmla="*/ 0 h 328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826" h="3282100" stroke="0" extrusionOk="0">
                <a:moveTo>
                  <a:pt x="678826" y="3282097"/>
                </a:moveTo>
                <a:lnTo>
                  <a:pt x="0" y="3282090"/>
                </a:lnTo>
                <a:lnTo>
                  <a:pt x="0" y="7"/>
                </a:lnTo>
                <a:cubicBezTo>
                  <a:pt x="0" y="3"/>
                  <a:pt x="303921" y="0"/>
                  <a:pt x="678826" y="0"/>
                </a:cubicBezTo>
                <a:lnTo>
                  <a:pt x="678826" y="3282097"/>
                </a:lnTo>
                <a:close/>
              </a:path>
              <a:path w="678826" h="3282100" fill="none">
                <a:moveTo>
                  <a:pt x="287666" y="3282100"/>
                </a:moveTo>
                <a:lnTo>
                  <a:pt x="0" y="3282090"/>
                </a:lnTo>
                <a:lnTo>
                  <a:pt x="0" y="7"/>
                </a:lnTo>
                <a:cubicBezTo>
                  <a:pt x="0" y="3"/>
                  <a:pt x="303921" y="0"/>
                  <a:pt x="678826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871220" y="1809295"/>
                <a:ext cx="10039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Step 0: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Generation of the sensitivity matrices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using a step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</a:t>
                </a:r>
              </a:p>
              <a:p>
                <a:pPr algn="ctr"/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Computation of the Projector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20" y="1809295"/>
                <a:ext cx="10039257" cy="646331"/>
              </a:xfrm>
              <a:prstGeom prst="rect">
                <a:avLst/>
              </a:prstGeom>
              <a:blipFill>
                <a:blip r:embed="rId10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3737261" y="5467310"/>
                <a:ext cx="4472018" cy="671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Step 2: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Estimation of the </a:t>
                </a:r>
                <a:r>
                  <a:rPr lang="en-US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mis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-registrations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261" y="5467310"/>
                <a:ext cx="4472018" cy="671659"/>
              </a:xfrm>
              <a:prstGeom prst="rect">
                <a:avLst/>
              </a:prstGeom>
              <a:blipFill>
                <a:blip r:embed="rId11"/>
                <a:stretch>
                  <a:fillRect t="-54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6709309" y="4551458"/>
                <a:ext cx="4499705" cy="67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Step 3: </a:t>
                </a:r>
                <a:r>
                  <a:rPr lang="fr-FR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Update of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using the new </a:t>
                </a:r>
                <a:r>
                  <a:rPr lang="en-US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mis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-registrations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309" y="4551458"/>
                <a:ext cx="4499705" cy="671209"/>
              </a:xfrm>
              <a:prstGeom prst="rect">
                <a:avLst/>
              </a:prstGeom>
              <a:blipFill>
                <a:blip r:embed="rId12"/>
                <a:stretch>
                  <a:fillRect t="-545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8076181" y="2734885"/>
                <a:ext cx="3558673" cy="646331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50"/>
                    </a:solidFill>
                  </a:rPr>
                  <a:t>Step 4: </a:t>
                </a:r>
                <a:r>
                  <a:rPr lang="fr-FR" dirty="0" smtClean="0">
                    <a:solidFill>
                      <a:srgbClr val="00B050"/>
                    </a:solidFill>
                  </a:rPr>
                  <a:t>Update of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using the new working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if necessary.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181" y="2734885"/>
                <a:ext cx="3558673" cy="646331"/>
              </a:xfrm>
              <a:prstGeom prst="rect">
                <a:avLst/>
              </a:prstGeom>
              <a:blipFill>
                <a:blip r:embed="rId13"/>
                <a:stretch>
                  <a:fillRect t="-4587" r="-1022" b="-11927"/>
                </a:stretch>
              </a:blipFill>
              <a:ln w="19050">
                <a:solidFill>
                  <a:srgbClr val="00B05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en angle 30"/>
          <p:cNvCxnSpPr>
            <a:stCxn id="8" idx="2"/>
            <a:endCxn id="12" idx="0"/>
          </p:cNvCxnSpPr>
          <p:nvPr/>
        </p:nvCxnSpPr>
        <p:spPr>
          <a:xfrm flipH="1">
            <a:off x="4762266" y="2956904"/>
            <a:ext cx="9820" cy="111493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contenu 2"/>
          <p:cNvSpPr>
            <a:spLocks noGrp="1"/>
          </p:cNvSpPr>
          <p:nvPr>
            <p:ph idx="1"/>
          </p:nvPr>
        </p:nvSpPr>
        <p:spPr>
          <a:xfrm>
            <a:off x="419877" y="1110343"/>
            <a:ext cx="11299371" cy="5066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Mis-Registration Identification from an Interaction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533356" y="5433019"/>
                <a:ext cx="29580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Step 1: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Estimation of the Interaction Matrix of the system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𝑟𝑒𝑎𝑙</m:t>
                        </m:r>
                      </m:sub>
                    </m:sSub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6" y="5433019"/>
                <a:ext cx="2958061" cy="923330"/>
              </a:xfrm>
              <a:prstGeom prst="rect">
                <a:avLst/>
              </a:prstGeom>
              <a:blipFill>
                <a:blip r:embed="rId14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225A-FE15-45B2-A173-0AC82D74975A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24" y="926772"/>
            <a:ext cx="4888375" cy="59312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 Calibration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878" y="1110343"/>
            <a:ext cx="5969348" cy="50666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Interaction Matrix </a:t>
            </a:r>
          </a:p>
          <a:p>
            <a:pPr marL="0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alibrate how each WFS </a:t>
            </a:r>
            <a:r>
              <a:rPr lang="en-US" sz="2400" dirty="0" err="1" smtClean="0"/>
              <a:t>subaperture</a:t>
            </a:r>
            <a:r>
              <a:rPr lang="en-US" sz="2400" dirty="0" smtClean="0"/>
              <a:t> “sees” the DM actuators</a:t>
            </a:r>
          </a:p>
          <a:p>
            <a:pPr marL="0" indent="0">
              <a:buNone/>
            </a:pPr>
            <a:r>
              <a:rPr lang="en-US" sz="2400" dirty="0" smtClean="0"/>
              <a:t>Usually measured using external fiber.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FBDB-7F1B-420B-9135-6BF6FC35379E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Mis-Registration Identification</a:t>
            </a:r>
            <a:endParaRPr lang="en-US" dirty="0"/>
          </a:p>
        </p:txBody>
      </p:sp>
      <p:sp>
        <p:nvSpPr>
          <p:cNvPr id="31" name="Espace réservé du contenu 2"/>
          <p:cNvSpPr>
            <a:spLocks noGrp="1"/>
          </p:cNvSpPr>
          <p:nvPr>
            <p:ph idx="1"/>
          </p:nvPr>
        </p:nvSpPr>
        <p:spPr>
          <a:xfrm>
            <a:off x="419877" y="1110343"/>
            <a:ext cx="11299371" cy="63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Mis-Registration Identification from an Interaction Matrix</a:t>
            </a:r>
          </a:p>
        </p:txBody>
      </p:sp>
      <p:sp>
        <p:nvSpPr>
          <p:cNvPr id="347" name="Espace réservé de la date 3"/>
          <p:cNvSpPr txBox="1">
            <a:spLocks/>
          </p:cNvSpPr>
          <p:nvPr/>
        </p:nvSpPr>
        <p:spPr>
          <a:xfrm>
            <a:off x="429985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51F09-430D-4F59-96B5-5B56B8D51FF1}" type="datetime1">
              <a:rPr lang="fr-FR" smtClean="0"/>
              <a:pPr/>
              <a:t>23/10/2018</a:t>
            </a:fld>
            <a:endParaRPr lang="en-US" dirty="0"/>
          </a:p>
        </p:txBody>
      </p:sp>
      <p:sp>
        <p:nvSpPr>
          <p:cNvPr id="348" name="Espace réservé du numéro de diapositive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A4A60E-8CB5-4A3E-B1D5-63EFBC114A29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Rectangle 6"/>
              <p:cNvSpPr/>
              <p:nvPr/>
            </p:nvSpPr>
            <p:spPr>
              <a:xfrm>
                <a:off x="10259618" y="1952632"/>
                <a:ext cx="1778496" cy="1813029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°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=0 %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=0 %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=100 %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=100 %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618" y="1952632"/>
                <a:ext cx="1778496" cy="1813029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3833333" b="-144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Rectangle 6"/>
              <p:cNvSpPr/>
              <p:nvPr/>
            </p:nvSpPr>
            <p:spPr>
              <a:xfrm>
                <a:off x="7605074" y="1955010"/>
                <a:ext cx="1778496" cy="1813029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=1.5 °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=30 %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=60 %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=103 %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=105 %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074" y="1955010"/>
                <a:ext cx="1778496" cy="1813029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4116667" b="-2609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1" name="Espace réservé de la date 3"/>
          <p:cNvSpPr txBox="1">
            <a:spLocks/>
          </p:cNvSpPr>
          <p:nvPr/>
        </p:nvSpPr>
        <p:spPr>
          <a:xfrm>
            <a:off x="429985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51F09-430D-4F59-96B5-5B56B8D51FF1}" type="datetime1">
              <a:rPr lang="fr-FR" smtClean="0"/>
              <a:pPr/>
              <a:t>23/10/2018</a:t>
            </a:fld>
            <a:endParaRPr lang="en-US" dirty="0"/>
          </a:p>
        </p:txBody>
      </p:sp>
      <p:sp>
        <p:nvSpPr>
          <p:cNvPr id="352" name="Espace réservé du numéro de diapositive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A4A60E-8CB5-4A3E-B1D5-63EFBC114A2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54" name="AutoShape 3"/>
          <p:cNvSpPr>
            <a:spLocks noChangeAspect="1" noChangeArrowheads="1" noTextEdit="1"/>
          </p:cNvSpPr>
          <p:nvPr/>
        </p:nvSpPr>
        <p:spPr bwMode="auto">
          <a:xfrm>
            <a:off x="0" y="4205288"/>
            <a:ext cx="12192000" cy="260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Freeform 5"/>
          <p:cNvSpPr>
            <a:spLocks noEditPoints="1"/>
          </p:cNvSpPr>
          <p:nvPr/>
        </p:nvSpPr>
        <p:spPr bwMode="auto">
          <a:xfrm>
            <a:off x="706438" y="4551363"/>
            <a:ext cx="1647825" cy="1647825"/>
          </a:xfrm>
          <a:custGeom>
            <a:avLst/>
            <a:gdLst>
              <a:gd name="T0" fmla="*/ 0 w 2088"/>
              <a:gd name="T1" fmla="*/ 2088 h 2088"/>
              <a:gd name="T2" fmla="*/ 2088 w 2088"/>
              <a:gd name="T3" fmla="*/ 2088 h 2088"/>
              <a:gd name="T4" fmla="*/ 2088 w 2088"/>
              <a:gd name="T5" fmla="*/ 0 h 2088"/>
              <a:gd name="T6" fmla="*/ 0 w 2088"/>
              <a:gd name="T7" fmla="*/ 0 h 2088"/>
              <a:gd name="T8" fmla="*/ 0 w 2088"/>
              <a:gd name="T9" fmla="*/ 2088 h 2088"/>
              <a:gd name="T10" fmla="*/ 0 w 2088"/>
              <a:gd name="T11" fmla="*/ 2088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8" h="2088">
                <a:moveTo>
                  <a:pt x="0" y="2088"/>
                </a:moveTo>
                <a:lnTo>
                  <a:pt x="2088" y="2088"/>
                </a:lnTo>
                <a:lnTo>
                  <a:pt x="2088" y="0"/>
                </a:lnTo>
                <a:lnTo>
                  <a:pt x="0" y="0"/>
                </a:lnTo>
                <a:lnTo>
                  <a:pt x="0" y="2088"/>
                </a:lnTo>
                <a:close/>
                <a:moveTo>
                  <a:pt x="0" y="2088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Freeform 6"/>
          <p:cNvSpPr>
            <a:spLocks noEditPoints="1"/>
          </p:cNvSpPr>
          <p:nvPr/>
        </p:nvSpPr>
        <p:spPr bwMode="auto">
          <a:xfrm>
            <a:off x="969963" y="6673851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9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6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7 w 169"/>
              <a:gd name="T25" fmla="*/ 0 h 147"/>
              <a:gd name="T26" fmla="*/ 132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1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3 w 169"/>
              <a:gd name="T39" fmla="*/ 147 h 147"/>
              <a:gd name="T40" fmla="*/ 93 w 169"/>
              <a:gd name="T41" fmla="*/ 135 h 147"/>
              <a:gd name="T42" fmla="*/ 111 w 169"/>
              <a:gd name="T43" fmla="*/ 134 h 147"/>
              <a:gd name="T44" fmla="*/ 119 w 169"/>
              <a:gd name="T45" fmla="*/ 125 h 147"/>
              <a:gd name="T46" fmla="*/ 119 w 169"/>
              <a:gd name="T47" fmla="*/ 46 h 147"/>
              <a:gd name="T48" fmla="*/ 114 w 169"/>
              <a:gd name="T49" fmla="*/ 19 h 147"/>
              <a:gd name="T50" fmla="*/ 95 w 169"/>
              <a:gd name="T51" fmla="*/ 8 h 147"/>
              <a:gd name="T52" fmla="*/ 63 w 169"/>
              <a:gd name="T53" fmla="*/ 24 h 147"/>
              <a:gd name="T54" fmla="*/ 51 w 169"/>
              <a:gd name="T55" fmla="*/ 59 h 147"/>
              <a:gd name="T56" fmla="*/ 51 w 169"/>
              <a:gd name="T57" fmla="*/ 125 h 147"/>
              <a:gd name="T58" fmla="*/ 58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3" y="23"/>
                  <a:pt x="59" y="15"/>
                  <a:pt x="68" y="9"/>
                </a:cubicBezTo>
                <a:cubicBezTo>
                  <a:pt x="77" y="3"/>
                  <a:pt x="86" y="0"/>
                  <a:pt x="97" y="0"/>
                </a:cubicBezTo>
                <a:cubicBezTo>
                  <a:pt x="112" y="0"/>
                  <a:pt x="124" y="3"/>
                  <a:pt x="132" y="11"/>
                </a:cubicBezTo>
                <a:cubicBezTo>
                  <a:pt x="139" y="18"/>
                  <a:pt x="143" y="29"/>
                  <a:pt x="143" y="45"/>
                </a:cubicBezTo>
                <a:lnTo>
                  <a:pt x="143" y="125"/>
                </a:lnTo>
                <a:cubicBezTo>
                  <a:pt x="143" y="129"/>
                  <a:pt x="146" y="132"/>
                  <a:pt x="151" y="134"/>
                </a:cubicBezTo>
                <a:cubicBezTo>
                  <a:pt x="155" y="135"/>
                  <a:pt x="162" y="135"/>
                  <a:pt x="169" y="135"/>
                </a:cubicBezTo>
                <a:lnTo>
                  <a:pt x="169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0" y="135"/>
                  <a:pt x="107" y="135"/>
                  <a:pt x="111" y="134"/>
                </a:cubicBezTo>
                <a:cubicBezTo>
                  <a:pt x="116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7" y="26"/>
                  <a:pt x="114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1" y="13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9" name="Freeform 7"/>
          <p:cNvSpPr>
            <a:spLocks noEditPoints="1"/>
          </p:cNvSpPr>
          <p:nvPr/>
        </p:nvSpPr>
        <p:spPr bwMode="auto">
          <a:xfrm>
            <a:off x="1112838" y="6608763"/>
            <a:ext cx="82550" cy="180975"/>
          </a:xfrm>
          <a:custGeom>
            <a:avLst/>
            <a:gdLst>
              <a:gd name="T0" fmla="*/ 0 w 103"/>
              <a:gd name="T1" fmla="*/ 228 h 228"/>
              <a:gd name="T2" fmla="*/ 0 w 103"/>
              <a:gd name="T3" fmla="*/ 216 h 228"/>
              <a:gd name="T4" fmla="*/ 36 w 103"/>
              <a:gd name="T5" fmla="*/ 206 h 228"/>
              <a:gd name="T6" fmla="*/ 36 w 103"/>
              <a:gd name="T7" fmla="*/ 23 h 228"/>
              <a:gd name="T8" fmla="*/ 0 w 103"/>
              <a:gd name="T9" fmla="*/ 12 h 228"/>
              <a:gd name="T10" fmla="*/ 0 w 103"/>
              <a:gd name="T11" fmla="*/ 0 h 228"/>
              <a:gd name="T12" fmla="*/ 103 w 103"/>
              <a:gd name="T13" fmla="*/ 0 h 228"/>
              <a:gd name="T14" fmla="*/ 103 w 103"/>
              <a:gd name="T15" fmla="*/ 12 h 228"/>
              <a:gd name="T16" fmla="*/ 67 w 103"/>
              <a:gd name="T17" fmla="*/ 23 h 228"/>
              <a:gd name="T18" fmla="*/ 67 w 103"/>
              <a:gd name="T19" fmla="*/ 206 h 228"/>
              <a:gd name="T20" fmla="*/ 103 w 103"/>
              <a:gd name="T21" fmla="*/ 216 h 228"/>
              <a:gd name="T22" fmla="*/ 103 w 103"/>
              <a:gd name="T23" fmla="*/ 228 h 228"/>
              <a:gd name="T24" fmla="*/ 0 w 103"/>
              <a:gd name="T25" fmla="*/ 228 h 228"/>
              <a:gd name="T26" fmla="*/ 0 w 103"/>
              <a:gd name="T27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228">
                <a:moveTo>
                  <a:pt x="0" y="228"/>
                </a:moveTo>
                <a:lnTo>
                  <a:pt x="0" y="216"/>
                </a:lnTo>
                <a:cubicBezTo>
                  <a:pt x="24" y="216"/>
                  <a:pt x="36" y="213"/>
                  <a:pt x="36" y="206"/>
                </a:cubicBezTo>
                <a:lnTo>
                  <a:pt x="36" y="23"/>
                </a:lnTo>
                <a:cubicBezTo>
                  <a:pt x="36" y="16"/>
                  <a:pt x="24" y="12"/>
                  <a:pt x="0" y="12"/>
                </a:cubicBezTo>
                <a:lnTo>
                  <a:pt x="0" y="0"/>
                </a:lnTo>
                <a:lnTo>
                  <a:pt x="103" y="0"/>
                </a:lnTo>
                <a:lnTo>
                  <a:pt x="103" y="12"/>
                </a:lnTo>
                <a:cubicBezTo>
                  <a:pt x="79" y="12"/>
                  <a:pt x="67" y="16"/>
                  <a:pt x="67" y="23"/>
                </a:cubicBezTo>
                <a:lnTo>
                  <a:pt x="67" y="206"/>
                </a:lnTo>
                <a:cubicBezTo>
                  <a:pt x="67" y="213"/>
                  <a:pt x="79" y="216"/>
                  <a:pt x="103" y="216"/>
                </a:cubicBezTo>
                <a:lnTo>
                  <a:pt x="103" y="228"/>
                </a:lnTo>
                <a:lnTo>
                  <a:pt x="0" y="228"/>
                </a:lnTo>
                <a:close/>
                <a:moveTo>
                  <a:pt x="0" y="22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0" name="Freeform 8"/>
          <p:cNvSpPr>
            <a:spLocks noEditPoints="1"/>
          </p:cNvSpPr>
          <p:nvPr/>
        </p:nvSpPr>
        <p:spPr bwMode="auto">
          <a:xfrm>
            <a:off x="1206500" y="6627813"/>
            <a:ext cx="80963" cy="165100"/>
          </a:xfrm>
          <a:custGeom>
            <a:avLst/>
            <a:gdLst>
              <a:gd name="T0" fmla="*/ 28 w 104"/>
              <a:gd name="T1" fmla="*/ 165 h 209"/>
              <a:gd name="T2" fmla="*/ 28 w 104"/>
              <a:gd name="T3" fmla="*/ 73 h 209"/>
              <a:gd name="T4" fmla="*/ 0 w 104"/>
              <a:gd name="T5" fmla="*/ 73 h 209"/>
              <a:gd name="T6" fmla="*/ 0 w 104"/>
              <a:gd name="T7" fmla="*/ 64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9 w 104"/>
              <a:gd name="T17" fmla="*/ 61 h 209"/>
              <a:gd name="T18" fmla="*/ 99 w 104"/>
              <a:gd name="T19" fmla="*/ 73 h 209"/>
              <a:gd name="T20" fmla="*/ 52 w 104"/>
              <a:gd name="T21" fmla="*/ 73 h 209"/>
              <a:gd name="T22" fmla="*/ 52 w 104"/>
              <a:gd name="T23" fmla="*/ 164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5 w 104"/>
              <a:gd name="T31" fmla="*/ 164 h 209"/>
              <a:gd name="T32" fmla="*/ 95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8 w 104"/>
              <a:gd name="T47" fmla="*/ 165 h 209"/>
              <a:gd name="T48" fmla="*/ 28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4"/>
                </a:lnTo>
                <a:cubicBezTo>
                  <a:pt x="14" y="64"/>
                  <a:pt x="25" y="58"/>
                  <a:pt x="32" y="44"/>
                </a:cubicBezTo>
                <a:cubicBezTo>
                  <a:pt x="39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3" y="182"/>
                  <a:pt x="56" y="189"/>
                </a:cubicBezTo>
                <a:cubicBezTo>
                  <a:pt x="60" y="196"/>
                  <a:pt x="65" y="199"/>
                  <a:pt x="73" y="199"/>
                </a:cubicBezTo>
                <a:cubicBezTo>
                  <a:pt x="81" y="199"/>
                  <a:pt x="86" y="195"/>
                  <a:pt x="89" y="188"/>
                </a:cubicBezTo>
                <a:cubicBezTo>
                  <a:pt x="93" y="181"/>
                  <a:pt x="95" y="173"/>
                  <a:pt x="95" y="164"/>
                </a:cubicBezTo>
                <a:lnTo>
                  <a:pt x="95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8" y="209"/>
                  <a:pt x="47" y="205"/>
                  <a:pt x="39" y="197"/>
                </a:cubicBezTo>
                <a:cubicBezTo>
                  <a:pt x="32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" name="Freeform 9"/>
          <p:cNvSpPr>
            <a:spLocks noEditPoints="1"/>
          </p:cNvSpPr>
          <p:nvPr/>
        </p:nvSpPr>
        <p:spPr bwMode="auto">
          <a:xfrm>
            <a:off x="1309688" y="6672263"/>
            <a:ext cx="101600" cy="120650"/>
          </a:xfrm>
          <a:custGeom>
            <a:avLst/>
            <a:gdLst>
              <a:gd name="T0" fmla="*/ 74 w 129"/>
              <a:gd name="T1" fmla="*/ 153 h 153"/>
              <a:gd name="T2" fmla="*/ 37 w 129"/>
              <a:gd name="T3" fmla="*/ 142 h 153"/>
              <a:gd name="T4" fmla="*/ 10 w 129"/>
              <a:gd name="T5" fmla="*/ 114 h 153"/>
              <a:gd name="T6" fmla="*/ 0 w 129"/>
              <a:gd name="T7" fmla="*/ 76 h 153"/>
              <a:gd name="T8" fmla="*/ 9 w 129"/>
              <a:gd name="T9" fmla="*/ 39 h 153"/>
              <a:gd name="T10" fmla="*/ 34 w 129"/>
              <a:gd name="T11" fmla="*/ 11 h 153"/>
              <a:gd name="T12" fmla="*/ 69 w 129"/>
              <a:gd name="T13" fmla="*/ 0 h 153"/>
              <a:gd name="T14" fmla="*/ 96 w 129"/>
              <a:gd name="T15" fmla="*/ 5 h 153"/>
              <a:gd name="T16" fmla="*/ 114 w 129"/>
              <a:gd name="T17" fmla="*/ 19 h 153"/>
              <a:gd name="T18" fmla="*/ 126 w 129"/>
              <a:gd name="T19" fmla="*/ 41 h 153"/>
              <a:gd name="T20" fmla="*/ 129 w 129"/>
              <a:gd name="T21" fmla="*/ 68 h 153"/>
              <a:gd name="T22" fmla="*/ 126 w 129"/>
              <a:gd name="T23" fmla="*/ 72 h 153"/>
              <a:gd name="T24" fmla="*/ 30 w 129"/>
              <a:gd name="T25" fmla="*/ 72 h 153"/>
              <a:gd name="T26" fmla="*/ 30 w 129"/>
              <a:gd name="T27" fmla="*/ 76 h 153"/>
              <a:gd name="T28" fmla="*/ 40 w 129"/>
              <a:gd name="T29" fmla="*/ 123 h 153"/>
              <a:gd name="T30" fmla="*/ 77 w 129"/>
              <a:gd name="T31" fmla="*/ 143 h 153"/>
              <a:gd name="T32" fmla="*/ 96 w 129"/>
              <a:gd name="T33" fmla="*/ 139 h 153"/>
              <a:gd name="T34" fmla="*/ 111 w 129"/>
              <a:gd name="T35" fmla="*/ 126 h 153"/>
              <a:gd name="T36" fmla="*/ 120 w 129"/>
              <a:gd name="T37" fmla="*/ 108 h 153"/>
              <a:gd name="T38" fmla="*/ 121 w 129"/>
              <a:gd name="T39" fmla="*/ 106 h 153"/>
              <a:gd name="T40" fmla="*/ 123 w 129"/>
              <a:gd name="T41" fmla="*/ 105 h 153"/>
              <a:gd name="T42" fmla="*/ 126 w 129"/>
              <a:gd name="T43" fmla="*/ 105 h 153"/>
              <a:gd name="T44" fmla="*/ 129 w 129"/>
              <a:gd name="T45" fmla="*/ 110 h 153"/>
              <a:gd name="T46" fmla="*/ 109 w 129"/>
              <a:gd name="T47" fmla="*/ 141 h 153"/>
              <a:gd name="T48" fmla="*/ 74 w 129"/>
              <a:gd name="T49" fmla="*/ 153 h 153"/>
              <a:gd name="T50" fmla="*/ 30 w 129"/>
              <a:gd name="T51" fmla="*/ 64 h 153"/>
              <a:gd name="T52" fmla="*/ 106 w 129"/>
              <a:gd name="T53" fmla="*/ 64 h 153"/>
              <a:gd name="T54" fmla="*/ 102 w 129"/>
              <a:gd name="T55" fmla="*/ 38 h 153"/>
              <a:gd name="T56" fmla="*/ 90 w 129"/>
              <a:gd name="T57" fmla="*/ 17 h 153"/>
              <a:gd name="T58" fmla="*/ 69 w 129"/>
              <a:gd name="T59" fmla="*/ 8 h 153"/>
              <a:gd name="T60" fmla="*/ 40 w 129"/>
              <a:gd name="T61" fmla="*/ 26 h 153"/>
              <a:gd name="T62" fmla="*/ 30 w 129"/>
              <a:gd name="T63" fmla="*/ 64 h 153"/>
              <a:gd name="T64" fmla="*/ 30 w 129"/>
              <a:gd name="T65" fmla="*/ 6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153">
                <a:moveTo>
                  <a:pt x="74" y="153"/>
                </a:moveTo>
                <a:cubicBezTo>
                  <a:pt x="61" y="153"/>
                  <a:pt x="48" y="149"/>
                  <a:pt x="37" y="142"/>
                </a:cubicBezTo>
                <a:cubicBezTo>
                  <a:pt x="25" y="135"/>
                  <a:pt x="16" y="125"/>
                  <a:pt x="10" y="114"/>
                </a:cubicBezTo>
                <a:cubicBezTo>
                  <a:pt x="4" y="102"/>
                  <a:pt x="0" y="89"/>
                  <a:pt x="0" y="76"/>
                </a:cubicBezTo>
                <a:cubicBezTo>
                  <a:pt x="0" y="63"/>
                  <a:pt x="3" y="51"/>
                  <a:pt x="9" y="39"/>
                </a:cubicBezTo>
                <a:cubicBezTo>
                  <a:pt x="15" y="27"/>
                  <a:pt x="23" y="18"/>
                  <a:pt x="34" y="11"/>
                </a:cubicBezTo>
                <a:cubicBezTo>
                  <a:pt x="44" y="3"/>
                  <a:pt x="56" y="0"/>
                  <a:pt x="69" y="0"/>
                </a:cubicBezTo>
                <a:cubicBezTo>
                  <a:pt x="79" y="0"/>
                  <a:pt x="88" y="1"/>
                  <a:pt x="96" y="5"/>
                </a:cubicBezTo>
                <a:cubicBezTo>
                  <a:pt x="103" y="8"/>
                  <a:pt x="110" y="13"/>
                  <a:pt x="114" y="19"/>
                </a:cubicBezTo>
                <a:cubicBezTo>
                  <a:pt x="119" y="25"/>
                  <a:pt x="123" y="32"/>
                  <a:pt x="126" y="41"/>
                </a:cubicBezTo>
                <a:cubicBezTo>
                  <a:pt x="128" y="49"/>
                  <a:pt x="129" y="58"/>
                  <a:pt x="129" y="68"/>
                </a:cubicBezTo>
                <a:cubicBezTo>
                  <a:pt x="129" y="71"/>
                  <a:pt x="128" y="72"/>
                  <a:pt x="126" y="72"/>
                </a:cubicBezTo>
                <a:lnTo>
                  <a:pt x="30" y="72"/>
                </a:lnTo>
                <a:lnTo>
                  <a:pt x="30" y="76"/>
                </a:lnTo>
                <a:cubicBezTo>
                  <a:pt x="30" y="94"/>
                  <a:pt x="33" y="110"/>
                  <a:pt x="40" y="123"/>
                </a:cubicBezTo>
                <a:cubicBezTo>
                  <a:pt x="48" y="136"/>
                  <a:pt x="60" y="143"/>
                  <a:pt x="77" y="143"/>
                </a:cubicBezTo>
                <a:cubicBezTo>
                  <a:pt x="84" y="143"/>
                  <a:pt x="90" y="142"/>
                  <a:pt x="96" y="139"/>
                </a:cubicBezTo>
                <a:cubicBezTo>
                  <a:pt x="102" y="136"/>
                  <a:pt x="107" y="131"/>
                  <a:pt x="111" y="126"/>
                </a:cubicBezTo>
                <a:cubicBezTo>
                  <a:pt x="115" y="120"/>
                  <a:pt x="118" y="115"/>
                  <a:pt x="120" y="108"/>
                </a:cubicBezTo>
                <a:cubicBezTo>
                  <a:pt x="120" y="108"/>
                  <a:pt x="120" y="107"/>
                  <a:pt x="121" y="106"/>
                </a:cubicBezTo>
                <a:cubicBezTo>
                  <a:pt x="122" y="106"/>
                  <a:pt x="122" y="105"/>
                  <a:pt x="123" y="105"/>
                </a:cubicBezTo>
                <a:lnTo>
                  <a:pt x="126" y="105"/>
                </a:lnTo>
                <a:cubicBezTo>
                  <a:pt x="128" y="105"/>
                  <a:pt x="129" y="107"/>
                  <a:pt x="129" y="110"/>
                </a:cubicBezTo>
                <a:cubicBezTo>
                  <a:pt x="126" y="122"/>
                  <a:pt x="119" y="133"/>
                  <a:pt x="109" y="141"/>
                </a:cubicBezTo>
                <a:cubicBezTo>
                  <a:pt x="99" y="149"/>
                  <a:pt x="87" y="153"/>
                  <a:pt x="74" y="153"/>
                </a:cubicBezTo>
                <a:close/>
                <a:moveTo>
                  <a:pt x="30" y="64"/>
                </a:moveTo>
                <a:lnTo>
                  <a:pt x="106" y="64"/>
                </a:lnTo>
                <a:cubicBezTo>
                  <a:pt x="106" y="55"/>
                  <a:pt x="105" y="47"/>
                  <a:pt x="102" y="38"/>
                </a:cubicBezTo>
                <a:cubicBezTo>
                  <a:pt x="100" y="30"/>
                  <a:pt x="96" y="23"/>
                  <a:pt x="90" y="17"/>
                </a:cubicBezTo>
                <a:cubicBezTo>
                  <a:pt x="85" y="11"/>
                  <a:pt x="78" y="8"/>
                  <a:pt x="69" y="8"/>
                </a:cubicBezTo>
                <a:cubicBezTo>
                  <a:pt x="57" y="8"/>
                  <a:pt x="47" y="14"/>
                  <a:pt x="40" y="26"/>
                </a:cubicBezTo>
                <a:cubicBezTo>
                  <a:pt x="33" y="38"/>
                  <a:pt x="30" y="50"/>
                  <a:pt x="30" y="64"/>
                </a:cubicBezTo>
                <a:close/>
                <a:moveTo>
                  <a:pt x="30" y="6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" name="Freeform 10"/>
          <p:cNvSpPr>
            <a:spLocks noEditPoints="1"/>
          </p:cNvSpPr>
          <p:nvPr/>
        </p:nvSpPr>
        <p:spPr bwMode="auto">
          <a:xfrm>
            <a:off x="1423988" y="6673851"/>
            <a:ext cx="90488" cy="115888"/>
          </a:xfrm>
          <a:custGeom>
            <a:avLst/>
            <a:gdLst>
              <a:gd name="T0" fmla="*/ 0 w 113"/>
              <a:gd name="T1" fmla="*/ 147 h 147"/>
              <a:gd name="T2" fmla="*/ 0 w 113"/>
              <a:gd name="T3" fmla="*/ 135 h 147"/>
              <a:gd name="T4" fmla="*/ 19 w 113"/>
              <a:gd name="T5" fmla="*/ 134 h 147"/>
              <a:gd name="T6" fmla="*/ 26 w 113"/>
              <a:gd name="T7" fmla="*/ 125 h 147"/>
              <a:gd name="T8" fmla="*/ 26 w 113"/>
              <a:gd name="T9" fmla="*/ 34 h 147"/>
              <a:gd name="T10" fmla="*/ 24 w 113"/>
              <a:gd name="T11" fmla="*/ 21 h 147"/>
              <a:gd name="T12" fmla="*/ 16 w 113"/>
              <a:gd name="T13" fmla="*/ 16 h 147"/>
              <a:gd name="T14" fmla="*/ 0 w 113"/>
              <a:gd name="T15" fmla="*/ 15 h 147"/>
              <a:gd name="T16" fmla="*/ 0 w 113"/>
              <a:gd name="T17" fmla="*/ 3 h 147"/>
              <a:gd name="T18" fmla="*/ 48 w 113"/>
              <a:gd name="T19" fmla="*/ 0 h 147"/>
              <a:gd name="T20" fmla="*/ 48 w 113"/>
              <a:gd name="T21" fmla="*/ 32 h 147"/>
              <a:gd name="T22" fmla="*/ 63 w 113"/>
              <a:gd name="T23" fmla="*/ 9 h 147"/>
              <a:gd name="T24" fmla="*/ 87 w 113"/>
              <a:gd name="T25" fmla="*/ 0 h 147"/>
              <a:gd name="T26" fmla="*/ 105 w 113"/>
              <a:gd name="T27" fmla="*/ 6 h 147"/>
              <a:gd name="T28" fmla="*/ 113 w 113"/>
              <a:gd name="T29" fmla="*/ 21 h 147"/>
              <a:gd name="T30" fmla="*/ 109 w 113"/>
              <a:gd name="T31" fmla="*/ 32 h 147"/>
              <a:gd name="T32" fmla="*/ 98 w 113"/>
              <a:gd name="T33" fmla="*/ 36 h 147"/>
              <a:gd name="T34" fmla="*/ 87 w 113"/>
              <a:gd name="T35" fmla="*/ 32 h 147"/>
              <a:gd name="T36" fmla="*/ 83 w 113"/>
              <a:gd name="T37" fmla="*/ 21 h 147"/>
              <a:gd name="T38" fmla="*/ 89 w 113"/>
              <a:gd name="T39" fmla="*/ 8 h 147"/>
              <a:gd name="T40" fmla="*/ 87 w 113"/>
              <a:gd name="T41" fmla="*/ 8 h 147"/>
              <a:gd name="T42" fmla="*/ 65 w 113"/>
              <a:gd name="T43" fmla="*/ 18 h 147"/>
              <a:gd name="T44" fmla="*/ 53 w 113"/>
              <a:gd name="T45" fmla="*/ 42 h 147"/>
              <a:gd name="T46" fmla="*/ 50 w 113"/>
              <a:gd name="T47" fmla="*/ 70 h 147"/>
              <a:gd name="T48" fmla="*/ 50 w 113"/>
              <a:gd name="T49" fmla="*/ 125 h 147"/>
              <a:gd name="T50" fmla="*/ 82 w 113"/>
              <a:gd name="T51" fmla="*/ 135 h 147"/>
              <a:gd name="T52" fmla="*/ 82 w 113"/>
              <a:gd name="T53" fmla="*/ 147 h 147"/>
              <a:gd name="T54" fmla="*/ 0 w 113"/>
              <a:gd name="T55" fmla="*/ 147 h 147"/>
              <a:gd name="T56" fmla="*/ 0 w 113"/>
              <a:gd name="T5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3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4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3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2" y="23"/>
                  <a:pt x="57" y="15"/>
                  <a:pt x="63" y="9"/>
                </a:cubicBezTo>
                <a:cubicBezTo>
                  <a:pt x="70" y="3"/>
                  <a:pt x="78" y="0"/>
                  <a:pt x="87" y="0"/>
                </a:cubicBezTo>
                <a:cubicBezTo>
                  <a:pt x="94" y="0"/>
                  <a:pt x="100" y="2"/>
                  <a:pt x="105" y="6"/>
                </a:cubicBezTo>
                <a:cubicBezTo>
                  <a:pt x="110" y="9"/>
                  <a:pt x="113" y="15"/>
                  <a:pt x="113" y="21"/>
                </a:cubicBezTo>
                <a:cubicBezTo>
                  <a:pt x="113" y="25"/>
                  <a:pt x="111" y="29"/>
                  <a:pt x="109" y="32"/>
                </a:cubicBezTo>
                <a:cubicBezTo>
                  <a:pt x="106" y="35"/>
                  <a:pt x="102" y="36"/>
                  <a:pt x="98" y="36"/>
                </a:cubicBezTo>
                <a:cubicBezTo>
                  <a:pt x="94" y="36"/>
                  <a:pt x="90" y="35"/>
                  <a:pt x="87" y="32"/>
                </a:cubicBezTo>
                <a:cubicBezTo>
                  <a:pt x="84" y="29"/>
                  <a:pt x="83" y="25"/>
                  <a:pt x="83" y="21"/>
                </a:cubicBezTo>
                <a:cubicBezTo>
                  <a:pt x="83" y="15"/>
                  <a:pt x="85" y="11"/>
                  <a:pt x="89" y="8"/>
                </a:cubicBezTo>
                <a:lnTo>
                  <a:pt x="87" y="8"/>
                </a:lnTo>
                <a:cubicBezTo>
                  <a:pt x="78" y="8"/>
                  <a:pt x="71" y="12"/>
                  <a:pt x="65" y="18"/>
                </a:cubicBezTo>
                <a:cubicBezTo>
                  <a:pt x="60" y="25"/>
                  <a:pt x="56" y="33"/>
                  <a:pt x="53" y="42"/>
                </a:cubicBezTo>
                <a:cubicBezTo>
                  <a:pt x="51" y="52"/>
                  <a:pt x="50" y="61"/>
                  <a:pt x="50" y="70"/>
                </a:cubicBezTo>
                <a:lnTo>
                  <a:pt x="50" y="125"/>
                </a:lnTo>
                <a:cubicBezTo>
                  <a:pt x="50" y="132"/>
                  <a:pt x="60" y="135"/>
                  <a:pt x="82" y="135"/>
                </a:cubicBezTo>
                <a:lnTo>
                  <a:pt x="82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" name="Freeform 11"/>
          <p:cNvSpPr>
            <a:spLocks noEditPoints="1"/>
          </p:cNvSpPr>
          <p:nvPr/>
        </p:nvSpPr>
        <p:spPr bwMode="auto">
          <a:xfrm>
            <a:off x="1530350" y="6672263"/>
            <a:ext cx="119063" cy="120650"/>
          </a:xfrm>
          <a:custGeom>
            <a:avLst/>
            <a:gdLst>
              <a:gd name="T0" fmla="*/ 0 w 151"/>
              <a:gd name="T1" fmla="*/ 116 h 153"/>
              <a:gd name="T2" fmla="*/ 16 w 151"/>
              <a:gd name="T3" fmla="*/ 84 h 153"/>
              <a:gd name="T4" fmla="*/ 53 w 151"/>
              <a:gd name="T5" fmla="*/ 66 h 153"/>
              <a:gd name="T6" fmla="*/ 95 w 151"/>
              <a:gd name="T7" fmla="*/ 61 h 153"/>
              <a:gd name="T8" fmla="*/ 95 w 151"/>
              <a:gd name="T9" fmla="*/ 48 h 153"/>
              <a:gd name="T10" fmla="*/ 91 w 151"/>
              <a:gd name="T11" fmla="*/ 29 h 153"/>
              <a:gd name="T12" fmla="*/ 79 w 151"/>
              <a:gd name="T13" fmla="*/ 14 h 153"/>
              <a:gd name="T14" fmla="*/ 61 w 151"/>
              <a:gd name="T15" fmla="*/ 8 h 153"/>
              <a:gd name="T16" fmla="*/ 27 w 151"/>
              <a:gd name="T17" fmla="*/ 18 h 153"/>
              <a:gd name="T18" fmla="*/ 38 w 151"/>
              <a:gd name="T19" fmla="*/ 23 h 153"/>
              <a:gd name="T20" fmla="*/ 42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4 w 151"/>
              <a:gd name="T27" fmla="*/ 46 h 153"/>
              <a:gd name="T28" fmla="*/ 10 w 151"/>
              <a:gd name="T29" fmla="*/ 34 h 153"/>
              <a:gd name="T30" fmla="*/ 26 w 151"/>
              <a:gd name="T31" fmla="*/ 8 h 153"/>
              <a:gd name="T32" fmla="*/ 61 w 151"/>
              <a:gd name="T33" fmla="*/ 0 h 153"/>
              <a:gd name="T34" fmla="*/ 88 w 151"/>
              <a:gd name="T35" fmla="*/ 6 h 153"/>
              <a:gd name="T36" fmla="*/ 110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2 w 151"/>
              <a:gd name="T43" fmla="*/ 134 h 153"/>
              <a:gd name="T44" fmla="*/ 131 w 151"/>
              <a:gd name="T45" fmla="*/ 139 h 153"/>
              <a:gd name="T46" fmla="*/ 139 w 151"/>
              <a:gd name="T47" fmla="*/ 134 h 153"/>
              <a:gd name="T48" fmla="*/ 142 w 151"/>
              <a:gd name="T49" fmla="*/ 122 h 153"/>
              <a:gd name="T50" fmla="*/ 142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7 w 151"/>
              <a:gd name="T57" fmla="*/ 136 h 153"/>
              <a:gd name="T58" fmla="*/ 137 w 151"/>
              <a:gd name="T59" fmla="*/ 147 h 153"/>
              <a:gd name="T60" fmla="*/ 123 w 151"/>
              <a:gd name="T61" fmla="*/ 151 h 153"/>
              <a:gd name="T62" fmla="*/ 106 w 151"/>
              <a:gd name="T63" fmla="*/ 144 h 153"/>
              <a:gd name="T64" fmla="*/ 98 w 151"/>
              <a:gd name="T65" fmla="*/ 125 h 153"/>
              <a:gd name="T66" fmla="*/ 80 w 151"/>
              <a:gd name="T67" fmla="*/ 145 h 153"/>
              <a:gd name="T68" fmla="*/ 54 w 151"/>
              <a:gd name="T69" fmla="*/ 153 h 153"/>
              <a:gd name="T70" fmla="*/ 29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7 w 151"/>
              <a:gd name="T77" fmla="*/ 116 h 153"/>
              <a:gd name="T78" fmla="*/ 36 w 151"/>
              <a:gd name="T79" fmla="*/ 136 h 153"/>
              <a:gd name="T80" fmla="*/ 56 w 151"/>
              <a:gd name="T81" fmla="*/ 144 h 153"/>
              <a:gd name="T82" fmla="*/ 76 w 151"/>
              <a:gd name="T83" fmla="*/ 139 h 153"/>
              <a:gd name="T84" fmla="*/ 90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8 w 151"/>
              <a:gd name="T93" fmla="*/ 90 h 153"/>
              <a:gd name="T94" fmla="*/ 27 w 151"/>
              <a:gd name="T95" fmla="*/ 116 h 153"/>
              <a:gd name="T96" fmla="*/ 27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5" y="92"/>
                  <a:pt x="16" y="84"/>
                </a:cubicBezTo>
                <a:cubicBezTo>
                  <a:pt x="26" y="76"/>
                  <a:pt x="39" y="70"/>
                  <a:pt x="53" y="66"/>
                </a:cubicBezTo>
                <a:cubicBezTo>
                  <a:pt x="68" y="63"/>
                  <a:pt x="82" y="61"/>
                  <a:pt x="95" y="61"/>
                </a:cubicBezTo>
                <a:lnTo>
                  <a:pt x="95" y="48"/>
                </a:lnTo>
                <a:cubicBezTo>
                  <a:pt x="95" y="41"/>
                  <a:pt x="94" y="35"/>
                  <a:pt x="91" y="29"/>
                </a:cubicBezTo>
                <a:cubicBezTo>
                  <a:pt x="88" y="23"/>
                  <a:pt x="84" y="18"/>
                  <a:pt x="79" y="14"/>
                </a:cubicBezTo>
                <a:cubicBezTo>
                  <a:pt x="73" y="10"/>
                  <a:pt x="67" y="8"/>
                  <a:pt x="61" y="8"/>
                </a:cubicBezTo>
                <a:cubicBezTo>
                  <a:pt x="46" y="8"/>
                  <a:pt x="35" y="12"/>
                  <a:pt x="27" y="18"/>
                </a:cubicBezTo>
                <a:cubicBezTo>
                  <a:pt x="31" y="18"/>
                  <a:pt x="35" y="20"/>
                  <a:pt x="38" y="23"/>
                </a:cubicBezTo>
                <a:cubicBezTo>
                  <a:pt x="40" y="26"/>
                  <a:pt x="42" y="30"/>
                  <a:pt x="42" y="34"/>
                </a:cubicBezTo>
                <a:cubicBezTo>
                  <a:pt x="42" y="39"/>
                  <a:pt x="40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1" y="50"/>
                  <a:pt x="18" y="49"/>
                  <a:pt x="14" y="46"/>
                </a:cubicBezTo>
                <a:cubicBezTo>
                  <a:pt x="11" y="43"/>
                  <a:pt x="10" y="39"/>
                  <a:pt x="10" y="34"/>
                </a:cubicBezTo>
                <a:cubicBezTo>
                  <a:pt x="10" y="23"/>
                  <a:pt x="15" y="14"/>
                  <a:pt x="26" y="8"/>
                </a:cubicBezTo>
                <a:cubicBezTo>
                  <a:pt x="36" y="2"/>
                  <a:pt x="48" y="0"/>
                  <a:pt x="61" y="0"/>
                </a:cubicBezTo>
                <a:cubicBezTo>
                  <a:pt x="70" y="0"/>
                  <a:pt x="79" y="2"/>
                  <a:pt x="88" y="6"/>
                </a:cubicBezTo>
                <a:cubicBezTo>
                  <a:pt x="97" y="9"/>
                  <a:pt x="105" y="15"/>
                  <a:pt x="110" y="22"/>
                </a:cubicBezTo>
                <a:cubicBezTo>
                  <a:pt x="116" y="29"/>
                  <a:pt x="119" y="37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2" y="134"/>
                </a:cubicBezTo>
                <a:cubicBezTo>
                  <a:pt x="124" y="138"/>
                  <a:pt x="127" y="139"/>
                  <a:pt x="131" y="139"/>
                </a:cubicBezTo>
                <a:cubicBezTo>
                  <a:pt x="134" y="139"/>
                  <a:pt x="137" y="138"/>
                  <a:pt x="139" y="134"/>
                </a:cubicBezTo>
                <a:cubicBezTo>
                  <a:pt x="141" y="130"/>
                  <a:pt x="142" y="126"/>
                  <a:pt x="142" y="122"/>
                </a:cubicBezTo>
                <a:lnTo>
                  <a:pt x="142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50" y="132"/>
                  <a:pt x="147" y="136"/>
                </a:cubicBezTo>
                <a:cubicBezTo>
                  <a:pt x="145" y="141"/>
                  <a:pt x="141" y="144"/>
                  <a:pt x="137" y="147"/>
                </a:cubicBezTo>
                <a:cubicBezTo>
                  <a:pt x="133" y="150"/>
                  <a:pt x="128" y="151"/>
                  <a:pt x="123" y="151"/>
                </a:cubicBezTo>
                <a:cubicBezTo>
                  <a:pt x="116" y="151"/>
                  <a:pt x="110" y="149"/>
                  <a:pt x="106" y="144"/>
                </a:cubicBezTo>
                <a:cubicBezTo>
                  <a:pt x="101" y="138"/>
                  <a:pt x="98" y="132"/>
                  <a:pt x="98" y="125"/>
                </a:cubicBezTo>
                <a:cubicBezTo>
                  <a:pt x="94" y="134"/>
                  <a:pt x="88" y="140"/>
                  <a:pt x="80" y="145"/>
                </a:cubicBezTo>
                <a:cubicBezTo>
                  <a:pt x="72" y="150"/>
                  <a:pt x="63" y="153"/>
                  <a:pt x="54" y="153"/>
                </a:cubicBezTo>
                <a:cubicBezTo>
                  <a:pt x="46" y="153"/>
                  <a:pt x="37" y="151"/>
                  <a:pt x="29" y="149"/>
                </a:cubicBezTo>
                <a:cubicBezTo>
                  <a:pt x="21" y="147"/>
                  <a:pt x="14" y="143"/>
                  <a:pt x="8" y="137"/>
                </a:cubicBezTo>
                <a:cubicBezTo>
                  <a:pt x="3" y="132"/>
                  <a:pt x="0" y="125"/>
                  <a:pt x="0" y="116"/>
                </a:cubicBezTo>
                <a:close/>
                <a:moveTo>
                  <a:pt x="27" y="116"/>
                </a:moveTo>
                <a:cubicBezTo>
                  <a:pt x="27" y="124"/>
                  <a:pt x="30" y="131"/>
                  <a:pt x="36" y="136"/>
                </a:cubicBezTo>
                <a:cubicBezTo>
                  <a:pt x="42" y="141"/>
                  <a:pt x="48" y="144"/>
                  <a:pt x="56" y="144"/>
                </a:cubicBezTo>
                <a:cubicBezTo>
                  <a:pt x="63" y="144"/>
                  <a:pt x="70" y="142"/>
                  <a:pt x="76" y="139"/>
                </a:cubicBezTo>
                <a:cubicBezTo>
                  <a:pt x="82" y="135"/>
                  <a:pt x="86" y="130"/>
                  <a:pt x="90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5" y="70"/>
                  <a:pt x="75" y="72"/>
                  <a:pt x="64" y="75"/>
                </a:cubicBezTo>
                <a:cubicBezTo>
                  <a:pt x="53" y="78"/>
                  <a:pt x="45" y="83"/>
                  <a:pt x="38" y="90"/>
                </a:cubicBezTo>
                <a:cubicBezTo>
                  <a:pt x="31" y="97"/>
                  <a:pt x="27" y="106"/>
                  <a:pt x="27" y="116"/>
                </a:cubicBezTo>
                <a:close/>
                <a:moveTo>
                  <a:pt x="27" y="11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4" name="Freeform 12"/>
          <p:cNvSpPr>
            <a:spLocks noEditPoints="1"/>
          </p:cNvSpPr>
          <p:nvPr/>
        </p:nvSpPr>
        <p:spPr bwMode="auto">
          <a:xfrm>
            <a:off x="1655763" y="6627813"/>
            <a:ext cx="82550" cy="165100"/>
          </a:xfrm>
          <a:custGeom>
            <a:avLst/>
            <a:gdLst>
              <a:gd name="T0" fmla="*/ 28 w 105"/>
              <a:gd name="T1" fmla="*/ 165 h 209"/>
              <a:gd name="T2" fmla="*/ 28 w 105"/>
              <a:gd name="T3" fmla="*/ 73 h 209"/>
              <a:gd name="T4" fmla="*/ 0 w 105"/>
              <a:gd name="T5" fmla="*/ 73 h 209"/>
              <a:gd name="T6" fmla="*/ 0 w 105"/>
              <a:gd name="T7" fmla="*/ 64 h 209"/>
              <a:gd name="T8" fmla="*/ 32 w 105"/>
              <a:gd name="T9" fmla="*/ 44 h 209"/>
              <a:gd name="T10" fmla="*/ 43 w 105"/>
              <a:gd name="T11" fmla="*/ 0 h 209"/>
              <a:gd name="T12" fmla="*/ 52 w 105"/>
              <a:gd name="T13" fmla="*/ 0 h 209"/>
              <a:gd name="T14" fmla="*/ 52 w 105"/>
              <a:gd name="T15" fmla="*/ 61 h 209"/>
              <a:gd name="T16" fmla="*/ 99 w 105"/>
              <a:gd name="T17" fmla="*/ 61 h 209"/>
              <a:gd name="T18" fmla="*/ 99 w 105"/>
              <a:gd name="T19" fmla="*/ 73 h 209"/>
              <a:gd name="T20" fmla="*/ 52 w 105"/>
              <a:gd name="T21" fmla="*/ 73 h 209"/>
              <a:gd name="T22" fmla="*/ 52 w 105"/>
              <a:gd name="T23" fmla="*/ 164 h 209"/>
              <a:gd name="T24" fmla="*/ 57 w 105"/>
              <a:gd name="T25" fmla="*/ 189 h 209"/>
              <a:gd name="T26" fmla="*/ 74 w 105"/>
              <a:gd name="T27" fmla="*/ 199 h 209"/>
              <a:gd name="T28" fmla="*/ 90 w 105"/>
              <a:gd name="T29" fmla="*/ 188 h 209"/>
              <a:gd name="T30" fmla="*/ 95 w 105"/>
              <a:gd name="T31" fmla="*/ 164 h 209"/>
              <a:gd name="T32" fmla="*/ 95 w 105"/>
              <a:gd name="T33" fmla="*/ 145 h 209"/>
              <a:gd name="T34" fmla="*/ 105 w 105"/>
              <a:gd name="T35" fmla="*/ 145 h 209"/>
              <a:gd name="T36" fmla="*/ 105 w 105"/>
              <a:gd name="T37" fmla="*/ 165 h 209"/>
              <a:gd name="T38" fmla="*/ 101 w 105"/>
              <a:gd name="T39" fmla="*/ 186 h 209"/>
              <a:gd name="T40" fmla="*/ 89 w 105"/>
              <a:gd name="T41" fmla="*/ 202 h 209"/>
              <a:gd name="T42" fmla="*/ 71 w 105"/>
              <a:gd name="T43" fmla="*/ 209 h 209"/>
              <a:gd name="T44" fmla="*/ 39 w 105"/>
              <a:gd name="T45" fmla="*/ 197 h 209"/>
              <a:gd name="T46" fmla="*/ 28 w 105"/>
              <a:gd name="T47" fmla="*/ 165 h 209"/>
              <a:gd name="T48" fmla="*/ 28 w 105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4"/>
                </a:lnTo>
                <a:cubicBezTo>
                  <a:pt x="15" y="64"/>
                  <a:pt x="25" y="58"/>
                  <a:pt x="32" y="44"/>
                </a:cubicBezTo>
                <a:cubicBezTo>
                  <a:pt x="39" y="31"/>
                  <a:pt x="43" y="16"/>
                  <a:pt x="43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4" y="182"/>
                  <a:pt x="57" y="189"/>
                </a:cubicBezTo>
                <a:cubicBezTo>
                  <a:pt x="60" y="196"/>
                  <a:pt x="65" y="199"/>
                  <a:pt x="74" y="199"/>
                </a:cubicBezTo>
                <a:cubicBezTo>
                  <a:pt x="81" y="199"/>
                  <a:pt x="86" y="195"/>
                  <a:pt x="90" y="188"/>
                </a:cubicBezTo>
                <a:cubicBezTo>
                  <a:pt x="93" y="181"/>
                  <a:pt x="95" y="173"/>
                  <a:pt x="95" y="164"/>
                </a:cubicBezTo>
                <a:lnTo>
                  <a:pt x="95" y="145"/>
                </a:lnTo>
                <a:lnTo>
                  <a:pt x="105" y="145"/>
                </a:lnTo>
                <a:lnTo>
                  <a:pt x="105" y="165"/>
                </a:lnTo>
                <a:cubicBezTo>
                  <a:pt x="105" y="172"/>
                  <a:pt x="103" y="179"/>
                  <a:pt x="101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8" y="209"/>
                  <a:pt x="47" y="205"/>
                  <a:pt x="39" y="197"/>
                </a:cubicBezTo>
                <a:cubicBezTo>
                  <a:pt x="32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5" name="Freeform 13"/>
          <p:cNvSpPr>
            <a:spLocks noEditPoints="1"/>
          </p:cNvSpPr>
          <p:nvPr/>
        </p:nvSpPr>
        <p:spPr bwMode="auto">
          <a:xfrm>
            <a:off x="1758950" y="6613526"/>
            <a:ext cx="57150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2 w 73"/>
              <a:gd name="T13" fmla="*/ 91 h 223"/>
              <a:gd name="T14" fmla="*/ 2 w 73"/>
              <a:gd name="T15" fmla="*/ 79 h 223"/>
              <a:gd name="T16" fmla="*/ 50 w 73"/>
              <a:gd name="T17" fmla="*/ 76 h 223"/>
              <a:gd name="T18" fmla="*/ 50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5 w 73"/>
              <a:gd name="T29" fmla="*/ 18 h 223"/>
              <a:gd name="T30" fmla="*/ 20 w 73"/>
              <a:gd name="T31" fmla="*/ 6 h 223"/>
              <a:gd name="T32" fmla="*/ 33 w 73"/>
              <a:gd name="T33" fmla="*/ 0 h 223"/>
              <a:gd name="T34" fmla="*/ 42 w 73"/>
              <a:gd name="T35" fmla="*/ 2 h 223"/>
              <a:gd name="T36" fmla="*/ 49 w 73"/>
              <a:gd name="T37" fmla="*/ 9 h 223"/>
              <a:gd name="T38" fmla="*/ 51 w 73"/>
              <a:gd name="T39" fmla="*/ 18 h 223"/>
              <a:gd name="T40" fmla="*/ 46 w 73"/>
              <a:gd name="T41" fmla="*/ 31 h 223"/>
              <a:gd name="T42" fmla="*/ 33 w 73"/>
              <a:gd name="T43" fmla="*/ 37 h 223"/>
              <a:gd name="T44" fmla="*/ 20 w 73"/>
              <a:gd name="T45" fmla="*/ 31 h 223"/>
              <a:gd name="T46" fmla="*/ 15 w 73"/>
              <a:gd name="T47" fmla="*/ 18 h 223"/>
              <a:gd name="T48" fmla="*/ 15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8" y="211"/>
                  <a:pt x="14" y="211"/>
                  <a:pt x="19" y="210"/>
                </a:cubicBezTo>
                <a:cubicBezTo>
                  <a:pt x="24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5" y="96"/>
                  <a:pt x="21" y="94"/>
                </a:cubicBezTo>
                <a:cubicBezTo>
                  <a:pt x="18" y="92"/>
                  <a:pt x="12" y="91"/>
                  <a:pt x="2" y="91"/>
                </a:cubicBezTo>
                <a:lnTo>
                  <a:pt x="2" y="79"/>
                </a:lnTo>
                <a:lnTo>
                  <a:pt x="50" y="76"/>
                </a:lnTo>
                <a:lnTo>
                  <a:pt x="50" y="201"/>
                </a:lnTo>
                <a:cubicBezTo>
                  <a:pt x="50" y="205"/>
                  <a:pt x="52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5" y="18"/>
                </a:moveTo>
                <a:cubicBezTo>
                  <a:pt x="15" y="14"/>
                  <a:pt x="17" y="9"/>
                  <a:pt x="20" y="6"/>
                </a:cubicBezTo>
                <a:cubicBezTo>
                  <a:pt x="24" y="2"/>
                  <a:pt x="28" y="0"/>
                  <a:pt x="33" y="0"/>
                </a:cubicBezTo>
                <a:cubicBezTo>
                  <a:pt x="36" y="0"/>
                  <a:pt x="39" y="1"/>
                  <a:pt x="42" y="2"/>
                </a:cubicBezTo>
                <a:cubicBezTo>
                  <a:pt x="45" y="4"/>
                  <a:pt x="47" y="6"/>
                  <a:pt x="49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7"/>
                  <a:pt x="46" y="31"/>
                </a:cubicBezTo>
                <a:cubicBezTo>
                  <a:pt x="42" y="35"/>
                  <a:pt x="38" y="37"/>
                  <a:pt x="33" y="37"/>
                </a:cubicBezTo>
                <a:cubicBezTo>
                  <a:pt x="28" y="37"/>
                  <a:pt x="24" y="35"/>
                  <a:pt x="20" y="31"/>
                </a:cubicBezTo>
                <a:cubicBezTo>
                  <a:pt x="17" y="27"/>
                  <a:pt x="15" y="23"/>
                  <a:pt x="15" y="18"/>
                </a:cubicBezTo>
                <a:close/>
                <a:moveTo>
                  <a:pt x="15" y="1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6" name="Freeform 14"/>
          <p:cNvSpPr>
            <a:spLocks noEditPoints="1"/>
          </p:cNvSpPr>
          <p:nvPr/>
        </p:nvSpPr>
        <p:spPr bwMode="auto">
          <a:xfrm>
            <a:off x="1830388" y="6672263"/>
            <a:ext cx="117475" cy="120650"/>
          </a:xfrm>
          <a:custGeom>
            <a:avLst/>
            <a:gdLst>
              <a:gd name="T0" fmla="*/ 74 w 148"/>
              <a:gd name="T1" fmla="*/ 153 h 153"/>
              <a:gd name="T2" fmla="*/ 37 w 148"/>
              <a:gd name="T3" fmla="*/ 143 h 153"/>
              <a:gd name="T4" fmla="*/ 10 w 148"/>
              <a:gd name="T5" fmla="*/ 115 h 153"/>
              <a:gd name="T6" fmla="*/ 0 w 148"/>
              <a:gd name="T7" fmla="*/ 78 h 153"/>
              <a:gd name="T8" fmla="*/ 6 w 148"/>
              <a:gd name="T9" fmla="*/ 49 h 153"/>
              <a:gd name="T10" fmla="*/ 21 w 148"/>
              <a:gd name="T11" fmla="*/ 23 h 153"/>
              <a:gd name="T12" fmla="*/ 45 w 148"/>
              <a:gd name="T13" fmla="*/ 6 h 153"/>
              <a:gd name="T14" fmla="*/ 74 w 148"/>
              <a:gd name="T15" fmla="*/ 0 h 153"/>
              <a:gd name="T16" fmla="*/ 111 w 148"/>
              <a:gd name="T17" fmla="*/ 11 h 153"/>
              <a:gd name="T18" fmla="*/ 138 w 148"/>
              <a:gd name="T19" fmla="*/ 39 h 153"/>
              <a:gd name="T20" fmla="*/ 148 w 148"/>
              <a:gd name="T21" fmla="*/ 78 h 153"/>
              <a:gd name="T22" fmla="*/ 138 w 148"/>
              <a:gd name="T23" fmla="*/ 115 h 153"/>
              <a:gd name="T24" fmla="*/ 111 w 148"/>
              <a:gd name="T25" fmla="*/ 143 h 153"/>
              <a:gd name="T26" fmla="*/ 74 w 148"/>
              <a:gd name="T27" fmla="*/ 153 h 153"/>
              <a:gd name="T28" fmla="*/ 74 w 148"/>
              <a:gd name="T29" fmla="*/ 143 h 153"/>
              <a:gd name="T30" fmla="*/ 110 w 148"/>
              <a:gd name="T31" fmla="*/ 124 h 153"/>
              <a:gd name="T32" fmla="*/ 119 w 148"/>
              <a:gd name="T33" fmla="*/ 74 h 153"/>
              <a:gd name="T34" fmla="*/ 117 w 148"/>
              <a:gd name="T35" fmla="*/ 47 h 153"/>
              <a:gd name="T36" fmla="*/ 109 w 148"/>
              <a:gd name="T37" fmla="*/ 27 h 153"/>
              <a:gd name="T38" fmla="*/ 100 w 148"/>
              <a:gd name="T39" fmla="*/ 17 h 153"/>
              <a:gd name="T40" fmla="*/ 88 w 148"/>
              <a:gd name="T41" fmla="*/ 11 h 153"/>
              <a:gd name="T42" fmla="*/ 74 w 148"/>
              <a:gd name="T43" fmla="*/ 8 h 153"/>
              <a:gd name="T44" fmla="*/ 54 w 148"/>
              <a:gd name="T45" fmla="*/ 13 h 153"/>
              <a:gd name="T46" fmla="*/ 39 w 148"/>
              <a:gd name="T47" fmla="*/ 27 h 153"/>
              <a:gd name="T48" fmla="*/ 31 w 148"/>
              <a:gd name="T49" fmla="*/ 47 h 153"/>
              <a:gd name="T50" fmla="*/ 29 w 148"/>
              <a:gd name="T51" fmla="*/ 74 h 153"/>
              <a:gd name="T52" fmla="*/ 33 w 148"/>
              <a:gd name="T53" fmla="*/ 108 h 153"/>
              <a:gd name="T54" fmla="*/ 46 w 148"/>
              <a:gd name="T55" fmla="*/ 133 h 153"/>
              <a:gd name="T56" fmla="*/ 74 w 148"/>
              <a:gd name="T57" fmla="*/ 143 h 153"/>
              <a:gd name="T58" fmla="*/ 74 w 148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153">
                <a:moveTo>
                  <a:pt x="74" y="153"/>
                </a:moveTo>
                <a:cubicBezTo>
                  <a:pt x="61" y="153"/>
                  <a:pt x="48" y="149"/>
                  <a:pt x="37" y="143"/>
                </a:cubicBezTo>
                <a:cubicBezTo>
                  <a:pt x="26" y="136"/>
                  <a:pt x="17" y="127"/>
                  <a:pt x="10" y="115"/>
                </a:cubicBezTo>
                <a:cubicBezTo>
                  <a:pt x="4" y="104"/>
                  <a:pt x="0" y="91"/>
                  <a:pt x="0" y="78"/>
                </a:cubicBezTo>
                <a:cubicBezTo>
                  <a:pt x="0" y="68"/>
                  <a:pt x="2" y="58"/>
                  <a:pt x="6" y="49"/>
                </a:cubicBezTo>
                <a:cubicBezTo>
                  <a:pt x="9" y="39"/>
                  <a:pt x="15" y="31"/>
                  <a:pt x="21" y="23"/>
                </a:cubicBezTo>
                <a:cubicBezTo>
                  <a:pt x="28" y="16"/>
                  <a:pt x="36" y="10"/>
                  <a:pt x="45" y="6"/>
                </a:cubicBezTo>
                <a:cubicBezTo>
                  <a:pt x="54" y="2"/>
                  <a:pt x="64" y="0"/>
                  <a:pt x="74" y="0"/>
                </a:cubicBezTo>
                <a:cubicBezTo>
                  <a:pt x="88" y="0"/>
                  <a:pt x="100" y="3"/>
                  <a:pt x="111" y="11"/>
                </a:cubicBezTo>
                <a:cubicBezTo>
                  <a:pt x="123" y="18"/>
                  <a:pt x="132" y="27"/>
                  <a:pt x="138" y="39"/>
                </a:cubicBezTo>
                <a:cubicBezTo>
                  <a:pt x="145" y="52"/>
                  <a:pt x="148" y="64"/>
                  <a:pt x="148" y="78"/>
                </a:cubicBezTo>
                <a:cubicBezTo>
                  <a:pt x="148" y="91"/>
                  <a:pt x="145" y="104"/>
                  <a:pt x="138" y="115"/>
                </a:cubicBezTo>
                <a:cubicBezTo>
                  <a:pt x="131" y="127"/>
                  <a:pt x="122" y="136"/>
                  <a:pt x="111" y="143"/>
                </a:cubicBezTo>
                <a:cubicBezTo>
                  <a:pt x="100" y="149"/>
                  <a:pt x="87" y="153"/>
                  <a:pt x="74" y="153"/>
                </a:cubicBezTo>
                <a:close/>
                <a:moveTo>
                  <a:pt x="74" y="143"/>
                </a:moveTo>
                <a:cubicBezTo>
                  <a:pt x="92" y="143"/>
                  <a:pt x="104" y="137"/>
                  <a:pt x="110" y="124"/>
                </a:cubicBezTo>
                <a:cubicBezTo>
                  <a:pt x="116" y="111"/>
                  <a:pt x="119" y="94"/>
                  <a:pt x="119" y="74"/>
                </a:cubicBezTo>
                <a:cubicBezTo>
                  <a:pt x="119" y="63"/>
                  <a:pt x="118" y="54"/>
                  <a:pt x="117" y="47"/>
                </a:cubicBezTo>
                <a:cubicBezTo>
                  <a:pt x="116" y="39"/>
                  <a:pt x="113" y="33"/>
                  <a:pt x="109" y="27"/>
                </a:cubicBezTo>
                <a:cubicBezTo>
                  <a:pt x="107" y="23"/>
                  <a:pt x="104" y="20"/>
                  <a:pt x="100" y="17"/>
                </a:cubicBezTo>
                <a:cubicBezTo>
                  <a:pt x="96" y="14"/>
                  <a:pt x="92" y="12"/>
                  <a:pt x="88" y="11"/>
                </a:cubicBezTo>
                <a:cubicBezTo>
                  <a:pt x="83" y="9"/>
                  <a:pt x="79" y="8"/>
                  <a:pt x="74" y="8"/>
                </a:cubicBezTo>
                <a:cubicBezTo>
                  <a:pt x="67" y="8"/>
                  <a:pt x="61" y="10"/>
                  <a:pt x="54" y="13"/>
                </a:cubicBezTo>
                <a:cubicBezTo>
                  <a:pt x="48" y="16"/>
                  <a:pt x="43" y="21"/>
                  <a:pt x="39" y="27"/>
                </a:cubicBezTo>
                <a:cubicBezTo>
                  <a:pt x="35" y="33"/>
                  <a:pt x="32" y="40"/>
                  <a:pt x="31" y="47"/>
                </a:cubicBezTo>
                <a:cubicBezTo>
                  <a:pt x="30" y="55"/>
                  <a:pt x="29" y="64"/>
                  <a:pt x="29" y="74"/>
                </a:cubicBezTo>
                <a:cubicBezTo>
                  <a:pt x="29" y="87"/>
                  <a:pt x="30" y="98"/>
                  <a:pt x="33" y="108"/>
                </a:cubicBezTo>
                <a:cubicBezTo>
                  <a:pt x="35" y="118"/>
                  <a:pt x="39" y="126"/>
                  <a:pt x="46" y="133"/>
                </a:cubicBezTo>
                <a:cubicBezTo>
                  <a:pt x="52" y="140"/>
                  <a:pt x="62" y="143"/>
                  <a:pt x="74" y="143"/>
                </a:cubicBezTo>
                <a:close/>
                <a:moveTo>
                  <a:pt x="74" y="1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" name="Freeform 15"/>
          <p:cNvSpPr>
            <a:spLocks noEditPoints="1"/>
          </p:cNvSpPr>
          <p:nvPr/>
        </p:nvSpPr>
        <p:spPr bwMode="auto">
          <a:xfrm>
            <a:off x="1962150" y="6673851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9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5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6 w 169"/>
              <a:gd name="T25" fmla="*/ 0 h 147"/>
              <a:gd name="T26" fmla="*/ 131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0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2 w 169"/>
              <a:gd name="T39" fmla="*/ 147 h 147"/>
              <a:gd name="T40" fmla="*/ 92 w 169"/>
              <a:gd name="T41" fmla="*/ 135 h 147"/>
              <a:gd name="T42" fmla="*/ 111 w 169"/>
              <a:gd name="T43" fmla="*/ 134 h 147"/>
              <a:gd name="T44" fmla="*/ 119 w 169"/>
              <a:gd name="T45" fmla="*/ 125 h 147"/>
              <a:gd name="T46" fmla="*/ 119 w 169"/>
              <a:gd name="T47" fmla="*/ 46 h 147"/>
              <a:gd name="T48" fmla="*/ 114 w 169"/>
              <a:gd name="T49" fmla="*/ 19 h 147"/>
              <a:gd name="T50" fmla="*/ 95 w 169"/>
              <a:gd name="T51" fmla="*/ 8 h 147"/>
              <a:gd name="T52" fmla="*/ 63 w 169"/>
              <a:gd name="T53" fmla="*/ 24 h 147"/>
              <a:gd name="T54" fmla="*/ 50 w 169"/>
              <a:gd name="T55" fmla="*/ 59 h 147"/>
              <a:gd name="T56" fmla="*/ 50 w 169"/>
              <a:gd name="T57" fmla="*/ 125 h 147"/>
              <a:gd name="T58" fmla="*/ 58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7" y="135"/>
                  <a:pt x="14" y="135"/>
                  <a:pt x="19" y="134"/>
                </a:cubicBezTo>
                <a:cubicBezTo>
                  <a:pt x="23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1" y="18"/>
                  <a:pt x="19" y="17"/>
                  <a:pt x="15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3" y="23"/>
                  <a:pt x="59" y="15"/>
                  <a:pt x="68" y="9"/>
                </a:cubicBezTo>
                <a:cubicBezTo>
                  <a:pt x="77" y="3"/>
                  <a:pt x="86" y="0"/>
                  <a:pt x="96" y="0"/>
                </a:cubicBezTo>
                <a:cubicBezTo>
                  <a:pt x="112" y="0"/>
                  <a:pt x="123" y="3"/>
                  <a:pt x="131" y="11"/>
                </a:cubicBezTo>
                <a:cubicBezTo>
                  <a:pt x="139" y="18"/>
                  <a:pt x="143" y="29"/>
                  <a:pt x="143" y="45"/>
                </a:cubicBezTo>
                <a:lnTo>
                  <a:pt x="143" y="125"/>
                </a:lnTo>
                <a:cubicBezTo>
                  <a:pt x="143" y="129"/>
                  <a:pt x="145" y="132"/>
                  <a:pt x="150" y="134"/>
                </a:cubicBezTo>
                <a:cubicBezTo>
                  <a:pt x="155" y="135"/>
                  <a:pt x="161" y="135"/>
                  <a:pt x="169" y="135"/>
                </a:cubicBezTo>
                <a:lnTo>
                  <a:pt x="169" y="147"/>
                </a:lnTo>
                <a:lnTo>
                  <a:pt x="92" y="147"/>
                </a:lnTo>
                <a:lnTo>
                  <a:pt x="92" y="135"/>
                </a:lnTo>
                <a:cubicBezTo>
                  <a:pt x="100" y="135"/>
                  <a:pt x="106" y="135"/>
                  <a:pt x="111" y="134"/>
                </a:cubicBezTo>
                <a:cubicBezTo>
                  <a:pt x="116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7" y="26"/>
                  <a:pt x="114" y="19"/>
                </a:cubicBezTo>
                <a:cubicBezTo>
                  <a:pt x="111" y="12"/>
                  <a:pt x="104" y="8"/>
                  <a:pt x="95" y="8"/>
                </a:cubicBezTo>
                <a:cubicBezTo>
                  <a:pt x="82" y="8"/>
                  <a:pt x="71" y="13"/>
                  <a:pt x="63" y="24"/>
                </a:cubicBezTo>
                <a:cubicBezTo>
                  <a:pt x="54" y="34"/>
                  <a:pt x="50" y="46"/>
                  <a:pt x="50" y="59"/>
                </a:cubicBezTo>
                <a:lnTo>
                  <a:pt x="50" y="125"/>
                </a:lnTo>
                <a:cubicBezTo>
                  <a:pt x="50" y="129"/>
                  <a:pt x="53" y="132"/>
                  <a:pt x="58" y="134"/>
                </a:cubicBezTo>
                <a:cubicBezTo>
                  <a:pt x="62" y="135"/>
                  <a:pt x="69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" name="Line 16"/>
          <p:cNvSpPr>
            <a:spLocks noChangeShapeType="1"/>
          </p:cNvSpPr>
          <p:nvPr/>
        </p:nvSpPr>
        <p:spPr bwMode="auto">
          <a:xfrm>
            <a:off x="706438" y="6199188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" name="Line 17"/>
          <p:cNvSpPr>
            <a:spLocks noChangeShapeType="1"/>
          </p:cNvSpPr>
          <p:nvPr/>
        </p:nvSpPr>
        <p:spPr bwMode="auto">
          <a:xfrm>
            <a:off x="706438" y="4551363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" name="Line 18"/>
          <p:cNvSpPr>
            <a:spLocks noChangeShapeType="1"/>
          </p:cNvSpPr>
          <p:nvPr/>
        </p:nvSpPr>
        <p:spPr bwMode="auto">
          <a:xfrm flipV="1">
            <a:off x="706438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" name="Line 19"/>
          <p:cNvSpPr>
            <a:spLocks noChangeShapeType="1"/>
          </p:cNvSpPr>
          <p:nvPr/>
        </p:nvSpPr>
        <p:spPr bwMode="auto">
          <a:xfrm>
            <a:off x="706438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Line 20"/>
          <p:cNvSpPr>
            <a:spLocks noChangeShapeType="1"/>
          </p:cNvSpPr>
          <p:nvPr/>
        </p:nvSpPr>
        <p:spPr bwMode="auto">
          <a:xfrm flipV="1">
            <a:off x="1530350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" name="Line 21"/>
          <p:cNvSpPr>
            <a:spLocks noChangeShapeType="1"/>
          </p:cNvSpPr>
          <p:nvPr/>
        </p:nvSpPr>
        <p:spPr bwMode="auto">
          <a:xfrm>
            <a:off x="1530350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" name="Line 22"/>
          <p:cNvSpPr>
            <a:spLocks noChangeShapeType="1"/>
          </p:cNvSpPr>
          <p:nvPr/>
        </p:nvSpPr>
        <p:spPr bwMode="auto">
          <a:xfrm flipV="1">
            <a:off x="2354263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" name="Line 23"/>
          <p:cNvSpPr>
            <a:spLocks noChangeShapeType="1"/>
          </p:cNvSpPr>
          <p:nvPr/>
        </p:nvSpPr>
        <p:spPr bwMode="auto">
          <a:xfrm>
            <a:off x="2354263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6" name="Freeform 24"/>
          <p:cNvSpPr>
            <a:spLocks noEditPoints="1"/>
          </p:cNvSpPr>
          <p:nvPr/>
        </p:nvSpPr>
        <p:spPr bwMode="auto">
          <a:xfrm>
            <a:off x="657225" y="6315076"/>
            <a:ext cx="98425" cy="161925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5 h 207"/>
              <a:gd name="T6" fmla="*/ 5 w 126"/>
              <a:gd name="T7" fmla="*/ 56 h 207"/>
              <a:gd name="T8" fmla="*/ 24 w 126"/>
              <a:gd name="T9" fmla="*/ 17 h 207"/>
              <a:gd name="T10" fmla="*/ 63 w 126"/>
              <a:gd name="T11" fmla="*/ 0 h 207"/>
              <a:gd name="T12" fmla="*/ 96 w 126"/>
              <a:gd name="T13" fmla="*/ 10 h 207"/>
              <a:gd name="T14" fmla="*/ 115 w 126"/>
              <a:gd name="T15" fmla="*/ 35 h 207"/>
              <a:gd name="T16" fmla="*/ 124 w 126"/>
              <a:gd name="T17" fmla="*/ 68 h 207"/>
              <a:gd name="T18" fmla="*/ 126 w 126"/>
              <a:gd name="T19" fmla="*/ 105 h 207"/>
              <a:gd name="T20" fmla="*/ 122 w 126"/>
              <a:gd name="T21" fmla="*/ 153 h 207"/>
              <a:gd name="T22" fmla="*/ 103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8 w 126"/>
              <a:gd name="T43" fmla="*/ 58 h 207"/>
              <a:gd name="T44" fmla="*/ 26 w 126"/>
              <a:gd name="T45" fmla="*/ 100 h 207"/>
              <a:gd name="T46" fmla="*/ 27 w 126"/>
              <a:gd name="T47" fmla="*/ 131 h 207"/>
              <a:gd name="T48" fmla="*/ 31 w 126"/>
              <a:gd name="T49" fmla="*/ 162 h 207"/>
              <a:gd name="T50" fmla="*/ 43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9" y="207"/>
                  <a:pt x="22" y="197"/>
                  <a:pt x="13" y="176"/>
                </a:cubicBezTo>
                <a:cubicBezTo>
                  <a:pt x="5" y="156"/>
                  <a:pt x="0" y="132"/>
                  <a:pt x="0" y="105"/>
                </a:cubicBezTo>
                <a:cubicBezTo>
                  <a:pt x="0" y="87"/>
                  <a:pt x="2" y="71"/>
                  <a:pt x="5" y="56"/>
                </a:cubicBezTo>
                <a:cubicBezTo>
                  <a:pt x="8" y="40"/>
                  <a:pt x="15" y="27"/>
                  <a:pt x="24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7" y="0"/>
                  <a:pt x="87" y="4"/>
                  <a:pt x="96" y="10"/>
                </a:cubicBezTo>
                <a:cubicBezTo>
                  <a:pt x="104" y="17"/>
                  <a:pt x="111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6" y="80"/>
                  <a:pt x="126" y="92"/>
                  <a:pt x="126" y="105"/>
                </a:cubicBezTo>
                <a:cubicBezTo>
                  <a:pt x="126" y="122"/>
                  <a:pt x="125" y="138"/>
                  <a:pt x="122" y="153"/>
                </a:cubicBezTo>
                <a:cubicBezTo>
                  <a:pt x="118" y="168"/>
                  <a:pt x="112" y="181"/>
                  <a:pt x="103" y="191"/>
                </a:cubicBezTo>
                <a:cubicBezTo>
                  <a:pt x="94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5" y="199"/>
                  <a:pt x="83" y="193"/>
                  <a:pt x="88" y="182"/>
                </a:cubicBezTo>
                <a:cubicBezTo>
                  <a:pt x="94" y="170"/>
                  <a:pt x="97" y="158"/>
                  <a:pt x="98" y="144"/>
                </a:cubicBezTo>
                <a:cubicBezTo>
                  <a:pt x="100" y="130"/>
                  <a:pt x="100" y="115"/>
                  <a:pt x="100" y="100"/>
                </a:cubicBezTo>
                <a:cubicBezTo>
                  <a:pt x="100" y="85"/>
                  <a:pt x="100" y="71"/>
                  <a:pt x="98" y="58"/>
                </a:cubicBezTo>
                <a:cubicBezTo>
                  <a:pt x="97" y="45"/>
                  <a:pt x="94" y="34"/>
                  <a:pt x="88" y="24"/>
                </a:cubicBezTo>
                <a:cubicBezTo>
                  <a:pt x="83" y="13"/>
                  <a:pt x="75" y="8"/>
                  <a:pt x="63" y="8"/>
                </a:cubicBezTo>
                <a:cubicBezTo>
                  <a:pt x="52" y="8"/>
                  <a:pt x="44" y="13"/>
                  <a:pt x="38" y="24"/>
                </a:cubicBezTo>
                <a:cubicBezTo>
                  <a:pt x="33" y="34"/>
                  <a:pt x="29" y="46"/>
                  <a:pt x="28" y="58"/>
                </a:cubicBezTo>
                <a:cubicBezTo>
                  <a:pt x="27" y="71"/>
                  <a:pt x="26" y="85"/>
                  <a:pt x="26" y="100"/>
                </a:cubicBezTo>
                <a:cubicBezTo>
                  <a:pt x="26" y="111"/>
                  <a:pt x="26" y="121"/>
                  <a:pt x="27" y="131"/>
                </a:cubicBezTo>
                <a:cubicBezTo>
                  <a:pt x="28" y="141"/>
                  <a:pt x="29" y="151"/>
                  <a:pt x="31" y="162"/>
                </a:cubicBezTo>
                <a:cubicBezTo>
                  <a:pt x="34" y="172"/>
                  <a:pt x="37" y="181"/>
                  <a:pt x="43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" name="Freeform 25"/>
          <p:cNvSpPr>
            <a:spLocks noEditPoints="1"/>
          </p:cNvSpPr>
          <p:nvPr/>
        </p:nvSpPr>
        <p:spPr bwMode="auto">
          <a:xfrm>
            <a:off x="1482725" y="6315076"/>
            <a:ext cx="95250" cy="161925"/>
          </a:xfrm>
          <a:custGeom>
            <a:avLst/>
            <a:gdLst>
              <a:gd name="T0" fmla="*/ 11 w 120"/>
              <a:gd name="T1" fmla="*/ 166 h 207"/>
              <a:gd name="T2" fmla="*/ 21 w 120"/>
              <a:gd name="T3" fmla="*/ 182 h 207"/>
              <a:gd name="T4" fmla="*/ 36 w 120"/>
              <a:gd name="T5" fmla="*/ 193 h 207"/>
              <a:gd name="T6" fmla="*/ 54 w 120"/>
              <a:gd name="T7" fmla="*/ 197 h 207"/>
              <a:gd name="T8" fmla="*/ 84 w 120"/>
              <a:gd name="T9" fmla="*/ 180 h 207"/>
              <a:gd name="T10" fmla="*/ 92 w 120"/>
              <a:gd name="T11" fmla="*/ 140 h 207"/>
              <a:gd name="T12" fmla="*/ 91 w 120"/>
              <a:gd name="T13" fmla="*/ 122 h 207"/>
              <a:gd name="T14" fmla="*/ 90 w 120"/>
              <a:gd name="T15" fmla="*/ 108 h 207"/>
              <a:gd name="T16" fmla="*/ 80 w 120"/>
              <a:gd name="T17" fmla="*/ 90 h 207"/>
              <a:gd name="T18" fmla="*/ 63 w 120"/>
              <a:gd name="T19" fmla="*/ 82 h 207"/>
              <a:gd name="T20" fmla="*/ 45 w 120"/>
              <a:gd name="T21" fmla="*/ 85 h 207"/>
              <a:gd name="T22" fmla="*/ 34 w 120"/>
              <a:gd name="T23" fmla="*/ 92 h 207"/>
              <a:gd name="T24" fmla="*/ 26 w 120"/>
              <a:gd name="T25" fmla="*/ 101 h 207"/>
              <a:gd name="T26" fmla="*/ 21 w 120"/>
              <a:gd name="T27" fmla="*/ 106 h 207"/>
              <a:gd name="T28" fmla="*/ 18 w 120"/>
              <a:gd name="T29" fmla="*/ 106 h 207"/>
              <a:gd name="T30" fmla="*/ 16 w 120"/>
              <a:gd name="T31" fmla="*/ 105 h 207"/>
              <a:gd name="T32" fmla="*/ 15 w 120"/>
              <a:gd name="T33" fmla="*/ 103 h 207"/>
              <a:gd name="T34" fmla="*/ 15 w 120"/>
              <a:gd name="T35" fmla="*/ 3 h 207"/>
              <a:gd name="T36" fmla="*/ 16 w 120"/>
              <a:gd name="T37" fmla="*/ 1 h 207"/>
              <a:gd name="T38" fmla="*/ 18 w 120"/>
              <a:gd name="T39" fmla="*/ 0 h 207"/>
              <a:gd name="T40" fmla="*/ 19 w 120"/>
              <a:gd name="T41" fmla="*/ 0 h 207"/>
              <a:gd name="T42" fmla="*/ 62 w 120"/>
              <a:gd name="T43" fmla="*/ 10 h 207"/>
              <a:gd name="T44" fmla="*/ 104 w 120"/>
              <a:gd name="T45" fmla="*/ 0 h 207"/>
              <a:gd name="T46" fmla="*/ 105 w 120"/>
              <a:gd name="T47" fmla="*/ 0 h 207"/>
              <a:gd name="T48" fmla="*/ 107 w 120"/>
              <a:gd name="T49" fmla="*/ 1 h 207"/>
              <a:gd name="T50" fmla="*/ 108 w 120"/>
              <a:gd name="T51" fmla="*/ 3 h 207"/>
              <a:gd name="T52" fmla="*/ 108 w 120"/>
              <a:gd name="T53" fmla="*/ 5 h 207"/>
              <a:gd name="T54" fmla="*/ 108 w 120"/>
              <a:gd name="T55" fmla="*/ 7 h 207"/>
              <a:gd name="T56" fmla="*/ 82 w 120"/>
              <a:gd name="T57" fmla="*/ 28 h 207"/>
              <a:gd name="T58" fmla="*/ 50 w 120"/>
              <a:gd name="T59" fmla="*/ 36 h 207"/>
              <a:gd name="T60" fmla="*/ 25 w 120"/>
              <a:gd name="T61" fmla="*/ 32 h 207"/>
              <a:gd name="T62" fmla="*/ 25 w 120"/>
              <a:gd name="T63" fmla="*/ 89 h 207"/>
              <a:gd name="T64" fmla="*/ 43 w 120"/>
              <a:gd name="T65" fmla="*/ 78 h 207"/>
              <a:gd name="T66" fmla="*/ 63 w 120"/>
              <a:gd name="T67" fmla="*/ 74 h 207"/>
              <a:gd name="T68" fmla="*/ 93 w 120"/>
              <a:gd name="T69" fmla="*/ 84 h 207"/>
              <a:gd name="T70" fmla="*/ 113 w 120"/>
              <a:gd name="T71" fmla="*/ 109 h 207"/>
              <a:gd name="T72" fmla="*/ 120 w 120"/>
              <a:gd name="T73" fmla="*/ 140 h 207"/>
              <a:gd name="T74" fmla="*/ 111 w 120"/>
              <a:gd name="T75" fmla="*/ 173 h 207"/>
              <a:gd name="T76" fmla="*/ 87 w 120"/>
              <a:gd name="T77" fmla="*/ 198 h 207"/>
              <a:gd name="T78" fmla="*/ 54 w 120"/>
              <a:gd name="T79" fmla="*/ 207 h 207"/>
              <a:gd name="T80" fmla="*/ 27 w 120"/>
              <a:gd name="T81" fmla="*/ 199 h 207"/>
              <a:gd name="T82" fmla="*/ 7 w 120"/>
              <a:gd name="T83" fmla="*/ 179 h 207"/>
              <a:gd name="T84" fmla="*/ 0 w 120"/>
              <a:gd name="T85" fmla="*/ 151 h 207"/>
              <a:gd name="T86" fmla="*/ 4 w 120"/>
              <a:gd name="T87" fmla="*/ 140 h 207"/>
              <a:gd name="T88" fmla="*/ 15 w 120"/>
              <a:gd name="T89" fmla="*/ 136 h 207"/>
              <a:gd name="T90" fmla="*/ 27 w 120"/>
              <a:gd name="T91" fmla="*/ 141 h 207"/>
              <a:gd name="T92" fmla="*/ 31 w 120"/>
              <a:gd name="T93" fmla="*/ 151 h 207"/>
              <a:gd name="T94" fmla="*/ 27 w 120"/>
              <a:gd name="T95" fmla="*/ 162 h 207"/>
              <a:gd name="T96" fmla="*/ 15 w 120"/>
              <a:gd name="T97" fmla="*/ 167 h 207"/>
              <a:gd name="T98" fmla="*/ 13 w 120"/>
              <a:gd name="T99" fmla="*/ 166 h 207"/>
              <a:gd name="T100" fmla="*/ 11 w 120"/>
              <a:gd name="T101" fmla="*/ 166 h 207"/>
              <a:gd name="T102" fmla="*/ 11 w 120"/>
              <a:gd name="T103" fmla="*/ 16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" h="207">
                <a:moveTo>
                  <a:pt x="11" y="166"/>
                </a:moveTo>
                <a:cubicBezTo>
                  <a:pt x="13" y="172"/>
                  <a:pt x="16" y="177"/>
                  <a:pt x="21" y="182"/>
                </a:cubicBezTo>
                <a:cubicBezTo>
                  <a:pt x="25" y="187"/>
                  <a:pt x="30" y="191"/>
                  <a:pt x="36" y="193"/>
                </a:cubicBezTo>
                <a:cubicBezTo>
                  <a:pt x="42" y="196"/>
                  <a:pt x="48" y="197"/>
                  <a:pt x="54" y="197"/>
                </a:cubicBezTo>
                <a:cubicBezTo>
                  <a:pt x="68" y="197"/>
                  <a:pt x="78" y="192"/>
                  <a:pt x="84" y="180"/>
                </a:cubicBezTo>
                <a:cubicBezTo>
                  <a:pt x="89" y="169"/>
                  <a:pt x="92" y="156"/>
                  <a:pt x="92" y="140"/>
                </a:cubicBezTo>
                <a:cubicBezTo>
                  <a:pt x="92" y="133"/>
                  <a:pt x="92" y="127"/>
                  <a:pt x="91" y="122"/>
                </a:cubicBezTo>
                <a:cubicBezTo>
                  <a:pt x="91" y="117"/>
                  <a:pt x="91" y="113"/>
                  <a:pt x="90" y="108"/>
                </a:cubicBezTo>
                <a:cubicBezTo>
                  <a:pt x="88" y="101"/>
                  <a:pt x="84" y="95"/>
                  <a:pt x="80" y="90"/>
                </a:cubicBezTo>
                <a:cubicBezTo>
                  <a:pt x="75" y="85"/>
                  <a:pt x="70" y="82"/>
                  <a:pt x="63" y="82"/>
                </a:cubicBezTo>
                <a:cubicBezTo>
                  <a:pt x="56" y="82"/>
                  <a:pt x="50" y="83"/>
                  <a:pt x="45" y="85"/>
                </a:cubicBezTo>
                <a:cubicBezTo>
                  <a:pt x="41" y="87"/>
                  <a:pt x="37" y="90"/>
                  <a:pt x="34" y="92"/>
                </a:cubicBezTo>
                <a:cubicBezTo>
                  <a:pt x="31" y="95"/>
                  <a:pt x="28" y="98"/>
                  <a:pt x="26" y="101"/>
                </a:cubicBezTo>
                <a:cubicBezTo>
                  <a:pt x="23" y="104"/>
                  <a:pt x="22" y="106"/>
                  <a:pt x="21" y="106"/>
                </a:cubicBezTo>
                <a:lnTo>
                  <a:pt x="18" y="106"/>
                </a:lnTo>
                <a:cubicBezTo>
                  <a:pt x="17" y="106"/>
                  <a:pt x="17" y="105"/>
                  <a:pt x="16" y="105"/>
                </a:cubicBezTo>
                <a:cubicBezTo>
                  <a:pt x="15" y="104"/>
                  <a:pt x="15" y="104"/>
                  <a:pt x="15" y="103"/>
                </a:cubicBezTo>
                <a:lnTo>
                  <a:pt x="15" y="3"/>
                </a:lnTo>
                <a:cubicBezTo>
                  <a:pt x="15" y="2"/>
                  <a:pt x="15" y="2"/>
                  <a:pt x="16" y="1"/>
                </a:cubicBezTo>
                <a:cubicBezTo>
                  <a:pt x="17" y="1"/>
                  <a:pt x="17" y="0"/>
                  <a:pt x="18" y="0"/>
                </a:cubicBezTo>
                <a:lnTo>
                  <a:pt x="19" y="0"/>
                </a:lnTo>
                <a:cubicBezTo>
                  <a:pt x="32" y="7"/>
                  <a:pt x="46" y="10"/>
                  <a:pt x="62" y="10"/>
                </a:cubicBezTo>
                <a:cubicBezTo>
                  <a:pt x="76" y="10"/>
                  <a:pt x="91" y="7"/>
                  <a:pt x="104" y="0"/>
                </a:cubicBezTo>
                <a:lnTo>
                  <a:pt x="105" y="0"/>
                </a:lnTo>
                <a:cubicBezTo>
                  <a:pt x="106" y="0"/>
                  <a:pt x="107" y="1"/>
                  <a:pt x="107" y="1"/>
                </a:cubicBezTo>
                <a:cubicBezTo>
                  <a:pt x="108" y="2"/>
                  <a:pt x="108" y="2"/>
                  <a:pt x="108" y="3"/>
                </a:cubicBezTo>
                <a:lnTo>
                  <a:pt x="108" y="5"/>
                </a:lnTo>
                <a:cubicBezTo>
                  <a:pt x="108" y="6"/>
                  <a:pt x="108" y="7"/>
                  <a:pt x="108" y="7"/>
                </a:cubicBezTo>
                <a:cubicBezTo>
                  <a:pt x="101" y="16"/>
                  <a:pt x="92" y="23"/>
                  <a:pt x="82" y="28"/>
                </a:cubicBezTo>
                <a:cubicBezTo>
                  <a:pt x="72" y="33"/>
                  <a:pt x="61" y="36"/>
                  <a:pt x="50" y="36"/>
                </a:cubicBezTo>
                <a:cubicBezTo>
                  <a:pt x="42" y="36"/>
                  <a:pt x="34" y="35"/>
                  <a:pt x="25" y="32"/>
                </a:cubicBezTo>
                <a:lnTo>
                  <a:pt x="25" y="89"/>
                </a:lnTo>
                <a:cubicBezTo>
                  <a:pt x="32" y="84"/>
                  <a:pt x="38" y="80"/>
                  <a:pt x="43" y="78"/>
                </a:cubicBezTo>
                <a:cubicBezTo>
                  <a:pt x="48" y="75"/>
                  <a:pt x="55" y="74"/>
                  <a:pt x="63" y="74"/>
                </a:cubicBezTo>
                <a:cubicBezTo>
                  <a:pt x="74" y="74"/>
                  <a:pt x="84" y="77"/>
                  <a:pt x="93" y="84"/>
                </a:cubicBezTo>
                <a:cubicBezTo>
                  <a:pt x="102" y="90"/>
                  <a:pt x="108" y="98"/>
                  <a:pt x="113" y="109"/>
                </a:cubicBezTo>
                <a:cubicBezTo>
                  <a:pt x="118" y="119"/>
                  <a:pt x="120" y="129"/>
                  <a:pt x="120" y="140"/>
                </a:cubicBezTo>
                <a:cubicBezTo>
                  <a:pt x="120" y="152"/>
                  <a:pt x="117" y="163"/>
                  <a:pt x="111" y="173"/>
                </a:cubicBezTo>
                <a:cubicBezTo>
                  <a:pt x="105" y="184"/>
                  <a:pt x="97" y="192"/>
                  <a:pt x="87" y="198"/>
                </a:cubicBezTo>
                <a:cubicBezTo>
                  <a:pt x="77" y="204"/>
                  <a:pt x="66" y="207"/>
                  <a:pt x="54" y="207"/>
                </a:cubicBezTo>
                <a:cubicBezTo>
                  <a:pt x="44" y="207"/>
                  <a:pt x="35" y="204"/>
                  <a:pt x="27" y="199"/>
                </a:cubicBezTo>
                <a:cubicBezTo>
                  <a:pt x="18" y="194"/>
                  <a:pt x="12" y="187"/>
                  <a:pt x="7" y="179"/>
                </a:cubicBezTo>
                <a:cubicBezTo>
                  <a:pt x="2" y="170"/>
                  <a:pt x="0" y="161"/>
                  <a:pt x="0" y="151"/>
                </a:cubicBezTo>
                <a:cubicBezTo>
                  <a:pt x="0" y="147"/>
                  <a:pt x="1" y="143"/>
                  <a:pt x="4" y="140"/>
                </a:cubicBezTo>
                <a:cubicBezTo>
                  <a:pt x="7" y="138"/>
                  <a:pt x="11" y="136"/>
                  <a:pt x="15" y="136"/>
                </a:cubicBezTo>
                <a:cubicBezTo>
                  <a:pt x="20" y="136"/>
                  <a:pt x="24" y="138"/>
                  <a:pt x="27" y="141"/>
                </a:cubicBezTo>
                <a:cubicBezTo>
                  <a:pt x="30" y="143"/>
                  <a:pt x="31" y="147"/>
                  <a:pt x="31" y="151"/>
                </a:cubicBezTo>
                <a:cubicBezTo>
                  <a:pt x="31" y="156"/>
                  <a:pt x="30" y="159"/>
                  <a:pt x="27" y="162"/>
                </a:cubicBezTo>
                <a:cubicBezTo>
                  <a:pt x="24" y="165"/>
                  <a:pt x="20" y="167"/>
                  <a:pt x="15" y="167"/>
                </a:cubicBezTo>
                <a:cubicBezTo>
                  <a:pt x="15" y="167"/>
                  <a:pt x="14" y="167"/>
                  <a:pt x="13" y="166"/>
                </a:cubicBezTo>
                <a:cubicBezTo>
                  <a:pt x="12" y="166"/>
                  <a:pt x="12" y="166"/>
                  <a:pt x="11" y="166"/>
                </a:cubicBezTo>
                <a:close/>
                <a:moveTo>
                  <a:pt x="11" y="16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8" name="Freeform 26"/>
          <p:cNvSpPr>
            <a:spLocks noEditPoints="1"/>
          </p:cNvSpPr>
          <p:nvPr/>
        </p:nvSpPr>
        <p:spPr bwMode="auto">
          <a:xfrm>
            <a:off x="2255838" y="6315076"/>
            <a:ext cx="79375" cy="157163"/>
          </a:xfrm>
          <a:custGeom>
            <a:avLst/>
            <a:gdLst>
              <a:gd name="T0" fmla="*/ 2 w 100"/>
              <a:gd name="T1" fmla="*/ 200 h 200"/>
              <a:gd name="T2" fmla="*/ 2 w 100"/>
              <a:gd name="T3" fmla="*/ 190 h 200"/>
              <a:gd name="T4" fmla="*/ 39 w 100"/>
              <a:gd name="T5" fmla="*/ 180 h 200"/>
              <a:gd name="T6" fmla="*/ 39 w 100"/>
              <a:gd name="T7" fmla="*/ 23 h 200"/>
              <a:gd name="T8" fmla="*/ 0 w 100"/>
              <a:gd name="T9" fmla="*/ 30 h 200"/>
              <a:gd name="T10" fmla="*/ 0 w 100"/>
              <a:gd name="T11" fmla="*/ 19 h 200"/>
              <a:gd name="T12" fmla="*/ 55 w 100"/>
              <a:gd name="T13" fmla="*/ 0 h 200"/>
              <a:gd name="T14" fmla="*/ 60 w 100"/>
              <a:gd name="T15" fmla="*/ 0 h 200"/>
              <a:gd name="T16" fmla="*/ 62 w 100"/>
              <a:gd name="T17" fmla="*/ 1 h 200"/>
              <a:gd name="T18" fmla="*/ 63 w 100"/>
              <a:gd name="T19" fmla="*/ 3 h 200"/>
              <a:gd name="T20" fmla="*/ 63 w 100"/>
              <a:gd name="T21" fmla="*/ 180 h 200"/>
              <a:gd name="T22" fmla="*/ 100 w 100"/>
              <a:gd name="T23" fmla="*/ 190 h 200"/>
              <a:gd name="T24" fmla="*/ 100 w 100"/>
              <a:gd name="T25" fmla="*/ 200 h 200"/>
              <a:gd name="T26" fmla="*/ 2 w 100"/>
              <a:gd name="T27" fmla="*/ 200 h 200"/>
              <a:gd name="T28" fmla="*/ 2 w 100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200">
                <a:moveTo>
                  <a:pt x="2" y="200"/>
                </a:moveTo>
                <a:lnTo>
                  <a:pt x="2" y="190"/>
                </a:lnTo>
                <a:cubicBezTo>
                  <a:pt x="27" y="190"/>
                  <a:pt x="39" y="186"/>
                  <a:pt x="39" y="180"/>
                </a:cubicBezTo>
                <a:lnTo>
                  <a:pt x="39" y="23"/>
                </a:lnTo>
                <a:cubicBezTo>
                  <a:pt x="29" y="28"/>
                  <a:pt x="16" y="30"/>
                  <a:pt x="0" y="30"/>
                </a:cubicBezTo>
                <a:lnTo>
                  <a:pt x="0" y="19"/>
                </a:lnTo>
                <a:cubicBezTo>
                  <a:pt x="24" y="19"/>
                  <a:pt x="43" y="13"/>
                  <a:pt x="55" y="0"/>
                </a:cubicBezTo>
                <a:lnTo>
                  <a:pt x="60" y="0"/>
                </a:lnTo>
                <a:cubicBezTo>
                  <a:pt x="60" y="0"/>
                  <a:pt x="61" y="1"/>
                  <a:pt x="62" y="1"/>
                </a:cubicBezTo>
                <a:cubicBezTo>
                  <a:pt x="62" y="2"/>
                  <a:pt x="63" y="2"/>
                  <a:pt x="63" y="3"/>
                </a:cubicBezTo>
                <a:lnTo>
                  <a:pt x="63" y="180"/>
                </a:lnTo>
                <a:cubicBezTo>
                  <a:pt x="63" y="186"/>
                  <a:pt x="75" y="190"/>
                  <a:pt x="100" y="190"/>
                </a:cubicBezTo>
                <a:lnTo>
                  <a:pt x="100" y="200"/>
                </a:lnTo>
                <a:lnTo>
                  <a:pt x="2" y="200"/>
                </a:lnTo>
                <a:close/>
                <a:moveTo>
                  <a:pt x="2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9" name="Freeform 27"/>
          <p:cNvSpPr>
            <a:spLocks noEditPoints="1"/>
          </p:cNvSpPr>
          <p:nvPr/>
        </p:nvSpPr>
        <p:spPr bwMode="auto">
          <a:xfrm>
            <a:off x="2363788" y="6315076"/>
            <a:ext cx="100013" cy="161925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5 h 207"/>
              <a:gd name="T6" fmla="*/ 4 w 126"/>
              <a:gd name="T7" fmla="*/ 56 h 207"/>
              <a:gd name="T8" fmla="*/ 23 w 126"/>
              <a:gd name="T9" fmla="*/ 17 h 207"/>
              <a:gd name="T10" fmla="*/ 63 w 126"/>
              <a:gd name="T11" fmla="*/ 0 h 207"/>
              <a:gd name="T12" fmla="*/ 95 w 126"/>
              <a:gd name="T13" fmla="*/ 10 h 207"/>
              <a:gd name="T14" fmla="*/ 114 w 126"/>
              <a:gd name="T15" fmla="*/ 35 h 207"/>
              <a:gd name="T16" fmla="*/ 123 w 126"/>
              <a:gd name="T17" fmla="*/ 68 h 207"/>
              <a:gd name="T18" fmla="*/ 126 w 126"/>
              <a:gd name="T19" fmla="*/ 105 h 207"/>
              <a:gd name="T20" fmla="*/ 121 w 126"/>
              <a:gd name="T21" fmla="*/ 153 h 207"/>
              <a:gd name="T22" fmla="*/ 102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7 w 126"/>
              <a:gd name="T43" fmla="*/ 58 h 207"/>
              <a:gd name="T44" fmla="*/ 26 w 126"/>
              <a:gd name="T45" fmla="*/ 100 h 207"/>
              <a:gd name="T46" fmla="*/ 26 w 126"/>
              <a:gd name="T47" fmla="*/ 131 h 207"/>
              <a:gd name="T48" fmla="*/ 31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8" y="207"/>
                  <a:pt x="22" y="197"/>
                  <a:pt x="13" y="176"/>
                </a:cubicBezTo>
                <a:cubicBezTo>
                  <a:pt x="4" y="156"/>
                  <a:pt x="0" y="132"/>
                  <a:pt x="0" y="105"/>
                </a:cubicBezTo>
                <a:cubicBezTo>
                  <a:pt x="0" y="87"/>
                  <a:pt x="1" y="71"/>
                  <a:pt x="4" y="56"/>
                </a:cubicBezTo>
                <a:cubicBezTo>
                  <a:pt x="8" y="40"/>
                  <a:pt x="14" y="27"/>
                  <a:pt x="23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7"/>
                  <a:pt x="110" y="25"/>
                  <a:pt x="114" y="35"/>
                </a:cubicBezTo>
                <a:cubicBezTo>
                  <a:pt x="119" y="45"/>
                  <a:pt x="122" y="56"/>
                  <a:pt x="123" y="68"/>
                </a:cubicBezTo>
                <a:cubicBezTo>
                  <a:pt x="125" y="80"/>
                  <a:pt x="126" y="92"/>
                  <a:pt x="126" y="105"/>
                </a:cubicBezTo>
                <a:cubicBezTo>
                  <a:pt x="126" y="122"/>
                  <a:pt x="124" y="138"/>
                  <a:pt x="121" y="153"/>
                </a:cubicBezTo>
                <a:cubicBezTo>
                  <a:pt x="118" y="168"/>
                  <a:pt x="112" y="181"/>
                  <a:pt x="102" y="191"/>
                </a:cubicBezTo>
                <a:cubicBezTo>
                  <a:pt x="93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7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5"/>
                  <a:pt x="99" y="71"/>
                  <a:pt x="98" y="58"/>
                </a:cubicBezTo>
                <a:cubicBezTo>
                  <a:pt x="97" y="45"/>
                  <a:pt x="93" y="34"/>
                  <a:pt x="88" y="24"/>
                </a:cubicBezTo>
                <a:cubicBezTo>
                  <a:pt x="82" y="13"/>
                  <a:pt x="74" y="8"/>
                  <a:pt x="63" y="8"/>
                </a:cubicBezTo>
                <a:cubicBezTo>
                  <a:pt x="52" y="8"/>
                  <a:pt x="43" y="13"/>
                  <a:pt x="38" y="24"/>
                </a:cubicBezTo>
                <a:cubicBezTo>
                  <a:pt x="32" y="34"/>
                  <a:pt x="29" y="46"/>
                  <a:pt x="27" y="58"/>
                </a:cubicBezTo>
                <a:cubicBezTo>
                  <a:pt x="26" y="71"/>
                  <a:pt x="26" y="85"/>
                  <a:pt x="26" y="100"/>
                </a:cubicBezTo>
                <a:cubicBezTo>
                  <a:pt x="26" y="111"/>
                  <a:pt x="26" y="121"/>
                  <a:pt x="26" y="131"/>
                </a:cubicBezTo>
                <a:cubicBezTo>
                  <a:pt x="27" y="141"/>
                  <a:pt x="28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7" y="195"/>
                  <a:pt x="54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" name="Freeform 28"/>
          <p:cNvSpPr>
            <a:spLocks noEditPoints="1"/>
          </p:cNvSpPr>
          <p:nvPr/>
        </p:nvSpPr>
        <p:spPr bwMode="auto">
          <a:xfrm>
            <a:off x="17463" y="5678488"/>
            <a:ext cx="179388" cy="163513"/>
          </a:xfrm>
          <a:custGeom>
            <a:avLst/>
            <a:gdLst>
              <a:gd name="T0" fmla="*/ 228 w 228"/>
              <a:gd name="T1" fmla="*/ 207 h 207"/>
              <a:gd name="T2" fmla="*/ 216 w 228"/>
              <a:gd name="T3" fmla="*/ 207 h 207"/>
              <a:gd name="T4" fmla="*/ 206 w 228"/>
              <a:gd name="T5" fmla="*/ 173 h 207"/>
              <a:gd name="T6" fmla="*/ 23 w 228"/>
              <a:gd name="T7" fmla="*/ 173 h 207"/>
              <a:gd name="T8" fmla="*/ 12 w 228"/>
              <a:gd name="T9" fmla="*/ 207 h 207"/>
              <a:gd name="T10" fmla="*/ 0 w 228"/>
              <a:gd name="T11" fmla="*/ 207 h 207"/>
              <a:gd name="T12" fmla="*/ 0 w 228"/>
              <a:gd name="T13" fmla="*/ 19 h 207"/>
              <a:gd name="T14" fmla="*/ 77 w 228"/>
              <a:gd name="T15" fmla="*/ 9 h 207"/>
              <a:gd name="T16" fmla="*/ 77 w 228"/>
              <a:gd name="T17" fmla="*/ 19 h 207"/>
              <a:gd name="T18" fmla="*/ 35 w 228"/>
              <a:gd name="T19" fmla="*/ 29 h 207"/>
              <a:gd name="T20" fmla="*/ 17 w 228"/>
              <a:gd name="T21" fmla="*/ 50 h 207"/>
              <a:gd name="T22" fmla="*/ 12 w 228"/>
              <a:gd name="T23" fmla="*/ 92 h 207"/>
              <a:gd name="T24" fmla="*/ 12 w 228"/>
              <a:gd name="T25" fmla="*/ 125 h 207"/>
              <a:gd name="T26" fmla="*/ 13 w 228"/>
              <a:gd name="T27" fmla="*/ 134 h 207"/>
              <a:gd name="T28" fmla="*/ 15 w 228"/>
              <a:gd name="T29" fmla="*/ 140 h 207"/>
              <a:gd name="T30" fmla="*/ 23 w 228"/>
              <a:gd name="T31" fmla="*/ 142 h 207"/>
              <a:gd name="T32" fmla="*/ 104 w 228"/>
              <a:gd name="T33" fmla="*/ 142 h 207"/>
              <a:gd name="T34" fmla="*/ 104 w 228"/>
              <a:gd name="T35" fmla="*/ 117 h 207"/>
              <a:gd name="T36" fmla="*/ 101 w 228"/>
              <a:gd name="T37" fmla="*/ 92 h 207"/>
              <a:gd name="T38" fmla="*/ 90 w 228"/>
              <a:gd name="T39" fmla="*/ 80 h 207"/>
              <a:gd name="T40" fmla="*/ 65 w 228"/>
              <a:gd name="T41" fmla="*/ 77 h 207"/>
              <a:gd name="T42" fmla="*/ 65 w 228"/>
              <a:gd name="T43" fmla="*/ 67 h 207"/>
              <a:gd name="T44" fmla="*/ 155 w 228"/>
              <a:gd name="T45" fmla="*/ 67 h 207"/>
              <a:gd name="T46" fmla="*/ 155 w 228"/>
              <a:gd name="T47" fmla="*/ 77 h 207"/>
              <a:gd name="T48" fmla="*/ 130 w 228"/>
              <a:gd name="T49" fmla="*/ 80 h 207"/>
              <a:gd name="T50" fmla="*/ 119 w 228"/>
              <a:gd name="T51" fmla="*/ 92 h 207"/>
              <a:gd name="T52" fmla="*/ 116 w 228"/>
              <a:gd name="T53" fmla="*/ 117 h 207"/>
              <a:gd name="T54" fmla="*/ 116 w 228"/>
              <a:gd name="T55" fmla="*/ 142 h 207"/>
              <a:gd name="T56" fmla="*/ 206 w 228"/>
              <a:gd name="T57" fmla="*/ 142 h 207"/>
              <a:gd name="T58" fmla="*/ 215 w 228"/>
              <a:gd name="T59" fmla="*/ 138 h 207"/>
              <a:gd name="T60" fmla="*/ 216 w 228"/>
              <a:gd name="T61" fmla="*/ 125 h 207"/>
              <a:gd name="T62" fmla="*/ 216 w 228"/>
              <a:gd name="T63" fmla="*/ 90 h 207"/>
              <a:gd name="T64" fmla="*/ 213 w 228"/>
              <a:gd name="T65" fmla="*/ 52 h 207"/>
              <a:gd name="T66" fmla="*/ 200 w 228"/>
              <a:gd name="T67" fmla="*/ 30 h 207"/>
              <a:gd name="T68" fmla="*/ 178 w 228"/>
              <a:gd name="T69" fmla="*/ 18 h 207"/>
              <a:gd name="T70" fmla="*/ 141 w 228"/>
              <a:gd name="T71" fmla="*/ 10 h 207"/>
              <a:gd name="T72" fmla="*/ 141 w 228"/>
              <a:gd name="T73" fmla="*/ 0 h 207"/>
              <a:gd name="T74" fmla="*/ 228 w 228"/>
              <a:gd name="T75" fmla="*/ 14 h 207"/>
              <a:gd name="T76" fmla="*/ 228 w 228"/>
              <a:gd name="T77" fmla="*/ 207 h 207"/>
              <a:gd name="T78" fmla="*/ 228 w 228"/>
              <a:gd name="T79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8" h="207">
                <a:moveTo>
                  <a:pt x="228" y="207"/>
                </a:moveTo>
                <a:lnTo>
                  <a:pt x="216" y="207"/>
                </a:lnTo>
                <a:cubicBezTo>
                  <a:pt x="216" y="184"/>
                  <a:pt x="213" y="173"/>
                  <a:pt x="206" y="173"/>
                </a:cubicBezTo>
                <a:lnTo>
                  <a:pt x="23" y="173"/>
                </a:lnTo>
                <a:cubicBezTo>
                  <a:pt x="16" y="173"/>
                  <a:pt x="12" y="184"/>
                  <a:pt x="12" y="207"/>
                </a:cubicBezTo>
                <a:lnTo>
                  <a:pt x="0" y="207"/>
                </a:lnTo>
                <a:lnTo>
                  <a:pt x="0" y="19"/>
                </a:lnTo>
                <a:lnTo>
                  <a:pt x="77" y="9"/>
                </a:lnTo>
                <a:lnTo>
                  <a:pt x="77" y="19"/>
                </a:lnTo>
                <a:cubicBezTo>
                  <a:pt x="57" y="22"/>
                  <a:pt x="43" y="25"/>
                  <a:pt x="35" y="29"/>
                </a:cubicBezTo>
                <a:cubicBezTo>
                  <a:pt x="26" y="33"/>
                  <a:pt x="20" y="40"/>
                  <a:pt x="17" y="50"/>
                </a:cubicBezTo>
                <a:cubicBezTo>
                  <a:pt x="14" y="59"/>
                  <a:pt x="12" y="73"/>
                  <a:pt x="12" y="92"/>
                </a:cubicBezTo>
                <a:lnTo>
                  <a:pt x="12" y="125"/>
                </a:lnTo>
                <a:cubicBezTo>
                  <a:pt x="12" y="129"/>
                  <a:pt x="12" y="132"/>
                  <a:pt x="13" y="134"/>
                </a:cubicBezTo>
                <a:cubicBezTo>
                  <a:pt x="13" y="136"/>
                  <a:pt x="14" y="138"/>
                  <a:pt x="15" y="140"/>
                </a:cubicBezTo>
                <a:cubicBezTo>
                  <a:pt x="17" y="141"/>
                  <a:pt x="19" y="142"/>
                  <a:pt x="23" y="142"/>
                </a:cubicBezTo>
                <a:lnTo>
                  <a:pt x="104" y="142"/>
                </a:lnTo>
                <a:lnTo>
                  <a:pt x="104" y="117"/>
                </a:lnTo>
                <a:cubicBezTo>
                  <a:pt x="104" y="106"/>
                  <a:pt x="103" y="98"/>
                  <a:pt x="101" y="92"/>
                </a:cubicBezTo>
                <a:cubicBezTo>
                  <a:pt x="99" y="86"/>
                  <a:pt x="96" y="83"/>
                  <a:pt x="90" y="80"/>
                </a:cubicBezTo>
                <a:cubicBezTo>
                  <a:pt x="85" y="78"/>
                  <a:pt x="76" y="77"/>
                  <a:pt x="65" y="77"/>
                </a:cubicBezTo>
                <a:lnTo>
                  <a:pt x="65" y="67"/>
                </a:lnTo>
                <a:lnTo>
                  <a:pt x="155" y="67"/>
                </a:lnTo>
                <a:lnTo>
                  <a:pt x="155" y="77"/>
                </a:lnTo>
                <a:cubicBezTo>
                  <a:pt x="143" y="77"/>
                  <a:pt x="135" y="78"/>
                  <a:pt x="130" y="80"/>
                </a:cubicBezTo>
                <a:cubicBezTo>
                  <a:pt x="124" y="83"/>
                  <a:pt x="121" y="86"/>
                  <a:pt x="119" y="92"/>
                </a:cubicBezTo>
                <a:cubicBezTo>
                  <a:pt x="117" y="98"/>
                  <a:pt x="116" y="106"/>
                  <a:pt x="116" y="117"/>
                </a:cubicBezTo>
                <a:lnTo>
                  <a:pt x="116" y="142"/>
                </a:lnTo>
                <a:lnTo>
                  <a:pt x="206" y="142"/>
                </a:lnTo>
                <a:cubicBezTo>
                  <a:pt x="210" y="142"/>
                  <a:pt x="214" y="140"/>
                  <a:pt x="215" y="138"/>
                </a:cubicBezTo>
                <a:cubicBezTo>
                  <a:pt x="216" y="135"/>
                  <a:pt x="216" y="131"/>
                  <a:pt x="216" y="125"/>
                </a:cubicBezTo>
                <a:lnTo>
                  <a:pt x="216" y="90"/>
                </a:lnTo>
                <a:cubicBezTo>
                  <a:pt x="216" y="74"/>
                  <a:pt x="215" y="62"/>
                  <a:pt x="213" y="52"/>
                </a:cubicBezTo>
                <a:cubicBezTo>
                  <a:pt x="210" y="43"/>
                  <a:pt x="206" y="35"/>
                  <a:pt x="200" y="30"/>
                </a:cubicBezTo>
                <a:cubicBezTo>
                  <a:pt x="195" y="25"/>
                  <a:pt x="187" y="21"/>
                  <a:pt x="178" y="18"/>
                </a:cubicBezTo>
                <a:cubicBezTo>
                  <a:pt x="169" y="15"/>
                  <a:pt x="157" y="12"/>
                  <a:pt x="141" y="10"/>
                </a:cubicBezTo>
                <a:lnTo>
                  <a:pt x="141" y="0"/>
                </a:lnTo>
                <a:lnTo>
                  <a:pt x="228" y="14"/>
                </a:lnTo>
                <a:lnTo>
                  <a:pt x="228" y="207"/>
                </a:lnTo>
                <a:close/>
                <a:moveTo>
                  <a:pt x="228" y="20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" name="Freeform 29"/>
          <p:cNvSpPr>
            <a:spLocks noEditPoints="1"/>
          </p:cNvSpPr>
          <p:nvPr/>
        </p:nvSpPr>
        <p:spPr bwMode="auto">
          <a:xfrm>
            <a:off x="80963" y="5578476"/>
            <a:ext cx="115888" cy="87313"/>
          </a:xfrm>
          <a:custGeom>
            <a:avLst/>
            <a:gdLst>
              <a:gd name="T0" fmla="*/ 147 w 147"/>
              <a:gd name="T1" fmla="*/ 112 h 112"/>
              <a:gd name="T2" fmla="*/ 135 w 147"/>
              <a:gd name="T3" fmla="*/ 112 h 112"/>
              <a:gd name="T4" fmla="*/ 133 w 147"/>
              <a:gd name="T5" fmla="*/ 94 h 112"/>
              <a:gd name="T6" fmla="*/ 125 w 147"/>
              <a:gd name="T7" fmla="*/ 86 h 112"/>
              <a:gd name="T8" fmla="*/ 34 w 147"/>
              <a:gd name="T9" fmla="*/ 86 h 112"/>
              <a:gd name="T10" fmla="*/ 21 w 147"/>
              <a:gd name="T11" fmla="*/ 89 h 112"/>
              <a:gd name="T12" fmla="*/ 16 w 147"/>
              <a:gd name="T13" fmla="*/ 97 h 112"/>
              <a:gd name="T14" fmla="*/ 15 w 147"/>
              <a:gd name="T15" fmla="*/ 112 h 112"/>
              <a:gd name="T16" fmla="*/ 3 w 147"/>
              <a:gd name="T17" fmla="*/ 112 h 112"/>
              <a:gd name="T18" fmla="*/ 0 w 147"/>
              <a:gd name="T19" fmla="*/ 65 h 112"/>
              <a:gd name="T20" fmla="*/ 32 w 147"/>
              <a:gd name="T21" fmla="*/ 65 h 112"/>
              <a:gd name="T22" fmla="*/ 9 w 147"/>
              <a:gd name="T23" fmla="*/ 49 h 112"/>
              <a:gd name="T24" fmla="*/ 0 w 147"/>
              <a:gd name="T25" fmla="*/ 25 h 112"/>
              <a:gd name="T26" fmla="*/ 6 w 147"/>
              <a:gd name="T27" fmla="*/ 7 h 112"/>
              <a:gd name="T28" fmla="*/ 21 w 147"/>
              <a:gd name="T29" fmla="*/ 0 h 112"/>
              <a:gd name="T30" fmla="*/ 32 w 147"/>
              <a:gd name="T31" fmla="*/ 4 h 112"/>
              <a:gd name="T32" fmla="*/ 36 w 147"/>
              <a:gd name="T33" fmla="*/ 15 h 112"/>
              <a:gd name="T34" fmla="*/ 32 w 147"/>
              <a:gd name="T35" fmla="*/ 25 h 112"/>
              <a:gd name="T36" fmla="*/ 21 w 147"/>
              <a:gd name="T37" fmla="*/ 29 h 112"/>
              <a:gd name="T38" fmla="*/ 8 w 147"/>
              <a:gd name="T39" fmla="*/ 23 h 112"/>
              <a:gd name="T40" fmla="*/ 8 w 147"/>
              <a:gd name="T41" fmla="*/ 25 h 112"/>
              <a:gd name="T42" fmla="*/ 18 w 147"/>
              <a:gd name="T43" fmla="*/ 47 h 112"/>
              <a:gd name="T44" fmla="*/ 42 w 147"/>
              <a:gd name="T45" fmla="*/ 59 h 112"/>
              <a:gd name="T46" fmla="*/ 70 w 147"/>
              <a:gd name="T47" fmla="*/ 63 h 112"/>
              <a:gd name="T48" fmla="*/ 125 w 147"/>
              <a:gd name="T49" fmla="*/ 63 h 112"/>
              <a:gd name="T50" fmla="*/ 135 w 147"/>
              <a:gd name="T51" fmla="*/ 31 h 112"/>
              <a:gd name="T52" fmla="*/ 147 w 147"/>
              <a:gd name="T53" fmla="*/ 31 h 112"/>
              <a:gd name="T54" fmla="*/ 147 w 147"/>
              <a:gd name="T55" fmla="*/ 112 h 112"/>
              <a:gd name="T56" fmla="*/ 147 w 147"/>
              <a:gd name="T5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2">
                <a:moveTo>
                  <a:pt x="147" y="112"/>
                </a:moveTo>
                <a:lnTo>
                  <a:pt x="135" y="112"/>
                </a:lnTo>
                <a:cubicBezTo>
                  <a:pt x="135" y="105"/>
                  <a:pt x="135" y="98"/>
                  <a:pt x="133" y="94"/>
                </a:cubicBezTo>
                <a:cubicBezTo>
                  <a:pt x="132" y="89"/>
                  <a:pt x="129" y="86"/>
                  <a:pt x="125" y="86"/>
                </a:cubicBezTo>
                <a:lnTo>
                  <a:pt x="34" y="86"/>
                </a:lnTo>
                <a:cubicBezTo>
                  <a:pt x="28" y="86"/>
                  <a:pt x="24" y="87"/>
                  <a:pt x="21" y="89"/>
                </a:cubicBezTo>
                <a:cubicBezTo>
                  <a:pt x="18" y="91"/>
                  <a:pt x="17" y="93"/>
                  <a:pt x="16" y="97"/>
                </a:cubicBezTo>
                <a:cubicBezTo>
                  <a:pt x="15" y="100"/>
                  <a:pt x="15" y="105"/>
                  <a:pt x="15" y="112"/>
                </a:cubicBezTo>
                <a:lnTo>
                  <a:pt x="3" y="112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49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8"/>
                  <a:pt x="2" y="13"/>
                  <a:pt x="6" y="7"/>
                </a:cubicBezTo>
                <a:cubicBezTo>
                  <a:pt x="9" y="2"/>
                  <a:pt x="15" y="0"/>
                  <a:pt x="21" y="0"/>
                </a:cubicBezTo>
                <a:cubicBezTo>
                  <a:pt x="25" y="0"/>
                  <a:pt x="29" y="1"/>
                  <a:pt x="32" y="4"/>
                </a:cubicBezTo>
                <a:cubicBezTo>
                  <a:pt x="35" y="7"/>
                  <a:pt x="36" y="10"/>
                  <a:pt x="36" y="15"/>
                </a:cubicBezTo>
                <a:cubicBezTo>
                  <a:pt x="36" y="19"/>
                  <a:pt x="35" y="22"/>
                  <a:pt x="32" y="25"/>
                </a:cubicBezTo>
                <a:cubicBezTo>
                  <a:pt x="29" y="28"/>
                  <a:pt x="25" y="29"/>
                  <a:pt x="21" y="29"/>
                </a:cubicBezTo>
                <a:cubicBezTo>
                  <a:pt x="15" y="29"/>
                  <a:pt x="11" y="27"/>
                  <a:pt x="8" y="23"/>
                </a:cubicBezTo>
                <a:lnTo>
                  <a:pt x="8" y="25"/>
                </a:lnTo>
                <a:cubicBezTo>
                  <a:pt x="8" y="34"/>
                  <a:pt x="12" y="41"/>
                  <a:pt x="18" y="47"/>
                </a:cubicBezTo>
                <a:cubicBezTo>
                  <a:pt x="25" y="53"/>
                  <a:pt x="33" y="57"/>
                  <a:pt x="42" y="59"/>
                </a:cubicBezTo>
                <a:cubicBezTo>
                  <a:pt x="52" y="62"/>
                  <a:pt x="61" y="63"/>
                  <a:pt x="70" y="63"/>
                </a:cubicBezTo>
                <a:lnTo>
                  <a:pt x="125" y="63"/>
                </a:lnTo>
                <a:cubicBezTo>
                  <a:pt x="132" y="63"/>
                  <a:pt x="135" y="52"/>
                  <a:pt x="135" y="31"/>
                </a:cubicBezTo>
                <a:lnTo>
                  <a:pt x="147" y="31"/>
                </a:lnTo>
                <a:lnTo>
                  <a:pt x="147" y="112"/>
                </a:lnTo>
                <a:close/>
                <a:moveTo>
                  <a:pt x="147" y="112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" name="Freeform 30"/>
          <p:cNvSpPr>
            <a:spLocks noEditPoints="1"/>
          </p:cNvSpPr>
          <p:nvPr/>
        </p:nvSpPr>
        <p:spPr bwMode="auto">
          <a:xfrm>
            <a:off x="80963" y="5475288"/>
            <a:ext cx="115888" cy="88900"/>
          </a:xfrm>
          <a:custGeom>
            <a:avLst/>
            <a:gdLst>
              <a:gd name="T0" fmla="*/ 147 w 147"/>
              <a:gd name="T1" fmla="*/ 113 h 113"/>
              <a:gd name="T2" fmla="*/ 135 w 147"/>
              <a:gd name="T3" fmla="*/ 113 h 113"/>
              <a:gd name="T4" fmla="*/ 133 w 147"/>
              <a:gd name="T5" fmla="*/ 94 h 113"/>
              <a:gd name="T6" fmla="*/ 125 w 147"/>
              <a:gd name="T7" fmla="*/ 87 h 113"/>
              <a:gd name="T8" fmla="*/ 34 w 147"/>
              <a:gd name="T9" fmla="*/ 87 h 113"/>
              <a:gd name="T10" fmla="*/ 21 w 147"/>
              <a:gd name="T11" fmla="*/ 90 h 113"/>
              <a:gd name="T12" fmla="*/ 16 w 147"/>
              <a:gd name="T13" fmla="*/ 97 h 113"/>
              <a:gd name="T14" fmla="*/ 15 w 147"/>
              <a:gd name="T15" fmla="*/ 113 h 113"/>
              <a:gd name="T16" fmla="*/ 3 w 147"/>
              <a:gd name="T17" fmla="*/ 113 h 113"/>
              <a:gd name="T18" fmla="*/ 0 w 147"/>
              <a:gd name="T19" fmla="*/ 65 h 113"/>
              <a:gd name="T20" fmla="*/ 32 w 147"/>
              <a:gd name="T21" fmla="*/ 65 h 113"/>
              <a:gd name="T22" fmla="*/ 9 w 147"/>
              <a:gd name="T23" fmla="*/ 50 h 113"/>
              <a:gd name="T24" fmla="*/ 0 w 147"/>
              <a:gd name="T25" fmla="*/ 26 h 113"/>
              <a:gd name="T26" fmla="*/ 6 w 147"/>
              <a:gd name="T27" fmla="*/ 8 h 113"/>
              <a:gd name="T28" fmla="*/ 21 w 147"/>
              <a:gd name="T29" fmla="*/ 0 h 113"/>
              <a:gd name="T30" fmla="*/ 32 w 147"/>
              <a:gd name="T31" fmla="*/ 5 h 113"/>
              <a:gd name="T32" fmla="*/ 36 w 147"/>
              <a:gd name="T33" fmla="*/ 15 h 113"/>
              <a:gd name="T34" fmla="*/ 32 w 147"/>
              <a:gd name="T35" fmla="*/ 26 h 113"/>
              <a:gd name="T36" fmla="*/ 21 w 147"/>
              <a:gd name="T37" fmla="*/ 30 h 113"/>
              <a:gd name="T38" fmla="*/ 8 w 147"/>
              <a:gd name="T39" fmla="*/ 24 h 113"/>
              <a:gd name="T40" fmla="*/ 8 w 147"/>
              <a:gd name="T41" fmla="*/ 26 h 113"/>
              <a:gd name="T42" fmla="*/ 18 w 147"/>
              <a:gd name="T43" fmla="*/ 48 h 113"/>
              <a:gd name="T44" fmla="*/ 42 w 147"/>
              <a:gd name="T45" fmla="*/ 60 h 113"/>
              <a:gd name="T46" fmla="*/ 70 w 147"/>
              <a:gd name="T47" fmla="*/ 64 h 113"/>
              <a:gd name="T48" fmla="*/ 125 w 147"/>
              <a:gd name="T49" fmla="*/ 64 h 113"/>
              <a:gd name="T50" fmla="*/ 135 w 147"/>
              <a:gd name="T51" fmla="*/ 31 h 113"/>
              <a:gd name="T52" fmla="*/ 147 w 147"/>
              <a:gd name="T53" fmla="*/ 31 h 113"/>
              <a:gd name="T54" fmla="*/ 147 w 147"/>
              <a:gd name="T55" fmla="*/ 113 h 113"/>
              <a:gd name="T56" fmla="*/ 147 w 147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3">
                <a:moveTo>
                  <a:pt x="147" y="113"/>
                </a:moveTo>
                <a:lnTo>
                  <a:pt x="135" y="113"/>
                </a:lnTo>
                <a:cubicBezTo>
                  <a:pt x="135" y="105"/>
                  <a:pt x="135" y="99"/>
                  <a:pt x="133" y="94"/>
                </a:cubicBezTo>
                <a:cubicBezTo>
                  <a:pt x="132" y="89"/>
                  <a:pt x="129" y="87"/>
                  <a:pt x="125" y="87"/>
                </a:cubicBezTo>
                <a:lnTo>
                  <a:pt x="34" y="87"/>
                </a:lnTo>
                <a:cubicBezTo>
                  <a:pt x="28" y="87"/>
                  <a:pt x="24" y="88"/>
                  <a:pt x="21" y="90"/>
                </a:cubicBezTo>
                <a:cubicBezTo>
                  <a:pt x="18" y="91"/>
                  <a:pt x="17" y="94"/>
                  <a:pt x="16" y="97"/>
                </a:cubicBezTo>
                <a:cubicBezTo>
                  <a:pt x="15" y="101"/>
                  <a:pt x="15" y="106"/>
                  <a:pt x="15" y="113"/>
                </a:cubicBezTo>
                <a:lnTo>
                  <a:pt x="3" y="113"/>
                </a:lnTo>
                <a:lnTo>
                  <a:pt x="0" y="65"/>
                </a:lnTo>
                <a:lnTo>
                  <a:pt x="32" y="65"/>
                </a:lnTo>
                <a:cubicBezTo>
                  <a:pt x="23" y="62"/>
                  <a:pt x="15" y="57"/>
                  <a:pt x="9" y="50"/>
                </a:cubicBezTo>
                <a:cubicBezTo>
                  <a:pt x="3" y="43"/>
                  <a:pt x="0" y="35"/>
                  <a:pt x="0" y="26"/>
                </a:cubicBezTo>
                <a:cubicBezTo>
                  <a:pt x="0" y="19"/>
                  <a:pt x="2" y="13"/>
                  <a:pt x="6" y="8"/>
                </a:cubicBezTo>
                <a:cubicBezTo>
                  <a:pt x="9" y="3"/>
                  <a:pt x="15" y="0"/>
                  <a:pt x="21" y="0"/>
                </a:cubicBezTo>
                <a:cubicBezTo>
                  <a:pt x="25" y="0"/>
                  <a:pt x="29" y="2"/>
                  <a:pt x="32" y="5"/>
                </a:cubicBezTo>
                <a:cubicBezTo>
                  <a:pt x="35" y="8"/>
                  <a:pt x="36" y="11"/>
                  <a:pt x="36" y="15"/>
                </a:cubicBezTo>
                <a:cubicBezTo>
                  <a:pt x="36" y="20"/>
                  <a:pt x="35" y="23"/>
                  <a:pt x="32" y="26"/>
                </a:cubicBezTo>
                <a:cubicBezTo>
                  <a:pt x="29" y="29"/>
                  <a:pt x="25" y="30"/>
                  <a:pt x="21" y="30"/>
                </a:cubicBezTo>
                <a:cubicBezTo>
                  <a:pt x="15" y="30"/>
                  <a:pt x="11" y="28"/>
                  <a:pt x="8" y="24"/>
                </a:cubicBezTo>
                <a:lnTo>
                  <a:pt x="8" y="26"/>
                </a:lnTo>
                <a:cubicBezTo>
                  <a:pt x="8" y="35"/>
                  <a:pt x="12" y="42"/>
                  <a:pt x="18" y="48"/>
                </a:cubicBezTo>
                <a:cubicBezTo>
                  <a:pt x="25" y="54"/>
                  <a:pt x="33" y="58"/>
                  <a:pt x="42" y="60"/>
                </a:cubicBezTo>
                <a:cubicBezTo>
                  <a:pt x="52" y="62"/>
                  <a:pt x="61" y="64"/>
                  <a:pt x="70" y="64"/>
                </a:cubicBezTo>
                <a:lnTo>
                  <a:pt x="125" y="64"/>
                </a:lnTo>
                <a:cubicBezTo>
                  <a:pt x="132" y="64"/>
                  <a:pt x="135" y="53"/>
                  <a:pt x="135" y="31"/>
                </a:cubicBezTo>
                <a:lnTo>
                  <a:pt x="147" y="31"/>
                </a:lnTo>
                <a:lnTo>
                  <a:pt x="147" y="113"/>
                </a:lnTo>
                <a:close/>
                <a:moveTo>
                  <a:pt x="147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3" name="Freeform 31"/>
          <p:cNvSpPr>
            <a:spLocks noEditPoints="1"/>
          </p:cNvSpPr>
          <p:nvPr/>
        </p:nvSpPr>
        <p:spPr bwMode="auto">
          <a:xfrm>
            <a:off x="79375" y="5345113"/>
            <a:ext cx="120650" cy="117475"/>
          </a:xfrm>
          <a:custGeom>
            <a:avLst/>
            <a:gdLst>
              <a:gd name="T0" fmla="*/ 153 w 153"/>
              <a:gd name="T1" fmla="*/ 74 h 148"/>
              <a:gd name="T2" fmla="*/ 142 w 153"/>
              <a:gd name="T3" fmla="*/ 111 h 148"/>
              <a:gd name="T4" fmla="*/ 115 w 153"/>
              <a:gd name="T5" fmla="*/ 138 h 148"/>
              <a:gd name="T6" fmla="*/ 78 w 153"/>
              <a:gd name="T7" fmla="*/ 148 h 148"/>
              <a:gd name="T8" fmla="*/ 49 w 153"/>
              <a:gd name="T9" fmla="*/ 143 h 148"/>
              <a:gd name="T10" fmla="*/ 23 w 153"/>
              <a:gd name="T11" fmla="*/ 127 h 148"/>
              <a:gd name="T12" fmla="*/ 6 w 153"/>
              <a:gd name="T13" fmla="*/ 103 h 148"/>
              <a:gd name="T14" fmla="*/ 0 w 153"/>
              <a:gd name="T15" fmla="*/ 74 h 148"/>
              <a:gd name="T16" fmla="*/ 10 w 153"/>
              <a:gd name="T17" fmla="*/ 37 h 148"/>
              <a:gd name="T18" fmla="*/ 39 w 153"/>
              <a:gd name="T19" fmla="*/ 10 h 148"/>
              <a:gd name="T20" fmla="*/ 78 w 153"/>
              <a:gd name="T21" fmla="*/ 0 h 148"/>
              <a:gd name="T22" fmla="*/ 115 w 153"/>
              <a:gd name="T23" fmla="*/ 10 h 148"/>
              <a:gd name="T24" fmla="*/ 142 w 153"/>
              <a:gd name="T25" fmla="*/ 37 h 148"/>
              <a:gd name="T26" fmla="*/ 153 w 153"/>
              <a:gd name="T27" fmla="*/ 74 h 148"/>
              <a:gd name="T28" fmla="*/ 143 w 153"/>
              <a:gd name="T29" fmla="*/ 74 h 148"/>
              <a:gd name="T30" fmla="*/ 124 w 153"/>
              <a:gd name="T31" fmla="*/ 38 h 148"/>
              <a:gd name="T32" fmla="*/ 74 w 153"/>
              <a:gd name="T33" fmla="*/ 30 h 148"/>
              <a:gd name="T34" fmla="*/ 47 w 153"/>
              <a:gd name="T35" fmla="*/ 31 h 148"/>
              <a:gd name="T36" fmla="*/ 27 w 153"/>
              <a:gd name="T37" fmla="*/ 39 h 148"/>
              <a:gd name="T38" fmla="*/ 17 w 153"/>
              <a:gd name="T39" fmla="*/ 49 h 148"/>
              <a:gd name="T40" fmla="*/ 11 w 153"/>
              <a:gd name="T41" fmla="*/ 61 h 148"/>
              <a:gd name="T42" fmla="*/ 8 w 153"/>
              <a:gd name="T43" fmla="*/ 74 h 148"/>
              <a:gd name="T44" fmla="*/ 13 w 153"/>
              <a:gd name="T45" fmla="*/ 94 h 148"/>
              <a:gd name="T46" fmla="*/ 27 w 153"/>
              <a:gd name="T47" fmla="*/ 109 h 148"/>
              <a:gd name="T48" fmla="*/ 47 w 153"/>
              <a:gd name="T49" fmla="*/ 117 h 148"/>
              <a:gd name="T50" fmla="*/ 74 w 153"/>
              <a:gd name="T51" fmla="*/ 119 h 148"/>
              <a:gd name="T52" fmla="*/ 108 w 153"/>
              <a:gd name="T53" fmla="*/ 116 h 148"/>
              <a:gd name="T54" fmla="*/ 133 w 153"/>
              <a:gd name="T55" fmla="*/ 103 h 148"/>
              <a:gd name="T56" fmla="*/ 143 w 153"/>
              <a:gd name="T57" fmla="*/ 74 h 148"/>
              <a:gd name="T58" fmla="*/ 143 w 153"/>
              <a:gd name="T59" fmla="*/ 7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148">
                <a:moveTo>
                  <a:pt x="153" y="74"/>
                </a:moveTo>
                <a:cubicBezTo>
                  <a:pt x="153" y="87"/>
                  <a:pt x="149" y="100"/>
                  <a:pt x="142" y="111"/>
                </a:cubicBezTo>
                <a:cubicBezTo>
                  <a:pt x="136" y="123"/>
                  <a:pt x="127" y="132"/>
                  <a:pt x="115" y="138"/>
                </a:cubicBezTo>
                <a:cubicBezTo>
                  <a:pt x="104" y="145"/>
                  <a:pt x="91" y="148"/>
                  <a:pt x="78" y="148"/>
                </a:cubicBezTo>
                <a:cubicBezTo>
                  <a:pt x="68" y="148"/>
                  <a:pt x="58" y="146"/>
                  <a:pt x="49" y="143"/>
                </a:cubicBezTo>
                <a:cubicBezTo>
                  <a:pt x="39" y="139"/>
                  <a:pt x="31" y="134"/>
                  <a:pt x="23" y="127"/>
                </a:cubicBezTo>
                <a:cubicBezTo>
                  <a:pt x="16" y="120"/>
                  <a:pt x="10" y="112"/>
                  <a:pt x="6" y="103"/>
                </a:cubicBezTo>
                <a:cubicBezTo>
                  <a:pt x="2" y="95"/>
                  <a:pt x="0" y="85"/>
                  <a:pt x="0" y="74"/>
                </a:cubicBezTo>
                <a:cubicBezTo>
                  <a:pt x="0" y="60"/>
                  <a:pt x="3" y="48"/>
                  <a:pt x="10" y="37"/>
                </a:cubicBezTo>
                <a:cubicBezTo>
                  <a:pt x="18" y="26"/>
                  <a:pt x="27" y="17"/>
                  <a:pt x="39" y="10"/>
                </a:cubicBezTo>
                <a:cubicBezTo>
                  <a:pt x="52" y="4"/>
                  <a:pt x="64" y="0"/>
                  <a:pt x="78" y="0"/>
                </a:cubicBezTo>
                <a:cubicBezTo>
                  <a:pt x="91" y="0"/>
                  <a:pt x="104" y="4"/>
                  <a:pt x="115" y="10"/>
                </a:cubicBezTo>
                <a:cubicBezTo>
                  <a:pt x="127" y="17"/>
                  <a:pt x="136" y="26"/>
                  <a:pt x="142" y="37"/>
                </a:cubicBezTo>
                <a:cubicBezTo>
                  <a:pt x="149" y="49"/>
                  <a:pt x="153" y="61"/>
                  <a:pt x="153" y="74"/>
                </a:cubicBezTo>
                <a:close/>
                <a:moveTo>
                  <a:pt x="143" y="74"/>
                </a:moveTo>
                <a:cubicBezTo>
                  <a:pt x="143" y="56"/>
                  <a:pt x="137" y="44"/>
                  <a:pt x="124" y="38"/>
                </a:cubicBezTo>
                <a:cubicBezTo>
                  <a:pt x="111" y="33"/>
                  <a:pt x="94" y="30"/>
                  <a:pt x="74" y="30"/>
                </a:cubicBezTo>
                <a:cubicBezTo>
                  <a:pt x="63" y="30"/>
                  <a:pt x="54" y="30"/>
                  <a:pt x="47" y="31"/>
                </a:cubicBezTo>
                <a:cubicBezTo>
                  <a:pt x="39" y="32"/>
                  <a:pt x="33" y="35"/>
                  <a:pt x="27" y="39"/>
                </a:cubicBezTo>
                <a:cubicBezTo>
                  <a:pt x="23" y="42"/>
                  <a:pt x="20" y="45"/>
                  <a:pt x="17" y="49"/>
                </a:cubicBezTo>
                <a:cubicBezTo>
                  <a:pt x="14" y="52"/>
                  <a:pt x="12" y="56"/>
                  <a:pt x="11" y="61"/>
                </a:cubicBezTo>
                <a:cubicBezTo>
                  <a:pt x="9" y="65"/>
                  <a:pt x="8" y="70"/>
                  <a:pt x="8" y="74"/>
                </a:cubicBezTo>
                <a:cubicBezTo>
                  <a:pt x="8" y="81"/>
                  <a:pt x="10" y="88"/>
                  <a:pt x="13" y="94"/>
                </a:cubicBezTo>
                <a:cubicBezTo>
                  <a:pt x="16" y="100"/>
                  <a:pt x="21" y="105"/>
                  <a:pt x="27" y="109"/>
                </a:cubicBezTo>
                <a:cubicBezTo>
                  <a:pt x="33" y="114"/>
                  <a:pt x="40" y="116"/>
                  <a:pt x="47" y="117"/>
                </a:cubicBezTo>
                <a:cubicBezTo>
                  <a:pt x="55" y="118"/>
                  <a:pt x="64" y="119"/>
                  <a:pt x="74" y="119"/>
                </a:cubicBezTo>
                <a:cubicBezTo>
                  <a:pt x="87" y="119"/>
                  <a:pt x="98" y="118"/>
                  <a:pt x="108" y="116"/>
                </a:cubicBezTo>
                <a:cubicBezTo>
                  <a:pt x="118" y="114"/>
                  <a:pt x="126" y="109"/>
                  <a:pt x="133" y="103"/>
                </a:cubicBezTo>
                <a:cubicBezTo>
                  <a:pt x="140" y="96"/>
                  <a:pt x="143" y="87"/>
                  <a:pt x="143" y="74"/>
                </a:cubicBezTo>
                <a:close/>
                <a:moveTo>
                  <a:pt x="143" y="7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" name="Freeform 32"/>
          <p:cNvSpPr>
            <a:spLocks noEditPoints="1"/>
          </p:cNvSpPr>
          <p:nvPr/>
        </p:nvSpPr>
        <p:spPr bwMode="auto">
          <a:xfrm>
            <a:off x="80963" y="5243513"/>
            <a:ext cx="115888" cy="88900"/>
          </a:xfrm>
          <a:custGeom>
            <a:avLst/>
            <a:gdLst>
              <a:gd name="T0" fmla="*/ 147 w 147"/>
              <a:gd name="T1" fmla="*/ 113 h 113"/>
              <a:gd name="T2" fmla="*/ 135 w 147"/>
              <a:gd name="T3" fmla="*/ 113 h 113"/>
              <a:gd name="T4" fmla="*/ 133 w 147"/>
              <a:gd name="T5" fmla="*/ 94 h 113"/>
              <a:gd name="T6" fmla="*/ 125 w 147"/>
              <a:gd name="T7" fmla="*/ 87 h 113"/>
              <a:gd name="T8" fmla="*/ 34 w 147"/>
              <a:gd name="T9" fmla="*/ 87 h 113"/>
              <a:gd name="T10" fmla="*/ 21 w 147"/>
              <a:gd name="T11" fmla="*/ 89 h 113"/>
              <a:gd name="T12" fmla="*/ 16 w 147"/>
              <a:gd name="T13" fmla="*/ 97 h 113"/>
              <a:gd name="T14" fmla="*/ 15 w 147"/>
              <a:gd name="T15" fmla="*/ 113 h 113"/>
              <a:gd name="T16" fmla="*/ 3 w 147"/>
              <a:gd name="T17" fmla="*/ 113 h 113"/>
              <a:gd name="T18" fmla="*/ 0 w 147"/>
              <a:gd name="T19" fmla="*/ 65 h 113"/>
              <a:gd name="T20" fmla="*/ 32 w 147"/>
              <a:gd name="T21" fmla="*/ 65 h 113"/>
              <a:gd name="T22" fmla="*/ 9 w 147"/>
              <a:gd name="T23" fmla="*/ 50 h 113"/>
              <a:gd name="T24" fmla="*/ 0 w 147"/>
              <a:gd name="T25" fmla="*/ 26 h 113"/>
              <a:gd name="T26" fmla="*/ 6 w 147"/>
              <a:gd name="T27" fmla="*/ 8 h 113"/>
              <a:gd name="T28" fmla="*/ 21 w 147"/>
              <a:gd name="T29" fmla="*/ 0 h 113"/>
              <a:gd name="T30" fmla="*/ 32 w 147"/>
              <a:gd name="T31" fmla="*/ 4 h 113"/>
              <a:gd name="T32" fmla="*/ 36 w 147"/>
              <a:gd name="T33" fmla="*/ 15 h 113"/>
              <a:gd name="T34" fmla="*/ 32 w 147"/>
              <a:gd name="T35" fmla="*/ 26 h 113"/>
              <a:gd name="T36" fmla="*/ 21 w 147"/>
              <a:gd name="T37" fmla="*/ 30 h 113"/>
              <a:gd name="T38" fmla="*/ 8 w 147"/>
              <a:gd name="T39" fmla="*/ 24 h 113"/>
              <a:gd name="T40" fmla="*/ 8 w 147"/>
              <a:gd name="T41" fmla="*/ 26 h 113"/>
              <a:gd name="T42" fmla="*/ 18 w 147"/>
              <a:gd name="T43" fmla="*/ 48 h 113"/>
              <a:gd name="T44" fmla="*/ 42 w 147"/>
              <a:gd name="T45" fmla="*/ 60 h 113"/>
              <a:gd name="T46" fmla="*/ 70 w 147"/>
              <a:gd name="T47" fmla="*/ 63 h 113"/>
              <a:gd name="T48" fmla="*/ 125 w 147"/>
              <a:gd name="T49" fmla="*/ 63 h 113"/>
              <a:gd name="T50" fmla="*/ 135 w 147"/>
              <a:gd name="T51" fmla="*/ 31 h 113"/>
              <a:gd name="T52" fmla="*/ 147 w 147"/>
              <a:gd name="T53" fmla="*/ 31 h 113"/>
              <a:gd name="T54" fmla="*/ 147 w 147"/>
              <a:gd name="T55" fmla="*/ 113 h 113"/>
              <a:gd name="T56" fmla="*/ 147 w 147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3">
                <a:moveTo>
                  <a:pt x="147" y="113"/>
                </a:moveTo>
                <a:lnTo>
                  <a:pt x="135" y="113"/>
                </a:lnTo>
                <a:cubicBezTo>
                  <a:pt x="135" y="105"/>
                  <a:pt x="135" y="99"/>
                  <a:pt x="133" y="94"/>
                </a:cubicBezTo>
                <a:cubicBezTo>
                  <a:pt x="132" y="89"/>
                  <a:pt x="129" y="87"/>
                  <a:pt x="125" y="87"/>
                </a:cubicBezTo>
                <a:lnTo>
                  <a:pt x="34" y="87"/>
                </a:lnTo>
                <a:cubicBezTo>
                  <a:pt x="28" y="87"/>
                  <a:pt x="24" y="88"/>
                  <a:pt x="21" y="89"/>
                </a:cubicBezTo>
                <a:cubicBezTo>
                  <a:pt x="18" y="91"/>
                  <a:pt x="17" y="94"/>
                  <a:pt x="16" y="97"/>
                </a:cubicBezTo>
                <a:cubicBezTo>
                  <a:pt x="15" y="100"/>
                  <a:pt x="15" y="106"/>
                  <a:pt x="15" y="113"/>
                </a:cubicBezTo>
                <a:lnTo>
                  <a:pt x="3" y="113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50"/>
                </a:cubicBezTo>
                <a:cubicBezTo>
                  <a:pt x="3" y="43"/>
                  <a:pt x="0" y="35"/>
                  <a:pt x="0" y="26"/>
                </a:cubicBezTo>
                <a:cubicBezTo>
                  <a:pt x="0" y="19"/>
                  <a:pt x="2" y="13"/>
                  <a:pt x="6" y="8"/>
                </a:cubicBezTo>
                <a:cubicBezTo>
                  <a:pt x="9" y="3"/>
                  <a:pt x="15" y="0"/>
                  <a:pt x="21" y="0"/>
                </a:cubicBezTo>
                <a:cubicBezTo>
                  <a:pt x="25" y="0"/>
                  <a:pt x="29" y="2"/>
                  <a:pt x="32" y="4"/>
                </a:cubicBezTo>
                <a:cubicBezTo>
                  <a:pt x="35" y="7"/>
                  <a:pt x="36" y="11"/>
                  <a:pt x="36" y="15"/>
                </a:cubicBezTo>
                <a:cubicBezTo>
                  <a:pt x="36" y="19"/>
                  <a:pt x="35" y="23"/>
                  <a:pt x="32" y="26"/>
                </a:cubicBezTo>
                <a:cubicBezTo>
                  <a:pt x="29" y="29"/>
                  <a:pt x="25" y="30"/>
                  <a:pt x="21" y="30"/>
                </a:cubicBezTo>
                <a:cubicBezTo>
                  <a:pt x="15" y="30"/>
                  <a:pt x="11" y="28"/>
                  <a:pt x="8" y="24"/>
                </a:cubicBezTo>
                <a:lnTo>
                  <a:pt x="8" y="26"/>
                </a:lnTo>
                <a:cubicBezTo>
                  <a:pt x="8" y="35"/>
                  <a:pt x="12" y="42"/>
                  <a:pt x="18" y="48"/>
                </a:cubicBezTo>
                <a:cubicBezTo>
                  <a:pt x="25" y="53"/>
                  <a:pt x="33" y="58"/>
                  <a:pt x="42" y="60"/>
                </a:cubicBezTo>
                <a:cubicBezTo>
                  <a:pt x="52" y="62"/>
                  <a:pt x="61" y="63"/>
                  <a:pt x="70" y="63"/>
                </a:cubicBezTo>
                <a:lnTo>
                  <a:pt x="125" y="63"/>
                </a:lnTo>
                <a:cubicBezTo>
                  <a:pt x="132" y="63"/>
                  <a:pt x="135" y="53"/>
                  <a:pt x="135" y="31"/>
                </a:cubicBezTo>
                <a:lnTo>
                  <a:pt x="147" y="31"/>
                </a:lnTo>
                <a:lnTo>
                  <a:pt x="147" y="113"/>
                </a:lnTo>
                <a:close/>
                <a:moveTo>
                  <a:pt x="147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Freeform 33"/>
          <p:cNvSpPr>
            <a:spLocks noEditPoints="1"/>
          </p:cNvSpPr>
          <p:nvPr/>
        </p:nvSpPr>
        <p:spPr bwMode="auto">
          <a:xfrm>
            <a:off x="0" y="5083176"/>
            <a:ext cx="263525" cy="36513"/>
          </a:xfrm>
          <a:custGeom>
            <a:avLst/>
            <a:gdLst>
              <a:gd name="T0" fmla="*/ 333 w 333"/>
              <a:gd name="T1" fmla="*/ 46 h 46"/>
              <a:gd name="T2" fmla="*/ 0 w 333"/>
              <a:gd name="T3" fmla="*/ 46 h 46"/>
              <a:gd name="T4" fmla="*/ 0 w 333"/>
              <a:gd name="T5" fmla="*/ 0 h 46"/>
              <a:gd name="T6" fmla="*/ 13 w 333"/>
              <a:gd name="T7" fmla="*/ 0 h 46"/>
              <a:gd name="T8" fmla="*/ 13 w 333"/>
              <a:gd name="T9" fmla="*/ 32 h 46"/>
              <a:gd name="T10" fmla="*/ 320 w 333"/>
              <a:gd name="T11" fmla="*/ 32 h 46"/>
              <a:gd name="T12" fmla="*/ 320 w 333"/>
              <a:gd name="T13" fmla="*/ 0 h 46"/>
              <a:gd name="T14" fmla="*/ 333 w 333"/>
              <a:gd name="T15" fmla="*/ 0 h 46"/>
              <a:gd name="T16" fmla="*/ 333 w 333"/>
              <a:gd name="T17" fmla="*/ 46 h 46"/>
              <a:gd name="T18" fmla="*/ 333 w 333"/>
              <a:gd name="T1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46">
                <a:moveTo>
                  <a:pt x="333" y="46"/>
                </a:moveTo>
                <a:lnTo>
                  <a:pt x="0" y="46"/>
                </a:lnTo>
                <a:lnTo>
                  <a:pt x="0" y="0"/>
                </a:lnTo>
                <a:lnTo>
                  <a:pt x="13" y="0"/>
                </a:lnTo>
                <a:lnTo>
                  <a:pt x="13" y="32"/>
                </a:lnTo>
                <a:lnTo>
                  <a:pt x="320" y="32"/>
                </a:lnTo>
                <a:lnTo>
                  <a:pt x="320" y="0"/>
                </a:lnTo>
                <a:lnTo>
                  <a:pt x="333" y="0"/>
                </a:lnTo>
                <a:lnTo>
                  <a:pt x="333" y="46"/>
                </a:lnTo>
                <a:close/>
                <a:moveTo>
                  <a:pt x="333" y="4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Freeform 34"/>
          <p:cNvSpPr>
            <a:spLocks noEditPoints="1"/>
          </p:cNvSpPr>
          <p:nvPr/>
        </p:nvSpPr>
        <p:spPr bwMode="auto">
          <a:xfrm>
            <a:off x="20638" y="4995863"/>
            <a:ext cx="71438" cy="71438"/>
          </a:xfrm>
          <a:custGeom>
            <a:avLst/>
            <a:gdLst>
              <a:gd name="T0" fmla="*/ 90 w 90"/>
              <a:gd name="T1" fmla="*/ 45 h 90"/>
              <a:gd name="T2" fmla="*/ 84 w 90"/>
              <a:gd name="T3" fmla="*/ 68 h 90"/>
              <a:gd name="T4" fmla="*/ 67 w 90"/>
              <a:gd name="T5" fmla="*/ 84 h 90"/>
              <a:gd name="T6" fmla="*/ 45 w 90"/>
              <a:gd name="T7" fmla="*/ 90 h 90"/>
              <a:gd name="T8" fmla="*/ 23 w 90"/>
              <a:gd name="T9" fmla="*/ 84 h 90"/>
              <a:gd name="T10" fmla="*/ 6 w 90"/>
              <a:gd name="T11" fmla="*/ 68 h 90"/>
              <a:gd name="T12" fmla="*/ 0 w 90"/>
              <a:gd name="T13" fmla="*/ 45 h 90"/>
              <a:gd name="T14" fmla="*/ 6 w 90"/>
              <a:gd name="T15" fmla="*/ 23 h 90"/>
              <a:gd name="T16" fmla="*/ 23 w 90"/>
              <a:gd name="T17" fmla="*/ 6 h 90"/>
              <a:gd name="T18" fmla="*/ 45 w 90"/>
              <a:gd name="T19" fmla="*/ 0 h 90"/>
              <a:gd name="T20" fmla="*/ 67 w 90"/>
              <a:gd name="T21" fmla="*/ 6 h 90"/>
              <a:gd name="T22" fmla="*/ 84 w 90"/>
              <a:gd name="T23" fmla="*/ 23 h 90"/>
              <a:gd name="T24" fmla="*/ 90 w 90"/>
              <a:gd name="T25" fmla="*/ 45 h 90"/>
              <a:gd name="T26" fmla="*/ 81 w 90"/>
              <a:gd name="T27" fmla="*/ 45 h 90"/>
              <a:gd name="T28" fmla="*/ 70 w 90"/>
              <a:gd name="T29" fmla="*/ 20 h 90"/>
              <a:gd name="T30" fmla="*/ 45 w 90"/>
              <a:gd name="T31" fmla="*/ 9 h 90"/>
              <a:gd name="T32" fmla="*/ 27 w 90"/>
              <a:gd name="T33" fmla="*/ 14 h 90"/>
              <a:gd name="T34" fmla="*/ 14 w 90"/>
              <a:gd name="T35" fmla="*/ 27 h 90"/>
              <a:gd name="T36" fmla="*/ 9 w 90"/>
              <a:gd name="T37" fmla="*/ 45 h 90"/>
              <a:gd name="T38" fmla="*/ 12 w 90"/>
              <a:gd name="T39" fmla="*/ 59 h 90"/>
              <a:gd name="T40" fmla="*/ 20 w 90"/>
              <a:gd name="T41" fmla="*/ 70 h 90"/>
              <a:gd name="T42" fmla="*/ 31 w 90"/>
              <a:gd name="T43" fmla="*/ 78 h 90"/>
              <a:gd name="T44" fmla="*/ 45 w 90"/>
              <a:gd name="T45" fmla="*/ 81 h 90"/>
              <a:gd name="T46" fmla="*/ 70 w 90"/>
              <a:gd name="T47" fmla="*/ 71 h 90"/>
              <a:gd name="T48" fmla="*/ 81 w 90"/>
              <a:gd name="T49" fmla="*/ 45 h 90"/>
              <a:gd name="T50" fmla="*/ 81 w 90"/>
              <a:gd name="T51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0" h="90">
                <a:moveTo>
                  <a:pt x="90" y="45"/>
                </a:moveTo>
                <a:cubicBezTo>
                  <a:pt x="90" y="53"/>
                  <a:pt x="88" y="61"/>
                  <a:pt x="84" y="68"/>
                </a:cubicBezTo>
                <a:cubicBezTo>
                  <a:pt x="80" y="74"/>
                  <a:pt x="74" y="80"/>
                  <a:pt x="67" y="84"/>
                </a:cubicBezTo>
                <a:cubicBezTo>
                  <a:pt x="60" y="88"/>
                  <a:pt x="53" y="90"/>
                  <a:pt x="45" y="90"/>
                </a:cubicBezTo>
                <a:cubicBezTo>
                  <a:pt x="37" y="90"/>
                  <a:pt x="29" y="88"/>
                  <a:pt x="23" y="84"/>
                </a:cubicBezTo>
                <a:cubicBezTo>
                  <a:pt x="15" y="80"/>
                  <a:pt x="10" y="74"/>
                  <a:pt x="6" y="68"/>
                </a:cubicBezTo>
                <a:cubicBezTo>
                  <a:pt x="2" y="61"/>
                  <a:pt x="0" y="53"/>
                  <a:pt x="0" y="45"/>
                </a:cubicBezTo>
                <a:cubicBezTo>
                  <a:pt x="0" y="37"/>
                  <a:pt x="2" y="30"/>
                  <a:pt x="6" y="23"/>
                </a:cubicBezTo>
                <a:cubicBezTo>
                  <a:pt x="10" y="16"/>
                  <a:pt x="16" y="10"/>
                  <a:pt x="23" y="6"/>
                </a:cubicBezTo>
                <a:cubicBezTo>
                  <a:pt x="29" y="2"/>
                  <a:pt x="37" y="0"/>
                  <a:pt x="45" y="0"/>
                </a:cubicBezTo>
                <a:cubicBezTo>
                  <a:pt x="53" y="0"/>
                  <a:pt x="60" y="2"/>
                  <a:pt x="67" y="6"/>
                </a:cubicBezTo>
                <a:cubicBezTo>
                  <a:pt x="74" y="10"/>
                  <a:pt x="80" y="16"/>
                  <a:pt x="84" y="23"/>
                </a:cubicBezTo>
                <a:cubicBezTo>
                  <a:pt x="88" y="30"/>
                  <a:pt x="90" y="37"/>
                  <a:pt x="90" y="45"/>
                </a:cubicBezTo>
                <a:close/>
                <a:moveTo>
                  <a:pt x="81" y="45"/>
                </a:moveTo>
                <a:cubicBezTo>
                  <a:pt x="81" y="35"/>
                  <a:pt x="77" y="27"/>
                  <a:pt x="70" y="20"/>
                </a:cubicBezTo>
                <a:cubicBezTo>
                  <a:pt x="63" y="13"/>
                  <a:pt x="55" y="9"/>
                  <a:pt x="45" y="9"/>
                </a:cubicBezTo>
                <a:cubicBezTo>
                  <a:pt x="39" y="9"/>
                  <a:pt x="33" y="11"/>
                  <a:pt x="27" y="14"/>
                </a:cubicBezTo>
                <a:cubicBezTo>
                  <a:pt x="22" y="18"/>
                  <a:pt x="17" y="22"/>
                  <a:pt x="14" y="27"/>
                </a:cubicBezTo>
                <a:cubicBezTo>
                  <a:pt x="11" y="33"/>
                  <a:pt x="9" y="39"/>
                  <a:pt x="9" y="45"/>
                </a:cubicBezTo>
                <a:cubicBezTo>
                  <a:pt x="9" y="50"/>
                  <a:pt x="10" y="55"/>
                  <a:pt x="12" y="59"/>
                </a:cubicBezTo>
                <a:cubicBezTo>
                  <a:pt x="14" y="63"/>
                  <a:pt x="16" y="67"/>
                  <a:pt x="20" y="70"/>
                </a:cubicBezTo>
                <a:cubicBezTo>
                  <a:pt x="23" y="74"/>
                  <a:pt x="27" y="77"/>
                  <a:pt x="31" y="78"/>
                </a:cubicBezTo>
                <a:cubicBezTo>
                  <a:pt x="36" y="80"/>
                  <a:pt x="40" y="81"/>
                  <a:pt x="45" y="81"/>
                </a:cubicBezTo>
                <a:cubicBezTo>
                  <a:pt x="55" y="81"/>
                  <a:pt x="63" y="78"/>
                  <a:pt x="70" y="71"/>
                </a:cubicBezTo>
                <a:cubicBezTo>
                  <a:pt x="77" y="64"/>
                  <a:pt x="81" y="55"/>
                  <a:pt x="81" y="45"/>
                </a:cubicBezTo>
                <a:close/>
                <a:moveTo>
                  <a:pt x="81" y="4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Freeform 35"/>
          <p:cNvSpPr>
            <a:spLocks noEditPoints="1"/>
          </p:cNvSpPr>
          <p:nvPr/>
        </p:nvSpPr>
        <p:spPr bwMode="auto">
          <a:xfrm>
            <a:off x="0" y="4930776"/>
            <a:ext cx="263525" cy="36513"/>
          </a:xfrm>
          <a:custGeom>
            <a:avLst/>
            <a:gdLst>
              <a:gd name="T0" fmla="*/ 333 w 333"/>
              <a:gd name="T1" fmla="*/ 46 h 46"/>
              <a:gd name="T2" fmla="*/ 320 w 333"/>
              <a:gd name="T3" fmla="*/ 46 h 46"/>
              <a:gd name="T4" fmla="*/ 320 w 333"/>
              <a:gd name="T5" fmla="*/ 14 h 46"/>
              <a:gd name="T6" fmla="*/ 13 w 333"/>
              <a:gd name="T7" fmla="*/ 14 h 46"/>
              <a:gd name="T8" fmla="*/ 13 w 333"/>
              <a:gd name="T9" fmla="*/ 46 h 46"/>
              <a:gd name="T10" fmla="*/ 0 w 333"/>
              <a:gd name="T11" fmla="*/ 46 h 46"/>
              <a:gd name="T12" fmla="*/ 0 w 333"/>
              <a:gd name="T13" fmla="*/ 0 h 46"/>
              <a:gd name="T14" fmla="*/ 333 w 333"/>
              <a:gd name="T15" fmla="*/ 0 h 46"/>
              <a:gd name="T16" fmla="*/ 333 w 333"/>
              <a:gd name="T17" fmla="*/ 46 h 46"/>
              <a:gd name="T18" fmla="*/ 333 w 333"/>
              <a:gd name="T1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46">
                <a:moveTo>
                  <a:pt x="333" y="46"/>
                </a:moveTo>
                <a:lnTo>
                  <a:pt x="320" y="46"/>
                </a:lnTo>
                <a:lnTo>
                  <a:pt x="320" y="14"/>
                </a:lnTo>
                <a:lnTo>
                  <a:pt x="13" y="14"/>
                </a:lnTo>
                <a:lnTo>
                  <a:pt x="13" y="46"/>
                </a:lnTo>
                <a:lnTo>
                  <a:pt x="0" y="46"/>
                </a:lnTo>
                <a:lnTo>
                  <a:pt x="0" y="0"/>
                </a:lnTo>
                <a:lnTo>
                  <a:pt x="333" y="0"/>
                </a:lnTo>
                <a:lnTo>
                  <a:pt x="333" y="46"/>
                </a:lnTo>
                <a:close/>
                <a:moveTo>
                  <a:pt x="333" y="4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" name="Line 36"/>
          <p:cNvSpPr>
            <a:spLocks noChangeShapeType="1"/>
          </p:cNvSpPr>
          <p:nvPr/>
        </p:nvSpPr>
        <p:spPr bwMode="auto">
          <a:xfrm flipV="1">
            <a:off x="706438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Line 37"/>
          <p:cNvSpPr>
            <a:spLocks noChangeShapeType="1"/>
          </p:cNvSpPr>
          <p:nvPr/>
        </p:nvSpPr>
        <p:spPr bwMode="auto">
          <a:xfrm flipV="1">
            <a:off x="2354263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Line 38"/>
          <p:cNvSpPr>
            <a:spLocks noChangeShapeType="1"/>
          </p:cNvSpPr>
          <p:nvPr/>
        </p:nvSpPr>
        <p:spPr bwMode="auto">
          <a:xfrm>
            <a:off x="706438" y="619918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Line 39"/>
          <p:cNvSpPr>
            <a:spLocks noChangeShapeType="1"/>
          </p:cNvSpPr>
          <p:nvPr/>
        </p:nvSpPr>
        <p:spPr bwMode="auto">
          <a:xfrm flipH="1">
            <a:off x="2338388" y="619918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" name="Line 40"/>
          <p:cNvSpPr>
            <a:spLocks noChangeShapeType="1"/>
          </p:cNvSpPr>
          <p:nvPr/>
        </p:nvSpPr>
        <p:spPr bwMode="auto">
          <a:xfrm>
            <a:off x="706438" y="564991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Line 41"/>
          <p:cNvSpPr>
            <a:spLocks noChangeShapeType="1"/>
          </p:cNvSpPr>
          <p:nvPr/>
        </p:nvSpPr>
        <p:spPr bwMode="auto">
          <a:xfrm flipH="1">
            <a:off x="2338388" y="564991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Line 42"/>
          <p:cNvSpPr>
            <a:spLocks noChangeShapeType="1"/>
          </p:cNvSpPr>
          <p:nvPr/>
        </p:nvSpPr>
        <p:spPr bwMode="auto">
          <a:xfrm>
            <a:off x="706438" y="510063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Line 43"/>
          <p:cNvSpPr>
            <a:spLocks noChangeShapeType="1"/>
          </p:cNvSpPr>
          <p:nvPr/>
        </p:nvSpPr>
        <p:spPr bwMode="auto">
          <a:xfrm flipH="1">
            <a:off x="2338388" y="510063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" name="Line 44"/>
          <p:cNvSpPr>
            <a:spLocks noChangeShapeType="1"/>
          </p:cNvSpPr>
          <p:nvPr/>
        </p:nvSpPr>
        <p:spPr bwMode="auto">
          <a:xfrm>
            <a:off x="706438" y="455136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Line 45"/>
          <p:cNvSpPr>
            <a:spLocks noChangeShapeType="1"/>
          </p:cNvSpPr>
          <p:nvPr/>
        </p:nvSpPr>
        <p:spPr bwMode="auto">
          <a:xfrm flipH="1">
            <a:off x="2338388" y="455136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Freeform 46"/>
          <p:cNvSpPr>
            <a:spLocks noEditPoints="1"/>
          </p:cNvSpPr>
          <p:nvPr/>
        </p:nvSpPr>
        <p:spPr bwMode="auto">
          <a:xfrm>
            <a:off x="523875" y="6099176"/>
            <a:ext cx="100013" cy="161925"/>
          </a:xfrm>
          <a:custGeom>
            <a:avLst/>
            <a:gdLst>
              <a:gd name="T0" fmla="*/ 63 w 126"/>
              <a:gd name="T1" fmla="*/ 206 h 206"/>
              <a:gd name="T2" fmla="*/ 13 w 126"/>
              <a:gd name="T3" fmla="*/ 176 h 206"/>
              <a:gd name="T4" fmla="*/ 0 w 126"/>
              <a:gd name="T5" fmla="*/ 104 h 206"/>
              <a:gd name="T6" fmla="*/ 5 w 126"/>
              <a:gd name="T7" fmla="*/ 55 h 206"/>
              <a:gd name="T8" fmla="*/ 24 w 126"/>
              <a:gd name="T9" fmla="*/ 16 h 206"/>
              <a:gd name="T10" fmla="*/ 63 w 126"/>
              <a:gd name="T11" fmla="*/ 0 h 206"/>
              <a:gd name="T12" fmla="*/ 95 w 126"/>
              <a:gd name="T13" fmla="*/ 10 h 206"/>
              <a:gd name="T14" fmla="*/ 115 w 126"/>
              <a:gd name="T15" fmla="*/ 35 h 206"/>
              <a:gd name="T16" fmla="*/ 124 w 126"/>
              <a:gd name="T17" fmla="*/ 68 h 206"/>
              <a:gd name="T18" fmla="*/ 126 w 126"/>
              <a:gd name="T19" fmla="*/ 104 h 206"/>
              <a:gd name="T20" fmla="*/ 121 w 126"/>
              <a:gd name="T21" fmla="*/ 152 h 206"/>
              <a:gd name="T22" fmla="*/ 102 w 126"/>
              <a:gd name="T23" fmla="*/ 191 h 206"/>
              <a:gd name="T24" fmla="*/ 63 w 126"/>
              <a:gd name="T25" fmla="*/ 206 h 206"/>
              <a:gd name="T26" fmla="*/ 63 w 126"/>
              <a:gd name="T27" fmla="*/ 199 h 206"/>
              <a:gd name="T28" fmla="*/ 88 w 126"/>
              <a:gd name="T29" fmla="*/ 182 h 206"/>
              <a:gd name="T30" fmla="*/ 98 w 126"/>
              <a:gd name="T31" fmla="*/ 144 h 206"/>
              <a:gd name="T32" fmla="*/ 100 w 126"/>
              <a:gd name="T33" fmla="*/ 99 h 206"/>
              <a:gd name="T34" fmla="*/ 98 w 126"/>
              <a:gd name="T35" fmla="*/ 58 h 206"/>
              <a:gd name="T36" fmla="*/ 88 w 126"/>
              <a:gd name="T37" fmla="*/ 23 h 206"/>
              <a:gd name="T38" fmla="*/ 63 w 126"/>
              <a:gd name="T39" fmla="*/ 8 h 206"/>
              <a:gd name="T40" fmla="*/ 38 w 126"/>
              <a:gd name="T41" fmla="*/ 24 h 206"/>
              <a:gd name="T42" fmla="*/ 28 w 126"/>
              <a:gd name="T43" fmla="*/ 58 h 206"/>
              <a:gd name="T44" fmla="*/ 26 w 126"/>
              <a:gd name="T45" fmla="*/ 99 h 206"/>
              <a:gd name="T46" fmla="*/ 27 w 126"/>
              <a:gd name="T47" fmla="*/ 131 h 206"/>
              <a:gd name="T48" fmla="*/ 31 w 126"/>
              <a:gd name="T49" fmla="*/ 162 h 206"/>
              <a:gd name="T50" fmla="*/ 42 w 126"/>
              <a:gd name="T51" fmla="*/ 188 h 206"/>
              <a:gd name="T52" fmla="*/ 63 w 126"/>
              <a:gd name="T53" fmla="*/ 199 h 206"/>
              <a:gd name="T54" fmla="*/ 63 w 126"/>
              <a:gd name="T55" fmla="*/ 19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6">
                <a:moveTo>
                  <a:pt x="63" y="206"/>
                </a:moveTo>
                <a:cubicBezTo>
                  <a:pt x="39" y="206"/>
                  <a:pt x="22" y="196"/>
                  <a:pt x="13" y="176"/>
                </a:cubicBezTo>
                <a:cubicBezTo>
                  <a:pt x="4" y="156"/>
                  <a:pt x="0" y="132"/>
                  <a:pt x="0" y="104"/>
                </a:cubicBezTo>
                <a:cubicBezTo>
                  <a:pt x="0" y="87"/>
                  <a:pt x="1" y="71"/>
                  <a:pt x="5" y="55"/>
                </a:cubicBezTo>
                <a:cubicBezTo>
                  <a:pt x="8" y="40"/>
                  <a:pt x="14" y="27"/>
                  <a:pt x="24" y="16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3"/>
                  <a:pt x="95" y="10"/>
                </a:cubicBezTo>
                <a:cubicBezTo>
                  <a:pt x="104" y="16"/>
                  <a:pt x="110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5" y="79"/>
                  <a:pt x="126" y="91"/>
                  <a:pt x="126" y="104"/>
                </a:cubicBezTo>
                <a:cubicBezTo>
                  <a:pt x="126" y="121"/>
                  <a:pt x="124" y="138"/>
                  <a:pt x="121" y="152"/>
                </a:cubicBezTo>
                <a:cubicBezTo>
                  <a:pt x="118" y="167"/>
                  <a:pt x="112" y="180"/>
                  <a:pt x="102" y="191"/>
                </a:cubicBezTo>
                <a:cubicBezTo>
                  <a:pt x="93" y="201"/>
                  <a:pt x="80" y="206"/>
                  <a:pt x="63" y="206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7" y="158"/>
                  <a:pt x="98" y="144"/>
                </a:cubicBezTo>
                <a:cubicBezTo>
                  <a:pt x="99" y="130"/>
                  <a:pt x="100" y="115"/>
                  <a:pt x="100" y="99"/>
                </a:cubicBezTo>
                <a:cubicBezTo>
                  <a:pt x="100" y="84"/>
                  <a:pt x="99" y="70"/>
                  <a:pt x="98" y="58"/>
                </a:cubicBezTo>
                <a:cubicBezTo>
                  <a:pt x="97" y="45"/>
                  <a:pt x="93" y="34"/>
                  <a:pt x="88" y="23"/>
                </a:cubicBezTo>
                <a:cubicBezTo>
                  <a:pt x="83" y="13"/>
                  <a:pt x="74" y="8"/>
                  <a:pt x="63" y="8"/>
                </a:cubicBezTo>
                <a:cubicBezTo>
                  <a:pt x="52" y="8"/>
                  <a:pt x="43" y="13"/>
                  <a:pt x="38" y="24"/>
                </a:cubicBezTo>
                <a:cubicBezTo>
                  <a:pt x="32" y="34"/>
                  <a:pt x="29" y="45"/>
                  <a:pt x="28" y="58"/>
                </a:cubicBezTo>
                <a:cubicBezTo>
                  <a:pt x="26" y="70"/>
                  <a:pt x="26" y="84"/>
                  <a:pt x="26" y="99"/>
                </a:cubicBezTo>
                <a:cubicBezTo>
                  <a:pt x="26" y="110"/>
                  <a:pt x="26" y="121"/>
                  <a:pt x="27" y="131"/>
                </a:cubicBezTo>
                <a:cubicBezTo>
                  <a:pt x="27" y="141"/>
                  <a:pt x="29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47"/>
          <p:cNvSpPr>
            <a:spLocks noEditPoints="1"/>
          </p:cNvSpPr>
          <p:nvPr/>
        </p:nvSpPr>
        <p:spPr bwMode="auto">
          <a:xfrm>
            <a:off x="339725" y="5549901"/>
            <a:ext cx="100013" cy="163513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4 h 207"/>
              <a:gd name="T6" fmla="*/ 4 w 126"/>
              <a:gd name="T7" fmla="*/ 56 h 207"/>
              <a:gd name="T8" fmla="*/ 23 w 126"/>
              <a:gd name="T9" fmla="*/ 16 h 207"/>
              <a:gd name="T10" fmla="*/ 63 w 126"/>
              <a:gd name="T11" fmla="*/ 0 h 207"/>
              <a:gd name="T12" fmla="*/ 95 w 126"/>
              <a:gd name="T13" fmla="*/ 10 h 207"/>
              <a:gd name="T14" fmla="*/ 114 w 126"/>
              <a:gd name="T15" fmla="*/ 35 h 207"/>
              <a:gd name="T16" fmla="*/ 123 w 126"/>
              <a:gd name="T17" fmla="*/ 68 h 207"/>
              <a:gd name="T18" fmla="*/ 126 w 126"/>
              <a:gd name="T19" fmla="*/ 104 h 207"/>
              <a:gd name="T20" fmla="*/ 121 w 126"/>
              <a:gd name="T21" fmla="*/ 153 h 207"/>
              <a:gd name="T22" fmla="*/ 102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3 h 207"/>
              <a:gd name="T38" fmla="*/ 63 w 126"/>
              <a:gd name="T39" fmla="*/ 8 h 207"/>
              <a:gd name="T40" fmla="*/ 38 w 126"/>
              <a:gd name="T41" fmla="*/ 24 h 207"/>
              <a:gd name="T42" fmla="*/ 27 w 126"/>
              <a:gd name="T43" fmla="*/ 58 h 207"/>
              <a:gd name="T44" fmla="*/ 26 w 126"/>
              <a:gd name="T45" fmla="*/ 100 h 207"/>
              <a:gd name="T46" fmla="*/ 26 w 126"/>
              <a:gd name="T47" fmla="*/ 131 h 207"/>
              <a:gd name="T48" fmla="*/ 31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8" y="207"/>
                  <a:pt x="22" y="197"/>
                  <a:pt x="13" y="176"/>
                </a:cubicBezTo>
                <a:cubicBezTo>
                  <a:pt x="4" y="156"/>
                  <a:pt x="0" y="132"/>
                  <a:pt x="0" y="104"/>
                </a:cubicBezTo>
                <a:cubicBezTo>
                  <a:pt x="0" y="87"/>
                  <a:pt x="1" y="71"/>
                  <a:pt x="4" y="56"/>
                </a:cubicBezTo>
                <a:cubicBezTo>
                  <a:pt x="7" y="40"/>
                  <a:pt x="14" y="27"/>
                  <a:pt x="23" y="16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6"/>
                  <a:pt x="110" y="25"/>
                  <a:pt x="114" y="35"/>
                </a:cubicBezTo>
                <a:cubicBezTo>
                  <a:pt x="119" y="45"/>
                  <a:pt x="122" y="56"/>
                  <a:pt x="123" y="68"/>
                </a:cubicBezTo>
                <a:cubicBezTo>
                  <a:pt x="125" y="79"/>
                  <a:pt x="126" y="92"/>
                  <a:pt x="126" y="104"/>
                </a:cubicBezTo>
                <a:cubicBezTo>
                  <a:pt x="126" y="122"/>
                  <a:pt x="124" y="138"/>
                  <a:pt x="121" y="153"/>
                </a:cubicBezTo>
                <a:cubicBezTo>
                  <a:pt x="118" y="168"/>
                  <a:pt x="112" y="180"/>
                  <a:pt x="102" y="191"/>
                </a:cubicBezTo>
                <a:cubicBezTo>
                  <a:pt x="93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6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4"/>
                  <a:pt x="99" y="71"/>
                  <a:pt x="98" y="58"/>
                </a:cubicBezTo>
                <a:cubicBezTo>
                  <a:pt x="96" y="45"/>
                  <a:pt x="93" y="34"/>
                  <a:pt x="88" y="23"/>
                </a:cubicBezTo>
                <a:cubicBezTo>
                  <a:pt x="82" y="13"/>
                  <a:pt x="74" y="8"/>
                  <a:pt x="63" y="8"/>
                </a:cubicBezTo>
                <a:cubicBezTo>
                  <a:pt x="51" y="8"/>
                  <a:pt x="43" y="13"/>
                  <a:pt x="38" y="24"/>
                </a:cubicBezTo>
                <a:cubicBezTo>
                  <a:pt x="32" y="34"/>
                  <a:pt x="29" y="45"/>
                  <a:pt x="27" y="58"/>
                </a:cubicBezTo>
                <a:cubicBezTo>
                  <a:pt x="26" y="71"/>
                  <a:pt x="26" y="84"/>
                  <a:pt x="26" y="100"/>
                </a:cubicBezTo>
                <a:cubicBezTo>
                  <a:pt x="26" y="111"/>
                  <a:pt x="26" y="121"/>
                  <a:pt x="26" y="131"/>
                </a:cubicBezTo>
                <a:cubicBezTo>
                  <a:pt x="27" y="141"/>
                  <a:pt x="28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7" y="195"/>
                  <a:pt x="54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48"/>
          <p:cNvSpPr>
            <a:spLocks noEditPoints="1"/>
          </p:cNvSpPr>
          <p:nvPr/>
        </p:nvSpPr>
        <p:spPr bwMode="auto">
          <a:xfrm>
            <a:off x="468313" y="5681663"/>
            <a:ext cx="26988" cy="25400"/>
          </a:xfrm>
          <a:custGeom>
            <a:avLst/>
            <a:gdLst>
              <a:gd name="T0" fmla="*/ 0 w 33"/>
              <a:gd name="T1" fmla="*/ 16 h 33"/>
              <a:gd name="T2" fmla="*/ 5 w 33"/>
              <a:gd name="T3" fmla="*/ 5 h 33"/>
              <a:gd name="T4" fmla="*/ 16 w 33"/>
              <a:gd name="T5" fmla="*/ 0 h 33"/>
              <a:gd name="T6" fmla="*/ 25 w 33"/>
              <a:gd name="T7" fmla="*/ 2 h 33"/>
              <a:gd name="T8" fmla="*/ 31 w 33"/>
              <a:gd name="T9" fmla="*/ 9 h 33"/>
              <a:gd name="T10" fmla="*/ 33 w 33"/>
              <a:gd name="T11" fmla="*/ 16 h 33"/>
              <a:gd name="T12" fmla="*/ 28 w 33"/>
              <a:gd name="T13" fmla="*/ 28 h 33"/>
              <a:gd name="T14" fmla="*/ 16 w 33"/>
              <a:gd name="T15" fmla="*/ 33 h 33"/>
              <a:gd name="T16" fmla="*/ 5 w 33"/>
              <a:gd name="T17" fmla="*/ 28 h 33"/>
              <a:gd name="T18" fmla="*/ 0 w 33"/>
              <a:gd name="T19" fmla="*/ 16 h 33"/>
              <a:gd name="T20" fmla="*/ 0 w 33"/>
              <a:gd name="T21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3">
                <a:moveTo>
                  <a:pt x="0" y="16"/>
                </a:moveTo>
                <a:cubicBezTo>
                  <a:pt x="0" y="12"/>
                  <a:pt x="2" y="8"/>
                  <a:pt x="5" y="5"/>
                </a:cubicBezTo>
                <a:cubicBezTo>
                  <a:pt x="8" y="2"/>
                  <a:pt x="12" y="0"/>
                  <a:pt x="16" y="0"/>
                </a:cubicBezTo>
                <a:cubicBezTo>
                  <a:pt x="19" y="0"/>
                  <a:pt x="22" y="1"/>
                  <a:pt x="25" y="2"/>
                </a:cubicBezTo>
                <a:cubicBezTo>
                  <a:pt x="27" y="4"/>
                  <a:pt x="29" y="6"/>
                  <a:pt x="31" y="9"/>
                </a:cubicBezTo>
                <a:cubicBezTo>
                  <a:pt x="32" y="11"/>
                  <a:pt x="33" y="14"/>
                  <a:pt x="33" y="16"/>
                </a:cubicBezTo>
                <a:cubicBezTo>
                  <a:pt x="33" y="21"/>
                  <a:pt x="31" y="25"/>
                  <a:pt x="28" y="28"/>
                </a:cubicBezTo>
                <a:cubicBezTo>
                  <a:pt x="25" y="31"/>
                  <a:pt x="21" y="33"/>
                  <a:pt x="16" y="33"/>
                </a:cubicBezTo>
                <a:cubicBezTo>
                  <a:pt x="12" y="33"/>
                  <a:pt x="8" y="31"/>
                  <a:pt x="5" y="28"/>
                </a:cubicBezTo>
                <a:cubicBezTo>
                  <a:pt x="2" y="25"/>
                  <a:pt x="0" y="21"/>
                  <a:pt x="0" y="16"/>
                </a:cubicBezTo>
                <a:close/>
                <a:moveTo>
                  <a:pt x="0" y="1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49"/>
          <p:cNvSpPr>
            <a:spLocks noEditPoints="1"/>
          </p:cNvSpPr>
          <p:nvPr/>
        </p:nvSpPr>
        <p:spPr bwMode="auto">
          <a:xfrm>
            <a:off x="527050" y="5549901"/>
            <a:ext cx="93663" cy="163513"/>
          </a:xfrm>
          <a:custGeom>
            <a:avLst/>
            <a:gdLst>
              <a:gd name="T0" fmla="*/ 11 w 120"/>
              <a:gd name="T1" fmla="*/ 166 h 207"/>
              <a:gd name="T2" fmla="*/ 21 w 120"/>
              <a:gd name="T3" fmla="*/ 182 h 207"/>
              <a:gd name="T4" fmla="*/ 36 w 120"/>
              <a:gd name="T5" fmla="*/ 193 h 207"/>
              <a:gd name="T6" fmla="*/ 54 w 120"/>
              <a:gd name="T7" fmla="*/ 197 h 207"/>
              <a:gd name="T8" fmla="*/ 84 w 120"/>
              <a:gd name="T9" fmla="*/ 180 h 207"/>
              <a:gd name="T10" fmla="*/ 92 w 120"/>
              <a:gd name="T11" fmla="*/ 139 h 207"/>
              <a:gd name="T12" fmla="*/ 91 w 120"/>
              <a:gd name="T13" fmla="*/ 122 h 207"/>
              <a:gd name="T14" fmla="*/ 90 w 120"/>
              <a:gd name="T15" fmla="*/ 108 h 207"/>
              <a:gd name="T16" fmla="*/ 80 w 120"/>
              <a:gd name="T17" fmla="*/ 90 h 207"/>
              <a:gd name="T18" fmla="*/ 63 w 120"/>
              <a:gd name="T19" fmla="*/ 82 h 207"/>
              <a:gd name="T20" fmla="*/ 45 w 120"/>
              <a:gd name="T21" fmla="*/ 85 h 207"/>
              <a:gd name="T22" fmla="*/ 34 w 120"/>
              <a:gd name="T23" fmla="*/ 92 h 207"/>
              <a:gd name="T24" fmla="*/ 26 w 120"/>
              <a:gd name="T25" fmla="*/ 101 h 207"/>
              <a:gd name="T26" fmla="*/ 21 w 120"/>
              <a:gd name="T27" fmla="*/ 106 h 207"/>
              <a:gd name="T28" fmla="*/ 18 w 120"/>
              <a:gd name="T29" fmla="*/ 106 h 207"/>
              <a:gd name="T30" fmla="*/ 16 w 120"/>
              <a:gd name="T31" fmla="*/ 105 h 207"/>
              <a:gd name="T32" fmla="*/ 15 w 120"/>
              <a:gd name="T33" fmla="*/ 103 h 207"/>
              <a:gd name="T34" fmla="*/ 15 w 120"/>
              <a:gd name="T35" fmla="*/ 3 h 207"/>
              <a:gd name="T36" fmla="*/ 16 w 120"/>
              <a:gd name="T37" fmla="*/ 1 h 207"/>
              <a:gd name="T38" fmla="*/ 18 w 120"/>
              <a:gd name="T39" fmla="*/ 0 h 207"/>
              <a:gd name="T40" fmla="*/ 19 w 120"/>
              <a:gd name="T41" fmla="*/ 0 h 207"/>
              <a:gd name="T42" fmla="*/ 62 w 120"/>
              <a:gd name="T43" fmla="*/ 10 h 207"/>
              <a:gd name="T44" fmla="*/ 104 w 120"/>
              <a:gd name="T45" fmla="*/ 0 h 207"/>
              <a:gd name="T46" fmla="*/ 105 w 120"/>
              <a:gd name="T47" fmla="*/ 0 h 207"/>
              <a:gd name="T48" fmla="*/ 107 w 120"/>
              <a:gd name="T49" fmla="*/ 1 h 207"/>
              <a:gd name="T50" fmla="*/ 108 w 120"/>
              <a:gd name="T51" fmla="*/ 3 h 207"/>
              <a:gd name="T52" fmla="*/ 108 w 120"/>
              <a:gd name="T53" fmla="*/ 5 h 207"/>
              <a:gd name="T54" fmla="*/ 108 w 120"/>
              <a:gd name="T55" fmla="*/ 7 h 207"/>
              <a:gd name="T56" fmla="*/ 82 w 120"/>
              <a:gd name="T57" fmla="*/ 28 h 207"/>
              <a:gd name="T58" fmla="*/ 50 w 120"/>
              <a:gd name="T59" fmla="*/ 36 h 207"/>
              <a:gd name="T60" fmla="*/ 25 w 120"/>
              <a:gd name="T61" fmla="*/ 32 h 207"/>
              <a:gd name="T62" fmla="*/ 25 w 120"/>
              <a:gd name="T63" fmla="*/ 89 h 207"/>
              <a:gd name="T64" fmla="*/ 43 w 120"/>
              <a:gd name="T65" fmla="*/ 78 h 207"/>
              <a:gd name="T66" fmla="*/ 63 w 120"/>
              <a:gd name="T67" fmla="*/ 74 h 207"/>
              <a:gd name="T68" fmla="*/ 93 w 120"/>
              <a:gd name="T69" fmla="*/ 84 h 207"/>
              <a:gd name="T70" fmla="*/ 113 w 120"/>
              <a:gd name="T71" fmla="*/ 108 h 207"/>
              <a:gd name="T72" fmla="*/ 120 w 120"/>
              <a:gd name="T73" fmla="*/ 140 h 207"/>
              <a:gd name="T74" fmla="*/ 111 w 120"/>
              <a:gd name="T75" fmla="*/ 173 h 207"/>
              <a:gd name="T76" fmla="*/ 87 w 120"/>
              <a:gd name="T77" fmla="*/ 198 h 207"/>
              <a:gd name="T78" fmla="*/ 54 w 120"/>
              <a:gd name="T79" fmla="*/ 207 h 207"/>
              <a:gd name="T80" fmla="*/ 27 w 120"/>
              <a:gd name="T81" fmla="*/ 199 h 207"/>
              <a:gd name="T82" fmla="*/ 7 w 120"/>
              <a:gd name="T83" fmla="*/ 179 h 207"/>
              <a:gd name="T84" fmla="*/ 0 w 120"/>
              <a:gd name="T85" fmla="*/ 151 h 207"/>
              <a:gd name="T86" fmla="*/ 4 w 120"/>
              <a:gd name="T87" fmla="*/ 140 h 207"/>
              <a:gd name="T88" fmla="*/ 15 w 120"/>
              <a:gd name="T89" fmla="*/ 136 h 207"/>
              <a:gd name="T90" fmla="*/ 27 w 120"/>
              <a:gd name="T91" fmla="*/ 140 h 207"/>
              <a:gd name="T92" fmla="*/ 31 w 120"/>
              <a:gd name="T93" fmla="*/ 151 h 207"/>
              <a:gd name="T94" fmla="*/ 27 w 120"/>
              <a:gd name="T95" fmla="*/ 162 h 207"/>
              <a:gd name="T96" fmla="*/ 15 w 120"/>
              <a:gd name="T97" fmla="*/ 166 h 207"/>
              <a:gd name="T98" fmla="*/ 13 w 120"/>
              <a:gd name="T99" fmla="*/ 166 h 207"/>
              <a:gd name="T100" fmla="*/ 11 w 120"/>
              <a:gd name="T101" fmla="*/ 166 h 207"/>
              <a:gd name="T102" fmla="*/ 11 w 120"/>
              <a:gd name="T103" fmla="*/ 16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" h="207">
                <a:moveTo>
                  <a:pt x="11" y="166"/>
                </a:moveTo>
                <a:cubicBezTo>
                  <a:pt x="13" y="172"/>
                  <a:pt x="16" y="177"/>
                  <a:pt x="21" y="182"/>
                </a:cubicBezTo>
                <a:cubicBezTo>
                  <a:pt x="25" y="187"/>
                  <a:pt x="30" y="191"/>
                  <a:pt x="36" y="193"/>
                </a:cubicBezTo>
                <a:cubicBezTo>
                  <a:pt x="42" y="196"/>
                  <a:pt x="48" y="197"/>
                  <a:pt x="54" y="197"/>
                </a:cubicBezTo>
                <a:cubicBezTo>
                  <a:pt x="68" y="197"/>
                  <a:pt x="78" y="192"/>
                  <a:pt x="84" y="180"/>
                </a:cubicBezTo>
                <a:cubicBezTo>
                  <a:pt x="89" y="169"/>
                  <a:pt x="92" y="155"/>
                  <a:pt x="92" y="139"/>
                </a:cubicBezTo>
                <a:cubicBezTo>
                  <a:pt x="92" y="132"/>
                  <a:pt x="92" y="127"/>
                  <a:pt x="91" y="122"/>
                </a:cubicBezTo>
                <a:cubicBezTo>
                  <a:pt x="91" y="117"/>
                  <a:pt x="91" y="113"/>
                  <a:pt x="90" y="108"/>
                </a:cubicBezTo>
                <a:cubicBezTo>
                  <a:pt x="88" y="101"/>
                  <a:pt x="84" y="95"/>
                  <a:pt x="80" y="90"/>
                </a:cubicBezTo>
                <a:cubicBezTo>
                  <a:pt x="75" y="85"/>
                  <a:pt x="70" y="82"/>
                  <a:pt x="63" y="82"/>
                </a:cubicBezTo>
                <a:cubicBezTo>
                  <a:pt x="56" y="82"/>
                  <a:pt x="50" y="83"/>
                  <a:pt x="45" y="85"/>
                </a:cubicBezTo>
                <a:cubicBezTo>
                  <a:pt x="41" y="87"/>
                  <a:pt x="37" y="89"/>
                  <a:pt x="34" y="92"/>
                </a:cubicBezTo>
                <a:cubicBezTo>
                  <a:pt x="31" y="95"/>
                  <a:pt x="28" y="98"/>
                  <a:pt x="26" y="101"/>
                </a:cubicBezTo>
                <a:cubicBezTo>
                  <a:pt x="23" y="104"/>
                  <a:pt x="22" y="105"/>
                  <a:pt x="21" y="106"/>
                </a:cubicBezTo>
                <a:lnTo>
                  <a:pt x="18" y="106"/>
                </a:lnTo>
                <a:cubicBezTo>
                  <a:pt x="17" y="106"/>
                  <a:pt x="17" y="105"/>
                  <a:pt x="16" y="105"/>
                </a:cubicBezTo>
                <a:cubicBezTo>
                  <a:pt x="15" y="104"/>
                  <a:pt x="15" y="103"/>
                  <a:pt x="15" y="103"/>
                </a:cubicBezTo>
                <a:lnTo>
                  <a:pt x="15" y="3"/>
                </a:lnTo>
                <a:cubicBezTo>
                  <a:pt x="15" y="2"/>
                  <a:pt x="15" y="2"/>
                  <a:pt x="16" y="1"/>
                </a:cubicBezTo>
                <a:cubicBezTo>
                  <a:pt x="17" y="1"/>
                  <a:pt x="17" y="0"/>
                  <a:pt x="18" y="0"/>
                </a:cubicBezTo>
                <a:lnTo>
                  <a:pt x="19" y="0"/>
                </a:lnTo>
                <a:cubicBezTo>
                  <a:pt x="32" y="7"/>
                  <a:pt x="46" y="10"/>
                  <a:pt x="62" y="10"/>
                </a:cubicBezTo>
                <a:cubicBezTo>
                  <a:pt x="76" y="10"/>
                  <a:pt x="91" y="7"/>
                  <a:pt x="104" y="0"/>
                </a:cubicBezTo>
                <a:lnTo>
                  <a:pt x="105" y="0"/>
                </a:lnTo>
                <a:cubicBezTo>
                  <a:pt x="106" y="0"/>
                  <a:pt x="107" y="1"/>
                  <a:pt x="107" y="1"/>
                </a:cubicBezTo>
                <a:cubicBezTo>
                  <a:pt x="108" y="1"/>
                  <a:pt x="108" y="2"/>
                  <a:pt x="108" y="3"/>
                </a:cubicBezTo>
                <a:lnTo>
                  <a:pt x="108" y="5"/>
                </a:lnTo>
                <a:cubicBezTo>
                  <a:pt x="108" y="6"/>
                  <a:pt x="108" y="7"/>
                  <a:pt x="108" y="7"/>
                </a:cubicBezTo>
                <a:cubicBezTo>
                  <a:pt x="101" y="16"/>
                  <a:pt x="92" y="23"/>
                  <a:pt x="82" y="28"/>
                </a:cubicBezTo>
                <a:cubicBezTo>
                  <a:pt x="71" y="33"/>
                  <a:pt x="61" y="36"/>
                  <a:pt x="50" y="36"/>
                </a:cubicBezTo>
                <a:cubicBezTo>
                  <a:pt x="42" y="36"/>
                  <a:pt x="34" y="35"/>
                  <a:pt x="25" y="32"/>
                </a:cubicBezTo>
                <a:lnTo>
                  <a:pt x="25" y="89"/>
                </a:lnTo>
                <a:cubicBezTo>
                  <a:pt x="32" y="84"/>
                  <a:pt x="38" y="80"/>
                  <a:pt x="43" y="78"/>
                </a:cubicBezTo>
                <a:cubicBezTo>
                  <a:pt x="48" y="75"/>
                  <a:pt x="55" y="74"/>
                  <a:pt x="63" y="74"/>
                </a:cubicBezTo>
                <a:cubicBezTo>
                  <a:pt x="74" y="74"/>
                  <a:pt x="84" y="77"/>
                  <a:pt x="93" y="84"/>
                </a:cubicBezTo>
                <a:cubicBezTo>
                  <a:pt x="102" y="90"/>
                  <a:pt x="108" y="98"/>
                  <a:pt x="113" y="108"/>
                </a:cubicBezTo>
                <a:cubicBezTo>
                  <a:pt x="118" y="119"/>
                  <a:pt x="120" y="129"/>
                  <a:pt x="120" y="140"/>
                </a:cubicBezTo>
                <a:cubicBezTo>
                  <a:pt x="120" y="152"/>
                  <a:pt x="117" y="163"/>
                  <a:pt x="111" y="173"/>
                </a:cubicBezTo>
                <a:cubicBezTo>
                  <a:pt x="105" y="184"/>
                  <a:pt x="97" y="192"/>
                  <a:pt x="87" y="198"/>
                </a:cubicBezTo>
                <a:cubicBezTo>
                  <a:pt x="77" y="204"/>
                  <a:pt x="66" y="207"/>
                  <a:pt x="54" y="207"/>
                </a:cubicBezTo>
                <a:cubicBezTo>
                  <a:pt x="44" y="207"/>
                  <a:pt x="35" y="204"/>
                  <a:pt x="27" y="199"/>
                </a:cubicBezTo>
                <a:cubicBezTo>
                  <a:pt x="18" y="194"/>
                  <a:pt x="12" y="187"/>
                  <a:pt x="7" y="179"/>
                </a:cubicBezTo>
                <a:cubicBezTo>
                  <a:pt x="2" y="170"/>
                  <a:pt x="0" y="161"/>
                  <a:pt x="0" y="151"/>
                </a:cubicBezTo>
                <a:cubicBezTo>
                  <a:pt x="0" y="147"/>
                  <a:pt x="1" y="143"/>
                  <a:pt x="4" y="140"/>
                </a:cubicBezTo>
                <a:cubicBezTo>
                  <a:pt x="7" y="137"/>
                  <a:pt x="11" y="136"/>
                  <a:pt x="15" y="136"/>
                </a:cubicBezTo>
                <a:cubicBezTo>
                  <a:pt x="20" y="136"/>
                  <a:pt x="24" y="137"/>
                  <a:pt x="27" y="140"/>
                </a:cubicBezTo>
                <a:cubicBezTo>
                  <a:pt x="29" y="143"/>
                  <a:pt x="31" y="147"/>
                  <a:pt x="31" y="151"/>
                </a:cubicBezTo>
                <a:cubicBezTo>
                  <a:pt x="31" y="155"/>
                  <a:pt x="29" y="159"/>
                  <a:pt x="27" y="162"/>
                </a:cubicBezTo>
                <a:cubicBezTo>
                  <a:pt x="24" y="165"/>
                  <a:pt x="20" y="166"/>
                  <a:pt x="15" y="166"/>
                </a:cubicBezTo>
                <a:cubicBezTo>
                  <a:pt x="15" y="166"/>
                  <a:pt x="14" y="166"/>
                  <a:pt x="13" y="166"/>
                </a:cubicBezTo>
                <a:cubicBezTo>
                  <a:pt x="12" y="166"/>
                  <a:pt x="12" y="166"/>
                  <a:pt x="11" y="166"/>
                </a:cubicBezTo>
                <a:close/>
                <a:moveTo>
                  <a:pt x="11" y="16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50"/>
          <p:cNvSpPr>
            <a:spLocks noEditPoints="1"/>
          </p:cNvSpPr>
          <p:nvPr/>
        </p:nvSpPr>
        <p:spPr bwMode="auto">
          <a:xfrm>
            <a:off x="534988" y="5000626"/>
            <a:ext cx="79375" cy="157163"/>
          </a:xfrm>
          <a:custGeom>
            <a:avLst/>
            <a:gdLst>
              <a:gd name="T0" fmla="*/ 2 w 100"/>
              <a:gd name="T1" fmla="*/ 200 h 200"/>
              <a:gd name="T2" fmla="*/ 2 w 100"/>
              <a:gd name="T3" fmla="*/ 190 h 200"/>
              <a:gd name="T4" fmla="*/ 40 w 100"/>
              <a:gd name="T5" fmla="*/ 180 h 200"/>
              <a:gd name="T6" fmla="*/ 40 w 100"/>
              <a:gd name="T7" fmla="*/ 23 h 200"/>
              <a:gd name="T8" fmla="*/ 0 w 100"/>
              <a:gd name="T9" fmla="*/ 30 h 200"/>
              <a:gd name="T10" fmla="*/ 0 w 100"/>
              <a:gd name="T11" fmla="*/ 20 h 200"/>
              <a:gd name="T12" fmla="*/ 56 w 100"/>
              <a:gd name="T13" fmla="*/ 0 h 200"/>
              <a:gd name="T14" fmla="*/ 60 w 100"/>
              <a:gd name="T15" fmla="*/ 0 h 200"/>
              <a:gd name="T16" fmla="*/ 62 w 100"/>
              <a:gd name="T17" fmla="*/ 1 h 200"/>
              <a:gd name="T18" fmla="*/ 63 w 100"/>
              <a:gd name="T19" fmla="*/ 3 h 200"/>
              <a:gd name="T20" fmla="*/ 63 w 100"/>
              <a:gd name="T21" fmla="*/ 180 h 200"/>
              <a:gd name="T22" fmla="*/ 100 w 100"/>
              <a:gd name="T23" fmla="*/ 190 h 200"/>
              <a:gd name="T24" fmla="*/ 100 w 100"/>
              <a:gd name="T25" fmla="*/ 200 h 200"/>
              <a:gd name="T26" fmla="*/ 2 w 100"/>
              <a:gd name="T27" fmla="*/ 200 h 200"/>
              <a:gd name="T28" fmla="*/ 2 w 100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200">
                <a:moveTo>
                  <a:pt x="2" y="200"/>
                </a:moveTo>
                <a:lnTo>
                  <a:pt x="2" y="190"/>
                </a:lnTo>
                <a:cubicBezTo>
                  <a:pt x="27" y="190"/>
                  <a:pt x="40" y="186"/>
                  <a:pt x="40" y="180"/>
                </a:cubicBezTo>
                <a:lnTo>
                  <a:pt x="40" y="23"/>
                </a:lnTo>
                <a:cubicBezTo>
                  <a:pt x="29" y="28"/>
                  <a:pt x="16" y="30"/>
                  <a:pt x="0" y="30"/>
                </a:cubicBezTo>
                <a:lnTo>
                  <a:pt x="0" y="20"/>
                </a:lnTo>
                <a:cubicBezTo>
                  <a:pt x="25" y="20"/>
                  <a:pt x="43" y="13"/>
                  <a:pt x="56" y="0"/>
                </a:cubicBezTo>
                <a:lnTo>
                  <a:pt x="60" y="0"/>
                </a:lnTo>
                <a:cubicBezTo>
                  <a:pt x="61" y="0"/>
                  <a:pt x="61" y="1"/>
                  <a:pt x="62" y="1"/>
                </a:cubicBezTo>
                <a:cubicBezTo>
                  <a:pt x="63" y="2"/>
                  <a:pt x="63" y="2"/>
                  <a:pt x="63" y="3"/>
                </a:cubicBezTo>
                <a:lnTo>
                  <a:pt x="63" y="180"/>
                </a:lnTo>
                <a:cubicBezTo>
                  <a:pt x="63" y="186"/>
                  <a:pt x="75" y="190"/>
                  <a:pt x="100" y="190"/>
                </a:cubicBezTo>
                <a:lnTo>
                  <a:pt x="100" y="200"/>
                </a:lnTo>
                <a:lnTo>
                  <a:pt x="2" y="200"/>
                </a:lnTo>
                <a:close/>
                <a:moveTo>
                  <a:pt x="2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Freeform 51"/>
          <p:cNvSpPr>
            <a:spLocks noEditPoints="1"/>
          </p:cNvSpPr>
          <p:nvPr/>
        </p:nvSpPr>
        <p:spPr bwMode="auto">
          <a:xfrm>
            <a:off x="350838" y="4451351"/>
            <a:ext cx="79375" cy="157163"/>
          </a:xfrm>
          <a:custGeom>
            <a:avLst/>
            <a:gdLst>
              <a:gd name="T0" fmla="*/ 2 w 100"/>
              <a:gd name="T1" fmla="*/ 199 h 199"/>
              <a:gd name="T2" fmla="*/ 2 w 100"/>
              <a:gd name="T3" fmla="*/ 189 h 199"/>
              <a:gd name="T4" fmla="*/ 39 w 100"/>
              <a:gd name="T5" fmla="*/ 179 h 199"/>
              <a:gd name="T6" fmla="*/ 39 w 100"/>
              <a:gd name="T7" fmla="*/ 22 h 199"/>
              <a:gd name="T8" fmla="*/ 0 w 100"/>
              <a:gd name="T9" fmla="*/ 29 h 199"/>
              <a:gd name="T10" fmla="*/ 0 w 100"/>
              <a:gd name="T11" fmla="*/ 19 h 199"/>
              <a:gd name="T12" fmla="*/ 55 w 100"/>
              <a:gd name="T13" fmla="*/ 0 h 199"/>
              <a:gd name="T14" fmla="*/ 60 w 100"/>
              <a:gd name="T15" fmla="*/ 0 h 199"/>
              <a:gd name="T16" fmla="*/ 62 w 100"/>
              <a:gd name="T17" fmla="*/ 0 h 199"/>
              <a:gd name="T18" fmla="*/ 63 w 100"/>
              <a:gd name="T19" fmla="*/ 2 h 199"/>
              <a:gd name="T20" fmla="*/ 63 w 100"/>
              <a:gd name="T21" fmla="*/ 179 h 199"/>
              <a:gd name="T22" fmla="*/ 100 w 100"/>
              <a:gd name="T23" fmla="*/ 189 h 199"/>
              <a:gd name="T24" fmla="*/ 100 w 100"/>
              <a:gd name="T25" fmla="*/ 199 h 199"/>
              <a:gd name="T26" fmla="*/ 2 w 100"/>
              <a:gd name="T27" fmla="*/ 199 h 199"/>
              <a:gd name="T28" fmla="*/ 2 w 100"/>
              <a:gd name="T29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199">
                <a:moveTo>
                  <a:pt x="2" y="199"/>
                </a:moveTo>
                <a:lnTo>
                  <a:pt x="2" y="189"/>
                </a:lnTo>
                <a:cubicBezTo>
                  <a:pt x="27" y="189"/>
                  <a:pt x="39" y="186"/>
                  <a:pt x="39" y="179"/>
                </a:cubicBezTo>
                <a:lnTo>
                  <a:pt x="39" y="22"/>
                </a:lnTo>
                <a:cubicBezTo>
                  <a:pt x="29" y="27"/>
                  <a:pt x="16" y="29"/>
                  <a:pt x="0" y="29"/>
                </a:cubicBezTo>
                <a:lnTo>
                  <a:pt x="0" y="19"/>
                </a:lnTo>
                <a:cubicBezTo>
                  <a:pt x="24" y="19"/>
                  <a:pt x="43" y="12"/>
                  <a:pt x="55" y="0"/>
                </a:cubicBezTo>
                <a:lnTo>
                  <a:pt x="60" y="0"/>
                </a:lnTo>
                <a:cubicBezTo>
                  <a:pt x="60" y="0"/>
                  <a:pt x="61" y="0"/>
                  <a:pt x="62" y="0"/>
                </a:cubicBezTo>
                <a:cubicBezTo>
                  <a:pt x="62" y="1"/>
                  <a:pt x="63" y="2"/>
                  <a:pt x="63" y="2"/>
                </a:cubicBezTo>
                <a:lnTo>
                  <a:pt x="63" y="179"/>
                </a:lnTo>
                <a:cubicBezTo>
                  <a:pt x="63" y="186"/>
                  <a:pt x="75" y="189"/>
                  <a:pt x="100" y="189"/>
                </a:cubicBezTo>
                <a:lnTo>
                  <a:pt x="100" y="199"/>
                </a:lnTo>
                <a:lnTo>
                  <a:pt x="2" y="199"/>
                </a:lnTo>
                <a:close/>
                <a:moveTo>
                  <a:pt x="2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Freeform 52"/>
          <p:cNvSpPr>
            <a:spLocks noEditPoints="1"/>
          </p:cNvSpPr>
          <p:nvPr/>
        </p:nvSpPr>
        <p:spPr bwMode="auto">
          <a:xfrm>
            <a:off x="468313" y="4583113"/>
            <a:ext cx="26988" cy="25400"/>
          </a:xfrm>
          <a:custGeom>
            <a:avLst/>
            <a:gdLst>
              <a:gd name="T0" fmla="*/ 0 w 33"/>
              <a:gd name="T1" fmla="*/ 17 h 33"/>
              <a:gd name="T2" fmla="*/ 5 w 33"/>
              <a:gd name="T3" fmla="*/ 5 h 33"/>
              <a:gd name="T4" fmla="*/ 16 w 33"/>
              <a:gd name="T5" fmla="*/ 0 h 33"/>
              <a:gd name="T6" fmla="*/ 25 w 33"/>
              <a:gd name="T7" fmla="*/ 3 h 33"/>
              <a:gd name="T8" fmla="*/ 31 w 33"/>
              <a:gd name="T9" fmla="*/ 9 h 33"/>
              <a:gd name="T10" fmla="*/ 33 w 33"/>
              <a:gd name="T11" fmla="*/ 17 h 33"/>
              <a:gd name="T12" fmla="*/ 28 w 33"/>
              <a:gd name="T13" fmla="*/ 28 h 33"/>
              <a:gd name="T14" fmla="*/ 16 w 33"/>
              <a:gd name="T15" fmla="*/ 33 h 33"/>
              <a:gd name="T16" fmla="*/ 5 w 33"/>
              <a:gd name="T17" fmla="*/ 28 h 33"/>
              <a:gd name="T18" fmla="*/ 0 w 33"/>
              <a:gd name="T19" fmla="*/ 17 h 33"/>
              <a:gd name="T20" fmla="*/ 0 w 33"/>
              <a:gd name="T21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3">
                <a:moveTo>
                  <a:pt x="0" y="17"/>
                </a:moveTo>
                <a:cubicBezTo>
                  <a:pt x="0" y="12"/>
                  <a:pt x="2" y="9"/>
                  <a:pt x="5" y="5"/>
                </a:cubicBezTo>
                <a:cubicBezTo>
                  <a:pt x="8" y="2"/>
                  <a:pt x="12" y="0"/>
                  <a:pt x="16" y="0"/>
                </a:cubicBezTo>
                <a:cubicBezTo>
                  <a:pt x="19" y="0"/>
                  <a:pt x="22" y="1"/>
                  <a:pt x="25" y="3"/>
                </a:cubicBezTo>
                <a:cubicBezTo>
                  <a:pt x="27" y="4"/>
                  <a:pt x="29" y="6"/>
                  <a:pt x="31" y="9"/>
                </a:cubicBezTo>
                <a:cubicBezTo>
                  <a:pt x="32" y="12"/>
                  <a:pt x="33" y="14"/>
                  <a:pt x="33" y="17"/>
                </a:cubicBezTo>
                <a:cubicBezTo>
                  <a:pt x="33" y="21"/>
                  <a:pt x="31" y="25"/>
                  <a:pt x="28" y="28"/>
                </a:cubicBezTo>
                <a:cubicBezTo>
                  <a:pt x="25" y="32"/>
                  <a:pt x="21" y="33"/>
                  <a:pt x="16" y="33"/>
                </a:cubicBezTo>
                <a:cubicBezTo>
                  <a:pt x="12" y="33"/>
                  <a:pt x="8" y="32"/>
                  <a:pt x="5" y="28"/>
                </a:cubicBezTo>
                <a:cubicBezTo>
                  <a:pt x="2" y="25"/>
                  <a:pt x="0" y="21"/>
                  <a:pt x="0" y="17"/>
                </a:cubicBezTo>
                <a:close/>
                <a:moveTo>
                  <a:pt x="0" y="1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Freeform 53"/>
          <p:cNvSpPr>
            <a:spLocks noEditPoints="1"/>
          </p:cNvSpPr>
          <p:nvPr/>
        </p:nvSpPr>
        <p:spPr bwMode="auto">
          <a:xfrm>
            <a:off x="527050" y="4451351"/>
            <a:ext cx="93663" cy="163513"/>
          </a:xfrm>
          <a:custGeom>
            <a:avLst/>
            <a:gdLst>
              <a:gd name="T0" fmla="*/ 11 w 120"/>
              <a:gd name="T1" fmla="*/ 165 h 206"/>
              <a:gd name="T2" fmla="*/ 21 w 120"/>
              <a:gd name="T3" fmla="*/ 181 h 206"/>
              <a:gd name="T4" fmla="*/ 36 w 120"/>
              <a:gd name="T5" fmla="*/ 193 h 206"/>
              <a:gd name="T6" fmla="*/ 54 w 120"/>
              <a:gd name="T7" fmla="*/ 197 h 206"/>
              <a:gd name="T8" fmla="*/ 84 w 120"/>
              <a:gd name="T9" fmla="*/ 180 h 206"/>
              <a:gd name="T10" fmla="*/ 92 w 120"/>
              <a:gd name="T11" fmla="*/ 139 h 206"/>
              <a:gd name="T12" fmla="*/ 91 w 120"/>
              <a:gd name="T13" fmla="*/ 121 h 206"/>
              <a:gd name="T14" fmla="*/ 90 w 120"/>
              <a:gd name="T15" fmla="*/ 108 h 206"/>
              <a:gd name="T16" fmla="*/ 80 w 120"/>
              <a:gd name="T17" fmla="*/ 89 h 206"/>
              <a:gd name="T18" fmla="*/ 63 w 120"/>
              <a:gd name="T19" fmla="*/ 81 h 206"/>
              <a:gd name="T20" fmla="*/ 45 w 120"/>
              <a:gd name="T21" fmla="*/ 84 h 206"/>
              <a:gd name="T22" fmla="*/ 34 w 120"/>
              <a:gd name="T23" fmla="*/ 92 h 206"/>
              <a:gd name="T24" fmla="*/ 26 w 120"/>
              <a:gd name="T25" fmla="*/ 100 h 206"/>
              <a:gd name="T26" fmla="*/ 21 w 120"/>
              <a:gd name="T27" fmla="*/ 105 h 206"/>
              <a:gd name="T28" fmla="*/ 18 w 120"/>
              <a:gd name="T29" fmla="*/ 105 h 206"/>
              <a:gd name="T30" fmla="*/ 16 w 120"/>
              <a:gd name="T31" fmla="*/ 104 h 206"/>
              <a:gd name="T32" fmla="*/ 15 w 120"/>
              <a:gd name="T33" fmla="*/ 102 h 206"/>
              <a:gd name="T34" fmla="*/ 15 w 120"/>
              <a:gd name="T35" fmla="*/ 2 h 206"/>
              <a:gd name="T36" fmla="*/ 16 w 120"/>
              <a:gd name="T37" fmla="*/ 0 h 206"/>
              <a:gd name="T38" fmla="*/ 18 w 120"/>
              <a:gd name="T39" fmla="*/ 0 h 206"/>
              <a:gd name="T40" fmla="*/ 19 w 120"/>
              <a:gd name="T41" fmla="*/ 0 h 206"/>
              <a:gd name="T42" fmla="*/ 62 w 120"/>
              <a:gd name="T43" fmla="*/ 9 h 206"/>
              <a:gd name="T44" fmla="*/ 104 w 120"/>
              <a:gd name="T45" fmla="*/ 0 h 206"/>
              <a:gd name="T46" fmla="*/ 105 w 120"/>
              <a:gd name="T47" fmla="*/ 0 h 206"/>
              <a:gd name="T48" fmla="*/ 107 w 120"/>
              <a:gd name="T49" fmla="*/ 0 h 206"/>
              <a:gd name="T50" fmla="*/ 108 w 120"/>
              <a:gd name="T51" fmla="*/ 2 h 206"/>
              <a:gd name="T52" fmla="*/ 108 w 120"/>
              <a:gd name="T53" fmla="*/ 5 h 206"/>
              <a:gd name="T54" fmla="*/ 108 w 120"/>
              <a:gd name="T55" fmla="*/ 6 h 206"/>
              <a:gd name="T56" fmla="*/ 82 w 120"/>
              <a:gd name="T57" fmla="*/ 28 h 206"/>
              <a:gd name="T58" fmla="*/ 50 w 120"/>
              <a:gd name="T59" fmla="*/ 35 h 206"/>
              <a:gd name="T60" fmla="*/ 25 w 120"/>
              <a:gd name="T61" fmla="*/ 32 h 206"/>
              <a:gd name="T62" fmla="*/ 25 w 120"/>
              <a:gd name="T63" fmla="*/ 88 h 206"/>
              <a:gd name="T64" fmla="*/ 43 w 120"/>
              <a:gd name="T65" fmla="*/ 77 h 206"/>
              <a:gd name="T66" fmla="*/ 63 w 120"/>
              <a:gd name="T67" fmla="*/ 73 h 206"/>
              <a:gd name="T68" fmla="*/ 93 w 120"/>
              <a:gd name="T69" fmla="*/ 83 h 206"/>
              <a:gd name="T70" fmla="*/ 113 w 120"/>
              <a:gd name="T71" fmla="*/ 108 h 206"/>
              <a:gd name="T72" fmla="*/ 120 w 120"/>
              <a:gd name="T73" fmla="*/ 139 h 206"/>
              <a:gd name="T74" fmla="*/ 111 w 120"/>
              <a:gd name="T75" fmla="*/ 173 h 206"/>
              <a:gd name="T76" fmla="*/ 87 w 120"/>
              <a:gd name="T77" fmla="*/ 197 h 206"/>
              <a:gd name="T78" fmla="*/ 54 w 120"/>
              <a:gd name="T79" fmla="*/ 206 h 206"/>
              <a:gd name="T80" fmla="*/ 27 w 120"/>
              <a:gd name="T81" fmla="*/ 198 h 206"/>
              <a:gd name="T82" fmla="*/ 7 w 120"/>
              <a:gd name="T83" fmla="*/ 178 h 206"/>
              <a:gd name="T84" fmla="*/ 0 w 120"/>
              <a:gd name="T85" fmla="*/ 150 h 206"/>
              <a:gd name="T86" fmla="*/ 4 w 120"/>
              <a:gd name="T87" fmla="*/ 140 h 206"/>
              <a:gd name="T88" fmla="*/ 15 w 120"/>
              <a:gd name="T89" fmla="*/ 135 h 206"/>
              <a:gd name="T90" fmla="*/ 27 w 120"/>
              <a:gd name="T91" fmla="*/ 140 h 206"/>
              <a:gd name="T92" fmla="*/ 31 w 120"/>
              <a:gd name="T93" fmla="*/ 150 h 206"/>
              <a:gd name="T94" fmla="*/ 27 w 120"/>
              <a:gd name="T95" fmla="*/ 161 h 206"/>
              <a:gd name="T96" fmla="*/ 15 w 120"/>
              <a:gd name="T97" fmla="*/ 166 h 206"/>
              <a:gd name="T98" fmla="*/ 13 w 120"/>
              <a:gd name="T99" fmla="*/ 166 h 206"/>
              <a:gd name="T100" fmla="*/ 11 w 120"/>
              <a:gd name="T101" fmla="*/ 165 h 206"/>
              <a:gd name="T102" fmla="*/ 11 w 120"/>
              <a:gd name="T103" fmla="*/ 165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" h="206">
                <a:moveTo>
                  <a:pt x="11" y="165"/>
                </a:moveTo>
                <a:cubicBezTo>
                  <a:pt x="13" y="171"/>
                  <a:pt x="16" y="177"/>
                  <a:pt x="21" y="181"/>
                </a:cubicBezTo>
                <a:cubicBezTo>
                  <a:pt x="25" y="186"/>
                  <a:pt x="30" y="190"/>
                  <a:pt x="36" y="193"/>
                </a:cubicBezTo>
                <a:cubicBezTo>
                  <a:pt x="42" y="195"/>
                  <a:pt x="48" y="197"/>
                  <a:pt x="54" y="197"/>
                </a:cubicBezTo>
                <a:cubicBezTo>
                  <a:pt x="68" y="197"/>
                  <a:pt x="78" y="191"/>
                  <a:pt x="84" y="180"/>
                </a:cubicBezTo>
                <a:cubicBezTo>
                  <a:pt x="89" y="168"/>
                  <a:pt x="92" y="155"/>
                  <a:pt x="92" y="139"/>
                </a:cubicBezTo>
                <a:cubicBezTo>
                  <a:pt x="92" y="132"/>
                  <a:pt x="92" y="126"/>
                  <a:pt x="91" y="121"/>
                </a:cubicBezTo>
                <a:cubicBezTo>
                  <a:pt x="91" y="117"/>
                  <a:pt x="91" y="112"/>
                  <a:pt x="90" y="108"/>
                </a:cubicBezTo>
                <a:cubicBezTo>
                  <a:pt x="88" y="101"/>
                  <a:pt x="84" y="94"/>
                  <a:pt x="80" y="89"/>
                </a:cubicBezTo>
                <a:cubicBezTo>
                  <a:pt x="75" y="84"/>
                  <a:pt x="70" y="81"/>
                  <a:pt x="63" y="81"/>
                </a:cubicBezTo>
                <a:cubicBezTo>
                  <a:pt x="56" y="81"/>
                  <a:pt x="50" y="82"/>
                  <a:pt x="45" y="84"/>
                </a:cubicBezTo>
                <a:cubicBezTo>
                  <a:pt x="41" y="86"/>
                  <a:pt x="37" y="89"/>
                  <a:pt x="34" y="92"/>
                </a:cubicBezTo>
                <a:cubicBezTo>
                  <a:pt x="31" y="94"/>
                  <a:pt x="28" y="97"/>
                  <a:pt x="26" y="100"/>
                </a:cubicBezTo>
                <a:cubicBezTo>
                  <a:pt x="23" y="103"/>
                  <a:pt x="22" y="105"/>
                  <a:pt x="21" y="105"/>
                </a:cubicBezTo>
                <a:lnTo>
                  <a:pt x="18" y="105"/>
                </a:lnTo>
                <a:cubicBezTo>
                  <a:pt x="17" y="105"/>
                  <a:pt x="17" y="105"/>
                  <a:pt x="16" y="104"/>
                </a:cubicBezTo>
                <a:cubicBezTo>
                  <a:pt x="15" y="103"/>
                  <a:pt x="15" y="103"/>
                  <a:pt x="15" y="102"/>
                </a:cubicBezTo>
                <a:lnTo>
                  <a:pt x="15" y="2"/>
                </a:lnTo>
                <a:cubicBezTo>
                  <a:pt x="15" y="2"/>
                  <a:pt x="15" y="1"/>
                  <a:pt x="16" y="0"/>
                </a:cubicBezTo>
                <a:cubicBezTo>
                  <a:pt x="17" y="0"/>
                  <a:pt x="17" y="0"/>
                  <a:pt x="18" y="0"/>
                </a:cubicBezTo>
                <a:lnTo>
                  <a:pt x="19" y="0"/>
                </a:lnTo>
                <a:cubicBezTo>
                  <a:pt x="32" y="6"/>
                  <a:pt x="46" y="9"/>
                  <a:pt x="62" y="9"/>
                </a:cubicBezTo>
                <a:cubicBezTo>
                  <a:pt x="76" y="9"/>
                  <a:pt x="91" y="6"/>
                  <a:pt x="104" y="0"/>
                </a:cubicBezTo>
                <a:lnTo>
                  <a:pt x="105" y="0"/>
                </a:lnTo>
                <a:cubicBezTo>
                  <a:pt x="106" y="0"/>
                  <a:pt x="107" y="0"/>
                  <a:pt x="107" y="0"/>
                </a:cubicBezTo>
                <a:cubicBezTo>
                  <a:pt x="108" y="1"/>
                  <a:pt x="108" y="1"/>
                  <a:pt x="108" y="2"/>
                </a:cubicBezTo>
                <a:lnTo>
                  <a:pt x="108" y="5"/>
                </a:lnTo>
                <a:cubicBezTo>
                  <a:pt x="108" y="6"/>
                  <a:pt x="108" y="6"/>
                  <a:pt x="108" y="6"/>
                </a:cubicBezTo>
                <a:cubicBezTo>
                  <a:pt x="101" y="15"/>
                  <a:pt x="92" y="22"/>
                  <a:pt x="82" y="28"/>
                </a:cubicBezTo>
                <a:cubicBezTo>
                  <a:pt x="71" y="33"/>
                  <a:pt x="61" y="35"/>
                  <a:pt x="50" y="35"/>
                </a:cubicBezTo>
                <a:cubicBezTo>
                  <a:pt x="42" y="35"/>
                  <a:pt x="34" y="34"/>
                  <a:pt x="25" y="32"/>
                </a:cubicBezTo>
                <a:lnTo>
                  <a:pt x="25" y="88"/>
                </a:lnTo>
                <a:cubicBezTo>
                  <a:pt x="32" y="83"/>
                  <a:pt x="38" y="79"/>
                  <a:pt x="43" y="77"/>
                </a:cubicBezTo>
                <a:cubicBezTo>
                  <a:pt x="48" y="75"/>
                  <a:pt x="55" y="73"/>
                  <a:pt x="63" y="73"/>
                </a:cubicBezTo>
                <a:cubicBezTo>
                  <a:pt x="74" y="73"/>
                  <a:pt x="84" y="77"/>
                  <a:pt x="93" y="83"/>
                </a:cubicBezTo>
                <a:cubicBezTo>
                  <a:pt x="102" y="89"/>
                  <a:pt x="108" y="98"/>
                  <a:pt x="113" y="108"/>
                </a:cubicBezTo>
                <a:cubicBezTo>
                  <a:pt x="118" y="118"/>
                  <a:pt x="120" y="128"/>
                  <a:pt x="120" y="139"/>
                </a:cubicBezTo>
                <a:cubicBezTo>
                  <a:pt x="120" y="151"/>
                  <a:pt x="117" y="162"/>
                  <a:pt x="111" y="173"/>
                </a:cubicBezTo>
                <a:cubicBezTo>
                  <a:pt x="105" y="183"/>
                  <a:pt x="97" y="191"/>
                  <a:pt x="87" y="197"/>
                </a:cubicBezTo>
                <a:cubicBezTo>
                  <a:pt x="77" y="203"/>
                  <a:pt x="66" y="206"/>
                  <a:pt x="54" y="206"/>
                </a:cubicBezTo>
                <a:cubicBezTo>
                  <a:pt x="44" y="206"/>
                  <a:pt x="35" y="203"/>
                  <a:pt x="27" y="198"/>
                </a:cubicBezTo>
                <a:cubicBezTo>
                  <a:pt x="18" y="193"/>
                  <a:pt x="12" y="187"/>
                  <a:pt x="7" y="178"/>
                </a:cubicBezTo>
                <a:cubicBezTo>
                  <a:pt x="2" y="169"/>
                  <a:pt x="0" y="160"/>
                  <a:pt x="0" y="150"/>
                </a:cubicBezTo>
                <a:cubicBezTo>
                  <a:pt x="0" y="146"/>
                  <a:pt x="1" y="142"/>
                  <a:pt x="4" y="140"/>
                </a:cubicBezTo>
                <a:cubicBezTo>
                  <a:pt x="7" y="137"/>
                  <a:pt x="11" y="135"/>
                  <a:pt x="15" y="135"/>
                </a:cubicBezTo>
                <a:cubicBezTo>
                  <a:pt x="20" y="135"/>
                  <a:pt x="24" y="137"/>
                  <a:pt x="27" y="140"/>
                </a:cubicBezTo>
                <a:cubicBezTo>
                  <a:pt x="29" y="143"/>
                  <a:pt x="31" y="146"/>
                  <a:pt x="31" y="150"/>
                </a:cubicBezTo>
                <a:cubicBezTo>
                  <a:pt x="31" y="155"/>
                  <a:pt x="29" y="158"/>
                  <a:pt x="27" y="161"/>
                </a:cubicBezTo>
                <a:cubicBezTo>
                  <a:pt x="24" y="164"/>
                  <a:pt x="20" y="166"/>
                  <a:pt x="15" y="166"/>
                </a:cubicBezTo>
                <a:cubicBezTo>
                  <a:pt x="15" y="166"/>
                  <a:pt x="14" y="166"/>
                  <a:pt x="13" y="166"/>
                </a:cubicBezTo>
                <a:cubicBezTo>
                  <a:pt x="12" y="165"/>
                  <a:pt x="12" y="165"/>
                  <a:pt x="11" y="165"/>
                </a:cubicBezTo>
                <a:close/>
                <a:moveTo>
                  <a:pt x="11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Freeform 54"/>
          <p:cNvSpPr>
            <a:spLocks/>
          </p:cNvSpPr>
          <p:nvPr/>
        </p:nvSpPr>
        <p:spPr bwMode="auto">
          <a:xfrm>
            <a:off x="871538" y="4551363"/>
            <a:ext cx="1482725" cy="1214438"/>
          </a:xfrm>
          <a:custGeom>
            <a:avLst/>
            <a:gdLst>
              <a:gd name="T0" fmla="*/ 0 w 1879"/>
              <a:gd name="T1" fmla="*/ 0 h 1539"/>
              <a:gd name="T2" fmla="*/ 209 w 1879"/>
              <a:gd name="T3" fmla="*/ 1002 h 1539"/>
              <a:gd name="T4" fmla="*/ 418 w 1879"/>
              <a:gd name="T5" fmla="*/ 1199 h 1539"/>
              <a:gd name="T6" fmla="*/ 626 w 1879"/>
              <a:gd name="T7" fmla="*/ 1308 h 1539"/>
              <a:gd name="T8" fmla="*/ 835 w 1879"/>
              <a:gd name="T9" fmla="*/ 1380 h 1539"/>
              <a:gd name="T10" fmla="*/ 1044 w 1879"/>
              <a:gd name="T11" fmla="*/ 1430 h 1539"/>
              <a:gd name="T12" fmla="*/ 1253 w 1879"/>
              <a:gd name="T13" fmla="*/ 1468 h 1539"/>
              <a:gd name="T14" fmla="*/ 1461 w 1879"/>
              <a:gd name="T15" fmla="*/ 1497 h 1539"/>
              <a:gd name="T16" fmla="*/ 1670 w 1879"/>
              <a:gd name="T17" fmla="*/ 1520 h 1539"/>
              <a:gd name="T18" fmla="*/ 1879 w 1879"/>
              <a:gd name="T19" fmla="*/ 1539 h 1539"/>
              <a:gd name="T20" fmla="*/ 1879 w 1879"/>
              <a:gd name="T21" fmla="*/ 1539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9" h="1539">
                <a:moveTo>
                  <a:pt x="0" y="0"/>
                </a:moveTo>
                <a:lnTo>
                  <a:pt x="209" y="1002"/>
                </a:lnTo>
                <a:lnTo>
                  <a:pt x="418" y="1199"/>
                </a:lnTo>
                <a:lnTo>
                  <a:pt x="626" y="1308"/>
                </a:lnTo>
                <a:lnTo>
                  <a:pt x="835" y="1380"/>
                </a:lnTo>
                <a:lnTo>
                  <a:pt x="1044" y="1430"/>
                </a:lnTo>
                <a:lnTo>
                  <a:pt x="1253" y="1468"/>
                </a:lnTo>
                <a:lnTo>
                  <a:pt x="1461" y="1497"/>
                </a:lnTo>
                <a:lnTo>
                  <a:pt x="1670" y="1520"/>
                </a:lnTo>
                <a:lnTo>
                  <a:pt x="1879" y="1539"/>
                </a:lnTo>
                <a:lnTo>
                  <a:pt x="1879" y="1539"/>
                </a:lnTo>
              </a:path>
            </a:pathLst>
          </a:custGeom>
          <a:noFill/>
          <a:ln w="19050" cap="sq">
            <a:solidFill>
              <a:srgbClr val="194CC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" name="Freeform 56"/>
          <p:cNvSpPr>
            <a:spLocks noEditPoints="1"/>
          </p:cNvSpPr>
          <p:nvPr/>
        </p:nvSpPr>
        <p:spPr bwMode="auto">
          <a:xfrm>
            <a:off x="1038225" y="4214813"/>
            <a:ext cx="184150" cy="184150"/>
          </a:xfrm>
          <a:custGeom>
            <a:avLst/>
            <a:gdLst>
              <a:gd name="T0" fmla="*/ 0 w 232"/>
              <a:gd name="T1" fmla="*/ 227 h 234"/>
              <a:gd name="T2" fmla="*/ 0 w 232"/>
              <a:gd name="T3" fmla="*/ 215 h 234"/>
              <a:gd name="T4" fmla="*/ 34 w 232"/>
              <a:gd name="T5" fmla="*/ 205 h 234"/>
              <a:gd name="T6" fmla="*/ 34 w 232"/>
              <a:gd name="T7" fmla="*/ 22 h 234"/>
              <a:gd name="T8" fmla="*/ 0 w 232"/>
              <a:gd name="T9" fmla="*/ 11 h 234"/>
              <a:gd name="T10" fmla="*/ 0 w 232"/>
              <a:gd name="T11" fmla="*/ 0 h 234"/>
              <a:gd name="T12" fmla="*/ 104 w 232"/>
              <a:gd name="T13" fmla="*/ 0 h 234"/>
              <a:gd name="T14" fmla="*/ 143 w 232"/>
              <a:gd name="T15" fmla="*/ 6 h 234"/>
              <a:gd name="T16" fmla="*/ 178 w 232"/>
              <a:gd name="T17" fmla="*/ 27 h 234"/>
              <a:gd name="T18" fmla="*/ 192 w 232"/>
              <a:gd name="T19" fmla="*/ 60 h 234"/>
              <a:gd name="T20" fmla="*/ 183 w 232"/>
              <a:gd name="T21" fmla="*/ 85 h 234"/>
              <a:gd name="T22" fmla="*/ 162 w 232"/>
              <a:gd name="T23" fmla="*/ 103 h 234"/>
              <a:gd name="T24" fmla="*/ 135 w 232"/>
              <a:gd name="T25" fmla="*/ 114 h 234"/>
              <a:gd name="T26" fmla="*/ 161 w 232"/>
              <a:gd name="T27" fmla="*/ 131 h 234"/>
              <a:gd name="T28" fmla="*/ 175 w 232"/>
              <a:gd name="T29" fmla="*/ 157 h 234"/>
              <a:gd name="T30" fmla="*/ 180 w 232"/>
              <a:gd name="T31" fmla="*/ 186 h 234"/>
              <a:gd name="T32" fmla="*/ 186 w 232"/>
              <a:gd name="T33" fmla="*/ 216 h 234"/>
              <a:gd name="T34" fmla="*/ 202 w 232"/>
              <a:gd name="T35" fmla="*/ 226 h 234"/>
              <a:gd name="T36" fmla="*/ 218 w 232"/>
              <a:gd name="T37" fmla="*/ 216 h 234"/>
              <a:gd name="T38" fmla="*/ 223 w 232"/>
              <a:gd name="T39" fmla="*/ 195 h 234"/>
              <a:gd name="T40" fmla="*/ 224 w 232"/>
              <a:gd name="T41" fmla="*/ 193 h 234"/>
              <a:gd name="T42" fmla="*/ 226 w 232"/>
              <a:gd name="T43" fmla="*/ 192 h 234"/>
              <a:gd name="T44" fmla="*/ 229 w 232"/>
              <a:gd name="T45" fmla="*/ 192 h 234"/>
              <a:gd name="T46" fmla="*/ 232 w 232"/>
              <a:gd name="T47" fmla="*/ 196 h 234"/>
              <a:gd name="T48" fmla="*/ 229 w 232"/>
              <a:gd name="T49" fmla="*/ 214 h 234"/>
              <a:gd name="T50" fmla="*/ 218 w 232"/>
              <a:gd name="T51" fmla="*/ 229 h 234"/>
              <a:gd name="T52" fmla="*/ 202 w 232"/>
              <a:gd name="T53" fmla="*/ 234 h 234"/>
              <a:gd name="T54" fmla="*/ 161 w 232"/>
              <a:gd name="T55" fmla="*/ 222 h 234"/>
              <a:gd name="T56" fmla="*/ 144 w 232"/>
              <a:gd name="T57" fmla="*/ 187 h 234"/>
              <a:gd name="T58" fmla="*/ 144 w 232"/>
              <a:gd name="T59" fmla="*/ 158 h 234"/>
              <a:gd name="T60" fmla="*/ 132 w 232"/>
              <a:gd name="T61" fmla="*/ 129 h 234"/>
              <a:gd name="T62" fmla="*/ 104 w 232"/>
              <a:gd name="T63" fmla="*/ 117 h 234"/>
              <a:gd name="T64" fmla="*/ 64 w 232"/>
              <a:gd name="T65" fmla="*/ 117 h 234"/>
              <a:gd name="T66" fmla="*/ 64 w 232"/>
              <a:gd name="T67" fmla="*/ 205 h 234"/>
              <a:gd name="T68" fmla="*/ 98 w 232"/>
              <a:gd name="T69" fmla="*/ 215 h 234"/>
              <a:gd name="T70" fmla="*/ 98 w 232"/>
              <a:gd name="T71" fmla="*/ 227 h 234"/>
              <a:gd name="T72" fmla="*/ 0 w 232"/>
              <a:gd name="T73" fmla="*/ 227 h 234"/>
              <a:gd name="T74" fmla="*/ 64 w 232"/>
              <a:gd name="T75" fmla="*/ 109 h 234"/>
              <a:gd name="T76" fmla="*/ 99 w 232"/>
              <a:gd name="T77" fmla="*/ 109 h 234"/>
              <a:gd name="T78" fmla="*/ 142 w 232"/>
              <a:gd name="T79" fmla="*/ 98 h 234"/>
              <a:gd name="T80" fmla="*/ 156 w 232"/>
              <a:gd name="T81" fmla="*/ 60 h 234"/>
              <a:gd name="T82" fmla="*/ 142 w 232"/>
              <a:gd name="T83" fmla="*/ 22 h 234"/>
              <a:gd name="T84" fmla="*/ 99 w 232"/>
              <a:gd name="T85" fmla="*/ 11 h 234"/>
              <a:gd name="T86" fmla="*/ 81 w 232"/>
              <a:gd name="T87" fmla="*/ 11 h 234"/>
              <a:gd name="T88" fmla="*/ 71 w 232"/>
              <a:gd name="T89" fmla="*/ 12 h 234"/>
              <a:gd name="T90" fmla="*/ 66 w 232"/>
              <a:gd name="T91" fmla="*/ 14 h 234"/>
              <a:gd name="T92" fmla="*/ 64 w 232"/>
              <a:gd name="T93" fmla="*/ 22 h 234"/>
              <a:gd name="T94" fmla="*/ 64 w 232"/>
              <a:gd name="T95" fmla="*/ 109 h 234"/>
              <a:gd name="T96" fmla="*/ 64 w 232"/>
              <a:gd name="T97" fmla="*/ 10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2" h="234">
                <a:moveTo>
                  <a:pt x="0" y="227"/>
                </a:moveTo>
                <a:lnTo>
                  <a:pt x="0" y="215"/>
                </a:lnTo>
                <a:cubicBezTo>
                  <a:pt x="22" y="215"/>
                  <a:pt x="34" y="212"/>
                  <a:pt x="34" y="205"/>
                </a:cubicBezTo>
                <a:lnTo>
                  <a:pt x="34" y="22"/>
                </a:lnTo>
                <a:cubicBezTo>
                  <a:pt x="34" y="15"/>
                  <a:pt x="22" y="11"/>
                  <a:pt x="0" y="11"/>
                </a:cubicBezTo>
                <a:lnTo>
                  <a:pt x="0" y="0"/>
                </a:lnTo>
                <a:lnTo>
                  <a:pt x="104" y="0"/>
                </a:lnTo>
                <a:cubicBezTo>
                  <a:pt x="117" y="0"/>
                  <a:pt x="130" y="2"/>
                  <a:pt x="143" y="6"/>
                </a:cubicBezTo>
                <a:cubicBezTo>
                  <a:pt x="157" y="11"/>
                  <a:pt x="168" y="17"/>
                  <a:pt x="178" y="27"/>
                </a:cubicBezTo>
                <a:cubicBezTo>
                  <a:pt x="187" y="36"/>
                  <a:pt x="192" y="47"/>
                  <a:pt x="192" y="60"/>
                </a:cubicBezTo>
                <a:cubicBezTo>
                  <a:pt x="192" y="69"/>
                  <a:pt x="189" y="78"/>
                  <a:pt x="183" y="85"/>
                </a:cubicBezTo>
                <a:cubicBezTo>
                  <a:pt x="178" y="92"/>
                  <a:pt x="170" y="98"/>
                  <a:pt x="162" y="103"/>
                </a:cubicBezTo>
                <a:cubicBezTo>
                  <a:pt x="153" y="108"/>
                  <a:pt x="144" y="112"/>
                  <a:pt x="135" y="114"/>
                </a:cubicBezTo>
                <a:cubicBezTo>
                  <a:pt x="145" y="117"/>
                  <a:pt x="154" y="123"/>
                  <a:pt x="161" y="131"/>
                </a:cubicBezTo>
                <a:cubicBezTo>
                  <a:pt x="169" y="138"/>
                  <a:pt x="173" y="147"/>
                  <a:pt x="175" y="157"/>
                </a:cubicBezTo>
                <a:lnTo>
                  <a:pt x="180" y="186"/>
                </a:lnTo>
                <a:cubicBezTo>
                  <a:pt x="182" y="199"/>
                  <a:pt x="184" y="209"/>
                  <a:pt x="186" y="216"/>
                </a:cubicBezTo>
                <a:cubicBezTo>
                  <a:pt x="189" y="223"/>
                  <a:pt x="194" y="226"/>
                  <a:pt x="202" y="226"/>
                </a:cubicBezTo>
                <a:cubicBezTo>
                  <a:pt x="209" y="226"/>
                  <a:pt x="214" y="223"/>
                  <a:pt x="218" y="216"/>
                </a:cubicBezTo>
                <a:cubicBezTo>
                  <a:pt x="221" y="210"/>
                  <a:pt x="223" y="203"/>
                  <a:pt x="223" y="195"/>
                </a:cubicBezTo>
                <a:cubicBezTo>
                  <a:pt x="223" y="194"/>
                  <a:pt x="223" y="194"/>
                  <a:pt x="224" y="193"/>
                </a:cubicBezTo>
                <a:cubicBezTo>
                  <a:pt x="224" y="192"/>
                  <a:pt x="225" y="192"/>
                  <a:pt x="226" y="192"/>
                </a:cubicBezTo>
                <a:lnTo>
                  <a:pt x="229" y="192"/>
                </a:lnTo>
                <a:cubicBezTo>
                  <a:pt x="231" y="192"/>
                  <a:pt x="232" y="194"/>
                  <a:pt x="232" y="196"/>
                </a:cubicBezTo>
                <a:cubicBezTo>
                  <a:pt x="232" y="203"/>
                  <a:pt x="231" y="209"/>
                  <a:pt x="229" y="214"/>
                </a:cubicBezTo>
                <a:cubicBezTo>
                  <a:pt x="226" y="220"/>
                  <a:pt x="223" y="225"/>
                  <a:pt x="218" y="229"/>
                </a:cubicBezTo>
                <a:cubicBezTo>
                  <a:pt x="214" y="232"/>
                  <a:pt x="209" y="234"/>
                  <a:pt x="202" y="234"/>
                </a:cubicBezTo>
                <a:cubicBezTo>
                  <a:pt x="186" y="234"/>
                  <a:pt x="172" y="230"/>
                  <a:pt x="161" y="222"/>
                </a:cubicBezTo>
                <a:cubicBezTo>
                  <a:pt x="149" y="215"/>
                  <a:pt x="144" y="203"/>
                  <a:pt x="144" y="187"/>
                </a:cubicBezTo>
                <a:lnTo>
                  <a:pt x="144" y="158"/>
                </a:lnTo>
                <a:cubicBezTo>
                  <a:pt x="144" y="147"/>
                  <a:pt x="140" y="137"/>
                  <a:pt x="132" y="129"/>
                </a:cubicBezTo>
                <a:cubicBezTo>
                  <a:pt x="124" y="122"/>
                  <a:pt x="115" y="117"/>
                  <a:pt x="104" y="117"/>
                </a:cubicBezTo>
                <a:lnTo>
                  <a:pt x="64" y="117"/>
                </a:lnTo>
                <a:lnTo>
                  <a:pt x="64" y="205"/>
                </a:lnTo>
                <a:cubicBezTo>
                  <a:pt x="64" y="212"/>
                  <a:pt x="75" y="215"/>
                  <a:pt x="98" y="215"/>
                </a:cubicBezTo>
                <a:lnTo>
                  <a:pt x="98" y="227"/>
                </a:lnTo>
                <a:lnTo>
                  <a:pt x="0" y="227"/>
                </a:lnTo>
                <a:close/>
                <a:moveTo>
                  <a:pt x="64" y="109"/>
                </a:moveTo>
                <a:lnTo>
                  <a:pt x="99" y="109"/>
                </a:lnTo>
                <a:cubicBezTo>
                  <a:pt x="118" y="109"/>
                  <a:pt x="132" y="105"/>
                  <a:pt x="142" y="98"/>
                </a:cubicBezTo>
                <a:cubicBezTo>
                  <a:pt x="151" y="90"/>
                  <a:pt x="156" y="78"/>
                  <a:pt x="156" y="60"/>
                </a:cubicBezTo>
                <a:cubicBezTo>
                  <a:pt x="156" y="42"/>
                  <a:pt x="151" y="30"/>
                  <a:pt x="142" y="22"/>
                </a:cubicBezTo>
                <a:cubicBezTo>
                  <a:pt x="132" y="15"/>
                  <a:pt x="118" y="11"/>
                  <a:pt x="99" y="11"/>
                </a:cubicBezTo>
                <a:lnTo>
                  <a:pt x="81" y="11"/>
                </a:lnTo>
                <a:cubicBezTo>
                  <a:pt x="77" y="11"/>
                  <a:pt x="73" y="11"/>
                  <a:pt x="71" y="12"/>
                </a:cubicBezTo>
                <a:cubicBezTo>
                  <a:pt x="69" y="12"/>
                  <a:pt x="67" y="13"/>
                  <a:pt x="66" y="14"/>
                </a:cubicBezTo>
                <a:cubicBezTo>
                  <a:pt x="64" y="16"/>
                  <a:pt x="64" y="18"/>
                  <a:pt x="64" y="22"/>
                </a:cubicBezTo>
                <a:lnTo>
                  <a:pt x="64" y="109"/>
                </a:lnTo>
                <a:close/>
                <a:moveTo>
                  <a:pt x="64" y="109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" name="Freeform 57"/>
          <p:cNvSpPr>
            <a:spLocks noEditPoints="1"/>
          </p:cNvSpPr>
          <p:nvPr/>
        </p:nvSpPr>
        <p:spPr bwMode="auto">
          <a:xfrm>
            <a:off x="1228725" y="4275138"/>
            <a:ext cx="115888" cy="120650"/>
          </a:xfrm>
          <a:custGeom>
            <a:avLst/>
            <a:gdLst>
              <a:gd name="T0" fmla="*/ 74 w 147"/>
              <a:gd name="T1" fmla="*/ 153 h 153"/>
              <a:gd name="T2" fmla="*/ 36 w 147"/>
              <a:gd name="T3" fmla="*/ 143 h 153"/>
              <a:gd name="T4" fmla="*/ 10 w 147"/>
              <a:gd name="T5" fmla="*/ 116 h 153"/>
              <a:gd name="T6" fmla="*/ 0 w 147"/>
              <a:gd name="T7" fmla="*/ 78 h 153"/>
              <a:gd name="T8" fmla="*/ 5 w 147"/>
              <a:gd name="T9" fmla="*/ 49 h 153"/>
              <a:gd name="T10" fmla="*/ 21 w 147"/>
              <a:gd name="T11" fmla="*/ 23 h 153"/>
              <a:gd name="T12" fmla="*/ 44 w 147"/>
              <a:gd name="T13" fmla="*/ 6 h 153"/>
              <a:gd name="T14" fmla="*/ 74 w 147"/>
              <a:gd name="T15" fmla="*/ 0 h 153"/>
              <a:gd name="T16" fmla="*/ 111 w 147"/>
              <a:gd name="T17" fmla="*/ 11 h 153"/>
              <a:gd name="T18" fmla="*/ 137 w 147"/>
              <a:gd name="T19" fmla="*/ 39 h 153"/>
              <a:gd name="T20" fmla="*/ 147 w 147"/>
              <a:gd name="T21" fmla="*/ 78 h 153"/>
              <a:gd name="T22" fmla="*/ 137 w 147"/>
              <a:gd name="T23" fmla="*/ 115 h 153"/>
              <a:gd name="T24" fmla="*/ 110 w 147"/>
              <a:gd name="T25" fmla="*/ 143 h 153"/>
              <a:gd name="T26" fmla="*/ 74 w 147"/>
              <a:gd name="T27" fmla="*/ 153 h 153"/>
              <a:gd name="T28" fmla="*/ 74 w 147"/>
              <a:gd name="T29" fmla="*/ 143 h 153"/>
              <a:gd name="T30" fmla="*/ 109 w 147"/>
              <a:gd name="T31" fmla="*/ 124 h 153"/>
              <a:gd name="T32" fmla="*/ 118 w 147"/>
              <a:gd name="T33" fmla="*/ 74 h 153"/>
              <a:gd name="T34" fmla="*/ 116 w 147"/>
              <a:gd name="T35" fmla="*/ 47 h 153"/>
              <a:gd name="T36" fmla="*/ 109 w 147"/>
              <a:gd name="T37" fmla="*/ 27 h 153"/>
              <a:gd name="T38" fmla="*/ 99 w 147"/>
              <a:gd name="T39" fmla="*/ 17 h 153"/>
              <a:gd name="T40" fmla="*/ 87 w 147"/>
              <a:gd name="T41" fmla="*/ 11 h 153"/>
              <a:gd name="T42" fmla="*/ 74 w 147"/>
              <a:gd name="T43" fmla="*/ 9 h 153"/>
              <a:gd name="T44" fmla="*/ 54 w 147"/>
              <a:gd name="T45" fmla="*/ 13 h 153"/>
              <a:gd name="T46" fmla="*/ 38 w 147"/>
              <a:gd name="T47" fmla="*/ 27 h 153"/>
              <a:gd name="T48" fmla="*/ 30 w 147"/>
              <a:gd name="T49" fmla="*/ 48 h 153"/>
              <a:gd name="T50" fmla="*/ 29 w 147"/>
              <a:gd name="T51" fmla="*/ 74 h 153"/>
              <a:gd name="T52" fmla="*/ 32 w 147"/>
              <a:gd name="T53" fmla="*/ 108 h 153"/>
              <a:gd name="T54" fmla="*/ 45 w 147"/>
              <a:gd name="T55" fmla="*/ 133 h 153"/>
              <a:gd name="T56" fmla="*/ 74 w 147"/>
              <a:gd name="T57" fmla="*/ 143 h 153"/>
              <a:gd name="T58" fmla="*/ 74 w 147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7" h="153">
                <a:moveTo>
                  <a:pt x="74" y="153"/>
                </a:moveTo>
                <a:cubicBezTo>
                  <a:pt x="60" y="153"/>
                  <a:pt x="48" y="149"/>
                  <a:pt x="36" y="143"/>
                </a:cubicBezTo>
                <a:cubicBezTo>
                  <a:pt x="25" y="136"/>
                  <a:pt x="16" y="127"/>
                  <a:pt x="10" y="116"/>
                </a:cubicBezTo>
                <a:cubicBezTo>
                  <a:pt x="3" y="104"/>
                  <a:pt x="0" y="92"/>
                  <a:pt x="0" y="78"/>
                </a:cubicBezTo>
                <a:cubicBezTo>
                  <a:pt x="0" y="68"/>
                  <a:pt x="1" y="58"/>
                  <a:pt x="5" y="49"/>
                </a:cubicBezTo>
                <a:cubicBezTo>
                  <a:pt x="9" y="39"/>
                  <a:pt x="14" y="31"/>
                  <a:pt x="21" y="23"/>
                </a:cubicBezTo>
                <a:cubicBezTo>
                  <a:pt x="28" y="16"/>
                  <a:pt x="35" y="10"/>
                  <a:pt x="44" y="6"/>
                </a:cubicBezTo>
                <a:cubicBezTo>
                  <a:pt x="53" y="2"/>
                  <a:pt x="63" y="0"/>
                  <a:pt x="74" y="0"/>
                </a:cubicBezTo>
                <a:cubicBezTo>
                  <a:pt x="87" y="0"/>
                  <a:pt x="100" y="3"/>
                  <a:pt x="111" y="11"/>
                </a:cubicBezTo>
                <a:cubicBezTo>
                  <a:pt x="122" y="18"/>
                  <a:pt x="131" y="27"/>
                  <a:pt x="137" y="39"/>
                </a:cubicBezTo>
                <a:cubicBezTo>
                  <a:pt x="144" y="52"/>
                  <a:pt x="147" y="64"/>
                  <a:pt x="147" y="78"/>
                </a:cubicBezTo>
                <a:cubicBezTo>
                  <a:pt x="147" y="91"/>
                  <a:pt x="144" y="104"/>
                  <a:pt x="137" y="115"/>
                </a:cubicBezTo>
                <a:cubicBezTo>
                  <a:pt x="131" y="127"/>
                  <a:pt x="122" y="136"/>
                  <a:pt x="110" y="143"/>
                </a:cubicBezTo>
                <a:cubicBezTo>
                  <a:pt x="99" y="149"/>
                  <a:pt x="87" y="153"/>
                  <a:pt x="74" y="153"/>
                </a:cubicBezTo>
                <a:close/>
                <a:moveTo>
                  <a:pt x="74" y="143"/>
                </a:moveTo>
                <a:cubicBezTo>
                  <a:pt x="91" y="143"/>
                  <a:pt x="103" y="137"/>
                  <a:pt x="109" y="124"/>
                </a:cubicBezTo>
                <a:cubicBezTo>
                  <a:pt x="115" y="111"/>
                  <a:pt x="118" y="94"/>
                  <a:pt x="118" y="74"/>
                </a:cubicBezTo>
                <a:cubicBezTo>
                  <a:pt x="118" y="63"/>
                  <a:pt x="118" y="54"/>
                  <a:pt x="116" y="47"/>
                </a:cubicBezTo>
                <a:cubicBezTo>
                  <a:pt x="115" y="39"/>
                  <a:pt x="113" y="33"/>
                  <a:pt x="109" y="27"/>
                </a:cubicBezTo>
                <a:cubicBezTo>
                  <a:pt x="106" y="23"/>
                  <a:pt x="103" y="20"/>
                  <a:pt x="99" y="17"/>
                </a:cubicBezTo>
                <a:cubicBezTo>
                  <a:pt x="95" y="14"/>
                  <a:pt x="91" y="12"/>
                  <a:pt x="87" y="11"/>
                </a:cubicBezTo>
                <a:cubicBezTo>
                  <a:pt x="83" y="9"/>
                  <a:pt x="78" y="9"/>
                  <a:pt x="74" y="9"/>
                </a:cubicBezTo>
                <a:cubicBezTo>
                  <a:pt x="67" y="9"/>
                  <a:pt x="60" y="10"/>
                  <a:pt x="54" y="13"/>
                </a:cubicBezTo>
                <a:cubicBezTo>
                  <a:pt x="48" y="16"/>
                  <a:pt x="42" y="21"/>
                  <a:pt x="38" y="27"/>
                </a:cubicBezTo>
                <a:cubicBezTo>
                  <a:pt x="34" y="33"/>
                  <a:pt x="32" y="40"/>
                  <a:pt x="30" y="48"/>
                </a:cubicBezTo>
                <a:cubicBezTo>
                  <a:pt x="29" y="55"/>
                  <a:pt x="29" y="64"/>
                  <a:pt x="29" y="74"/>
                </a:cubicBezTo>
                <a:cubicBezTo>
                  <a:pt x="29" y="87"/>
                  <a:pt x="30" y="98"/>
                  <a:pt x="32" y="108"/>
                </a:cubicBezTo>
                <a:cubicBezTo>
                  <a:pt x="34" y="118"/>
                  <a:pt x="39" y="126"/>
                  <a:pt x="45" y="133"/>
                </a:cubicBezTo>
                <a:cubicBezTo>
                  <a:pt x="52" y="140"/>
                  <a:pt x="61" y="143"/>
                  <a:pt x="74" y="143"/>
                </a:cubicBezTo>
                <a:close/>
                <a:moveTo>
                  <a:pt x="74" y="143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" name="Freeform 58"/>
          <p:cNvSpPr>
            <a:spLocks noEditPoints="1"/>
          </p:cNvSpPr>
          <p:nvPr/>
        </p:nvSpPr>
        <p:spPr bwMode="auto">
          <a:xfrm>
            <a:off x="1357313" y="4230688"/>
            <a:ext cx="80963" cy="165100"/>
          </a:xfrm>
          <a:custGeom>
            <a:avLst/>
            <a:gdLst>
              <a:gd name="T0" fmla="*/ 27 w 104"/>
              <a:gd name="T1" fmla="*/ 165 h 209"/>
              <a:gd name="T2" fmla="*/ 27 w 104"/>
              <a:gd name="T3" fmla="*/ 73 h 209"/>
              <a:gd name="T4" fmla="*/ 0 w 104"/>
              <a:gd name="T5" fmla="*/ 73 h 209"/>
              <a:gd name="T6" fmla="*/ 0 w 104"/>
              <a:gd name="T7" fmla="*/ 65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9 w 104"/>
              <a:gd name="T17" fmla="*/ 61 h 209"/>
              <a:gd name="T18" fmla="*/ 99 w 104"/>
              <a:gd name="T19" fmla="*/ 73 h 209"/>
              <a:gd name="T20" fmla="*/ 52 w 104"/>
              <a:gd name="T21" fmla="*/ 73 h 209"/>
              <a:gd name="T22" fmla="*/ 52 w 104"/>
              <a:gd name="T23" fmla="*/ 165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4 w 104"/>
              <a:gd name="T31" fmla="*/ 165 h 209"/>
              <a:gd name="T32" fmla="*/ 94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7 w 104"/>
              <a:gd name="T47" fmla="*/ 165 h 209"/>
              <a:gd name="T48" fmla="*/ 27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7" y="165"/>
                </a:moveTo>
                <a:lnTo>
                  <a:pt x="27" y="73"/>
                </a:lnTo>
                <a:lnTo>
                  <a:pt x="0" y="73"/>
                </a:lnTo>
                <a:lnTo>
                  <a:pt x="0" y="65"/>
                </a:lnTo>
                <a:cubicBezTo>
                  <a:pt x="14" y="65"/>
                  <a:pt x="25" y="58"/>
                  <a:pt x="32" y="44"/>
                </a:cubicBezTo>
                <a:cubicBezTo>
                  <a:pt x="38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5"/>
                </a:lnTo>
                <a:cubicBezTo>
                  <a:pt x="52" y="174"/>
                  <a:pt x="53" y="182"/>
                  <a:pt x="56" y="189"/>
                </a:cubicBezTo>
                <a:cubicBezTo>
                  <a:pt x="59" y="196"/>
                  <a:pt x="65" y="199"/>
                  <a:pt x="73" y="199"/>
                </a:cubicBezTo>
                <a:cubicBezTo>
                  <a:pt x="80" y="199"/>
                  <a:pt x="86" y="195"/>
                  <a:pt x="89" y="188"/>
                </a:cubicBezTo>
                <a:cubicBezTo>
                  <a:pt x="93" y="181"/>
                  <a:pt x="94" y="173"/>
                  <a:pt x="94" y="165"/>
                </a:cubicBezTo>
                <a:lnTo>
                  <a:pt x="94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7"/>
                  <a:pt x="78" y="209"/>
                  <a:pt x="71" y="209"/>
                </a:cubicBezTo>
                <a:cubicBezTo>
                  <a:pt x="57" y="209"/>
                  <a:pt x="47" y="205"/>
                  <a:pt x="39" y="197"/>
                </a:cubicBezTo>
                <a:cubicBezTo>
                  <a:pt x="31" y="189"/>
                  <a:pt x="27" y="178"/>
                  <a:pt x="27" y="165"/>
                </a:cubicBezTo>
                <a:close/>
                <a:moveTo>
                  <a:pt x="27" y="16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" name="Freeform 59"/>
          <p:cNvSpPr>
            <a:spLocks noEditPoints="1"/>
          </p:cNvSpPr>
          <p:nvPr/>
        </p:nvSpPr>
        <p:spPr bwMode="auto">
          <a:xfrm>
            <a:off x="1463675" y="4275138"/>
            <a:ext cx="119063" cy="120650"/>
          </a:xfrm>
          <a:custGeom>
            <a:avLst/>
            <a:gdLst>
              <a:gd name="T0" fmla="*/ 0 w 151"/>
              <a:gd name="T1" fmla="*/ 116 h 153"/>
              <a:gd name="T2" fmla="*/ 16 w 151"/>
              <a:gd name="T3" fmla="*/ 84 h 153"/>
              <a:gd name="T4" fmla="*/ 53 w 151"/>
              <a:gd name="T5" fmla="*/ 67 h 153"/>
              <a:gd name="T6" fmla="*/ 95 w 151"/>
              <a:gd name="T7" fmla="*/ 61 h 153"/>
              <a:gd name="T8" fmla="*/ 95 w 151"/>
              <a:gd name="T9" fmla="*/ 48 h 153"/>
              <a:gd name="T10" fmla="*/ 91 w 151"/>
              <a:gd name="T11" fmla="*/ 29 h 153"/>
              <a:gd name="T12" fmla="*/ 78 w 151"/>
              <a:gd name="T13" fmla="*/ 14 h 153"/>
              <a:gd name="T14" fmla="*/ 61 w 151"/>
              <a:gd name="T15" fmla="*/ 9 h 153"/>
              <a:gd name="T16" fmla="*/ 27 w 151"/>
              <a:gd name="T17" fmla="*/ 18 h 153"/>
              <a:gd name="T18" fmla="*/ 37 w 151"/>
              <a:gd name="T19" fmla="*/ 23 h 153"/>
              <a:gd name="T20" fmla="*/ 42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4 w 151"/>
              <a:gd name="T27" fmla="*/ 46 h 153"/>
              <a:gd name="T28" fmla="*/ 10 w 151"/>
              <a:gd name="T29" fmla="*/ 34 h 153"/>
              <a:gd name="T30" fmla="*/ 25 w 151"/>
              <a:gd name="T31" fmla="*/ 8 h 153"/>
              <a:gd name="T32" fmla="*/ 61 w 151"/>
              <a:gd name="T33" fmla="*/ 0 h 153"/>
              <a:gd name="T34" fmla="*/ 88 w 151"/>
              <a:gd name="T35" fmla="*/ 6 h 153"/>
              <a:gd name="T36" fmla="*/ 110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2 w 151"/>
              <a:gd name="T43" fmla="*/ 134 h 153"/>
              <a:gd name="T44" fmla="*/ 130 w 151"/>
              <a:gd name="T45" fmla="*/ 139 h 153"/>
              <a:gd name="T46" fmla="*/ 138 w 151"/>
              <a:gd name="T47" fmla="*/ 134 h 153"/>
              <a:gd name="T48" fmla="*/ 141 w 151"/>
              <a:gd name="T49" fmla="*/ 122 h 153"/>
              <a:gd name="T50" fmla="*/ 141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7 w 151"/>
              <a:gd name="T57" fmla="*/ 136 h 153"/>
              <a:gd name="T58" fmla="*/ 137 w 151"/>
              <a:gd name="T59" fmla="*/ 147 h 153"/>
              <a:gd name="T60" fmla="*/ 122 w 151"/>
              <a:gd name="T61" fmla="*/ 151 h 153"/>
              <a:gd name="T62" fmla="*/ 105 w 151"/>
              <a:gd name="T63" fmla="*/ 144 h 153"/>
              <a:gd name="T64" fmla="*/ 98 w 151"/>
              <a:gd name="T65" fmla="*/ 125 h 153"/>
              <a:gd name="T66" fmla="*/ 79 w 151"/>
              <a:gd name="T67" fmla="*/ 145 h 153"/>
              <a:gd name="T68" fmla="*/ 54 w 151"/>
              <a:gd name="T69" fmla="*/ 153 h 153"/>
              <a:gd name="T70" fmla="*/ 29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7 w 151"/>
              <a:gd name="T77" fmla="*/ 116 h 153"/>
              <a:gd name="T78" fmla="*/ 36 w 151"/>
              <a:gd name="T79" fmla="*/ 136 h 153"/>
              <a:gd name="T80" fmla="*/ 56 w 151"/>
              <a:gd name="T81" fmla="*/ 144 h 153"/>
              <a:gd name="T82" fmla="*/ 75 w 151"/>
              <a:gd name="T83" fmla="*/ 139 h 153"/>
              <a:gd name="T84" fmla="*/ 90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7 w 151"/>
              <a:gd name="T93" fmla="*/ 91 h 153"/>
              <a:gd name="T94" fmla="*/ 27 w 151"/>
              <a:gd name="T95" fmla="*/ 116 h 153"/>
              <a:gd name="T96" fmla="*/ 27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5" y="92"/>
                  <a:pt x="16" y="84"/>
                </a:cubicBezTo>
                <a:cubicBezTo>
                  <a:pt x="26" y="76"/>
                  <a:pt x="38" y="70"/>
                  <a:pt x="53" y="67"/>
                </a:cubicBezTo>
                <a:cubicBezTo>
                  <a:pt x="68" y="63"/>
                  <a:pt x="81" y="61"/>
                  <a:pt x="95" y="61"/>
                </a:cubicBezTo>
                <a:lnTo>
                  <a:pt x="95" y="48"/>
                </a:lnTo>
                <a:cubicBezTo>
                  <a:pt x="95" y="41"/>
                  <a:pt x="93" y="35"/>
                  <a:pt x="91" y="29"/>
                </a:cubicBezTo>
                <a:cubicBezTo>
                  <a:pt x="88" y="23"/>
                  <a:pt x="84" y="18"/>
                  <a:pt x="78" y="14"/>
                </a:cubicBezTo>
                <a:cubicBezTo>
                  <a:pt x="73" y="10"/>
                  <a:pt x="67" y="9"/>
                  <a:pt x="61" y="9"/>
                </a:cubicBezTo>
                <a:cubicBezTo>
                  <a:pt x="46" y="9"/>
                  <a:pt x="35" y="12"/>
                  <a:pt x="27" y="18"/>
                </a:cubicBezTo>
                <a:cubicBezTo>
                  <a:pt x="31" y="18"/>
                  <a:pt x="35" y="20"/>
                  <a:pt x="37" y="23"/>
                </a:cubicBezTo>
                <a:cubicBezTo>
                  <a:pt x="40" y="26"/>
                  <a:pt x="42" y="30"/>
                  <a:pt x="42" y="34"/>
                </a:cubicBezTo>
                <a:cubicBezTo>
                  <a:pt x="42" y="39"/>
                  <a:pt x="40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1" y="50"/>
                  <a:pt x="17" y="49"/>
                  <a:pt x="14" y="46"/>
                </a:cubicBezTo>
                <a:cubicBezTo>
                  <a:pt x="11" y="43"/>
                  <a:pt x="10" y="39"/>
                  <a:pt x="10" y="34"/>
                </a:cubicBezTo>
                <a:cubicBezTo>
                  <a:pt x="10" y="23"/>
                  <a:pt x="15" y="14"/>
                  <a:pt x="25" y="8"/>
                </a:cubicBezTo>
                <a:cubicBezTo>
                  <a:pt x="36" y="3"/>
                  <a:pt x="48" y="0"/>
                  <a:pt x="61" y="0"/>
                </a:cubicBezTo>
                <a:cubicBezTo>
                  <a:pt x="70" y="0"/>
                  <a:pt x="79" y="2"/>
                  <a:pt x="88" y="6"/>
                </a:cubicBezTo>
                <a:cubicBezTo>
                  <a:pt x="97" y="9"/>
                  <a:pt x="104" y="15"/>
                  <a:pt x="110" y="22"/>
                </a:cubicBezTo>
                <a:cubicBezTo>
                  <a:pt x="116" y="29"/>
                  <a:pt x="119" y="38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2" y="134"/>
                </a:cubicBezTo>
                <a:cubicBezTo>
                  <a:pt x="123" y="138"/>
                  <a:pt x="126" y="139"/>
                  <a:pt x="130" y="139"/>
                </a:cubicBezTo>
                <a:cubicBezTo>
                  <a:pt x="134" y="139"/>
                  <a:pt x="137" y="138"/>
                  <a:pt x="138" y="134"/>
                </a:cubicBezTo>
                <a:cubicBezTo>
                  <a:pt x="140" y="130"/>
                  <a:pt x="141" y="126"/>
                  <a:pt x="141" y="122"/>
                </a:cubicBezTo>
                <a:lnTo>
                  <a:pt x="141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50" y="132"/>
                  <a:pt x="147" y="136"/>
                </a:cubicBezTo>
                <a:cubicBezTo>
                  <a:pt x="144" y="141"/>
                  <a:pt x="141" y="145"/>
                  <a:pt x="137" y="147"/>
                </a:cubicBezTo>
                <a:cubicBezTo>
                  <a:pt x="132" y="150"/>
                  <a:pt x="128" y="151"/>
                  <a:pt x="122" y="151"/>
                </a:cubicBezTo>
                <a:cubicBezTo>
                  <a:pt x="116" y="151"/>
                  <a:pt x="110" y="149"/>
                  <a:pt x="105" y="144"/>
                </a:cubicBezTo>
                <a:cubicBezTo>
                  <a:pt x="101" y="138"/>
                  <a:pt x="98" y="132"/>
                  <a:pt x="98" y="125"/>
                </a:cubicBezTo>
                <a:cubicBezTo>
                  <a:pt x="94" y="134"/>
                  <a:pt x="87" y="140"/>
                  <a:pt x="79" y="145"/>
                </a:cubicBezTo>
                <a:cubicBezTo>
                  <a:pt x="71" y="150"/>
                  <a:pt x="63" y="153"/>
                  <a:pt x="54" y="153"/>
                </a:cubicBezTo>
                <a:cubicBezTo>
                  <a:pt x="45" y="153"/>
                  <a:pt x="37" y="152"/>
                  <a:pt x="29" y="149"/>
                </a:cubicBezTo>
                <a:cubicBezTo>
                  <a:pt x="20" y="147"/>
                  <a:pt x="14" y="143"/>
                  <a:pt x="8" y="137"/>
                </a:cubicBezTo>
                <a:cubicBezTo>
                  <a:pt x="3" y="132"/>
                  <a:pt x="0" y="125"/>
                  <a:pt x="0" y="116"/>
                </a:cubicBezTo>
                <a:close/>
                <a:moveTo>
                  <a:pt x="27" y="116"/>
                </a:moveTo>
                <a:cubicBezTo>
                  <a:pt x="27" y="124"/>
                  <a:pt x="30" y="131"/>
                  <a:pt x="36" y="136"/>
                </a:cubicBezTo>
                <a:cubicBezTo>
                  <a:pt x="41" y="142"/>
                  <a:pt x="48" y="144"/>
                  <a:pt x="56" y="144"/>
                </a:cubicBezTo>
                <a:cubicBezTo>
                  <a:pt x="63" y="144"/>
                  <a:pt x="70" y="142"/>
                  <a:pt x="75" y="139"/>
                </a:cubicBezTo>
                <a:cubicBezTo>
                  <a:pt x="81" y="135"/>
                  <a:pt x="86" y="130"/>
                  <a:pt x="90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5" y="70"/>
                  <a:pt x="74" y="72"/>
                  <a:pt x="64" y="75"/>
                </a:cubicBezTo>
                <a:cubicBezTo>
                  <a:pt x="53" y="78"/>
                  <a:pt x="44" y="83"/>
                  <a:pt x="37" y="91"/>
                </a:cubicBezTo>
                <a:cubicBezTo>
                  <a:pt x="30" y="98"/>
                  <a:pt x="27" y="106"/>
                  <a:pt x="27" y="116"/>
                </a:cubicBezTo>
                <a:close/>
                <a:moveTo>
                  <a:pt x="27" y="116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" name="Freeform 60"/>
          <p:cNvSpPr>
            <a:spLocks noEditPoints="1"/>
          </p:cNvSpPr>
          <p:nvPr/>
        </p:nvSpPr>
        <p:spPr bwMode="auto">
          <a:xfrm>
            <a:off x="1587500" y="4230688"/>
            <a:ext cx="82550" cy="165100"/>
          </a:xfrm>
          <a:custGeom>
            <a:avLst/>
            <a:gdLst>
              <a:gd name="T0" fmla="*/ 28 w 104"/>
              <a:gd name="T1" fmla="*/ 165 h 209"/>
              <a:gd name="T2" fmla="*/ 28 w 104"/>
              <a:gd name="T3" fmla="*/ 73 h 209"/>
              <a:gd name="T4" fmla="*/ 0 w 104"/>
              <a:gd name="T5" fmla="*/ 73 h 209"/>
              <a:gd name="T6" fmla="*/ 0 w 104"/>
              <a:gd name="T7" fmla="*/ 65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9 w 104"/>
              <a:gd name="T17" fmla="*/ 61 h 209"/>
              <a:gd name="T18" fmla="*/ 99 w 104"/>
              <a:gd name="T19" fmla="*/ 73 h 209"/>
              <a:gd name="T20" fmla="*/ 52 w 104"/>
              <a:gd name="T21" fmla="*/ 73 h 209"/>
              <a:gd name="T22" fmla="*/ 52 w 104"/>
              <a:gd name="T23" fmla="*/ 165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5 w 104"/>
              <a:gd name="T31" fmla="*/ 165 h 209"/>
              <a:gd name="T32" fmla="*/ 95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8 w 104"/>
              <a:gd name="T47" fmla="*/ 165 h 209"/>
              <a:gd name="T48" fmla="*/ 28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5"/>
                </a:lnTo>
                <a:cubicBezTo>
                  <a:pt x="14" y="65"/>
                  <a:pt x="25" y="58"/>
                  <a:pt x="32" y="44"/>
                </a:cubicBezTo>
                <a:cubicBezTo>
                  <a:pt x="39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5"/>
                </a:lnTo>
                <a:cubicBezTo>
                  <a:pt x="52" y="174"/>
                  <a:pt x="53" y="182"/>
                  <a:pt x="56" y="189"/>
                </a:cubicBezTo>
                <a:cubicBezTo>
                  <a:pt x="60" y="196"/>
                  <a:pt x="65" y="199"/>
                  <a:pt x="73" y="199"/>
                </a:cubicBezTo>
                <a:cubicBezTo>
                  <a:pt x="81" y="199"/>
                  <a:pt x="86" y="195"/>
                  <a:pt x="89" y="188"/>
                </a:cubicBezTo>
                <a:cubicBezTo>
                  <a:pt x="93" y="181"/>
                  <a:pt x="95" y="173"/>
                  <a:pt x="95" y="165"/>
                </a:cubicBezTo>
                <a:lnTo>
                  <a:pt x="95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7"/>
                  <a:pt x="78" y="209"/>
                  <a:pt x="71" y="209"/>
                </a:cubicBezTo>
                <a:cubicBezTo>
                  <a:pt x="58" y="209"/>
                  <a:pt x="47" y="205"/>
                  <a:pt x="39" y="197"/>
                </a:cubicBezTo>
                <a:cubicBezTo>
                  <a:pt x="32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" name="Freeform 61"/>
          <p:cNvSpPr>
            <a:spLocks noEditPoints="1"/>
          </p:cNvSpPr>
          <p:nvPr/>
        </p:nvSpPr>
        <p:spPr bwMode="auto">
          <a:xfrm>
            <a:off x="1692275" y="4216401"/>
            <a:ext cx="57150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2 w 73"/>
              <a:gd name="T13" fmla="*/ 91 h 223"/>
              <a:gd name="T14" fmla="*/ 2 w 73"/>
              <a:gd name="T15" fmla="*/ 79 h 223"/>
              <a:gd name="T16" fmla="*/ 50 w 73"/>
              <a:gd name="T17" fmla="*/ 76 h 223"/>
              <a:gd name="T18" fmla="*/ 50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20 w 73"/>
              <a:gd name="T31" fmla="*/ 6 h 223"/>
              <a:gd name="T32" fmla="*/ 33 w 73"/>
              <a:gd name="T33" fmla="*/ 0 h 223"/>
              <a:gd name="T34" fmla="*/ 42 w 73"/>
              <a:gd name="T35" fmla="*/ 3 h 223"/>
              <a:gd name="T36" fmla="*/ 49 w 73"/>
              <a:gd name="T37" fmla="*/ 9 h 223"/>
              <a:gd name="T38" fmla="*/ 51 w 73"/>
              <a:gd name="T39" fmla="*/ 18 h 223"/>
              <a:gd name="T40" fmla="*/ 45 w 73"/>
              <a:gd name="T41" fmla="*/ 31 h 223"/>
              <a:gd name="T42" fmla="*/ 33 w 73"/>
              <a:gd name="T43" fmla="*/ 37 h 223"/>
              <a:gd name="T44" fmla="*/ 20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8" y="211"/>
                  <a:pt x="14" y="211"/>
                  <a:pt x="19" y="210"/>
                </a:cubicBezTo>
                <a:cubicBezTo>
                  <a:pt x="24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8" y="92"/>
                  <a:pt x="11" y="91"/>
                  <a:pt x="2" y="91"/>
                </a:cubicBezTo>
                <a:lnTo>
                  <a:pt x="2" y="79"/>
                </a:lnTo>
                <a:lnTo>
                  <a:pt x="50" y="76"/>
                </a:lnTo>
                <a:lnTo>
                  <a:pt x="50" y="201"/>
                </a:lnTo>
                <a:cubicBezTo>
                  <a:pt x="50" y="205"/>
                  <a:pt x="52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20" y="6"/>
                </a:cubicBezTo>
                <a:cubicBezTo>
                  <a:pt x="24" y="2"/>
                  <a:pt x="28" y="0"/>
                  <a:pt x="33" y="0"/>
                </a:cubicBezTo>
                <a:cubicBezTo>
                  <a:pt x="36" y="0"/>
                  <a:pt x="39" y="1"/>
                  <a:pt x="42" y="3"/>
                </a:cubicBezTo>
                <a:cubicBezTo>
                  <a:pt x="45" y="4"/>
                  <a:pt x="47" y="6"/>
                  <a:pt x="49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8"/>
                  <a:pt x="45" y="31"/>
                </a:cubicBezTo>
                <a:cubicBezTo>
                  <a:pt x="42" y="35"/>
                  <a:pt x="38" y="37"/>
                  <a:pt x="33" y="37"/>
                </a:cubicBezTo>
                <a:cubicBezTo>
                  <a:pt x="28" y="37"/>
                  <a:pt x="24" y="35"/>
                  <a:pt x="20" y="31"/>
                </a:cubicBezTo>
                <a:cubicBezTo>
                  <a:pt x="16" y="28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Freeform 62"/>
          <p:cNvSpPr>
            <a:spLocks noEditPoints="1"/>
          </p:cNvSpPr>
          <p:nvPr/>
        </p:nvSpPr>
        <p:spPr bwMode="auto">
          <a:xfrm>
            <a:off x="1763713" y="4275138"/>
            <a:ext cx="117475" cy="120650"/>
          </a:xfrm>
          <a:custGeom>
            <a:avLst/>
            <a:gdLst>
              <a:gd name="T0" fmla="*/ 74 w 148"/>
              <a:gd name="T1" fmla="*/ 153 h 153"/>
              <a:gd name="T2" fmla="*/ 37 w 148"/>
              <a:gd name="T3" fmla="*/ 143 h 153"/>
              <a:gd name="T4" fmla="*/ 10 w 148"/>
              <a:gd name="T5" fmla="*/ 116 h 153"/>
              <a:gd name="T6" fmla="*/ 0 w 148"/>
              <a:gd name="T7" fmla="*/ 78 h 153"/>
              <a:gd name="T8" fmla="*/ 5 w 148"/>
              <a:gd name="T9" fmla="*/ 49 h 153"/>
              <a:gd name="T10" fmla="*/ 21 w 148"/>
              <a:gd name="T11" fmla="*/ 23 h 153"/>
              <a:gd name="T12" fmla="*/ 45 w 148"/>
              <a:gd name="T13" fmla="*/ 6 h 153"/>
              <a:gd name="T14" fmla="*/ 74 w 148"/>
              <a:gd name="T15" fmla="*/ 0 h 153"/>
              <a:gd name="T16" fmla="*/ 111 w 148"/>
              <a:gd name="T17" fmla="*/ 11 h 153"/>
              <a:gd name="T18" fmla="*/ 138 w 148"/>
              <a:gd name="T19" fmla="*/ 39 h 153"/>
              <a:gd name="T20" fmla="*/ 148 w 148"/>
              <a:gd name="T21" fmla="*/ 78 h 153"/>
              <a:gd name="T22" fmla="*/ 138 w 148"/>
              <a:gd name="T23" fmla="*/ 115 h 153"/>
              <a:gd name="T24" fmla="*/ 111 w 148"/>
              <a:gd name="T25" fmla="*/ 143 h 153"/>
              <a:gd name="T26" fmla="*/ 74 w 148"/>
              <a:gd name="T27" fmla="*/ 153 h 153"/>
              <a:gd name="T28" fmla="*/ 74 w 148"/>
              <a:gd name="T29" fmla="*/ 143 h 153"/>
              <a:gd name="T30" fmla="*/ 110 w 148"/>
              <a:gd name="T31" fmla="*/ 124 h 153"/>
              <a:gd name="T32" fmla="*/ 119 w 148"/>
              <a:gd name="T33" fmla="*/ 74 h 153"/>
              <a:gd name="T34" fmla="*/ 117 w 148"/>
              <a:gd name="T35" fmla="*/ 47 h 153"/>
              <a:gd name="T36" fmla="*/ 109 w 148"/>
              <a:gd name="T37" fmla="*/ 27 h 153"/>
              <a:gd name="T38" fmla="*/ 99 w 148"/>
              <a:gd name="T39" fmla="*/ 17 h 153"/>
              <a:gd name="T40" fmla="*/ 87 w 148"/>
              <a:gd name="T41" fmla="*/ 11 h 153"/>
              <a:gd name="T42" fmla="*/ 74 w 148"/>
              <a:gd name="T43" fmla="*/ 9 h 153"/>
              <a:gd name="T44" fmla="*/ 54 w 148"/>
              <a:gd name="T45" fmla="*/ 13 h 153"/>
              <a:gd name="T46" fmla="*/ 39 w 148"/>
              <a:gd name="T47" fmla="*/ 27 h 153"/>
              <a:gd name="T48" fmla="*/ 31 w 148"/>
              <a:gd name="T49" fmla="*/ 48 h 153"/>
              <a:gd name="T50" fmla="*/ 29 w 148"/>
              <a:gd name="T51" fmla="*/ 74 h 153"/>
              <a:gd name="T52" fmla="*/ 32 w 148"/>
              <a:gd name="T53" fmla="*/ 108 h 153"/>
              <a:gd name="T54" fmla="*/ 45 w 148"/>
              <a:gd name="T55" fmla="*/ 133 h 153"/>
              <a:gd name="T56" fmla="*/ 74 w 148"/>
              <a:gd name="T57" fmla="*/ 143 h 153"/>
              <a:gd name="T58" fmla="*/ 74 w 148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153">
                <a:moveTo>
                  <a:pt x="74" y="153"/>
                </a:moveTo>
                <a:cubicBezTo>
                  <a:pt x="61" y="153"/>
                  <a:pt x="48" y="149"/>
                  <a:pt x="37" y="143"/>
                </a:cubicBezTo>
                <a:cubicBezTo>
                  <a:pt x="25" y="136"/>
                  <a:pt x="16" y="127"/>
                  <a:pt x="10" y="116"/>
                </a:cubicBezTo>
                <a:cubicBezTo>
                  <a:pt x="3" y="104"/>
                  <a:pt x="0" y="92"/>
                  <a:pt x="0" y="78"/>
                </a:cubicBezTo>
                <a:cubicBezTo>
                  <a:pt x="0" y="68"/>
                  <a:pt x="2" y="58"/>
                  <a:pt x="5" y="49"/>
                </a:cubicBezTo>
                <a:cubicBezTo>
                  <a:pt x="9" y="39"/>
                  <a:pt x="14" y="31"/>
                  <a:pt x="21" y="23"/>
                </a:cubicBezTo>
                <a:cubicBezTo>
                  <a:pt x="28" y="16"/>
                  <a:pt x="36" y="10"/>
                  <a:pt x="45" y="6"/>
                </a:cubicBezTo>
                <a:cubicBezTo>
                  <a:pt x="54" y="2"/>
                  <a:pt x="63" y="0"/>
                  <a:pt x="74" y="0"/>
                </a:cubicBezTo>
                <a:cubicBezTo>
                  <a:pt x="88" y="0"/>
                  <a:pt x="100" y="3"/>
                  <a:pt x="111" y="11"/>
                </a:cubicBezTo>
                <a:cubicBezTo>
                  <a:pt x="122" y="18"/>
                  <a:pt x="131" y="27"/>
                  <a:pt x="138" y="39"/>
                </a:cubicBezTo>
                <a:cubicBezTo>
                  <a:pt x="144" y="52"/>
                  <a:pt x="148" y="64"/>
                  <a:pt x="148" y="78"/>
                </a:cubicBezTo>
                <a:cubicBezTo>
                  <a:pt x="148" y="91"/>
                  <a:pt x="144" y="104"/>
                  <a:pt x="138" y="115"/>
                </a:cubicBezTo>
                <a:cubicBezTo>
                  <a:pt x="131" y="127"/>
                  <a:pt x="122" y="136"/>
                  <a:pt x="111" y="143"/>
                </a:cubicBezTo>
                <a:cubicBezTo>
                  <a:pt x="99" y="149"/>
                  <a:pt x="87" y="153"/>
                  <a:pt x="74" y="153"/>
                </a:cubicBezTo>
                <a:close/>
                <a:moveTo>
                  <a:pt x="74" y="143"/>
                </a:moveTo>
                <a:cubicBezTo>
                  <a:pt x="92" y="143"/>
                  <a:pt x="104" y="137"/>
                  <a:pt x="110" y="124"/>
                </a:cubicBezTo>
                <a:cubicBezTo>
                  <a:pt x="116" y="111"/>
                  <a:pt x="119" y="94"/>
                  <a:pt x="119" y="74"/>
                </a:cubicBezTo>
                <a:cubicBezTo>
                  <a:pt x="119" y="63"/>
                  <a:pt x="118" y="54"/>
                  <a:pt x="117" y="47"/>
                </a:cubicBezTo>
                <a:cubicBezTo>
                  <a:pt x="116" y="39"/>
                  <a:pt x="113" y="33"/>
                  <a:pt x="109" y="27"/>
                </a:cubicBezTo>
                <a:cubicBezTo>
                  <a:pt x="106" y="23"/>
                  <a:pt x="103" y="20"/>
                  <a:pt x="99" y="17"/>
                </a:cubicBezTo>
                <a:cubicBezTo>
                  <a:pt x="96" y="14"/>
                  <a:pt x="92" y="12"/>
                  <a:pt x="87" y="11"/>
                </a:cubicBezTo>
                <a:cubicBezTo>
                  <a:pt x="83" y="9"/>
                  <a:pt x="78" y="9"/>
                  <a:pt x="74" y="9"/>
                </a:cubicBezTo>
                <a:cubicBezTo>
                  <a:pt x="67" y="9"/>
                  <a:pt x="60" y="10"/>
                  <a:pt x="54" y="13"/>
                </a:cubicBezTo>
                <a:cubicBezTo>
                  <a:pt x="48" y="16"/>
                  <a:pt x="43" y="21"/>
                  <a:pt x="39" y="27"/>
                </a:cubicBezTo>
                <a:cubicBezTo>
                  <a:pt x="35" y="33"/>
                  <a:pt x="32" y="40"/>
                  <a:pt x="31" y="48"/>
                </a:cubicBezTo>
                <a:cubicBezTo>
                  <a:pt x="30" y="55"/>
                  <a:pt x="29" y="64"/>
                  <a:pt x="29" y="74"/>
                </a:cubicBezTo>
                <a:cubicBezTo>
                  <a:pt x="29" y="87"/>
                  <a:pt x="30" y="98"/>
                  <a:pt x="32" y="108"/>
                </a:cubicBezTo>
                <a:cubicBezTo>
                  <a:pt x="35" y="118"/>
                  <a:pt x="39" y="126"/>
                  <a:pt x="45" y="133"/>
                </a:cubicBezTo>
                <a:cubicBezTo>
                  <a:pt x="52" y="140"/>
                  <a:pt x="61" y="143"/>
                  <a:pt x="74" y="143"/>
                </a:cubicBezTo>
                <a:close/>
                <a:moveTo>
                  <a:pt x="74" y="143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" name="Freeform 63"/>
          <p:cNvSpPr>
            <a:spLocks noEditPoints="1"/>
          </p:cNvSpPr>
          <p:nvPr/>
        </p:nvSpPr>
        <p:spPr bwMode="auto">
          <a:xfrm>
            <a:off x="1895475" y="4276726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8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5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6 w 169"/>
              <a:gd name="T25" fmla="*/ 0 h 147"/>
              <a:gd name="T26" fmla="*/ 131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0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2 w 169"/>
              <a:gd name="T39" fmla="*/ 147 h 147"/>
              <a:gd name="T40" fmla="*/ 92 w 169"/>
              <a:gd name="T41" fmla="*/ 135 h 147"/>
              <a:gd name="T42" fmla="*/ 111 w 169"/>
              <a:gd name="T43" fmla="*/ 134 h 147"/>
              <a:gd name="T44" fmla="*/ 118 w 169"/>
              <a:gd name="T45" fmla="*/ 125 h 147"/>
              <a:gd name="T46" fmla="*/ 118 w 169"/>
              <a:gd name="T47" fmla="*/ 46 h 147"/>
              <a:gd name="T48" fmla="*/ 114 w 169"/>
              <a:gd name="T49" fmla="*/ 19 h 147"/>
              <a:gd name="T50" fmla="*/ 94 w 169"/>
              <a:gd name="T51" fmla="*/ 8 h 147"/>
              <a:gd name="T52" fmla="*/ 63 w 169"/>
              <a:gd name="T53" fmla="*/ 24 h 147"/>
              <a:gd name="T54" fmla="*/ 50 w 169"/>
              <a:gd name="T55" fmla="*/ 59 h 147"/>
              <a:gd name="T56" fmla="*/ 50 w 169"/>
              <a:gd name="T57" fmla="*/ 125 h 147"/>
              <a:gd name="T58" fmla="*/ 57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7" y="135"/>
                  <a:pt x="13" y="135"/>
                  <a:pt x="18" y="134"/>
                </a:cubicBezTo>
                <a:cubicBezTo>
                  <a:pt x="23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1" y="18"/>
                  <a:pt x="19" y="17"/>
                  <a:pt x="15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2" y="23"/>
                  <a:pt x="59" y="15"/>
                  <a:pt x="68" y="9"/>
                </a:cubicBezTo>
                <a:cubicBezTo>
                  <a:pt x="76" y="3"/>
                  <a:pt x="86" y="0"/>
                  <a:pt x="96" y="0"/>
                </a:cubicBezTo>
                <a:cubicBezTo>
                  <a:pt x="112" y="0"/>
                  <a:pt x="123" y="4"/>
                  <a:pt x="131" y="11"/>
                </a:cubicBezTo>
                <a:cubicBezTo>
                  <a:pt x="139" y="18"/>
                  <a:pt x="143" y="30"/>
                  <a:pt x="143" y="45"/>
                </a:cubicBezTo>
                <a:lnTo>
                  <a:pt x="143" y="125"/>
                </a:lnTo>
                <a:cubicBezTo>
                  <a:pt x="143" y="129"/>
                  <a:pt x="145" y="132"/>
                  <a:pt x="150" y="134"/>
                </a:cubicBezTo>
                <a:cubicBezTo>
                  <a:pt x="155" y="135"/>
                  <a:pt x="161" y="135"/>
                  <a:pt x="169" y="135"/>
                </a:cubicBezTo>
                <a:lnTo>
                  <a:pt x="169" y="147"/>
                </a:lnTo>
                <a:lnTo>
                  <a:pt x="92" y="147"/>
                </a:lnTo>
                <a:lnTo>
                  <a:pt x="92" y="135"/>
                </a:lnTo>
                <a:cubicBezTo>
                  <a:pt x="100" y="135"/>
                  <a:pt x="106" y="135"/>
                  <a:pt x="111" y="134"/>
                </a:cubicBezTo>
                <a:cubicBezTo>
                  <a:pt x="116" y="132"/>
                  <a:pt x="118" y="129"/>
                  <a:pt x="118" y="125"/>
                </a:cubicBezTo>
                <a:lnTo>
                  <a:pt x="118" y="46"/>
                </a:lnTo>
                <a:cubicBezTo>
                  <a:pt x="118" y="35"/>
                  <a:pt x="117" y="26"/>
                  <a:pt x="114" y="19"/>
                </a:cubicBezTo>
                <a:cubicBezTo>
                  <a:pt x="110" y="12"/>
                  <a:pt x="104" y="8"/>
                  <a:pt x="94" y="8"/>
                </a:cubicBezTo>
                <a:cubicBezTo>
                  <a:pt x="81" y="8"/>
                  <a:pt x="71" y="14"/>
                  <a:pt x="63" y="24"/>
                </a:cubicBezTo>
                <a:cubicBezTo>
                  <a:pt x="54" y="34"/>
                  <a:pt x="50" y="46"/>
                  <a:pt x="50" y="59"/>
                </a:cubicBezTo>
                <a:lnTo>
                  <a:pt x="50" y="125"/>
                </a:lnTo>
                <a:cubicBezTo>
                  <a:pt x="50" y="129"/>
                  <a:pt x="52" y="132"/>
                  <a:pt x="57" y="134"/>
                </a:cubicBezTo>
                <a:cubicBezTo>
                  <a:pt x="62" y="135"/>
                  <a:pt x="68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" name="Freeform 64"/>
          <p:cNvSpPr>
            <a:spLocks noEditPoints="1"/>
          </p:cNvSpPr>
          <p:nvPr/>
        </p:nvSpPr>
        <p:spPr bwMode="auto">
          <a:xfrm>
            <a:off x="3133725" y="4551363"/>
            <a:ext cx="1647825" cy="1647825"/>
          </a:xfrm>
          <a:custGeom>
            <a:avLst/>
            <a:gdLst>
              <a:gd name="T0" fmla="*/ 0 w 2088"/>
              <a:gd name="T1" fmla="*/ 2088 h 2088"/>
              <a:gd name="T2" fmla="*/ 2088 w 2088"/>
              <a:gd name="T3" fmla="*/ 2088 h 2088"/>
              <a:gd name="T4" fmla="*/ 2088 w 2088"/>
              <a:gd name="T5" fmla="*/ 0 h 2088"/>
              <a:gd name="T6" fmla="*/ 0 w 2088"/>
              <a:gd name="T7" fmla="*/ 0 h 2088"/>
              <a:gd name="T8" fmla="*/ 0 w 2088"/>
              <a:gd name="T9" fmla="*/ 2088 h 2088"/>
              <a:gd name="T10" fmla="*/ 0 w 2088"/>
              <a:gd name="T11" fmla="*/ 2088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8" h="2088">
                <a:moveTo>
                  <a:pt x="0" y="2088"/>
                </a:moveTo>
                <a:lnTo>
                  <a:pt x="2088" y="2088"/>
                </a:lnTo>
                <a:lnTo>
                  <a:pt x="2088" y="0"/>
                </a:lnTo>
                <a:lnTo>
                  <a:pt x="0" y="0"/>
                </a:lnTo>
                <a:lnTo>
                  <a:pt x="0" y="2088"/>
                </a:lnTo>
                <a:close/>
                <a:moveTo>
                  <a:pt x="0" y="2088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" name="Freeform 65"/>
          <p:cNvSpPr>
            <a:spLocks noEditPoints="1"/>
          </p:cNvSpPr>
          <p:nvPr/>
        </p:nvSpPr>
        <p:spPr bwMode="auto">
          <a:xfrm>
            <a:off x="3397250" y="6673851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8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5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6 w 169"/>
              <a:gd name="T25" fmla="*/ 0 h 147"/>
              <a:gd name="T26" fmla="*/ 131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0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2 w 169"/>
              <a:gd name="T39" fmla="*/ 147 h 147"/>
              <a:gd name="T40" fmla="*/ 92 w 169"/>
              <a:gd name="T41" fmla="*/ 135 h 147"/>
              <a:gd name="T42" fmla="*/ 111 w 169"/>
              <a:gd name="T43" fmla="*/ 134 h 147"/>
              <a:gd name="T44" fmla="*/ 118 w 169"/>
              <a:gd name="T45" fmla="*/ 125 h 147"/>
              <a:gd name="T46" fmla="*/ 118 w 169"/>
              <a:gd name="T47" fmla="*/ 46 h 147"/>
              <a:gd name="T48" fmla="*/ 114 w 169"/>
              <a:gd name="T49" fmla="*/ 19 h 147"/>
              <a:gd name="T50" fmla="*/ 94 w 169"/>
              <a:gd name="T51" fmla="*/ 8 h 147"/>
              <a:gd name="T52" fmla="*/ 63 w 169"/>
              <a:gd name="T53" fmla="*/ 24 h 147"/>
              <a:gd name="T54" fmla="*/ 50 w 169"/>
              <a:gd name="T55" fmla="*/ 59 h 147"/>
              <a:gd name="T56" fmla="*/ 50 w 169"/>
              <a:gd name="T57" fmla="*/ 125 h 147"/>
              <a:gd name="T58" fmla="*/ 57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7" y="135"/>
                  <a:pt x="14" y="135"/>
                  <a:pt x="18" y="134"/>
                </a:cubicBezTo>
                <a:cubicBezTo>
                  <a:pt x="23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1" y="18"/>
                  <a:pt x="19" y="17"/>
                  <a:pt x="15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2" y="23"/>
                  <a:pt x="59" y="15"/>
                  <a:pt x="68" y="9"/>
                </a:cubicBezTo>
                <a:cubicBezTo>
                  <a:pt x="77" y="3"/>
                  <a:pt x="86" y="0"/>
                  <a:pt x="96" y="0"/>
                </a:cubicBezTo>
                <a:cubicBezTo>
                  <a:pt x="112" y="0"/>
                  <a:pt x="123" y="3"/>
                  <a:pt x="131" y="11"/>
                </a:cubicBezTo>
                <a:cubicBezTo>
                  <a:pt x="139" y="18"/>
                  <a:pt x="143" y="29"/>
                  <a:pt x="143" y="45"/>
                </a:cubicBezTo>
                <a:lnTo>
                  <a:pt x="143" y="125"/>
                </a:lnTo>
                <a:cubicBezTo>
                  <a:pt x="143" y="129"/>
                  <a:pt x="145" y="132"/>
                  <a:pt x="150" y="134"/>
                </a:cubicBezTo>
                <a:cubicBezTo>
                  <a:pt x="155" y="135"/>
                  <a:pt x="161" y="135"/>
                  <a:pt x="169" y="135"/>
                </a:cubicBezTo>
                <a:lnTo>
                  <a:pt x="169" y="147"/>
                </a:lnTo>
                <a:lnTo>
                  <a:pt x="92" y="147"/>
                </a:lnTo>
                <a:lnTo>
                  <a:pt x="92" y="135"/>
                </a:lnTo>
                <a:cubicBezTo>
                  <a:pt x="100" y="135"/>
                  <a:pt x="106" y="135"/>
                  <a:pt x="111" y="134"/>
                </a:cubicBezTo>
                <a:cubicBezTo>
                  <a:pt x="116" y="132"/>
                  <a:pt x="118" y="129"/>
                  <a:pt x="118" y="125"/>
                </a:cubicBezTo>
                <a:lnTo>
                  <a:pt x="118" y="46"/>
                </a:lnTo>
                <a:cubicBezTo>
                  <a:pt x="118" y="35"/>
                  <a:pt x="117" y="26"/>
                  <a:pt x="114" y="19"/>
                </a:cubicBezTo>
                <a:cubicBezTo>
                  <a:pt x="111" y="12"/>
                  <a:pt x="104" y="8"/>
                  <a:pt x="94" y="8"/>
                </a:cubicBezTo>
                <a:cubicBezTo>
                  <a:pt x="82" y="8"/>
                  <a:pt x="71" y="13"/>
                  <a:pt x="63" y="24"/>
                </a:cubicBezTo>
                <a:cubicBezTo>
                  <a:pt x="54" y="34"/>
                  <a:pt x="50" y="46"/>
                  <a:pt x="50" y="59"/>
                </a:cubicBezTo>
                <a:lnTo>
                  <a:pt x="50" y="125"/>
                </a:lnTo>
                <a:cubicBezTo>
                  <a:pt x="50" y="129"/>
                  <a:pt x="53" y="132"/>
                  <a:pt x="57" y="134"/>
                </a:cubicBezTo>
                <a:cubicBezTo>
                  <a:pt x="62" y="135"/>
                  <a:pt x="68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66"/>
          <p:cNvSpPr>
            <a:spLocks noEditPoints="1"/>
          </p:cNvSpPr>
          <p:nvPr/>
        </p:nvSpPr>
        <p:spPr bwMode="auto">
          <a:xfrm>
            <a:off x="3541713" y="6608763"/>
            <a:ext cx="80963" cy="180975"/>
          </a:xfrm>
          <a:custGeom>
            <a:avLst/>
            <a:gdLst>
              <a:gd name="T0" fmla="*/ 0 w 103"/>
              <a:gd name="T1" fmla="*/ 228 h 228"/>
              <a:gd name="T2" fmla="*/ 0 w 103"/>
              <a:gd name="T3" fmla="*/ 216 h 228"/>
              <a:gd name="T4" fmla="*/ 36 w 103"/>
              <a:gd name="T5" fmla="*/ 206 h 228"/>
              <a:gd name="T6" fmla="*/ 36 w 103"/>
              <a:gd name="T7" fmla="*/ 23 h 228"/>
              <a:gd name="T8" fmla="*/ 0 w 103"/>
              <a:gd name="T9" fmla="*/ 12 h 228"/>
              <a:gd name="T10" fmla="*/ 0 w 103"/>
              <a:gd name="T11" fmla="*/ 0 h 228"/>
              <a:gd name="T12" fmla="*/ 103 w 103"/>
              <a:gd name="T13" fmla="*/ 0 h 228"/>
              <a:gd name="T14" fmla="*/ 103 w 103"/>
              <a:gd name="T15" fmla="*/ 12 h 228"/>
              <a:gd name="T16" fmla="*/ 67 w 103"/>
              <a:gd name="T17" fmla="*/ 23 h 228"/>
              <a:gd name="T18" fmla="*/ 67 w 103"/>
              <a:gd name="T19" fmla="*/ 206 h 228"/>
              <a:gd name="T20" fmla="*/ 103 w 103"/>
              <a:gd name="T21" fmla="*/ 216 h 228"/>
              <a:gd name="T22" fmla="*/ 103 w 103"/>
              <a:gd name="T23" fmla="*/ 228 h 228"/>
              <a:gd name="T24" fmla="*/ 0 w 103"/>
              <a:gd name="T25" fmla="*/ 228 h 228"/>
              <a:gd name="T26" fmla="*/ 0 w 103"/>
              <a:gd name="T27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228">
                <a:moveTo>
                  <a:pt x="0" y="228"/>
                </a:moveTo>
                <a:lnTo>
                  <a:pt x="0" y="216"/>
                </a:lnTo>
                <a:cubicBezTo>
                  <a:pt x="24" y="216"/>
                  <a:pt x="36" y="213"/>
                  <a:pt x="36" y="206"/>
                </a:cubicBezTo>
                <a:lnTo>
                  <a:pt x="36" y="23"/>
                </a:lnTo>
                <a:cubicBezTo>
                  <a:pt x="36" y="16"/>
                  <a:pt x="24" y="12"/>
                  <a:pt x="0" y="12"/>
                </a:cubicBezTo>
                <a:lnTo>
                  <a:pt x="0" y="0"/>
                </a:lnTo>
                <a:lnTo>
                  <a:pt x="103" y="0"/>
                </a:lnTo>
                <a:lnTo>
                  <a:pt x="103" y="12"/>
                </a:lnTo>
                <a:cubicBezTo>
                  <a:pt x="79" y="12"/>
                  <a:pt x="67" y="16"/>
                  <a:pt x="67" y="23"/>
                </a:cubicBezTo>
                <a:lnTo>
                  <a:pt x="67" y="206"/>
                </a:lnTo>
                <a:cubicBezTo>
                  <a:pt x="67" y="213"/>
                  <a:pt x="79" y="216"/>
                  <a:pt x="103" y="216"/>
                </a:cubicBezTo>
                <a:lnTo>
                  <a:pt x="103" y="228"/>
                </a:lnTo>
                <a:lnTo>
                  <a:pt x="0" y="228"/>
                </a:lnTo>
                <a:close/>
                <a:moveTo>
                  <a:pt x="0" y="22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67"/>
          <p:cNvSpPr>
            <a:spLocks noEditPoints="1"/>
          </p:cNvSpPr>
          <p:nvPr/>
        </p:nvSpPr>
        <p:spPr bwMode="auto">
          <a:xfrm>
            <a:off x="3633788" y="6627813"/>
            <a:ext cx="82550" cy="165100"/>
          </a:xfrm>
          <a:custGeom>
            <a:avLst/>
            <a:gdLst>
              <a:gd name="T0" fmla="*/ 27 w 104"/>
              <a:gd name="T1" fmla="*/ 165 h 209"/>
              <a:gd name="T2" fmla="*/ 27 w 104"/>
              <a:gd name="T3" fmla="*/ 73 h 209"/>
              <a:gd name="T4" fmla="*/ 0 w 104"/>
              <a:gd name="T5" fmla="*/ 73 h 209"/>
              <a:gd name="T6" fmla="*/ 0 w 104"/>
              <a:gd name="T7" fmla="*/ 64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8 w 104"/>
              <a:gd name="T17" fmla="*/ 61 h 209"/>
              <a:gd name="T18" fmla="*/ 98 w 104"/>
              <a:gd name="T19" fmla="*/ 73 h 209"/>
              <a:gd name="T20" fmla="*/ 52 w 104"/>
              <a:gd name="T21" fmla="*/ 73 h 209"/>
              <a:gd name="T22" fmla="*/ 52 w 104"/>
              <a:gd name="T23" fmla="*/ 164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4 w 104"/>
              <a:gd name="T31" fmla="*/ 164 h 209"/>
              <a:gd name="T32" fmla="*/ 94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7 w 104"/>
              <a:gd name="T47" fmla="*/ 165 h 209"/>
              <a:gd name="T48" fmla="*/ 27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7" y="165"/>
                </a:moveTo>
                <a:lnTo>
                  <a:pt x="27" y="73"/>
                </a:lnTo>
                <a:lnTo>
                  <a:pt x="0" y="73"/>
                </a:lnTo>
                <a:lnTo>
                  <a:pt x="0" y="64"/>
                </a:lnTo>
                <a:cubicBezTo>
                  <a:pt x="14" y="64"/>
                  <a:pt x="25" y="58"/>
                  <a:pt x="32" y="44"/>
                </a:cubicBezTo>
                <a:cubicBezTo>
                  <a:pt x="38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8" y="61"/>
                </a:lnTo>
                <a:lnTo>
                  <a:pt x="98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3" y="182"/>
                  <a:pt x="56" y="189"/>
                </a:cubicBezTo>
                <a:cubicBezTo>
                  <a:pt x="59" y="196"/>
                  <a:pt x="65" y="199"/>
                  <a:pt x="73" y="199"/>
                </a:cubicBezTo>
                <a:cubicBezTo>
                  <a:pt x="80" y="199"/>
                  <a:pt x="86" y="195"/>
                  <a:pt x="89" y="188"/>
                </a:cubicBezTo>
                <a:cubicBezTo>
                  <a:pt x="93" y="181"/>
                  <a:pt x="94" y="173"/>
                  <a:pt x="94" y="164"/>
                </a:cubicBezTo>
                <a:lnTo>
                  <a:pt x="94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7" y="209"/>
                  <a:pt x="47" y="205"/>
                  <a:pt x="39" y="197"/>
                </a:cubicBezTo>
                <a:cubicBezTo>
                  <a:pt x="31" y="189"/>
                  <a:pt x="27" y="178"/>
                  <a:pt x="27" y="165"/>
                </a:cubicBezTo>
                <a:close/>
                <a:moveTo>
                  <a:pt x="27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Freeform 68"/>
          <p:cNvSpPr>
            <a:spLocks noEditPoints="1"/>
          </p:cNvSpPr>
          <p:nvPr/>
        </p:nvSpPr>
        <p:spPr bwMode="auto">
          <a:xfrm>
            <a:off x="3736975" y="6672263"/>
            <a:ext cx="101600" cy="120650"/>
          </a:xfrm>
          <a:custGeom>
            <a:avLst/>
            <a:gdLst>
              <a:gd name="T0" fmla="*/ 74 w 129"/>
              <a:gd name="T1" fmla="*/ 153 h 153"/>
              <a:gd name="T2" fmla="*/ 36 w 129"/>
              <a:gd name="T3" fmla="*/ 142 h 153"/>
              <a:gd name="T4" fmla="*/ 10 w 129"/>
              <a:gd name="T5" fmla="*/ 114 h 153"/>
              <a:gd name="T6" fmla="*/ 0 w 129"/>
              <a:gd name="T7" fmla="*/ 76 h 153"/>
              <a:gd name="T8" fmla="*/ 9 w 129"/>
              <a:gd name="T9" fmla="*/ 39 h 153"/>
              <a:gd name="T10" fmla="*/ 34 w 129"/>
              <a:gd name="T11" fmla="*/ 11 h 153"/>
              <a:gd name="T12" fmla="*/ 69 w 129"/>
              <a:gd name="T13" fmla="*/ 0 h 153"/>
              <a:gd name="T14" fmla="*/ 95 w 129"/>
              <a:gd name="T15" fmla="*/ 5 h 153"/>
              <a:gd name="T16" fmla="*/ 114 w 129"/>
              <a:gd name="T17" fmla="*/ 19 h 153"/>
              <a:gd name="T18" fmla="*/ 125 w 129"/>
              <a:gd name="T19" fmla="*/ 41 h 153"/>
              <a:gd name="T20" fmla="*/ 129 w 129"/>
              <a:gd name="T21" fmla="*/ 68 h 153"/>
              <a:gd name="T22" fmla="*/ 126 w 129"/>
              <a:gd name="T23" fmla="*/ 72 h 153"/>
              <a:gd name="T24" fmla="*/ 29 w 129"/>
              <a:gd name="T25" fmla="*/ 72 h 153"/>
              <a:gd name="T26" fmla="*/ 29 w 129"/>
              <a:gd name="T27" fmla="*/ 76 h 153"/>
              <a:gd name="T28" fmla="*/ 40 w 129"/>
              <a:gd name="T29" fmla="*/ 123 h 153"/>
              <a:gd name="T30" fmla="*/ 77 w 129"/>
              <a:gd name="T31" fmla="*/ 143 h 153"/>
              <a:gd name="T32" fmla="*/ 95 w 129"/>
              <a:gd name="T33" fmla="*/ 139 h 153"/>
              <a:gd name="T34" fmla="*/ 111 w 129"/>
              <a:gd name="T35" fmla="*/ 126 h 153"/>
              <a:gd name="T36" fmla="*/ 119 w 129"/>
              <a:gd name="T37" fmla="*/ 108 h 153"/>
              <a:gd name="T38" fmla="*/ 121 w 129"/>
              <a:gd name="T39" fmla="*/ 106 h 153"/>
              <a:gd name="T40" fmla="*/ 123 w 129"/>
              <a:gd name="T41" fmla="*/ 105 h 153"/>
              <a:gd name="T42" fmla="*/ 126 w 129"/>
              <a:gd name="T43" fmla="*/ 105 h 153"/>
              <a:gd name="T44" fmla="*/ 129 w 129"/>
              <a:gd name="T45" fmla="*/ 110 h 153"/>
              <a:gd name="T46" fmla="*/ 109 w 129"/>
              <a:gd name="T47" fmla="*/ 141 h 153"/>
              <a:gd name="T48" fmla="*/ 74 w 129"/>
              <a:gd name="T49" fmla="*/ 153 h 153"/>
              <a:gd name="T50" fmla="*/ 29 w 129"/>
              <a:gd name="T51" fmla="*/ 64 h 153"/>
              <a:gd name="T52" fmla="*/ 105 w 129"/>
              <a:gd name="T53" fmla="*/ 64 h 153"/>
              <a:gd name="T54" fmla="*/ 102 w 129"/>
              <a:gd name="T55" fmla="*/ 38 h 153"/>
              <a:gd name="T56" fmla="*/ 90 w 129"/>
              <a:gd name="T57" fmla="*/ 17 h 153"/>
              <a:gd name="T58" fmla="*/ 69 w 129"/>
              <a:gd name="T59" fmla="*/ 8 h 153"/>
              <a:gd name="T60" fmla="*/ 40 w 129"/>
              <a:gd name="T61" fmla="*/ 26 h 153"/>
              <a:gd name="T62" fmla="*/ 29 w 129"/>
              <a:gd name="T63" fmla="*/ 64 h 153"/>
              <a:gd name="T64" fmla="*/ 29 w 129"/>
              <a:gd name="T65" fmla="*/ 6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153">
                <a:moveTo>
                  <a:pt x="74" y="153"/>
                </a:moveTo>
                <a:cubicBezTo>
                  <a:pt x="60" y="153"/>
                  <a:pt x="48" y="149"/>
                  <a:pt x="36" y="142"/>
                </a:cubicBezTo>
                <a:cubicBezTo>
                  <a:pt x="25" y="135"/>
                  <a:pt x="16" y="125"/>
                  <a:pt x="10" y="114"/>
                </a:cubicBezTo>
                <a:cubicBezTo>
                  <a:pt x="3" y="102"/>
                  <a:pt x="0" y="89"/>
                  <a:pt x="0" y="76"/>
                </a:cubicBezTo>
                <a:cubicBezTo>
                  <a:pt x="0" y="63"/>
                  <a:pt x="3" y="51"/>
                  <a:pt x="9" y="39"/>
                </a:cubicBezTo>
                <a:cubicBezTo>
                  <a:pt x="15" y="27"/>
                  <a:pt x="23" y="18"/>
                  <a:pt x="34" y="11"/>
                </a:cubicBezTo>
                <a:cubicBezTo>
                  <a:pt x="44" y="3"/>
                  <a:pt x="56" y="0"/>
                  <a:pt x="69" y="0"/>
                </a:cubicBezTo>
                <a:cubicBezTo>
                  <a:pt x="79" y="0"/>
                  <a:pt x="88" y="1"/>
                  <a:pt x="95" y="5"/>
                </a:cubicBezTo>
                <a:cubicBezTo>
                  <a:pt x="103" y="8"/>
                  <a:pt x="109" y="13"/>
                  <a:pt x="114" y="19"/>
                </a:cubicBezTo>
                <a:cubicBezTo>
                  <a:pt x="119" y="25"/>
                  <a:pt x="123" y="32"/>
                  <a:pt x="125" y="41"/>
                </a:cubicBezTo>
                <a:cubicBezTo>
                  <a:pt x="128" y="49"/>
                  <a:pt x="129" y="58"/>
                  <a:pt x="129" y="68"/>
                </a:cubicBezTo>
                <a:cubicBezTo>
                  <a:pt x="129" y="71"/>
                  <a:pt x="128" y="72"/>
                  <a:pt x="126" y="72"/>
                </a:cubicBezTo>
                <a:lnTo>
                  <a:pt x="29" y="72"/>
                </a:lnTo>
                <a:lnTo>
                  <a:pt x="29" y="76"/>
                </a:lnTo>
                <a:cubicBezTo>
                  <a:pt x="29" y="94"/>
                  <a:pt x="33" y="110"/>
                  <a:pt x="40" y="123"/>
                </a:cubicBezTo>
                <a:cubicBezTo>
                  <a:pt x="48" y="136"/>
                  <a:pt x="60" y="143"/>
                  <a:pt x="77" y="143"/>
                </a:cubicBezTo>
                <a:cubicBezTo>
                  <a:pt x="83" y="143"/>
                  <a:pt x="90" y="142"/>
                  <a:pt x="95" y="139"/>
                </a:cubicBezTo>
                <a:cubicBezTo>
                  <a:pt x="101" y="136"/>
                  <a:pt x="106" y="131"/>
                  <a:pt x="111" y="126"/>
                </a:cubicBezTo>
                <a:cubicBezTo>
                  <a:pt x="115" y="120"/>
                  <a:pt x="118" y="115"/>
                  <a:pt x="119" y="108"/>
                </a:cubicBezTo>
                <a:cubicBezTo>
                  <a:pt x="120" y="108"/>
                  <a:pt x="120" y="107"/>
                  <a:pt x="121" y="106"/>
                </a:cubicBezTo>
                <a:cubicBezTo>
                  <a:pt x="121" y="106"/>
                  <a:pt x="122" y="105"/>
                  <a:pt x="123" y="105"/>
                </a:cubicBezTo>
                <a:lnTo>
                  <a:pt x="126" y="105"/>
                </a:lnTo>
                <a:cubicBezTo>
                  <a:pt x="128" y="105"/>
                  <a:pt x="129" y="107"/>
                  <a:pt x="129" y="110"/>
                </a:cubicBezTo>
                <a:cubicBezTo>
                  <a:pt x="126" y="122"/>
                  <a:pt x="119" y="133"/>
                  <a:pt x="109" y="141"/>
                </a:cubicBezTo>
                <a:cubicBezTo>
                  <a:pt x="98" y="149"/>
                  <a:pt x="87" y="153"/>
                  <a:pt x="74" y="153"/>
                </a:cubicBezTo>
                <a:close/>
                <a:moveTo>
                  <a:pt x="29" y="64"/>
                </a:moveTo>
                <a:lnTo>
                  <a:pt x="105" y="64"/>
                </a:lnTo>
                <a:cubicBezTo>
                  <a:pt x="105" y="55"/>
                  <a:pt x="104" y="47"/>
                  <a:pt x="102" y="38"/>
                </a:cubicBezTo>
                <a:cubicBezTo>
                  <a:pt x="100" y="30"/>
                  <a:pt x="96" y="23"/>
                  <a:pt x="90" y="17"/>
                </a:cubicBezTo>
                <a:cubicBezTo>
                  <a:pt x="85" y="11"/>
                  <a:pt x="78" y="8"/>
                  <a:pt x="69" y="8"/>
                </a:cubicBezTo>
                <a:cubicBezTo>
                  <a:pt x="56" y="8"/>
                  <a:pt x="46" y="14"/>
                  <a:pt x="40" y="26"/>
                </a:cubicBezTo>
                <a:cubicBezTo>
                  <a:pt x="33" y="38"/>
                  <a:pt x="29" y="50"/>
                  <a:pt x="29" y="64"/>
                </a:cubicBezTo>
                <a:close/>
                <a:moveTo>
                  <a:pt x="29" y="6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Freeform 69"/>
          <p:cNvSpPr>
            <a:spLocks noEditPoints="1"/>
          </p:cNvSpPr>
          <p:nvPr/>
        </p:nvSpPr>
        <p:spPr bwMode="auto">
          <a:xfrm>
            <a:off x="3852863" y="6673851"/>
            <a:ext cx="88900" cy="115888"/>
          </a:xfrm>
          <a:custGeom>
            <a:avLst/>
            <a:gdLst>
              <a:gd name="T0" fmla="*/ 0 w 113"/>
              <a:gd name="T1" fmla="*/ 147 h 147"/>
              <a:gd name="T2" fmla="*/ 0 w 113"/>
              <a:gd name="T3" fmla="*/ 135 h 147"/>
              <a:gd name="T4" fmla="*/ 19 w 113"/>
              <a:gd name="T5" fmla="*/ 134 h 147"/>
              <a:gd name="T6" fmla="*/ 26 w 113"/>
              <a:gd name="T7" fmla="*/ 125 h 147"/>
              <a:gd name="T8" fmla="*/ 26 w 113"/>
              <a:gd name="T9" fmla="*/ 34 h 147"/>
              <a:gd name="T10" fmla="*/ 23 w 113"/>
              <a:gd name="T11" fmla="*/ 21 h 147"/>
              <a:gd name="T12" fmla="*/ 16 w 113"/>
              <a:gd name="T13" fmla="*/ 16 h 147"/>
              <a:gd name="T14" fmla="*/ 0 w 113"/>
              <a:gd name="T15" fmla="*/ 15 h 147"/>
              <a:gd name="T16" fmla="*/ 0 w 113"/>
              <a:gd name="T17" fmla="*/ 3 h 147"/>
              <a:gd name="T18" fmla="*/ 48 w 113"/>
              <a:gd name="T19" fmla="*/ 0 h 147"/>
              <a:gd name="T20" fmla="*/ 48 w 113"/>
              <a:gd name="T21" fmla="*/ 32 h 147"/>
              <a:gd name="T22" fmla="*/ 63 w 113"/>
              <a:gd name="T23" fmla="*/ 9 h 147"/>
              <a:gd name="T24" fmla="*/ 87 w 113"/>
              <a:gd name="T25" fmla="*/ 0 h 147"/>
              <a:gd name="T26" fmla="*/ 105 w 113"/>
              <a:gd name="T27" fmla="*/ 6 h 147"/>
              <a:gd name="T28" fmla="*/ 113 w 113"/>
              <a:gd name="T29" fmla="*/ 21 h 147"/>
              <a:gd name="T30" fmla="*/ 108 w 113"/>
              <a:gd name="T31" fmla="*/ 32 h 147"/>
              <a:gd name="T32" fmla="*/ 98 w 113"/>
              <a:gd name="T33" fmla="*/ 36 h 147"/>
              <a:gd name="T34" fmla="*/ 87 w 113"/>
              <a:gd name="T35" fmla="*/ 32 h 147"/>
              <a:gd name="T36" fmla="*/ 83 w 113"/>
              <a:gd name="T37" fmla="*/ 21 h 147"/>
              <a:gd name="T38" fmla="*/ 89 w 113"/>
              <a:gd name="T39" fmla="*/ 8 h 147"/>
              <a:gd name="T40" fmla="*/ 87 w 113"/>
              <a:gd name="T41" fmla="*/ 8 h 147"/>
              <a:gd name="T42" fmla="*/ 65 w 113"/>
              <a:gd name="T43" fmla="*/ 18 h 147"/>
              <a:gd name="T44" fmla="*/ 53 w 113"/>
              <a:gd name="T45" fmla="*/ 42 h 147"/>
              <a:gd name="T46" fmla="*/ 49 w 113"/>
              <a:gd name="T47" fmla="*/ 70 h 147"/>
              <a:gd name="T48" fmla="*/ 49 w 113"/>
              <a:gd name="T49" fmla="*/ 125 h 147"/>
              <a:gd name="T50" fmla="*/ 82 w 113"/>
              <a:gd name="T51" fmla="*/ 135 h 147"/>
              <a:gd name="T52" fmla="*/ 82 w 113"/>
              <a:gd name="T53" fmla="*/ 147 h 147"/>
              <a:gd name="T54" fmla="*/ 0 w 113"/>
              <a:gd name="T55" fmla="*/ 147 h 147"/>
              <a:gd name="T56" fmla="*/ 0 w 113"/>
              <a:gd name="T5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3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3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1" y="23"/>
                  <a:pt x="56" y="15"/>
                  <a:pt x="63" y="9"/>
                </a:cubicBezTo>
                <a:cubicBezTo>
                  <a:pt x="69" y="3"/>
                  <a:pt x="78" y="0"/>
                  <a:pt x="87" y="0"/>
                </a:cubicBezTo>
                <a:cubicBezTo>
                  <a:pt x="94" y="0"/>
                  <a:pt x="100" y="2"/>
                  <a:pt x="105" y="6"/>
                </a:cubicBezTo>
                <a:cubicBezTo>
                  <a:pt x="110" y="9"/>
                  <a:pt x="113" y="15"/>
                  <a:pt x="113" y="21"/>
                </a:cubicBezTo>
                <a:cubicBezTo>
                  <a:pt x="113" y="25"/>
                  <a:pt x="111" y="29"/>
                  <a:pt x="108" y="32"/>
                </a:cubicBezTo>
                <a:cubicBezTo>
                  <a:pt x="105" y="35"/>
                  <a:pt x="102" y="36"/>
                  <a:pt x="98" y="36"/>
                </a:cubicBezTo>
                <a:cubicBezTo>
                  <a:pt x="93" y="36"/>
                  <a:pt x="90" y="35"/>
                  <a:pt x="87" y="32"/>
                </a:cubicBezTo>
                <a:cubicBezTo>
                  <a:pt x="84" y="29"/>
                  <a:pt x="83" y="25"/>
                  <a:pt x="83" y="21"/>
                </a:cubicBezTo>
                <a:cubicBezTo>
                  <a:pt x="83" y="15"/>
                  <a:pt x="85" y="11"/>
                  <a:pt x="89" y="8"/>
                </a:cubicBezTo>
                <a:lnTo>
                  <a:pt x="87" y="8"/>
                </a:lnTo>
                <a:cubicBezTo>
                  <a:pt x="78" y="8"/>
                  <a:pt x="71" y="12"/>
                  <a:pt x="65" y="18"/>
                </a:cubicBezTo>
                <a:cubicBezTo>
                  <a:pt x="59" y="25"/>
                  <a:pt x="55" y="33"/>
                  <a:pt x="53" y="42"/>
                </a:cubicBezTo>
                <a:cubicBezTo>
                  <a:pt x="50" y="52"/>
                  <a:pt x="49" y="61"/>
                  <a:pt x="49" y="70"/>
                </a:cubicBezTo>
                <a:lnTo>
                  <a:pt x="49" y="125"/>
                </a:lnTo>
                <a:cubicBezTo>
                  <a:pt x="49" y="132"/>
                  <a:pt x="60" y="135"/>
                  <a:pt x="82" y="135"/>
                </a:cubicBezTo>
                <a:lnTo>
                  <a:pt x="82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Freeform 70"/>
          <p:cNvSpPr>
            <a:spLocks noEditPoints="1"/>
          </p:cNvSpPr>
          <p:nvPr/>
        </p:nvSpPr>
        <p:spPr bwMode="auto">
          <a:xfrm>
            <a:off x="3957638" y="6672263"/>
            <a:ext cx="119063" cy="120650"/>
          </a:xfrm>
          <a:custGeom>
            <a:avLst/>
            <a:gdLst>
              <a:gd name="T0" fmla="*/ 0 w 151"/>
              <a:gd name="T1" fmla="*/ 116 h 153"/>
              <a:gd name="T2" fmla="*/ 15 w 151"/>
              <a:gd name="T3" fmla="*/ 84 h 153"/>
              <a:gd name="T4" fmla="*/ 53 w 151"/>
              <a:gd name="T5" fmla="*/ 66 h 153"/>
              <a:gd name="T6" fmla="*/ 95 w 151"/>
              <a:gd name="T7" fmla="*/ 61 h 153"/>
              <a:gd name="T8" fmla="*/ 95 w 151"/>
              <a:gd name="T9" fmla="*/ 48 h 153"/>
              <a:gd name="T10" fmla="*/ 90 w 151"/>
              <a:gd name="T11" fmla="*/ 29 h 153"/>
              <a:gd name="T12" fmla="*/ 78 w 151"/>
              <a:gd name="T13" fmla="*/ 14 h 153"/>
              <a:gd name="T14" fmla="*/ 61 w 151"/>
              <a:gd name="T15" fmla="*/ 8 h 153"/>
              <a:gd name="T16" fmla="*/ 27 w 151"/>
              <a:gd name="T17" fmla="*/ 18 h 153"/>
              <a:gd name="T18" fmla="*/ 37 w 151"/>
              <a:gd name="T19" fmla="*/ 23 h 153"/>
              <a:gd name="T20" fmla="*/ 41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4 w 151"/>
              <a:gd name="T27" fmla="*/ 46 h 153"/>
              <a:gd name="T28" fmla="*/ 9 w 151"/>
              <a:gd name="T29" fmla="*/ 34 h 153"/>
              <a:gd name="T30" fmla="*/ 25 w 151"/>
              <a:gd name="T31" fmla="*/ 8 h 153"/>
              <a:gd name="T32" fmla="*/ 61 w 151"/>
              <a:gd name="T33" fmla="*/ 0 h 153"/>
              <a:gd name="T34" fmla="*/ 88 w 151"/>
              <a:gd name="T35" fmla="*/ 6 h 153"/>
              <a:gd name="T36" fmla="*/ 110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1 w 151"/>
              <a:gd name="T43" fmla="*/ 134 h 153"/>
              <a:gd name="T44" fmla="*/ 130 w 151"/>
              <a:gd name="T45" fmla="*/ 139 h 153"/>
              <a:gd name="T46" fmla="*/ 138 w 151"/>
              <a:gd name="T47" fmla="*/ 134 h 153"/>
              <a:gd name="T48" fmla="*/ 141 w 151"/>
              <a:gd name="T49" fmla="*/ 122 h 153"/>
              <a:gd name="T50" fmla="*/ 141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7 w 151"/>
              <a:gd name="T57" fmla="*/ 136 h 153"/>
              <a:gd name="T58" fmla="*/ 137 w 151"/>
              <a:gd name="T59" fmla="*/ 147 h 153"/>
              <a:gd name="T60" fmla="*/ 122 w 151"/>
              <a:gd name="T61" fmla="*/ 151 h 153"/>
              <a:gd name="T62" fmla="*/ 105 w 151"/>
              <a:gd name="T63" fmla="*/ 144 h 153"/>
              <a:gd name="T64" fmla="*/ 97 w 151"/>
              <a:gd name="T65" fmla="*/ 125 h 153"/>
              <a:gd name="T66" fmla="*/ 79 w 151"/>
              <a:gd name="T67" fmla="*/ 145 h 153"/>
              <a:gd name="T68" fmla="*/ 54 w 151"/>
              <a:gd name="T69" fmla="*/ 153 h 153"/>
              <a:gd name="T70" fmla="*/ 28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7 w 151"/>
              <a:gd name="T77" fmla="*/ 116 h 153"/>
              <a:gd name="T78" fmla="*/ 36 w 151"/>
              <a:gd name="T79" fmla="*/ 136 h 153"/>
              <a:gd name="T80" fmla="*/ 56 w 151"/>
              <a:gd name="T81" fmla="*/ 144 h 153"/>
              <a:gd name="T82" fmla="*/ 75 w 151"/>
              <a:gd name="T83" fmla="*/ 139 h 153"/>
              <a:gd name="T84" fmla="*/ 89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7 w 151"/>
              <a:gd name="T93" fmla="*/ 90 h 153"/>
              <a:gd name="T94" fmla="*/ 27 w 151"/>
              <a:gd name="T95" fmla="*/ 116 h 153"/>
              <a:gd name="T96" fmla="*/ 27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5" y="92"/>
                  <a:pt x="15" y="84"/>
                </a:cubicBezTo>
                <a:cubicBezTo>
                  <a:pt x="26" y="76"/>
                  <a:pt x="38" y="70"/>
                  <a:pt x="53" y="66"/>
                </a:cubicBezTo>
                <a:cubicBezTo>
                  <a:pt x="68" y="63"/>
                  <a:pt x="81" y="61"/>
                  <a:pt x="95" y="61"/>
                </a:cubicBezTo>
                <a:lnTo>
                  <a:pt x="95" y="48"/>
                </a:lnTo>
                <a:cubicBezTo>
                  <a:pt x="95" y="41"/>
                  <a:pt x="93" y="35"/>
                  <a:pt x="90" y="29"/>
                </a:cubicBezTo>
                <a:cubicBezTo>
                  <a:pt x="88" y="23"/>
                  <a:pt x="84" y="18"/>
                  <a:pt x="78" y="14"/>
                </a:cubicBezTo>
                <a:cubicBezTo>
                  <a:pt x="73" y="10"/>
                  <a:pt x="67" y="8"/>
                  <a:pt x="61" y="8"/>
                </a:cubicBezTo>
                <a:cubicBezTo>
                  <a:pt x="46" y="8"/>
                  <a:pt x="35" y="12"/>
                  <a:pt x="27" y="18"/>
                </a:cubicBezTo>
                <a:cubicBezTo>
                  <a:pt x="31" y="18"/>
                  <a:pt x="35" y="20"/>
                  <a:pt x="37" y="23"/>
                </a:cubicBezTo>
                <a:cubicBezTo>
                  <a:pt x="40" y="26"/>
                  <a:pt x="41" y="30"/>
                  <a:pt x="41" y="34"/>
                </a:cubicBezTo>
                <a:cubicBezTo>
                  <a:pt x="41" y="39"/>
                  <a:pt x="40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1" y="50"/>
                  <a:pt x="17" y="49"/>
                  <a:pt x="14" y="46"/>
                </a:cubicBezTo>
                <a:cubicBezTo>
                  <a:pt x="11" y="43"/>
                  <a:pt x="9" y="39"/>
                  <a:pt x="9" y="34"/>
                </a:cubicBezTo>
                <a:cubicBezTo>
                  <a:pt x="9" y="23"/>
                  <a:pt x="15" y="14"/>
                  <a:pt x="25" y="8"/>
                </a:cubicBezTo>
                <a:cubicBezTo>
                  <a:pt x="36" y="2"/>
                  <a:pt x="48" y="0"/>
                  <a:pt x="61" y="0"/>
                </a:cubicBezTo>
                <a:cubicBezTo>
                  <a:pt x="69" y="0"/>
                  <a:pt x="79" y="2"/>
                  <a:pt x="88" y="6"/>
                </a:cubicBezTo>
                <a:cubicBezTo>
                  <a:pt x="97" y="9"/>
                  <a:pt x="104" y="15"/>
                  <a:pt x="110" y="22"/>
                </a:cubicBezTo>
                <a:cubicBezTo>
                  <a:pt x="116" y="29"/>
                  <a:pt x="119" y="37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1" y="134"/>
                </a:cubicBezTo>
                <a:cubicBezTo>
                  <a:pt x="123" y="138"/>
                  <a:pt x="126" y="139"/>
                  <a:pt x="130" y="139"/>
                </a:cubicBezTo>
                <a:cubicBezTo>
                  <a:pt x="134" y="139"/>
                  <a:pt x="137" y="138"/>
                  <a:pt x="138" y="134"/>
                </a:cubicBezTo>
                <a:cubicBezTo>
                  <a:pt x="140" y="130"/>
                  <a:pt x="141" y="126"/>
                  <a:pt x="141" y="122"/>
                </a:cubicBezTo>
                <a:lnTo>
                  <a:pt x="141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50" y="132"/>
                  <a:pt x="147" y="136"/>
                </a:cubicBezTo>
                <a:cubicBezTo>
                  <a:pt x="144" y="141"/>
                  <a:pt x="141" y="144"/>
                  <a:pt x="137" y="147"/>
                </a:cubicBezTo>
                <a:cubicBezTo>
                  <a:pt x="132" y="150"/>
                  <a:pt x="127" y="151"/>
                  <a:pt x="122" y="151"/>
                </a:cubicBezTo>
                <a:cubicBezTo>
                  <a:pt x="116" y="151"/>
                  <a:pt x="110" y="149"/>
                  <a:pt x="105" y="144"/>
                </a:cubicBezTo>
                <a:cubicBezTo>
                  <a:pt x="101" y="138"/>
                  <a:pt x="98" y="132"/>
                  <a:pt x="97" y="125"/>
                </a:cubicBezTo>
                <a:cubicBezTo>
                  <a:pt x="93" y="134"/>
                  <a:pt x="87" y="140"/>
                  <a:pt x="79" y="145"/>
                </a:cubicBezTo>
                <a:cubicBezTo>
                  <a:pt x="71" y="150"/>
                  <a:pt x="63" y="153"/>
                  <a:pt x="54" y="153"/>
                </a:cubicBezTo>
                <a:cubicBezTo>
                  <a:pt x="45" y="153"/>
                  <a:pt x="37" y="151"/>
                  <a:pt x="28" y="149"/>
                </a:cubicBezTo>
                <a:cubicBezTo>
                  <a:pt x="20" y="147"/>
                  <a:pt x="13" y="143"/>
                  <a:pt x="8" y="137"/>
                </a:cubicBezTo>
                <a:cubicBezTo>
                  <a:pt x="2" y="132"/>
                  <a:pt x="0" y="125"/>
                  <a:pt x="0" y="116"/>
                </a:cubicBezTo>
                <a:close/>
                <a:moveTo>
                  <a:pt x="27" y="116"/>
                </a:moveTo>
                <a:cubicBezTo>
                  <a:pt x="27" y="124"/>
                  <a:pt x="30" y="131"/>
                  <a:pt x="36" y="136"/>
                </a:cubicBezTo>
                <a:cubicBezTo>
                  <a:pt x="41" y="141"/>
                  <a:pt x="48" y="144"/>
                  <a:pt x="56" y="144"/>
                </a:cubicBezTo>
                <a:cubicBezTo>
                  <a:pt x="63" y="144"/>
                  <a:pt x="70" y="142"/>
                  <a:pt x="75" y="139"/>
                </a:cubicBezTo>
                <a:cubicBezTo>
                  <a:pt x="81" y="135"/>
                  <a:pt x="86" y="130"/>
                  <a:pt x="89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5" y="70"/>
                  <a:pt x="74" y="72"/>
                  <a:pt x="64" y="75"/>
                </a:cubicBezTo>
                <a:cubicBezTo>
                  <a:pt x="53" y="78"/>
                  <a:pt x="44" y="83"/>
                  <a:pt x="37" y="90"/>
                </a:cubicBezTo>
                <a:cubicBezTo>
                  <a:pt x="30" y="97"/>
                  <a:pt x="27" y="106"/>
                  <a:pt x="27" y="116"/>
                </a:cubicBezTo>
                <a:close/>
                <a:moveTo>
                  <a:pt x="27" y="11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Freeform 71"/>
          <p:cNvSpPr>
            <a:spLocks noEditPoints="1"/>
          </p:cNvSpPr>
          <p:nvPr/>
        </p:nvSpPr>
        <p:spPr bwMode="auto">
          <a:xfrm>
            <a:off x="4083050" y="6627813"/>
            <a:ext cx="80963" cy="165100"/>
          </a:xfrm>
          <a:custGeom>
            <a:avLst/>
            <a:gdLst>
              <a:gd name="T0" fmla="*/ 28 w 104"/>
              <a:gd name="T1" fmla="*/ 165 h 209"/>
              <a:gd name="T2" fmla="*/ 28 w 104"/>
              <a:gd name="T3" fmla="*/ 73 h 209"/>
              <a:gd name="T4" fmla="*/ 0 w 104"/>
              <a:gd name="T5" fmla="*/ 73 h 209"/>
              <a:gd name="T6" fmla="*/ 0 w 104"/>
              <a:gd name="T7" fmla="*/ 64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9 w 104"/>
              <a:gd name="T17" fmla="*/ 61 h 209"/>
              <a:gd name="T18" fmla="*/ 99 w 104"/>
              <a:gd name="T19" fmla="*/ 73 h 209"/>
              <a:gd name="T20" fmla="*/ 52 w 104"/>
              <a:gd name="T21" fmla="*/ 73 h 209"/>
              <a:gd name="T22" fmla="*/ 52 w 104"/>
              <a:gd name="T23" fmla="*/ 164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5 w 104"/>
              <a:gd name="T31" fmla="*/ 164 h 209"/>
              <a:gd name="T32" fmla="*/ 95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8 w 104"/>
              <a:gd name="T47" fmla="*/ 165 h 209"/>
              <a:gd name="T48" fmla="*/ 28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4"/>
                </a:lnTo>
                <a:cubicBezTo>
                  <a:pt x="14" y="64"/>
                  <a:pt x="25" y="58"/>
                  <a:pt x="32" y="44"/>
                </a:cubicBezTo>
                <a:cubicBezTo>
                  <a:pt x="39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3" y="182"/>
                  <a:pt x="56" y="189"/>
                </a:cubicBezTo>
                <a:cubicBezTo>
                  <a:pt x="59" y="196"/>
                  <a:pt x="65" y="199"/>
                  <a:pt x="73" y="199"/>
                </a:cubicBezTo>
                <a:cubicBezTo>
                  <a:pt x="81" y="199"/>
                  <a:pt x="86" y="195"/>
                  <a:pt x="89" y="188"/>
                </a:cubicBezTo>
                <a:cubicBezTo>
                  <a:pt x="93" y="181"/>
                  <a:pt x="95" y="173"/>
                  <a:pt x="95" y="164"/>
                </a:cubicBezTo>
                <a:lnTo>
                  <a:pt x="95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7" y="209"/>
                  <a:pt x="47" y="205"/>
                  <a:pt x="39" y="197"/>
                </a:cubicBezTo>
                <a:cubicBezTo>
                  <a:pt x="31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Freeform 72"/>
          <p:cNvSpPr>
            <a:spLocks noEditPoints="1"/>
          </p:cNvSpPr>
          <p:nvPr/>
        </p:nvSpPr>
        <p:spPr bwMode="auto">
          <a:xfrm>
            <a:off x="4186238" y="6613526"/>
            <a:ext cx="58738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2 w 73"/>
              <a:gd name="T13" fmla="*/ 91 h 223"/>
              <a:gd name="T14" fmla="*/ 2 w 73"/>
              <a:gd name="T15" fmla="*/ 79 h 223"/>
              <a:gd name="T16" fmla="*/ 50 w 73"/>
              <a:gd name="T17" fmla="*/ 76 h 223"/>
              <a:gd name="T18" fmla="*/ 50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20 w 73"/>
              <a:gd name="T31" fmla="*/ 6 h 223"/>
              <a:gd name="T32" fmla="*/ 33 w 73"/>
              <a:gd name="T33" fmla="*/ 0 h 223"/>
              <a:gd name="T34" fmla="*/ 42 w 73"/>
              <a:gd name="T35" fmla="*/ 2 h 223"/>
              <a:gd name="T36" fmla="*/ 48 w 73"/>
              <a:gd name="T37" fmla="*/ 9 h 223"/>
              <a:gd name="T38" fmla="*/ 51 w 73"/>
              <a:gd name="T39" fmla="*/ 18 h 223"/>
              <a:gd name="T40" fmla="*/ 45 w 73"/>
              <a:gd name="T41" fmla="*/ 31 h 223"/>
              <a:gd name="T42" fmla="*/ 33 w 73"/>
              <a:gd name="T43" fmla="*/ 37 h 223"/>
              <a:gd name="T44" fmla="*/ 20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8" y="211"/>
                  <a:pt x="14" y="211"/>
                  <a:pt x="19" y="210"/>
                </a:cubicBezTo>
                <a:cubicBezTo>
                  <a:pt x="24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8" y="92"/>
                  <a:pt x="11" y="91"/>
                  <a:pt x="2" y="91"/>
                </a:cubicBezTo>
                <a:lnTo>
                  <a:pt x="2" y="79"/>
                </a:lnTo>
                <a:lnTo>
                  <a:pt x="50" y="76"/>
                </a:lnTo>
                <a:lnTo>
                  <a:pt x="50" y="201"/>
                </a:lnTo>
                <a:cubicBezTo>
                  <a:pt x="50" y="205"/>
                  <a:pt x="52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20" y="6"/>
                </a:cubicBezTo>
                <a:cubicBezTo>
                  <a:pt x="23" y="2"/>
                  <a:pt x="28" y="0"/>
                  <a:pt x="33" y="0"/>
                </a:cubicBezTo>
                <a:cubicBezTo>
                  <a:pt x="36" y="0"/>
                  <a:pt x="39" y="1"/>
                  <a:pt x="42" y="2"/>
                </a:cubicBezTo>
                <a:cubicBezTo>
                  <a:pt x="45" y="4"/>
                  <a:pt x="47" y="6"/>
                  <a:pt x="48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7"/>
                  <a:pt x="45" y="31"/>
                </a:cubicBezTo>
                <a:cubicBezTo>
                  <a:pt x="42" y="35"/>
                  <a:pt x="37" y="37"/>
                  <a:pt x="33" y="37"/>
                </a:cubicBezTo>
                <a:cubicBezTo>
                  <a:pt x="28" y="37"/>
                  <a:pt x="23" y="35"/>
                  <a:pt x="20" y="31"/>
                </a:cubicBezTo>
                <a:cubicBezTo>
                  <a:pt x="16" y="27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Freeform 73"/>
          <p:cNvSpPr>
            <a:spLocks noEditPoints="1"/>
          </p:cNvSpPr>
          <p:nvPr/>
        </p:nvSpPr>
        <p:spPr bwMode="auto">
          <a:xfrm>
            <a:off x="4259263" y="6672263"/>
            <a:ext cx="115888" cy="120650"/>
          </a:xfrm>
          <a:custGeom>
            <a:avLst/>
            <a:gdLst>
              <a:gd name="T0" fmla="*/ 74 w 148"/>
              <a:gd name="T1" fmla="*/ 153 h 153"/>
              <a:gd name="T2" fmla="*/ 37 w 148"/>
              <a:gd name="T3" fmla="*/ 143 h 153"/>
              <a:gd name="T4" fmla="*/ 10 w 148"/>
              <a:gd name="T5" fmla="*/ 115 h 153"/>
              <a:gd name="T6" fmla="*/ 0 w 148"/>
              <a:gd name="T7" fmla="*/ 78 h 153"/>
              <a:gd name="T8" fmla="*/ 5 w 148"/>
              <a:gd name="T9" fmla="*/ 49 h 153"/>
              <a:gd name="T10" fmla="*/ 21 w 148"/>
              <a:gd name="T11" fmla="*/ 23 h 153"/>
              <a:gd name="T12" fmla="*/ 44 w 148"/>
              <a:gd name="T13" fmla="*/ 6 h 153"/>
              <a:gd name="T14" fmla="*/ 74 w 148"/>
              <a:gd name="T15" fmla="*/ 0 h 153"/>
              <a:gd name="T16" fmla="*/ 111 w 148"/>
              <a:gd name="T17" fmla="*/ 11 h 153"/>
              <a:gd name="T18" fmla="*/ 138 w 148"/>
              <a:gd name="T19" fmla="*/ 39 h 153"/>
              <a:gd name="T20" fmla="*/ 148 w 148"/>
              <a:gd name="T21" fmla="*/ 78 h 153"/>
              <a:gd name="T22" fmla="*/ 138 w 148"/>
              <a:gd name="T23" fmla="*/ 115 h 153"/>
              <a:gd name="T24" fmla="*/ 111 w 148"/>
              <a:gd name="T25" fmla="*/ 143 h 153"/>
              <a:gd name="T26" fmla="*/ 74 w 148"/>
              <a:gd name="T27" fmla="*/ 153 h 153"/>
              <a:gd name="T28" fmla="*/ 74 w 148"/>
              <a:gd name="T29" fmla="*/ 143 h 153"/>
              <a:gd name="T30" fmla="*/ 110 w 148"/>
              <a:gd name="T31" fmla="*/ 124 h 153"/>
              <a:gd name="T32" fmla="*/ 118 w 148"/>
              <a:gd name="T33" fmla="*/ 74 h 153"/>
              <a:gd name="T34" fmla="*/ 117 w 148"/>
              <a:gd name="T35" fmla="*/ 47 h 153"/>
              <a:gd name="T36" fmla="*/ 109 w 148"/>
              <a:gd name="T37" fmla="*/ 27 h 153"/>
              <a:gd name="T38" fmla="*/ 99 w 148"/>
              <a:gd name="T39" fmla="*/ 17 h 153"/>
              <a:gd name="T40" fmla="*/ 87 w 148"/>
              <a:gd name="T41" fmla="*/ 11 h 153"/>
              <a:gd name="T42" fmla="*/ 74 w 148"/>
              <a:gd name="T43" fmla="*/ 8 h 153"/>
              <a:gd name="T44" fmla="*/ 54 w 148"/>
              <a:gd name="T45" fmla="*/ 13 h 153"/>
              <a:gd name="T46" fmla="*/ 38 w 148"/>
              <a:gd name="T47" fmla="*/ 27 h 153"/>
              <a:gd name="T48" fmla="*/ 31 w 148"/>
              <a:gd name="T49" fmla="*/ 47 h 153"/>
              <a:gd name="T50" fmla="*/ 29 w 148"/>
              <a:gd name="T51" fmla="*/ 74 h 153"/>
              <a:gd name="T52" fmla="*/ 32 w 148"/>
              <a:gd name="T53" fmla="*/ 108 h 153"/>
              <a:gd name="T54" fmla="*/ 45 w 148"/>
              <a:gd name="T55" fmla="*/ 133 h 153"/>
              <a:gd name="T56" fmla="*/ 74 w 148"/>
              <a:gd name="T57" fmla="*/ 143 h 153"/>
              <a:gd name="T58" fmla="*/ 74 w 148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153">
                <a:moveTo>
                  <a:pt x="74" y="153"/>
                </a:moveTo>
                <a:cubicBezTo>
                  <a:pt x="60" y="153"/>
                  <a:pt x="48" y="149"/>
                  <a:pt x="37" y="143"/>
                </a:cubicBezTo>
                <a:cubicBezTo>
                  <a:pt x="25" y="136"/>
                  <a:pt x="16" y="127"/>
                  <a:pt x="10" y="115"/>
                </a:cubicBezTo>
                <a:cubicBezTo>
                  <a:pt x="3" y="104"/>
                  <a:pt x="0" y="91"/>
                  <a:pt x="0" y="78"/>
                </a:cubicBezTo>
                <a:cubicBezTo>
                  <a:pt x="0" y="68"/>
                  <a:pt x="2" y="58"/>
                  <a:pt x="5" y="49"/>
                </a:cubicBezTo>
                <a:cubicBezTo>
                  <a:pt x="9" y="39"/>
                  <a:pt x="14" y="31"/>
                  <a:pt x="21" y="23"/>
                </a:cubicBezTo>
                <a:cubicBezTo>
                  <a:pt x="28" y="16"/>
                  <a:pt x="36" y="10"/>
                  <a:pt x="44" y="6"/>
                </a:cubicBezTo>
                <a:cubicBezTo>
                  <a:pt x="53" y="2"/>
                  <a:pt x="63" y="0"/>
                  <a:pt x="74" y="0"/>
                </a:cubicBezTo>
                <a:cubicBezTo>
                  <a:pt x="88" y="0"/>
                  <a:pt x="100" y="3"/>
                  <a:pt x="111" y="11"/>
                </a:cubicBezTo>
                <a:cubicBezTo>
                  <a:pt x="122" y="18"/>
                  <a:pt x="131" y="27"/>
                  <a:pt x="138" y="39"/>
                </a:cubicBezTo>
                <a:cubicBezTo>
                  <a:pt x="144" y="52"/>
                  <a:pt x="148" y="64"/>
                  <a:pt x="148" y="78"/>
                </a:cubicBezTo>
                <a:cubicBezTo>
                  <a:pt x="148" y="91"/>
                  <a:pt x="144" y="104"/>
                  <a:pt x="138" y="115"/>
                </a:cubicBezTo>
                <a:cubicBezTo>
                  <a:pt x="131" y="127"/>
                  <a:pt x="122" y="136"/>
                  <a:pt x="111" y="143"/>
                </a:cubicBezTo>
                <a:cubicBezTo>
                  <a:pt x="99" y="149"/>
                  <a:pt x="87" y="153"/>
                  <a:pt x="74" y="153"/>
                </a:cubicBezTo>
                <a:close/>
                <a:moveTo>
                  <a:pt x="74" y="143"/>
                </a:moveTo>
                <a:cubicBezTo>
                  <a:pt x="92" y="143"/>
                  <a:pt x="104" y="137"/>
                  <a:pt x="110" y="124"/>
                </a:cubicBezTo>
                <a:cubicBezTo>
                  <a:pt x="115" y="111"/>
                  <a:pt x="118" y="94"/>
                  <a:pt x="118" y="74"/>
                </a:cubicBezTo>
                <a:cubicBezTo>
                  <a:pt x="118" y="63"/>
                  <a:pt x="118" y="54"/>
                  <a:pt x="117" y="47"/>
                </a:cubicBezTo>
                <a:cubicBezTo>
                  <a:pt x="116" y="39"/>
                  <a:pt x="113" y="33"/>
                  <a:pt x="109" y="27"/>
                </a:cubicBezTo>
                <a:cubicBezTo>
                  <a:pt x="106" y="23"/>
                  <a:pt x="103" y="20"/>
                  <a:pt x="99" y="17"/>
                </a:cubicBezTo>
                <a:cubicBezTo>
                  <a:pt x="96" y="14"/>
                  <a:pt x="91" y="12"/>
                  <a:pt x="87" y="11"/>
                </a:cubicBezTo>
                <a:cubicBezTo>
                  <a:pt x="83" y="9"/>
                  <a:pt x="78" y="8"/>
                  <a:pt x="74" y="8"/>
                </a:cubicBezTo>
                <a:cubicBezTo>
                  <a:pt x="67" y="8"/>
                  <a:pt x="60" y="10"/>
                  <a:pt x="54" y="13"/>
                </a:cubicBezTo>
                <a:cubicBezTo>
                  <a:pt x="48" y="16"/>
                  <a:pt x="43" y="21"/>
                  <a:pt x="38" y="27"/>
                </a:cubicBezTo>
                <a:cubicBezTo>
                  <a:pt x="34" y="33"/>
                  <a:pt x="32" y="40"/>
                  <a:pt x="31" y="47"/>
                </a:cubicBezTo>
                <a:cubicBezTo>
                  <a:pt x="30" y="55"/>
                  <a:pt x="29" y="64"/>
                  <a:pt x="29" y="74"/>
                </a:cubicBezTo>
                <a:cubicBezTo>
                  <a:pt x="29" y="87"/>
                  <a:pt x="30" y="98"/>
                  <a:pt x="32" y="108"/>
                </a:cubicBezTo>
                <a:cubicBezTo>
                  <a:pt x="34" y="118"/>
                  <a:pt x="39" y="126"/>
                  <a:pt x="45" y="133"/>
                </a:cubicBezTo>
                <a:cubicBezTo>
                  <a:pt x="52" y="140"/>
                  <a:pt x="61" y="143"/>
                  <a:pt x="74" y="143"/>
                </a:cubicBezTo>
                <a:close/>
                <a:moveTo>
                  <a:pt x="74" y="1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Freeform 74"/>
          <p:cNvSpPr>
            <a:spLocks noEditPoints="1"/>
          </p:cNvSpPr>
          <p:nvPr/>
        </p:nvSpPr>
        <p:spPr bwMode="auto">
          <a:xfrm>
            <a:off x="4389438" y="6673851"/>
            <a:ext cx="133350" cy="115888"/>
          </a:xfrm>
          <a:custGeom>
            <a:avLst/>
            <a:gdLst>
              <a:gd name="T0" fmla="*/ 0 w 170"/>
              <a:gd name="T1" fmla="*/ 147 h 147"/>
              <a:gd name="T2" fmla="*/ 0 w 170"/>
              <a:gd name="T3" fmla="*/ 135 h 147"/>
              <a:gd name="T4" fmla="*/ 19 w 170"/>
              <a:gd name="T5" fmla="*/ 134 h 147"/>
              <a:gd name="T6" fmla="*/ 26 w 170"/>
              <a:gd name="T7" fmla="*/ 125 h 147"/>
              <a:gd name="T8" fmla="*/ 26 w 170"/>
              <a:gd name="T9" fmla="*/ 34 h 147"/>
              <a:gd name="T10" fmla="*/ 24 w 170"/>
              <a:gd name="T11" fmla="*/ 21 h 147"/>
              <a:gd name="T12" fmla="*/ 16 w 170"/>
              <a:gd name="T13" fmla="*/ 16 h 147"/>
              <a:gd name="T14" fmla="*/ 0 w 170"/>
              <a:gd name="T15" fmla="*/ 15 h 147"/>
              <a:gd name="T16" fmla="*/ 0 w 170"/>
              <a:gd name="T17" fmla="*/ 3 h 147"/>
              <a:gd name="T18" fmla="*/ 49 w 170"/>
              <a:gd name="T19" fmla="*/ 0 h 147"/>
              <a:gd name="T20" fmla="*/ 49 w 170"/>
              <a:gd name="T21" fmla="*/ 32 h 147"/>
              <a:gd name="T22" fmla="*/ 68 w 170"/>
              <a:gd name="T23" fmla="*/ 9 h 147"/>
              <a:gd name="T24" fmla="*/ 97 w 170"/>
              <a:gd name="T25" fmla="*/ 0 h 147"/>
              <a:gd name="T26" fmla="*/ 132 w 170"/>
              <a:gd name="T27" fmla="*/ 11 h 147"/>
              <a:gd name="T28" fmla="*/ 144 w 170"/>
              <a:gd name="T29" fmla="*/ 45 h 147"/>
              <a:gd name="T30" fmla="*/ 144 w 170"/>
              <a:gd name="T31" fmla="*/ 125 h 147"/>
              <a:gd name="T32" fmla="*/ 151 w 170"/>
              <a:gd name="T33" fmla="*/ 134 h 147"/>
              <a:gd name="T34" fmla="*/ 170 w 170"/>
              <a:gd name="T35" fmla="*/ 135 h 147"/>
              <a:gd name="T36" fmla="*/ 170 w 170"/>
              <a:gd name="T37" fmla="*/ 147 h 147"/>
              <a:gd name="T38" fmla="*/ 93 w 170"/>
              <a:gd name="T39" fmla="*/ 147 h 147"/>
              <a:gd name="T40" fmla="*/ 93 w 170"/>
              <a:gd name="T41" fmla="*/ 135 h 147"/>
              <a:gd name="T42" fmla="*/ 112 w 170"/>
              <a:gd name="T43" fmla="*/ 134 h 147"/>
              <a:gd name="T44" fmla="*/ 119 w 170"/>
              <a:gd name="T45" fmla="*/ 125 h 147"/>
              <a:gd name="T46" fmla="*/ 119 w 170"/>
              <a:gd name="T47" fmla="*/ 46 h 147"/>
              <a:gd name="T48" fmla="*/ 115 w 170"/>
              <a:gd name="T49" fmla="*/ 19 h 147"/>
              <a:gd name="T50" fmla="*/ 95 w 170"/>
              <a:gd name="T51" fmla="*/ 8 h 147"/>
              <a:gd name="T52" fmla="*/ 63 w 170"/>
              <a:gd name="T53" fmla="*/ 24 h 147"/>
              <a:gd name="T54" fmla="*/ 51 w 170"/>
              <a:gd name="T55" fmla="*/ 59 h 147"/>
              <a:gd name="T56" fmla="*/ 51 w 170"/>
              <a:gd name="T57" fmla="*/ 125 h 147"/>
              <a:gd name="T58" fmla="*/ 58 w 170"/>
              <a:gd name="T59" fmla="*/ 134 h 147"/>
              <a:gd name="T60" fmla="*/ 77 w 170"/>
              <a:gd name="T61" fmla="*/ 135 h 147"/>
              <a:gd name="T62" fmla="*/ 77 w 170"/>
              <a:gd name="T63" fmla="*/ 147 h 147"/>
              <a:gd name="T64" fmla="*/ 0 w 170"/>
              <a:gd name="T65" fmla="*/ 147 h 147"/>
              <a:gd name="T66" fmla="*/ 0 w 170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6" y="24"/>
                  <a:pt x="24" y="21"/>
                </a:cubicBezTo>
                <a:cubicBezTo>
                  <a:pt x="22" y="18"/>
                  <a:pt x="20" y="17"/>
                  <a:pt x="16" y="16"/>
                </a:cubicBezTo>
                <a:cubicBezTo>
                  <a:pt x="13" y="15"/>
                  <a:pt x="8" y="15"/>
                  <a:pt x="0" y="15"/>
                </a:cubicBezTo>
                <a:lnTo>
                  <a:pt x="0" y="3"/>
                </a:lnTo>
                <a:lnTo>
                  <a:pt x="49" y="0"/>
                </a:lnTo>
                <a:lnTo>
                  <a:pt x="49" y="32"/>
                </a:lnTo>
                <a:cubicBezTo>
                  <a:pt x="53" y="23"/>
                  <a:pt x="60" y="15"/>
                  <a:pt x="68" y="9"/>
                </a:cubicBezTo>
                <a:cubicBezTo>
                  <a:pt x="77" y="3"/>
                  <a:pt x="87" y="0"/>
                  <a:pt x="97" y="0"/>
                </a:cubicBezTo>
                <a:cubicBezTo>
                  <a:pt x="112" y="0"/>
                  <a:pt x="124" y="3"/>
                  <a:pt x="132" y="11"/>
                </a:cubicBezTo>
                <a:cubicBezTo>
                  <a:pt x="140" y="18"/>
                  <a:pt x="144" y="29"/>
                  <a:pt x="144" y="45"/>
                </a:cubicBezTo>
                <a:lnTo>
                  <a:pt x="144" y="125"/>
                </a:lnTo>
                <a:cubicBezTo>
                  <a:pt x="144" y="129"/>
                  <a:pt x="146" y="132"/>
                  <a:pt x="151" y="134"/>
                </a:cubicBezTo>
                <a:cubicBezTo>
                  <a:pt x="156" y="135"/>
                  <a:pt x="162" y="135"/>
                  <a:pt x="170" y="135"/>
                </a:cubicBezTo>
                <a:lnTo>
                  <a:pt x="170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1" y="135"/>
                  <a:pt x="107" y="135"/>
                  <a:pt x="112" y="134"/>
                </a:cubicBezTo>
                <a:cubicBezTo>
                  <a:pt x="117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8" y="26"/>
                  <a:pt x="115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2" y="13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7" y="135"/>
                </a:cubicBezTo>
                <a:lnTo>
                  <a:pt x="77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Line 75"/>
          <p:cNvSpPr>
            <a:spLocks noChangeShapeType="1"/>
          </p:cNvSpPr>
          <p:nvPr/>
        </p:nvSpPr>
        <p:spPr bwMode="auto">
          <a:xfrm>
            <a:off x="3133725" y="6199188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Line 76"/>
          <p:cNvSpPr>
            <a:spLocks noChangeShapeType="1"/>
          </p:cNvSpPr>
          <p:nvPr/>
        </p:nvSpPr>
        <p:spPr bwMode="auto">
          <a:xfrm>
            <a:off x="3133725" y="4551363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" name="Line 77"/>
          <p:cNvSpPr>
            <a:spLocks noChangeShapeType="1"/>
          </p:cNvSpPr>
          <p:nvPr/>
        </p:nvSpPr>
        <p:spPr bwMode="auto">
          <a:xfrm flipV="1">
            <a:off x="3133725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" name="Line 78"/>
          <p:cNvSpPr>
            <a:spLocks noChangeShapeType="1"/>
          </p:cNvSpPr>
          <p:nvPr/>
        </p:nvSpPr>
        <p:spPr bwMode="auto">
          <a:xfrm>
            <a:off x="3133725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" name="Line 79"/>
          <p:cNvSpPr>
            <a:spLocks noChangeShapeType="1"/>
          </p:cNvSpPr>
          <p:nvPr/>
        </p:nvSpPr>
        <p:spPr bwMode="auto">
          <a:xfrm flipV="1">
            <a:off x="3957638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" name="Line 80"/>
          <p:cNvSpPr>
            <a:spLocks noChangeShapeType="1"/>
          </p:cNvSpPr>
          <p:nvPr/>
        </p:nvSpPr>
        <p:spPr bwMode="auto">
          <a:xfrm>
            <a:off x="3957638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" name="Line 81"/>
          <p:cNvSpPr>
            <a:spLocks noChangeShapeType="1"/>
          </p:cNvSpPr>
          <p:nvPr/>
        </p:nvSpPr>
        <p:spPr bwMode="auto">
          <a:xfrm flipV="1">
            <a:off x="4781550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" name="Line 82"/>
          <p:cNvSpPr>
            <a:spLocks noChangeShapeType="1"/>
          </p:cNvSpPr>
          <p:nvPr/>
        </p:nvSpPr>
        <p:spPr bwMode="auto">
          <a:xfrm>
            <a:off x="4781550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5" name="Freeform 83"/>
          <p:cNvSpPr>
            <a:spLocks noEditPoints="1"/>
          </p:cNvSpPr>
          <p:nvPr/>
        </p:nvSpPr>
        <p:spPr bwMode="auto">
          <a:xfrm>
            <a:off x="3084513" y="6315076"/>
            <a:ext cx="98425" cy="161925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5 h 207"/>
              <a:gd name="T6" fmla="*/ 5 w 126"/>
              <a:gd name="T7" fmla="*/ 56 h 207"/>
              <a:gd name="T8" fmla="*/ 24 w 126"/>
              <a:gd name="T9" fmla="*/ 17 h 207"/>
              <a:gd name="T10" fmla="*/ 63 w 126"/>
              <a:gd name="T11" fmla="*/ 0 h 207"/>
              <a:gd name="T12" fmla="*/ 95 w 126"/>
              <a:gd name="T13" fmla="*/ 10 h 207"/>
              <a:gd name="T14" fmla="*/ 115 w 126"/>
              <a:gd name="T15" fmla="*/ 35 h 207"/>
              <a:gd name="T16" fmla="*/ 124 w 126"/>
              <a:gd name="T17" fmla="*/ 68 h 207"/>
              <a:gd name="T18" fmla="*/ 126 w 126"/>
              <a:gd name="T19" fmla="*/ 105 h 207"/>
              <a:gd name="T20" fmla="*/ 121 w 126"/>
              <a:gd name="T21" fmla="*/ 153 h 207"/>
              <a:gd name="T22" fmla="*/ 102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8 w 126"/>
              <a:gd name="T43" fmla="*/ 58 h 207"/>
              <a:gd name="T44" fmla="*/ 26 w 126"/>
              <a:gd name="T45" fmla="*/ 100 h 207"/>
              <a:gd name="T46" fmla="*/ 27 w 126"/>
              <a:gd name="T47" fmla="*/ 131 h 207"/>
              <a:gd name="T48" fmla="*/ 31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9" y="207"/>
                  <a:pt x="22" y="197"/>
                  <a:pt x="13" y="176"/>
                </a:cubicBezTo>
                <a:cubicBezTo>
                  <a:pt x="4" y="156"/>
                  <a:pt x="0" y="132"/>
                  <a:pt x="0" y="105"/>
                </a:cubicBezTo>
                <a:cubicBezTo>
                  <a:pt x="0" y="87"/>
                  <a:pt x="1" y="71"/>
                  <a:pt x="5" y="56"/>
                </a:cubicBezTo>
                <a:cubicBezTo>
                  <a:pt x="8" y="40"/>
                  <a:pt x="14" y="27"/>
                  <a:pt x="24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7"/>
                  <a:pt x="110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5" y="80"/>
                  <a:pt x="126" y="92"/>
                  <a:pt x="126" y="105"/>
                </a:cubicBezTo>
                <a:cubicBezTo>
                  <a:pt x="126" y="122"/>
                  <a:pt x="124" y="138"/>
                  <a:pt x="121" y="153"/>
                </a:cubicBezTo>
                <a:cubicBezTo>
                  <a:pt x="118" y="168"/>
                  <a:pt x="112" y="181"/>
                  <a:pt x="102" y="191"/>
                </a:cubicBezTo>
                <a:cubicBezTo>
                  <a:pt x="93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7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5"/>
                  <a:pt x="99" y="71"/>
                  <a:pt x="98" y="58"/>
                </a:cubicBezTo>
                <a:cubicBezTo>
                  <a:pt x="97" y="45"/>
                  <a:pt x="93" y="34"/>
                  <a:pt x="88" y="24"/>
                </a:cubicBezTo>
                <a:cubicBezTo>
                  <a:pt x="83" y="13"/>
                  <a:pt x="74" y="8"/>
                  <a:pt x="63" y="8"/>
                </a:cubicBezTo>
                <a:cubicBezTo>
                  <a:pt x="52" y="8"/>
                  <a:pt x="43" y="13"/>
                  <a:pt x="38" y="24"/>
                </a:cubicBezTo>
                <a:cubicBezTo>
                  <a:pt x="32" y="34"/>
                  <a:pt x="29" y="46"/>
                  <a:pt x="28" y="58"/>
                </a:cubicBezTo>
                <a:cubicBezTo>
                  <a:pt x="26" y="71"/>
                  <a:pt x="26" y="85"/>
                  <a:pt x="26" y="100"/>
                </a:cubicBezTo>
                <a:cubicBezTo>
                  <a:pt x="26" y="111"/>
                  <a:pt x="26" y="121"/>
                  <a:pt x="27" y="131"/>
                </a:cubicBezTo>
                <a:cubicBezTo>
                  <a:pt x="27" y="141"/>
                  <a:pt x="29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84"/>
          <p:cNvSpPr>
            <a:spLocks noEditPoints="1"/>
          </p:cNvSpPr>
          <p:nvPr/>
        </p:nvSpPr>
        <p:spPr bwMode="auto">
          <a:xfrm>
            <a:off x="3910013" y="6315076"/>
            <a:ext cx="95250" cy="161925"/>
          </a:xfrm>
          <a:custGeom>
            <a:avLst/>
            <a:gdLst>
              <a:gd name="T0" fmla="*/ 11 w 120"/>
              <a:gd name="T1" fmla="*/ 166 h 207"/>
              <a:gd name="T2" fmla="*/ 20 w 120"/>
              <a:gd name="T3" fmla="*/ 182 h 207"/>
              <a:gd name="T4" fmla="*/ 35 w 120"/>
              <a:gd name="T5" fmla="*/ 193 h 207"/>
              <a:gd name="T6" fmla="*/ 54 w 120"/>
              <a:gd name="T7" fmla="*/ 197 h 207"/>
              <a:gd name="T8" fmla="*/ 83 w 120"/>
              <a:gd name="T9" fmla="*/ 180 h 207"/>
              <a:gd name="T10" fmla="*/ 92 w 120"/>
              <a:gd name="T11" fmla="*/ 140 h 207"/>
              <a:gd name="T12" fmla="*/ 91 w 120"/>
              <a:gd name="T13" fmla="*/ 122 h 207"/>
              <a:gd name="T14" fmla="*/ 89 w 120"/>
              <a:gd name="T15" fmla="*/ 108 h 207"/>
              <a:gd name="T16" fmla="*/ 79 w 120"/>
              <a:gd name="T17" fmla="*/ 90 h 207"/>
              <a:gd name="T18" fmla="*/ 62 w 120"/>
              <a:gd name="T19" fmla="*/ 82 h 207"/>
              <a:gd name="T20" fmla="*/ 45 w 120"/>
              <a:gd name="T21" fmla="*/ 85 h 207"/>
              <a:gd name="T22" fmla="*/ 33 w 120"/>
              <a:gd name="T23" fmla="*/ 92 h 207"/>
              <a:gd name="T24" fmla="*/ 25 w 120"/>
              <a:gd name="T25" fmla="*/ 101 h 207"/>
              <a:gd name="T26" fmla="*/ 21 w 120"/>
              <a:gd name="T27" fmla="*/ 106 h 207"/>
              <a:gd name="T28" fmla="*/ 17 w 120"/>
              <a:gd name="T29" fmla="*/ 106 h 207"/>
              <a:gd name="T30" fmla="*/ 16 w 120"/>
              <a:gd name="T31" fmla="*/ 105 h 207"/>
              <a:gd name="T32" fmla="*/ 15 w 120"/>
              <a:gd name="T33" fmla="*/ 103 h 207"/>
              <a:gd name="T34" fmla="*/ 15 w 120"/>
              <a:gd name="T35" fmla="*/ 3 h 207"/>
              <a:gd name="T36" fmla="*/ 16 w 120"/>
              <a:gd name="T37" fmla="*/ 1 h 207"/>
              <a:gd name="T38" fmla="*/ 17 w 120"/>
              <a:gd name="T39" fmla="*/ 0 h 207"/>
              <a:gd name="T40" fmla="*/ 18 w 120"/>
              <a:gd name="T41" fmla="*/ 0 h 207"/>
              <a:gd name="T42" fmla="*/ 61 w 120"/>
              <a:gd name="T43" fmla="*/ 10 h 207"/>
              <a:gd name="T44" fmla="*/ 104 w 120"/>
              <a:gd name="T45" fmla="*/ 0 h 207"/>
              <a:gd name="T46" fmla="*/ 105 w 120"/>
              <a:gd name="T47" fmla="*/ 0 h 207"/>
              <a:gd name="T48" fmla="*/ 107 w 120"/>
              <a:gd name="T49" fmla="*/ 1 h 207"/>
              <a:gd name="T50" fmla="*/ 108 w 120"/>
              <a:gd name="T51" fmla="*/ 3 h 207"/>
              <a:gd name="T52" fmla="*/ 108 w 120"/>
              <a:gd name="T53" fmla="*/ 5 h 207"/>
              <a:gd name="T54" fmla="*/ 107 w 120"/>
              <a:gd name="T55" fmla="*/ 7 h 207"/>
              <a:gd name="T56" fmla="*/ 81 w 120"/>
              <a:gd name="T57" fmla="*/ 28 h 207"/>
              <a:gd name="T58" fmla="*/ 50 w 120"/>
              <a:gd name="T59" fmla="*/ 36 h 207"/>
              <a:gd name="T60" fmla="*/ 25 w 120"/>
              <a:gd name="T61" fmla="*/ 32 h 207"/>
              <a:gd name="T62" fmla="*/ 25 w 120"/>
              <a:gd name="T63" fmla="*/ 89 h 207"/>
              <a:gd name="T64" fmla="*/ 43 w 120"/>
              <a:gd name="T65" fmla="*/ 78 h 207"/>
              <a:gd name="T66" fmla="*/ 63 w 120"/>
              <a:gd name="T67" fmla="*/ 74 h 207"/>
              <a:gd name="T68" fmla="*/ 92 w 120"/>
              <a:gd name="T69" fmla="*/ 84 h 207"/>
              <a:gd name="T70" fmla="*/ 113 w 120"/>
              <a:gd name="T71" fmla="*/ 109 h 207"/>
              <a:gd name="T72" fmla="*/ 120 w 120"/>
              <a:gd name="T73" fmla="*/ 140 h 207"/>
              <a:gd name="T74" fmla="*/ 111 w 120"/>
              <a:gd name="T75" fmla="*/ 173 h 207"/>
              <a:gd name="T76" fmla="*/ 86 w 120"/>
              <a:gd name="T77" fmla="*/ 198 h 207"/>
              <a:gd name="T78" fmla="*/ 54 w 120"/>
              <a:gd name="T79" fmla="*/ 207 h 207"/>
              <a:gd name="T80" fmla="*/ 26 w 120"/>
              <a:gd name="T81" fmla="*/ 199 h 207"/>
              <a:gd name="T82" fmla="*/ 7 w 120"/>
              <a:gd name="T83" fmla="*/ 179 h 207"/>
              <a:gd name="T84" fmla="*/ 0 w 120"/>
              <a:gd name="T85" fmla="*/ 151 h 207"/>
              <a:gd name="T86" fmla="*/ 4 w 120"/>
              <a:gd name="T87" fmla="*/ 140 h 207"/>
              <a:gd name="T88" fmla="*/ 15 w 120"/>
              <a:gd name="T89" fmla="*/ 136 h 207"/>
              <a:gd name="T90" fmla="*/ 26 w 120"/>
              <a:gd name="T91" fmla="*/ 141 h 207"/>
              <a:gd name="T92" fmla="*/ 31 w 120"/>
              <a:gd name="T93" fmla="*/ 151 h 207"/>
              <a:gd name="T94" fmla="*/ 26 w 120"/>
              <a:gd name="T95" fmla="*/ 162 h 207"/>
              <a:gd name="T96" fmla="*/ 15 w 120"/>
              <a:gd name="T97" fmla="*/ 167 h 207"/>
              <a:gd name="T98" fmla="*/ 13 w 120"/>
              <a:gd name="T99" fmla="*/ 166 h 207"/>
              <a:gd name="T100" fmla="*/ 11 w 120"/>
              <a:gd name="T101" fmla="*/ 166 h 207"/>
              <a:gd name="T102" fmla="*/ 11 w 120"/>
              <a:gd name="T103" fmla="*/ 16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" h="207">
                <a:moveTo>
                  <a:pt x="11" y="166"/>
                </a:moveTo>
                <a:cubicBezTo>
                  <a:pt x="13" y="172"/>
                  <a:pt x="16" y="177"/>
                  <a:pt x="20" y="182"/>
                </a:cubicBezTo>
                <a:cubicBezTo>
                  <a:pt x="25" y="187"/>
                  <a:pt x="30" y="191"/>
                  <a:pt x="35" y="193"/>
                </a:cubicBezTo>
                <a:cubicBezTo>
                  <a:pt x="41" y="196"/>
                  <a:pt x="47" y="197"/>
                  <a:pt x="54" y="197"/>
                </a:cubicBezTo>
                <a:cubicBezTo>
                  <a:pt x="68" y="197"/>
                  <a:pt x="78" y="192"/>
                  <a:pt x="83" y="180"/>
                </a:cubicBezTo>
                <a:cubicBezTo>
                  <a:pt x="89" y="169"/>
                  <a:pt x="92" y="156"/>
                  <a:pt x="92" y="140"/>
                </a:cubicBezTo>
                <a:cubicBezTo>
                  <a:pt x="92" y="133"/>
                  <a:pt x="91" y="127"/>
                  <a:pt x="91" y="122"/>
                </a:cubicBezTo>
                <a:cubicBezTo>
                  <a:pt x="91" y="117"/>
                  <a:pt x="90" y="113"/>
                  <a:pt x="89" y="108"/>
                </a:cubicBezTo>
                <a:cubicBezTo>
                  <a:pt x="87" y="101"/>
                  <a:pt x="84" y="95"/>
                  <a:pt x="79" y="90"/>
                </a:cubicBezTo>
                <a:cubicBezTo>
                  <a:pt x="75" y="85"/>
                  <a:pt x="69" y="82"/>
                  <a:pt x="62" y="82"/>
                </a:cubicBezTo>
                <a:cubicBezTo>
                  <a:pt x="56" y="82"/>
                  <a:pt x="50" y="83"/>
                  <a:pt x="45" y="85"/>
                </a:cubicBezTo>
                <a:cubicBezTo>
                  <a:pt x="40" y="87"/>
                  <a:pt x="36" y="90"/>
                  <a:pt x="33" y="92"/>
                </a:cubicBezTo>
                <a:cubicBezTo>
                  <a:pt x="30" y="95"/>
                  <a:pt x="28" y="98"/>
                  <a:pt x="25" y="101"/>
                </a:cubicBezTo>
                <a:cubicBezTo>
                  <a:pt x="23" y="104"/>
                  <a:pt x="21" y="106"/>
                  <a:pt x="21" y="106"/>
                </a:cubicBezTo>
                <a:lnTo>
                  <a:pt x="17" y="106"/>
                </a:lnTo>
                <a:cubicBezTo>
                  <a:pt x="17" y="106"/>
                  <a:pt x="16" y="105"/>
                  <a:pt x="16" y="105"/>
                </a:cubicBezTo>
                <a:cubicBezTo>
                  <a:pt x="15" y="104"/>
                  <a:pt x="15" y="104"/>
                  <a:pt x="15" y="103"/>
                </a:cubicBezTo>
                <a:lnTo>
                  <a:pt x="15" y="3"/>
                </a:lnTo>
                <a:cubicBezTo>
                  <a:pt x="15" y="2"/>
                  <a:pt x="15" y="2"/>
                  <a:pt x="16" y="1"/>
                </a:cubicBezTo>
                <a:cubicBezTo>
                  <a:pt x="16" y="1"/>
                  <a:pt x="17" y="0"/>
                  <a:pt x="17" y="0"/>
                </a:cubicBezTo>
                <a:lnTo>
                  <a:pt x="18" y="0"/>
                </a:lnTo>
                <a:cubicBezTo>
                  <a:pt x="32" y="7"/>
                  <a:pt x="46" y="10"/>
                  <a:pt x="61" y="10"/>
                </a:cubicBezTo>
                <a:cubicBezTo>
                  <a:pt x="76" y="10"/>
                  <a:pt x="90" y="7"/>
                  <a:pt x="104" y="0"/>
                </a:cubicBezTo>
                <a:lnTo>
                  <a:pt x="105" y="0"/>
                </a:lnTo>
                <a:cubicBezTo>
                  <a:pt x="106" y="0"/>
                  <a:pt x="106" y="1"/>
                  <a:pt x="107" y="1"/>
                </a:cubicBezTo>
                <a:cubicBezTo>
                  <a:pt x="108" y="2"/>
                  <a:pt x="108" y="2"/>
                  <a:pt x="108" y="3"/>
                </a:cubicBezTo>
                <a:lnTo>
                  <a:pt x="108" y="5"/>
                </a:lnTo>
                <a:cubicBezTo>
                  <a:pt x="108" y="6"/>
                  <a:pt x="108" y="7"/>
                  <a:pt x="107" y="7"/>
                </a:cubicBezTo>
                <a:cubicBezTo>
                  <a:pt x="100" y="16"/>
                  <a:pt x="92" y="23"/>
                  <a:pt x="81" y="28"/>
                </a:cubicBezTo>
                <a:cubicBezTo>
                  <a:pt x="71" y="33"/>
                  <a:pt x="61" y="36"/>
                  <a:pt x="50" y="36"/>
                </a:cubicBezTo>
                <a:cubicBezTo>
                  <a:pt x="42" y="36"/>
                  <a:pt x="33" y="35"/>
                  <a:pt x="25" y="32"/>
                </a:cubicBezTo>
                <a:lnTo>
                  <a:pt x="25" y="89"/>
                </a:lnTo>
                <a:cubicBezTo>
                  <a:pt x="32" y="84"/>
                  <a:pt x="37" y="80"/>
                  <a:pt x="43" y="78"/>
                </a:cubicBezTo>
                <a:cubicBezTo>
                  <a:pt x="48" y="75"/>
                  <a:pt x="55" y="74"/>
                  <a:pt x="63" y="74"/>
                </a:cubicBezTo>
                <a:cubicBezTo>
                  <a:pt x="74" y="74"/>
                  <a:pt x="84" y="77"/>
                  <a:pt x="92" y="84"/>
                </a:cubicBezTo>
                <a:cubicBezTo>
                  <a:pt x="101" y="90"/>
                  <a:pt x="108" y="98"/>
                  <a:pt x="113" y="109"/>
                </a:cubicBezTo>
                <a:cubicBezTo>
                  <a:pt x="117" y="119"/>
                  <a:pt x="120" y="129"/>
                  <a:pt x="120" y="140"/>
                </a:cubicBezTo>
                <a:cubicBezTo>
                  <a:pt x="120" y="152"/>
                  <a:pt x="117" y="163"/>
                  <a:pt x="111" y="173"/>
                </a:cubicBezTo>
                <a:cubicBezTo>
                  <a:pt x="105" y="184"/>
                  <a:pt x="97" y="192"/>
                  <a:pt x="86" y="198"/>
                </a:cubicBezTo>
                <a:cubicBezTo>
                  <a:pt x="76" y="204"/>
                  <a:pt x="65" y="207"/>
                  <a:pt x="54" y="207"/>
                </a:cubicBezTo>
                <a:cubicBezTo>
                  <a:pt x="44" y="207"/>
                  <a:pt x="35" y="204"/>
                  <a:pt x="26" y="199"/>
                </a:cubicBezTo>
                <a:cubicBezTo>
                  <a:pt x="18" y="194"/>
                  <a:pt x="12" y="187"/>
                  <a:pt x="7" y="179"/>
                </a:cubicBezTo>
                <a:cubicBezTo>
                  <a:pt x="2" y="170"/>
                  <a:pt x="0" y="161"/>
                  <a:pt x="0" y="151"/>
                </a:cubicBezTo>
                <a:cubicBezTo>
                  <a:pt x="0" y="147"/>
                  <a:pt x="1" y="143"/>
                  <a:pt x="4" y="140"/>
                </a:cubicBezTo>
                <a:cubicBezTo>
                  <a:pt x="7" y="138"/>
                  <a:pt x="11" y="136"/>
                  <a:pt x="15" y="136"/>
                </a:cubicBezTo>
                <a:cubicBezTo>
                  <a:pt x="20" y="136"/>
                  <a:pt x="23" y="138"/>
                  <a:pt x="26" y="141"/>
                </a:cubicBezTo>
                <a:cubicBezTo>
                  <a:pt x="29" y="143"/>
                  <a:pt x="31" y="147"/>
                  <a:pt x="31" y="151"/>
                </a:cubicBezTo>
                <a:cubicBezTo>
                  <a:pt x="31" y="156"/>
                  <a:pt x="29" y="159"/>
                  <a:pt x="26" y="162"/>
                </a:cubicBezTo>
                <a:cubicBezTo>
                  <a:pt x="23" y="165"/>
                  <a:pt x="20" y="167"/>
                  <a:pt x="15" y="167"/>
                </a:cubicBezTo>
                <a:cubicBezTo>
                  <a:pt x="15" y="167"/>
                  <a:pt x="14" y="167"/>
                  <a:pt x="13" y="166"/>
                </a:cubicBezTo>
                <a:cubicBezTo>
                  <a:pt x="12" y="166"/>
                  <a:pt x="11" y="166"/>
                  <a:pt x="11" y="166"/>
                </a:cubicBezTo>
                <a:close/>
                <a:moveTo>
                  <a:pt x="11" y="16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85"/>
          <p:cNvSpPr>
            <a:spLocks noEditPoints="1"/>
          </p:cNvSpPr>
          <p:nvPr/>
        </p:nvSpPr>
        <p:spPr bwMode="auto">
          <a:xfrm>
            <a:off x="4683125" y="6315076"/>
            <a:ext cx="79375" cy="157163"/>
          </a:xfrm>
          <a:custGeom>
            <a:avLst/>
            <a:gdLst>
              <a:gd name="T0" fmla="*/ 1 w 100"/>
              <a:gd name="T1" fmla="*/ 200 h 200"/>
              <a:gd name="T2" fmla="*/ 1 w 100"/>
              <a:gd name="T3" fmla="*/ 190 h 200"/>
              <a:gd name="T4" fmla="*/ 39 w 100"/>
              <a:gd name="T5" fmla="*/ 180 h 200"/>
              <a:gd name="T6" fmla="*/ 39 w 100"/>
              <a:gd name="T7" fmla="*/ 23 h 200"/>
              <a:gd name="T8" fmla="*/ 0 w 100"/>
              <a:gd name="T9" fmla="*/ 30 h 200"/>
              <a:gd name="T10" fmla="*/ 0 w 100"/>
              <a:gd name="T11" fmla="*/ 19 h 200"/>
              <a:gd name="T12" fmla="*/ 55 w 100"/>
              <a:gd name="T13" fmla="*/ 0 h 200"/>
              <a:gd name="T14" fmla="*/ 59 w 100"/>
              <a:gd name="T15" fmla="*/ 0 h 200"/>
              <a:gd name="T16" fmla="*/ 61 w 100"/>
              <a:gd name="T17" fmla="*/ 1 h 200"/>
              <a:gd name="T18" fmla="*/ 62 w 100"/>
              <a:gd name="T19" fmla="*/ 3 h 200"/>
              <a:gd name="T20" fmla="*/ 62 w 100"/>
              <a:gd name="T21" fmla="*/ 180 h 200"/>
              <a:gd name="T22" fmla="*/ 100 w 100"/>
              <a:gd name="T23" fmla="*/ 190 h 200"/>
              <a:gd name="T24" fmla="*/ 100 w 100"/>
              <a:gd name="T25" fmla="*/ 200 h 200"/>
              <a:gd name="T26" fmla="*/ 1 w 100"/>
              <a:gd name="T27" fmla="*/ 200 h 200"/>
              <a:gd name="T28" fmla="*/ 1 w 100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200">
                <a:moveTo>
                  <a:pt x="1" y="200"/>
                </a:moveTo>
                <a:lnTo>
                  <a:pt x="1" y="190"/>
                </a:lnTo>
                <a:cubicBezTo>
                  <a:pt x="26" y="190"/>
                  <a:pt x="39" y="186"/>
                  <a:pt x="39" y="180"/>
                </a:cubicBezTo>
                <a:lnTo>
                  <a:pt x="39" y="23"/>
                </a:lnTo>
                <a:cubicBezTo>
                  <a:pt x="28" y="28"/>
                  <a:pt x="15" y="30"/>
                  <a:pt x="0" y="30"/>
                </a:cubicBezTo>
                <a:lnTo>
                  <a:pt x="0" y="19"/>
                </a:lnTo>
                <a:cubicBezTo>
                  <a:pt x="24" y="19"/>
                  <a:pt x="43" y="13"/>
                  <a:pt x="55" y="0"/>
                </a:cubicBezTo>
                <a:lnTo>
                  <a:pt x="59" y="0"/>
                </a:lnTo>
                <a:cubicBezTo>
                  <a:pt x="60" y="0"/>
                  <a:pt x="61" y="1"/>
                  <a:pt x="61" y="1"/>
                </a:cubicBezTo>
                <a:cubicBezTo>
                  <a:pt x="62" y="2"/>
                  <a:pt x="62" y="2"/>
                  <a:pt x="62" y="3"/>
                </a:cubicBezTo>
                <a:lnTo>
                  <a:pt x="62" y="180"/>
                </a:lnTo>
                <a:cubicBezTo>
                  <a:pt x="62" y="186"/>
                  <a:pt x="75" y="190"/>
                  <a:pt x="100" y="190"/>
                </a:cubicBezTo>
                <a:lnTo>
                  <a:pt x="100" y="200"/>
                </a:lnTo>
                <a:lnTo>
                  <a:pt x="1" y="200"/>
                </a:lnTo>
                <a:close/>
                <a:moveTo>
                  <a:pt x="1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86"/>
          <p:cNvSpPr>
            <a:spLocks noEditPoints="1"/>
          </p:cNvSpPr>
          <p:nvPr/>
        </p:nvSpPr>
        <p:spPr bwMode="auto">
          <a:xfrm>
            <a:off x="4791075" y="6315076"/>
            <a:ext cx="100013" cy="161925"/>
          </a:xfrm>
          <a:custGeom>
            <a:avLst/>
            <a:gdLst>
              <a:gd name="T0" fmla="*/ 64 w 127"/>
              <a:gd name="T1" fmla="*/ 207 h 207"/>
              <a:gd name="T2" fmla="*/ 14 w 127"/>
              <a:gd name="T3" fmla="*/ 176 h 207"/>
              <a:gd name="T4" fmla="*/ 0 w 127"/>
              <a:gd name="T5" fmla="*/ 105 h 207"/>
              <a:gd name="T6" fmla="*/ 5 w 127"/>
              <a:gd name="T7" fmla="*/ 56 h 207"/>
              <a:gd name="T8" fmla="*/ 24 w 127"/>
              <a:gd name="T9" fmla="*/ 17 h 207"/>
              <a:gd name="T10" fmla="*/ 64 w 127"/>
              <a:gd name="T11" fmla="*/ 0 h 207"/>
              <a:gd name="T12" fmla="*/ 96 w 127"/>
              <a:gd name="T13" fmla="*/ 10 h 207"/>
              <a:gd name="T14" fmla="*/ 115 w 127"/>
              <a:gd name="T15" fmla="*/ 35 h 207"/>
              <a:gd name="T16" fmla="*/ 124 w 127"/>
              <a:gd name="T17" fmla="*/ 68 h 207"/>
              <a:gd name="T18" fmla="*/ 127 w 127"/>
              <a:gd name="T19" fmla="*/ 105 h 207"/>
              <a:gd name="T20" fmla="*/ 122 w 127"/>
              <a:gd name="T21" fmla="*/ 153 h 207"/>
              <a:gd name="T22" fmla="*/ 103 w 127"/>
              <a:gd name="T23" fmla="*/ 191 h 207"/>
              <a:gd name="T24" fmla="*/ 64 w 127"/>
              <a:gd name="T25" fmla="*/ 207 h 207"/>
              <a:gd name="T26" fmla="*/ 64 w 127"/>
              <a:gd name="T27" fmla="*/ 199 h 207"/>
              <a:gd name="T28" fmla="*/ 88 w 127"/>
              <a:gd name="T29" fmla="*/ 182 h 207"/>
              <a:gd name="T30" fmla="*/ 98 w 127"/>
              <a:gd name="T31" fmla="*/ 144 h 207"/>
              <a:gd name="T32" fmla="*/ 101 w 127"/>
              <a:gd name="T33" fmla="*/ 100 h 207"/>
              <a:gd name="T34" fmla="*/ 98 w 127"/>
              <a:gd name="T35" fmla="*/ 58 h 207"/>
              <a:gd name="T36" fmla="*/ 89 w 127"/>
              <a:gd name="T37" fmla="*/ 24 h 207"/>
              <a:gd name="T38" fmla="*/ 64 w 127"/>
              <a:gd name="T39" fmla="*/ 8 h 207"/>
              <a:gd name="T40" fmla="*/ 38 w 127"/>
              <a:gd name="T41" fmla="*/ 24 h 207"/>
              <a:gd name="T42" fmla="*/ 28 w 127"/>
              <a:gd name="T43" fmla="*/ 58 h 207"/>
              <a:gd name="T44" fmla="*/ 26 w 127"/>
              <a:gd name="T45" fmla="*/ 100 h 207"/>
              <a:gd name="T46" fmla="*/ 27 w 127"/>
              <a:gd name="T47" fmla="*/ 131 h 207"/>
              <a:gd name="T48" fmla="*/ 31 w 127"/>
              <a:gd name="T49" fmla="*/ 162 h 207"/>
              <a:gd name="T50" fmla="*/ 43 w 127"/>
              <a:gd name="T51" fmla="*/ 188 h 207"/>
              <a:gd name="T52" fmla="*/ 64 w 127"/>
              <a:gd name="T53" fmla="*/ 199 h 207"/>
              <a:gd name="T54" fmla="*/ 64 w 127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7" h="207">
                <a:moveTo>
                  <a:pt x="64" y="207"/>
                </a:moveTo>
                <a:cubicBezTo>
                  <a:pt x="39" y="207"/>
                  <a:pt x="22" y="197"/>
                  <a:pt x="14" y="176"/>
                </a:cubicBezTo>
                <a:cubicBezTo>
                  <a:pt x="5" y="156"/>
                  <a:pt x="0" y="132"/>
                  <a:pt x="0" y="105"/>
                </a:cubicBezTo>
                <a:cubicBezTo>
                  <a:pt x="0" y="87"/>
                  <a:pt x="2" y="71"/>
                  <a:pt x="5" y="56"/>
                </a:cubicBezTo>
                <a:cubicBezTo>
                  <a:pt x="8" y="40"/>
                  <a:pt x="15" y="27"/>
                  <a:pt x="24" y="17"/>
                </a:cubicBezTo>
                <a:cubicBezTo>
                  <a:pt x="33" y="6"/>
                  <a:pt x="46" y="0"/>
                  <a:pt x="64" y="0"/>
                </a:cubicBezTo>
                <a:cubicBezTo>
                  <a:pt x="77" y="0"/>
                  <a:pt x="88" y="4"/>
                  <a:pt x="96" y="10"/>
                </a:cubicBezTo>
                <a:cubicBezTo>
                  <a:pt x="104" y="17"/>
                  <a:pt x="111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6" y="80"/>
                  <a:pt x="127" y="92"/>
                  <a:pt x="127" y="105"/>
                </a:cubicBezTo>
                <a:cubicBezTo>
                  <a:pt x="127" y="122"/>
                  <a:pt x="125" y="138"/>
                  <a:pt x="122" y="153"/>
                </a:cubicBezTo>
                <a:cubicBezTo>
                  <a:pt x="118" y="168"/>
                  <a:pt x="112" y="181"/>
                  <a:pt x="103" y="191"/>
                </a:cubicBezTo>
                <a:cubicBezTo>
                  <a:pt x="94" y="201"/>
                  <a:pt x="81" y="207"/>
                  <a:pt x="64" y="207"/>
                </a:cubicBezTo>
                <a:close/>
                <a:moveTo>
                  <a:pt x="64" y="199"/>
                </a:moveTo>
                <a:cubicBezTo>
                  <a:pt x="75" y="199"/>
                  <a:pt x="83" y="193"/>
                  <a:pt x="88" y="182"/>
                </a:cubicBezTo>
                <a:cubicBezTo>
                  <a:pt x="94" y="170"/>
                  <a:pt x="97" y="158"/>
                  <a:pt x="98" y="144"/>
                </a:cubicBezTo>
                <a:cubicBezTo>
                  <a:pt x="100" y="130"/>
                  <a:pt x="101" y="115"/>
                  <a:pt x="101" y="100"/>
                </a:cubicBezTo>
                <a:cubicBezTo>
                  <a:pt x="101" y="85"/>
                  <a:pt x="100" y="71"/>
                  <a:pt x="98" y="58"/>
                </a:cubicBezTo>
                <a:cubicBezTo>
                  <a:pt x="97" y="45"/>
                  <a:pt x="94" y="34"/>
                  <a:pt x="89" y="24"/>
                </a:cubicBezTo>
                <a:cubicBezTo>
                  <a:pt x="83" y="13"/>
                  <a:pt x="75" y="8"/>
                  <a:pt x="64" y="8"/>
                </a:cubicBezTo>
                <a:cubicBezTo>
                  <a:pt x="52" y="8"/>
                  <a:pt x="44" y="13"/>
                  <a:pt x="38" y="24"/>
                </a:cubicBezTo>
                <a:cubicBezTo>
                  <a:pt x="33" y="34"/>
                  <a:pt x="29" y="46"/>
                  <a:pt x="28" y="58"/>
                </a:cubicBezTo>
                <a:cubicBezTo>
                  <a:pt x="27" y="71"/>
                  <a:pt x="26" y="85"/>
                  <a:pt x="26" y="100"/>
                </a:cubicBezTo>
                <a:cubicBezTo>
                  <a:pt x="26" y="111"/>
                  <a:pt x="27" y="121"/>
                  <a:pt x="27" y="131"/>
                </a:cubicBezTo>
                <a:cubicBezTo>
                  <a:pt x="28" y="141"/>
                  <a:pt x="29" y="151"/>
                  <a:pt x="31" y="162"/>
                </a:cubicBezTo>
                <a:cubicBezTo>
                  <a:pt x="34" y="172"/>
                  <a:pt x="38" y="181"/>
                  <a:pt x="43" y="188"/>
                </a:cubicBezTo>
                <a:cubicBezTo>
                  <a:pt x="48" y="195"/>
                  <a:pt x="55" y="199"/>
                  <a:pt x="64" y="199"/>
                </a:cubicBezTo>
                <a:close/>
                <a:moveTo>
                  <a:pt x="64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Freeform 87"/>
          <p:cNvSpPr>
            <a:spLocks noEditPoints="1"/>
          </p:cNvSpPr>
          <p:nvPr/>
        </p:nvSpPr>
        <p:spPr bwMode="auto">
          <a:xfrm>
            <a:off x="2509838" y="6405563"/>
            <a:ext cx="180975" cy="163513"/>
          </a:xfrm>
          <a:custGeom>
            <a:avLst/>
            <a:gdLst>
              <a:gd name="T0" fmla="*/ 228 w 228"/>
              <a:gd name="T1" fmla="*/ 207 h 207"/>
              <a:gd name="T2" fmla="*/ 216 w 228"/>
              <a:gd name="T3" fmla="*/ 207 h 207"/>
              <a:gd name="T4" fmla="*/ 206 w 228"/>
              <a:gd name="T5" fmla="*/ 172 h 207"/>
              <a:gd name="T6" fmla="*/ 23 w 228"/>
              <a:gd name="T7" fmla="*/ 172 h 207"/>
              <a:gd name="T8" fmla="*/ 12 w 228"/>
              <a:gd name="T9" fmla="*/ 207 h 207"/>
              <a:gd name="T10" fmla="*/ 0 w 228"/>
              <a:gd name="T11" fmla="*/ 207 h 207"/>
              <a:gd name="T12" fmla="*/ 0 w 228"/>
              <a:gd name="T13" fmla="*/ 18 h 207"/>
              <a:gd name="T14" fmla="*/ 77 w 228"/>
              <a:gd name="T15" fmla="*/ 9 h 207"/>
              <a:gd name="T16" fmla="*/ 77 w 228"/>
              <a:gd name="T17" fmla="*/ 18 h 207"/>
              <a:gd name="T18" fmla="*/ 35 w 228"/>
              <a:gd name="T19" fmla="*/ 29 h 207"/>
              <a:gd name="T20" fmla="*/ 17 w 228"/>
              <a:gd name="T21" fmla="*/ 49 h 207"/>
              <a:gd name="T22" fmla="*/ 12 w 228"/>
              <a:gd name="T23" fmla="*/ 92 h 207"/>
              <a:gd name="T24" fmla="*/ 12 w 228"/>
              <a:gd name="T25" fmla="*/ 124 h 207"/>
              <a:gd name="T26" fmla="*/ 13 w 228"/>
              <a:gd name="T27" fmla="*/ 133 h 207"/>
              <a:gd name="T28" fmla="*/ 15 w 228"/>
              <a:gd name="T29" fmla="*/ 139 h 207"/>
              <a:gd name="T30" fmla="*/ 23 w 228"/>
              <a:gd name="T31" fmla="*/ 141 h 207"/>
              <a:gd name="T32" fmla="*/ 104 w 228"/>
              <a:gd name="T33" fmla="*/ 141 h 207"/>
              <a:gd name="T34" fmla="*/ 104 w 228"/>
              <a:gd name="T35" fmla="*/ 117 h 207"/>
              <a:gd name="T36" fmla="*/ 101 w 228"/>
              <a:gd name="T37" fmla="*/ 91 h 207"/>
              <a:gd name="T38" fmla="*/ 90 w 228"/>
              <a:gd name="T39" fmla="*/ 80 h 207"/>
              <a:gd name="T40" fmla="*/ 65 w 228"/>
              <a:gd name="T41" fmla="*/ 76 h 207"/>
              <a:gd name="T42" fmla="*/ 65 w 228"/>
              <a:gd name="T43" fmla="*/ 67 h 207"/>
              <a:gd name="T44" fmla="*/ 155 w 228"/>
              <a:gd name="T45" fmla="*/ 67 h 207"/>
              <a:gd name="T46" fmla="*/ 155 w 228"/>
              <a:gd name="T47" fmla="*/ 76 h 207"/>
              <a:gd name="T48" fmla="*/ 130 w 228"/>
              <a:gd name="T49" fmla="*/ 80 h 207"/>
              <a:gd name="T50" fmla="*/ 119 w 228"/>
              <a:gd name="T51" fmla="*/ 91 h 207"/>
              <a:gd name="T52" fmla="*/ 116 w 228"/>
              <a:gd name="T53" fmla="*/ 117 h 207"/>
              <a:gd name="T54" fmla="*/ 116 w 228"/>
              <a:gd name="T55" fmla="*/ 141 h 207"/>
              <a:gd name="T56" fmla="*/ 206 w 228"/>
              <a:gd name="T57" fmla="*/ 141 h 207"/>
              <a:gd name="T58" fmla="*/ 215 w 228"/>
              <a:gd name="T59" fmla="*/ 137 h 207"/>
              <a:gd name="T60" fmla="*/ 216 w 228"/>
              <a:gd name="T61" fmla="*/ 124 h 207"/>
              <a:gd name="T62" fmla="*/ 216 w 228"/>
              <a:gd name="T63" fmla="*/ 89 h 207"/>
              <a:gd name="T64" fmla="*/ 213 w 228"/>
              <a:gd name="T65" fmla="*/ 52 h 207"/>
              <a:gd name="T66" fmla="*/ 200 w 228"/>
              <a:gd name="T67" fmla="*/ 30 h 207"/>
              <a:gd name="T68" fmla="*/ 178 w 228"/>
              <a:gd name="T69" fmla="*/ 17 h 207"/>
              <a:gd name="T70" fmla="*/ 140 w 228"/>
              <a:gd name="T71" fmla="*/ 9 h 207"/>
              <a:gd name="T72" fmla="*/ 140 w 228"/>
              <a:gd name="T73" fmla="*/ 0 h 207"/>
              <a:gd name="T74" fmla="*/ 228 w 228"/>
              <a:gd name="T75" fmla="*/ 13 h 207"/>
              <a:gd name="T76" fmla="*/ 228 w 228"/>
              <a:gd name="T77" fmla="*/ 207 h 207"/>
              <a:gd name="T78" fmla="*/ 228 w 228"/>
              <a:gd name="T79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8" h="207">
                <a:moveTo>
                  <a:pt x="228" y="207"/>
                </a:moveTo>
                <a:lnTo>
                  <a:pt x="216" y="207"/>
                </a:lnTo>
                <a:cubicBezTo>
                  <a:pt x="216" y="184"/>
                  <a:pt x="213" y="172"/>
                  <a:pt x="206" y="172"/>
                </a:cubicBezTo>
                <a:lnTo>
                  <a:pt x="23" y="172"/>
                </a:lnTo>
                <a:cubicBezTo>
                  <a:pt x="16" y="172"/>
                  <a:pt x="12" y="184"/>
                  <a:pt x="12" y="207"/>
                </a:cubicBezTo>
                <a:lnTo>
                  <a:pt x="0" y="207"/>
                </a:lnTo>
                <a:lnTo>
                  <a:pt x="0" y="18"/>
                </a:lnTo>
                <a:lnTo>
                  <a:pt x="77" y="9"/>
                </a:lnTo>
                <a:lnTo>
                  <a:pt x="77" y="18"/>
                </a:lnTo>
                <a:cubicBezTo>
                  <a:pt x="57" y="21"/>
                  <a:pt x="43" y="24"/>
                  <a:pt x="35" y="29"/>
                </a:cubicBezTo>
                <a:cubicBezTo>
                  <a:pt x="26" y="33"/>
                  <a:pt x="20" y="40"/>
                  <a:pt x="17" y="49"/>
                </a:cubicBezTo>
                <a:cubicBezTo>
                  <a:pt x="14" y="58"/>
                  <a:pt x="12" y="73"/>
                  <a:pt x="12" y="92"/>
                </a:cubicBezTo>
                <a:lnTo>
                  <a:pt x="12" y="124"/>
                </a:lnTo>
                <a:cubicBezTo>
                  <a:pt x="12" y="128"/>
                  <a:pt x="12" y="131"/>
                  <a:pt x="13" y="133"/>
                </a:cubicBezTo>
                <a:cubicBezTo>
                  <a:pt x="13" y="136"/>
                  <a:pt x="14" y="138"/>
                  <a:pt x="15" y="139"/>
                </a:cubicBezTo>
                <a:cubicBezTo>
                  <a:pt x="17" y="140"/>
                  <a:pt x="19" y="141"/>
                  <a:pt x="23" y="141"/>
                </a:cubicBezTo>
                <a:lnTo>
                  <a:pt x="104" y="141"/>
                </a:lnTo>
                <a:lnTo>
                  <a:pt x="104" y="117"/>
                </a:lnTo>
                <a:cubicBezTo>
                  <a:pt x="104" y="105"/>
                  <a:pt x="103" y="97"/>
                  <a:pt x="101" y="91"/>
                </a:cubicBezTo>
                <a:cubicBezTo>
                  <a:pt x="99" y="86"/>
                  <a:pt x="96" y="82"/>
                  <a:pt x="90" y="80"/>
                </a:cubicBezTo>
                <a:cubicBezTo>
                  <a:pt x="85" y="78"/>
                  <a:pt x="76" y="76"/>
                  <a:pt x="65" y="76"/>
                </a:cubicBezTo>
                <a:lnTo>
                  <a:pt x="65" y="67"/>
                </a:lnTo>
                <a:lnTo>
                  <a:pt x="155" y="67"/>
                </a:lnTo>
                <a:lnTo>
                  <a:pt x="155" y="76"/>
                </a:lnTo>
                <a:cubicBezTo>
                  <a:pt x="143" y="76"/>
                  <a:pt x="135" y="78"/>
                  <a:pt x="130" y="80"/>
                </a:cubicBezTo>
                <a:cubicBezTo>
                  <a:pt x="124" y="82"/>
                  <a:pt x="121" y="86"/>
                  <a:pt x="119" y="91"/>
                </a:cubicBezTo>
                <a:cubicBezTo>
                  <a:pt x="117" y="97"/>
                  <a:pt x="116" y="105"/>
                  <a:pt x="116" y="117"/>
                </a:cubicBezTo>
                <a:lnTo>
                  <a:pt x="116" y="141"/>
                </a:lnTo>
                <a:lnTo>
                  <a:pt x="206" y="141"/>
                </a:lnTo>
                <a:cubicBezTo>
                  <a:pt x="210" y="141"/>
                  <a:pt x="214" y="140"/>
                  <a:pt x="215" y="137"/>
                </a:cubicBezTo>
                <a:cubicBezTo>
                  <a:pt x="216" y="134"/>
                  <a:pt x="216" y="130"/>
                  <a:pt x="216" y="124"/>
                </a:cubicBezTo>
                <a:lnTo>
                  <a:pt x="216" y="89"/>
                </a:lnTo>
                <a:cubicBezTo>
                  <a:pt x="216" y="74"/>
                  <a:pt x="215" y="61"/>
                  <a:pt x="213" y="52"/>
                </a:cubicBezTo>
                <a:cubicBezTo>
                  <a:pt x="210" y="42"/>
                  <a:pt x="206" y="35"/>
                  <a:pt x="200" y="30"/>
                </a:cubicBezTo>
                <a:cubicBezTo>
                  <a:pt x="195" y="24"/>
                  <a:pt x="187" y="20"/>
                  <a:pt x="178" y="17"/>
                </a:cubicBezTo>
                <a:cubicBezTo>
                  <a:pt x="169" y="14"/>
                  <a:pt x="157" y="12"/>
                  <a:pt x="140" y="9"/>
                </a:cubicBezTo>
                <a:lnTo>
                  <a:pt x="140" y="0"/>
                </a:lnTo>
                <a:lnTo>
                  <a:pt x="228" y="13"/>
                </a:lnTo>
                <a:lnTo>
                  <a:pt x="228" y="207"/>
                </a:lnTo>
                <a:close/>
                <a:moveTo>
                  <a:pt x="228" y="20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" name="Freeform 88"/>
          <p:cNvSpPr>
            <a:spLocks noEditPoints="1"/>
          </p:cNvSpPr>
          <p:nvPr/>
        </p:nvSpPr>
        <p:spPr bwMode="auto">
          <a:xfrm>
            <a:off x="2574925" y="6303963"/>
            <a:ext cx="115888" cy="88900"/>
          </a:xfrm>
          <a:custGeom>
            <a:avLst/>
            <a:gdLst>
              <a:gd name="T0" fmla="*/ 147 w 147"/>
              <a:gd name="T1" fmla="*/ 113 h 113"/>
              <a:gd name="T2" fmla="*/ 135 w 147"/>
              <a:gd name="T3" fmla="*/ 113 h 113"/>
              <a:gd name="T4" fmla="*/ 133 w 147"/>
              <a:gd name="T5" fmla="*/ 94 h 113"/>
              <a:gd name="T6" fmla="*/ 125 w 147"/>
              <a:gd name="T7" fmla="*/ 87 h 113"/>
              <a:gd name="T8" fmla="*/ 34 w 147"/>
              <a:gd name="T9" fmla="*/ 87 h 113"/>
              <a:gd name="T10" fmla="*/ 21 w 147"/>
              <a:gd name="T11" fmla="*/ 89 h 113"/>
              <a:gd name="T12" fmla="*/ 16 w 147"/>
              <a:gd name="T13" fmla="*/ 97 h 113"/>
              <a:gd name="T14" fmla="*/ 15 w 147"/>
              <a:gd name="T15" fmla="*/ 113 h 113"/>
              <a:gd name="T16" fmla="*/ 3 w 147"/>
              <a:gd name="T17" fmla="*/ 113 h 113"/>
              <a:gd name="T18" fmla="*/ 0 w 147"/>
              <a:gd name="T19" fmla="*/ 65 h 113"/>
              <a:gd name="T20" fmla="*/ 32 w 147"/>
              <a:gd name="T21" fmla="*/ 65 h 113"/>
              <a:gd name="T22" fmla="*/ 9 w 147"/>
              <a:gd name="T23" fmla="*/ 50 h 113"/>
              <a:gd name="T24" fmla="*/ 0 w 147"/>
              <a:gd name="T25" fmla="*/ 25 h 113"/>
              <a:gd name="T26" fmla="*/ 6 w 147"/>
              <a:gd name="T27" fmla="*/ 8 h 113"/>
              <a:gd name="T28" fmla="*/ 21 w 147"/>
              <a:gd name="T29" fmla="*/ 0 h 113"/>
              <a:gd name="T30" fmla="*/ 32 w 147"/>
              <a:gd name="T31" fmla="*/ 4 h 113"/>
              <a:gd name="T32" fmla="*/ 36 w 147"/>
              <a:gd name="T33" fmla="*/ 15 h 113"/>
              <a:gd name="T34" fmla="*/ 32 w 147"/>
              <a:gd name="T35" fmla="*/ 26 h 113"/>
              <a:gd name="T36" fmla="*/ 21 w 147"/>
              <a:gd name="T37" fmla="*/ 30 h 113"/>
              <a:gd name="T38" fmla="*/ 8 w 147"/>
              <a:gd name="T39" fmla="*/ 24 h 113"/>
              <a:gd name="T40" fmla="*/ 8 w 147"/>
              <a:gd name="T41" fmla="*/ 25 h 113"/>
              <a:gd name="T42" fmla="*/ 18 w 147"/>
              <a:gd name="T43" fmla="*/ 48 h 113"/>
              <a:gd name="T44" fmla="*/ 42 w 147"/>
              <a:gd name="T45" fmla="*/ 60 h 113"/>
              <a:gd name="T46" fmla="*/ 70 w 147"/>
              <a:gd name="T47" fmla="*/ 63 h 113"/>
              <a:gd name="T48" fmla="*/ 125 w 147"/>
              <a:gd name="T49" fmla="*/ 63 h 113"/>
              <a:gd name="T50" fmla="*/ 135 w 147"/>
              <a:gd name="T51" fmla="*/ 31 h 113"/>
              <a:gd name="T52" fmla="*/ 147 w 147"/>
              <a:gd name="T53" fmla="*/ 31 h 113"/>
              <a:gd name="T54" fmla="*/ 147 w 147"/>
              <a:gd name="T55" fmla="*/ 113 h 113"/>
              <a:gd name="T56" fmla="*/ 147 w 147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3">
                <a:moveTo>
                  <a:pt x="147" y="113"/>
                </a:moveTo>
                <a:lnTo>
                  <a:pt x="135" y="113"/>
                </a:lnTo>
                <a:cubicBezTo>
                  <a:pt x="135" y="105"/>
                  <a:pt x="135" y="99"/>
                  <a:pt x="133" y="94"/>
                </a:cubicBezTo>
                <a:cubicBezTo>
                  <a:pt x="132" y="89"/>
                  <a:pt x="129" y="87"/>
                  <a:pt x="125" y="87"/>
                </a:cubicBezTo>
                <a:lnTo>
                  <a:pt x="34" y="87"/>
                </a:lnTo>
                <a:cubicBezTo>
                  <a:pt x="28" y="87"/>
                  <a:pt x="24" y="88"/>
                  <a:pt x="21" y="89"/>
                </a:cubicBezTo>
                <a:cubicBezTo>
                  <a:pt x="18" y="91"/>
                  <a:pt x="17" y="94"/>
                  <a:pt x="16" y="97"/>
                </a:cubicBezTo>
                <a:cubicBezTo>
                  <a:pt x="15" y="100"/>
                  <a:pt x="15" y="106"/>
                  <a:pt x="15" y="113"/>
                </a:cubicBezTo>
                <a:lnTo>
                  <a:pt x="3" y="113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50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9"/>
                  <a:pt x="2" y="13"/>
                  <a:pt x="6" y="8"/>
                </a:cubicBezTo>
                <a:cubicBezTo>
                  <a:pt x="9" y="2"/>
                  <a:pt x="15" y="0"/>
                  <a:pt x="21" y="0"/>
                </a:cubicBezTo>
                <a:cubicBezTo>
                  <a:pt x="25" y="0"/>
                  <a:pt x="29" y="1"/>
                  <a:pt x="32" y="4"/>
                </a:cubicBezTo>
                <a:cubicBezTo>
                  <a:pt x="35" y="7"/>
                  <a:pt x="36" y="11"/>
                  <a:pt x="36" y="15"/>
                </a:cubicBezTo>
                <a:cubicBezTo>
                  <a:pt x="36" y="19"/>
                  <a:pt x="35" y="23"/>
                  <a:pt x="32" y="26"/>
                </a:cubicBezTo>
                <a:cubicBezTo>
                  <a:pt x="29" y="28"/>
                  <a:pt x="25" y="30"/>
                  <a:pt x="21" y="30"/>
                </a:cubicBezTo>
                <a:cubicBezTo>
                  <a:pt x="15" y="30"/>
                  <a:pt x="11" y="28"/>
                  <a:pt x="8" y="24"/>
                </a:cubicBezTo>
                <a:lnTo>
                  <a:pt x="8" y="25"/>
                </a:lnTo>
                <a:cubicBezTo>
                  <a:pt x="8" y="34"/>
                  <a:pt x="12" y="42"/>
                  <a:pt x="18" y="48"/>
                </a:cubicBezTo>
                <a:cubicBezTo>
                  <a:pt x="25" y="53"/>
                  <a:pt x="33" y="57"/>
                  <a:pt x="42" y="60"/>
                </a:cubicBezTo>
                <a:cubicBezTo>
                  <a:pt x="52" y="62"/>
                  <a:pt x="61" y="63"/>
                  <a:pt x="70" y="63"/>
                </a:cubicBezTo>
                <a:lnTo>
                  <a:pt x="125" y="63"/>
                </a:lnTo>
                <a:cubicBezTo>
                  <a:pt x="132" y="63"/>
                  <a:pt x="135" y="52"/>
                  <a:pt x="135" y="31"/>
                </a:cubicBezTo>
                <a:lnTo>
                  <a:pt x="147" y="31"/>
                </a:lnTo>
                <a:lnTo>
                  <a:pt x="147" y="113"/>
                </a:lnTo>
                <a:close/>
                <a:moveTo>
                  <a:pt x="147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" name="Freeform 89"/>
          <p:cNvSpPr>
            <a:spLocks noEditPoints="1"/>
          </p:cNvSpPr>
          <p:nvPr/>
        </p:nvSpPr>
        <p:spPr bwMode="auto">
          <a:xfrm>
            <a:off x="2574925" y="6202363"/>
            <a:ext cx="115888" cy="88900"/>
          </a:xfrm>
          <a:custGeom>
            <a:avLst/>
            <a:gdLst>
              <a:gd name="T0" fmla="*/ 147 w 147"/>
              <a:gd name="T1" fmla="*/ 112 h 112"/>
              <a:gd name="T2" fmla="*/ 135 w 147"/>
              <a:gd name="T3" fmla="*/ 112 h 112"/>
              <a:gd name="T4" fmla="*/ 133 w 147"/>
              <a:gd name="T5" fmla="*/ 94 h 112"/>
              <a:gd name="T6" fmla="*/ 125 w 147"/>
              <a:gd name="T7" fmla="*/ 86 h 112"/>
              <a:gd name="T8" fmla="*/ 34 w 147"/>
              <a:gd name="T9" fmla="*/ 86 h 112"/>
              <a:gd name="T10" fmla="*/ 21 w 147"/>
              <a:gd name="T11" fmla="*/ 89 h 112"/>
              <a:gd name="T12" fmla="*/ 16 w 147"/>
              <a:gd name="T13" fmla="*/ 97 h 112"/>
              <a:gd name="T14" fmla="*/ 15 w 147"/>
              <a:gd name="T15" fmla="*/ 112 h 112"/>
              <a:gd name="T16" fmla="*/ 3 w 147"/>
              <a:gd name="T17" fmla="*/ 112 h 112"/>
              <a:gd name="T18" fmla="*/ 0 w 147"/>
              <a:gd name="T19" fmla="*/ 65 h 112"/>
              <a:gd name="T20" fmla="*/ 32 w 147"/>
              <a:gd name="T21" fmla="*/ 65 h 112"/>
              <a:gd name="T22" fmla="*/ 9 w 147"/>
              <a:gd name="T23" fmla="*/ 49 h 112"/>
              <a:gd name="T24" fmla="*/ 0 w 147"/>
              <a:gd name="T25" fmla="*/ 25 h 112"/>
              <a:gd name="T26" fmla="*/ 6 w 147"/>
              <a:gd name="T27" fmla="*/ 7 h 112"/>
              <a:gd name="T28" fmla="*/ 21 w 147"/>
              <a:gd name="T29" fmla="*/ 0 h 112"/>
              <a:gd name="T30" fmla="*/ 32 w 147"/>
              <a:gd name="T31" fmla="*/ 4 h 112"/>
              <a:gd name="T32" fmla="*/ 36 w 147"/>
              <a:gd name="T33" fmla="*/ 15 h 112"/>
              <a:gd name="T34" fmla="*/ 32 w 147"/>
              <a:gd name="T35" fmla="*/ 25 h 112"/>
              <a:gd name="T36" fmla="*/ 21 w 147"/>
              <a:gd name="T37" fmla="*/ 30 h 112"/>
              <a:gd name="T38" fmla="*/ 8 w 147"/>
              <a:gd name="T39" fmla="*/ 23 h 112"/>
              <a:gd name="T40" fmla="*/ 8 w 147"/>
              <a:gd name="T41" fmla="*/ 25 h 112"/>
              <a:gd name="T42" fmla="*/ 18 w 147"/>
              <a:gd name="T43" fmla="*/ 47 h 112"/>
              <a:gd name="T44" fmla="*/ 42 w 147"/>
              <a:gd name="T45" fmla="*/ 60 h 112"/>
              <a:gd name="T46" fmla="*/ 70 w 147"/>
              <a:gd name="T47" fmla="*/ 63 h 112"/>
              <a:gd name="T48" fmla="*/ 125 w 147"/>
              <a:gd name="T49" fmla="*/ 63 h 112"/>
              <a:gd name="T50" fmla="*/ 135 w 147"/>
              <a:gd name="T51" fmla="*/ 31 h 112"/>
              <a:gd name="T52" fmla="*/ 147 w 147"/>
              <a:gd name="T53" fmla="*/ 31 h 112"/>
              <a:gd name="T54" fmla="*/ 147 w 147"/>
              <a:gd name="T55" fmla="*/ 112 h 112"/>
              <a:gd name="T56" fmla="*/ 147 w 147"/>
              <a:gd name="T5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2">
                <a:moveTo>
                  <a:pt x="147" y="112"/>
                </a:moveTo>
                <a:lnTo>
                  <a:pt x="135" y="112"/>
                </a:lnTo>
                <a:cubicBezTo>
                  <a:pt x="135" y="105"/>
                  <a:pt x="135" y="99"/>
                  <a:pt x="133" y="94"/>
                </a:cubicBezTo>
                <a:cubicBezTo>
                  <a:pt x="132" y="89"/>
                  <a:pt x="129" y="86"/>
                  <a:pt x="125" y="86"/>
                </a:cubicBezTo>
                <a:lnTo>
                  <a:pt x="34" y="86"/>
                </a:lnTo>
                <a:cubicBezTo>
                  <a:pt x="28" y="86"/>
                  <a:pt x="24" y="87"/>
                  <a:pt x="21" y="89"/>
                </a:cubicBezTo>
                <a:cubicBezTo>
                  <a:pt x="18" y="91"/>
                  <a:pt x="17" y="93"/>
                  <a:pt x="16" y="97"/>
                </a:cubicBezTo>
                <a:cubicBezTo>
                  <a:pt x="15" y="100"/>
                  <a:pt x="15" y="105"/>
                  <a:pt x="15" y="112"/>
                </a:cubicBezTo>
                <a:lnTo>
                  <a:pt x="3" y="112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49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9"/>
                  <a:pt x="2" y="13"/>
                  <a:pt x="6" y="7"/>
                </a:cubicBezTo>
                <a:cubicBezTo>
                  <a:pt x="9" y="2"/>
                  <a:pt x="15" y="0"/>
                  <a:pt x="21" y="0"/>
                </a:cubicBezTo>
                <a:cubicBezTo>
                  <a:pt x="25" y="0"/>
                  <a:pt x="29" y="1"/>
                  <a:pt x="32" y="4"/>
                </a:cubicBezTo>
                <a:cubicBezTo>
                  <a:pt x="35" y="7"/>
                  <a:pt x="36" y="10"/>
                  <a:pt x="36" y="15"/>
                </a:cubicBezTo>
                <a:cubicBezTo>
                  <a:pt x="36" y="19"/>
                  <a:pt x="35" y="22"/>
                  <a:pt x="32" y="25"/>
                </a:cubicBezTo>
                <a:cubicBezTo>
                  <a:pt x="29" y="28"/>
                  <a:pt x="25" y="30"/>
                  <a:pt x="21" y="30"/>
                </a:cubicBezTo>
                <a:cubicBezTo>
                  <a:pt x="15" y="30"/>
                  <a:pt x="11" y="27"/>
                  <a:pt x="8" y="23"/>
                </a:cubicBezTo>
                <a:lnTo>
                  <a:pt x="8" y="25"/>
                </a:lnTo>
                <a:cubicBezTo>
                  <a:pt x="8" y="34"/>
                  <a:pt x="12" y="42"/>
                  <a:pt x="18" y="47"/>
                </a:cubicBezTo>
                <a:cubicBezTo>
                  <a:pt x="25" y="53"/>
                  <a:pt x="33" y="57"/>
                  <a:pt x="42" y="60"/>
                </a:cubicBezTo>
                <a:cubicBezTo>
                  <a:pt x="52" y="62"/>
                  <a:pt x="61" y="63"/>
                  <a:pt x="70" y="63"/>
                </a:cubicBezTo>
                <a:lnTo>
                  <a:pt x="125" y="63"/>
                </a:lnTo>
                <a:cubicBezTo>
                  <a:pt x="132" y="63"/>
                  <a:pt x="135" y="52"/>
                  <a:pt x="135" y="31"/>
                </a:cubicBezTo>
                <a:lnTo>
                  <a:pt x="147" y="31"/>
                </a:lnTo>
                <a:lnTo>
                  <a:pt x="147" y="112"/>
                </a:lnTo>
                <a:close/>
                <a:moveTo>
                  <a:pt x="147" y="112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Freeform 90"/>
          <p:cNvSpPr>
            <a:spLocks noEditPoints="1"/>
          </p:cNvSpPr>
          <p:nvPr/>
        </p:nvSpPr>
        <p:spPr bwMode="auto">
          <a:xfrm>
            <a:off x="2573338" y="6072188"/>
            <a:ext cx="120650" cy="115888"/>
          </a:xfrm>
          <a:custGeom>
            <a:avLst/>
            <a:gdLst>
              <a:gd name="T0" fmla="*/ 153 w 153"/>
              <a:gd name="T1" fmla="*/ 73 h 147"/>
              <a:gd name="T2" fmla="*/ 142 w 153"/>
              <a:gd name="T3" fmla="*/ 111 h 147"/>
              <a:gd name="T4" fmla="*/ 115 w 153"/>
              <a:gd name="T5" fmla="*/ 137 h 147"/>
              <a:gd name="T6" fmla="*/ 78 w 153"/>
              <a:gd name="T7" fmla="*/ 147 h 147"/>
              <a:gd name="T8" fmla="*/ 49 w 153"/>
              <a:gd name="T9" fmla="*/ 142 h 147"/>
              <a:gd name="T10" fmla="*/ 23 w 153"/>
              <a:gd name="T11" fmla="*/ 126 h 147"/>
              <a:gd name="T12" fmla="*/ 6 w 153"/>
              <a:gd name="T13" fmla="*/ 103 h 147"/>
              <a:gd name="T14" fmla="*/ 0 w 153"/>
              <a:gd name="T15" fmla="*/ 73 h 147"/>
              <a:gd name="T16" fmla="*/ 10 w 153"/>
              <a:gd name="T17" fmla="*/ 36 h 147"/>
              <a:gd name="T18" fmla="*/ 39 w 153"/>
              <a:gd name="T19" fmla="*/ 10 h 147"/>
              <a:gd name="T20" fmla="*/ 78 w 153"/>
              <a:gd name="T21" fmla="*/ 0 h 147"/>
              <a:gd name="T22" fmla="*/ 115 w 153"/>
              <a:gd name="T23" fmla="*/ 10 h 147"/>
              <a:gd name="T24" fmla="*/ 142 w 153"/>
              <a:gd name="T25" fmla="*/ 37 h 147"/>
              <a:gd name="T26" fmla="*/ 153 w 153"/>
              <a:gd name="T27" fmla="*/ 73 h 147"/>
              <a:gd name="T28" fmla="*/ 143 w 153"/>
              <a:gd name="T29" fmla="*/ 73 h 147"/>
              <a:gd name="T30" fmla="*/ 124 w 153"/>
              <a:gd name="T31" fmla="*/ 38 h 147"/>
              <a:gd name="T32" fmla="*/ 74 w 153"/>
              <a:gd name="T33" fmla="*/ 29 h 147"/>
              <a:gd name="T34" fmla="*/ 47 w 153"/>
              <a:gd name="T35" fmla="*/ 31 h 147"/>
              <a:gd name="T36" fmla="*/ 27 w 153"/>
              <a:gd name="T37" fmla="*/ 39 h 147"/>
              <a:gd name="T38" fmla="*/ 17 w 153"/>
              <a:gd name="T39" fmla="*/ 48 h 147"/>
              <a:gd name="T40" fmla="*/ 11 w 153"/>
              <a:gd name="T41" fmla="*/ 60 h 147"/>
              <a:gd name="T42" fmla="*/ 8 w 153"/>
              <a:gd name="T43" fmla="*/ 73 h 147"/>
              <a:gd name="T44" fmla="*/ 13 w 153"/>
              <a:gd name="T45" fmla="*/ 93 h 147"/>
              <a:gd name="T46" fmla="*/ 27 w 153"/>
              <a:gd name="T47" fmla="*/ 109 h 147"/>
              <a:gd name="T48" fmla="*/ 47 w 153"/>
              <a:gd name="T49" fmla="*/ 117 h 147"/>
              <a:gd name="T50" fmla="*/ 74 w 153"/>
              <a:gd name="T51" fmla="*/ 118 h 147"/>
              <a:gd name="T52" fmla="*/ 108 w 153"/>
              <a:gd name="T53" fmla="*/ 115 h 147"/>
              <a:gd name="T54" fmla="*/ 133 w 153"/>
              <a:gd name="T55" fmla="*/ 102 h 147"/>
              <a:gd name="T56" fmla="*/ 143 w 153"/>
              <a:gd name="T57" fmla="*/ 73 h 147"/>
              <a:gd name="T58" fmla="*/ 143 w 153"/>
              <a:gd name="T59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147">
                <a:moveTo>
                  <a:pt x="153" y="73"/>
                </a:moveTo>
                <a:cubicBezTo>
                  <a:pt x="153" y="87"/>
                  <a:pt x="149" y="99"/>
                  <a:pt x="142" y="111"/>
                </a:cubicBezTo>
                <a:cubicBezTo>
                  <a:pt x="136" y="122"/>
                  <a:pt x="127" y="131"/>
                  <a:pt x="115" y="137"/>
                </a:cubicBezTo>
                <a:cubicBezTo>
                  <a:pt x="104" y="144"/>
                  <a:pt x="91" y="147"/>
                  <a:pt x="78" y="147"/>
                </a:cubicBezTo>
                <a:cubicBezTo>
                  <a:pt x="68" y="147"/>
                  <a:pt x="58" y="146"/>
                  <a:pt x="49" y="142"/>
                </a:cubicBezTo>
                <a:cubicBezTo>
                  <a:pt x="39" y="138"/>
                  <a:pt x="31" y="133"/>
                  <a:pt x="23" y="126"/>
                </a:cubicBezTo>
                <a:cubicBezTo>
                  <a:pt x="16" y="119"/>
                  <a:pt x="10" y="112"/>
                  <a:pt x="6" y="103"/>
                </a:cubicBezTo>
                <a:cubicBezTo>
                  <a:pt x="2" y="94"/>
                  <a:pt x="0" y="84"/>
                  <a:pt x="0" y="73"/>
                </a:cubicBezTo>
                <a:cubicBezTo>
                  <a:pt x="0" y="60"/>
                  <a:pt x="3" y="47"/>
                  <a:pt x="10" y="36"/>
                </a:cubicBezTo>
                <a:cubicBezTo>
                  <a:pt x="18" y="25"/>
                  <a:pt x="27" y="16"/>
                  <a:pt x="39" y="10"/>
                </a:cubicBezTo>
                <a:cubicBezTo>
                  <a:pt x="52" y="3"/>
                  <a:pt x="64" y="0"/>
                  <a:pt x="78" y="0"/>
                </a:cubicBezTo>
                <a:cubicBezTo>
                  <a:pt x="91" y="0"/>
                  <a:pt x="104" y="3"/>
                  <a:pt x="115" y="10"/>
                </a:cubicBezTo>
                <a:cubicBezTo>
                  <a:pt x="127" y="16"/>
                  <a:pt x="136" y="25"/>
                  <a:pt x="142" y="37"/>
                </a:cubicBezTo>
                <a:cubicBezTo>
                  <a:pt x="149" y="48"/>
                  <a:pt x="153" y="60"/>
                  <a:pt x="153" y="73"/>
                </a:cubicBezTo>
                <a:close/>
                <a:moveTo>
                  <a:pt x="143" y="73"/>
                </a:moveTo>
                <a:cubicBezTo>
                  <a:pt x="143" y="56"/>
                  <a:pt x="137" y="44"/>
                  <a:pt x="124" y="38"/>
                </a:cubicBezTo>
                <a:cubicBezTo>
                  <a:pt x="111" y="32"/>
                  <a:pt x="94" y="29"/>
                  <a:pt x="74" y="29"/>
                </a:cubicBezTo>
                <a:cubicBezTo>
                  <a:pt x="63" y="29"/>
                  <a:pt x="54" y="30"/>
                  <a:pt x="47" y="31"/>
                </a:cubicBezTo>
                <a:cubicBezTo>
                  <a:pt x="39" y="32"/>
                  <a:pt x="33" y="34"/>
                  <a:pt x="27" y="39"/>
                </a:cubicBezTo>
                <a:cubicBezTo>
                  <a:pt x="23" y="41"/>
                  <a:pt x="20" y="44"/>
                  <a:pt x="17" y="48"/>
                </a:cubicBezTo>
                <a:cubicBezTo>
                  <a:pt x="14" y="52"/>
                  <a:pt x="12" y="56"/>
                  <a:pt x="11" y="60"/>
                </a:cubicBezTo>
                <a:cubicBezTo>
                  <a:pt x="9" y="64"/>
                  <a:pt x="8" y="69"/>
                  <a:pt x="8" y="73"/>
                </a:cubicBezTo>
                <a:cubicBezTo>
                  <a:pt x="8" y="80"/>
                  <a:pt x="10" y="87"/>
                  <a:pt x="13" y="93"/>
                </a:cubicBezTo>
                <a:cubicBezTo>
                  <a:pt x="16" y="99"/>
                  <a:pt x="21" y="105"/>
                  <a:pt x="27" y="109"/>
                </a:cubicBezTo>
                <a:cubicBezTo>
                  <a:pt x="33" y="113"/>
                  <a:pt x="40" y="115"/>
                  <a:pt x="47" y="117"/>
                </a:cubicBezTo>
                <a:cubicBezTo>
                  <a:pt x="55" y="118"/>
                  <a:pt x="64" y="118"/>
                  <a:pt x="74" y="118"/>
                </a:cubicBezTo>
                <a:cubicBezTo>
                  <a:pt x="87" y="118"/>
                  <a:pt x="98" y="117"/>
                  <a:pt x="108" y="115"/>
                </a:cubicBezTo>
                <a:cubicBezTo>
                  <a:pt x="118" y="113"/>
                  <a:pt x="126" y="108"/>
                  <a:pt x="133" y="102"/>
                </a:cubicBezTo>
                <a:cubicBezTo>
                  <a:pt x="140" y="95"/>
                  <a:pt x="143" y="86"/>
                  <a:pt x="143" y="73"/>
                </a:cubicBezTo>
                <a:close/>
                <a:moveTo>
                  <a:pt x="143" y="7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" name="Freeform 91"/>
          <p:cNvSpPr>
            <a:spLocks noEditPoints="1"/>
          </p:cNvSpPr>
          <p:nvPr/>
        </p:nvSpPr>
        <p:spPr bwMode="auto">
          <a:xfrm>
            <a:off x="2574925" y="5969001"/>
            <a:ext cx="115888" cy="88900"/>
          </a:xfrm>
          <a:custGeom>
            <a:avLst/>
            <a:gdLst>
              <a:gd name="T0" fmla="*/ 147 w 147"/>
              <a:gd name="T1" fmla="*/ 113 h 113"/>
              <a:gd name="T2" fmla="*/ 135 w 147"/>
              <a:gd name="T3" fmla="*/ 113 h 113"/>
              <a:gd name="T4" fmla="*/ 133 w 147"/>
              <a:gd name="T5" fmla="*/ 94 h 113"/>
              <a:gd name="T6" fmla="*/ 125 w 147"/>
              <a:gd name="T7" fmla="*/ 87 h 113"/>
              <a:gd name="T8" fmla="*/ 34 w 147"/>
              <a:gd name="T9" fmla="*/ 87 h 113"/>
              <a:gd name="T10" fmla="*/ 21 w 147"/>
              <a:gd name="T11" fmla="*/ 90 h 113"/>
              <a:gd name="T12" fmla="*/ 16 w 147"/>
              <a:gd name="T13" fmla="*/ 98 h 113"/>
              <a:gd name="T14" fmla="*/ 15 w 147"/>
              <a:gd name="T15" fmla="*/ 113 h 113"/>
              <a:gd name="T16" fmla="*/ 3 w 147"/>
              <a:gd name="T17" fmla="*/ 113 h 113"/>
              <a:gd name="T18" fmla="*/ 0 w 147"/>
              <a:gd name="T19" fmla="*/ 65 h 113"/>
              <a:gd name="T20" fmla="*/ 32 w 147"/>
              <a:gd name="T21" fmla="*/ 65 h 113"/>
              <a:gd name="T22" fmla="*/ 9 w 147"/>
              <a:gd name="T23" fmla="*/ 50 h 113"/>
              <a:gd name="T24" fmla="*/ 0 w 147"/>
              <a:gd name="T25" fmla="*/ 26 h 113"/>
              <a:gd name="T26" fmla="*/ 6 w 147"/>
              <a:gd name="T27" fmla="*/ 8 h 113"/>
              <a:gd name="T28" fmla="*/ 21 w 147"/>
              <a:gd name="T29" fmla="*/ 0 h 113"/>
              <a:gd name="T30" fmla="*/ 32 w 147"/>
              <a:gd name="T31" fmla="*/ 5 h 113"/>
              <a:gd name="T32" fmla="*/ 36 w 147"/>
              <a:gd name="T33" fmla="*/ 15 h 113"/>
              <a:gd name="T34" fmla="*/ 32 w 147"/>
              <a:gd name="T35" fmla="*/ 26 h 113"/>
              <a:gd name="T36" fmla="*/ 21 w 147"/>
              <a:gd name="T37" fmla="*/ 30 h 113"/>
              <a:gd name="T38" fmla="*/ 8 w 147"/>
              <a:gd name="T39" fmla="*/ 24 h 113"/>
              <a:gd name="T40" fmla="*/ 8 w 147"/>
              <a:gd name="T41" fmla="*/ 26 h 113"/>
              <a:gd name="T42" fmla="*/ 18 w 147"/>
              <a:gd name="T43" fmla="*/ 48 h 113"/>
              <a:gd name="T44" fmla="*/ 42 w 147"/>
              <a:gd name="T45" fmla="*/ 60 h 113"/>
              <a:gd name="T46" fmla="*/ 70 w 147"/>
              <a:gd name="T47" fmla="*/ 64 h 113"/>
              <a:gd name="T48" fmla="*/ 125 w 147"/>
              <a:gd name="T49" fmla="*/ 64 h 113"/>
              <a:gd name="T50" fmla="*/ 135 w 147"/>
              <a:gd name="T51" fmla="*/ 31 h 113"/>
              <a:gd name="T52" fmla="*/ 147 w 147"/>
              <a:gd name="T53" fmla="*/ 31 h 113"/>
              <a:gd name="T54" fmla="*/ 147 w 147"/>
              <a:gd name="T55" fmla="*/ 113 h 113"/>
              <a:gd name="T56" fmla="*/ 147 w 147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3">
                <a:moveTo>
                  <a:pt x="147" y="113"/>
                </a:moveTo>
                <a:lnTo>
                  <a:pt x="135" y="113"/>
                </a:lnTo>
                <a:cubicBezTo>
                  <a:pt x="135" y="106"/>
                  <a:pt x="135" y="99"/>
                  <a:pt x="133" y="94"/>
                </a:cubicBezTo>
                <a:cubicBezTo>
                  <a:pt x="132" y="90"/>
                  <a:pt x="129" y="87"/>
                  <a:pt x="125" y="87"/>
                </a:cubicBezTo>
                <a:lnTo>
                  <a:pt x="34" y="87"/>
                </a:lnTo>
                <a:cubicBezTo>
                  <a:pt x="28" y="87"/>
                  <a:pt x="24" y="88"/>
                  <a:pt x="21" y="90"/>
                </a:cubicBezTo>
                <a:cubicBezTo>
                  <a:pt x="18" y="91"/>
                  <a:pt x="17" y="94"/>
                  <a:pt x="16" y="98"/>
                </a:cubicBezTo>
                <a:cubicBezTo>
                  <a:pt x="15" y="101"/>
                  <a:pt x="15" y="106"/>
                  <a:pt x="15" y="113"/>
                </a:cubicBezTo>
                <a:lnTo>
                  <a:pt x="3" y="113"/>
                </a:lnTo>
                <a:lnTo>
                  <a:pt x="0" y="65"/>
                </a:lnTo>
                <a:lnTo>
                  <a:pt x="32" y="65"/>
                </a:lnTo>
                <a:cubicBezTo>
                  <a:pt x="23" y="62"/>
                  <a:pt x="15" y="57"/>
                  <a:pt x="9" y="50"/>
                </a:cubicBezTo>
                <a:cubicBezTo>
                  <a:pt x="3" y="44"/>
                  <a:pt x="0" y="35"/>
                  <a:pt x="0" y="26"/>
                </a:cubicBezTo>
                <a:cubicBezTo>
                  <a:pt x="0" y="19"/>
                  <a:pt x="2" y="13"/>
                  <a:pt x="6" y="8"/>
                </a:cubicBezTo>
                <a:cubicBezTo>
                  <a:pt x="9" y="3"/>
                  <a:pt x="15" y="0"/>
                  <a:pt x="21" y="0"/>
                </a:cubicBezTo>
                <a:cubicBezTo>
                  <a:pt x="25" y="0"/>
                  <a:pt x="29" y="2"/>
                  <a:pt x="32" y="5"/>
                </a:cubicBezTo>
                <a:cubicBezTo>
                  <a:pt x="35" y="8"/>
                  <a:pt x="36" y="11"/>
                  <a:pt x="36" y="15"/>
                </a:cubicBezTo>
                <a:cubicBezTo>
                  <a:pt x="36" y="20"/>
                  <a:pt x="35" y="23"/>
                  <a:pt x="32" y="26"/>
                </a:cubicBezTo>
                <a:cubicBezTo>
                  <a:pt x="29" y="29"/>
                  <a:pt x="25" y="30"/>
                  <a:pt x="21" y="30"/>
                </a:cubicBezTo>
                <a:cubicBezTo>
                  <a:pt x="15" y="30"/>
                  <a:pt x="11" y="28"/>
                  <a:pt x="8" y="24"/>
                </a:cubicBezTo>
                <a:lnTo>
                  <a:pt x="8" y="26"/>
                </a:lnTo>
                <a:cubicBezTo>
                  <a:pt x="8" y="35"/>
                  <a:pt x="12" y="42"/>
                  <a:pt x="18" y="48"/>
                </a:cubicBezTo>
                <a:cubicBezTo>
                  <a:pt x="25" y="54"/>
                  <a:pt x="33" y="58"/>
                  <a:pt x="42" y="60"/>
                </a:cubicBezTo>
                <a:cubicBezTo>
                  <a:pt x="52" y="63"/>
                  <a:pt x="61" y="64"/>
                  <a:pt x="70" y="64"/>
                </a:cubicBezTo>
                <a:lnTo>
                  <a:pt x="125" y="64"/>
                </a:lnTo>
                <a:cubicBezTo>
                  <a:pt x="132" y="64"/>
                  <a:pt x="135" y="53"/>
                  <a:pt x="135" y="31"/>
                </a:cubicBezTo>
                <a:lnTo>
                  <a:pt x="147" y="31"/>
                </a:lnTo>
                <a:lnTo>
                  <a:pt x="147" y="113"/>
                </a:lnTo>
                <a:close/>
                <a:moveTo>
                  <a:pt x="147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Freeform 92"/>
          <p:cNvSpPr>
            <a:spLocks noEditPoints="1"/>
          </p:cNvSpPr>
          <p:nvPr/>
        </p:nvSpPr>
        <p:spPr bwMode="auto">
          <a:xfrm>
            <a:off x="2492375" y="5810251"/>
            <a:ext cx="263525" cy="34925"/>
          </a:xfrm>
          <a:custGeom>
            <a:avLst/>
            <a:gdLst>
              <a:gd name="T0" fmla="*/ 333 w 333"/>
              <a:gd name="T1" fmla="*/ 45 h 45"/>
              <a:gd name="T2" fmla="*/ 0 w 333"/>
              <a:gd name="T3" fmla="*/ 45 h 45"/>
              <a:gd name="T4" fmla="*/ 0 w 333"/>
              <a:gd name="T5" fmla="*/ 0 h 45"/>
              <a:gd name="T6" fmla="*/ 13 w 333"/>
              <a:gd name="T7" fmla="*/ 0 h 45"/>
              <a:gd name="T8" fmla="*/ 13 w 333"/>
              <a:gd name="T9" fmla="*/ 32 h 45"/>
              <a:gd name="T10" fmla="*/ 320 w 333"/>
              <a:gd name="T11" fmla="*/ 32 h 45"/>
              <a:gd name="T12" fmla="*/ 320 w 333"/>
              <a:gd name="T13" fmla="*/ 0 h 45"/>
              <a:gd name="T14" fmla="*/ 333 w 333"/>
              <a:gd name="T15" fmla="*/ 0 h 45"/>
              <a:gd name="T16" fmla="*/ 333 w 333"/>
              <a:gd name="T17" fmla="*/ 45 h 45"/>
              <a:gd name="T18" fmla="*/ 333 w 333"/>
              <a:gd name="T1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45">
                <a:moveTo>
                  <a:pt x="333" y="45"/>
                </a:moveTo>
                <a:lnTo>
                  <a:pt x="0" y="45"/>
                </a:lnTo>
                <a:lnTo>
                  <a:pt x="0" y="0"/>
                </a:lnTo>
                <a:lnTo>
                  <a:pt x="13" y="0"/>
                </a:lnTo>
                <a:lnTo>
                  <a:pt x="13" y="32"/>
                </a:lnTo>
                <a:lnTo>
                  <a:pt x="320" y="32"/>
                </a:lnTo>
                <a:lnTo>
                  <a:pt x="320" y="0"/>
                </a:lnTo>
                <a:lnTo>
                  <a:pt x="333" y="0"/>
                </a:lnTo>
                <a:lnTo>
                  <a:pt x="333" y="45"/>
                </a:lnTo>
                <a:close/>
                <a:moveTo>
                  <a:pt x="333" y="4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93"/>
          <p:cNvSpPr>
            <a:spLocks noEditPoints="1"/>
          </p:cNvSpPr>
          <p:nvPr/>
        </p:nvSpPr>
        <p:spPr bwMode="auto">
          <a:xfrm>
            <a:off x="2492375" y="5600701"/>
            <a:ext cx="212725" cy="188913"/>
          </a:xfrm>
          <a:custGeom>
            <a:avLst/>
            <a:gdLst>
              <a:gd name="T0" fmla="*/ 262 w 269"/>
              <a:gd name="T1" fmla="*/ 212 h 240"/>
              <a:gd name="T2" fmla="*/ 259 w 269"/>
              <a:gd name="T3" fmla="*/ 211 h 240"/>
              <a:gd name="T4" fmla="*/ 34 w 269"/>
              <a:gd name="T5" fmla="*/ 60 h 240"/>
              <a:gd name="T6" fmla="*/ 45 w 269"/>
              <a:gd name="T7" fmla="*/ 104 h 240"/>
              <a:gd name="T8" fmla="*/ 32 w 269"/>
              <a:gd name="T9" fmla="*/ 154 h 240"/>
              <a:gd name="T10" fmla="*/ 67 w 269"/>
              <a:gd name="T11" fmla="*/ 148 h 240"/>
              <a:gd name="T12" fmla="*/ 89 w 269"/>
              <a:gd name="T13" fmla="*/ 150 h 240"/>
              <a:gd name="T14" fmla="*/ 111 w 269"/>
              <a:gd name="T15" fmla="*/ 158 h 240"/>
              <a:gd name="T16" fmla="*/ 128 w 269"/>
              <a:gd name="T17" fmla="*/ 172 h 240"/>
              <a:gd name="T18" fmla="*/ 134 w 269"/>
              <a:gd name="T19" fmla="*/ 191 h 240"/>
              <a:gd name="T20" fmla="*/ 124 w 269"/>
              <a:gd name="T21" fmla="*/ 218 h 240"/>
              <a:gd name="T22" fmla="*/ 98 w 269"/>
              <a:gd name="T23" fmla="*/ 235 h 240"/>
              <a:gd name="T24" fmla="*/ 67 w 269"/>
              <a:gd name="T25" fmla="*/ 240 h 240"/>
              <a:gd name="T26" fmla="*/ 37 w 269"/>
              <a:gd name="T27" fmla="*/ 235 h 240"/>
              <a:gd name="T28" fmla="*/ 10 w 269"/>
              <a:gd name="T29" fmla="*/ 218 h 240"/>
              <a:gd name="T30" fmla="*/ 0 w 269"/>
              <a:gd name="T31" fmla="*/ 191 h 240"/>
              <a:gd name="T32" fmla="*/ 10 w 269"/>
              <a:gd name="T33" fmla="*/ 168 h 240"/>
              <a:gd name="T34" fmla="*/ 36 w 269"/>
              <a:gd name="T35" fmla="*/ 104 h 240"/>
              <a:gd name="T36" fmla="*/ 28 w 269"/>
              <a:gd name="T37" fmla="*/ 68 h 240"/>
              <a:gd name="T38" fmla="*/ 3 w 269"/>
              <a:gd name="T39" fmla="*/ 40 h 240"/>
              <a:gd name="T40" fmla="*/ 0 w 269"/>
              <a:gd name="T41" fmla="*/ 35 h 240"/>
              <a:gd name="T42" fmla="*/ 2 w 269"/>
              <a:gd name="T43" fmla="*/ 30 h 240"/>
              <a:gd name="T44" fmla="*/ 7 w 269"/>
              <a:gd name="T45" fmla="*/ 28 h 240"/>
              <a:gd name="T46" fmla="*/ 10 w 269"/>
              <a:gd name="T47" fmla="*/ 29 h 240"/>
              <a:gd name="T48" fmla="*/ 267 w 269"/>
              <a:gd name="T49" fmla="*/ 201 h 240"/>
              <a:gd name="T50" fmla="*/ 269 w 269"/>
              <a:gd name="T51" fmla="*/ 206 h 240"/>
              <a:gd name="T52" fmla="*/ 267 w 269"/>
              <a:gd name="T53" fmla="*/ 211 h 240"/>
              <a:gd name="T54" fmla="*/ 262 w 269"/>
              <a:gd name="T55" fmla="*/ 212 h 240"/>
              <a:gd name="T56" fmla="*/ 126 w 269"/>
              <a:gd name="T57" fmla="*/ 191 h 240"/>
              <a:gd name="T58" fmla="*/ 106 w 269"/>
              <a:gd name="T59" fmla="*/ 166 h 240"/>
              <a:gd name="T60" fmla="*/ 67 w 269"/>
              <a:gd name="T61" fmla="*/ 158 h 240"/>
              <a:gd name="T62" fmla="*/ 42 w 269"/>
              <a:gd name="T63" fmla="*/ 161 h 240"/>
              <a:gd name="T64" fmla="*/ 18 w 269"/>
              <a:gd name="T65" fmla="*/ 172 h 240"/>
              <a:gd name="T66" fmla="*/ 9 w 269"/>
              <a:gd name="T67" fmla="*/ 191 h 240"/>
              <a:gd name="T68" fmla="*/ 27 w 269"/>
              <a:gd name="T69" fmla="*/ 213 h 240"/>
              <a:gd name="T70" fmla="*/ 67 w 269"/>
              <a:gd name="T71" fmla="*/ 218 h 240"/>
              <a:gd name="T72" fmla="*/ 107 w 269"/>
              <a:gd name="T73" fmla="*/ 213 h 240"/>
              <a:gd name="T74" fmla="*/ 126 w 269"/>
              <a:gd name="T75" fmla="*/ 191 h 240"/>
              <a:gd name="T76" fmla="*/ 269 w 269"/>
              <a:gd name="T77" fmla="*/ 43 h 240"/>
              <a:gd name="T78" fmla="*/ 258 w 269"/>
              <a:gd name="T79" fmla="*/ 70 h 240"/>
              <a:gd name="T80" fmla="*/ 232 w 269"/>
              <a:gd name="T81" fmla="*/ 87 h 240"/>
              <a:gd name="T82" fmla="*/ 201 w 269"/>
              <a:gd name="T83" fmla="*/ 92 h 240"/>
              <a:gd name="T84" fmla="*/ 171 w 269"/>
              <a:gd name="T85" fmla="*/ 87 h 240"/>
              <a:gd name="T86" fmla="*/ 145 w 269"/>
              <a:gd name="T87" fmla="*/ 70 h 240"/>
              <a:gd name="T88" fmla="*/ 134 w 269"/>
              <a:gd name="T89" fmla="*/ 43 h 240"/>
              <a:gd name="T90" fmla="*/ 145 w 269"/>
              <a:gd name="T91" fmla="*/ 19 h 240"/>
              <a:gd name="T92" fmla="*/ 172 w 269"/>
              <a:gd name="T93" fmla="*/ 5 h 240"/>
              <a:gd name="T94" fmla="*/ 201 w 269"/>
              <a:gd name="T95" fmla="*/ 0 h 240"/>
              <a:gd name="T96" fmla="*/ 223 w 269"/>
              <a:gd name="T97" fmla="*/ 3 h 240"/>
              <a:gd name="T98" fmla="*/ 245 w 269"/>
              <a:gd name="T99" fmla="*/ 10 h 240"/>
              <a:gd name="T100" fmla="*/ 262 w 269"/>
              <a:gd name="T101" fmla="*/ 24 h 240"/>
              <a:gd name="T102" fmla="*/ 269 w 269"/>
              <a:gd name="T103" fmla="*/ 43 h 240"/>
              <a:gd name="T104" fmla="*/ 260 w 269"/>
              <a:gd name="T105" fmla="*/ 43 h 240"/>
              <a:gd name="T106" fmla="*/ 250 w 269"/>
              <a:gd name="T107" fmla="*/ 24 h 240"/>
              <a:gd name="T108" fmla="*/ 226 w 269"/>
              <a:gd name="T109" fmla="*/ 13 h 240"/>
              <a:gd name="T110" fmla="*/ 201 w 269"/>
              <a:gd name="T111" fmla="*/ 10 h 240"/>
              <a:gd name="T112" fmla="*/ 162 w 269"/>
              <a:gd name="T113" fmla="*/ 18 h 240"/>
              <a:gd name="T114" fmla="*/ 143 w 269"/>
              <a:gd name="T115" fmla="*/ 43 h 240"/>
              <a:gd name="T116" fmla="*/ 161 w 269"/>
              <a:gd name="T117" fmla="*/ 65 h 240"/>
              <a:gd name="T118" fmla="*/ 202 w 269"/>
              <a:gd name="T119" fmla="*/ 71 h 240"/>
              <a:gd name="T120" fmla="*/ 241 w 269"/>
              <a:gd name="T121" fmla="*/ 65 h 240"/>
              <a:gd name="T122" fmla="*/ 260 w 269"/>
              <a:gd name="T123" fmla="*/ 43 h 240"/>
              <a:gd name="T124" fmla="*/ 260 w 269"/>
              <a:gd name="T125" fmla="*/ 4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9" h="240">
                <a:moveTo>
                  <a:pt x="262" y="212"/>
                </a:moveTo>
                <a:cubicBezTo>
                  <a:pt x="261" y="212"/>
                  <a:pt x="260" y="212"/>
                  <a:pt x="259" y="211"/>
                </a:cubicBezTo>
                <a:lnTo>
                  <a:pt x="34" y="60"/>
                </a:lnTo>
                <a:cubicBezTo>
                  <a:pt x="41" y="74"/>
                  <a:pt x="45" y="88"/>
                  <a:pt x="45" y="104"/>
                </a:cubicBezTo>
                <a:cubicBezTo>
                  <a:pt x="45" y="122"/>
                  <a:pt x="40" y="138"/>
                  <a:pt x="32" y="154"/>
                </a:cubicBezTo>
                <a:cubicBezTo>
                  <a:pt x="42" y="150"/>
                  <a:pt x="54" y="148"/>
                  <a:pt x="67" y="148"/>
                </a:cubicBezTo>
                <a:cubicBezTo>
                  <a:pt x="74" y="148"/>
                  <a:pt x="82" y="149"/>
                  <a:pt x="89" y="150"/>
                </a:cubicBezTo>
                <a:cubicBezTo>
                  <a:pt x="97" y="152"/>
                  <a:pt x="104" y="155"/>
                  <a:pt x="111" y="158"/>
                </a:cubicBezTo>
                <a:cubicBezTo>
                  <a:pt x="118" y="162"/>
                  <a:pt x="123" y="166"/>
                  <a:pt x="128" y="172"/>
                </a:cubicBezTo>
                <a:cubicBezTo>
                  <a:pt x="132" y="177"/>
                  <a:pt x="134" y="183"/>
                  <a:pt x="134" y="191"/>
                </a:cubicBezTo>
                <a:cubicBezTo>
                  <a:pt x="134" y="201"/>
                  <a:pt x="131" y="210"/>
                  <a:pt x="124" y="218"/>
                </a:cubicBezTo>
                <a:cubicBezTo>
                  <a:pt x="117" y="225"/>
                  <a:pt x="108" y="231"/>
                  <a:pt x="98" y="235"/>
                </a:cubicBezTo>
                <a:cubicBezTo>
                  <a:pt x="87" y="238"/>
                  <a:pt x="77" y="240"/>
                  <a:pt x="67" y="240"/>
                </a:cubicBezTo>
                <a:cubicBezTo>
                  <a:pt x="57" y="240"/>
                  <a:pt x="47" y="238"/>
                  <a:pt x="37" y="235"/>
                </a:cubicBezTo>
                <a:cubicBezTo>
                  <a:pt x="26" y="231"/>
                  <a:pt x="17" y="225"/>
                  <a:pt x="10" y="218"/>
                </a:cubicBezTo>
                <a:cubicBezTo>
                  <a:pt x="4" y="210"/>
                  <a:pt x="0" y="201"/>
                  <a:pt x="0" y="191"/>
                </a:cubicBezTo>
                <a:cubicBezTo>
                  <a:pt x="0" y="183"/>
                  <a:pt x="3" y="175"/>
                  <a:pt x="10" y="168"/>
                </a:cubicBezTo>
                <a:cubicBezTo>
                  <a:pt x="27" y="150"/>
                  <a:pt x="36" y="129"/>
                  <a:pt x="36" y="104"/>
                </a:cubicBezTo>
                <a:cubicBezTo>
                  <a:pt x="36" y="91"/>
                  <a:pt x="33" y="79"/>
                  <a:pt x="28" y="68"/>
                </a:cubicBezTo>
                <a:cubicBezTo>
                  <a:pt x="22" y="56"/>
                  <a:pt x="13" y="47"/>
                  <a:pt x="3" y="40"/>
                </a:cubicBezTo>
                <a:cubicBezTo>
                  <a:pt x="1" y="39"/>
                  <a:pt x="0" y="37"/>
                  <a:pt x="0" y="35"/>
                </a:cubicBezTo>
                <a:cubicBezTo>
                  <a:pt x="0" y="33"/>
                  <a:pt x="1" y="31"/>
                  <a:pt x="2" y="30"/>
                </a:cubicBezTo>
                <a:cubicBezTo>
                  <a:pt x="3" y="28"/>
                  <a:pt x="5" y="28"/>
                  <a:pt x="7" y="28"/>
                </a:cubicBezTo>
                <a:cubicBezTo>
                  <a:pt x="8" y="28"/>
                  <a:pt x="9" y="28"/>
                  <a:pt x="10" y="29"/>
                </a:cubicBezTo>
                <a:lnTo>
                  <a:pt x="267" y="201"/>
                </a:lnTo>
                <a:cubicBezTo>
                  <a:pt x="268" y="202"/>
                  <a:pt x="269" y="203"/>
                  <a:pt x="269" y="206"/>
                </a:cubicBezTo>
                <a:cubicBezTo>
                  <a:pt x="269" y="208"/>
                  <a:pt x="268" y="209"/>
                  <a:pt x="267" y="211"/>
                </a:cubicBezTo>
                <a:cubicBezTo>
                  <a:pt x="265" y="212"/>
                  <a:pt x="264" y="212"/>
                  <a:pt x="262" y="212"/>
                </a:cubicBezTo>
                <a:close/>
                <a:moveTo>
                  <a:pt x="126" y="191"/>
                </a:moveTo>
                <a:cubicBezTo>
                  <a:pt x="126" y="180"/>
                  <a:pt x="119" y="172"/>
                  <a:pt x="106" y="166"/>
                </a:cubicBezTo>
                <a:cubicBezTo>
                  <a:pt x="93" y="160"/>
                  <a:pt x="80" y="158"/>
                  <a:pt x="67" y="158"/>
                </a:cubicBezTo>
                <a:cubicBezTo>
                  <a:pt x="60" y="158"/>
                  <a:pt x="52" y="159"/>
                  <a:pt x="42" y="161"/>
                </a:cubicBezTo>
                <a:cubicBezTo>
                  <a:pt x="33" y="163"/>
                  <a:pt x="25" y="167"/>
                  <a:pt x="18" y="172"/>
                </a:cubicBezTo>
                <a:cubicBezTo>
                  <a:pt x="12" y="177"/>
                  <a:pt x="9" y="183"/>
                  <a:pt x="9" y="191"/>
                </a:cubicBezTo>
                <a:cubicBezTo>
                  <a:pt x="9" y="202"/>
                  <a:pt x="15" y="209"/>
                  <a:pt x="27" y="213"/>
                </a:cubicBezTo>
                <a:cubicBezTo>
                  <a:pt x="39" y="216"/>
                  <a:pt x="53" y="218"/>
                  <a:pt x="67" y="218"/>
                </a:cubicBezTo>
                <a:cubicBezTo>
                  <a:pt x="81" y="218"/>
                  <a:pt x="95" y="216"/>
                  <a:pt x="107" y="213"/>
                </a:cubicBezTo>
                <a:cubicBezTo>
                  <a:pt x="119" y="209"/>
                  <a:pt x="126" y="202"/>
                  <a:pt x="126" y="191"/>
                </a:cubicBezTo>
                <a:close/>
                <a:moveTo>
                  <a:pt x="269" y="43"/>
                </a:moveTo>
                <a:cubicBezTo>
                  <a:pt x="269" y="54"/>
                  <a:pt x="265" y="63"/>
                  <a:pt x="258" y="70"/>
                </a:cubicBezTo>
                <a:cubicBezTo>
                  <a:pt x="251" y="77"/>
                  <a:pt x="243" y="83"/>
                  <a:pt x="232" y="87"/>
                </a:cubicBezTo>
                <a:cubicBezTo>
                  <a:pt x="222" y="91"/>
                  <a:pt x="211" y="92"/>
                  <a:pt x="201" y="92"/>
                </a:cubicBezTo>
                <a:cubicBezTo>
                  <a:pt x="191" y="92"/>
                  <a:pt x="181" y="91"/>
                  <a:pt x="171" y="87"/>
                </a:cubicBezTo>
                <a:cubicBezTo>
                  <a:pt x="160" y="83"/>
                  <a:pt x="152" y="77"/>
                  <a:pt x="145" y="70"/>
                </a:cubicBezTo>
                <a:cubicBezTo>
                  <a:pt x="138" y="63"/>
                  <a:pt x="134" y="54"/>
                  <a:pt x="134" y="43"/>
                </a:cubicBezTo>
                <a:cubicBezTo>
                  <a:pt x="134" y="33"/>
                  <a:pt x="138" y="25"/>
                  <a:pt x="145" y="19"/>
                </a:cubicBezTo>
                <a:cubicBezTo>
                  <a:pt x="153" y="12"/>
                  <a:pt x="161" y="8"/>
                  <a:pt x="172" y="5"/>
                </a:cubicBezTo>
                <a:cubicBezTo>
                  <a:pt x="182" y="2"/>
                  <a:pt x="192" y="0"/>
                  <a:pt x="201" y="0"/>
                </a:cubicBezTo>
                <a:cubicBezTo>
                  <a:pt x="208" y="0"/>
                  <a:pt x="216" y="1"/>
                  <a:pt x="223" y="3"/>
                </a:cubicBezTo>
                <a:cubicBezTo>
                  <a:pt x="231" y="4"/>
                  <a:pt x="238" y="7"/>
                  <a:pt x="245" y="10"/>
                </a:cubicBezTo>
                <a:cubicBezTo>
                  <a:pt x="252" y="14"/>
                  <a:pt x="258" y="18"/>
                  <a:pt x="262" y="24"/>
                </a:cubicBezTo>
                <a:cubicBezTo>
                  <a:pt x="266" y="29"/>
                  <a:pt x="269" y="36"/>
                  <a:pt x="269" y="43"/>
                </a:cubicBezTo>
                <a:close/>
                <a:moveTo>
                  <a:pt x="260" y="43"/>
                </a:moveTo>
                <a:cubicBezTo>
                  <a:pt x="260" y="36"/>
                  <a:pt x="257" y="30"/>
                  <a:pt x="250" y="24"/>
                </a:cubicBezTo>
                <a:cubicBezTo>
                  <a:pt x="243" y="19"/>
                  <a:pt x="235" y="16"/>
                  <a:pt x="226" y="13"/>
                </a:cubicBezTo>
                <a:cubicBezTo>
                  <a:pt x="217" y="11"/>
                  <a:pt x="209" y="10"/>
                  <a:pt x="201" y="10"/>
                </a:cubicBezTo>
                <a:cubicBezTo>
                  <a:pt x="188" y="10"/>
                  <a:pt x="176" y="13"/>
                  <a:pt x="162" y="18"/>
                </a:cubicBezTo>
                <a:cubicBezTo>
                  <a:pt x="149" y="24"/>
                  <a:pt x="143" y="32"/>
                  <a:pt x="143" y="43"/>
                </a:cubicBezTo>
                <a:cubicBezTo>
                  <a:pt x="143" y="54"/>
                  <a:pt x="149" y="62"/>
                  <a:pt x="161" y="65"/>
                </a:cubicBezTo>
                <a:cubicBezTo>
                  <a:pt x="174" y="69"/>
                  <a:pt x="187" y="71"/>
                  <a:pt x="202" y="71"/>
                </a:cubicBezTo>
                <a:cubicBezTo>
                  <a:pt x="216" y="71"/>
                  <a:pt x="229" y="69"/>
                  <a:pt x="241" y="65"/>
                </a:cubicBezTo>
                <a:cubicBezTo>
                  <a:pt x="254" y="61"/>
                  <a:pt x="260" y="54"/>
                  <a:pt x="260" y="43"/>
                </a:cubicBezTo>
                <a:close/>
                <a:moveTo>
                  <a:pt x="260" y="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94"/>
          <p:cNvSpPr>
            <a:spLocks noEditPoints="1"/>
          </p:cNvSpPr>
          <p:nvPr/>
        </p:nvSpPr>
        <p:spPr bwMode="auto">
          <a:xfrm>
            <a:off x="2573338" y="5376863"/>
            <a:ext cx="120650" cy="115888"/>
          </a:xfrm>
          <a:custGeom>
            <a:avLst/>
            <a:gdLst>
              <a:gd name="T0" fmla="*/ 153 w 153"/>
              <a:gd name="T1" fmla="*/ 73 h 147"/>
              <a:gd name="T2" fmla="*/ 142 w 153"/>
              <a:gd name="T3" fmla="*/ 111 h 147"/>
              <a:gd name="T4" fmla="*/ 115 w 153"/>
              <a:gd name="T5" fmla="*/ 138 h 147"/>
              <a:gd name="T6" fmla="*/ 78 w 153"/>
              <a:gd name="T7" fmla="*/ 147 h 147"/>
              <a:gd name="T8" fmla="*/ 49 w 153"/>
              <a:gd name="T9" fmla="*/ 142 h 147"/>
              <a:gd name="T10" fmla="*/ 23 w 153"/>
              <a:gd name="T11" fmla="*/ 126 h 147"/>
              <a:gd name="T12" fmla="*/ 6 w 153"/>
              <a:gd name="T13" fmla="*/ 103 h 147"/>
              <a:gd name="T14" fmla="*/ 0 w 153"/>
              <a:gd name="T15" fmla="*/ 73 h 147"/>
              <a:gd name="T16" fmla="*/ 10 w 153"/>
              <a:gd name="T17" fmla="*/ 36 h 147"/>
              <a:gd name="T18" fmla="*/ 39 w 153"/>
              <a:gd name="T19" fmla="*/ 10 h 147"/>
              <a:gd name="T20" fmla="*/ 78 w 153"/>
              <a:gd name="T21" fmla="*/ 0 h 147"/>
              <a:gd name="T22" fmla="*/ 115 w 153"/>
              <a:gd name="T23" fmla="*/ 10 h 147"/>
              <a:gd name="T24" fmla="*/ 142 w 153"/>
              <a:gd name="T25" fmla="*/ 37 h 147"/>
              <a:gd name="T26" fmla="*/ 153 w 153"/>
              <a:gd name="T27" fmla="*/ 73 h 147"/>
              <a:gd name="T28" fmla="*/ 143 w 153"/>
              <a:gd name="T29" fmla="*/ 73 h 147"/>
              <a:gd name="T30" fmla="*/ 124 w 153"/>
              <a:gd name="T31" fmla="*/ 38 h 147"/>
              <a:gd name="T32" fmla="*/ 74 w 153"/>
              <a:gd name="T33" fmla="*/ 29 h 147"/>
              <a:gd name="T34" fmla="*/ 47 w 153"/>
              <a:gd name="T35" fmla="*/ 31 h 147"/>
              <a:gd name="T36" fmla="*/ 27 w 153"/>
              <a:gd name="T37" fmla="*/ 39 h 147"/>
              <a:gd name="T38" fmla="*/ 17 w 153"/>
              <a:gd name="T39" fmla="*/ 48 h 147"/>
              <a:gd name="T40" fmla="*/ 11 w 153"/>
              <a:gd name="T41" fmla="*/ 60 h 147"/>
              <a:gd name="T42" fmla="*/ 8 w 153"/>
              <a:gd name="T43" fmla="*/ 73 h 147"/>
              <a:gd name="T44" fmla="*/ 13 w 153"/>
              <a:gd name="T45" fmla="*/ 93 h 147"/>
              <a:gd name="T46" fmla="*/ 27 w 153"/>
              <a:gd name="T47" fmla="*/ 109 h 147"/>
              <a:gd name="T48" fmla="*/ 47 w 153"/>
              <a:gd name="T49" fmla="*/ 117 h 147"/>
              <a:gd name="T50" fmla="*/ 74 w 153"/>
              <a:gd name="T51" fmla="*/ 118 h 147"/>
              <a:gd name="T52" fmla="*/ 108 w 153"/>
              <a:gd name="T53" fmla="*/ 115 h 147"/>
              <a:gd name="T54" fmla="*/ 133 w 153"/>
              <a:gd name="T55" fmla="*/ 102 h 147"/>
              <a:gd name="T56" fmla="*/ 143 w 153"/>
              <a:gd name="T57" fmla="*/ 73 h 147"/>
              <a:gd name="T58" fmla="*/ 143 w 153"/>
              <a:gd name="T59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147">
                <a:moveTo>
                  <a:pt x="153" y="73"/>
                </a:moveTo>
                <a:cubicBezTo>
                  <a:pt x="153" y="87"/>
                  <a:pt x="149" y="99"/>
                  <a:pt x="142" y="111"/>
                </a:cubicBezTo>
                <a:cubicBezTo>
                  <a:pt x="136" y="122"/>
                  <a:pt x="127" y="131"/>
                  <a:pt x="115" y="138"/>
                </a:cubicBezTo>
                <a:cubicBezTo>
                  <a:pt x="104" y="144"/>
                  <a:pt x="91" y="147"/>
                  <a:pt x="78" y="147"/>
                </a:cubicBezTo>
                <a:cubicBezTo>
                  <a:pt x="68" y="147"/>
                  <a:pt x="58" y="146"/>
                  <a:pt x="49" y="142"/>
                </a:cubicBezTo>
                <a:cubicBezTo>
                  <a:pt x="39" y="138"/>
                  <a:pt x="31" y="133"/>
                  <a:pt x="23" y="126"/>
                </a:cubicBezTo>
                <a:cubicBezTo>
                  <a:pt x="16" y="120"/>
                  <a:pt x="10" y="112"/>
                  <a:pt x="6" y="103"/>
                </a:cubicBezTo>
                <a:cubicBezTo>
                  <a:pt x="2" y="94"/>
                  <a:pt x="0" y="84"/>
                  <a:pt x="0" y="73"/>
                </a:cubicBezTo>
                <a:cubicBezTo>
                  <a:pt x="0" y="60"/>
                  <a:pt x="3" y="47"/>
                  <a:pt x="10" y="36"/>
                </a:cubicBezTo>
                <a:cubicBezTo>
                  <a:pt x="18" y="25"/>
                  <a:pt x="27" y="16"/>
                  <a:pt x="39" y="10"/>
                </a:cubicBezTo>
                <a:cubicBezTo>
                  <a:pt x="52" y="3"/>
                  <a:pt x="64" y="0"/>
                  <a:pt x="78" y="0"/>
                </a:cubicBezTo>
                <a:cubicBezTo>
                  <a:pt x="91" y="0"/>
                  <a:pt x="104" y="3"/>
                  <a:pt x="115" y="10"/>
                </a:cubicBezTo>
                <a:cubicBezTo>
                  <a:pt x="127" y="16"/>
                  <a:pt x="136" y="25"/>
                  <a:pt x="142" y="37"/>
                </a:cubicBezTo>
                <a:cubicBezTo>
                  <a:pt x="149" y="48"/>
                  <a:pt x="153" y="60"/>
                  <a:pt x="153" y="73"/>
                </a:cubicBezTo>
                <a:close/>
                <a:moveTo>
                  <a:pt x="143" y="73"/>
                </a:moveTo>
                <a:cubicBezTo>
                  <a:pt x="143" y="56"/>
                  <a:pt x="137" y="44"/>
                  <a:pt x="124" y="38"/>
                </a:cubicBezTo>
                <a:cubicBezTo>
                  <a:pt x="111" y="32"/>
                  <a:pt x="94" y="29"/>
                  <a:pt x="74" y="29"/>
                </a:cubicBezTo>
                <a:cubicBezTo>
                  <a:pt x="63" y="29"/>
                  <a:pt x="54" y="30"/>
                  <a:pt x="47" y="31"/>
                </a:cubicBezTo>
                <a:cubicBezTo>
                  <a:pt x="39" y="32"/>
                  <a:pt x="33" y="34"/>
                  <a:pt x="27" y="39"/>
                </a:cubicBezTo>
                <a:cubicBezTo>
                  <a:pt x="23" y="41"/>
                  <a:pt x="20" y="44"/>
                  <a:pt x="17" y="48"/>
                </a:cubicBezTo>
                <a:cubicBezTo>
                  <a:pt x="14" y="52"/>
                  <a:pt x="12" y="56"/>
                  <a:pt x="11" y="60"/>
                </a:cubicBezTo>
                <a:cubicBezTo>
                  <a:pt x="9" y="65"/>
                  <a:pt x="8" y="69"/>
                  <a:pt x="8" y="73"/>
                </a:cubicBezTo>
                <a:cubicBezTo>
                  <a:pt x="8" y="80"/>
                  <a:pt x="10" y="87"/>
                  <a:pt x="13" y="93"/>
                </a:cubicBezTo>
                <a:cubicBezTo>
                  <a:pt x="16" y="100"/>
                  <a:pt x="21" y="105"/>
                  <a:pt x="27" y="109"/>
                </a:cubicBezTo>
                <a:cubicBezTo>
                  <a:pt x="33" y="113"/>
                  <a:pt x="40" y="116"/>
                  <a:pt x="47" y="117"/>
                </a:cubicBezTo>
                <a:cubicBezTo>
                  <a:pt x="55" y="118"/>
                  <a:pt x="64" y="118"/>
                  <a:pt x="74" y="118"/>
                </a:cubicBezTo>
                <a:cubicBezTo>
                  <a:pt x="87" y="118"/>
                  <a:pt x="98" y="117"/>
                  <a:pt x="108" y="115"/>
                </a:cubicBezTo>
                <a:cubicBezTo>
                  <a:pt x="118" y="113"/>
                  <a:pt x="126" y="109"/>
                  <a:pt x="133" y="102"/>
                </a:cubicBezTo>
                <a:cubicBezTo>
                  <a:pt x="140" y="96"/>
                  <a:pt x="143" y="86"/>
                  <a:pt x="143" y="73"/>
                </a:cubicBezTo>
                <a:close/>
                <a:moveTo>
                  <a:pt x="143" y="7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95"/>
          <p:cNvSpPr>
            <a:spLocks noEditPoints="1"/>
          </p:cNvSpPr>
          <p:nvPr/>
        </p:nvSpPr>
        <p:spPr bwMode="auto">
          <a:xfrm>
            <a:off x="2505075" y="5275263"/>
            <a:ext cx="185738" cy="85725"/>
          </a:xfrm>
          <a:custGeom>
            <a:avLst/>
            <a:gdLst>
              <a:gd name="T0" fmla="*/ 235 w 235"/>
              <a:gd name="T1" fmla="*/ 110 h 110"/>
              <a:gd name="T2" fmla="*/ 223 w 235"/>
              <a:gd name="T3" fmla="*/ 110 h 110"/>
              <a:gd name="T4" fmla="*/ 221 w 235"/>
              <a:gd name="T5" fmla="*/ 92 h 110"/>
              <a:gd name="T6" fmla="*/ 213 w 235"/>
              <a:gd name="T7" fmla="*/ 84 h 110"/>
              <a:gd name="T8" fmla="*/ 103 w 235"/>
              <a:gd name="T9" fmla="*/ 84 h 110"/>
              <a:gd name="T10" fmla="*/ 103 w 235"/>
              <a:gd name="T11" fmla="*/ 110 h 110"/>
              <a:gd name="T12" fmla="*/ 91 w 235"/>
              <a:gd name="T13" fmla="*/ 110 h 110"/>
              <a:gd name="T14" fmla="*/ 91 w 235"/>
              <a:gd name="T15" fmla="*/ 84 h 110"/>
              <a:gd name="T16" fmla="*/ 51 w 235"/>
              <a:gd name="T17" fmla="*/ 84 h 110"/>
              <a:gd name="T18" fmla="*/ 31 w 235"/>
              <a:gd name="T19" fmla="*/ 80 h 110"/>
              <a:gd name="T20" fmla="*/ 15 w 235"/>
              <a:gd name="T21" fmla="*/ 68 h 110"/>
              <a:gd name="T22" fmla="*/ 4 w 235"/>
              <a:gd name="T23" fmla="*/ 50 h 110"/>
              <a:gd name="T24" fmla="*/ 0 w 235"/>
              <a:gd name="T25" fmla="*/ 30 h 110"/>
              <a:gd name="T26" fmla="*/ 7 w 235"/>
              <a:gd name="T27" fmla="*/ 10 h 110"/>
              <a:gd name="T28" fmla="*/ 24 w 235"/>
              <a:gd name="T29" fmla="*/ 0 h 110"/>
              <a:gd name="T30" fmla="*/ 35 w 235"/>
              <a:gd name="T31" fmla="*/ 5 h 110"/>
              <a:gd name="T32" fmla="*/ 39 w 235"/>
              <a:gd name="T33" fmla="*/ 16 h 110"/>
              <a:gd name="T34" fmla="*/ 35 w 235"/>
              <a:gd name="T35" fmla="*/ 26 h 110"/>
              <a:gd name="T36" fmla="*/ 24 w 235"/>
              <a:gd name="T37" fmla="*/ 31 h 110"/>
              <a:gd name="T38" fmla="*/ 10 w 235"/>
              <a:gd name="T39" fmla="*/ 22 h 110"/>
              <a:gd name="T40" fmla="*/ 9 w 235"/>
              <a:gd name="T41" fmla="*/ 31 h 110"/>
              <a:gd name="T42" fmla="*/ 16 w 235"/>
              <a:gd name="T43" fmla="*/ 48 h 110"/>
              <a:gd name="T44" fmla="*/ 32 w 235"/>
              <a:gd name="T45" fmla="*/ 59 h 110"/>
              <a:gd name="T46" fmla="*/ 52 w 235"/>
              <a:gd name="T47" fmla="*/ 62 h 110"/>
              <a:gd name="T48" fmla="*/ 91 w 235"/>
              <a:gd name="T49" fmla="*/ 62 h 110"/>
              <a:gd name="T50" fmla="*/ 91 w 235"/>
              <a:gd name="T51" fmla="*/ 23 h 110"/>
              <a:gd name="T52" fmla="*/ 103 w 235"/>
              <a:gd name="T53" fmla="*/ 23 h 110"/>
              <a:gd name="T54" fmla="*/ 103 w 235"/>
              <a:gd name="T55" fmla="*/ 61 h 110"/>
              <a:gd name="T56" fmla="*/ 213 w 235"/>
              <a:gd name="T57" fmla="*/ 61 h 110"/>
              <a:gd name="T58" fmla="*/ 221 w 235"/>
              <a:gd name="T59" fmla="*/ 51 h 110"/>
              <a:gd name="T60" fmla="*/ 223 w 235"/>
              <a:gd name="T61" fmla="*/ 29 h 110"/>
              <a:gd name="T62" fmla="*/ 235 w 235"/>
              <a:gd name="T63" fmla="*/ 29 h 110"/>
              <a:gd name="T64" fmla="*/ 235 w 235"/>
              <a:gd name="T65" fmla="*/ 110 h 110"/>
              <a:gd name="T66" fmla="*/ 235 w 235"/>
              <a:gd name="T67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5" h="110">
                <a:moveTo>
                  <a:pt x="235" y="110"/>
                </a:moveTo>
                <a:lnTo>
                  <a:pt x="223" y="110"/>
                </a:lnTo>
                <a:cubicBezTo>
                  <a:pt x="223" y="103"/>
                  <a:pt x="223" y="97"/>
                  <a:pt x="221" y="92"/>
                </a:cubicBezTo>
                <a:cubicBezTo>
                  <a:pt x="220" y="87"/>
                  <a:pt x="217" y="84"/>
                  <a:pt x="213" y="84"/>
                </a:cubicBezTo>
                <a:lnTo>
                  <a:pt x="103" y="84"/>
                </a:lnTo>
                <a:lnTo>
                  <a:pt x="103" y="110"/>
                </a:lnTo>
                <a:lnTo>
                  <a:pt x="91" y="110"/>
                </a:lnTo>
                <a:lnTo>
                  <a:pt x="91" y="84"/>
                </a:lnTo>
                <a:lnTo>
                  <a:pt x="51" y="84"/>
                </a:lnTo>
                <a:cubicBezTo>
                  <a:pt x="44" y="84"/>
                  <a:pt x="38" y="83"/>
                  <a:pt x="31" y="80"/>
                </a:cubicBezTo>
                <a:cubicBezTo>
                  <a:pt x="25" y="77"/>
                  <a:pt x="20" y="73"/>
                  <a:pt x="15" y="68"/>
                </a:cubicBezTo>
                <a:cubicBezTo>
                  <a:pt x="10" y="63"/>
                  <a:pt x="7" y="57"/>
                  <a:pt x="4" y="50"/>
                </a:cubicBezTo>
                <a:cubicBezTo>
                  <a:pt x="1" y="44"/>
                  <a:pt x="0" y="37"/>
                  <a:pt x="0" y="30"/>
                </a:cubicBezTo>
                <a:cubicBezTo>
                  <a:pt x="0" y="22"/>
                  <a:pt x="2" y="16"/>
                  <a:pt x="7" y="10"/>
                </a:cubicBezTo>
                <a:cubicBezTo>
                  <a:pt x="11" y="4"/>
                  <a:pt x="17" y="0"/>
                  <a:pt x="24" y="0"/>
                </a:cubicBezTo>
                <a:cubicBezTo>
                  <a:pt x="29" y="0"/>
                  <a:pt x="32" y="2"/>
                  <a:pt x="35" y="5"/>
                </a:cubicBezTo>
                <a:cubicBezTo>
                  <a:pt x="38" y="8"/>
                  <a:pt x="39" y="11"/>
                  <a:pt x="39" y="16"/>
                </a:cubicBezTo>
                <a:cubicBezTo>
                  <a:pt x="39" y="20"/>
                  <a:pt x="38" y="23"/>
                  <a:pt x="35" y="26"/>
                </a:cubicBezTo>
                <a:cubicBezTo>
                  <a:pt x="32" y="29"/>
                  <a:pt x="29" y="31"/>
                  <a:pt x="24" y="31"/>
                </a:cubicBezTo>
                <a:cubicBezTo>
                  <a:pt x="17" y="31"/>
                  <a:pt x="13" y="28"/>
                  <a:pt x="10" y="22"/>
                </a:cubicBezTo>
                <a:cubicBezTo>
                  <a:pt x="9" y="25"/>
                  <a:pt x="9" y="29"/>
                  <a:pt x="9" y="31"/>
                </a:cubicBezTo>
                <a:cubicBezTo>
                  <a:pt x="9" y="38"/>
                  <a:pt x="11" y="43"/>
                  <a:pt x="16" y="48"/>
                </a:cubicBezTo>
                <a:cubicBezTo>
                  <a:pt x="20" y="53"/>
                  <a:pt x="26" y="56"/>
                  <a:pt x="32" y="59"/>
                </a:cubicBezTo>
                <a:cubicBezTo>
                  <a:pt x="39" y="61"/>
                  <a:pt x="46" y="62"/>
                  <a:pt x="52" y="62"/>
                </a:cubicBezTo>
                <a:lnTo>
                  <a:pt x="91" y="62"/>
                </a:lnTo>
                <a:lnTo>
                  <a:pt x="91" y="23"/>
                </a:lnTo>
                <a:lnTo>
                  <a:pt x="103" y="23"/>
                </a:lnTo>
                <a:lnTo>
                  <a:pt x="103" y="61"/>
                </a:lnTo>
                <a:lnTo>
                  <a:pt x="213" y="61"/>
                </a:lnTo>
                <a:cubicBezTo>
                  <a:pt x="217" y="61"/>
                  <a:pt x="220" y="57"/>
                  <a:pt x="221" y="51"/>
                </a:cubicBezTo>
                <a:cubicBezTo>
                  <a:pt x="223" y="44"/>
                  <a:pt x="223" y="37"/>
                  <a:pt x="223" y="29"/>
                </a:cubicBezTo>
                <a:lnTo>
                  <a:pt x="235" y="29"/>
                </a:lnTo>
                <a:lnTo>
                  <a:pt x="235" y="110"/>
                </a:lnTo>
                <a:close/>
                <a:moveTo>
                  <a:pt x="235" y="11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Freeform 96"/>
          <p:cNvSpPr>
            <a:spLocks noEditPoints="1"/>
          </p:cNvSpPr>
          <p:nvPr/>
        </p:nvSpPr>
        <p:spPr bwMode="auto">
          <a:xfrm>
            <a:off x="2573338" y="5073651"/>
            <a:ext cx="120650" cy="120650"/>
          </a:xfrm>
          <a:custGeom>
            <a:avLst/>
            <a:gdLst>
              <a:gd name="T0" fmla="*/ 116 w 153"/>
              <a:gd name="T1" fmla="*/ 151 h 151"/>
              <a:gd name="T2" fmla="*/ 84 w 153"/>
              <a:gd name="T3" fmla="*/ 135 h 151"/>
              <a:gd name="T4" fmla="*/ 66 w 153"/>
              <a:gd name="T5" fmla="*/ 98 h 151"/>
              <a:gd name="T6" fmla="*/ 61 w 153"/>
              <a:gd name="T7" fmla="*/ 56 h 151"/>
              <a:gd name="T8" fmla="*/ 48 w 153"/>
              <a:gd name="T9" fmla="*/ 56 h 151"/>
              <a:gd name="T10" fmla="*/ 29 w 153"/>
              <a:gd name="T11" fmla="*/ 60 h 151"/>
              <a:gd name="T12" fmla="*/ 14 w 153"/>
              <a:gd name="T13" fmla="*/ 72 h 151"/>
              <a:gd name="T14" fmla="*/ 8 w 153"/>
              <a:gd name="T15" fmla="*/ 90 h 151"/>
              <a:gd name="T16" fmla="*/ 18 w 153"/>
              <a:gd name="T17" fmla="*/ 124 h 151"/>
              <a:gd name="T18" fmla="*/ 23 w 153"/>
              <a:gd name="T19" fmla="*/ 113 h 151"/>
              <a:gd name="T20" fmla="*/ 34 w 153"/>
              <a:gd name="T21" fmla="*/ 109 h 151"/>
              <a:gd name="T22" fmla="*/ 46 w 153"/>
              <a:gd name="T23" fmla="*/ 114 h 151"/>
              <a:gd name="T24" fmla="*/ 50 w 153"/>
              <a:gd name="T25" fmla="*/ 125 h 151"/>
              <a:gd name="T26" fmla="*/ 46 w 153"/>
              <a:gd name="T27" fmla="*/ 136 h 151"/>
              <a:gd name="T28" fmla="*/ 34 w 153"/>
              <a:gd name="T29" fmla="*/ 141 h 151"/>
              <a:gd name="T30" fmla="*/ 8 w 153"/>
              <a:gd name="T31" fmla="*/ 125 h 151"/>
              <a:gd name="T32" fmla="*/ 0 w 153"/>
              <a:gd name="T33" fmla="*/ 90 h 151"/>
              <a:gd name="T34" fmla="*/ 6 w 153"/>
              <a:gd name="T35" fmla="*/ 63 h 151"/>
              <a:gd name="T36" fmla="*/ 22 w 153"/>
              <a:gd name="T37" fmla="*/ 41 h 151"/>
              <a:gd name="T38" fmla="*/ 47 w 153"/>
              <a:gd name="T39" fmla="*/ 32 h 151"/>
              <a:gd name="T40" fmla="*/ 122 w 153"/>
              <a:gd name="T41" fmla="*/ 32 h 151"/>
              <a:gd name="T42" fmla="*/ 134 w 153"/>
              <a:gd name="T43" fmla="*/ 29 h 151"/>
              <a:gd name="T44" fmla="*/ 139 w 153"/>
              <a:gd name="T45" fmla="*/ 20 h 151"/>
              <a:gd name="T46" fmla="*/ 134 w 153"/>
              <a:gd name="T47" fmla="*/ 12 h 151"/>
              <a:gd name="T48" fmla="*/ 122 w 153"/>
              <a:gd name="T49" fmla="*/ 9 h 151"/>
              <a:gd name="T50" fmla="*/ 101 w 153"/>
              <a:gd name="T51" fmla="*/ 9 h 151"/>
              <a:gd name="T52" fmla="*/ 101 w 153"/>
              <a:gd name="T53" fmla="*/ 0 h 151"/>
              <a:gd name="T54" fmla="*/ 122 w 153"/>
              <a:gd name="T55" fmla="*/ 0 h 151"/>
              <a:gd name="T56" fmla="*/ 136 w 153"/>
              <a:gd name="T57" fmla="*/ 4 h 151"/>
              <a:gd name="T58" fmla="*/ 147 w 153"/>
              <a:gd name="T59" fmla="*/ 14 h 151"/>
              <a:gd name="T60" fmla="*/ 151 w 153"/>
              <a:gd name="T61" fmla="*/ 28 h 151"/>
              <a:gd name="T62" fmla="*/ 144 w 153"/>
              <a:gd name="T63" fmla="*/ 45 h 151"/>
              <a:gd name="T64" fmla="*/ 125 w 153"/>
              <a:gd name="T65" fmla="*/ 53 h 151"/>
              <a:gd name="T66" fmla="*/ 145 w 153"/>
              <a:gd name="T67" fmla="*/ 71 h 151"/>
              <a:gd name="T68" fmla="*/ 153 w 153"/>
              <a:gd name="T69" fmla="*/ 97 h 151"/>
              <a:gd name="T70" fmla="*/ 149 w 153"/>
              <a:gd name="T71" fmla="*/ 122 h 151"/>
              <a:gd name="T72" fmla="*/ 137 w 153"/>
              <a:gd name="T73" fmla="*/ 143 h 151"/>
              <a:gd name="T74" fmla="*/ 116 w 153"/>
              <a:gd name="T75" fmla="*/ 151 h 151"/>
              <a:gd name="T76" fmla="*/ 116 w 153"/>
              <a:gd name="T77" fmla="*/ 124 h 151"/>
              <a:gd name="T78" fmla="*/ 136 w 153"/>
              <a:gd name="T79" fmla="*/ 115 h 151"/>
              <a:gd name="T80" fmla="*/ 144 w 153"/>
              <a:gd name="T81" fmla="*/ 95 h 151"/>
              <a:gd name="T82" fmla="*/ 139 w 153"/>
              <a:gd name="T83" fmla="*/ 75 h 151"/>
              <a:gd name="T84" fmla="*/ 124 w 153"/>
              <a:gd name="T85" fmla="*/ 61 h 151"/>
              <a:gd name="T86" fmla="*/ 104 w 153"/>
              <a:gd name="T87" fmla="*/ 56 h 151"/>
              <a:gd name="T88" fmla="*/ 70 w 153"/>
              <a:gd name="T89" fmla="*/ 56 h 151"/>
              <a:gd name="T90" fmla="*/ 75 w 153"/>
              <a:gd name="T91" fmla="*/ 87 h 151"/>
              <a:gd name="T92" fmla="*/ 90 w 153"/>
              <a:gd name="T93" fmla="*/ 113 h 151"/>
              <a:gd name="T94" fmla="*/ 116 w 153"/>
              <a:gd name="T95" fmla="*/ 124 h 151"/>
              <a:gd name="T96" fmla="*/ 116 w 153"/>
              <a:gd name="T97" fmla="*/ 12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151">
                <a:moveTo>
                  <a:pt x="116" y="151"/>
                </a:moveTo>
                <a:cubicBezTo>
                  <a:pt x="103" y="151"/>
                  <a:pt x="92" y="145"/>
                  <a:pt x="84" y="135"/>
                </a:cubicBezTo>
                <a:cubicBezTo>
                  <a:pt x="76" y="125"/>
                  <a:pt x="70" y="112"/>
                  <a:pt x="66" y="98"/>
                </a:cubicBezTo>
                <a:cubicBezTo>
                  <a:pt x="63" y="83"/>
                  <a:pt x="61" y="69"/>
                  <a:pt x="61" y="56"/>
                </a:cubicBezTo>
                <a:lnTo>
                  <a:pt x="48" y="56"/>
                </a:lnTo>
                <a:cubicBezTo>
                  <a:pt x="41" y="56"/>
                  <a:pt x="35" y="57"/>
                  <a:pt x="29" y="60"/>
                </a:cubicBezTo>
                <a:cubicBezTo>
                  <a:pt x="23" y="63"/>
                  <a:pt x="18" y="67"/>
                  <a:pt x="14" y="72"/>
                </a:cubicBezTo>
                <a:cubicBezTo>
                  <a:pt x="10" y="78"/>
                  <a:pt x="8" y="84"/>
                  <a:pt x="8" y="90"/>
                </a:cubicBezTo>
                <a:cubicBezTo>
                  <a:pt x="8" y="105"/>
                  <a:pt x="12" y="116"/>
                  <a:pt x="18" y="124"/>
                </a:cubicBezTo>
                <a:cubicBezTo>
                  <a:pt x="18" y="119"/>
                  <a:pt x="20" y="116"/>
                  <a:pt x="23" y="113"/>
                </a:cubicBezTo>
                <a:cubicBezTo>
                  <a:pt x="26" y="110"/>
                  <a:pt x="30" y="109"/>
                  <a:pt x="34" y="109"/>
                </a:cubicBezTo>
                <a:cubicBezTo>
                  <a:pt x="39" y="109"/>
                  <a:pt x="42" y="111"/>
                  <a:pt x="46" y="114"/>
                </a:cubicBezTo>
                <a:cubicBezTo>
                  <a:pt x="49" y="117"/>
                  <a:pt x="50" y="121"/>
                  <a:pt x="50" y="125"/>
                </a:cubicBezTo>
                <a:cubicBezTo>
                  <a:pt x="50" y="129"/>
                  <a:pt x="49" y="133"/>
                  <a:pt x="46" y="136"/>
                </a:cubicBezTo>
                <a:cubicBezTo>
                  <a:pt x="42" y="139"/>
                  <a:pt x="39" y="141"/>
                  <a:pt x="34" y="141"/>
                </a:cubicBezTo>
                <a:cubicBezTo>
                  <a:pt x="23" y="141"/>
                  <a:pt x="14" y="136"/>
                  <a:pt x="8" y="125"/>
                </a:cubicBezTo>
                <a:cubicBezTo>
                  <a:pt x="2" y="114"/>
                  <a:pt x="0" y="103"/>
                  <a:pt x="0" y="90"/>
                </a:cubicBezTo>
                <a:cubicBezTo>
                  <a:pt x="0" y="81"/>
                  <a:pt x="2" y="72"/>
                  <a:pt x="6" y="63"/>
                </a:cubicBezTo>
                <a:cubicBezTo>
                  <a:pt x="9" y="54"/>
                  <a:pt x="15" y="46"/>
                  <a:pt x="22" y="41"/>
                </a:cubicBezTo>
                <a:cubicBezTo>
                  <a:pt x="29" y="35"/>
                  <a:pt x="37" y="32"/>
                  <a:pt x="47" y="32"/>
                </a:cubicBezTo>
                <a:lnTo>
                  <a:pt x="122" y="32"/>
                </a:lnTo>
                <a:cubicBezTo>
                  <a:pt x="126" y="32"/>
                  <a:pt x="130" y="31"/>
                  <a:pt x="134" y="29"/>
                </a:cubicBezTo>
                <a:cubicBezTo>
                  <a:pt x="138" y="27"/>
                  <a:pt x="139" y="24"/>
                  <a:pt x="139" y="20"/>
                </a:cubicBezTo>
                <a:cubicBezTo>
                  <a:pt x="139" y="17"/>
                  <a:pt x="138" y="14"/>
                  <a:pt x="134" y="12"/>
                </a:cubicBezTo>
                <a:cubicBezTo>
                  <a:pt x="130" y="10"/>
                  <a:pt x="126" y="9"/>
                  <a:pt x="122" y="9"/>
                </a:cubicBezTo>
                <a:lnTo>
                  <a:pt x="101" y="9"/>
                </a:lnTo>
                <a:lnTo>
                  <a:pt x="101" y="0"/>
                </a:lnTo>
                <a:lnTo>
                  <a:pt x="122" y="0"/>
                </a:lnTo>
                <a:cubicBezTo>
                  <a:pt x="127" y="0"/>
                  <a:pt x="132" y="1"/>
                  <a:pt x="136" y="4"/>
                </a:cubicBezTo>
                <a:cubicBezTo>
                  <a:pt x="141" y="6"/>
                  <a:pt x="144" y="10"/>
                  <a:pt x="147" y="14"/>
                </a:cubicBezTo>
                <a:cubicBezTo>
                  <a:pt x="150" y="18"/>
                  <a:pt x="151" y="23"/>
                  <a:pt x="151" y="28"/>
                </a:cubicBezTo>
                <a:cubicBezTo>
                  <a:pt x="151" y="35"/>
                  <a:pt x="149" y="40"/>
                  <a:pt x="144" y="45"/>
                </a:cubicBezTo>
                <a:cubicBezTo>
                  <a:pt x="138" y="50"/>
                  <a:pt x="132" y="53"/>
                  <a:pt x="125" y="53"/>
                </a:cubicBezTo>
                <a:cubicBezTo>
                  <a:pt x="134" y="57"/>
                  <a:pt x="140" y="63"/>
                  <a:pt x="145" y="71"/>
                </a:cubicBezTo>
                <a:cubicBezTo>
                  <a:pt x="150" y="79"/>
                  <a:pt x="153" y="88"/>
                  <a:pt x="153" y="97"/>
                </a:cubicBezTo>
                <a:cubicBezTo>
                  <a:pt x="153" y="105"/>
                  <a:pt x="151" y="114"/>
                  <a:pt x="149" y="122"/>
                </a:cubicBezTo>
                <a:cubicBezTo>
                  <a:pt x="147" y="130"/>
                  <a:pt x="143" y="137"/>
                  <a:pt x="137" y="143"/>
                </a:cubicBezTo>
                <a:cubicBezTo>
                  <a:pt x="132" y="148"/>
                  <a:pt x="125" y="151"/>
                  <a:pt x="116" y="151"/>
                </a:cubicBezTo>
                <a:close/>
                <a:moveTo>
                  <a:pt x="116" y="124"/>
                </a:moveTo>
                <a:cubicBezTo>
                  <a:pt x="124" y="124"/>
                  <a:pt x="131" y="121"/>
                  <a:pt x="136" y="115"/>
                </a:cubicBezTo>
                <a:cubicBezTo>
                  <a:pt x="141" y="109"/>
                  <a:pt x="144" y="103"/>
                  <a:pt x="144" y="95"/>
                </a:cubicBezTo>
                <a:cubicBezTo>
                  <a:pt x="144" y="87"/>
                  <a:pt x="142" y="81"/>
                  <a:pt x="139" y="75"/>
                </a:cubicBezTo>
                <a:cubicBezTo>
                  <a:pt x="135" y="69"/>
                  <a:pt x="130" y="65"/>
                  <a:pt x="124" y="61"/>
                </a:cubicBezTo>
                <a:cubicBezTo>
                  <a:pt x="118" y="58"/>
                  <a:pt x="111" y="56"/>
                  <a:pt x="104" y="56"/>
                </a:cubicBezTo>
                <a:lnTo>
                  <a:pt x="70" y="56"/>
                </a:lnTo>
                <a:cubicBezTo>
                  <a:pt x="70" y="66"/>
                  <a:pt x="72" y="76"/>
                  <a:pt x="75" y="87"/>
                </a:cubicBezTo>
                <a:cubicBezTo>
                  <a:pt x="78" y="97"/>
                  <a:pt x="83" y="106"/>
                  <a:pt x="90" y="113"/>
                </a:cubicBezTo>
                <a:cubicBezTo>
                  <a:pt x="97" y="120"/>
                  <a:pt x="106" y="124"/>
                  <a:pt x="116" y="124"/>
                </a:cubicBezTo>
                <a:close/>
                <a:moveTo>
                  <a:pt x="116" y="12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" name="Freeform 97"/>
          <p:cNvSpPr>
            <a:spLocks noEditPoints="1"/>
          </p:cNvSpPr>
          <p:nvPr/>
        </p:nvSpPr>
        <p:spPr bwMode="auto">
          <a:xfrm>
            <a:off x="2573338" y="4892676"/>
            <a:ext cx="120650" cy="85725"/>
          </a:xfrm>
          <a:custGeom>
            <a:avLst/>
            <a:gdLst>
              <a:gd name="T0" fmla="*/ 150 w 153"/>
              <a:gd name="T1" fmla="*/ 109 h 109"/>
              <a:gd name="T2" fmla="*/ 96 w 153"/>
              <a:gd name="T3" fmla="*/ 109 h 109"/>
              <a:gd name="T4" fmla="*/ 93 w 153"/>
              <a:gd name="T5" fmla="*/ 106 h 109"/>
              <a:gd name="T6" fmla="*/ 93 w 153"/>
              <a:gd name="T7" fmla="*/ 102 h 109"/>
              <a:gd name="T8" fmla="*/ 96 w 153"/>
              <a:gd name="T9" fmla="*/ 99 h 109"/>
              <a:gd name="T10" fmla="*/ 144 w 153"/>
              <a:gd name="T11" fmla="*/ 54 h 109"/>
              <a:gd name="T12" fmla="*/ 137 w 153"/>
              <a:gd name="T13" fmla="*/ 28 h 109"/>
              <a:gd name="T14" fmla="*/ 115 w 153"/>
              <a:gd name="T15" fmla="*/ 17 h 109"/>
              <a:gd name="T16" fmla="*/ 96 w 153"/>
              <a:gd name="T17" fmla="*/ 26 h 109"/>
              <a:gd name="T18" fmla="*/ 86 w 153"/>
              <a:gd name="T19" fmla="*/ 45 h 109"/>
              <a:gd name="T20" fmla="*/ 82 w 153"/>
              <a:gd name="T21" fmla="*/ 68 h 109"/>
              <a:gd name="T22" fmla="*/ 74 w 153"/>
              <a:gd name="T23" fmla="*/ 88 h 109"/>
              <a:gd name="T24" fmla="*/ 61 w 153"/>
              <a:gd name="T25" fmla="*/ 103 h 109"/>
              <a:gd name="T26" fmla="*/ 41 w 153"/>
              <a:gd name="T27" fmla="*/ 109 h 109"/>
              <a:gd name="T28" fmla="*/ 17 w 153"/>
              <a:gd name="T29" fmla="*/ 101 h 109"/>
              <a:gd name="T30" fmla="*/ 4 w 153"/>
              <a:gd name="T31" fmla="*/ 81 h 109"/>
              <a:gd name="T32" fmla="*/ 0 w 153"/>
              <a:gd name="T33" fmla="*/ 54 h 109"/>
              <a:gd name="T34" fmla="*/ 9 w 153"/>
              <a:gd name="T35" fmla="*/ 25 h 109"/>
              <a:gd name="T36" fmla="*/ 0 w 153"/>
              <a:gd name="T37" fmla="*/ 15 h 109"/>
              <a:gd name="T38" fmla="*/ 0 w 153"/>
              <a:gd name="T39" fmla="*/ 13 h 109"/>
              <a:gd name="T40" fmla="*/ 0 w 153"/>
              <a:gd name="T41" fmla="*/ 11 h 109"/>
              <a:gd name="T42" fmla="*/ 1 w 153"/>
              <a:gd name="T43" fmla="*/ 9 h 109"/>
              <a:gd name="T44" fmla="*/ 2 w 153"/>
              <a:gd name="T45" fmla="*/ 8 h 109"/>
              <a:gd name="T46" fmla="*/ 46 w 153"/>
              <a:gd name="T47" fmla="*/ 8 h 109"/>
              <a:gd name="T48" fmla="*/ 49 w 153"/>
              <a:gd name="T49" fmla="*/ 11 h 109"/>
              <a:gd name="T50" fmla="*/ 49 w 153"/>
              <a:gd name="T51" fmla="*/ 15 h 109"/>
              <a:gd name="T52" fmla="*/ 46 w 153"/>
              <a:gd name="T53" fmla="*/ 18 h 109"/>
              <a:gd name="T54" fmla="*/ 18 w 153"/>
              <a:gd name="T55" fmla="*/ 28 h 109"/>
              <a:gd name="T56" fmla="*/ 7 w 153"/>
              <a:gd name="T57" fmla="*/ 55 h 109"/>
              <a:gd name="T58" fmla="*/ 13 w 153"/>
              <a:gd name="T59" fmla="*/ 81 h 109"/>
              <a:gd name="T60" fmla="*/ 32 w 153"/>
              <a:gd name="T61" fmla="*/ 92 h 109"/>
              <a:gd name="T62" fmla="*/ 47 w 153"/>
              <a:gd name="T63" fmla="*/ 84 h 109"/>
              <a:gd name="T64" fmla="*/ 56 w 153"/>
              <a:gd name="T65" fmla="*/ 65 h 109"/>
              <a:gd name="T66" fmla="*/ 60 w 153"/>
              <a:gd name="T67" fmla="*/ 43 h 109"/>
              <a:gd name="T68" fmla="*/ 69 w 153"/>
              <a:gd name="T69" fmla="*/ 22 h 109"/>
              <a:gd name="T70" fmla="*/ 84 w 153"/>
              <a:gd name="T71" fmla="*/ 6 h 109"/>
              <a:gd name="T72" fmla="*/ 106 w 153"/>
              <a:gd name="T73" fmla="*/ 0 h 109"/>
              <a:gd name="T74" fmla="*/ 127 w 153"/>
              <a:gd name="T75" fmla="*/ 4 h 109"/>
              <a:gd name="T76" fmla="*/ 141 w 153"/>
              <a:gd name="T77" fmla="*/ 16 h 109"/>
              <a:gd name="T78" fmla="*/ 150 w 153"/>
              <a:gd name="T79" fmla="*/ 33 h 109"/>
              <a:gd name="T80" fmla="*/ 153 w 153"/>
              <a:gd name="T81" fmla="*/ 54 h 109"/>
              <a:gd name="T82" fmla="*/ 139 w 153"/>
              <a:gd name="T83" fmla="*/ 90 h 109"/>
              <a:gd name="T84" fmla="*/ 152 w 153"/>
              <a:gd name="T85" fmla="*/ 102 h 109"/>
              <a:gd name="T86" fmla="*/ 153 w 153"/>
              <a:gd name="T87" fmla="*/ 104 h 109"/>
              <a:gd name="T88" fmla="*/ 153 w 153"/>
              <a:gd name="T89" fmla="*/ 106 h 109"/>
              <a:gd name="T90" fmla="*/ 150 w 153"/>
              <a:gd name="T91" fmla="*/ 109 h 109"/>
              <a:gd name="T92" fmla="*/ 150 w 153"/>
              <a:gd name="T9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3" h="109">
                <a:moveTo>
                  <a:pt x="150" y="109"/>
                </a:moveTo>
                <a:lnTo>
                  <a:pt x="96" y="109"/>
                </a:lnTo>
                <a:cubicBezTo>
                  <a:pt x="94" y="109"/>
                  <a:pt x="93" y="108"/>
                  <a:pt x="93" y="106"/>
                </a:cubicBezTo>
                <a:lnTo>
                  <a:pt x="93" y="102"/>
                </a:lnTo>
                <a:cubicBezTo>
                  <a:pt x="93" y="101"/>
                  <a:pt x="94" y="100"/>
                  <a:pt x="96" y="99"/>
                </a:cubicBezTo>
                <a:cubicBezTo>
                  <a:pt x="128" y="93"/>
                  <a:pt x="144" y="78"/>
                  <a:pt x="144" y="54"/>
                </a:cubicBezTo>
                <a:cubicBezTo>
                  <a:pt x="144" y="44"/>
                  <a:pt x="142" y="35"/>
                  <a:pt x="137" y="28"/>
                </a:cubicBezTo>
                <a:cubicBezTo>
                  <a:pt x="132" y="21"/>
                  <a:pt x="125" y="17"/>
                  <a:pt x="115" y="17"/>
                </a:cubicBezTo>
                <a:cubicBezTo>
                  <a:pt x="108" y="17"/>
                  <a:pt x="101" y="20"/>
                  <a:pt x="96" y="26"/>
                </a:cubicBezTo>
                <a:cubicBezTo>
                  <a:pt x="91" y="31"/>
                  <a:pt x="88" y="38"/>
                  <a:pt x="86" y="45"/>
                </a:cubicBezTo>
                <a:lnTo>
                  <a:pt x="82" y="68"/>
                </a:lnTo>
                <a:cubicBezTo>
                  <a:pt x="80" y="75"/>
                  <a:pt x="78" y="82"/>
                  <a:pt x="74" y="88"/>
                </a:cubicBezTo>
                <a:cubicBezTo>
                  <a:pt x="71" y="94"/>
                  <a:pt x="66" y="99"/>
                  <a:pt x="61" y="103"/>
                </a:cubicBezTo>
                <a:cubicBezTo>
                  <a:pt x="55" y="107"/>
                  <a:pt x="49" y="109"/>
                  <a:pt x="41" y="109"/>
                </a:cubicBezTo>
                <a:cubicBezTo>
                  <a:pt x="31" y="109"/>
                  <a:pt x="23" y="106"/>
                  <a:pt x="17" y="101"/>
                </a:cubicBezTo>
                <a:cubicBezTo>
                  <a:pt x="11" y="96"/>
                  <a:pt x="6" y="89"/>
                  <a:pt x="4" y="81"/>
                </a:cubicBezTo>
                <a:cubicBezTo>
                  <a:pt x="1" y="73"/>
                  <a:pt x="0" y="64"/>
                  <a:pt x="0" y="54"/>
                </a:cubicBezTo>
                <a:cubicBezTo>
                  <a:pt x="0" y="43"/>
                  <a:pt x="3" y="33"/>
                  <a:pt x="9" y="25"/>
                </a:cubicBezTo>
                <a:lnTo>
                  <a:pt x="0" y="15"/>
                </a:lnTo>
                <a:cubicBezTo>
                  <a:pt x="0" y="15"/>
                  <a:pt x="0" y="14"/>
                  <a:pt x="0" y="13"/>
                </a:cubicBezTo>
                <a:lnTo>
                  <a:pt x="0" y="11"/>
                </a:lnTo>
                <a:cubicBezTo>
                  <a:pt x="0" y="10"/>
                  <a:pt x="0" y="10"/>
                  <a:pt x="1" y="9"/>
                </a:cubicBezTo>
                <a:cubicBezTo>
                  <a:pt x="1" y="9"/>
                  <a:pt x="2" y="8"/>
                  <a:pt x="2" y="8"/>
                </a:cubicBezTo>
                <a:lnTo>
                  <a:pt x="46" y="8"/>
                </a:lnTo>
                <a:cubicBezTo>
                  <a:pt x="48" y="8"/>
                  <a:pt x="49" y="9"/>
                  <a:pt x="49" y="11"/>
                </a:cubicBezTo>
                <a:lnTo>
                  <a:pt x="49" y="15"/>
                </a:lnTo>
                <a:cubicBezTo>
                  <a:pt x="49" y="17"/>
                  <a:pt x="48" y="18"/>
                  <a:pt x="46" y="18"/>
                </a:cubicBezTo>
                <a:cubicBezTo>
                  <a:pt x="34" y="18"/>
                  <a:pt x="25" y="21"/>
                  <a:pt x="18" y="28"/>
                </a:cubicBezTo>
                <a:cubicBezTo>
                  <a:pt x="11" y="34"/>
                  <a:pt x="7" y="43"/>
                  <a:pt x="7" y="55"/>
                </a:cubicBezTo>
                <a:cubicBezTo>
                  <a:pt x="7" y="65"/>
                  <a:pt x="9" y="73"/>
                  <a:pt x="13" y="81"/>
                </a:cubicBezTo>
                <a:cubicBezTo>
                  <a:pt x="17" y="88"/>
                  <a:pt x="23" y="92"/>
                  <a:pt x="32" y="92"/>
                </a:cubicBezTo>
                <a:cubicBezTo>
                  <a:pt x="38" y="92"/>
                  <a:pt x="43" y="89"/>
                  <a:pt x="47" y="84"/>
                </a:cubicBezTo>
                <a:cubicBezTo>
                  <a:pt x="51" y="79"/>
                  <a:pt x="54" y="72"/>
                  <a:pt x="56" y="65"/>
                </a:cubicBezTo>
                <a:lnTo>
                  <a:pt x="60" y="43"/>
                </a:lnTo>
                <a:cubicBezTo>
                  <a:pt x="62" y="35"/>
                  <a:pt x="65" y="28"/>
                  <a:pt x="69" y="22"/>
                </a:cubicBezTo>
                <a:cubicBezTo>
                  <a:pt x="73" y="15"/>
                  <a:pt x="78" y="10"/>
                  <a:pt x="84" y="6"/>
                </a:cubicBezTo>
                <a:cubicBezTo>
                  <a:pt x="91" y="2"/>
                  <a:pt x="98" y="0"/>
                  <a:pt x="106" y="0"/>
                </a:cubicBezTo>
                <a:cubicBezTo>
                  <a:pt x="114" y="0"/>
                  <a:pt x="121" y="1"/>
                  <a:pt x="127" y="4"/>
                </a:cubicBezTo>
                <a:cubicBezTo>
                  <a:pt x="133" y="7"/>
                  <a:pt x="137" y="11"/>
                  <a:pt x="141" y="16"/>
                </a:cubicBezTo>
                <a:cubicBezTo>
                  <a:pt x="145" y="21"/>
                  <a:pt x="148" y="26"/>
                  <a:pt x="150" y="33"/>
                </a:cubicBezTo>
                <a:cubicBezTo>
                  <a:pt x="152" y="40"/>
                  <a:pt x="153" y="47"/>
                  <a:pt x="153" y="54"/>
                </a:cubicBezTo>
                <a:cubicBezTo>
                  <a:pt x="153" y="68"/>
                  <a:pt x="148" y="80"/>
                  <a:pt x="139" y="90"/>
                </a:cubicBezTo>
                <a:lnTo>
                  <a:pt x="152" y="102"/>
                </a:lnTo>
                <a:cubicBezTo>
                  <a:pt x="152" y="102"/>
                  <a:pt x="153" y="103"/>
                  <a:pt x="153" y="104"/>
                </a:cubicBezTo>
                <a:lnTo>
                  <a:pt x="153" y="106"/>
                </a:lnTo>
                <a:cubicBezTo>
                  <a:pt x="153" y="108"/>
                  <a:pt x="152" y="109"/>
                  <a:pt x="150" y="109"/>
                </a:cubicBezTo>
                <a:close/>
                <a:moveTo>
                  <a:pt x="150" y="10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" name="Freeform 98"/>
          <p:cNvSpPr>
            <a:spLocks noEditPoints="1"/>
          </p:cNvSpPr>
          <p:nvPr/>
        </p:nvSpPr>
        <p:spPr bwMode="auto">
          <a:xfrm>
            <a:off x="2574925" y="4743451"/>
            <a:ext cx="119063" cy="133350"/>
          </a:xfrm>
          <a:custGeom>
            <a:avLst/>
            <a:gdLst>
              <a:gd name="T0" fmla="*/ 107 w 151"/>
              <a:gd name="T1" fmla="*/ 143 h 169"/>
              <a:gd name="T2" fmla="*/ 34 w 151"/>
              <a:gd name="T3" fmla="*/ 143 h 169"/>
              <a:gd name="T4" fmla="*/ 21 w 151"/>
              <a:gd name="T5" fmla="*/ 145 h 169"/>
              <a:gd name="T6" fmla="*/ 16 w 151"/>
              <a:gd name="T7" fmla="*/ 153 h 169"/>
              <a:gd name="T8" fmla="*/ 15 w 151"/>
              <a:gd name="T9" fmla="*/ 169 h 169"/>
              <a:gd name="T10" fmla="*/ 3 w 151"/>
              <a:gd name="T11" fmla="*/ 169 h 169"/>
              <a:gd name="T12" fmla="*/ 0 w 151"/>
              <a:gd name="T13" fmla="*/ 118 h 169"/>
              <a:gd name="T14" fmla="*/ 107 w 151"/>
              <a:gd name="T15" fmla="*/ 118 h 169"/>
              <a:gd name="T16" fmla="*/ 127 w 151"/>
              <a:gd name="T17" fmla="*/ 117 h 169"/>
              <a:gd name="T18" fmla="*/ 138 w 151"/>
              <a:gd name="T19" fmla="*/ 109 h 169"/>
              <a:gd name="T20" fmla="*/ 142 w 151"/>
              <a:gd name="T21" fmla="*/ 89 h 169"/>
              <a:gd name="T22" fmla="*/ 127 w 151"/>
              <a:gd name="T23" fmla="*/ 61 h 169"/>
              <a:gd name="T24" fmla="*/ 93 w 151"/>
              <a:gd name="T25" fmla="*/ 50 h 169"/>
              <a:gd name="T26" fmla="*/ 34 w 151"/>
              <a:gd name="T27" fmla="*/ 50 h 169"/>
              <a:gd name="T28" fmla="*/ 21 w 151"/>
              <a:gd name="T29" fmla="*/ 53 h 169"/>
              <a:gd name="T30" fmla="*/ 16 w 151"/>
              <a:gd name="T31" fmla="*/ 61 h 169"/>
              <a:gd name="T32" fmla="*/ 15 w 151"/>
              <a:gd name="T33" fmla="*/ 76 h 169"/>
              <a:gd name="T34" fmla="*/ 3 w 151"/>
              <a:gd name="T35" fmla="*/ 76 h 169"/>
              <a:gd name="T36" fmla="*/ 0 w 151"/>
              <a:gd name="T37" fmla="*/ 26 h 169"/>
              <a:gd name="T38" fmla="*/ 117 w 151"/>
              <a:gd name="T39" fmla="*/ 26 h 169"/>
              <a:gd name="T40" fmla="*/ 130 w 151"/>
              <a:gd name="T41" fmla="*/ 23 h 169"/>
              <a:gd name="T42" fmla="*/ 134 w 151"/>
              <a:gd name="T43" fmla="*/ 16 h 169"/>
              <a:gd name="T44" fmla="*/ 135 w 151"/>
              <a:gd name="T45" fmla="*/ 0 h 169"/>
              <a:gd name="T46" fmla="*/ 147 w 151"/>
              <a:gd name="T47" fmla="*/ 0 h 169"/>
              <a:gd name="T48" fmla="*/ 151 w 151"/>
              <a:gd name="T49" fmla="*/ 49 h 169"/>
              <a:gd name="T50" fmla="*/ 123 w 151"/>
              <a:gd name="T51" fmla="*/ 49 h 169"/>
              <a:gd name="T52" fmla="*/ 143 w 151"/>
              <a:gd name="T53" fmla="*/ 67 h 169"/>
              <a:gd name="T54" fmla="*/ 151 w 151"/>
              <a:gd name="T55" fmla="*/ 91 h 169"/>
              <a:gd name="T56" fmla="*/ 140 w 151"/>
              <a:gd name="T57" fmla="*/ 129 h 169"/>
              <a:gd name="T58" fmla="*/ 107 w 151"/>
              <a:gd name="T59" fmla="*/ 143 h 169"/>
              <a:gd name="T60" fmla="*/ 107 w 151"/>
              <a:gd name="T61" fmla="*/ 14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1" h="169">
                <a:moveTo>
                  <a:pt x="107" y="143"/>
                </a:moveTo>
                <a:lnTo>
                  <a:pt x="34" y="143"/>
                </a:lnTo>
                <a:cubicBezTo>
                  <a:pt x="28" y="143"/>
                  <a:pt x="24" y="144"/>
                  <a:pt x="21" y="145"/>
                </a:cubicBezTo>
                <a:cubicBezTo>
                  <a:pt x="18" y="147"/>
                  <a:pt x="17" y="150"/>
                  <a:pt x="16" y="153"/>
                </a:cubicBezTo>
                <a:cubicBezTo>
                  <a:pt x="15" y="157"/>
                  <a:pt x="15" y="162"/>
                  <a:pt x="15" y="169"/>
                </a:cubicBezTo>
                <a:lnTo>
                  <a:pt x="3" y="169"/>
                </a:lnTo>
                <a:lnTo>
                  <a:pt x="0" y="118"/>
                </a:lnTo>
                <a:lnTo>
                  <a:pt x="107" y="118"/>
                </a:lnTo>
                <a:cubicBezTo>
                  <a:pt x="116" y="118"/>
                  <a:pt x="123" y="118"/>
                  <a:pt x="127" y="117"/>
                </a:cubicBezTo>
                <a:cubicBezTo>
                  <a:pt x="132" y="115"/>
                  <a:pt x="136" y="113"/>
                  <a:pt x="138" y="109"/>
                </a:cubicBezTo>
                <a:cubicBezTo>
                  <a:pt x="141" y="105"/>
                  <a:pt x="142" y="98"/>
                  <a:pt x="142" y="89"/>
                </a:cubicBezTo>
                <a:cubicBezTo>
                  <a:pt x="142" y="77"/>
                  <a:pt x="137" y="68"/>
                  <a:pt x="127" y="61"/>
                </a:cubicBezTo>
                <a:cubicBezTo>
                  <a:pt x="117" y="54"/>
                  <a:pt x="106" y="50"/>
                  <a:pt x="93" y="50"/>
                </a:cubicBezTo>
                <a:lnTo>
                  <a:pt x="34" y="50"/>
                </a:lnTo>
                <a:cubicBezTo>
                  <a:pt x="28" y="50"/>
                  <a:pt x="24" y="51"/>
                  <a:pt x="21" y="53"/>
                </a:cubicBezTo>
                <a:cubicBezTo>
                  <a:pt x="18" y="55"/>
                  <a:pt x="17" y="57"/>
                  <a:pt x="16" y="61"/>
                </a:cubicBezTo>
                <a:cubicBezTo>
                  <a:pt x="15" y="64"/>
                  <a:pt x="15" y="69"/>
                  <a:pt x="15" y="76"/>
                </a:cubicBezTo>
                <a:lnTo>
                  <a:pt x="3" y="76"/>
                </a:lnTo>
                <a:lnTo>
                  <a:pt x="0" y="26"/>
                </a:lnTo>
                <a:lnTo>
                  <a:pt x="117" y="26"/>
                </a:lnTo>
                <a:cubicBezTo>
                  <a:pt x="123" y="26"/>
                  <a:pt x="127" y="25"/>
                  <a:pt x="130" y="23"/>
                </a:cubicBezTo>
                <a:cubicBezTo>
                  <a:pt x="132" y="21"/>
                  <a:pt x="134" y="19"/>
                  <a:pt x="134" y="16"/>
                </a:cubicBezTo>
                <a:cubicBezTo>
                  <a:pt x="135" y="12"/>
                  <a:pt x="135" y="7"/>
                  <a:pt x="135" y="0"/>
                </a:cubicBezTo>
                <a:lnTo>
                  <a:pt x="147" y="0"/>
                </a:lnTo>
                <a:lnTo>
                  <a:pt x="151" y="49"/>
                </a:lnTo>
                <a:lnTo>
                  <a:pt x="123" y="49"/>
                </a:lnTo>
                <a:cubicBezTo>
                  <a:pt x="131" y="53"/>
                  <a:pt x="138" y="59"/>
                  <a:pt x="143" y="67"/>
                </a:cubicBezTo>
                <a:cubicBezTo>
                  <a:pt x="148" y="74"/>
                  <a:pt x="151" y="82"/>
                  <a:pt x="151" y="91"/>
                </a:cubicBezTo>
                <a:cubicBezTo>
                  <a:pt x="151" y="107"/>
                  <a:pt x="147" y="119"/>
                  <a:pt x="140" y="129"/>
                </a:cubicBezTo>
                <a:cubicBezTo>
                  <a:pt x="134" y="138"/>
                  <a:pt x="123" y="143"/>
                  <a:pt x="107" y="143"/>
                </a:cubicBezTo>
                <a:close/>
                <a:moveTo>
                  <a:pt x="107" y="1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" name="Freeform 99"/>
          <p:cNvSpPr>
            <a:spLocks noEditPoints="1"/>
          </p:cNvSpPr>
          <p:nvPr/>
        </p:nvSpPr>
        <p:spPr bwMode="auto">
          <a:xfrm>
            <a:off x="2508250" y="4602163"/>
            <a:ext cx="185738" cy="130175"/>
          </a:xfrm>
          <a:custGeom>
            <a:avLst/>
            <a:gdLst>
              <a:gd name="T0" fmla="*/ 231 w 235"/>
              <a:gd name="T1" fmla="*/ 139 h 165"/>
              <a:gd name="T2" fmla="*/ 34 w 235"/>
              <a:gd name="T3" fmla="*/ 139 h 165"/>
              <a:gd name="T4" fmla="*/ 21 w 235"/>
              <a:gd name="T5" fmla="*/ 141 h 165"/>
              <a:gd name="T6" fmla="*/ 16 w 235"/>
              <a:gd name="T7" fmla="*/ 149 h 165"/>
              <a:gd name="T8" fmla="*/ 15 w 235"/>
              <a:gd name="T9" fmla="*/ 165 h 165"/>
              <a:gd name="T10" fmla="*/ 3 w 235"/>
              <a:gd name="T11" fmla="*/ 165 h 165"/>
              <a:gd name="T12" fmla="*/ 0 w 235"/>
              <a:gd name="T13" fmla="*/ 115 h 165"/>
              <a:gd name="T14" fmla="*/ 104 w 235"/>
              <a:gd name="T15" fmla="*/ 115 h 165"/>
              <a:gd name="T16" fmla="*/ 93 w 235"/>
              <a:gd name="T17" fmla="*/ 103 h 165"/>
              <a:gd name="T18" fmla="*/ 86 w 235"/>
              <a:gd name="T19" fmla="*/ 87 h 165"/>
              <a:gd name="T20" fmla="*/ 84 w 235"/>
              <a:gd name="T21" fmla="*/ 70 h 165"/>
              <a:gd name="T22" fmla="*/ 90 w 235"/>
              <a:gd name="T23" fmla="*/ 42 h 165"/>
              <a:gd name="T24" fmla="*/ 107 w 235"/>
              <a:gd name="T25" fmla="*/ 20 h 165"/>
              <a:gd name="T26" fmla="*/ 131 w 235"/>
              <a:gd name="T27" fmla="*/ 5 h 165"/>
              <a:gd name="T28" fmla="*/ 159 w 235"/>
              <a:gd name="T29" fmla="*/ 0 h 165"/>
              <a:gd name="T30" fmla="*/ 197 w 235"/>
              <a:gd name="T31" fmla="*/ 9 h 165"/>
              <a:gd name="T32" fmla="*/ 224 w 235"/>
              <a:gd name="T33" fmla="*/ 36 h 165"/>
              <a:gd name="T34" fmla="*/ 235 w 235"/>
              <a:gd name="T35" fmla="*/ 73 h 165"/>
              <a:gd name="T36" fmla="*/ 228 w 235"/>
              <a:gd name="T37" fmla="*/ 98 h 165"/>
              <a:gd name="T38" fmla="*/ 211 w 235"/>
              <a:gd name="T39" fmla="*/ 118 h 165"/>
              <a:gd name="T40" fmla="*/ 231 w 235"/>
              <a:gd name="T41" fmla="*/ 129 h 165"/>
              <a:gd name="T42" fmla="*/ 231 w 235"/>
              <a:gd name="T43" fmla="*/ 139 h 165"/>
              <a:gd name="T44" fmla="*/ 198 w 235"/>
              <a:gd name="T45" fmla="*/ 115 h 165"/>
              <a:gd name="T46" fmla="*/ 218 w 235"/>
              <a:gd name="T47" fmla="*/ 98 h 165"/>
              <a:gd name="T48" fmla="*/ 226 w 235"/>
              <a:gd name="T49" fmla="*/ 76 h 165"/>
              <a:gd name="T50" fmla="*/ 216 w 235"/>
              <a:gd name="T51" fmla="*/ 48 h 165"/>
              <a:gd name="T52" fmla="*/ 191 w 235"/>
              <a:gd name="T53" fmla="*/ 33 h 165"/>
              <a:gd name="T54" fmla="*/ 159 w 235"/>
              <a:gd name="T55" fmla="*/ 28 h 165"/>
              <a:gd name="T56" fmla="*/ 116 w 235"/>
              <a:gd name="T57" fmla="*/ 36 h 165"/>
              <a:gd name="T58" fmla="*/ 104 w 235"/>
              <a:gd name="T59" fmla="*/ 45 h 165"/>
              <a:gd name="T60" fmla="*/ 96 w 235"/>
              <a:gd name="T61" fmla="*/ 57 h 165"/>
              <a:gd name="T62" fmla="*/ 92 w 235"/>
              <a:gd name="T63" fmla="*/ 72 h 165"/>
              <a:gd name="T64" fmla="*/ 99 w 235"/>
              <a:gd name="T65" fmla="*/ 97 h 165"/>
              <a:gd name="T66" fmla="*/ 118 w 235"/>
              <a:gd name="T67" fmla="*/ 115 h 165"/>
              <a:gd name="T68" fmla="*/ 198 w 235"/>
              <a:gd name="T69" fmla="*/ 115 h 165"/>
              <a:gd name="T70" fmla="*/ 198 w 235"/>
              <a:gd name="T71" fmla="*/ 11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5" h="165">
                <a:moveTo>
                  <a:pt x="231" y="139"/>
                </a:moveTo>
                <a:lnTo>
                  <a:pt x="34" y="139"/>
                </a:lnTo>
                <a:cubicBezTo>
                  <a:pt x="28" y="139"/>
                  <a:pt x="23" y="140"/>
                  <a:pt x="21" y="141"/>
                </a:cubicBezTo>
                <a:cubicBezTo>
                  <a:pt x="18" y="143"/>
                  <a:pt x="16" y="146"/>
                  <a:pt x="16" y="149"/>
                </a:cubicBezTo>
                <a:cubicBezTo>
                  <a:pt x="15" y="153"/>
                  <a:pt x="15" y="158"/>
                  <a:pt x="15" y="165"/>
                </a:cubicBezTo>
                <a:lnTo>
                  <a:pt x="3" y="165"/>
                </a:lnTo>
                <a:lnTo>
                  <a:pt x="0" y="115"/>
                </a:lnTo>
                <a:lnTo>
                  <a:pt x="104" y="115"/>
                </a:lnTo>
                <a:cubicBezTo>
                  <a:pt x="100" y="112"/>
                  <a:pt x="96" y="108"/>
                  <a:pt x="93" y="103"/>
                </a:cubicBezTo>
                <a:cubicBezTo>
                  <a:pt x="90" y="98"/>
                  <a:pt x="88" y="92"/>
                  <a:pt x="86" y="87"/>
                </a:cubicBezTo>
                <a:cubicBezTo>
                  <a:pt x="85" y="81"/>
                  <a:pt x="84" y="75"/>
                  <a:pt x="84" y="70"/>
                </a:cubicBezTo>
                <a:cubicBezTo>
                  <a:pt x="84" y="60"/>
                  <a:pt x="86" y="50"/>
                  <a:pt x="90" y="42"/>
                </a:cubicBezTo>
                <a:cubicBezTo>
                  <a:pt x="94" y="33"/>
                  <a:pt x="99" y="26"/>
                  <a:pt x="107" y="20"/>
                </a:cubicBezTo>
                <a:cubicBezTo>
                  <a:pt x="113" y="13"/>
                  <a:pt x="122" y="8"/>
                  <a:pt x="131" y="5"/>
                </a:cubicBezTo>
                <a:cubicBezTo>
                  <a:pt x="140" y="1"/>
                  <a:pt x="149" y="0"/>
                  <a:pt x="159" y="0"/>
                </a:cubicBezTo>
                <a:cubicBezTo>
                  <a:pt x="173" y="0"/>
                  <a:pt x="185" y="3"/>
                  <a:pt x="197" y="9"/>
                </a:cubicBezTo>
                <a:cubicBezTo>
                  <a:pt x="208" y="16"/>
                  <a:pt x="218" y="25"/>
                  <a:pt x="224" y="36"/>
                </a:cubicBezTo>
                <a:cubicBezTo>
                  <a:pt x="231" y="48"/>
                  <a:pt x="235" y="60"/>
                  <a:pt x="235" y="73"/>
                </a:cubicBezTo>
                <a:cubicBezTo>
                  <a:pt x="235" y="82"/>
                  <a:pt x="232" y="90"/>
                  <a:pt x="228" y="98"/>
                </a:cubicBezTo>
                <a:cubicBezTo>
                  <a:pt x="224" y="106"/>
                  <a:pt x="218" y="113"/>
                  <a:pt x="211" y="118"/>
                </a:cubicBezTo>
                <a:lnTo>
                  <a:pt x="231" y="129"/>
                </a:lnTo>
                <a:lnTo>
                  <a:pt x="231" y="139"/>
                </a:lnTo>
                <a:close/>
                <a:moveTo>
                  <a:pt x="198" y="115"/>
                </a:moveTo>
                <a:cubicBezTo>
                  <a:pt x="206" y="111"/>
                  <a:pt x="213" y="105"/>
                  <a:pt x="218" y="98"/>
                </a:cubicBezTo>
                <a:cubicBezTo>
                  <a:pt x="223" y="92"/>
                  <a:pt x="226" y="84"/>
                  <a:pt x="226" y="76"/>
                </a:cubicBezTo>
                <a:cubicBezTo>
                  <a:pt x="226" y="64"/>
                  <a:pt x="223" y="55"/>
                  <a:pt x="216" y="48"/>
                </a:cubicBezTo>
                <a:cubicBezTo>
                  <a:pt x="209" y="41"/>
                  <a:pt x="201" y="36"/>
                  <a:pt x="191" y="33"/>
                </a:cubicBezTo>
                <a:cubicBezTo>
                  <a:pt x="181" y="30"/>
                  <a:pt x="170" y="28"/>
                  <a:pt x="159" y="28"/>
                </a:cubicBezTo>
                <a:cubicBezTo>
                  <a:pt x="140" y="28"/>
                  <a:pt x="126" y="31"/>
                  <a:pt x="116" y="36"/>
                </a:cubicBezTo>
                <a:cubicBezTo>
                  <a:pt x="112" y="38"/>
                  <a:pt x="108" y="41"/>
                  <a:pt x="104" y="45"/>
                </a:cubicBezTo>
                <a:cubicBezTo>
                  <a:pt x="101" y="48"/>
                  <a:pt x="98" y="53"/>
                  <a:pt x="96" y="57"/>
                </a:cubicBezTo>
                <a:cubicBezTo>
                  <a:pt x="93" y="62"/>
                  <a:pt x="92" y="67"/>
                  <a:pt x="92" y="72"/>
                </a:cubicBezTo>
                <a:cubicBezTo>
                  <a:pt x="92" y="81"/>
                  <a:pt x="95" y="89"/>
                  <a:pt x="99" y="97"/>
                </a:cubicBezTo>
                <a:cubicBezTo>
                  <a:pt x="104" y="104"/>
                  <a:pt x="110" y="110"/>
                  <a:pt x="118" y="115"/>
                </a:cubicBezTo>
                <a:lnTo>
                  <a:pt x="198" y="115"/>
                </a:lnTo>
                <a:close/>
                <a:moveTo>
                  <a:pt x="198" y="11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" name="Freeform 100"/>
          <p:cNvSpPr>
            <a:spLocks noEditPoints="1"/>
          </p:cNvSpPr>
          <p:nvPr/>
        </p:nvSpPr>
        <p:spPr bwMode="auto">
          <a:xfrm>
            <a:off x="2573338" y="4465638"/>
            <a:ext cx="120650" cy="119063"/>
          </a:xfrm>
          <a:custGeom>
            <a:avLst/>
            <a:gdLst>
              <a:gd name="T0" fmla="*/ 116 w 153"/>
              <a:gd name="T1" fmla="*/ 151 h 151"/>
              <a:gd name="T2" fmla="*/ 84 w 153"/>
              <a:gd name="T3" fmla="*/ 135 h 151"/>
              <a:gd name="T4" fmla="*/ 66 w 153"/>
              <a:gd name="T5" fmla="*/ 98 h 151"/>
              <a:gd name="T6" fmla="*/ 61 w 153"/>
              <a:gd name="T7" fmla="*/ 56 h 151"/>
              <a:gd name="T8" fmla="*/ 48 w 153"/>
              <a:gd name="T9" fmla="*/ 56 h 151"/>
              <a:gd name="T10" fmla="*/ 29 w 153"/>
              <a:gd name="T11" fmla="*/ 60 h 151"/>
              <a:gd name="T12" fmla="*/ 14 w 153"/>
              <a:gd name="T13" fmla="*/ 72 h 151"/>
              <a:gd name="T14" fmla="*/ 8 w 153"/>
              <a:gd name="T15" fmla="*/ 90 h 151"/>
              <a:gd name="T16" fmla="*/ 18 w 153"/>
              <a:gd name="T17" fmla="*/ 124 h 151"/>
              <a:gd name="T18" fmla="*/ 23 w 153"/>
              <a:gd name="T19" fmla="*/ 113 h 151"/>
              <a:gd name="T20" fmla="*/ 34 w 153"/>
              <a:gd name="T21" fmla="*/ 109 h 151"/>
              <a:gd name="T22" fmla="*/ 46 w 153"/>
              <a:gd name="T23" fmla="*/ 114 h 151"/>
              <a:gd name="T24" fmla="*/ 50 w 153"/>
              <a:gd name="T25" fmla="*/ 125 h 151"/>
              <a:gd name="T26" fmla="*/ 46 w 153"/>
              <a:gd name="T27" fmla="*/ 137 h 151"/>
              <a:gd name="T28" fmla="*/ 34 w 153"/>
              <a:gd name="T29" fmla="*/ 141 h 151"/>
              <a:gd name="T30" fmla="*/ 8 w 153"/>
              <a:gd name="T31" fmla="*/ 125 h 151"/>
              <a:gd name="T32" fmla="*/ 0 w 153"/>
              <a:gd name="T33" fmla="*/ 90 h 151"/>
              <a:gd name="T34" fmla="*/ 6 w 153"/>
              <a:gd name="T35" fmla="*/ 63 h 151"/>
              <a:gd name="T36" fmla="*/ 22 w 153"/>
              <a:gd name="T37" fmla="*/ 41 h 151"/>
              <a:gd name="T38" fmla="*/ 47 w 153"/>
              <a:gd name="T39" fmla="*/ 32 h 151"/>
              <a:gd name="T40" fmla="*/ 122 w 153"/>
              <a:gd name="T41" fmla="*/ 32 h 151"/>
              <a:gd name="T42" fmla="*/ 134 w 153"/>
              <a:gd name="T43" fmla="*/ 29 h 151"/>
              <a:gd name="T44" fmla="*/ 139 w 153"/>
              <a:gd name="T45" fmla="*/ 20 h 151"/>
              <a:gd name="T46" fmla="*/ 134 w 153"/>
              <a:gd name="T47" fmla="*/ 12 h 151"/>
              <a:gd name="T48" fmla="*/ 122 w 153"/>
              <a:gd name="T49" fmla="*/ 9 h 151"/>
              <a:gd name="T50" fmla="*/ 101 w 153"/>
              <a:gd name="T51" fmla="*/ 9 h 151"/>
              <a:gd name="T52" fmla="*/ 101 w 153"/>
              <a:gd name="T53" fmla="*/ 0 h 151"/>
              <a:gd name="T54" fmla="*/ 122 w 153"/>
              <a:gd name="T55" fmla="*/ 0 h 151"/>
              <a:gd name="T56" fmla="*/ 136 w 153"/>
              <a:gd name="T57" fmla="*/ 4 h 151"/>
              <a:gd name="T58" fmla="*/ 147 w 153"/>
              <a:gd name="T59" fmla="*/ 14 h 151"/>
              <a:gd name="T60" fmla="*/ 151 w 153"/>
              <a:gd name="T61" fmla="*/ 28 h 151"/>
              <a:gd name="T62" fmla="*/ 144 w 153"/>
              <a:gd name="T63" fmla="*/ 45 h 151"/>
              <a:gd name="T64" fmla="*/ 125 w 153"/>
              <a:gd name="T65" fmla="*/ 53 h 151"/>
              <a:gd name="T66" fmla="*/ 145 w 153"/>
              <a:gd name="T67" fmla="*/ 71 h 151"/>
              <a:gd name="T68" fmla="*/ 153 w 153"/>
              <a:gd name="T69" fmla="*/ 97 h 151"/>
              <a:gd name="T70" fmla="*/ 149 w 153"/>
              <a:gd name="T71" fmla="*/ 122 h 151"/>
              <a:gd name="T72" fmla="*/ 137 w 153"/>
              <a:gd name="T73" fmla="*/ 143 h 151"/>
              <a:gd name="T74" fmla="*/ 116 w 153"/>
              <a:gd name="T75" fmla="*/ 151 h 151"/>
              <a:gd name="T76" fmla="*/ 116 w 153"/>
              <a:gd name="T77" fmla="*/ 124 h 151"/>
              <a:gd name="T78" fmla="*/ 136 w 153"/>
              <a:gd name="T79" fmla="*/ 115 h 151"/>
              <a:gd name="T80" fmla="*/ 144 w 153"/>
              <a:gd name="T81" fmla="*/ 95 h 151"/>
              <a:gd name="T82" fmla="*/ 139 w 153"/>
              <a:gd name="T83" fmla="*/ 75 h 151"/>
              <a:gd name="T84" fmla="*/ 124 w 153"/>
              <a:gd name="T85" fmla="*/ 61 h 151"/>
              <a:gd name="T86" fmla="*/ 104 w 153"/>
              <a:gd name="T87" fmla="*/ 56 h 151"/>
              <a:gd name="T88" fmla="*/ 70 w 153"/>
              <a:gd name="T89" fmla="*/ 56 h 151"/>
              <a:gd name="T90" fmla="*/ 75 w 153"/>
              <a:gd name="T91" fmla="*/ 87 h 151"/>
              <a:gd name="T92" fmla="*/ 90 w 153"/>
              <a:gd name="T93" fmla="*/ 113 h 151"/>
              <a:gd name="T94" fmla="*/ 116 w 153"/>
              <a:gd name="T95" fmla="*/ 124 h 151"/>
              <a:gd name="T96" fmla="*/ 116 w 153"/>
              <a:gd name="T97" fmla="*/ 12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151">
                <a:moveTo>
                  <a:pt x="116" y="151"/>
                </a:moveTo>
                <a:cubicBezTo>
                  <a:pt x="103" y="151"/>
                  <a:pt x="92" y="146"/>
                  <a:pt x="84" y="135"/>
                </a:cubicBezTo>
                <a:cubicBezTo>
                  <a:pt x="76" y="125"/>
                  <a:pt x="70" y="112"/>
                  <a:pt x="66" y="98"/>
                </a:cubicBezTo>
                <a:cubicBezTo>
                  <a:pt x="63" y="83"/>
                  <a:pt x="61" y="69"/>
                  <a:pt x="61" y="56"/>
                </a:cubicBezTo>
                <a:lnTo>
                  <a:pt x="48" y="56"/>
                </a:lnTo>
                <a:cubicBezTo>
                  <a:pt x="41" y="56"/>
                  <a:pt x="35" y="57"/>
                  <a:pt x="29" y="60"/>
                </a:cubicBezTo>
                <a:cubicBezTo>
                  <a:pt x="23" y="63"/>
                  <a:pt x="18" y="67"/>
                  <a:pt x="14" y="72"/>
                </a:cubicBezTo>
                <a:cubicBezTo>
                  <a:pt x="10" y="78"/>
                  <a:pt x="8" y="84"/>
                  <a:pt x="8" y="90"/>
                </a:cubicBezTo>
                <a:cubicBezTo>
                  <a:pt x="8" y="105"/>
                  <a:pt x="12" y="116"/>
                  <a:pt x="18" y="124"/>
                </a:cubicBezTo>
                <a:cubicBezTo>
                  <a:pt x="18" y="120"/>
                  <a:pt x="20" y="116"/>
                  <a:pt x="23" y="113"/>
                </a:cubicBezTo>
                <a:cubicBezTo>
                  <a:pt x="26" y="111"/>
                  <a:pt x="30" y="109"/>
                  <a:pt x="34" y="109"/>
                </a:cubicBezTo>
                <a:cubicBezTo>
                  <a:pt x="39" y="109"/>
                  <a:pt x="42" y="111"/>
                  <a:pt x="46" y="114"/>
                </a:cubicBezTo>
                <a:cubicBezTo>
                  <a:pt x="49" y="117"/>
                  <a:pt x="50" y="121"/>
                  <a:pt x="50" y="125"/>
                </a:cubicBezTo>
                <a:cubicBezTo>
                  <a:pt x="50" y="130"/>
                  <a:pt x="49" y="133"/>
                  <a:pt x="46" y="137"/>
                </a:cubicBezTo>
                <a:cubicBezTo>
                  <a:pt x="42" y="140"/>
                  <a:pt x="39" y="141"/>
                  <a:pt x="34" y="141"/>
                </a:cubicBezTo>
                <a:cubicBezTo>
                  <a:pt x="23" y="141"/>
                  <a:pt x="14" y="136"/>
                  <a:pt x="8" y="125"/>
                </a:cubicBezTo>
                <a:cubicBezTo>
                  <a:pt x="2" y="115"/>
                  <a:pt x="0" y="103"/>
                  <a:pt x="0" y="90"/>
                </a:cubicBezTo>
                <a:cubicBezTo>
                  <a:pt x="0" y="81"/>
                  <a:pt x="2" y="72"/>
                  <a:pt x="6" y="63"/>
                </a:cubicBezTo>
                <a:cubicBezTo>
                  <a:pt x="9" y="54"/>
                  <a:pt x="15" y="46"/>
                  <a:pt x="22" y="41"/>
                </a:cubicBezTo>
                <a:cubicBezTo>
                  <a:pt x="29" y="35"/>
                  <a:pt x="37" y="32"/>
                  <a:pt x="47" y="32"/>
                </a:cubicBezTo>
                <a:lnTo>
                  <a:pt x="122" y="32"/>
                </a:lnTo>
                <a:cubicBezTo>
                  <a:pt x="126" y="32"/>
                  <a:pt x="130" y="31"/>
                  <a:pt x="134" y="29"/>
                </a:cubicBezTo>
                <a:cubicBezTo>
                  <a:pt x="138" y="27"/>
                  <a:pt x="139" y="24"/>
                  <a:pt x="139" y="20"/>
                </a:cubicBezTo>
                <a:cubicBezTo>
                  <a:pt x="139" y="17"/>
                  <a:pt x="138" y="14"/>
                  <a:pt x="134" y="12"/>
                </a:cubicBezTo>
                <a:cubicBezTo>
                  <a:pt x="130" y="10"/>
                  <a:pt x="126" y="9"/>
                  <a:pt x="122" y="9"/>
                </a:cubicBezTo>
                <a:lnTo>
                  <a:pt x="101" y="9"/>
                </a:lnTo>
                <a:lnTo>
                  <a:pt x="101" y="0"/>
                </a:lnTo>
                <a:lnTo>
                  <a:pt x="122" y="0"/>
                </a:lnTo>
                <a:cubicBezTo>
                  <a:pt x="127" y="0"/>
                  <a:pt x="132" y="1"/>
                  <a:pt x="136" y="4"/>
                </a:cubicBezTo>
                <a:cubicBezTo>
                  <a:pt x="141" y="6"/>
                  <a:pt x="144" y="10"/>
                  <a:pt x="147" y="14"/>
                </a:cubicBezTo>
                <a:cubicBezTo>
                  <a:pt x="150" y="18"/>
                  <a:pt x="151" y="23"/>
                  <a:pt x="151" y="28"/>
                </a:cubicBezTo>
                <a:cubicBezTo>
                  <a:pt x="151" y="35"/>
                  <a:pt x="149" y="41"/>
                  <a:pt x="144" y="45"/>
                </a:cubicBezTo>
                <a:cubicBezTo>
                  <a:pt x="138" y="50"/>
                  <a:pt x="132" y="53"/>
                  <a:pt x="125" y="53"/>
                </a:cubicBezTo>
                <a:cubicBezTo>
                  <a:pt x="134" y="57"/>
                  <a:pt x="140" y="63"/>
                  <a:pt x="145" y="71"/>
                </a:cubicBezTo>
                <a:cubicBezTo>
                  <a:pt x="150" y="79"/>
                  <a:pt x="153" y="88"/>
                  <a:pt x="153" y="97"/>
                </a:cubicBezTo>
                <a:cubicBezTo>
                  <a:pt x="153" y="105"/>
                  <a:pt x="151" y="114"/>
                  <a:pt x="149" y="122"/>
                </a:cubicBezTo>
                <a:cubicBezTo>
                  <a:pt x="147" y="130"/>
                  <a:pt x="143" y="137"/>
                  <a:pt x="137" y="143"/>
                </a:cubicBezTo>
                <a:cubicBezTo>
                  <a:pt x="132" y="148"/>
                  <a:pt x="125" y="151"/>
                  <a:pt x="116" y="151"/>
                </a:cubicBezTo>
                <a:close/>
                <a:moveTo>
                  <a:pt x="116" y="124"/>
                </a:moveTo>
                <a:cubicBezTo>
                  <a:pt x="124" y="124"/>
                  <a:pt x="131" y="121"/>
                  <a:pt x="136" y="115"/>
                </a:cubicBezTo>
                <a:cubicBezTo>
                  <a:pt x="141" y="109"/>
                  <a:pt x="144" y="103"/>
                  <a:pt x="144" y="95"/>
                </a:cubicBezTo>
                <a:cubicBezTo>
                  <a:pt x="144" y="88"/>
                  <a:pt x="142" y="81"/>
                  <a:pt x="139" y="75"/>
                </a:cubicBezTo>
                <a:cubicBezTo>
                  <a:pt x="135" y="69"/>
                  <a:pt x="130" y="65"/>
                  <a:pt x="124" y="61"/>
                </a:cubicBezTo>
                <a:cubicBezTo>
                  <a:pt x="118" y="58"/>
                  <a:pt x="111" y="56"/>
                  <a:pt x="104" y="56"/>
                </a:cubicBezTo>
                <a:lnTo>
                  <a:pt x="70" y="56"/>
                </a:lnTo>
                <a:cubicBezTo>
                  <a:pt x="70" y="66"/>
                  <a:pt x="72" y="77"/>
                  <a:pt x="75" y="87"/>
                </a:cubicBezTo>
                <a:cubicBezTo>
                  <a:pt x="78" y="98"/>
                  <a:pt x="83" y="106"/>
                  <a:pt x="90" y="113"/>
                </a:cubicBezTo>
                <a:cubicBezTo>
                  <a:pt x="97" y="120"/>
                  <a:pt x="106" y="124"/>
                  <a:pt x="116" y="124"/>
                </a:cubicBezTo>
                <a:close/>
                <a:moveTo>
                  <a:pt x="116" y="12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" name="Freeform 101"/>
          <p:cNvSpPr>
            <a:spLocks noEditPoints="1"/>
          </p:cNvSpPr>
          <p:nvPr/>
        </p:nvSpPr>
        <p:spPr bwMode="auto">
          <a:xfrm>
            <a:off x="2574925" y="4327526"/>
            <a:ext cx="166688" cy="130175"/>
          </a:xfrm>
          <a:custGeom>
            <a:avLst/>
            <a:gdLst>
              <a:gd name="T0" fmla="*/ 212 w 212"/>
              <a:gd name="T1" fmla="*/ 166 h 166"/>
              <a:gd name="T2" fmla="*/ 200 w 212"/>
              <a:gd name="T3" fmla="*/ 166 h 166"/>
              <a:gd name="T4" fmla="*/ 198 w 212"/>
              <a:gd name="T5" fmla="*/ 147 h 166"/>
              <a:gd name="T6" fmla="*/ 189 w 212"/>
              <a:gd name="T7" fmla="*/ 139 h 166"/>
              <a:gd name="T8" fmla="*/ 29 w 212"/>
              <a:gd name="T9" fmla="*/ 139 h 166"/>
              <a:gd name="T10" fmla="*/ 17 w 212"/>
              <a:gd name="T11" fmla="*/ 146 h 166"/>
              <a:gd name="T12" fmla="*/ 15 w 212"/>
              <a:gd name="T13" fmla="*/ 166 h 166"/>
              <a:gd name="T14" fmla="*/ 3 w 212"/>
              <a:gd name="T15" fmla="*/ 166 h 166"/>
              <a:gd name="T16" fmla="*/ 0 w 212"/>
              <a:gd name="T17" fmla="*/ 116 h 166"/>
              <a:gd name="T18" fmla="*/ 20 w 212"/>
              <a:gd name="T19" fmla="*/ 116 h 166"/>
              <a:gd name="T20" fmla="*/ 5 w 212"/>
              <a:gd name="T21" fmla="*/ 95 h 166"/>
              <a:gd name="T22" fmla="*/ 0 w 212"/>
              <a:gd name="T23" fmla="*/ 69 h 166"/>
              <a:gd name="T24" fmla="*/ 10 w 212"/>
              <a:gd name="T25" fmla="*/ 34 h 166"/>
              <a:gd name="T26" fmla="*/ 38 w 212"/>
              <a:gd name="T27" fmla="*/ 9 h 166"/>
              <a:gd name="T28" fmla="*/ 75 w 212"/>
              <a:gd name="T29" fmla="*/ 0 h 166"/>
              <a:gd name="T30" fmla="*/ 113 w 212"/>
              <a:gd name="T31" fmla="*/ 10 h 166"/>
              <a:gd name="T32" fmla="*/ 140 w 212"/>
              <a:gd name="T33" fmla="*/ 37 h 166"/>
              <a:gd name="T34" fmla="*/ 151 w 212"/>
              <a:gd name="T35" fmla="*/ 74 h 166"/>
              <a:gd name="T36" fmla="*/ 131 w 212"/>
              <a:gd name="T37" fmla="*/ 115 h 166"/>
              <a:gd name="T38" fmla="*/ 189 w 212"/>
              <a:gd name="T39" fmla="*/ 115 h 166"/>
              <a:gd name="T40" fmla="*/ 198 w 212"/>
              <a:gd name="T41" fmla="*/ 108 h 166"/>
              <a:gd name="T42" fmla="*/ 200 w 212"/>
              <a:gd name="T43" fmla="*/ 89 h 166"/>
              <a:gd name="T44" fmla="*/ 212 w 212"/>
              <a:gd name="T45" fmla="*/ 89 h 166"/>
              <a:gd name="T46" fmla="*/ 212 w 212"/>
              <a:gd name="T47" fmla="*/ 166 h 166"/>
              <a:gd name="T48" fmla="*/ 115 w 212"/>
              <a:gd name="T49" fmla="*/ 115 h 166"/>
              <a:gd name="T50" fmla="*/ 134 w 212"/>
              <a:gd name="T51" fmla="*/ 99 h 166"/>
              <a:gd name="T52" fmla="*/ 142 w 212"/>
              <a:gd name="T53" fmla="*/ 76 h 166"/>
              <a:gd name="T54" fmla="*/ 136 w 212"/>
              <a:gd name="T55" fmla="*/ 56 h 166"/>
              <a:gd name="T56" fmla="*/ 119 w 212"/>
              <a:gd name="T57" fmla="*/ 41 h 166"/>
              <a:gd name="T58" fmla="*/ 97 w 212"/>
              <a:gd name="T59" fmla="*/ 32 h 166"/>
              <a:gd name="T60" fmla="*/ 75 w 212"/>
              <a:gd name="T61" fmla="*/ 29 h 166"/>
              <a:gd name="T62" fmla="*/ 46 w 212"/>
              <a:gd name="T63" fmla="*/ 34 h 166"/>
              <a:gd name="T64" fmla="*/ 20 w 212"/>
              <a:gd name="T65" fmla="*/ 49 h 166"/>
              <a:gd name="T66" fmla="*/ 9 w 212"/>
              <a:gd name="T67" fmla="*/ 72 h 166"/>
              <a:gd name="T68" fmla="*/ 16 w 212"/>
              <a:gd name="T69" fmla="*/ 97 h 166"/>
              <a:gd name="T70" fmla="*/ 35 w 212"/>
              <a:gd name="T71" fmla="*/ 115 h 166"/>
              <a:gd name="T72" fmla="*/ 115 w 212"/>
              <a:gd name="T73" fmla="*/ 115 h 166"/>
              <a:gd name="T74" fmla="*/ 115 w 212"/>
              <a:gd name="T75" fmla="*/ 11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2" h="166">
                <a:moveTo>
                  <a:pt x="212" y="166"/>
                </a:moveTo>
                <a:lnTo>
                  <a:pt x="200" y="166"/>
                </a:lnTo>
                <a:cubicBezTo>
                  <a:pt x="200" y="158"/>
                  <a:pt x="199" y="152"/>
                  <a:pt x="198" y="147"/>
                </a:cubicBezTo>
                <a:cubicBezTo>
                  <a:pt x="197" y="142"/>
                  <a:pt x="194" y="139"/>
                  <a:pt x="189" y="139"/>
                </a:cubicBezTo>
                <a:lnTo>
                  <a:pt x="29" y="139"/>
                </a:lnTo>
                <a:cubicBezTo>
                  <a:pt x="23" y="139"/>
                  <a:pt x="19" y="142"/>
                  <a:pt x="17" y="146"/>
                </a:cubicBezTo>
                <a:cubicBezTo>
                  <a:pt x="16" y="150"/>
                  <a:pt x="15" y="157"/>
                  <a:pt x="15" y="166"/>
                </a:cubicBezTo>
                <a:lnTo>
                  <a:pt x="3" y="166"/>
                </a:lnTo>
                <a:lnTo>
                  <a:pt x="0" y="116"/>
                </a:lnTo>
                <a:lnTo>
                  <a:pt x="20" y="116"/>
                </a:lnTo>
                <a:cubicBezTo>
                  <a:pt x="14" y="110"/>
                  <a:pt x="9" y="103"/>
                  <a:pt x="5" y="95"/>
                </a:cubicBezTo>
                <a:cubicBezTo>
                  <a:pt x="1" y="87"/>
                  <a:pt x="0" y="78"/>
                  <a:pt x="0" y="69"/>
                </a:cubicBezTo>
                <a:cubicBezTo>
                  <a:pt x="0" y="56"/>
                  <a:pt x="3" y="44"/>
                  <a:pt x="10" y="34"/>
                </a:cubicBezTo>
                <a:cubicBezTo>
                  <a:pt x="17" y="23"/>
                  <a:pt x="27" y="15"/>
                  <a:pt x="38" y="9"/>
                </a:cubicBezTo>
                <a:cubicBezTo>
                  <a:pt x="50" y="3"/>
                  <a:pt x="62" y="0"/>
                  <a:pt x="75" y="0"/>
                </a:cubicBezTo>
                <a:cubicBezTo>
                  <a:pt x="89" y="0"/>
                  <a:pt x="101" y="3"/>
                  <a:pt x="113" y="10"/>
                </a:cubicBezTo>
                <a:cubicBezTo>
                  <a:pt x="124" y="17"/>
                  <a:pt x="134" y="25"/>
                  <a:pt x="140" y="37"/>
                </a:cubicBezTo>
                <a:cubicBezTo>
                  <a:pt x="147" y="48"/>
                  <a:pt x="151" y="61"/>
                  <a:pt x="151" y="74"/>
                </a:cubicBezTo>
                <a:cubicBezTo>
                  <a:pt x="151" y="90"/>
                  <a:pt x="144" y="104"/>
                  <a:pt x="131" y="115"/>
                </a:cubicBezTo>
                <a:lnTo>
                  <a:pt x="189" y="115"/>
                </a:lnTo>
                <a:cubicBezTo>
                  <a:pt x="194" y="115"/>
                  <a:pt x="197" y="113"/>
                  <a:pt x="198" y="108"/>
                </a:cubicBezTo>
                <a:cubicBezTo>
                  <a:pt x="199" y="103"/>
                  <a:pt x="200" y="97"/>
                  <a:pt x="200" y="89"/>
                </a:cubicBezTo>
                <a:lnTo>
                  <a:pt x="212" y="89"/>
                </a:lnTo>
                <a:lnTo>
                  <a:pt x="212" y="166"/>
                </a:lnTo>
                <a:close/>
                <a:moveTo>
                  <a:pt x="115" y="115"/>
                </a:moveTo>
                <a:cubicBezTo>
                  <a:pt x="123" y="111"/>
                  <a:pt x="129" y="106"/>
                  <a:pt x="134" y="99"/>
                </a:cubicBezTo>
                <a:cubicBezTo>
                  <a:pt x="139" y="92"/>
                  <a:pt x="142" y="84"/>
                  <a:pt x="142" y="76"/>
                </a:cubicBezTo>
                <a:cubicBezTo>
                  <a:pt x="142" y="68"/>
                  <a:pt x="140" y="62"/>
                  <a:pt x="136" y="56"/>
                </a:cubicBezTo>
                <a:cubicBezTo>
                  <a:pt x="132" y="50"/>
                  <a:pt x="126" y="45"/>
                  <a:pt x="119" y="41"/>
                </a:cubicBezTo>
                <a:cubicBezTo>
                  <a:pt x="112" y="37"/>
                  <a:pt x="105" y="34"/>
                  <a:pt x="97" y="32"/>
                </a:cubicBezTo>
                <a:cubicBezTo>
                  <a:pt x="90" y="30"/>
                  <a:pt x="82" y="29"/>
                  <a:pt x="75" y="29"/>
                </a:cubicBezTo>
                <a:cubicBezTo>
                  <a:pt x="66" y="29"/>
                  <a:pt x="56" y="31"/>
                  <a:pt x="46" y="34"/>
                </a:cubicBezTo>
                <a:cubicBezTo>
                  <a:pt x="36" y="37"/>
                  <a:pt x="27" y="42"/>
                  <a:pt x="20" y="49"/>
                </a:cubicBezTo>
                <a:cubicBezTo>
                  <a:pt x="13" y="55"/>
                  <a:pt x="9" y="63"/>
                  <a:pt x="9" y="72"/>
                </a:cubicBezTo>
                <a:cubicBezTo>
                  <a:pt x="9" y="81"/>
                  <a:pt x="12" y="90"/>
                  <a:pt x="16" y="97"/>
                </a:cubicBezTo>
                <a:cubicBezTo>
                  <a:pt x="21" y="105"/>
                  <a:pt x="27" y="111"/>
                  <a:pt x="35" y="115"/>
                </a:cubicBezTo>
                <a:lnTo>
                  <a:pt x="115" y="115"/>
                </a:lnTo>
                <a:close/>
                <a:moveTo>
                  <a:pt x="115" y="11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" name="Freeform 102"/>
          <p:cNvSpPr>
            <a:spLocks noEditPoints="1"/>
          </p:cNvSpPr>
          <p:nvPr/>
        </p:nvSpPr>
        <p:spPr bwMode="auto">
          <a:xfrm>
            <a:off x="2660650" y="4268788"/>
            <a:ext cx="30163" cy="28575"/>
          </a:xfrm>
          <a:custGeom>
            <a:avLst/>
            <a:gdLst>
              <a:gd name="T0" fmla="*/ 19 w 37"/>
              <a:gd name="T1" fmla="*/ 37 h 37"/>
              <a:gd name="T2" fmla="*/ 6 w 37"/>
              <a:gd name="T3" fmla="*/ 31 h 37"/>
              <a:gd name="T4" fmla="*/ 0 w 37"/>
              <a:gd name="T5" fmla="*/ 18 h 37"/>
              <a:gd name="T6" fmla="*/ 3 w 37"/>
              <a:gd name="T7" fmla="*/ 10 h 37"/>
              <a:gd name="T8" fmla="*/ 10 w 37"/>
              <a:gd name="T9" fmla="*/ 3 h 37"/>
              <a:gd name="T10" fmla="*/ 19 w 37"/>
              <a:gd name="T11" fmla="*/ 0 h 37"/>
              <a:gd name="T12" fmla="*/ 32 w 37"/>
              <a:gd name="T13" fmla="*/ 6 h 37"/>
              <a:gd name="T14" fmla="*/ 37 w 37"/>
              <a:gd name="T15" fmla="*/ 18 h 37"/>
              <a:gd name="T16" fmla="*/ 32 w 37"/>
              <a:gd name="T17" fmla="*/ 31 h 37"/>
              <a:gd name="T18" fmla="*/ 19 w 37"/>
              <a:gd name="T19" fmla="*/ 37 h 37"/>
              <a:gd name="T20" fmla="*/ 19 w 37"/>
              <a:gd name="T21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37">
                <a:moveTo>
                  <a:pt x="19" y="37"/>
                </a:moveTo>
                <a:cubicBezTo>
                  <a:pt x="14" y="37"/>
                  <a:pt x="9" y="35"/>
                  <a:pt x="6" y="31"/>
                </a:cubicBezTo>
                <a:cubicBezTo>
                  <a:pt x="2" y="28"/>
                  <a:pt x="0" y="23"/>
                  <a:pt x="0" y="18"/>
                </a:cubicBezTo>
                <a:cubicBezTo>
                  <a:pt x="0" y="15"/>
                  <a:pt x="1" y="12"/>
                  <a:pt x="3" y="10"/>
                </a:cubicBezTo>
                <a:cubicBezTo>
                  <a:pt x="4" y="7"/>
                  <a:pt x="7" y="4"/>
                  <a:pt x="10" y="3"/>
                </a:cubicBezTo>
                <a:cubicBezTo>
                  <a:pt x="13" y="1"/>
                  <a:pt x="16" y="0"/>
                  <a:pt x="19" y="0"/>
                </a:cubicBezTo>
                <a:cubicBezTo>
                  <a:pt x="23" y="0"/>
                  <a:pt x="28" y="2"/>
                  <a:pt x="32" y="6"/>
                </a:cubicBezTo>
                <a:cubicBezTo>
                  <a:pt x="35" y="9"/>
                  <a:pt x="37" y="13"/>
                  <a:pt x="37" y="18"/>
                </a:cubicBezTo>
                <a:cubicBezTo>
                  <a:pt x="37" y="23"/>
                  <a:pt x="35" y="28"/>
                  <a:pt x="32" y="31"/>
                </a:cubicBezTo>
                <a:cubicBezTo>
                  <a:pt x="28" y="35"/>
                  <a:pt x="23" y="37"/>
                  <a:pt x="19" y="37"/>
                </a:cubicBezTo>
                <a:close/>
                <a:moveTo>
                  <a:pt x="19" y="3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" name="Freeform 103"/>
          <p:cNvSpPr>
            <a:spLocks noEditPoints="1"/>
          </p:cNvSpPr>
          <p:nvPr/>
        </p:nvSpPr>
        <p:spPr bwMode="auto">
          <a:xfrm>
            <a:off x="2492375" y="4205288"/>
            <a:ext cx="263525" cy="36513"/>
          </a:xfrm>
          <a:custGeom>
            <a:avLst/>
            <a:gdLst>
              <a:gd name="T0" fmla="*/ 333 w 333"/>
              <a:gd name="T1" fmla="*/ 46 h 46"/>
              <a:gd name="T2" fmla="*/ 320 w 333"/>
              <a:gd name="T3" fmla="*/ 46 h 46"/>
              <a:gd name="T4" fmla="*/ 320 w 333"/>
              <a:gd name="T5" fmla="*/ 13 h 46"/>
              <a:gd name="T6" fmla="*/ 13 w 333"/>
              <a:gd name="T7" fmla="*/ 13 h 46"/>
              <a:gd name="T8" fmla="*/ 13 w 333"/>
              <a:gd name="T9" fmla="*/ 46 h 46"/>
              <a:gd name="T10" fmla="*/ 0 w 333"/>
              <a:gd name="T11" fmla="*/ 46 h 46"/>
              <a:gd name="T12" fmla="*/ 0 w 333"/>
              <a:gd name="T13" fmla="*/ 0 h 46"/>
              <a:gd name="T14" fmla="*/ 333 w 333"/>
              <a:gd name="T15" fmla="*/ 0 h 46"/>
              <a:gd name="T16" fmla="*/ 333 w 333"/>
              <a:gd name="T17" fmla="*/ 46 h 46"/>
              <a:gd name="T18" fmla="*/ 333 w 333"/>
              <a:gd name="T1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46">
                <a:moveTo>
                  <a:pt x="333" y="46"/>
                </a:moveTo>
                <a:lnTo>
                  <a:pt x="320" y="46"/>
                </a:lnTo>
                <a:lnTo>
                  <a:pt x="320" y="13"/>
                </a:lnTo>
                <a:lnTo>
                  <a:pt x="13" y="13"/>
                </a:lnTo>
                <a:lnTo>
                  <a:pt x="13" y="46"/>
                </a:lnTo>
                <a:lnTo>
                  <a:pt x="0" y="46"/>
                </a:lnTo>
                <a:lnTo>
                  <a:pt x="0" y="0"/>
                </a:lnTo>
                <a:lnTo>
                  <a:pt x="333" y="0"/>
                </a:lnTo>
                <a:lnTo>
                  <a:pt x="333" y="46"/>
                </a:lnTo>
                <a:close/>
                <a:moveTo>
                  <a:pt x="333" y="4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" name="Line 104"/>
          <p:cNvSpPr>
            <a:spLocks noChangeShapeType="1"/>
          </p:cNvSpPr>
          <p:nvPr/>
        </p:nvSpPr>
        <p:spPr bwMode="auto">
          <a:xfrm flipV="1">
            <a:off x="3133725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" name="Line 105"/>
          <p:cNvSpPr>
            <a:spLocks noChangeShapeType="1"/>
          </p:cNvSpPr>
          <p:nvPr/>
        </p:nvSpPr>
        <p:spPr bwMode="auto">
          <a:xfrm flipV="1">
            <a:off x="4781550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" name="Line 106"/>
          <p:cNvSpPr>
            <a:spLocks noChangeShapeType="1"/>
          </p:cNvSpPr>
          <p:nvPr/>
        </p:nvSpPr>
        <p:spPr bwMode="auto">
          <a:xfrm>
            <a:off x="3133725" y="6199188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9" name="Line 107"/>
          <p:cNvSpPr>
            <a:spLocks noChangeShapeType="1"/>
          </p:cNvSpPr>
          <p:nvPr/>
        </p:nvSpPr>
        <p:spPr bwMode="auto">
          <a:xfrm flipH="1">
            <a:off x="4765675" y="619918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0" name="Line 108"/>
          <p:cNvSpPr>
            <a:spLocks noChangeShapeType="1"/>
          </p:cNvSpPr>
          <p:nvPr/>
        </p:nvSpPr>
        <p:spPr bwMode="auto">
          <a:xfrm>
            <a:off x="3133725" y="5649913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1" name="Line 109"/>
          <p:cNvSpPr>
            <a:spLocks noChangeShapeType="1"/>
          </p:cNvSpPr>
          <p:nvPr/>
        </p:nvSpPr>
        <p:spPr bwMode="auto">
          <a:xfrm flipH="1">
            <a:off x="4765675" y="564991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" name="Line 110"/>
          <p:cNvSpPr>
            <a:spLocks noChangeShapeType="1"/>
          </p:cNvSpPr>
          <p:nvPr/>
        </p:nvSpPr>
        <p:spPr bwMode="auto">
          <a:xfrm>
            <a:off x="3133725" y="5100638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" name="Line 111"/>
          <p:cNvSpPr>
            <a:spLocks noChangeShapeType="1"/>
          </p:cNvSpPr>
          <p:nvPr/>
        </p:nvSpPr>
        <p:spPr bwMode="auto">
          <a:xfrm flipH="1">
            <a:off x="4765675" y="510063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" name="Line 112"/>
          <p:cNvSpPr>
            <a:spLocks noChangeShapeType="1"/>
          </p:cNvSpPr>
          <p:nvPr/>
        </p:nvSpPr>
        <p:spPr bwMode="auto">
          <a:xfrm>
            <a:off x="3133725" y="4551363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" name="Line 113"/>
          <p:cNvSpPr>
            <a:spLocks noChangeShapeType="1"/>
          </p:cNvSpPr>
          <p:nvPr/>
        </p:nvSpPr>
        <p:spPr bwMode="auto">
          <a:xfrm flipH="1">
            <a:off x="4765675" y="455136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Freeform 114"/>
          <p:cNvSpPr>
            <a:spLocks noEditPoints="1"/>
          </p:cNvSpPr>
          <p:nvPr/>
        </p:nvSpPr>
        <p:spPr bwMode="auto">
          <a:xfrm>
            <a:off x="2951163" y="6099176"/>
            <a:ext cx="100013" cy="161925"/>
          </a:xfrm>
          <a:custGeom>
            <a:avLst/>
            <a:gdLst>
              <a:gd name="T0" fmla="*/ 63 w 126"/>
              <a:gd name="T1" fmla="*/ 206 h 206"/>
              <a:gd name="T2" fmla="*/ 13 w 126"/>
              <a:gd name="T3" fmla="*/ 176 h 206"/>
              <a:gd name="T4" fmla="*/ 0 w 126"/>
              <a:gd name="T5" fmla="*/ 104 h 206"/>
              <a:gd name="T6" fmla="*/ 4 w 126"/>
              <a:gd name="T7" fmla="*/ 55 h 206"/>
              <a:gd name="T8" fmla="*/ 23 w 126"/>
              <a:gd name="T9" fmla="*/ 16 h 206"/>
              <a:gd name="T10" fmla="*/ 63 w 126"/>
              <a:gd name="T11" fmla="*/ 0 h 206"/>
              <a:gd name="T12" fmla="*/ 95 w 126"/>
              <a:gd name="T13" fmla="*/ 10 h 206"/>
              <a:gd name="T14" fmla="*/ 114 w 126"/>
              <a:gd name="T15" fmla="*/ 35 h 206"/>
              <a:gd name="T16" fmla="*/ 123 w 126"/>
              <a:gd name="T17" fmla="*/ 68 h 206"/>
              <a:gd name="T18" fmla="*/ 126 w 126"/>
              <a:gd name="T19" fmla="*/ 104 h 206"/>
              <a:gd name="T20" fmla="*/ 121 w 126"/>
              <a:gd name="T21" fmla="*/ 152 h 206"/>
              <a:gd name="T22" fmla="*/ 102 w 126"/>
              <a:gd name="T23" fmla="*/ 191 h 206"/>
              <a:gd name="T24" fmla="*/ 63 w 126"/>
              <a:gd name="T25" fmla="*/ 206 h 206"/>
              <a:gd name="T26" fmla="*/ 63 w 126"/>
              <a:gd name="T27" fmla="*/ 199 h 206"/>
              <a:gd name="T28" fmla="*/ 88 w 126"/>
              <a:gd name="T29" fmla="*/ 182 h 206"/>
              <a:gd name="T30" fmla="*/ 98 w 126"/>
              <a:gd name="T31" fmla="*/ 144 h 206"/>
              <a:gd name="T32" fmla="*/ 100 w 126"/>
              <a:gd name="T33" fmla="*/ 99 h 206"/>
              <a:gd name="T34" fmla="*/ 98 w 126"/>
              <a:gd name="T35" fmla="*/ 58 h 206"/>
              <a:gd name="T36" fmla="*/ 88 w 126"/>
              <a:gd name="T37" fmla="*/ 23 h 206"/>
              <a:gd name="T38" fmla="*/ 63 w 126"/>
              <a:gd name="T39" fmla="*/ 8 h 206"/>
              <a:gd name="T40" fmla="*/ 38 w 126"/>
              <a:gd name="T41" fmla="*/ 24 h 206"/>
              <a:gd name="T42" fmla="*/ 27 w 126"/>
              <a:gd name="T43" fmla="*/ 58 h 206"/>
              <a:gd name="T44" fmla="*/ 26 w 126"/>
              <a:gd name="T45" fmla="*/ 99 h 206"/>
              <a:gd name="T46" fmla="*/ 26 w 126"/>
              <a:gd name="T47" fmla="*/ 131 h 206"/>
              <a:gd name="T48" fmla="*/ 31 w 126"/>
              <a:gd name="T49" fmla="*/ 162 h 206"/>
              <a:gd name="T50" fmla="*/ 42 w 126"/>
              <a:gd name="T51" fmla="*/ 188 h 206"/>
              <a:gd name="T52" fmla="*/ 63 w 126"/>
              <a:gd name="T53" fmla="*/ 199 h 206"/>
              <a:gd name="T54" fmla="*/ 63 w 126"/>
              <a:gd name="T55" fmla="*/ 19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6">
                <a:moveTo>
                  <a:pt x="63" y="206"/>
                </a:moveTo>
                <a:cubicBezTo>
                  <a:pt x="38" y="206"/>
                  <a:pt x="22" y="196"/>
                  <a:pt x="13" y="176"/>
                </a:cubicBezTo>
                <a:cubicBezTo>
                  <a:pt x="4" y="156"/>
                  <a:pt x="0" y="132"/>
                  <a:pt x="0" y="104"/>
                </a:cubicBezTo>
                <a:cubicBezTo>
                  <a:pt x="0" y="87"/>
                  <a:pt x="1" y="71"/>
                  <a:pt x="4" y="55"/>
                </a:cubicBezTo>
                <a:cubicBezTo>
                  <a:pt x="7" y="40"/>
                  <a:pt x="14" y="27"/>
                  <a:pt x="23" y="16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3"/>
                  <a:pt x="95" y="10"/>
                </a:cubicBezTo>
                <a:cubicBezTo>
                  <a:pt x="104" y="16"/>
                  <a:pt x="110" y="25"/>
                  <a:pt x="114" y="35"/>
                </a:cubicBezTo>
                <a:cubicBezTo>
                  <a:pt x="119" y="45"/>
                  <a:pt x="122" y="56"/>
                  <a:pt x="123" y="68"/>
                </a:cubicBezTo>
                <a:cubicBezTo>
                  <a:pt x="125" y="79"/>
                  <a:pt x="126" y="91"/>
                  <a:pt x="126" y="104"/>
                </a:cubicBezTo>
                <a:cubicBezTo>
                  <a:pt x="126" y="121"/>
                  <a:pt x="124" y="138"/>
                  <a:pt x="121" y="152"/>
                </a:cubicBezTo>
                <a:cubicBezTo>
                  <a:pt x="118" y="167"/>
                  <a:pt x="111" y="180"/>
                  <a:pt x="102" y="191"/>
                </a:cubicBezTo>
                <a:cubicBezTo>
                  <a:pt x="93" y="201"/>
                  <a:pt x="80" y="206"/>
                  <a:pt x="63" y="206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6" y="158"/>
                  <a:pt x="98" y="144"/>
                </a:cubicBezTo>
                <a:cubicBezTo>
                  <a:pt x="99" y="130"/>
                  <a:pt x="100" y="115"/>
                  <a:pt x="100" y="99"/>
                </a:cubicBezTo>
                <a:cubicBezTo>
                  <a:pt x="100" y="84"/>
                  <a:pt x="99" y="70"/>
                  <a:pt x="98" y="58"/>
                </a:cubicBezTo>
                <a:cubicBezTo>
                  <a:pt x="96" y="45"/>
                  <a:pt x="93" y="34"/>
                  <a:pt x="88" y="23"/>
                </a:cubicBezTo>
                <a:cubicBezTo>
                  <a:pt x="82" y="13"/>
                  <a:pt x="74" y="8"/>
                  <a:pt x="63" y="8"/>
                </a:cubicBezTo>
                <a:cubicBezTo>
                  <a:pt x="51" y="8"/>
                  <a:pt x="43" y="13"/>
                  <a:pt x="38" y="24"/>
                </a:cubicBezTo>
                <a:cubicBezTo>
                  <a:pt x="32" y="34"/>
                  <a:pt x="29" y="45"/>
                  <a:pt x="27" y="58"/>
                </a:cubicBezTo>
                <a:cubicBezTo>
                  <a:pt x="26" y="70"/>
                  <a:pt x="26" y="84"/>
                  <a:pt x="26" y="99"/>
                </a:cubicBezTo>
                <a:cubicBezTo>
                  <a:pt x="26" y="110"/>
                  <a:pt x="26" y="121"/>
                  <a:pt x="26" y="131"/>
                </a:cubicBezTo>
                <a:cubicBezTo>
                  <a:pt x="27" y="141"/>
                  <a:pt x="28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7" y="195"/>
                  <a:pt x="54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Freeform 115"/>
          <p:cNvSpPr>
            <a:spLocks noEditPoints="1"/>
          </p:cNvSpPr>
          <p:nvPr/>
        </p:nvSpPr>
        <p:spPr bwMode="auto">
          <a:xfrm>
            <a:off x="2844800" y="5549901"/>
            <a:ext cx="77788" cy="157163"/>
          </a:xfrm>
          <a:custGeom>
            <a:avLst/>
            <a:gdLst>
              <a:gd name="T0" fmla="*/ 2 w 100"/>
              <a:gd name="T1" fmla="*/ 200 h 200"/>
              <a:gd name="T2" fmla="*/ 2 w 100"/>
              <a:gd name="T3" fmla="*/ 189 h 200"/>
              <a:gd name="T4" fmla="*/ 39 w 100"/>
              <a:gd name="T5" fmla="*/ 180 h 200"/>
              <a:gd name="T6" fmla="*/ 39 w 100"/>
              <a:gd name="T7" fmla="*/ 22 h 200"/>
              <a:gd name="T8" fmla="*/ 0 w 100"/>
              <a:gd name="T9" fmla="*/ 30 h 200"/>
              <a:gd name="T10" fmla="*/ 0 w 100"/>
              <a:gd name="T11" fmla="*/ 19 h 200"/>
              <a:gd name="T12" fmla="*/ 55 w 100"/>
              <a:gd name="T13" fmla="*/ 0 h 200"/>
              <a:gd name="T14" fmla="*/ 60 w 100"/>
              <a:gd name="T15" fmla="*/ 0 h 200"/>
              <a:gd name="T16" fmla="*/ 62 w 100"/>
              <a:gd name="T17" fmla="*/ 1 h 200"/>
              <a:gd name="T18" fmla="*/ 63 w 100"/>
              <a:gd name="T19" fmla="*/ 3 h 200"/>
              <a:gd name="T20" fmla="*/ 63 w 100"/>
              <a:gd name="T21" fmla="*/ 180 h 200"/>
              <a:gd name="T22" fmla="*/ 100 w 100"/>
              <a:gd name="T23" fmla="*/ 189 h 200"/>
              <a:gd name="T24" fmla="*/ 100 w 100"/>
              <a:gd name="T25" fmla="*/ 200 h 200"/>
              <a:gd name="T26" fmla="*/ 2 w 100"/>
              <a:gd name="T27" fmla="*/ 200 h 200"/>
              <a:gd name="T28" fmla="*/ 2 w 100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200">
                <a:moveTo>
                  <a:pt x="2" y="200"/>
                </a:moveTo>
                <a:lnTo>
                  <a:pt x="2" y="189"/>
                </a:lnTo>
                <a:cubicBezTo>
                  <a:pt x="27" y="189"/>
                  <a:pt x="39" y="186"/>
                  <a:pt x="39" y="180"/>
                </a:cubicBezTo>
                <a:lnTo>
                  <a:pt x="39" y="22"/>
                </a:lnTo>
                <a:cubicBezTo>
                  <a:pt x="29" y="28"/>
                  <a:pt x="16" y="30"/>
                  <a:pt x="0" y="30"/>
                </a:cubicBezTo>
                <a:lnTo>
                  <a:pt x="0" y="19"/>
                </a:lnTo>
                <a:cubicBezTo>
                  <a:pt x="24" y="19"/>
                  <a:pt x="43" y="13"/>
                  <a:pt x="55" y="0"/>
                </a:cubicBezTo>
                <a:lnTo>
                  <a:pt x="60" y="0"/>
                </a:lnTo>
                <a:cubicBezTo>
                  <a:pt x="60" y="0"/>
                  <a:pt x="61" y="1"/>
                  <a:pt x="62" y="1"/>
                </a:cubicBezTo>
                <a:cubicBezTo>
                  <a:pt x="62" y="2"/>
                  <a:pt x="63" y="2"/>
                  <a:pt x="63" y="3"/>
                </a:cubicBezTo>
                <a:lnTo>
                  <a:pt x="63" y="180"/>
                </a:lnTo>
                <a:cubicBezTo>
                  <a:pt x="63" y="186"/>
                  <a:pt x="75" y="189"/>
                  <a:pt x="100" y="189"/>
                </a:cubicBezTo>
                <a:lnTo>
                  <a:pt x="100" y="200"/>
                </a:lnTo>
                <a:lnTo>
                  <a:pt x="2" y="200"/>
                </a:lnTo>
                <a:close/>
                <a:moveTo>
                  <a:pt x="2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Freeform 116"/>
          <p:cNvSpPr>
            <a:spLocks noEditPoints="1"/>
          </p:cNvSpPr>
          <p:nvPr/>
        </p:nvSpPr>
        <p:spPr bwMode="auto">
          <a:xfrm>
            <a:off x="2951163" y="5549901"/>
            <a:ext cx="100013" cy="163513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4 h 207"/>
              <a:gd name="T6" fmla="*/ 4 w 126"/>
              <a:gd name="T7" fmla="*/ 56 h 207"/>
              <a:gd name="T8" fmla="*/ 23 w 126"/>
              <a:gd name="T9" fmla="*/ 16 h 207"/>
              <a:gd name="T10" fmla="*/ 63 w 126"/>
              <a:gd name="T11" fmla="*/ 0 h 207"/>
              <a:gd name="T12" fmla="*/ 95 w 126"/>
              <a:gd name="T13" fmla="*/ 10 h 207"/>
              <a:gd name="T14" fmla="*/ 114 w 126"/>
              <a:gd name="T15" fmla="*/ 35 h 207"/>
              <a:gd name="T16" fmla="*/ 123 w 126"/>
              <a:gd name="T17" fmla="*/ 68 h 207"/>
              <a:gd name="T18" fmla="*/ 126 w 126"/>
              <a:gd name="T19" fmla="*/ 104 h 207"/>
              <a:gd name="T20" fmla="*/ 121 w 126"/>
              <a:gd name="T21" fmla="*/ 153 h 207"/>
              <a:gd name="T22" fmla="*/ 102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3 h 207"/>
              <a:gd name="T38" fmla="*/ 63 w 126"/>
              <a:gd name="T39" fmla="*/ 8 h 207"/>
              <a:gd name="T40" fmla="*/ 38 w 126"/>
              <a:gd name="T41" fmla="*/ 24 h 207"/>
              <a:gd name="T42" fmla="*/ 27 w 126"/>
              <a:gd name="T43" fmla="*/ 58 h 207"/>
              <a:gd name="T44" fmla="*/ 26 w 126"/>
              <a:gd name="T45" fmla="*/ 100 h 207"/>
              <a:gd name="T46" fmla="*/ 26 w 126"/>
              <a:gd name="T47" fmla="*/ 131 h 207"/>
              <a:gd name="T48" fmla="*/ 31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8" y="207"/>
                  <a:pt x="22" y="197"/>
                  <a:pt x="13" y="176"/>
                </a:cubicBezTo>
                <a:cubicBezTo>
                  <a:pt x="4" y="156"/>
                  <a:pt x="0" y="132"/>
                  <a:pt x="0" y="104"/>
                </a:cubicBezTo>
                <a:cubicBezTo>
                  <a:pt x="0" y="87"/>
                  <a:pt x="1" y="71"/>
                  <a:pt x="4" y="56"/>
                </a:cubicBezTo>
                <a:cubicBezTo>
                  <a:pt x="7" y="40"/>
                  <a:pt x="14" y="27"/>
                  <a:pt x="23" y="16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6"/>
                  <a:pt x="110" y="25"/>
                  <a:pt x="114" y="35"/>
                </a:cubicBezTo>
                <a:cubicBezTo>
                  <a:pt x="119" y="45"/>
                  <a:pt x="122" y="56"/>
                  <a:pt x="123" y="68"/>
                </a:cubicBezTo>
                <a:cubicBezTo>
                  <a:pt x="125" y="79"/>
                  <a:pt x="126" y="92"/>
                  <a:pt x="126" y="104"/>
                </a:cubicBezTo>
                <a:cubicBezTo>
                  <a:pt x="126" y="122"/>
                  <a:pt x="124" y="138"/>
                  <a:pt x="121" y="153"/>
                </a:cubicBezTo>
                <a:cubicBezTo>
                  <a:pt x="118" y="168"/>
                  <a:pt x="111" y="180"/>
                  <a:pt x="102" y="191"/>
                </a:cubicBezTo>
                <a:cubicBezTo>
                  <a:pt x="93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6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4"/>
                  <a:pt x="99" y="71"/>
                  <a:pt x="98" y="58"/>
                </a:cubicBezTo>
                <a:cubicBezTo>
                  <a:pt x="96" y="45"/>
                  <a:pt x="93" y="34"/>
                  <a:pt x="88" y="23"/>
                </a:cubicBezTo>
                <a:cubicBezTo>
                  <a:pt x="82" y="13"/>
                  <a:pt x="74" y="8"/>
                  <a:pt x="63" y="8"/>
                </a:cubicBezTo>
                <a:cubicBezTo>
                  <a:pt x="51" y="8"/>
                  <a:pt x="43" y="13"/>
                  <a:pt x="38" y="24"/>
                </a:cubicBezTo>
                <a:cubicBezTo>
                  <a:pt x="32" y="34"/>
                  <a:pt x="29" y="45"/>
                  <a:pt x="27" y="58"/>
                </a:cubicBezTo>
                <a:cubicBezTo>
                  <a:pt x="26" y="71"/>
                  <a:pt x="26" y="84"/>
                  <a:pt x="26" y="100"/>
                </a:cubicBezTo>
                <a:cubicBezTo>
                  <a:pt x="26" y="111"/>
                  <a:pt x="26" y="121"/>
                  <a:pt x="26" y="131"/>
                </a:cubicBezTo>
                <a:cubicBezTo>
                  <a:pt x="27" y="141"/>
                  <a:pt x="28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7" y="195"/>
                  <a:pt x="54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Freeform 117"/>
          <p:cNvSpPr>
            <a:spLocks noEditPoints="1"/>
          </p:cNvSpPr>
          <p:nvPr/>
        </p:nvSpPr>
        <p:spPr bwMode="auto">
          <a:xfrm>
            <a:off x="2835275" y="5000626"/>
            <a:ext cx="95250" cy="157163"/>
          </a:xfrm>
          <a:custGeom>
            <a:avLst/>
            <a:gdLst>
              <a:gd name="T0" fmla="*/ 0 w 120"/>
              <a:gd name="T1" fmla="*/ 200 h 200"/>
              <a:gd name="T2" fmla="*/ 0 w 120"/>
              <a:gd name="T3" fmla="*/ 192 h 200"/>
              <a:gd name="T4" fmla="*/ 0 w 120"/>
              <a:gd name="T5" fmla="*/ 191 h 200"/>
              <a:gd name="T6" fmla="*/ 47 w 120"/>
              <a:gd name="T7" fmla="*/ 139 h 200"/>
              <a:gd name="T8" fmla="*/ 64 w 120"/>
              <a:gd name="T9" fmla="*/ 120 h 200"/>
              <a:gd name="T10" fmla="*/ 77 w 120"/>
              <a:gd name="T11" fmla="*/ 102 h 200"/>
              <a:gd name="T12" fmla="*/ 87 w 120"/>
              <a:gd name="T13" fmla="*/ 81 h 200"/>
              <a:gd name="T14" fmla="*/ 91 w 120"/>
              <a:gd name="T15" fmla="*/ 59 h 200"/>
              <a:gd name="T16" fmla="*/ 86 w 120"/>
              <a:gd name="T17" fmla="*/ 36 h 200"/>
              <a:gd name="T18" fmla="*/ 73 w 120"/>
              <a:gd name="T19" fmla="*/ 18 h 200"/>
              <a:gd name="T20" fmla="*/ 51 w 120"/>
              <a:gd name="T21" fmla="*/ 11 h 200"/>
              <a:gd name="T22" fmla="*/ 28 w 120"/>
              <a:gd name="T23" fmla="*/ 19 h 200"/>
              <a:gd name="T24" fmla="*/ 13 w 120"/>
              <a:gd name="T25" fmla="*/ 39 h 200"/>
              <a:gd name="T26" fmla="*/ 16 w 120"/>
              <a:gd name="T27" fmla="*/ 39 h 200"/>
              <a:gd name="T28" fmla="*/ 28 w 120"/>
              <a:gd name="T29" fmla="*/ 43 h 200"/>
              <a:gd name="T30" fmla="*/ 32 w 120"/>
              <a:gd name="T31" fmla="*/ 55 h 200"/>
              <a:gd name="T32" fmla="*/ 28 w 120"/>
              <a:gd name="T33" fmla="*/ 67 h 200"/>
              <a:gd name="T34" fmla="*/ 16 w 120"/>
              <a:gd name="T35" fmla="*/ 72 h 200"/>
              <a:gd name="T36" fmla="*/ 4 w 120"/>
              <a:gd name="T37" fmla="*/ 67 h 200"/>
              <a:gd name="T38" fmla="*/ 0 w 120"/>
              <a:gd name="T39" fmla="*/ 55 h 200"/>
              <a:gd name="T40" fmla="*/ 4 w 120"/>
              <a:gd name="T41" fmla="*/ 34 h 200"/>
              <a:gd name="T42" fmla="*/ 16 w 120"/>
              <a:gd name="T43" fmla="*/ 16 h 200"/>
              <a:gd name="T44" fmla="*/ 34 w 120"/>
              <a:gd name="T45" fmla="*/ 5 h 200"/>
              <a:gd name="T46" fmla="*/ 56 w 120"/>
              <a:gd name="T47" fmla="*/ 0 h 200"/>
              <a:gd name="T48" fmla="*/ 87 w 120"/>
              <a:gd name="T49" fmla="*/ 8 h 200"/>
              <a:gd name="T50" fmla="*/ 111 w 120"/>
              <a:gd name="T51" fmla="*/ 28 h 200"/>
              <a:gd name="T52" fmla="*/ 120 w 120"/>
              <a:gd name="T53" fmla="*/ 59 h 200"/>
              <a:gd name="T54" fmla="*/ 114 w 120"/>
              <a:gd name="T55" fmla="*/ 84 h 200"/>
              <a:gd name="T56" fmla="*/ 99 w 120"/>
              <a:gd name="T57" fmla="*/ 105 h 200"/>
              <a:gd name="T58" fmla="*/ 76 w 120"/>
              <a:gd name="T59" fmla="*/ 127 h 200"/>
              <a:gd name="T60" fmla="*/ 58 w 120"/>
              <a:gd name="T61" fmla="*/ 143 h 200"/>
              <a:gd name="T62" fmla="*/ 24 w 120"/>
              <a:gd name="T63" fmla="*/ 176 h 200"/>
              <a:gd name="T64" fmla="*/ 53 w 120"/>
              <a:gd name="T65" fmla="*/ 176 h 200"/>
              <a:gd name="T66" fmla="*/ 88 w 120"/>
              <a:gd name="T67" fmla="*/ 176 h 200"/>
              <a:gd name="T68" fmla="*/ 104 w 120"/>
              <a:gd name="T69" fmla="*/ 174 h 200"/>
              <a:gd name="T70" fmla="*/ 111 w 120"/>
              <a:gd name="T71" fmla="*/ 147 h 200"/>
              <a:gd name="T72" fmla="*/ 120 w 120"/>
              <a:gd name="T73" fmla="*/ 147 h 200"/>
              <a:gd name="T74" fmla="*/ 111 w 120"/>
              <a:gd name="T75" fmla="*/ 200 h 200"/>
              <a:gd name="T76" fmla="*/ 0 w 120"/>
              <a:gd name="T77" fmla="*/ 200 h 200"/>
              <a:gd name="T78" fmla="*/ 0 w 120"/>
              <a:gd name="T7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0" h="200">
                <a:moveTo>
                  <a:pt x="0" y="200"/>
                </a:moveTo>
                <a:lnTo>
                  <a:pt x="0" y="192"/>
                </a:lnTo>
                <a:cubicBezTo>
                  <a:pt x="0" y="192"/>
                  <a:pt x="0" y="191"/>
                  <a:pt x="0" y="191"/>
                </a:cubicBezTo>
                <a:lnTo>
                  <a:pt x="47" y="139"/>
                </a:lnTo>
                <a:cubicBezTo>
                  <a:pt x="54" y="131"/>
                  <a:pt x="60" y="125"/>
                  <a:pt x="64" y="120"/>
                </a:cubicBezTo>
                <a:cubicBezTo>
                  <a:pt x="68" y="115"/>
                  <a:pt x="73" y="109"/>
                  <a:pt x="77" y="102"/>
                </a:cubicBezTo>
                <a:cubicBezTo>
                  <a:pt x="81" y="95"/>
                  <a:pt x="85" y="88"/>
                  <a:pt x="87" y="81"/>
                </a:cubicBezTo>
                <a:cubicBezTo>
                  <a:pt x="90" y="74"/>
                  <a:pt x="91" y="67"/>
                  <a:pt x="91" y="59"/>
                </a:cubicBezTo>
                <a:cubicBezTo>
                  <a:pt x="91" y="51"/>
                  <a:pt x="89" y="43"/>
                  <a:pt x="86" y="36"/>
                </a:cubicBezTo>
                <a:cubicBezTo>
                  <a:pt x="83" y="28"/>
                  <a:pt x="79" y="22"/>
                  <a:pt x="73" y="18"/>
                </a:cubicBezTo>
                <a:cubicBezTo>
                  <a:pt x="67" y="13"/>
                  <a:pt x="60" y="11"/>
                  <a:pt x="51" y="11"/>
                </a:cubicBezTo>
                <a:cubicBezTo>
                  <a:pt x="42" y="11"/>
                  <a:pt x="35" y="14"/>
                  <a:pt x="28" y="19"/>
                </a:cubicBezTo>
                <a:cubicBezTo>
                  <a:pt x="21" y="24"/>
                  <a:pt x="16" y="31"/>
                  <a:pt x="13" y="39"/>
                </a:cubicBezTo>
                <a:cubicBezTo>
                  <a:pt x="14" y="39"/>
                  <a:pt x="15" y="39"/>
                  <a:pt x="16" y="39"/>
                </a:cubicBezTo>
                <a:cubicBezTo>
                  <a:pt x="21" y="39"/>
                  <a:pt x="25" y="40"/>
                  <a:pt x="28" y="43"/>
                </a:cubicBezTo>
                <a:cubicBezTo>
                  <a:pt x="31" y="46"/>
                  <a:pt x="32" y="50"/>
                  <a:pt x="32" y="55"/>
                </a:cubicBezTo>
                <a:cubicBezTo>
                  <a:pt x="32" y="60"/>
                  <a:pt x="31" y="64"/>
                  <a:pt x="28" y="67"/>
                </a:cubicBezTo>
                <a:cubicBezTo>
                  <a:pt x="25" y="70"/>
                  <a:pt x="21" y="72"/>
                  <a:pt x="16" y="72"/>
                </a:cubicBezTo>
                <a:cubicBezTo>
                  <a:pt x="12" y="72"/>
                  <a:pt x="8" y="70"/>
                  <a:pt x="4" y="67"/>
                </a:cubicBezTo>
                <a:cubicBezTo>
                  <a:pt x="1" y="63"/>
                  <a:pt x="0" y="60"/>
                  <a:pt x="0" y="55"/>
                </a:cubicBezTo>
                <a:cubicBezTo>
                  <a:pt x="0" y="48"/>
                  <a:pt x="1" y="40"/>
                  <a:pt x="4" y="34"/>
                </a:cubicBezTo>
                <a:cubicBezTo>
                  <a:pt x="7" y="27"/>
                  <a:pt x="11" y="21"/>
                  <a:pt x="16" y="16"/>
                </a:cubicBezTo>
                <a:cubicBezTo>
                  <a:pt x="21" y="11"/>
                  <a:pt x="27" y="7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7" y="0"/>
                  <a:pt x="78" y="3"/>
                  <a:pt x="87" y="8"/>
                </a:cubicBezTo>
                <a:cubicBezTo>
                  <a:pt x="97" y="12"/>
                  <a:pt x="105" y="19"/>
                  <a:pt x="111" y="28"/>
                </a:cubicBezTo>
                <a:cubicBezTo>
                  <a:pt x="117" y="37"/>
                  <a:pt x="120" y="47"/>
                  <a:pt x="120" y="59"/>
                </a:cubicBezTo>
                <a:cubicBezTo>
                  <a:pt x="120" y="68"/>
                  <a:pt x="118" y="76"/>
                  <a:pt x="114" y="84"/>
                </a:cubicBezTo>
                <a:cubicBezTo>
                  <a:pt x="110" y="92"/>
                  <a:pt x="105" y="99"/>
                  <a:pt x="99" y="105"/>
                </a:cubicBezTo>
                <a:cubicBezTo>
                  <a:pt x="93" y="112"/>
                  <a:pt x="86" y="119"/>
                  <a:pt x="76" y="127"/>
                </a:cubicBezTo>
                <a:cubicBezTo>
                  <a:pt x="67" y="135"/>
                  <a:pt x="61" y="140"/>
                  <a:pt x="58" y="143"/>
                </a:cubicBezTo>
                <a:lnTo>
                  <a:pt x="24" y="176"/>
                </a:lnTo>
                <a:lnTo>
                  <a:pt x="53" y="176"/>
                </a:lnTo>
                <a:cubicBezTo>
                  <a:pt x="67" y="176"/>
                  <a:pt x="79" y="176"/>
                  <a:pt x="88" y="176"/>
                </a:cubicBezTo>
                <a:cubicBezTo>
                  <a:pt x="98" y="175"/>
                  <a:pt x="103" y="175"/>
                  <a:pt x="104" y="174"/>
                </a:cubicBezTo>
                <a:cubicBezTo>
                  <a:pt x="106" y="172"/>
                  <a:pt x="108" y="163"/>
                  <a:pt x="111" y="147"/>
                </a:cubicBezTo>
                <a:lnTo>
                  <a:pt x="120" y="147"/>
                </a:lnTo>
                <a:lnTo>
                  <a:pt x="111" y="200"/>
                </a:lnTo>
                <a:lnTo>
                  <a:pt x="0" y="200"/>
                </a:lnTo>
                <a:close/>
                <a:moveTo>
                  <a:pt x="0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Freeform 118"/>
          <p:cNvSpPr>
            <a:spLocks noEditPoints="1"/>
          </p:cNvSpPr>
          <p:nvPr/>
        </p:nvSpPr>
        <p:spPr bwMode="auto">
          <a:xfrm>
            <a:off x="2951163" y="5000626"/>
            <a:ext cx="100013" cy="163513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7 h 207"/>
              <a:gd name="T4" fmla="*/ 0 w 126"/>
              <a:gd name="T5" fmla="*/ 105 h 207"/>
              <a:gd name="T6" fmla="*/ 4 w 126"/>
              <a:gd name="T7" fmla="*/ 56 h 207"/>
              <a:gd name="T8" fmla="*/ 23 w 126"/>
              <a:gd name="T9" fmla="*/ 17 h 207"/>
              <a:gd name="T10" fmla="*/ 63 w 126"/>
              <a:gd name="T11" fmla="*/ 0 h 207"/>
              <a:gd name="T12" fmla="*/ 95 w 126"/>
              <a:gd name="T13" fmla="*/ 10 h 207"/>
              <a:gd name="T14" fmla="*/ 114 w 126"/>
              <a:gd name="T15" fmla="*/ 35 h 207"/>
              <a:gd name="T16" fmla="*/ 123 w 126"/>
              <a:gd name="T17" fmla="*/ 68 h 207"/>
              <a:gd name="T18" fmla="*/ 126 w 126"/>
              <a:gd name="T19" fmla="*/ 105 h 207"/>
              <a:gd name="T20" fmla="*/ 121 w 126"/>
              <a:gd name="T21" fmla="*/ 153 h 207"/>
              <a:gd name="T22" fmla="*/ 102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7 w 126"/>
              <a:gd name="T43" fmla="*/ 58 h 207"/>
              <a:gd name="T44" fmla="*/ 26 w 126"/>
              <a:gd name="T45" fmla="*/ 100 h 207"/>
              <a:gd name="T46" fmla="*/ 26 w 126"/>
              <a:gd name="T47" fmla="*/ 131 h 207"/>
              <a:gd name="T48" fmla="*/ 31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8" y="207"/>
                  <a:pt x="22" y="197"/>
                  <a:pt x="13" y="177"/>
                </a:cubicBezTo>
                <a:cubicBezTo>
                  <a:pt x="4" y="156"/>
                  <a:pt x="0" y="132"/>
                  <a:pt x="0" y="105"/>
                </a:cubicBezTo>
                <a:cubicBezTo>
                  <a:pt x="0" y="87"/>
                  <a:pt x="1" y="71"/>
                  <a:pt x="4" y="56"/>
                </a:cubicBezTo>
                <a:cubicBezTo>
                  <a:pt x="7" y="40"/>
                  <a:pt x="14" y="27"/>
                  <a:pt x="23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7"/>
                  <a:pt x="110" y="25"/>
                  <a:pt x="114" y="35"/>
                </a:cubicBezTo>
                <a:cubicBezTo>
                  <a:pt x="119" y="45"/>
                  <a:pt x="122" y="56"/>
                  <a:pt x="123" y="68"/>
                </a:cubicBezTo>
                <a:cubicBezTo>
                  <a:pt x="125" y="80"/>
                  <a:pt x="126" y="92"/>
                  <a:pt x="126" y="105"/>
                </a:cubicBezTo>
                <a:cubicBezTo>
                  <a:pt x="126" y="122"/>
                  <a:pt x="124" y="138"/>
                  <a:pt x="121" y="153"/>
                </a:cubicBezTo>
                <a:cubicBezTo>
                  <a:pt x="118" y="168"/>
                  <a:pt x="111" y="181"/>
                  <a:pt x="102" y="191"/>
                </a:cubicBezTo>
                <a:cubicBezTo>
                  <a:pt x="93" y="202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1"/>
                  <a:pt x="96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5"/>
                  <a:pt x="99" y="71"/>
                  <a:pt x="98" y="58"/>
                </a:cubicBezTo>
                <a:cubicBezTo>
                  <a:pt x="96" y="45"/>
                  <a:pt x="93" y="34"/>
                  <a:pt x="88" y="24"/>
                </a:cubicBezTo>
                <a:cubicBezTo>
                  <a:pt x="82" y="13"/>
                  <a:pt x="74" y="8"/>
                  <a:pt x="63" y="8"/>
                </a:cubicBezTo>
                <a:cubicBezTo>
                  <a:pt x="51" y="8"/>
                  <a:pt x="43" y="14"/>
                  <a:pt x="38" y="24"/>
                </a:cubicBezTo>
                <a:cubicBezTo>
                  <a:pt x="32" y="34"/>
                  <a:pt x="29" y="46"/>
                  <a:pt x="27" y="58"/>
                </a:cubicBezTo>
                <a:cubicBezTo>
                  <a:pt x="26" y="71"/>
                  <a:pt x="26" y="85"/>
                  <a:pt x="26" y="100"/>
                </a:cubicBezTo>
                <a:cubicBezTo>
                  <a:pt x="26" y="111"/>
                  <a:pt x="26" y="121"/>
                  <a:pt x="26" y="131"/>
                </a:cubicBezTo>
                <a:cubicBezTo>
                  <a:pt x="27" y="141"/>
                  <a:pt x="28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7" y="195"/>
                  <a:pt x="54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Freeform 119"/>
          <p:cNvSpPr>
            <a:spLocks noEditPoints="1"/>
          </p:cNvSpPr>
          <p:nvPr/>
        </p:nvSpPr>
        <p:spPr bwMode="auto">
          <a:xfrm>
            <a:off x="2833688" y="4451351"/>
            <a:ext cx="98425" cy="163513"/>
          </a:xfrm>
          <a:custGeom>
            <a:avLst/>
            <a:gdLst>
              <a:gd name="T0" fmla="*/ 16 w 125"/>
              <a:gd name="T1" fmla="*/ 176 h 206"/>
              <a:gd name="T2" fmla="*/ 35 w 125"/>
              <a:gd name="T3" fmla="*/ 192 h 206"/>
              <a:gd name="T4" fmla="*/ 61 w 125"/>
              <a:gd name="T5" fmla="*/ 197 h 206"/>
              <a:gd name="T6" fmla="*/ 85 w 125"/>
              <a:gd name="T7" fmla="*/ 182 h 206"/>
              <a:gd name="T8" fmla="*/ 93 w 125"/>
              <a:gd name="T9" fmla="*/ 148 h 206"/>
              <a:gd name="T10" fmla="*/ 91 w 125"/>
              <a:gd name="T11" fmla="*/ 131 h 206"/>
              <a:gd name="T12" fmla="*/ 86 w 125"/>
              <a:gd name="T13" fmla="*/ 115 h 206"/>
              <a:gd name="T14" fmla="*/ 76 w 125"/>
              <a:gd name="T15" fmla="*/ 103 h 206"/>
              <a:gd name="T16" fmla="*/ 60 w 125"/>
              <a:gd name="T17" fmla="*/ 99 h 206"/>
              <a:gd name="T18" fmla="*/ 41 w 125"/>
              <a:gd name="T19" fmla="*/ 99 h 206"/>
              <a:gd name="T20" fmla="*/ 38 w 125"/>
              <a:gd name="T21" fmla="*/ 96 h 206"/>
              <a:gd name="T22" fmla="*/ 38 w 125"/>
              <a:gd name="T23" fmla="*/ 93 h 206"/>
              <a:gd name="T24" fmla="*/ 41 w 125"/>
              <a:gd name="T25" fmla="*/ 91 h 206"/>
              <a:gd name="T26" fmla="*/ 57 w 125"/>
              <a:gd name="T27" fmla="*/ 90 h 206"/>
              <a:gd name="T28" fmla="*/ 75 w 125"/>
              <a:gd name="T29" fmla="*/ 82 h 206"/>
              <a:gd name="T30" fmla="*/ 85 w 125"/>
              <a:gd name="T31" fmla="*/ 63 h 206"/>
              <a:gd name="T32" fmla="*/ 88 w 125"/>
              <a:gd name="T33" fmla="*/ 41 h 206"/>
              <a:gd name="T34" fmla="*/ 81 w 125"/>
              <a:gd name="T35" fmla="*/ 18 h 206"/>
              <a:gd name="T36" fmla="*/ 61 w 125"/>
              <a:gd name="T37" fmla="*/ 8 h 206"/>
              <a:gd name="T38" fmla="*/ 39 w 125"/>
              <a:gd name="T39" fmla="*/ 13 h 206"/>
              <a:gd name="T40" fmla="*/ 22 w 125"/>
              <a:gd name="T41" fmla="*/ 26 h 206"/>
              <a:gd name="T42" fmla="*/ 23 w 125"/>
              <a:gd name="T43" fmla="*/ 25 h 206"/>
              <a:gd name="T44" fmla="*/ 25 w 125"/>
              <a:gd name="T45" fmla="*/ 25 h 206"/>
              <a:gd name="T46" fmla="*/ 36 w 125"/>
              <a:gd name="T47" fmla="*/ 30 h 206"/>
              <a:gd name="T48" fmla="*/ 40 w 125"/>
              <a:gd name="T49" fmla="*/ 41 h 206"/>
              <a:gd name="T50" fmla="*/ 36 w 125"/>
              <a:gd name="T51" fmla="*/ 53 h 206"/>
              <a:gd name="T52" fmla="*/ 25 w 125"/>
              <a:gd name="T53" fmla="*/ 57 h 206"/>
              <a:gd name="T54" fmla="*/ 13 w 125"/>
              <a:gd name="T55" fmla="*/ 53 h 206"/>
              <a:gd name="T56" fmla="*/ 8 w 125"/>
              <a:gd name="T57" fmla="*/ 41 h 206"/>
              <a:gd name="T58" fmla="*/ 16 w 125"/>
              <a:gd name="T59" fmla="*/ 19 h 206"/>
              <a:gd name="T60" fmla="*/ 36 w 125"/>
              <a:gd name="T61" fmla="*/ 5 h 206"/>
              <a:gd name="T62" fmla="*/ 61 w 125"/>
              <a:gd name="T63" fmla="*/ 0 h 206"/>
              <a:gd name="T64" fmla="*/ 80 w 125"/>
              <a:gd name="T65" fmla="*/ 3 h 206"/>
              <a:gd name="T66" fmla="*/ 98 w 125"/>
              <a:gd name="T67" fmla="*/ 10 h 206"/>
              <a:gd name="T68" fmla="*/ 112 w 125"/>
              <a:gd name="T69" fmla="*/ 23 h 206"/>
              <a:gd name="T70" fmla="*/ 117 w 125"/>
              <a:gd name="T71" fmla="*/ 41 h 206"/>
              <a:gd name="T72" fmla="*/ 111 w 125"/>
              <a:gd name="T73" fmla="*/ 64 h 206"/>
              <a:gd name="T74" fmla="*/ 96 w 125"/>
              <a:gd name="T75" fmla="*/ 83 h 206"/>
              <a:gd name="T76" fmla="*/ 74 w 125"/>
              <a:gd name="T77" fmla="*/ 94 h 206"/>
              <a:gd name="T78" fmla="*/ 99 w 125"/>
              <a:gd name="T79" fmla="*/ 104 h 206"/>
              <a:gd name="T80" fmla="*/ 118 w 125"/>
              <a:gd name="T81" fmla="*/ 123 h 206"/>
              <a:gd name="T82" fmla="*/ 125 w 125"/>
              <a:gd name="T83" fmla="*/ 148 h 206"/>
              <a:gd name="T84" fmla="*/ 116 w 125"/>
              <a:gd name="T85" fmla="*/ 178 h 206"/>
              <a:gd name="T86" fmla="*/ 92 w 125"/>
              <a:gd name="T87" fmla="*/ 198 h 206"/>
              <a:gd name="T88" fmla="*/ 61 w 125"/>
              <a:gd name="T89" fmla="*/ 206 h 206"/>
              <a:gd name="T90" fmla="*/ 33 w 125"/>
              <a:gd name="T91" fmla="*/ 200 h 206"/>
              <a:gd name="T92" fmla="*/ 9 w 125"/>
              <a:gd name="T93" fmla="*/ 185 h 206"/>
              <a:gd name="T94" fmla="*/ 0 w 125"/>
              <a:gd name="T95" fmla="*/ 159 h 206"/>
              <a:gd name="T96" fmla="*/ 5 w 125"/>
              <a:gd name="T97" fmla="*/ 147 h 206"/>
              <a:gd name="T98" fmla="*/ 18 w 125"/>
              <a:gd name="T99" fmla="*/ 142 h 206"/>
              <a:gd name="T100" fmla="*/ 27 w 125"/>
              <a:gd name="T101" fmla="*/ 144 h 206"/>
              <a:gd name="T102" fmla="*/ 33 w 125"/>
              <a:gd name="T103" fmla="*/ 150 h 206"/>
              <a:gd name="T104" fmla="*/ 35 w 125"/>
              <a:gd name="T105" fmla="*/ 159 h 206"/>
              <a:gd name="T106" fmla="*/ 30 w 125"/>
              <a:gd name="T107" fmla="*/ 171 h 206"/>
              <a:gd name="T108" fmla="*/ 18 w 125"/>
              <a:gd name="T109" fmla="*/ 176 h 206"/>
              <a:gd name="T110" fmla="*/ 16 w 125"/>
              <a:gd name="T111" fmla="*/ 176 h 206"/>
              <a:gd name="T112" fmla="*/ 16 w 125"/>
              <a:gd name="T113" fmla="*/ 17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5" h="206">
                <a:moveTo>
                  <a:pt x="16" y="176"/>
                </a:moveTo>
                <a:cubicBezTo>
                  <a:pt x="21" y="183"/>
                  <a:pt x="27" y="188"/>
                  <a:pt x="35" y="192"/>
                </a:cubicBezTo>
                <a:cubicBezTo>
                  <a:pt x="43" y="195"/>
                  <a:pt x="52" y="197"/>
                  <a:pt x="61" y="197"/>
                </a:cubicBezTo>
                <a:cubicBezTo>
                  <a:pt x="72" y="197"/>
                  <a:pt x="81" y="192"/>
                  <a:pt x="85" y="182"/>
                </a:cubicBezTo>
                <a:cubicBezTo>
                  <a:pt x="90" y="172"/>
                  <a:pt x="93" y="161"/>
                  <a:pt x="93" y="148"/>
                </a:cubicBezTo>
                <a:cubicBezTo>
                  <a:pt x="93" y="142"/>
                  <a:pt x="92" y="137"/>
                  <a:pt x="91" y="131"/>
                </a:cubicBezTo>
                <a:cubicBezTo>
                  <a:pt x="90" y="125"/>
                  <a:pt x="89" y="120"/>
                  <a:pt x="86" y="115"/>
                </a:cubicBezTo>
                <a:cubicBezTo>
                  <a:pt x="83" y="110"/>
                  <a:pt x="80" y="106"/>
                  <a:pt x="76" y="103"/>
                </a:cubicBezTo>
                <a:cubicBezTo>
                  <a:pt x="72" y="100"/>
                  <a:pt x="67" y="99"/>
                  <a:pt x="60" y="99"/>
                </a:cubicBezTo>
                <a:lnTo>
                  <a:pt x="41" y="99"/>
                </a:lnTo>
                <a:cubicBezTo>
                  <a:pt x="39" y="99"/>
                  <a:pt x="38" y="98"/>
                  <a:pt x="38" y="96"/>
                </a:cubicBezTo>
                <a:lnTo>
                  <a:pt x="38" y="93"/>
                </a:lnTo>
                <a:cubicBezTo>
                  <a:pt x="38" y="92"/>
                  <a:pt x="39" y="91"/>
                  <a:pt x="41" y="91"/>
                </a:cubicBezTo>
                <a:lnTo>
                  <a:pt x="57" y="90"/>
                </a:lnTo>
                <a:cubicBezTo>
                  <a:pt x="64" y="90"/>
                  <a:pt x="70" y="87"/>
                  <a:pt x="75" y="82"/>
                </a:cubicBezTo>
                <a:cubicBezTo>
                  <a:pt x="79" y="77"/>
                  <a:pt x="83" y="70"/>
                  <a:pt x="85" y="63"/>
                </a:cubicBezTo>
                <a:cubicBezTo>
                  <a:pt x="87" y="55"/>
                  <a:pt x="88" y="48"/>
                  <a:pt x="88" y="41"/>
                </a:cubicBezTo>
                <a:cubicBezTo>
                  <a:pt x="88" y="32"/>
                  <a:pt x="86" y="24"/>
                  <a:pt x="81" y="18"/>
                </a:cubicBezTo>
                <a:cubicBezTo>
                  <a:pt x="77" y="11"/>
                  <a:pt x="70" y="8"/>
                  <a:pt x="61" y="8"/>
                </a:cubicBezTo>
                <a:cubicBezTo>
                  <a:pt x="53" y="8"/>
                  <a:pt x="46" y="10"/>
                  <a:pt x="39" y="13"/>
                </a:cubicBezTo>
                <a:cubicBezTo>
                  <a:pt x="32" y="16"/>
                  <a:pt x="26" y="20"/>
                  <a:pt x="22" y="26"/>
                </a:cubicBezTo>
                <a:cubicBezTo>
                  <a:pt x="23" y="26"/>
                  <a:pt x="23" y="25"/>
                  <a:pt x="23" y="25"/>
                </a:cubicBezTo>
                <a:lnTo>
                  <a:pt x="25" y="25"/>
                </a:lnTo>
                <a:cubicBezTo>
                  <a:pt x="29" y="25"/>
                  <a:pt x="33" y="27"/>
                  <a:pt x="36" y="30"/>
                </a:cubicBezTo>
                <a:cubicBezTo>
                  <a:pt x="39" y="33"/>
                  <a:pt x="40" y="37"/>
                  <a:pt x="40" y="41"/>
                </a:cubicBezTo>
                <a:cubicBezTo>
                  <a:pt x="40" y="46"/>
                  <a:pt x="39" y="49"/>
                  <a:pt x="36" y="53"/>
                </a:cubicBezTo>
                <a:cubicBezTo>
                  <a:pt x="33" y="56"/>
                  <a:pt x="29" y="57"/>
                  <a:pt x="25" y="57"/>
                </a:cubicBezTo>
                <a:cubicBezTo>
                  <a:pt x="20" y="57"/>
                  <a:pt x="16" y="56"/>
                  <a:pt x="13" y="53"/>
                </a:cubicBezTo>
                <a:cubicBezTo>
                  <a:pt x="10" y="49"/>
                  <a:pt x="8" y="46"/>
                  <a:pt x="8" y="41"/>
                </a:cubicBezTo>
                <a:cubicBezTo>
                  <a:pt x="8" y="33"/>
                  <a:pt x="11" y="25"/>
                  <a:pt x="16" y="19"/>
                </a:cubicBezTo>
                <a:cubicBezTo>
                  <a:pt x="21" y="13"/>
                  <a:pt x="28" y="8"/>
                  <a:pt x="36" y="5"/>
                </a:cubicBezTo>
                <a:cubicBezTo>
                  <a:pt x="44" y="1"/>
                  <a:pt x="53" y="0"/>
                  <a:pt x="61" y="0"/>
                </a:cubicBezTo>
                <a:cubicBezTo>
                  <a:pt x="67" y="0"/>
                  <a:pt x="73" y="1"/>
                  <a:pt x="80" y="3"/>
                </a:cubicBezTo>
                <a:cubicBezTo>
                  <a:pt x="87" y="4"/>
                  <a:pt x="93" y="7"/>
                  <a:pt x="98" y="10"/>
                </a:cubicBezTo>
                <a:cubicBezTo>
                  <a:pt x="104" y="13"/>
                  <a:pt x="108" y="18"/>
                  <a:pt x="112" y="23"/>
                </a:cubicBezTo>
                <a:cubicBezTo>
                  <a:pt x="115" y="28"/>
                  <a:pt x="117" y="34"/>
                  <a:pt x="117" y="41"/>
                </a:cubicBezTo>
                <a:cubicBezTo>
                  <a:pt x="117" y="49"/>
                  <a:pt x="115" y="57"/>
                  <a:pt x="111" y="64"/>
                </a:cubicBezTo>
                <a:cubicBezTo>
                  <a:pt x="107" y="71"/>
                  <a:pt x="102" y="78"/>
                  <a:pt x="96" y="83"/>
                </a:cubicBezTo>
                <a:cubicBezTo>
                  <a:pt x="89" y="88"/>
                  <a:pt x="82" y="92"/>
                  <a:pt x="74" y="94"/>
                </a:cubicBezTo>
                <a:cubicBezTo>
                  <a:pt x="83" y="96"/>
                  <a:pt x="91" y="99"/>
                  <a:pt x="99" y="104"/>
                </a:cubicBezTo>
                <a:cubicBezTo>
                  <a:pt x="107" y="109"/>
                  <a:pt x="113" y="115"/>
                  <a:pt x="118" y="123"/>
                </a:cubicBezTo>
                <a:cubicBezTo>
                  <a:pt x="123" y="131"/>
                  <a:pt x="125" y="139"/>
                  <a:pt x="125" y="148"/>
                </a:cubicBezTo>
                <a:cubicBezTo>
                  <a:pt x="125" y="159"/>
                  <a:pt x="122" y="169"/>
                  <a:pt x="116" y="178"/>
                </a:cubicBezTo>
                <a:cubicBezTo>
                  <a:pt x="110" y="186"/>
                  <a:pt x="102" y="193"/>
                  <a:pt x="92" y="198"/>
                </a:cubicBezTo>
                <a:cubicBezTo>
                  <a:pt x="82" y="203"/>
                  <a:pt x="72" y="206"/>
                  <a:pt x="61" y="206"/>
                </a:cubicBezTo>
                <a:cubicBezTo>
                  <a:pt x="51" y="206"/>
                  <a:pt x="42" y="204"/>
                  <a:pt x="33" y="200"/>
                </a:cubicBezTo>
                <a:cubicBezTo>
                  <a:pt x="23" y="197"/>
                  <a:pt x="15" y="192"/>
                  <a:pt x="9" y="185"/>
                </a:cubicBezTo>
                <a:cubicBezTo>
                  <a:pt x="3" y="177"/>
                  <a:pt x="0" y="169"/>
                  <a:pt x="0" y="159"/>
                </a:cubicBezTo>
                <a:cubicBezTo>
                  <a:pt x="0" y="154"/>
                  <a:pt x="2" y="150"/>
                  <a:pt x="5" y="147"/>
                </a:cubicBezTo>
                <a:cubicBezTo>
                  <a:pt x="9" y="143"/>
                  <a:pt x="13" y="142"/>
                  <a:pt x="18" y="142"/>
                </a:cubicBezTo>
                <a:cubicBezTo>
                  <a:pt x="21" y="142"/>
                  <a:pt x="24" y="142"/>
                  <a:pt x="27" y="144"/>
                </a:cubicBezTo>
                <a:cubicBezTo>
                  <a:pt x="29" y="145"/>
                  <a:pt x="31" y="147"/>
                  <a:pt x="33" y="150"/>
                </a:cubicBezTo>
                <a:cubicBezTo>
                  <a:pt x="34" y="153"/>
                  <a:pt x="35" y="156"/>
                  <a:pt x="35" y="159"/>
                </a:cubicBezTo>
                <a:cubicBezTo>
                  <a:pt x="35" y="164"/>
                  <a:pt x="33" y="168"/>
                  <a:pt x="30" y="171"/>
                </a:cubicBezTo>
                <a:cubicBezTo>
                  <a:pt x="27" y="175"/>
                  <a:pt x="23" y="176"/>
                  <a:pt x="18" y="176"/>
                </a:cubicBezTo>
                <a:lnTo>
                  <a:pt x="16" y="176"/>
                </a:lnTo>
                <a:close/>
                <a:moveTo>
                  <a:pt x="16" y="17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Freeform 120"/>
          <p:cNvSpPr>
            <a:spLocks noEditPoints="1"/>
          </p:cNvSpPr>
          <p:nvPr/>
        </p:nvSpPr>
        <p:spPr bwMode="auto">
          <a:xfrm>
            <a:off x="2951163" y="4451351"/>
            <a:ext cx="100013" cy="163513"/>
          </a:xfrm>
          <a:custGeom>
            <a:avLst/>
            <a:gdLst>
              <a:gd name="T0" fmla="*/ 63 w 126"/>
              <a:gd name="T1" fmla="*/ 206 h 206"/>
              <a:gd name="T2" fmla="*/ 13 w 126"/>
              <a:gd name="T3" fmla="*/ 176 h 206"/>
              <a:gd name="T4" fmla="*/ 0 w 126"/>
              <a:gd name="T5" fmla="*/ 104 h 206"/>
              <a:gd name="T6" fmla="*/ 4 w 126"/>
              <a:gd name="T7" fmla="*/ 55 h 206"/>
              <a:gd name="T8" fmla="*/ 23 w 126"/>
              <a:gd name="T9" fmla="*/ 16 h 206"/>
              <a:gd name="T10" fmla="*/ 63 w 126"/>
              <a:gd name="T11" fmla="*/ 0 h 206"/>
              <a:gd name="T12" fmla="*/ 95 w 126"/>
              <a:gd name="T13" fmla="*/ 9 h 206"/>
              <a:gd name="T14" fmla="*/ 114 w 126"/>
              <a:gd name="T15" fmla="*/ 34 h 206"/>
              <a:gd name="T16" fmla="*/ 123 w 126"/>
              <a:gd name="T17" fmla="*/ 67 h 206"/>
              <a:gd name="T18" fmla="*/ 126 w 126"/>
              <a:gd name="T19" fmla="*/ 104 h 206"/>
              <a:gd name="T20" fmla="*/ 121 w 126"/>
              <a:gd name="T21" fmla="*/ 152 h 206"/>
              <a:gd name="T22" fmla="*/ 102 w 126"/>
              <a:gd name="T23" fmla="*/ 190 h 206"/>
              <a:gd name="T24" fmla="*/ 63 w 126"/>
              <a:gd name="T25" fmla="*/ 206 h 206"/>
              <a:gd name="T26" fmla="*/ 63 w 126"/>
              <a:gd name="T27" fmla="*/ 198 h 206"/>
              <a:gd name="T28" fmla="*/ 88 w 126"/>
              <a:gd name="T29" fmla="*/ 181 h 206"/>
              <a:gd name="T30" fmla="*/ 98 w 126"/>
              <a:gd name="T31" fmla="*/ 143 h 206"/>
              <a:gd name="T32" fmla="*/ 100 w 126"/>
              <a:gd name="T33" fmla="*/ 99 h 206"/>
              <a:gd name="T34" fmla="*/ 98 w 126"/>
              <a:gd name="T35" fmla="*/ 57 h 206"/>
              <a:gd name="T36" fmla="*/ 88 w 126"/>
              <a:gd name="T37" fmla="*/ 23 h 206"/>
              <a:gd name="T38" fmla="*/ 63 w 126"/>
              <a:gd name="T39" fmla="*/ 8 h 206"/>
              <a:gd name="T40" fmla="*/ 38 w 126"/>
              <a:gd name="T41" fmla="*/ 23 h 206"/>
              <a:gd name="T42" fmla="*/ 27 w 126"/>
              <a:gd name="T43" fmla="*/ 58 h 206"/>
              <a:gd name="T44" fmla="*/ 26 w 126"/>
              <a:gd name="T45" fmla="*/ 99 h 206"/>
              <a:gd name="T46" fmla="*/ 26 w 126"/>
              <a:gd name="T47" fmla="*/ 130 h 206"/>
              <a:gd name="T48" fmla="*/ 31 w 126"/>
              <a:gd name="T49" fmla="*/ 161 h 206"/>
              <a:gd name="T50" fmla="*/ 42 w 126"/>
              <a:gd name="T51" fmla="*/ 187 h 206"/>
              <a:gd name="T52" fmla="*/ 63 w 126"/>
              <a:gd name="T53" fmla="*/ 198 h 206"/>
              <a:gd name="T54" fmla="*/ 63 w 126"/>
              <a:gd name="T55" fmla="*/ 198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6">
                <a:moveTo>
                  <a:pt x="63" y="206"/>
                </a:moveTo>
                <a:cubicBezTo>
                  <a:pt x="38" y="206"/>
                  <a:pt x="22" y="196"/>
                  <a:pt x="13" y="176"/>
                </a:cubicBezTo>
                <a:cubicBezTo>
                  <a:pt x="4" y="156"/>
                  <a:pt x="0" y="132"/>
                  <a:pt x="0" y="104"/>
                </a:cubicBezTo>
                <a:cubicBezTo>
                  <a:pt x="0" y="87"/>
                  <a:pt x="1" y="70"/>
                  <a:pt x="4" y="55"/>
                </a:cubicBezTo>
                <a:cubicBezTo>
                  <a:pt x="7" y="39"/>
                  <a:pt x="14" y="26"/>
                  <a:pt x="23" y="16"/>
                </a:cubicBezTo>
                <a:cubicBezTo>
                  <a:pt x="33" y="5"/>
                  <a:pt x="46" y="0"/>
                  <a:pt x="63" y="0"/>
                </a:cubicBezTo>
                <a:cubicBezTo>
                  <a:pt x="76" y="0"/>
                  <a:pt x="87" y="3"/>
                  <a:pt x="95" y="9"/>
                </a:cubicBezTo>
                <a:cubicBezTo>
                  <a:pt x="104" y="16"/>
                  <a:pt x="110" y="24"/>
                  <a:pt x="114" y="34"/>
                </a:cubicBezTo>
                <a:cubicBezTo>
                  <a:pt x="119" y="45"/>
                  <a:pt x="122" y="56"/>
                  <a:pt x="123" y="67"/>
                </a:cubicBezTo>
                <a:cubicBezTo>
                  <a:pt x="125" y="79"/>
                  <a:pt x="126" y="91"/>
                  <a:pt x="126" y="104"/>
                </a:cubicBezTo>
                <a:cubicBezTo>
                  <a:pt x="126" y="121"/>
                  <a:pt x="124" y="137"/>
                  <a:pt x="121" y="152"/>
                </a:cubicBezTo>
                <a:cubicBezTo>
                  <a:pt x="118" y="167"/>
                  <a:pt x="111" y="180"/>
                  <a:pt x="102" y="190"/>
                </a:cubicBezTo>
                <a:cubicBezTo>
                  <a:pt x="93" y="201"/>
                  <a:pt x="80" y="206"/>
                  <a:pt x="63" y="206"/>
                </a:cubicBezTo>
                <a:close/>
                <a:moveTo>
                  <a:pt x="63" y="198"/>
                </a:moveTo>
                <a:cubicBezTo>
                  <a:pt x="74" y="198"/>
                  <a:pt x="82" y="193"/>
                  <a:pt x="88" y="181"/>
                </a:cubicBezTo>
                <a:cubicBezTo>
                  <a:pt x="93" y="170"/>
                  <a:pt x="96" y="157"/>
                  <a:pt x="98" y="143"/>
                </a:cubicBezTo>
                <a:cubicBezTo>
                  <a:pt x="99" y="129"/>
                  <a:pt x="100" y="115"/>
                  <a:pt x="100" y="99"/>
                </a:cubicBezTo>
                <a:cubicBezTo>
                  <a:pt x="100" y="84"/>
                  <a:pt x="99" y="70"/>
                  <a:pt x="98" y="57"/>
                </a:cubicBezTo>
                <a:cubicBezTo>
                  <a:pt x="96" y="45"/>
                  <a:pt x="93" y="33"/>
                  <a:pt x="88" y="23"/>
                </a:cubicBezTo>
                <a:cubicBezTo>
                  <a:pt x="82" y="13"/>
                  <a:pt x="74" y="8"/>
                  <a:pt x="63" y="8"/>
                </a:cubicBezTo>
                <a:cubicBezTo>
                  <a:pt x="51" y="8"/>
                  <a:pt x="43" y="13"/>
                  <a:pt x="38" y="23"/>
                </a:cubicBezTo>
                <a:cubicBezTo>
                  <a:pt x="32" y="33"/>
                  <a:pt x="29" y="45"/>
                  <a:pt x="27" y="58"/>
                </a:cubicBezTo>
                <a:cubicBezTo>
                  <a:pt x="26" y="70"/>
                  <a:pt x="26" y="84"/>
                  <a:pt x="26" y="99"/>
                </a:cubicBezTo>
                <a:cubicBezTo>
                  <a:pt x="26" y="110"/>
                  <a:pt x="26" y="121"/>
                  <a:pt x="26" y="130"/>
                </a:cubicBezTo>
                <a:cubicBezTo>
                  <a:pt x="27" y="140"/>
                  <a:pt x="28" y="151"/>
                  <a:pt x="31" y="161"/>
                </a:cubicBezTo>
                <a:cubicBezTo>
                  <a:pt x="33" y="172"/>
                  <a:pt x="37" y="180"/>
                  <a:pt x="42" y="187"/>
                </a:cubicBezTo>
                <a:cubicBezTo>
                  <a:pt x="47" y="195"/>
                  <a:pt x="54" y="198"/>
                  <a:pt x="63" y="198"/>
                </a:cubicBezTo>
                <a:close/>
                <a:moveTo>
                  <a:pt x="63" y="19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Freeform 121"/>
          <p:cNvSpPr>
            <a:spLocks/>
          </p:cNvSpPr>
          <p:nvPr/>
        </p:nvSpPr>
        <p:spPr bwMode="auto">
          <a:xfrm>
            <a:off x="3298825" y="4551363"/>
            <a:ext cx="1482725" cy="1370013"/>
          </a:xfrm>
          <a:custGeom>
            <a:avLst/>
            <a:gdLst>
              <a:gd name="T0" fmla="*/ 0 w 1879"/>
              <a:gd name="T1" fmla="*/ 0 h 1735"/>
              <a:gd name="T2" fmla="*/ 209 w 1879"/>
              <a:gd name="T3" fmla="*/ 1257 h 1735"/>
              <a:gd name="T4" fmla="*/ 417 w 1879"/>
              <a:gd name="T5" fmla="*/ 1450 h 1735"/>
              <a:gd name="T6" fmla="*/ 626 w 1879"/>
              <a:gd name="T7" fmla="*/ 1548 h 1735"/>
              <a:gd name="T8" fmla="*/ 835 w 1879"/>
              <a:gd name="T9" fmla="*/ 1609 h 1735"/>
              <a:gd name="T10" fmla="*/ 1044 w 1879"/>
              <a:gd name="T11" fmla="*/ 1651 h 1735"/>
              <a:gd name="T12" fmla="*/ 1252 w 1879"/>
              <a:gd name="T13" fmla="*/ 1681 h 1735"/>
              <a:gd name="T14" fmla="*/ 1461 w 1879"/>
              <a:gd name="T15" fmla="*/ 1703 h 1735"/>
              <a:gd name="T16" fmla="*/ 1670 w 1879"/>
              <a:gd name="T17" fmla="*/ 1721 h 1735"/>
              <a:gd name="T18" fmla="*/ 1879 w 1879"/>
              <a:gd name="T19" fmla="*/ 1735 h 1735"/>
              <a:gd name="T20" fmla="*/ 1879 w 1879"/>
              <a:gd name="T21" fmla="*/ 1735 h 1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9" h="1735">
                <a:moveTo>
                  <a:pt x="0" y="0"/>
                </a:moveTo>
                <a:lnTo>
                  <a:pt x="209" y="1257"/>
                </a:lnTo>
                <a:lnTo>
                  <a:pt x="417" y="1450"/>
                </a:lnTo>
                <a:lnTo>
                  <a:pt x="626" y="1548"/>
                </a:lnTo>
                <a:lnTo>
                  <a:pt x="835" y="1609"/>
                </a:lnTo>
                <a:lnTo>
                  <a:pt x="1044" y="1651"/>
                </a:lnTo>
                <a:lnTo>
                  <a:pt x="1252" y="1681"/>
                </a:lnTo>
                <a:lnTo>
                  <a:pt x="1461" y="1703"/>
                </a:lnTo>
                <a:lnTo>
                  <a:pt x="1670" y="1721"/>
                </a:lnTo>
                <a:lnTo>
                  <a:pt x="1879" y="1735"/>
                </a:lnTo>
                <a:lnTo>
                  <a:pt x="1879" y="1735"/>
                </a:lnTo>
              </a:path>
            </a:pathLst>
          </a:custGeom>
          <a:noFill/>
          <a:ln w="19050" cap="sq">
            <a:solidFill>
              <a:srgbClr val="194CC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" name="Freeform 123"/>
          <p:cNvSpPr>
            <a:spLocks noEditPoints="1"/>
          </p:cNvSpPr>
          <p:nvPr/>
        </p:nvSpPr>
        <p:spPr bwMode="auto">
          <a:xfrm>
            <a:off x="3473450" y="4208463"/>
            <a:ext cx="115888" cy="190500"/>
          </a:xfrm>
          <a:custGeom>
            <a:avLst/>
            <a:gdLst>
              <a:gd name="T0" fmla="*/ 0 w 148"/>
              <a:gd name="T1" fmla="*/ 240 h 242"/>
              <a:gd name="T2" fmla="*/ 0 w 148"/>
              <a:gd name="T3" fmla="*/ 162 h 242"/>
              <a:gd name="T4" fmla="*/ 3 w 148"/>
              <a:gd name="T5" fmla="*/ 159 h 242"/>
              <a:gd name="T6" fmla="*/ 7 w 148"/>
              <a:gd name="T7" fmla="*/ 159 h 242"/>
              <a:gd name="T8" fmla="*/ 9 w 148"/>
              <a:gd name="T9" fmla="*/ 160 h 242"/>
              <a:gd name="T10" fmla="*/ 10 w 148"/>
              <a:gd name="T11" fmla="*/ 162 h 242"/>
              <a:gd name="T12" fmla="*/ 30 w 148"/>
              <a:gd name="T13" fmla="*/ 213 h 242"/>
              <a:gd name="T14" fmla="*/ 83 w 148"/>
              <a:gd name="T15" fmla="*/ 231 h 242"/>
              <a:gd name="T16" fmla="*/ 104 w 148"/>
              <a:gd name="T17" fmla="*/ 224 h 242"/>
              <a:gd name="T18" fmla="*/ 120 w 148"/>
              <a:gd name="T19" fmla="*/ 207 h 242"/>
              <a:gd name="T20" fmla="*/ 125 w 148"/>
              <a:gd name="T21" fmla="*/ 184 h 242"/>
              <a:gd name="T22" fmla="*/ 121 w 148"/>
              <a:gd name="T23" fmla="*/ 165 h 242"/>
              <a:gd name="T24" fmla="*/ 109 w 148"/>
              <a:gd name="T25" fmla="*/ 148 h 242"/>
              <a:gd name="T26" fmla="*/ 92 w 148"/>
              <a:gd name="T27" fmla="*/ 139 h 242"/>
              <a:gd name="T28" fmla="*/ 49 w 148"/>
              <a:gd name="T29" fmla="*/ 128 h 242"/>
              <a:gd name="T30" fmla="*/ 14 w 148"/>
              <a:gd name="T31" fmla="*/ 105 h 242"/>
              <a:gd name="T32" fmla="*/ 0 w 148"/>
              <a:gd name="T33" fmla="*/ 65 h 242"/>
              <a:gd name="T34" fmla="*/ 9 w 148"/>
              <a:gd name="T35" fmla="*/ 33 h 242"/>
              <a:gd name="T36" fmla="*/ 32 w 148"/>
              <a:gd name="T37" fmla="*/ 9 h 242"/>
              <a:gd name="T38" fmla="*/ 65 w 148"/>
              <a:gd name="T39" fmla="*/ 0 h 242"/>
              <a:gd name="T40" fmla="*/ 118 w 148"/>
              <a:gd name="T41" fmla="*/ 23 h 242"/>
              <a:gd name="T42" fmla="*/ 131 w 148"/>
              <a:gd name="T43" fmla="*/ 1 h 242"/>
              <a:gd name="T44" fmla="*/ 134 w 148"/>
              <a:gd name="T45" fmla="*/ 0 h 242"/>
              <a:gd name="T46" fmla="*/ 136 w 148"/>
              <a:gd name="T47" fmla="*/ 0 h 242"/>
              <a:gd name="T48" fmla="*/ 138 w 148"/>
              <a:gd name="T49" fmla="*/ 1 h 242"/>
              <a:gd name="T50" fmla="*/ 139 w 148"/>
              <a:gd name="T51" fmla="*/ 3 h 242"/>
              <a:gd name="T52" fmla="*/ 139 w 148"/>
              <a:gd name="T53" fmla="*/ 80 h 242"/>
              <a:gd name="T54" fmla="*/ 136 w 148"/>
              <a:gd name="T55" fmla="*/ 83 h 242"/>
              <a:gd name="T56" fmla="*/ 132 w 148"/>
              <a:gd name="T57" fmla="*/ 83 h 242"/>
              <a:gd name="T58" fmla="*/ 129 w 148"/>
              <a:gd name="T59" fmla="*/ 80 h 242"/>
              <a:gd name="T60" fmla="*/ 126 w 148"/>
              <a:gd name="T61" fmla="*/ 62 h 242"/>
              <a:gd name="T62" fmla="*/ 118 w 148"/>
              <a:gd name="T63" fmla="*/ 42 h 242"/>
              <a:gd name="T64" fmla="*/ 107 w 148"/>
              <a:gd name="T65" fmla="*/ 27 h 242"/>
              <a:gd name="T66" fmla="*/ 65 w 148"/>
              <a:gd name="T67" fmla="*/ 11 h 242"/>
              <a:gd name="T68" fmla="*/ 44 w 148"/>
              <a:gd name="T69" fmla="*/ 17 h 242"/>
              <a:gd name="T70" fmla="*/ 28 w 148"/>
              <a:gd name="T71" fmla="*/ 32 h 242"/>
              <a:gd name="T72" fmla="*/ 23 w 148"/>
              <a:gd name="T73" fmla="*/ 53 h 242"/>
              <a:gd name="T74" fmla="*/ 32 w 148"/>
              <a:gd name="T75" fmla="*/ 79 h 242"/>
              <a:gd name="T76" fmla="*/ 55 w 148"/>
              <a:gd name="T77" fmla="*/ 95 h 242"/>
              <a:gd name="T78" fmla="*/ 98 w 148"/>
              <a:gd name="T79" fmla="*/ 105 h 242"/>
              <a:gd name="T80" fmla="*/ 118 w 148"/>
              <a:gd name="T81" fmla="*/ 115 h 242"/>
              <a:gd name="T82" fmla="*/ 134 w 148"/>
              <a:gd name="T83" fmla="*/ 130 h 242"/>
              <a:gd name="T84" fmla="*/ 144 w 148"/>
              <a:gd name="T85" fmla="*/ 150 h 242"/>
              <a:gd name="T86" fmla="*/ 148 w 148"/>
              <a:gd name="T87" fmla="*/ 173 h 242"/>
              <a:gd name="T88" fmla="*/ 139 w 148"/>
              <a:gd name="T89" fmla="*/ 207 h 242"/>
              <a:gd name="T90" fmla="*/ 116 w 148"/>
              <a:gd name="T91" fmla="*/ 233 h 242"/>
              <a:gd name="T92" fmla="*/ 83 w 148"/>
              <a:gd name="T93" fmla="*/ 242 h 242"/>
              <a:gd name="T94" fmla="*/ 60 w 148"/>
              <a:gd name="T95" fmla="*/ 240 h 242"/>
              <a:gd name="T96" fmla="*/ 39 w 148"/>
              <a:gd name="T97" fmla="*/ 233 h 242"/>
              <a:gd name="T98" fmla="*/ 21 w 148"/>
              <a:gd name="T99" fmla="*/ 220 h 242"/>
              <a:gd name="T100" fmla="*/ 7 w 148"/>
              <a:gd name="T101" fmla="*/ 241 h 242"/>
              <a:gd name="T102" fmla="*/ 5 w 148"/>
              <a:gd name="T103" fmla="*/ 242 h 242"/>
              <a:gd name="T104" fmla="*/ 3 w 148"/>
              <a:gd name="T105" fmla="*/ 242 h 242"/>
              <a:gd name="T106" fmla="*/ 0 w 148"/>
              <a:gd name="T107" fmla="*/ 240 h 242"/>
              <a:gd name="T108" fmla="*/ 0 w 148"/>
              <a:gd name="T109" fmla="*/ 24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8" h="242">
                <a:moveTo>
                  <a:pt x="0" y="240"/>
                </a:moveTo>
                <a:lnTo>
                  <a:pt x="0" y="162"/>
                </a:lnTo>
                <a:cubicBezTo>
                  <a:pt x="0" y="160"/>
                  <a:pt x="1" y="159"/>
                  <a:pt x="3" y="159"/>
                </a:cubicBezTo>
                <a:lnTo>
                  <a:pt x="7" y="159"/>
                </a:lnTo>
                <a:cubicBezTo>
                  <a:pt x="8" y="159"/>
                  <a:pt x="8" y="160"/>
                  <a:pt x="9" y="160"/>
                </a:cubicBezTo>
                <a:cubicBezTo>
                  <a:pt x="9" y="161"/>
                  <a:pt x="10" y="161"/>
                  <a:pt x="10" y="162"/>
                </a:cubicBezTo>
                <a:cubicBezTo>
                  <a:pt x="10" y="184"/>
                  <a:pt x="16" y="201"/>
                  <a:pt x="30" y="213"/>
                </a:cubicBezTo>
                <a:cubicBezTo>
                  <a:pt x="43" y="225"/>
                  <a:pt x="61" y="231"/>
                  <a:pt x="83" y="231"/>
                </a:cubicBezTo>
                <a:cubicBezTo>
                  <a:pt x="91" y="231"/>
                  <a:pt x="98" y="229"/>
                  <a:pt x="104" y="224"/>
                </a:cubicBezTo>
                <a:cubicBezTo>
                  <a:pt x="111" y="220"/>
                  <a:pt x="116" y="214"/>
                  <a:pt x="120" y="207"/>
                </a:cubicBezTo>
                <a:cubicBezTo>
                  <a:pt x="123" y="199"/>
                  <a:pt x="125" y="192"/>
                  <a:pt x="125" y="184"/>
                </a:cubicBezTo>
                <a:cubicBezTo>
                  <a:pt x="125" y="178"/>
                  <a:pt x="124" y="171"/>
                  <a:pt x="121" y="165"/>
                </a:cubicBezTo>
                <a:cubicBezTo>
                  <a:pt x="118" y="158"/>
                  <a:pt x="114" y="153"/>
                  <a:pt x="109" y="148"/>
                </a:cubicBezTo>
                <a:cubicBezTo>
                  <a:pt x="104" y="143"/>
                  <a:pt x="98" y="140"/>
                  <a:pt x="92" y="139"/>
                </a:cubicBezTo>
                <a:lnTo>
                  <a:pt x="49" y="128"/>
                </a:lnTo>
                <a:cubicBezTo>
                  <a:pt x="34" y="124"/>
                  <a:pt x="23" y="117"/>
                  <a:pt x="14" y="105"/>
                </a:cubicBezTo>
                <a:cubicBezTo>
                  <a:pt x="5" y="93"/>
                  <a:pt x="0" y="80"/>
                  <a:pt x="0" y="65"/>
                </a:cubicBezTo>
                <a:cubicBezTo>
                  <a:pt x="0" y="54"/>
                  <a:pt x="3" y="43"/>
                  <a:pt x="9" y="33"/>
                </a:cubicBezTo>
                <a:cubicBezTo>
                  <a:pt x="15" y="23"/>
                  <a:pt x="22" y="15"/>
                  <a:pt x="32" y="9"/>
                </a:cubicBezTo>
                <a:cubicBezTo>
                  <a:pt x="42" y="3"/>
                  <a:pt x="53" y="0"/>
                  <a:pt x="65" y="0"/>
                </a:cubicBezTo>
                <a:cubicBezTo>
                  <a:pt x="87" y="0"/>
                  <a:pt x="105" y="8"/>
                  <a:pt x="118" y="23"/>
                </a:cubicBezTo>
                <a:lnTo>
                  <a:pt x="131" y="1"/>
                </a:lnTo>
                <a:cubicBezTo>
                  <a:pt x="132" y="0"/>
                  <a:pt x="133" y="0"/>
                  <a:pt x="134" y="0"/>
                </a:cubicBezTo>
                <a:lnTo>
                  <a:pt x="136" y="0"/>
                </a:lnTo>
                <a:cubicBezTo>
                  <a:pt x="137" y="0"/>
                  <a:pt x="137" y="0"/>
                  <a:pt x="138" y="1"/>
                </a:cubicBezTo>
                <a:cubicBezTo>
                  <a:pt x="138" y="1"/>
                  <a:pt x="139" y="2"/>
                  <a:pt x="139" y="3"/>
                </a:cubicBezTo>
                <a:lnTo>
                  <a:pt x="139" y="80"/>
                </a:lnTo>
                <a:cubicBezTo>
                  <a:pt x="139" y="82"/>
                  <a:pt x="138" y="83"/>
                  <a:pt x="136" y="83"/>
                </a:cubicBezTo>
                <a:lnTo>
                  <a:pt x="132" y="83"/>
                </a:lnTo>
                <a:cubicBezTo>
                  <a:pt x="130" y="83"/>
                  <a:pt x="129" y="82"/>
                  <a:pt x="129" y="80"/>
                </a:cubicBezTo>
                <a:cubicBezTo>
                  <a:pt x="129" y="74"/>
                  <a:pt x="128" y="68"/>
                  <a:pt x="126" y="62"/>
                </a:cubicBezTo>
                <a:cubicBezTo>
                  <a:pt x="124" y="55"/>
                  <a:pt x="121" y="49"/>
                  <a:pt x="118" y="42"/>
                </a:cubicBezTo>
                <a:cubicBezTo>
                  <a:pt x="115" y="36"/>
                  <a:pt x="111" y="31"/>
                  <a:pt x="107" y="27"/>
                </a:cubicBezTo>
                <a:cubicBezTo>
                  <a:pt x="97" y="16"/>
                  <a:pt x="82" y="11"/>
                  <a:pt x="65" y="11"/>
                </a:cubicBezTo>
                <a:cubicBezTo>
                  <a:pt x="57" y="11"/>
                  <a:pt x="50" y="13"/>
                  <a:pt x="44" y="17"/>
                </a:cubicBezTo>
                <a:cubicBezTo>
                  <a:pt x="37" y="20"/>
                  <a:pt x="32" y="26"/>
                  <a:pt x="28" y="32"/>
                </a:cubicBezTo>
                <a:cubicBezTo>
                  <a:pt x="25" y="39"/>
                  <a:pt x="23" y="46"/>
                  <a:pt x="23" y="53"/>
                </a:cubicBezTo>
                <a:cubicBezTo>
                  <a:pt x="23" y="63"/>
                  <a:pt x="26" y="71"/>
                  <a:pt x="32" y="79"/>
                </a:cubicBezTo>
                <a:cubicBezTo>
                  <a:pt x="37" y="87"/>
                  <a:pt x="45" y="92"/>
                  <a:pt x="55" y="95"/>
                </a:cubicBezTo>
                <a:lnTo>
                  <a:pt x="98" y="105"/>
                </a:lnTo>
                <a:cubicBezTo>
                  <a:pt x="105" y="107"/>
                  <a:pt x="112" y="110"/>
                  <a:pt x="118" y="115"/>
                </a:cubicBezTo>
                <a:cubicBezTo>
                  <a:pt x="125" y="119"/>
                  <a:pt x="130" y="124"/>
                  <a:pt x="134" y="130"/>
                </a:cubicBezTo>
                <a:cubicBezTo>
                  <a:pt x="138" y="136"/>
                  <a:pt x="142" y="143"/>
                  <a:pt x="144" y="150"/>
                </a:cubicBezTo>
                <a:cubicBezTo>
                  <a:pt x="146" y="158"/>
                  <a:pt x="148" y="165"/>
                  <a:pt x="148" y="173"/>
                </a:cubicBezTo>
                <a:cubicBezTo>
                  <a:pt x="148" y="185"/>
                  <a:pt x="145" y="196"/>
                  <a:pt x="139" y="207"/>
                </a:cubicBezTo>
                <a:cubicBezTo>
                  <a:pt x="134" y="218"/>
                  <a:pt x="126" y="226"/>
                  <a:pt x="116" y="233"/>
                </a:cubicBezTo>
                <a:cubicBezTo>
                  <a:pt x="106" y="239"/>
                  <a:pt x="95" y="242"/>
                  <a:pt x="83" y="242"/>
                </a:cubicBezTo>
                <a:cubicBezTo>
                  <a:pt x="76" y="242"/>
                  <a:pt x="68" y="242"/>
                  <a:pt x="60" y="240"/>
                </a:cubicBezTo>
                <a:cubicBezTo>
                  <a:pt x="53" y="238"/>
                  <a:pt x="45" y="236"/>
                  <a:pt x="39" y="233"/>
                </a:cubicBezTo>
                <a:cubicBezTo>
                  <a:pt x="32" y="229"/>
                  <a:pt x="27" y="225"/>
                  <a:pt x="21" y="220"/>
                </a:cubicBezTo>
                <a:lnTo>
                  <a:pt x="7" y="241"/>
                </a:lnTo>
                <a:cubicBezTo>
                  <a:pt x="7" y="242"/>
                  <a:pt x="6" y="242"/>
                  <a:pt x="5" y="242"/>
                </a:cubicBezTo>
                <a:lnTo>
                  <a:pt x="3" y="242"/>
                </a:lnTo>
                <a:cubicBezTo>
                  <a:pt x="1" y="242"/>
                  <a:pt x="0" y="242"/>
                  <a:pt x="0" y="240"/>
                </a:cubicBezTo>
                <a:close/>
                <a:moveTo>
                  <a:pt x="0" y="24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Freeform 124"/>
          <p:cNvSpPr>
            <a:spLocks noEditPoints="1"/>
          </p:cNvSpPr>
          <p:nvPr/>
        </p:nvSpPr>
        <p:spPr bwMode="auto">
          <a:xfrm>
            <a:off x="3611563" y="4211638"/>
            <a:ext cx="133350" cy="180975"/>
          </a:xfrm>
          <a:custGeom>
            <a:avLst/>
            <a:gdLst>
              <a:gd name="T0" fmla="*/ 0 w 169"/>
              <a:gd name="T1" fmla="*/ 231 h 231"/>
              <a:gd name="T2" fmla="*/ 0 w 169"/>
              <a:gd name="T3" fmla="*/ 219 h 231"/>
              <a:gd name="T4" fmla="*/ 18 w 169"/>
              <a:gd name="T5" fmla="*/ 218 h 231"/>
              <a:gd name="T6" fmla="*/ 26 w 169"/>
              <a:gd name="T7" fmla="*/ 209 h 231"/>
              <a:gd name="T8" fmla="*/ 26 w 169"/>
              <a:gd name="T9" fmla="*/ 34 h 231"/>
              <a:gd name="T10" fmla="*/ 23 w 169"/>
              <a:gd name="T11" fmla="*/ 21 h 231"/>
              <a:gd name="T12" fmla="*/ 15 w 169"/>
              <a:gd name="T13" fmla="*/ 16 h 231"/>
              <a:gd name="T14" fmla="*/ 0 w 169"/>
              <a:gd name="T15" fmla="*/ 15 h 231"/>
              <a:gd name="T16" fmla="*/ 0 w 169"/>
              <a:gd name="T17" fmla="*/ 4 h 231"/>
              <a:gd name="T18" fmla="*/ 49 w 169"/>
              <a:gd name="T19" fmla="*/ 0 h 231"/>
              <a:gd name="T20" fmla="*/ 49 w 169"/>
              <a:gd name="T21" fmla="*/ 114 h 231"/>
              <a:gd name="T22" fmla="*/ 69 w 169"/>
              <a:gd name="T23" fmla="*/ 92 h 231"/>
              <a:gd name="T24" fmla="*/ 96 w 169"/>
              <a:gd name="T25" fmla="*/ 84 h 231"/>
              <a:gd name="T26" fmla="*/ 131 w 169"/>
              <a:gd name="T27" fmla="*/ 95 h 231"/>
              <a:gd name="T28" fmla="*/ 143 w 169"/>
              <a:gd name="T29" fmla="*/ 129 h 231"/>
              <a:gd name="T30" fmla="*/ 143 w 169"/>
              <a:gd name="T31" fmla="*/ 209 h 231"/>
              <a:gd name="T32" fmla="*/ 150 w 169"/>
              <a:gd name="T33" fmla="*/ 218 h 231"/>
              <a:gd name="T34" fmla="*/ 169 w 169"/>
              <a:gd name="T35" fmla="*/ 219 h 231"/>
              <a:gd name="T36" fmla="*/ 169 w 169"/>
              <a:gd name="T37" fmla="*/ 231 h 231"/>
              <a:gd name="T38" fmla="*/ 92 w 169"/>
              <a:gd name="T39" fmla="*/ 231 h 231"/>
              <a:gd name="T40" fmla="*/ 92 w 169"/>
              <a:gd name="T41" fmla="*/ 219 h 231"/>
              <a:gd name="T42" fmla="*/ 111 w 169"/>
              <a:gd name="T43" fmla="*/ 218 h 231"/>
              <a:gd name="T44" fmla="*/ 118 w 169"/>
              <a:gd name="T45" fmla="*/ 209 h 231"/>
              <a:gd name="T46" fmla="*/ 118 w 169"/>
              <a:gd name="T47" fmla="*/ 130 h 231"/>
              <a:gd name="T48" fmla="*/ 114 w 169"/>
              <a:gd name="T49" fmla="*/ 103 h 231"/>
              <a:gd name="T50" fmla="*/ 94 w 169"/>
              <a:gd name="T51" fmla="*/ 92 h 231"/>
              <a:gd name="T52" fmla="*/ 63 w 169"/>
              <a:gd name="T53" fmla="*/ 108 h 231"/>
              <a:gd name="T54" fmla="*/ 50 w 169"/>
              <a:gd name="T55" fmla="*/ 143 h 231"/>
              <a:gd name="T56" fmla="*/ 50 w 169"/>
              <a:gd name="T57" fmla="*/ 209 h 231"/>
              <a:gd name="T58" fmla="*/ 57 w 169"/>
              <a:gd name="T59" fmla="*/ 218 h 231"/>
              <a:gd name="T60" fmla="*/ 76 w 169"/>
              <a:gd name="T61" fmla="*/ 219 h 231"/>
              <a:gd name="T62" fmla="*/ 76 w 169"/>
              <a:gd name="T63" fmla="*/ 231 h 231"/>
              <a:gd name="T64" fmla="*/ 0 w 169"/>
              <a:gd name="T65" fmla="*/ 231 h 231"/>
              <a:gd name="T66" fmla="*/ 0 w 169"/>
              <a:gd name="T67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231">
                <a:moveTo>
                  <a:pt x="0" y="231"/>
                </a:moveTo>
                <a:lnTo>
                  <a:pt x="0" y="219"/>
                </a:lnTo>
                <a:cubicBezTo>
                  <a:pt x="7" y="219"/>
                  <a:pt x="13" y="219"/>
                  <a:pt x="18" y="218"/>
                </a:cubicBezTo>
                <a:cubicBezTo>
                  <a:pt x="23" y="216"/>
                  <a:pt x="26" y="213"/>
                  <a:pt x="26" y="209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1" y="18"/>
                  <a:pt x="19" y="17"/>
                  <a:pt x="15" y="16"/>
                </a:cubicBezTo>
                <a:cubicBezTo>
                  <a:pt x="12" y="16"/>
                  <a:pt x="7" y="15"/>
                  <a:pt x="0" y="15"/>
                </a:cubicBezTo>
                <a:lnTo>
                  <a:pt x="0" y="4"/>
                </a:lnTo>
                <a:lnTo>
                  <a:pt x="49" y="0"/>
                </a:lnTo>
                <a:lnTo>
                  <a:pt x="49" y="114"/>
                </a:lnTo>
                <a:cubicBezTo>
                  <a:pt x="54" y="105"/>
                  <a:pt x="60" y="98"/>
                  <a:pt x="69" y="92"/>
                </a:cubicBezTo>
                <a:cubicBezTo>
                  <a:pt x="77" y="87"/>
                  <a:pt x="86" y="84"/>
                  <a:pt x="96" y="84"/>
                </a:cubicBezTo>
                <a:cubicBezTo>
                  <a:pt x="112" y="84"/>
                  <a:pt x="123" y="88"/>
                  <a:pt x="131" y="95"/>
                </a:cubicBezTo>
                <a:cubicBezTo>
                  <a:pt x="139" y="102"/>
                  <a:pt x="143" y="114"/>
                  <a:pt x="143" y="129"/>
                </a:cubicBezTo>
                <a:lnTo>
                  <a:pt x="143" y="209"/>
                </a:lnTo>
                <a:cubicBezTo>
                  <a:pt x="143" y="213"/>
                  <a:pt x="145" y="216"/>
                  <a:pt x="150" y="218"/>
                </a:cubicBezTo>
                <a:cubicBezTo>
                  <a:pt x="155" y="219"/>
                  <a:pt x="161" y="219"/>
                  <a:pt x="169" y="219"/>
                </a:cubicBezTo>
                <a:lnTo>
                  <a:pt x="169" y="231"/>
                </a:lnTo>
                <a:lnTo>
                  <a:pt x="92" y="231"/>
                </a:lnTo>
                <a:lnTo>
                  <a:pt x="92" y="219"/>
                </a:lnTo>
                <a:cubicBezTo>
                  <a:pt x="100" y="219"/>
                  <a:pt x="106" y="219"/>
                  <a:pt x="111" y="218"/>
                </a:cubicBezTo>
                <a:cubicBezTo>
                  <a:pt x="116" y="216"/>
                  <a:pt x="118" y="213"/>
                  <a:pt x="118" y="209"/>
                </a:cubicBezTo>
                <a:lnTo>
                  <a:pt x="118" y="130"/>
                </a:lnTo>
                <a:cubicBezTo>
                  <a:pt x="118" y="119"/>
                  <a:pt x="117" y="110"/>
                  <a:pt x="114" y="103"/>
                </a:cubicBezTo>
                <a:cubicBezTo>
                  <a:pt x="110" y="96"/>
                  <a:pt x="104" y="92"/>
                  <a:pt x="94" y="92"/>
                </a:cubicBezTo>
                <a:cubicBezTo>
                  <a:pt x="81" y="92"/>
                  <a:pt x="71" y="98"/>
                  <a:pt x="63" y="108"/>
                </a:cubicBezTo>
                <a:cubicBezTo>
                  <a:pt x="54" y="118"/>
                  <a:pt x="50" y="130"/>
                  <a:pt x="50" y="143"/>
                </a:cubicBezTo>
                <a:lnTo>
                  <a:pt x="50" y="209"/>
                </a:lnTo>
                <a:cubicBezTo>
                  <a:pt x="50" y="213"/>
                  <a:pt x="52" y="216"/>
                  <a:pt x="57" y="218"/>
                </a:cubicBezTo>
                <a:cubicBezTo>
                  <a:pt x="62" y="219"/>
                  <a:pt x="68" y="219"/>
                  <a:pt x="76" y="219"/>
                </a:cubicBezTo>
                <a:lnTo>
                  <a:pt x="76" y="231"/>
                </a:lnTo>
                <a:lnTo>
                  <a:pt x="0" y="231"/>
                </a:lnTo>
                <a:close/>
                <a:moveTo>
                  <a:pt x="0" y="231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Freeform 125"/>
          <p:cNvSpPr>
            <a:spLocks noEditPoints="1"/>
          </p:cNvSpPr>
          <p:nvPr/>
        </p:nvSpPr>
        <p:spPr bwMode="auto">
          <a:xfrm>
            <a:off x="3756025" y="4216401"/>
            <a:ext cx="57150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2 w 73"/>
              <a:gd name="T13" fmla="*/ 91 h 223"/>
              <a:gd name="T14" fmla="*/ 2 w 73"/>
              <a:gd name="T15" fmla="*/ 79 h 223"/>
              <a:gd name="T16" fmla="*/ 50 w 73"/>
              <a:gd name="T17" fmla="*/ 76 h 223"/>
              <a:gd name="T18" fmla="*/ 50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20 w 73"/>
              <a:gd name="T31" fmla="*/ 6 h 223"/>
              <a:gd name="T32" fmla="*/ 33 w 73"/>
              <a:gd name="T33" fmla="*/ 0 h 223"/>
              <a:gd name="T34" fmla="*/ 42 w 73"/>
              <a:gd name="T35" fmla="*/ 3 h 223"/>
              <a:gd name="T36" fmla="*/ 49 w 73"/>
              <a:gd name="T37" fmla="*/ 9 h 223"/>
              <a:gd name="T38" fmla="*/ 51 w 73"/>
              <a:gd name="T39" fmla="*/ 18 h 223"/>
              <a:gd name="T40" fmla="*/ 45 w 73"/>
              <a:gd name="T41" fmla="*/ 31 h 223"/>
              <a:gd name="T42" fmla="*/ 33 w 73"/>
              <a:gd name="T43" fmla="*/ 37 h 223"/>
              <a:gd name="T44" fmla="*/ 20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8" y="211"/>
                  <a:pt x="14" y="211"/>
                  <a:pt x="19" y="210"/>
                </a:cubicBezTo>
                <a:cubicBezTo>
                  <a:pt x="24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5" y="96"/>
                  <a:pt x="21" y="94"/>
                </a:cubicBezTo>
                <a:cubicBezTo>
                  <a:pt x="18" y="92"/>
                  <a:pt x="11" y="91"/>
                  <a:pt x="2" y="91"/>
                </a:cubicBezTo>
                <a:lnTo>
                  <a:pt x="2" y="79"/>
                </a:lnTo>
                <a:lnTo>
                  <a:pt x="50" y="76"/>
                </a:lnTo>
                <a:lnTo>
                  <a:pt x="50" y="201"/>
                </a:lnTo>
                <a:cubicBezTo>
                  <a:pt x="50" y="205"/>
                  <a:pt x="52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20" y="6"/>
                </a:cubicBezTo>
                <a:cubicBezTo>
                  <a:pt x="24" y="2"/>
                  <a:pt x="28" y="0"/>
                  <a:pt x="33" y="0"/>
                </a:cubicBezTo>
                <a:cubicBezTo>
                  <a:pt x="36" y="0"/>
                  <a:pt x="39" y="1"/>
                  <a:pt x="42" y="3"/>
                </a:cubicBezTo>
                <a:cubicBezTo>
                  <a:pt x="45" y="4"/>
                  <a:pt x="47" y="6"/>
                  <a:pt x="49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8"/>
                  <a:pt x="45" y="31"/>
                </a:cubicBezTo>
                <a:cubicBezTo>
                  <a:pt x="42" y="35"/>
                  <a:pt x="38" y="37"/>
                  <a:pt x="33" y="37"/>
                </a:cubicBezTo>
                <a:cubicBezTo>
                  <a:pt x="28" y="37"/>
                  <a:pt x="24" y="35"/>
                  <a:pt x="20" y="31"/>
                </a:cubicBezTo>
                <a:cubicBezTo>
                  <a:pt x="16" y="28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Freeform 126"/>
          <p:cNvSpPr>
            <a:spLocks noEditPoints="1"/>
          </p:cNvSpPr>
          <p:nvPr/>
        </p:nvSpPr>
        <p:spPr bwMode="auto">
          <a:xfrm>
            <a:off x="3829050" y="4208463"/>
            <a:ext cx="85725" cy="184150"/>
          </a:xfrm>
          <a:custGeom>
            <a:avLst/>
            <a:gdLst>
              <a:gd name="T0" fmla="*/ 0 w 110"/>
              <a:gd name="T1" fmla="*/ 235 h 235"/>
              <a:gd name="T2" fmla="*/ 0 w 110"/>
              <a:gd name="T3" fmla="*/ 223 h 235"/>
              <a:gd name="T4" fmla="*/ 19 w 110"/>
              <a:gd name="T5" fmla="*/ 222 h 235"/>
              <a:gd name="T6" fmla="*/ 26 w 110"/>
              <a:gd name="T7" fmla="*/ 213 h 235"/>
              <a:gd name="T8" fmla="*/ 26 w 110"/>
              <a:gd name="T9" fmla="*/ 103 h 235"/>
              <a:gd name="T10" fmla="*/ 1 w 110"/>
              <a:gd name="T11" fmla="*/ 103 h 235"/>
              <a:gd name="T12" fmla="*/ 1 w 110"/>
              <a:gd name="T13" fmla="*/ 91 h 235"/>
              <a:gd name="T14" fmla="*/ 26 w 110"/>
              <a:gd name="T15" fmla="*/ 91 h 235"/>
              <a:gd name="T16" fmla="*/ 26 w 110"/>
              <a:gd name="T17" fmla="*/ 52 h 235"/>
              <a:gd name="T18" fmla="*/ 31 w 110"/>
              <a:gd name="T19" fmla="*/ 31 h 235"/>
              <a:gd name="T20" fmla="*/ 43 w 110"/>
              <a:gd name="T21" fmla="*/ 15 h 235"/>
              <a:gd name="T22" fmla="*/ 60 w 110"/>
              <a:gd name="T23" fmla="*/ 4 h 235"/>
              <a:gd name="T24" fmla="*/ 81 w 110"/>
              <a:gd name="T25" fmla="*/ 0 h 235"/>
              <a:gd name="T26" fmla="*/ 101 w 110"/>
              <a:gd name="T27" fmla="*/ 7 h 235"/>
              <a:gd name="T28" fmla="*/ 110 w 110"/>
              <a:gd name="T29" fmla="*/ 24 h 235"/>
              <a:gd name="T30" fmla="*/ 106 w 110"/>
              <a:gd name="T31" fmla="*/ 35 h 235"/>
              <a:gd name="T32" fmla="*/ 95 w 110"/>
              <a:gd name="T33" fmla="*/ 40 h 235"/>
              <a:gd name="T34" fmla="*/ 84 w 110"/>
              <a:gd name="T35" fmla="*/ 35 h 235"/>
              <a:gd name="T36" fmla="*/ 80 w 110"/>
              <a:gd name="T37" fmla="*/ 24 h 235"/>
              <a:gd name="T38" fmla="*/ 89 w 110"/>
              <a:gd name="T39" fmla="*/ 10 h 235"/>
              <a:gd name="T40" fmla="*/ 79 w 110"/>
              <a:gd name="T41" fmla="*/ 9 h 235"/>
              <a:gd name="T42" fmla="*/ 62 w 110"/>
              <a:gd name="T43" fmla="*/ 16 h 235"/>
              <a:gd name="T44" fmla="*/ 52 w 110"/>
              <a:gd name="T45" fmla="*/ 33 h 235"/>
              <a:gd name="T46" fmla="*/ 49 w 110"/>
              <a:gd name="T47" fmla="*/ 52 h 235"/>
              <a:gd name="T48" fmla="*/ 49 w 110"/>
              <a:gd name="T49" fmla="*/ 91 h 235"/>
              <a:gd name="T50" fmla="*/ 87 w 110"/>
              <a:gd name="T51" fmla="*/ 91 h 235"/>
              <a:gd name="T52" fmla="*/ 87 w 110"/>
              <a:gd name="T53" fmla="*/ 103 h 235"/>
              <a:gd name="T54" fmla="*/ 50 w 110"/>
              <a:gd name="T55" fmla="*/ 103 h 235"/>
              <a:gd name="T56" fmla="*/ 50 w 110"/>
              <a:gd name="T57" fmla="*/ 213 h 235"/>
              <a:gd name="T58" fmla="*/ 59 w 110"/>
              <a:gd name="T59" fmla="*/ 222 h 235"/>
              <a:gd name="T60" fmla="*/ 82 w 110"/>
              <a:gd name="T61" fmla="*/ 223 h 235"/>
              <a:gd name="T62" fmla="*/ 82 w 110"/>
              <a:gd name="T63" fmla="*/ 235 h 235"/>
              <a:gd name="T64" fmla="*/ 0 w 110"/>
              <a:gd name="T65" fmla="*/ 235 h 235"/>
              <a:gd name="T66" fmla="*/ 0 w 110"/>
              <a:gd name="T67" fmla="*/ 23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" h="235">
                <a:moveTo>
                  <a:pt x="0" y="235"/>
                </a:moveTo>
                <a:lnTo>
                  <a:pt x="0" y="223"/>
                </a:lnTo>
                <a:cubicBezTo>
                  <a:pt x="8" y="223"/>
                  <a:pt x="14" y="223"/>
                  <a:pt x="19" y="222"/>
                </a:cubicBezTo>
                <a:cubicBezTo>
                  <a:pt x="24" y="220"/>
                  <a:pt x="26" y="217"/>
                  <a:pt x="26" y="213"/>
                </a:cubicBezTo>
                <a:lnTo>
                  <a:pt x="26" y="103"/>
                </a:lnTo>
                <a:lnTo>
                  <a:pt x="1" y="103"/>
                </a:lnTo>
                <a:lnTo>
                  <a:pt x="1" y="91"/>
                </a:lnTo>
                <a:lnTo>
                  <a:pt x="26" y="91"/>
                </a:lnTo>
                <a:lnTo>
                  <a:pt x="26" y="52"/>
                </a:lnTo>
                <a:cubicBezTo>
                  <a:pt x="26" y="44"/>
                  <a:pt x="28" y="38"/>
                  <a:pt x="31" y="31"/>
                </a:cubicBezTo>
                <a:cubicBezTo>
                  <a:pt x="34" y="25"/>
                  <a:pt x="38" y="20"/>
                  <a:pt x="43" y="15"/>
                </a:cubicBezTo>
                <a:cubicBezTo>
                  <a:pt x="48" y="10"/>
                  <a:pt x="54" y="7"/>
                  <a:pt x="60" y="4"/>
                </a:cubicBezTo>
                <a:cubicBezTo>
                  <a:pt x="67" y="1"/>
                  <a:pt x="74" y="0"/>
                  <a:pt x="81" y="0"/>
                </a:cubicBezTo>
                <a:cubicBezTo>
                  <a:pt x="88" y="0"/>
                  <a:pt x="95" y="2"/>
                  <a:pt x="101" y="7"/>
                </a:cubicBezTo>
                <a:cubicBezTo>
                  <a:pt x="107" y="11"/>
                  <a:pt x="110" y="17"/>
                  <a:pt x="110" y="24"/>
                </a:cubicBezTo>
                <a:cubicBezTo>
                  <a:pt x="110" y="29"/>
                  <a:pt x="108" y="32"/>
                  <a:pt x="106" y="35"/>
                </a:cubicBezTo>
                <a:cubicBezTo>
                  <a:pt x="103" y="38"/>
                  <a:pt x="99" y="40"/>
                  <a:pt x="95" y="40"/>
                </a:cubicBezTo>
                <a:cubicBezTo>
                  <a:pt x="91" y="40"/>
                  <a:pt x="87" y="38"/>
                  <a:pt x="84" y="35"/>
                </a:cubicBezTo>
                <a:cubicBezTo>
                  <a:pt x="81" y="32"/>
                  <a:pt x="80" y="29"/>
                  <a:pt x="80" y="24"/>
                </a:cubicBezTo>
                <a:cubicBezTo>
                  <a:pt x="80" y="18"/>
                  <a:pt x="83" y="13"/>
                  <a:pt x="89" y="10"/>
                </a:cubicBezTo>
                <a:cubicBezTo>
                  <a:pt x="85" y="9"/>
                  <a:pt x="82" y="9"/>
                  <a:pt x="79" y="9"/>
                </a:cubicBezTo>
                <a:cubicBezTo>
                  <a:pt x="73" y="9"/>
                  <a:pt x="67" y="11"/>
                  <a:pt x="62" y="16"/>
                </a:cubicBezTo>
                <a:cubicBezTo>
                  <a:pt x="58" y="20"/>
                  <a:pt x="54" y="26"/>
                  <a:pt x="52" y="33"/>
                </a:cubicBezTo>
                <a:cubicBezTo>
                  <a:pt x="50" y="39"/>
                  <a:pt x="49" y="46"/>
                  <a:pt x="49" y="52"/>
                </a:cubicBezTo>
                <a:lnTo>
                  <a:pt x="49" y="91"/>
                </a:lnTo>
                <a:lnTo>
                  <a:pt x="87" y="91"/>
                </a:lnTo>
                <a:lnTo>
                  <a:pt x="87" y="103"/>
                </a:lnTo>
                <a:lnTo>
                  <a:pt x="50" y="103"/>
                </a:lnTo>
                <a:lnTo>
                  <a:pt x="50" y="213"/>
                </a:lnTo>
                <a:cubicBezTo>
                  <a:pt x="50" y="217"/>
                  <a:pt x="53" y="220"/>
                  <a:pt x="59" y="222"/>
                </a:cubicBezTo>
                <a:cubicBezTo>
                  <a:pt x="66" y="223"/>
                  <a:pt x="74" y="223"/>
                  <a:pt x="82" y="223"/>
                </a:cubicBezTo>
                <a:lnTo>
                  <a:pt x="82" y="235"/>
                </a:lnTo>
                <a:lnTo>
                  <a:pt x="0" y="235"/>
                </a:lnTo>
                <a:close/>
                <a:moveTo>
                  <a:pt x="0" y="23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" name="Freeform 127"/>
          <p:cNvSpPr>
            <a:spLocks noEditPoints="1"/>
          </p:cNvSpPr>
          <p:nvPr/>
        </p:nvSpPr>
        <p:spPr bwMode="auto">
          <a:xfrm>
            <a:off x="3905250" y="4230688"/>
            <a:ext cx="82550" cy="165100"/>
          </a:xfrm>
          <a:custGeom>
            <a:avLst/>
            <a:gdLst>
              <a:gd name="T0" fmla="*/ 28 w 104"/>
              <a:gd name="T1" fmla="*/ 165 h 209"/>
              <a:gd name="T2" fmla="*/ 28 w 104"/>
              <a:gd name="T3" fmla="*/ 73 h 209"/>
              <a:gd name="T4" fmla="*/ 0 w 104"/>
              <a:gd name="T5" fmla="*/ 73 h 209"/>
              <a:gd name="T6" fmla="*/ 0 w 104"/>
              <a:gd name="T7" fmla="*/ 65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9 w 104"/>
              <a:gd name="T17" fmla="*/ 61 h 209"/>
              <a:gd name="T18" fmla="*/ 99 w 104"/>
              <a:gd name="T19" fmla="*/ 73 h 209"/>
              <a:gd name="T20" fmla="*/ 52 w 104"/>
              <a:gd name="T21" fmla="*/ 73 h 209"/>
              <a:gd name="T22" fmla="*/ 52 w 104"/>
              <a:gd name="T23" fmla="*/ 165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5 w 104"/>
              <a:gd name="T31" fmla="*/ 165 h 209"/>
              <a:gd name="T32" fmla="*/ 95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8 w 104"/>
              <a:gd name="T47" fmla="*/ 165 h 209"/>
              <a:gd name="T48" fmla="*/ 28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5"/>
                </a:lnTo>
                <a:cubicBezTo>
                  <a:pt x="14" y="65"/>
                  <a:pt x="25" y="58"/>
                  <a:pt x="32" y="44"/>
                </a:cubicBezTo>
                <a:cubicBezTo>
                  <a:pt x="39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5"/>
                </a:lnTo>
                <a:cubicBezTo>
                  <a:pt x="52" y="174"/>
                  <a:pt x="53" y="182"/>
                  <a:pt x="56" y="189"/>
                </a:cubicBezTo>
                <a:cubicBezTo>
                  <a:pt x="59" y="196"/>
                  <a:pt x="65" y="199"/>
                  <a:pt x="73" y="199"/>
                </a:cubicBezTo>
                <a:cubicBezTo>
                  <a:pt x="81" y="199"/>
                  <a:pt x="86" y="195"/>
                  <a:pt x="89" y="188"/>
                </a:cubicBezTo>
                <a:cubicBezTo>
                  <a:pt x="93" y="181"/>
                  <a:pt x="95" y="173"/>
                  <a:pt x="95" y="165"/>
                </a:cubicBezTo>
                <a:lnTo>
                  <a:pt x="95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7"/>
                  <a:pt x="78" y="209"/>
                  <a:pt x="71" y="209"/>
                </a:cubicBezTo>
                <a:cubicBezTo>
                  <a:pt x="57" y="209"/>
                  <a:pt x="47" y="205"/>
                  <a:pt x="39" y="197"/>
                </a:cubicBezTo>
                <a:cubicBezTo>
                  <a:pt x="31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Freeform 128"/>
          <p:cNvSpPr>
            <a:spLocks noEditPoints="1"/>
          </p:cNvSpPr>
          <p:nvPr/>
        </p:nvSpPr>
        <p:spPr bwMode="auto">
          <a:xfrm>
            <a:off x="4090988" y="4329113"/>
            <a:ext cx="69850" cy="15875"/>
          </a:xfrm>
          <a:custGeom>
            <a:avLst/>
            <a:gdLst>
              <a:gd name="T0" fmla="*/ 0 w 89"/>
              <a:gd name="T1" fmla="*/ 20 h 20"/>
              <a:gd name="T2" fmla="*/ 0 w 89"/>
              <a:gd name="T3" fmla="*/ 0 h 20"/>
              <a:gd name="T4" fmla="*/ 89 w 89"/>
              <a:gd name="T5" fmla="*/ 0 h 20"/>
              <a:gd name="T6" fmla="*/ 89 w 89"/>
              <a:gd name="T7" fmla="*/ 20 h 20"/>
              <a:gd name="T8" fmla="*/ 0 w 89"/>
              <a:gd name="T9" fmla="*/ 20 h 20"/>
              <a:gd name="T10" fmla="*/ 0 w 89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" h="20">
                <a:moveTo>
                  <a:pt x="0" y="20"/>
                </a:moveTo>
                <a:lnTo>
                  <a:pt x="0" y="0"/>
                </a:lnTo>
                <a:lnTo>
                  <a:pt x="89" y="0"/>
                </a:lnTo>
                <a:lnTo>
                  <a:pt x="89" y="20"/>
                </a:lnTo>
                <a:lnTo>
                  <a:pt x="0" y="20"/>
                </a:lnTo>
                <a:close/>
                <a:moveTo>
                  <a:pt x="0" y="2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" name="Freeform 129"/>
          <p:cNvSpPr>
            <a:spLocks noEditPoints="1"/>
          </p:cNvSpPr>
          <p:nvPr/>
        </p:nvSpPr>
        <p:spPr bwMode="auto">
          <a:xfrm>
            <a:off x="4267200" y="4214813"/>
            <a:ext cx="185738" cy="177800"/>
          </a:xfrm>
          <a:custGeom>
            <a:avLst/>
            <a:gdLst>
              <a:gd name="T0" fmla="*/ 0 w 235"/>
              <a:gd name="T1" fmla="*/ 227 h 227"/>
              <a:gd name="T2" fmla="*/ 0 w 235"/>
              <a:gd name="T3" fmla="*/ 215 h 227"/>
              <a:gd name="T4" fmla="*/ 48 w 235"/>
              <a:gd name="T5" fmla="*/ 196 h 227"/>
              <a:gd name="T6" fmla="*/ 103 w 235"/>
              <a:gd name="T7" fmla="*/ 114 h 227"/>
              <a:gd name="T8" fmla="*/ 42 w 235"/>
              <a:gd name="T9" fmla="*/ 21 h 227"/>
              <a:gd name="T10" fmla="*/ 28 w 235"/>
              <a:gd name="T11" fmla="*/ 13 h 227"/>
              <a:gd name="T12" fmla="*/ 5 w 235"/>
              <a:gd name="T13" fmla="*/ 11 h 227"/>
              <a:gd name="T14" fmla="*/ 5 w 235"/>
              <a:gd name="T15" fmla="*/ 0 h 227"/>
              <a:gd name="T16" fmla="*/ 99 w 235"/>
              <a:gd name="T17" fmla="*/ 0 h 227"/>
              <a:gd name="T18" fmla="*/ 99 w 235"/>
              <a:gd name="T19" fmla="*/ 11 h 227"/>
              <a:gd name="T20" fmla="*/ 85 w 235"/>
              <a:gd name="T21" fmla="*/ 14 h 227"/>
              <a:gd name="T22" fmla="*/ 77 w 235"/>
              <a:gd name="T23" fmla="*/ 20 h 227"/>
              <a:gd name="T24" fmla="*/ 77 w 235"/>
              <a:gd name="T25" fmla="*/ 21 h 227"/>
              <a:gd name="T26" fmla="*/ 121 w 235"/>
              <a:gd name="T27" fmla="*/ 88 h 227"/>
              <a:gd name="T28" fmla="*/ 159 w 235"/>
              <a:gd name="T29" fmla="*/ 31 h 227"/>
              <a:gd name="T30" fmla="*/ 161 w 235"/>
              <a:gd name="T31" fmla="*/ 26 h 227"/>
              <a:gd name="T32" fmla="*/ 154 w 235"/>
              <a:gd name="T33" fmla="*/ 15 h 227"/>
              <a:gd name="T34" fmla="*/ 139 w 235"/>
              <a:gd name="T35" fmla="*/ 11 h 227"/>
              <a:gd name="T36" fmla="*/ 139 w 235"/>
              <a:gd name="T37" fmla="*/ 0 h 227"/>
              <a:gd name="T38" fmla="*/ 221 w 235"/>
              <a:gd name="T39" fmla="*/ 0 h 227"/>
              <a:gd name="T40" fmla="*/ 221 w 235"/>
              <a:gd name="T41" fmla="*/ 11 h 227"/>
              <a:gd name="T42" fmla="*/ 174 w 235"/>
              <a:gd name="T43" fmla="*/ 30 h 227"/>
              <a:gd name="T44" fmla="*/ 128 w 235"/>
              <a:gd name="T45" fmla="*/ 98 h 227"/>
              <a:gd name="T46" fmla="*/ 198 w 235"/>
              <a:gd name="T47" fmla="*/ 206 h 227"/>
              <a:gd name="T48" fmla="*/ 213 w 235"/>
              <a:gd name="T49" fmla="*/ 214 h 227"/>
              <a:gd name="T50" fmla="*/ 235 w 235"/>
              <a:gd name="T51" fmla="*/ 215 h 227"/>
              <a:gd name="T52" fmla="*/ 235 w 235"/>
              <a:gd name="T53" fmla="*/ 227 h 227"/>
              <a:gd name="T54" fmla="*/ 142 w 235"/>
              <a:gd name="T55" fmla="*/ 227 h 227"/>
              <a:gd name="T56" fmla="*/ 142 w 235"/>
              <a:gd name="T57" fmla="*/ 215 h 227"/>
              <a:gd name="T58" fmla="*/ 155 w 235"/>
              <a:gd name="T59" fmla="*/ 213 h 227"/>
              <a:gd name="T60" fmla="*/ 163 w 235"/>
              <a:gd name="T61" fmla="*/ 207 h 227"/>
              <a:gd name="T62" fmla="*/ 163 w 235"/>
              <a:gd name="T63" fmla="*/ 205 h 227"/>
              <a:gd name="T64" fmla="*/ 110 w 235"/>
              <a:gd name="T65" fmla="*/ 125 h 227"/>
              <a:gd name="T66" fmla="*/ 62 w 235"/>
              <a:gd name="T67" fmla="*/ 196 h 227"/>
              <a:gd name="T68" fmla="*/ 61 w 235"/>
              <a:gd name="T69" fmla="*/ 201 h 227"/>
              <a:gd name="T70" fmla="*/ 68 w 235"/>
              <a:gd name="T71" fmla="*/ 212 h 227"/>
              <a:gd name="T72" fmla="*/ 82 w 235"/>
              <a:gd name="T73" fmla="*/ 215 h 227"/>
              <a:gd name="T74" fmla="*/ 82 w 235"/>
              <a:gd name="T75" fmla="*/ 227 h 227"/>
              <a:gd name="T76" fmla="*/ 0 w 235"/>
              <a:gd name="T77" fmla="*/ 227 h 227"/>
              <a:gd name="T78" fmla="*/ 0 w 235"/>
              <a:gd name="T7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5" h="227">
                <a:moveTo>
                  <a:pt x="0" y="227"/>
                </a:moveTo>
                <a:lnTo>
                  <a:pt x="0" y="215"/>
                </a:lnTo>
                <a:cubicBezTo>
                  <a:pt x="23" y="215"/>
                  <a:pt x="39" y="209"/>
                  <a:pt x="48" y="196"/>
                </a:cubicBezTo>
                <a:lnTo>
                  <a:pt x="103" y="114"/>
                </a:lnTo>
                <a:lnTo>
                  <a:pt x="42" y="21"/>
                </a:lnTo>
                <a:cubicBezTo>
                  <a:pt x="38" y="17"/>
                  <a:pt x="34" y="14"/>
                  <a:pt x="28" y="13"/>
                </a:cubicBezTo>
                <a:cubicBezTo>
                  <a:pt x="22" y="12"/>
                  <a:pt x="14" y="11"/>
                  <a:pt x="5" y="11"/>
                </a:cubicBezTo>
                <a:lnTo>
                  <a:pt x="5" y="0"/>
                </a:lnTo>
                <a:lnTo>
                  <a:pt x="99" y="0"/>
                </a:lnTo>
                <a:lnTo>
                  <a:pt x="99" y="11"/>
                </a:lnTo>
                <a:cubicBezTo>
                  <a:pt x="95" y="11"/>
                  <a:pt x="90" y="12"/>
                  <a:pt x="85" y="14"/>
                </a:cubicBezTo>
                <a:cubicBezTo>
                  <a:pt x="80" y="15"/>
                  <a:pt x="77" y="17"/>
                  <a:pt x="77" y="20"/>
                </a:cubicBezTo>
                <a:cubicBezTo>
                  <a:pt x="77" y="20"/>
                  <a:pt x="77" y="21"/>
                  <a:pt x="77" y="21"/>
                </a:cubicBezTo>
                <a:lnTo>
                  <a:pt x="121" y="88"/>
                </a:lnTo>
                <a:lnTo>
                  <a:pt x="159" y="31"/>
                </a:lnTo>
                <a:cubicBezTo>
                  <a:pt x="160" y="29"/>
                  <a:pt x="161" y="27"/>
                  <a:pt x="161" y="26"/>
                </a:cubicBezTo>
                <a:cubicBezTo>
                  <a:pt x="161" y="21"/>
                  <a:pt x="158" y="18"/>
                  <a:pt x="154" y="15"/>
                </a:cubicBezTo>
                <a:cubicBezTo>
                  <a:pt x="149" y="13"/>
                  <a:pt x="144" y="11"/>
                  <a:pt x="139" y="11"/>
                </a:cubicBezTo>
                <a:lnTo>
                  <a:pt x="139" y="0"/>
                </a:lnTo>
                <a:lnTo>
                  <a:pt x="221" y="0"/>
                </a:lnTo>
                <a:lnTo>
                  <a:pt x="221" y="11"/>
                </a:lnTo>
                <a:cubicBezTo>
                  <a:pt x="198" y="11"/>
                  <a:pt x="183" y="18"/>
                  <a:pt x="174" y="30"/>
                </a:cubicBezTo>
                <a:lnTo>
                  <a:pt x="128" y="98"/>
                </a:lnTo>
                <a:lnTo>
                  <a:pt x="198" y="206"/>
                </a:lnTo>
                <a:cubicBezTo>
                  <a:pt x="202" y="210"/>
                  <a:pt x="207" y="213"/>
                  <a:pt x="213" y="214"/>
                </a:cubicBezTo>
                <a:cubicBezTo>
                  <a:pt x="218" y="215"/>
                  <a:pt x="226" y="215"/>
                  <a:pt x="235" y="215"/>
                </a:cubicBezTo>
                <a:lnTo>
                  <a:pt x="235" y="227"/>
                </a:lnTo>
                <a:lnTo>
                  <a:pt x="142" y="227"/>
                </a:lnTo>
                <a:lnTo>
                  <a:pt x="142" y="215"/>
                </a:lnTo>
                <a:cubicBezTo>
                  <a:pt x="145" y="215"/>
                  <a:pt x="149" y="215"/>
                  <a:pt x="155" y="213"/>
                </a:cubicBezTo>
                <a:cubicBezTo>
                  <a:pt x="160" y="212"/>
                  <a:pt x="163" y="209"/>
                  <a:pt x="163" y="207"/>
                </a:cubicBezTo>
                <a:cubicBezTo>
                  <a:pt x="163" y="206"/>
                  <a:pt x="163" y="205"/>
                  <a:pt x="163" y="205"/>
                </a:cubicBezTo>
                <a:lnTo>
                  <a:pt x="110" y="125"/>
                </a:lnTo>
                <a:lnTo>
                  <a:pt x="62" y="196"/>
                </a:lnTo>
                <a:cubicBezTo>
                  <a:pt x="62" y="198"/>
                  <a:pt x="61" y="199"/>
                  <a:pt x="61" y="201"/>
                </a:cubicBezTo>
                <a:cubicBezTo>
                  <a:pt x="61" y="205"/>
                  <a:pt x="63" y="209"/>
                  <a:pt x="68" y="212"/>
                </a:cubicBezTo>
                <a:cubicBezTo>
                  <a:pt x="72" y="214"/>
                  <a:pt x="77" y="215"/>
                  <a:pt x="82" y="215"/>
                </a:cubicBezTo>
                <a:lnTo>
                  <a:pt x="82" y="227"/>
                </a:lnTo>
                <a:lnTo>
                  <a:pt x="0" y="227"/>
                </a:lnTo>
                <a:close/>
                <a:moveTo>
                  <a:pt x="0" y="22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Freeform 130"/>
          <p:cNvSpPr>
            <a:spLocks noEditPoints="1"/>
          </p:cNvSpPr>
          <p:nvPr/>
        </p:nvSpPr>
        <p:spPr bwMode="auto">
          <a:xfrm>
            <a:off x="5576888" y="4551363"/>
            <a:ext cx="1647825" cy="1647825"/>
          </a:xfrm>
          <a:custGeom>
            <a:avLst/>
            <a:gdLst>
              <a:gd name="T0" fmla="*/ 0 w 2087"/>
              <a:gd name="T1" fmla="*/ 2088 h 2088"/>
              <a:gd name="T2" fmla="*/ 2087 w 2087"/>
              <a:gd name="T3" fmla="*/ 2088 h 2088"/>
              <a:gd name="T4" fmla="*/ 2087 w 2087"/>
              <a:gd name="T5" fmla="*/ 0 h 2088"/>
              <a:gd name="T6" fmla="*/ 0 w 2087"/>
              <a:gd name="T7" fmla="*/ 0 h 2088"/>
              <a:gd name="T8" fmla="*/ 0 w 2087"/>
              <a:gd name="T9" fmla="*/ 2088 h 2088"/>
              <a:gd name="T10" fmla="*/ 0 w 2087"/>
              <a:gd name="T11" fmla="*/ 2088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7" h="2088">
                <a:moveTo>
                  <a:pt x="0" y="2088"/>
                </a:moveTo>
                <a:lnTo>
                  <a:pt x="2087" y="2088"/>
                </a:lnTo>
                <a:lnTo>
                  <a:pt x="2087" y="0"/>
                </a:lnTo>
                <a:lnTo>
                  <a:pt x="0" y="0"/>
                </a:lnTo>
                <a:lnTo>
                  <a:pt x="0" y="2088"/>
                </a:lnTo>
                <a:close/>
                <a:moveTo>
                  <a:pt x="0" y="2088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" name="Freeform 131"/>
          <p:cNvSpPr>
            <a:spLocks noEditPoints="1"/>
          </p:cNvSpPr>
          <p:nvPr/>
        </p:nvSpPr>
        <p:spPr bwMode="auto">
          <a:xfrm>
            <a:off x="5824538" y="6673851"/>
            <a:ext cx="133350" cy="115888"/>
          </a:xfrm>
          <a:custGeom>
            <a:avLst/>
            <a:gdLst>
              <a:gd name="T0" fmla="*/ 0 w 170"/>
              <a:gd name="T1" fmla="*/ 147 h 147"/>
              <a:gd name="T2" fmla="*/ 0 w 170"/>
              <a:gd name="T3" fmla="*/ 135 h 147"/>
              <a:gd name="T4" fmla="*/ 19 w 170"/>
              <a:gd name="T5" fmla="*/ 134 h 147"/>
              <a:gd name="T6" fmla="*/ 26 w 170"/>
              <a:gd name="T7" fmla="*/ 125 h 147"/>
              <a:gd name="T8" fmla="*/ 26 w 170"/>
              <a:gd name="T9" fmla="*/ 34 h 147"/>
              <a:gd name="T10" fmla="*/ 24 w 170"/>
              <a:gd name="T11" fmla="*/ 21 h 147"/>
              <a:gd name="T12" fmla="*/ 16 w 170"/>
              <a:gd name="T13" fmla="*/ 16 h 147"/>
              <a:gd name="T14" fmla="*/ 0 w 170"/>
              <a:gd name="T15" fmla="*/ 15 h 147"/>
              <a:gd name="T16" fmla="*/ 0 w 170"/>
              <a:gd name="T17" fmla="*/ 3 h 147"/>
              <a:gd name="T18" fmla="*/ 49 w 170"/>
              <a:gd name="T19" fmla="*/ 0 h 147"/>
              <a:gd name="T20" fmla="*/ 49 w 170"/>
              <a:gd name="T21" fmla="*/ 32 h 147"/>
              <a:gd name="T22" fmla="*/ 68 w 170"/>
              <a:gd name="T23" fmla="*/ 9 h 147"/>
              <a:gd name="T24" fmla="*/ 97 w 170"/>
              <a:gd name="T25" fmla="*/ 0 h 147"/>
              <a:gd name="T26" fmla="*/ 132 w 170"/>
              <a:gd name="T27" fmla="*/ 11 h 147"/>
              <a:gd name="T28" fmla="*/ 144 w 170"/>
              <a:gd name="T29" fmla="*/ 45 h 147"/>
              <a:gd name="T30" fmla="*/ 144 w 170"/>
              <a:gd name="T31" fmla="*/ 125 h 147"/>
              <a:gd name="T32" fmla="*/ 151 w 170"/>
              <a:gd name="T33" fmla="*/ 134 h 147"/>
              <a:gd name="T34" fmla="*/ 170 w 170"/>
              <a:gd name="T35" fmla="*/ 135 h 147"/>
              <a:gd name="T36" fmla="*/ 170 w 170"/>
              <a:gd name="T37" fmla="*/ 147 h 147"/>
              <a:gd name="T38" fmla="*/ 93 w 170"/>
              <a:gd name="T39" fmla="*/ 147 h 147"/>
              <a:gd name="T40" fmla="*/ 93 w 170"/>
              <a:gd name="T41" fmla="*/ 135 h 147"/>
              <a:gd name="T42" fmla="*/ 112 w 170"/>
              <a:gd name="T43" fmla="*/ 134 h 147"/>
              <a:gd name="T44" fmla="*/ 119 w 170"/>
              <a:gd name="T45" fmla="*/ 125 h 147"/>
              <a:gd name="T46" fmla="*/ 119 w 170"/>
              <a:gd name="T47" fmla="*/ 46 h 147"/>
              <a:gd name="T48" fmla="*/ 114 w 170"/>
              <a:gd name="T49" fmla="*/ 19 h 147"/>
              <a:gd name="T50" fmla="*/ 95 w 170"/>
              <a:gd name="T51" fmla="*/ 8 h 147"/>
              <a:gd name="T52" fmla="*/ 63 w 170"/>
              <a:gd name="T53" fmla="*/ 24 h 147"/>
              <a:gd name="T54" fmla="*/ 51 w 170"/>
              <a:gd name="T55" fmla="*/ 59 h 147"/>
              <a:gd name="T56" fmla="*/ 51 w 170"/>
              <a:gd name="T57" fmla="*/ 125 h 147"/>
              <a:gd name="T58" fmla="*/ 58 w 170"/>
              <a:gd name="T59" fmla="*/ 134 h 147"/>
              <a:gd name="T60" fmla="*/ 77 w 170"/>
              <a:gd name="T61" fmla="*/ 135 h 147"/>
              <a:gd name="T62" fmla="*/ 77 w 170"/>
              <a:gd name="T63" fmla="*/ 147 h 147"/>
              <a:gd name="T64" fmla="*/ 0 w 170"/>
              <a:gd name="T65" fmla="*/ 147 h 147"/>
              <a:gd name="T66" fmla="*/ 0 w 170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4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3" y="15"/>
                  <a:pt x="7" y="15"/>
                  <a:pt x="0" y="15"/>
                </a:cubicBezTo>
                <a:lnTo>
                  <a:pt x="0" y="3"/>
                </a:lnTo>
                <a:lnTo>
                  <a:pt x="49" y="0"/>
                </a:lnTo>
                <a:lnTo>
                  <a:pt x="49" y="32"/>
                </a:lnTo>
                <a:cubicBezTo>
                  <a:pt x="53" y="23"/>
                  <a:pt x="60" y="15"/>
                  <a:pt x="68" y="9"/>
                </a:cubicBezTo>
                <a:cubicBezTo>
                  <a:pt x="77" y="3"/>
                  <a:pt x="87" y="0"/>
                  <a:pt x="97" y="0"/>
                </a:cubicBezTo>
                <a:cubicBezTo>
                  <a:pt x="112" y="0"/>
                  <a:pt x="124" y="3"/>
                  <a:pt x="132" y="11"/>
                </a:cubicBezTo>
                <a:cubicBezTo>
                  <a:pt x="140" y="18"/>
                  <a:pt x="144" y="29"/>
                  <a:pt x="144" y="45"/>
                </a:cubicBezTo>
                <a:lnTo>
                  <a:pt x="144" y="125"/>
                </a:lnTo>
                <a:cubicBezTo>
                  <a:pt x="144" y="129"/>
                  <a:pt x="146" y="132"/>
                  <a:pt x="151" y="134"/>
                </a:cubicBezTo>
                <a:cubicBezTo>
                  <a:pt x="156" y="135"/>
                  <a:pt x="162" y="135"/>
                  <a:pt x="170" y="135"/>
                </a:cubicBezTo>
                <a:lnTo>
                  <a:pt x="170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1" y="135"/>
                  <a:pt x="107" y="135"/>
                  <a:pt x="112" y="134"/>
                </a:cubicBezTo>
                <a:cubicBezTo>
                  <a:pt x="117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8" y="26"/>
                  <a:pt x="114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2" y="13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7" y="135"/>
                </a:cubicBezTo>
                <a:lnTo>
                  <a:pt x="77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Freeform 132"/>
          <p:cNvSpPr>
            <a:spLocks noEditPoints="1"/>
          </p:cNvSpPr>
          <p:nvPr/>
        </p:nvSpPr>
        <p:spPr bwMode="auto">
          <a:xfrm>
            <a:off x="5967413" y="6608763"/>
            <a:ext cx="82550" cy="180975"/>
          </a:xfrm>
          <a:custGeom>
            <a:avLst/>
            <a:gdLst>
              <a:gd name="T0" fmla="*/ 0 w 103"/>
              <a:gd name="T1" fmla="*/ 228 h 228"/>
              <a:gd name="T2" fmla="*/ 0 w 103"/>
              <a:gd name="T3" fmla="*/ 216 h 228"/>
              <a:gd name="T4" fmla="*/ 36 w 103"/>
              <a:gd name="T5" fmla="*/ 206 h 228"/>
              <a:gd name="T6" fmla="*/ 36 w 103"/>
              <a:gd name="T7" fmla="*/ 23 h 228"/>
              <a:gd name="T8" fmla="*/ 0 w 103"/>
              <a:gd name="T9" fmla="*/ 12 h 228"/>
              <a:gd name="T10" fmla="*/ 0 w 103"/>
              <a:gd name="T11" fmla="*/ 0 h 228"/>
              <a:gd name="T12" fmla="*/ 103 w 103"/>
              <a:gd name="T13" fmla="*/ 0 h 228"/>
              <a:gd name="T14" fmla="*/ 103 w 103"/>
              <a:gd name="T15" fmla="*/ 12 h 228"/>
              <a:gd name="T16" fmla="*/ 68 w 103"/>
              <a:gd name="T17" fmla="*/ 23 h 228"/>
              <a:gd name="T18" fmla="*/ 68 w 103"/>
              <a:gd name="T19" fmla="*/ 206 h 228"/>
              <a:gd name="T20" fmla="*/ 103 w 103"/>
              <a:gd name="T21" fmla="*/ 216 h 228"/>
              <a:gd name="T22" fmla="*/ 103 w 103"/>
              <a:gd name="T23" fmla="*/ 228 h 228"/>
              <a:gd name="T24" fmla="*/ 0 w 103"/>
              <a:gd name="T25" fmla="*/ 228 h 228"/>
              <a:gd name="T26" fmla="*/ 0 w 103"/>
              <a:gd name="T27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228">
                <a:moveTo>
                  <a:pt x="0" y="228"/>
                </a:moveTo>
                <a:lnTo>
                  <a:pt x="0" y="216"/>
                </a:lnTo>
                <a:cubicBezTo>
                  <a:pt x="24" y="216"/>
                  <a:pt x="36" y="213"/>
                  <a:pt x="36" y="206"/>
                </a:cubicBezTo>
                <a:lnTo>
                  <a:pt x="36" y="23"/>
                </a:lnTo>
                <a:cubicBezTo>
                  <a:pt x="36" y="16"/>
                  <a:pt x="24" y="12"/>
                  <a:pt x="0" y="12"/>
                </a:cubicBezTo>
                <a:lnTo>
                  <a:pt x="0" y="0"/>
                </a:lnTo>
                <a:lnTo>
                  <a:pt x="103" y="0"/>
                </a:lnTo>
                <a:lnTo>
                  <a:pt x="103" y="12"/>
                </a:lnTo>
                <a:cubicBezTo>
                  <a:pt x="80" y="12"/>
                  <a:pt x="68" y="16"/>
                  <a:pt x="68" y="23"/>
                </a:cubicBezTo>
                <a:lnTo>
                  <a:pt x="68" y="206"/>
                </a:lnTo>
                <a:cubicBezTo>
                  <a:pt x="68" y="213"/>
                  <a:pt x="80" y="216"/>
                  <a:pt x="103" y="216"/>
                </a:cubicBezTo>
                <a:lnTo>
                  <a:pt x="103" y="228"/>
                </a:lnTo>
                <a:lnTo>
                  <a:pt x="0" y="228"/>
                </a:lnTo>
                <a:close/>
                <a:moveTo>
                  <a:pt x="0" y="22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133"/>
          <p:cNvSpPr>
            <a:spLocks noEditPoints="1"/>
          </p:cNvSpPr>
          <p:nvPr/>
        </p:nvSpPr>
        <p:spPr bwMode="auto">
          <a:xfrm>
            <a:off x="6059488" y="6627813"/>
            <a:ext cx="84138" cy="165100"/>
          </a:xfrm>
          <a:custGeom>
            <a:avLst/>
            <a:gdLst>
              <a:gd name="T0" fmla="*/ 28 w 105"/>
              <a:gd name="T1" fmla="*/ 165 h 209"/>
              <a:gd name="T2" fmla="*/ 28 w 105"/>
              <a:gd name="T3" fmla="*/ 73 h 209"/>
              <a:gd name="T4" fmla="*/ 0 w 105"/>
              <a:gd name="T5" fmla="*/ 73 h 209"/>
              <a:gd name="T6" fmla="*/ 0 w 105"/>
              <a:gd name="T7" fmla="*/ 64 h 209"/>
              <a:gd name="T8" fmla="*/ 32 w 105"/>
              <a:gd name="T9" fmla="*/ 44 h 209"/>
              <a:gd name="T10" fmla="*/ 43 w 105"/>
              <a:gd name="T11" fmla="*/ 0 h 209"/>
              <a:gd name="T12" fmla="*/ 52 w 105"/>
              <a:gd name="T13" fmla="*/ 0 h 209"/>
              <a:gd name="T14" fmla="*/ 52 w 105"/>
              <a:gd name="T15" fmla="*/ 61 h 209"/>
              <a:gd name="T16" fmla="*/ 99 w 105"/>
              <a:gd name="T17" fmla="*/ 61 h 209"/>
              <a:gd name="T18" fmla="*/ 99 w 105"/>
              <a:gd name="T19" fmla="*/ 73 h 209"/>
              <a:gd name="T20" fmla="*/ 52 w 105"/>
              <a:gd name="T21" fmla="*/ 73 h 209"/>
              <a:gd name="T22" fmla="*/ 52 w 105"/>
              <a:gd name="T23" fmla="*/ 164 h 209"/>
              <a:gd name="T24" fmla="*/ 57 w 105"/>
              <a:gd name="T25" fmla="*/ 189 h 209"/>
              <a:gd name="T26" fmla="*/ 74 w 105"/>
              <a:gd name="T27" fmla="*/ 199 h 209"/>
              <a:gd name="T28" fmla="*/ 90 w 105"/>
              <a:gd name="T29" fmla="*/ 188 h 209"/>
              <a:gd name="T30" fmla="*/ 95 w 105"/>
              <a:gd name="T31" fmla="*/ 164 h 209"/>
              <a:gd name="T32" fmla="*/ 95 w 105"/>
              <a:gd name="T33" fmla="*/ 145 h 209"/>
              <a:gd name="T34" fmla="*/ 105 w 105"/>
              <a:gd name="T35" fmla="*/ 145 h 209"/>
              <a:gd name="T36" fmla="*/ 105 w 105"/>
              <a:gd name="T37" fmla="*/ 165 h 209"/>
              <a:gd name="T38" fmla="*/ 101 w 105"/>
              <a:gd name="T39" fmla="*/ 186 h 209"/>
              <a:gd name="T40" fmla="*/ 90 w 105"/>
              <a:gd name="T41" fmla="*/ 202 h 209"/>
              <a:gd name="T42" fmla="*/ 71 w 105"/>
              <a:gd name="T43" fmla="*/ 209 h 209"/>
              <a:gd name="T44" fmla="*/ 40 w 105"/>
              <a:gd name="T45" fmla="*/ 197 h 209"/>
              <a:gd name="T46" fmla="*/ 28 w 105"/>
              <a:gd name="T47" fmla="*/ 165 h 209"/>
              <a:gd name="T48" fmla="*/ 28 w 105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4"/>
                </a:lnTo>
                <a:cubicBezTo>
                  <a:pt x="15" y="64"/>
                  <a:pt x="25" y="58"/>
                  <a:pt x="32" y="44"/>
                </a:cubicBezTo>
                <a:cubicBezTo>
                  <a:pt x="39" y="31"/>
                  <a:pt x="43" y="16"/>
                  <a:pt x="43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4" y="182"/>
                  <a:pt x="57" y="189"/>
                </a:cubicBezTo>
                <a:cubicBezTo>
                  <a:pt x="60" y="196"/>
                  <a:pt x="65" y="199"/>
                  <a:pt x="74" y="199"/>
                </a:cubicBezTo>
                <a:cubicBezTo>
                  <a:pt x="81" y="199"/>
                  <a:pt x="86" y="195"/>
                  <a:pt x="90" y="188"/>
                </a:cubicBezTo>
                <a:cubicBezTo>
                  <a:pt x="93" y="181"/>
                  <a:pt x="95" y="173"/>
                  <a:pt x="95" y="164"/>
                </a:cubicBezTo>
                <a:lnTo>
                  <a:pt x="95" y="145"/>
                </a:lnTo>
                <a:lnTo>
                  <a:pt x="105" y="145"/>
                </a:lnTo>
                <a:lnTo>
                  <a:pt x="105" y="165"/>
                </a:lnTo>
                <a:cubicBezTo>
                  <a:pt x="105" y="172"/>
                  <a:pt x="103" y="179"/>
                  <a:pt x="101" y="186"/>
                </a:cubicBezTo>
                <a:cubicBezTo>
                  <a:pt x="98" y="192"/>
                  <a:pt x="95" y="198"/>
                  <a:pt x="90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8" y="209"/>
                  <a:pt x="47" y="205"/>
                  <a:pt x="40" y="197"/>
                </a:cubicBezTo>
                <a:cubicBezTo>
                  <a:pt x="32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Freeform 134"/>
          <p:cNvSpPr>
            <a:spLocks noEditPoints="1"/>
          </p:cNvSpPr>
          <p:nvPr/>
        </p:nvSpPr>
        <p:spPr bwMode="auto">
          <a:xfrm>
            <a:off x="6164263" y="6672263"/>
            <a:ext cx="101600" cy="120650"/>
          </a:xfrm>
          <a:custGeom>
            <a:avLst/>
            <a:gdLst>
              <a:gd name="T0" fmla="*/ 73 w 129"/>
              <a:gd name="T1" fmla="*/ 153 h 153"/>
              <a:gd name="T2" fmla="*/ 36 w 129"/>
              <a:gd name="T3" fmla="*/ 142 h 153"/>
              <a:gd name="T4" fmla="*/ 9 w 129"/>
              <a:gd name="T5" fmla="*/ 114 h 153"/>
              <a:gd name="T6" fmla="*/ 0 w 129"/>
              <a:gd name="T7" fmla="*/ 76 h 153"/>
              <a:gd name="T8" fmla="*/ 9 w 129"/>
              <a:gd name="T9" fmla="*/ 39 h 153"/>
              <a:gd name="T10" fmla="*/ 33 w 129"/>
              <a:gd name="T11" fmla="*/ 11 h 153"/>
              <a:gd name="T12" fmla="*/ 69 w 129"/>
              <a:gd name="T13" fmla="*/ 0 h 153"/>
              <a:gd name="T14" fmla="*/ 95 w 129"/>
              <a:gd name="T15" fmla="*/ 5 h 153"/>
              <a:gd name="T16" fmla="*/ 114 w 129"/>
              <a:gd name="T17" fmla="*/ 19 h 153"/>
              <a:gd name="T18" fmla="*/ 125 w 129"/>
              <a:gd name="T19" fmla="*/ 41 h 153"/>
              <a:gd name="T20" fmla="*/ 129 w 129"/>
              <a:gd name="T21" fmla="*/ 68 h 153"/>
              <a:gd name="T22" fmla="*/ 125 w 129"/>
              <a:gd name="T23" fmla="*/ 72 h 153"/>
              <a:gd name="T24" fmla="*/ 29 w 129"/>
              <a:gd name="T25" fmla="*/ 72 h 153"/>
              <a:gd name="T26" fmla="*/ 29 w 129"/>
              <a:gd name="T27" fmla="*/ 76 h 153"/>
              <a:gd name="T28" fmla="*/ 40 w 129"/>
              <a:gd name="T29" fmla="*/ 123 h 153"/>
              <a:gd name="T30" fmla="*/ 76 w 129"/>
              <a:gd name="T31" fmla="*/ 143 h 153"/>
              <a:gd name="T32" fmla="*/ 95 w 129"/>
              <a:gd name="T33" fmla="*/ 139 h 153"/>
              <a:gd name="T34" fmla="*/ 110 w 129"/>
              <a:gd name="T35" fmla="*/ 126 h 153"/>
              <a:gd name="T36" fmla="*/ 119 w 129"/>
              <a:gd name="T37" fmla="*/ 108 h 153"/>
              <a:gd name="T38" fmla="*/ 120 w 129"/>
              <a:gd name="T39" fmla="*/ 106 h 153"/>
              <a:gd name="T40" fmla="*/ 122 w 129"/>
              <a:gd name="T41" fmla="*/ 105 h 153"/>
              <a:gd name="T42" fmla="*/ 125 w 129"/>
              <a:gd name="T43" fmla="*/ 105 h 153"/>
              <a:gd name="T44" fmla="*/ 129 w 129"/>
              <a:gd name="T45" fmla="*/ 110 h 153"/>
              <a:gd name="T46" fmla="*/ 108 w 129"/>
              <a:gd name="T47" fmla="*/ 141 h 153"/>
              <a:gd name="T48" fmla="*/ 73 w 129"/>
              <a:gd name="T49" fmla="*/ 153 h 153"/>
              <a:gd name="T50" fmla="*/ 29 w 129"/>
              <a:gd name="T51" fmla="*/ 64 h 153"/>
              <a:gd name="T52" fmla="*/ 105 w 129"/>
              <a:gd name="T53" fmla="*/ 64 h 153"/>
              <a:gd name="T54" fmla="*/ 101 w 129"/>
              <a:gd name="T55" fmla="*/ 38 h 153"/>
              <a:gd name="T56" fmla="*/ 90 w 129"/>
              <a:gd name="T57" fmla="*/ 17 h 153"/>
              <a:gd name="T58" fmla="*/ 69 w 129"/>
              <a:gd name="T59" fmla="*/ 8 h 153"/>
              <a:gd name="T60" fmla="*/ 39 w 129"/>
              <a:gd name="T61" fmla="*/ 26 h 153"/>
              <a:gd name="T62" fmla="*/ 29 w 129"/>
              <a:gd name="T63" fmla="*/ 64 h 153"/>
              <a:gd name="T64" fmla="*/ 29 w 129"/>
              <a:gd name="T65" fmla="*/ 6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153">
                <a:moveTo>
                  <a:pt x="73" y="153"/>
                </a:moveTo>
                <a:cubicBezTo>
                  <a:pt x="60" y="153"/>
                  <a:pt x="47" y="149"/>
                  <a:pt x="36" y="142"/>
                </a:cubicBezTo>
                <a:cubicBezTo>
                  <a:pt x="25" y="135"/>
                  <a:pt x="16" y="125"/>
                  <a:pt x="9" y="114"/>
                </a:cubicBezTo>
                <a:cubicBezTo>
                  <a:pt x="3" y="102"/>
                  <a:pt x="0" y="89"/>
                  <a:pt x="0" y="76"/>
                </a:cubicBezTo>
                <a:cubicBezTo>
                  <a:pt x="0" y="63"/>
                  <a:pt x="3" y="51"/>
                  <a:pt x="9" y="39"/>
                </a:cubicBezTo>
                <a:cubicBezTo>
                  <a:pt x="14" y="27"/>
                  <a:pt x="23" y="18"/>
                  <a:pt x="33" y="11"/>
                </a:cubicBezTo>
                <a:cubicBezTo>
                  <a:pt x="44" y="3"/>
                  <a:pt x="56" y="0"/>
                  <a:pt x="69" y="0"/>
                </a:cubicBezTo>
                <a:cubicBezTo>
                  <a:pt x="79" y="0"/>
                  <a:pt x="87" y="1"/>
                  <a:pt x="95" y="5"/>
                </a:cubicBezTo>
                <a:cubicBezTo>
                  <a:pt x="103" y="8"/>
                  <a:pt x="109" y="13"/>
                  <a:pt x="114" y="19"/>
                </a:cubicBezTo>
                <a:cubicBezTo>
                  <a:pt x="119" y="25"/>
                  <a:pt x="122" y="32"/>
                  <a:pt x="125" y="41"/>
                </a:cubicBezTo>
                <a:cubicBezTo>
                  <a:pt x="127" y="49"/>
                  <a:pt x="129" y="58"/>
                  <a:pt x="129" y="68"/>
                </a:cubicBezTo>
                <a:cubicBezTo>
                  <a:pt x="129" y="71"/>
                  <a:pt x="127" y="72"/>
                  <a:pt x="125" y="72"/>
                </a:cubicBezTo>
                <a:lnTo>
                  <a:pt x="29" y="72"/>
                </a:lnTo>
                <a:lnTo>
                  <a:pt x="29" y="76"/>
                </a:lnTo>
                <a:cubicBezTo>
                  <a:pt x="29" y="94"/>
                  <a:pt x="32" y="110"/>
                  <a:pt x="40" y="123"/>
                </a:cubicBezTo>
                <a:cubicBezTo>
                  <a:pt x="47" y="136"/>
                  <a:pt x="59" y="143"/>
                  <a:pt x="76" y="143"/>
                </a:cubicBezTo>
                <a:cubicBezTo>
                  <a:pt x="83" y="143"/>
                  <a:pt x="89" y="142"/>
                  <a:pt x="95" y="139"/>
                </a:cubicBezTo>
                <a:cubicBezTo>
                  <a:pt x="101" y="136"/>
                  <a:pt x="106" y="131"/>
                  <a:pt x="110" y="126"/>
                </a:cubicBezTo>
                <a:cubicBezTo>
                  <a:pt x="115" y="120"/>
                  <a:pt x="117" y="115"/>
                  <a:pt x="119" y="108"/>
                </a:cubicBezTo>
                <a:cubicBezTo>
                  <a:pt x="119" y="108"/>
                  <a:pt x="120" y="107"/>
                  <a:pt x="120" y="106"/>
                </a:cubicBezTo>
                <a:cubicBezTo>
                  <a:pt x="121" y="106"/>
                  <a:pt x="122" y="105"/>
                  <a:pt x="122" y="105"/>
                </a:cubicBezTo>
                <a:lnTo>
                  <a:pt x="125" y="105"/>
                </a:lnTo>
                <a:cubicBezTo>
                  <a:pt x="127" y="105"/>
                  <a:pt x="129" y="107"/>
                  <a:pt x="129" y="110"/>
                </a:cubicBezTo>
                <a:cubicBezTo>
                  <a:pt x="125" y="122"/>
                  <a:pt x="119" y="133"/>
                  <a:pt x="108" y="141"/>
                </a:cubicBezTo>
                <a:cubicBezTo>
                  <a:pt x="98" y="149"/>
                  <a:pt x="86" y="153"/>
                  <a:pt x="73" y="153"/>
                </a:cubicBezTo>
                <a:close/>
                <a:moveTo>
                  <a:pt x="29" y="64"/>
                </a:moveTo>
                <a:lnTo>
                  <a:pt x="105" y="64"/>
                </a:lnTo>
                <a:cubicBezTo>
                  <a:pt x="105" y="55"/>
                  <a:pt x="104" y="47"/>
                  <a:pt x="101" y="38"/>
                </a:cubicBezTo>
                <a:cubicBezTo>
                  <a:pt x="99" y="30"/>
                  <a:pt x="95" y="23"/>
                  <a:pt x="90" y="17"/>
                </a:cubicBezTo>
                <a:cubicBezTo>
                  <a:pt x="84" y="11"/>
                  <a:pt x="77" y="8"/>
                  <a:pt x="69" y="8"/>
                </a:cubicBezTo>
                <a:cubicBezTo>
                  <a:pt x="56" y="8"/>
                  <a:pt x="46" y="14"/>
                  <a:pt x="39" y="26"/>
                </a:cubicBezTo>
                <a:cubicBezTo>
                  <a:pt x="32" y="38"/>
                  <a:pt x="29" y="50"/>
                  <a:pt x="29" y="64"/>
                </a:cubicBezTo>
                <a:close/>
                <a:moveTo>
                  <a:pt x="29" y="6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Freeform 135"/>
          <p:cNvSpPr>
            <a:spLocks noEditPoints="1"/>
          </p:cNvSpPr>
          <p:nvPr/>
        </p:nvSpPr>
        <p:spPr bwMode="auto">
          <a:xfrm>
            <a:off x="6280150" y="6673851"/>
            <a:ext cx="87313" cy="115888"/>
          </a:xfrm>
          <a:custGeom>
            <a:avLst/>
            <a:gdLst>
              <a:gd name="T0" fmla="*/ 0 w 112"/>
              <a:gd name="T1" fmla="*/ 147 h 147"/>
              <a:gd name="T2" fmla="*/ 0 w 112"/>
              <a:gd name="T3" fmla="*/ 135 h 147"/>
              <a:gd name="T4" fmla="*/ 18 w 112"/>
              <a:gd name="T5" fmla="*/ 134 h 147"/>
              <a:gd name="T6" fmla="*/ 26 w 112"/>
              <a:gd name="T7" fmla="*/ 125 h 147"/>
              <a:gd name="T8" fmla="*/ 26 w 112"/>
              <a:gd name="T9" fmla="*/ 34 h 147"/>
              <a:gd name="T10" fmla="*/ 23 w 112"/>
              <a:gd name="T11" fmla="*/ 21 h 147"/>
              <a:gd name="T12" fmla="*/ 15 w 112"/>
              <a:gd name="T13" fmla="*/ 16 h 147"/>
              <a:gd name="T14" fmla="*/ 0 w 112"/>
              <a:gd name="T15" fmla="*/ 15 h 147"/>
              <a:gd name="T16" fmla="*/ 0 w 112"/>
              <a:gd name="T17" fmla="*/ 3 h 147"/>
              <a:gd name="T18" fmla="*/ 47 w 112"/>
              <a:gd name="T19" fmla="*/ 0 h 147"/>
              <a:gd name="T20" fmla="*/ 47 w 112"/>
              <a:gd name="T21" fmla="*/ 32 h 147"/>
              <a:gd name="T22" fmla="*/ 63 w 112"/>
              <a:gd name="T23" fmla="*/ 9 h 147"/>
              <a:gd name="T24" fmla="*/ 87 w 112"/>
              <a:gd name="T25" fmla="*/ 0 h 147"/>
              <a:gd name="T26" fmla="*/ 104 w 112"/>
              <a:gd name="T27" fmla="*/ 6 h 147"/>
              <a:gd name="T28" fmla="*/ 112 w 112"/>
              <a:gd name="T29" fmla="*/ 21 h 147"/>
              <a:gd name="T30" fmla="*/ 108 w 112"/>
              <a:gd name="T31" fmla="*/ 32 h 147"/>
              <a:gd name="T32" fmla="*/ 97 w 112"/>
              <a:gd name="T33" fmla="*/ 36 h 147"/>
              <a:gd name="T34" fmla="*/ 87 w 112"/>
              <a:gd name="T35" fmla="*/ 32 h 147"/>
              <a:gd name="T36" fmla="*/ 82 w 112"/>
              <a:gd name="T37" fmla="*/ 21 h 147"/>
              <a:gd name="T38" fmla="*/ 89 w 112"/>
              <a:gd name="T39" fmla="*/ 8 h 147"/>
              <a:gd name="T40" fmla="*/ 87 w 112"/>
              <a:gd name="T41" fmla="*/ 8 h 147"/>
              <a:gd name="T42" fmla="*/ 65 w 112"/>
              <a:gd name="T43" fmla="*/ 18 h 147"/>
              <a:gd name="T44" fmla="*/ 52 w 112"/>
              <a:gd name="T45" fmla="*/ 42 h 147"/>
              <a:gd name="T46" fmla="*/ 49 w 112"/>
              <a:gd name="T47" fmla="*/ 70 h 147"/>
              <a:gd name="T48" fmla="*/ 49 w 112"/>
              <a:gd name="T49" fmla="*/ 125 h 147"/>
              <a:gd name="T50" fmla="*/ 81 w 112"/>
              <a:gd name="T51" fmla="*/ 135 h 147"/>
              <a:gd name="T52" fmla="*/ 81 w 112"/>
              <a:gd name="T53" fmla="*/ 147 h 147"/>
              <a:gd name="T54" fmla="*/ 0 w 112"/>
              <a:gd name="T55" fmla="*/ 147 h 147"/>
              <a:gd name="T56" fmla="*/ 0 w 112"/>
              <a:gd name="T5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2" h="147">
                <a:moveTo>
                  <a:pt x="0" y="147"/>
                </a:moveTo>
                <a:lnTo>
                  <a:pt x="0" y="135"/>
                </a:lnTo>
                <a:cubicBezTo>
                  <a:pt x="7" y="135"/>
                  <a:pt x="13" y="135"/>
                  <a:pt x="18" y="134"/>
                </a:cubicBezTo>
                <a:cubicBezTo>
                  <a:pt x="23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1" y="18"/>
                  <a:pt x="19" y="17"/>
                  <a:pt x="15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7" y="0"/>
                </a:lnTo>
                <a:lnTo>
                  <a:pt x="47" y="32"/>
                </a:lnTo>
                <a:cubicBezTo>
                  <a:pt x="51" y="23"/>
                  <a:pt x="56" y="15"/>
                  <a:pt x="63" y="9"/>
                </a:cubicBezTo>
                <a:cubicBezTo>
                  <a:pt x="69" y="3"/>
                  <a:pt x="77" y="0"/>
                  <a:pt x="87" y="0"/>
                </a:cubicBezTo>
                <a:cubicBezTo>
                  <a:pt x="93" y="0"/>
                  <a:pt x="99" y="2"/>
                  <a:pt x="104" y="6"/>
                </a:cubicBezTo>
                <a:cubicBezTo>
                  <a:pt x="110" y="9"/>
                  <a:pt x="112" y="15"/>
                  <a:pt x="112" y="21"/>
                </a:cubicBezTo>
                <a:cubicBezTo>
                  <a:pt x="112" y="25"/>
                  <a:pt x="111" y="29"/>
                  <a:pt x="108" y="32"/>
                </a:cubicBezTo>
                <a:cubicBezTo>
                  <a:pt x="105" y="35"/>
                  <a:pt x="101" y="36"/>
                  <a:pt x="97" y="36"/>
                </a:cubicBezTo>
                <a:cubicBezTo>
                  <a:pt x="93" y="36"/>
                  <a:pt x="89" y="35"/>
                  <a:pt x="87" y="32"/>
                </a:cubicBezTo>
                <a:cubicBezTo>
                  <a:pt x="84" y="29"/>
                  <a:pt x="82" y="25"/>
                  <a:pt x="82" y="21"/>
                </a:cubicBezTo>
                <a:cubicBezTo>
                  <a:pt x="82" y="15"/>
                  <a:pt x="84" y="11"/>
                  <a:pt x="89" y="8"/>
                </a:cubicBezTo>
                <a:lnTo>
                  <a:pt x="87" y="8"/>
                </a:lnTo>
                <a:cubicBezTo>
                  <a:pt x="78" y="8"/>
                  <a:pt x="70" y="12"/>
                  <a:pt x="65" y="18"/>
                </a:cubicBezTo>
                <a:cubicBezTo>
                  <a:pt x="59" y="25"/>
                  <a:pt x="55" y="33"/>
                  <a:pt x="52" y="42"/>
                </a:cubicBezTo>
                <a:cubicBezTo>
                  <a:pt x="50" y="52"/>
                  <a:pt x="49" y="61"/>
                  <a:pt x="49" y="70"/>
                </a:cubicBezTo>
                <a:lnTo>
                  <a:pt x="49" y="125"/>
                </a:lnTo>
                <a:cubicBezTo>
                  <a:pt x="49" y="132"/>
                  <a:pt x="60" y="135"/>
                  <a:pt x="81" y="135"/>
                </a:cubicBezTo>
                <a:lnTo>
                  <a:pt x="81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Freeform 136"/>
          <p:cNvSpPr>
            <a:spLocks noEditPoints="1"/>
          </p:cNvSpPr>
          <p:nvPr/>
        </p:nvSpPr>
        <p:spPr bwMode="auto">
          <a:xfrm>
            <a:off x="6384925" y="6672263"/>
            <a:ext cx="119063" cy="120650"/>
          </a:xfrm>
          <a:custGeom>
            <a:avLst/>
            <a:gdLst>
              <a:gd name="T0" fmla="*/ 0 w 152"/>
              <a:gd name="T1" fmla="*/ 116 h 153"/>
              <a:gd name="T2" fmla="*/ 16 w 152"/>
              <a:gd name="T3" fmla="*/ 84 h 153"/>
              <a:gd name="T4" fmla="*/ 54 w 152"/>
              <a:gd name="T5" fmla="*/ 66 h 153"/>
              <a:gd name="T6" fmla="*/ 95 w 152"/>
              <a:gd name="T7" fmla="*/ 61 h 153"/>
              <a:gd name="T8" fmla="*/ 95 w 152"/>
              <a:gd name="T9" fmla="*/ 48 h 153"/>
              <a:gd name="T10" fmla="*/ 91 w 152"/>
              <a:gd name="T11" fmla="*/ 29 h 153"/>
              <a:gd name="T12" fmla="*/ 79 w 152"/>
              <a:gd name="T13" fmla="*/ 14 h 153"/>
              <a:gd name="T14" fmla="*/ 61 w 152"/>
              <a:gd name="T15" fmla="*/ 8 h 153"/>
              <a:gd name="T16" fmla="*/ 28 w 152"/>
              <a:gd name="T17" fmla="*/ 18 h 153"/>
              <a:gd name="T18" fmla="*/ 38 w 152"/>
              <a:gd name="T19" fmla="*/ 23 h 153"/>
              <a:gd name="T20" fmla="*/ 42 w 152"/>
              <a:gd name="T21" fmla="*/ 34 h 153"/>
              <a:gd name="T22" fmla="*/ 37 w 152"/>
              <a:gd name="T23" fmla="*/ 46 h 153"/>
              <a:gd name="T24" fmla="*/ 26 w 152"/>
              <a:gd name="T25" fmla="*/ 50 h 153"/>
              <a:gd name="T26" fmla="*/ 15 w 152"/>
              <a:gd name="T27" fmla="*/ 46 h 153"/>
              <a:gd name="T28" fmla="*/ 10 w 152"/>
              <a:gd name="T29" fmla="*/ 34 h 153"/>
              <a:gd name="T30" fmla="*/ 26 w 152"/>
              <a:gd name="T31" fmla="*/ 8 h 153"/>
              <a:gd name="T32" fmla="*/ 61 w 152"/>
              <a:gd name="T33" fmla="*/ 0 h 153"/>
              <a:gd name="T34" fmla="*/ 88 w 152"/>
              <a:gd name="T35" fmla="*/ 6 h 153"/>
              <a:gd name="T36" fmla="*/ 111 w 152"/>
              <a:gd name="T37" fmla="*/ 22 h 153"/>
              <a:gd name="T38" fmla="*/ 119 w 152"/>
              <a:gd name="T39" fmla="*/ 47 h 153"/>
              <a:gd name="T40" fmla="*/ 119 w 152"/>
              <a:gd name="T41" fmla="*/ 122 h 153"/>
              <a:gd name="T42" fmla="*/ 122 w 152"/>
              <a:gd name="T43" fmla="*/ 134 h 153"/>
              <a:gd name="T44" fmla="*/ 131 w 152"/>
              <a:gd name="T45" fmla="*/ 139 h 153"/>
              <a:gd name="T46" fmla="*/ 139 w 152"/>
              <a:gd name="T47" fmla="*/ 134 h 153"/>
              <a:gd name="T48" fmla="*/ 142 w 152"/>
              <a:gd name="T49" fmla="*/ 122 h 153"/>
              <a:gd name="T50" fmla="*/ 142 w 152"/>
              <a:gd name="T51" fmla="*/ 101 h 153"/>
              <a:gd name="T52" fmla="*/ 152 w 152"/>
              <a:gd name="T53" fmla="*/ 101 h 153"/>
              <a:gd name="T54" fmla="*/ 152 w 152"/>
              <a:gd name="T55" fmla="*/ 122 h 153"/>
              <a:gd name="T56" fmla="*/ 148 w 152"/>
              <a:gd name="T57" fmla="*/ 136 h 153"/>
              <a:gd name="T58" fmla="*/ 137 w 152"/>
              <a:gd name="T59" fmla="*/ 147 h 153"/>
              <a:gd name="T60" fmla="*/ 123 w 152"/>
              <a:gd name="T61" fmla="*/ 151 h 153"/>
              <a:gd name="T62" fmla="*/ 106 w 152"/>
              <a:gd name="T63" fmla="*/ 144 h 153"/>
              <a:gd name="T64" fmla="*/ 98 w 152"/>
              <a:gd name="T65" fmla="*/ 125 h 153"/>
              <a:gd name="T66" fmla="*/ 80 w 152"/>
              <a:gd name="T67" fmla="*/ 145 h 153"/>
              <a:gd name="T68" fmla="*/ 54 w 152"/>
              <a:gd name="T69" fmla="*/ 153 h 153"/>
              <a:gd name="T70" fmla="*/ 29 w 152"/>
              <a:gd name="T71" fmla="*/ 149 h 153"/>
              <a:gd name="T72" fmla="*/ 9 w 152"/>
              <a:gd name="T73" fmla="*/ 137 h 153"/>
              <a:gd name="T74" fmla="*/ 0 w 152"/>
              <a:gd name="T75" fmla="*/ 116 h 153"/>
              <a:gd name="T76" fmla="*/ 28 w 152"/>
              <a:gd name="T77" fmla="*/ 116 h 153"/>
              <a:gd name="T78" fmla="*/ 36 w 152"/>
              <a:gd name="T79" fmla="*/ 136 h 153"/>
              <a:gd name="T80" fmla="*/ 56 w 152"/>
              <a:gd name="T81" fmla="*/ 144 h 153"/>
              <a:gd name="T82" fmla="*/ 76 w 152"/>
              <a:gd name="T83" fmla="*/ 139 h 153"/>
              <a:gd name="T84" fmla="*/ 90 w 152"/>
              <a:gd name="T85" fmla="*/ 124 h 153"/>
              <a:gd name="T86" fmla="*/ 95 w 152"/>
              <a:gd name="T87" fmla="*/ 105 h 153"/>
              <a:gd name="T88" fmla="*/ 95 w 152"/>
              <a:gd name="T89" fmla="*/ 70 h 153"/>
              <a:gd name="T90" fmla="*/ 64 w 152"/>
              <a:gd name="T91" fmla="*/ 75 h 153"/>
              <a:gd name="T92" fmla="*/ 38 w 152"/>
              <a:gd name="T93" fmla="*/ 90 h 153"/>
              <a:gd name="T94" fmla="*/ 28 w 152"/>
              <a:gd name="T95" fmla="*/ 116 h 153"/>
              <a:gd name="T96" fmla="*/ 28 w 152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2" h="153">
                <a:moveTo>
                  <a:pt x="0" y="116"/>
                </a:moveTo>
                <a:cubicBezTo>
                  <a:pt x="0" y="103"/>
                  <a:pt x="6" y="92"/>
                  <a:pt x="16" y="84"/>
                </a:cubicBezTo>
                <a:cubicBezTo>
                  <a:pt x="27" y="76"/>
                  <a:pt x="39" y="70"/>
                  <a:pt x="54" y="66"/>
                </a:cubicBezTo>
                <a:cubicBezTo>
                  <a:pt x="68" y="63"/>
                  <a:pt x="82" y="61"/>
                  <a:pt x="95" y="61"/>
                </a:cubicBezTo>
                <a:lnTo>
                  <a:pt x="95" y="48"/>
                </a:lnTo>
                <a:cubicBezTo>
                  <a:pt x="95" y="41"/>
                  <a:pt x="94" y="35"/>
                  <a:pt x="91" y="29"/>
                </a:cubicBezTo>
                <a:cubicBezTo>
                  <a:pt x="88" y="23"/>
                  <a:pt x="84" y="18"/>
                  <a:pt x="79" y="14"/>
                </a:cubicBezTo>
                <a:cubicBezTo>
                  <a:pt x="73" y="10"/>
                  <a:pt x="68" y="8"/>
                  <a:pt x="61" y="8"/>
                </a:cubicBezTo>
                <a:cubicBezTo>
                  <a:pt x="46" y="8"/>
                  <a:pt x="35" y="12"/>
                  <a:pt x="28" y="18"/>
                </a:cubicBezTo>
                <a:cubicBezTo>
                  <a:pt x="32" y="18"/>
                  <a:pt x="35" y="20"/>
                  <a:pt x="38" y="23"/>
                </a:cubicBezTo>
                <a:cubicBezTo>
                  <a:pt x="41" y="26"/>
                  <a:pt x="42" y="30"/>
                  <a:pt x="42" y="34"/>
                </a:cubicBezTo>
                <a:cubicBezTo>
                  <a:pt x="42" y="39"/>
                  <a:pt x="41" y="43"/>
                  <a:pt x="37" y="46"/>
                </a:cubicBezTo>
                <a:cubicBezTo>
                  <a:pt x="34" y="49"/>
                  <a:pt x="31" y="50"/>
                  <a:pt x="26" y="50"/>
                </a:cubicBezTo>
                <a:cubicBezTo>
                  <a:pt x="22" y="50"/>
                  <a:pt x="18" y="49"/>
                  <a:pt x="15" y="46"/>
                </a:cubicBezTo>
                <a:cubicBezTo>
                  <a:pt x="12" y="43"/>
                  <a:pt x="10" y="39"/>
                  <a:pt x="10" y="34"/>
                </a:cubicBezTo>
                <a:cubicBezTo>
                  <a:pt x="10" y="23"/>
                  <a:pt x="15" y="14"/>
                  <a:pt x="26" y="8"/>
                </a:cubicBezTo>
                <a:cubicBezTo>
                  <a:pt x="37" y="2"/>
                  <a:pt x="48" y="0"/>
                  <a:pt x="61" y="0"/>
                </a:cubicBezTo>
                <a:cubicBezTo>
                  <a:pt x="70" y="0"/>
                  <a:pt x="79" y="2"/>
                  <a:pt x="88" y="6"/>
                </a:cubicBezTo>
                <a:cubicBezTo>
                  <a:pt x="97" y="9"/>
                  <a:pt x="105" y="15"/>
                  <a:pt x="111" y="22"/>
                </a:cubicBezTo>
                <a:cubicBezTo>
                  <a:pt x="116" y="29"/>
                  <a:pt x="119" y="37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2" y="134"/>
                </a:cubicBezTo>
                <a:cubicBezTo>
                  <a:pt x="124" y="138"/>
                  <a:pt x="127" y="139"/>
                  <a:pt x="131" y="139"/>
                </a:cubicBezTo>
                <a:cubicBezTo>
                  <a:pt x="135" y="139"/>
                  <a:pt x="137" y="138"/>
                  <a:pt x="139" y="134"/>
                </a:cubicBezTo>
                <a:cubicBezTo>
                  <a:pt x="141" y="130"/>
                  <a:pt x="142" y="126"/>
                  <a:pt x="142" y="122"/>
                </a:cubicBezTo>
                <a:lnTo>
                  <a:pt x="142" y="101"/>
                </a:lnTo>
                <a:lnTo>
                  <a:pt x="152" y="101"/>
                </a:lnTo>
                <a:lnTo>
                  <a:pt x="152" y="122"/>
                </a:lnTo>
                <a:cubicBezTo>
                  <a:pt x="152" y="127"/>
                  <a:pt x="150" y="132"/>
                  <a:pt x="148" y="136"/>
                </a:cubicBezTo>
                <a:cubicBezTo>
                  <a:pt x="145" y="141"/>
                  <a:pt x="141" y="144"/>
                  <a:pt x="137" y="147"/>
                </a:cubicBezTo>
                <a:cubicBezTo>
                  <a:pt x="133" y="150"/>
                  <a:pt x="128" y="151"/>
                  <a:pt x="123" y="151"/>
                </a:cubicBezTo>
                <a:cubicBezTo>
                  <a:pt x="116" y="151"/>
                  <a:pt x="111" y="149"/>
                  <a:pt x="106" y="144"/>
                </a:cubicBezTo>
                <a:cubicBezTo>
                  <a:pt x="101" y="138"/>
                  <a:pt x="99" y="132"/>
                  <a:pt x="98" y="125"/>
                </a:cubicBezTo>
                <a:cubicBezTo>
                  <a:pt x="94" y="134"/>
                  <a:pt x="88" y="140"/>
                  <a:pt x="80" y="145"/>
                </a:cubicBezTo>
                <a:cubicBezTo>
                  <a:pt x="72" y="150"/>
                  <a:pt x="63" y="153"/>
                  <a:pt x="54" y="153"/>
                </a:cubicBezTo>
                <a:cubicBezTo>
                  <a:pt x="46" y="153"/>
                  <a:pt x="37" y="151"/>
                  <a:pt x="29" y="149"/>
                </a:cubicBezTo>
                <a:cubicBezTo>
                  <a:pt x="21" y="147"/>
                  <a:pt x="14" y="143"/>
                  <a:pt x="9" y="137"/>
                </a:cubicBezTo>
                <a:cubicBezTo>
                  <a:pt x="3" y="132"/>
                  <a:pt x="0" y="125"/>
                  <a:pt x="0" y="116"/>
                </a:cubicBezTo>
                <a:close/>
                <a:moveTo>
                  <a:pt x="28" y="116"/>
                </a:moveTo>
                <a:cubicBezTo>
                  <a:pt x="28" y="124"/>
                  <a:pt x="30" y="131"/>
                  <a:pt x="36" y="136"/>
                </a:cubicBezTo>
                <a:cubicBezTo>
                  <a:pt x="42" y="141"/>
                  <a:pt x="49" y="144"/>
                  <a:pt x="56" y="144"/>
                </a:cubicBezTo>
                <a:cubicBezTo>
                  <a:pt x="64" y="144"/>
                  <a:pt x="70" y="142"/>
                  <a:pt x="76" y="139"/>
                </a:cubicBezTo>
                <a:cubicBezTo>
                  <a:pt x="82" y="135"/>
                  <a:pt x="87" y="130"/>
                  <a:pt x="90" y="124"/>
                </a:cubicBezTo>
                <a:cubicBezTo>
                  <a:pt x="94" y="118"/>
                  <a:pt x="95" y="111"/>
                  <a:pt x="95" y="105"/>
                </a:cubicBezTo>
                <a:lnTo>
                  <a:pt x="95" y="70"/>
                </a:lnTo>
                <a:cubicBezTo>
                  <a:pt x="85" y="70"/>
                  <a:pt x="75" y="72"/>
                  <a:pt x="64" y="75"/>
                </a:cubicBezTo>
                <a:cubicBezTo>
                  <a:pt x="54" y="78"/>
                  <a:pt x="45" y="83"/>
                  <a:pt x="38" y="90"/>
                </a:cubicBezTo>
                <a:cubicBezTo>
                  <a:pt x="31" y="97"/>
                  <a:pt x="28" y="106"/>
                  <a:pt x="28" y="116"/>
                </a:cubicBezTo>
                <a:close/>
                <a:moveTo>
                  <a:pt x="28" y="11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Freeform 137"/>
          <p:cNvSpPr>
            <a:spLocks noEditPoints="1"/>
          </p:cNvSpPr>
          <p:nvPr/>
        </p:nvSpPr>
        <p:spPr bwMode="auto">
          <a:xfrm>
            <a:off x="6508750" y="6627813"/>
            <a:ext cx="84138" cy="165100"/>
          </a:xfrm>
          <a:custGeom>
            <a:avLst/>
            <a:gdLst>
              <a:gd name="T0" fmla="*/ 28 w 105"/>
              <a:gd name="T1" fmla="*/ 165 h 209"/>
              <a:gd name="T2" fmla="*/ 28 w 105"/>
              <a:gd name="T3" fmla="*/ 73 h 209"/>
              <a:gd name="T4" fmla="*/ 0 w 105"/>
              <a:gd name="T5" fmla="*/ 73 h 209"/>
              <a:gd name="T6" fmla="*/ 0 w 105"/>
              <a:gd name="T7" fmla="*/ 64 h 209"/>
              <a:gd name="T8" fmla="*/ 32 w 105"/>
              <a:gd name="T9" fmla="*/ 44 h 209"/>
              <a:gd name="T10" fmla="*/ 43 w 105"/>
              <a:gd name="T11" fmla="*/ 0 h 209"/>
              <a:gd name="T12" fmla="*/ 53 w 105"/>
              <a:gd name="T13" fmla="*/ 0 h 209"/>
              <a:gd name="T14" fmla="*/ 53 w 105"/>
              <a:gd name="T15" fmla="*/ 61 h 209"/>
              <a:gd name="T16" fmla="*/ 99 w 105"/>
              <a:gd name="T17" fmla="*/ 61 h 209"/>
              <a:gd name="T18" fmla="*/ 99 w 105"/>
              <a:gd name="T19" fmla="*/ 73 h 209"/>
              <a:gd name="T20" fmla="*/ 53 w 105"/>
              <a:gd name="T21" fmla="*/ 73 h 209"/>
              <a:gd name="T22" fmla="*/ 53 w 105"/>
              <a:gd name="T23" fmla="*/ 164 h 209"/>
              <a:gd name="T24" fmla="*/ 57 w 105"/>
              <a:gd name="T25" fmla="*/ 189 h 209"/>
              <a:gd name="T26" fmla="*/ 74 w 105"/>
              <a:gd name="T27" fmla="*/ 199 h 209"/>
              <a:gd name="T28" fmla="*/ 90 w 105"/>
              <a:gd name="T29" fmla="*/ 188 h 209"/>
              <a:gd name="T30" fmla="*/ 95 w 105"/>
              <a:gd name="T31" fmla="*/ 164 h 209"/>
              <a:gd name="T32" fmla="*/ 95 w 105"/>
              <a:gd name="T33" fmla="*/ 145 h 209"/>
              <a:gd name="T34" fmla="*/ 105 w 105"/>
              <a:gd name="T35" fmla="*/ 145 h 209"/>
              <a:gd name="T36" fmla="*/ 105 w 105"/>
              <a:gd name="T37" fmla="*/ 165 h 209"/>
              <a:gd name="T38" fmla="*/ 101 w 105"/>
              <a:gd name="T39" fmla="*/ 186 h 209"/>
              <a:gd name="T40" fmla="*/ 90 w 105"/>
              <a:gd name="T41" fmla="*/ 202 h 209"/>
              <a:gd name="T42" fmla="*/ 72 w 105"/>
              <a:gd name="T43" fmla="*/ 209 h 209"/>
              <a:gd name="T44" fmla="*/ 40 w 105"/>
              <a:gd name="T45" fmla="*/ 197 h 209"/>
              <a:gd name="T46" fmla="*/ 28 w 105"/>
              <a:gd name="T47" fmla="*/ 165 h 209"/>
              <a:gd name="T48" fmla="*/ 28 w 105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4"/>
                </a:lnTo>
                <a:cubicBezTo>
                  <a:pt x="15" y="64"/>
                  <a:pt x="26" y="58"/>
                  <a:pt x="32" y="44"/>
                </a:cubicBezTo>
                <a:cubicBezTo>
                  <a:pt x="39" y="31"/>
                  <a:pt x="43" y="16"/>
                  <a:pt x="43" y="0"/>
                </a:cubicBezTo>
                <a:lnTo>
                  <a:pt x="53" y="0"/>
                </a:lnTo>
                <a:lnTo>
                  <a:pt x="53" y="61"/>
                </a:lnTo>
                <a:lnTo>
                  <a:pt x="99" y="61"/>
                </a:lnTo>
                <a:lnTo>
                  <a:pt x="99" y="73"/>
                </a:lnTo>
                <a:lnTo>
                  <a:pt x="53" y="73"/>
                </a:lnTo>
                <a:lnTo>
                  <a:pt x="53" y="164"/>
                </a:lnTo>
                <a:cubicBezTo>
                  <a:pt x="53" y="174"/>
                  <a:pt x="54" y="182"/>
                  <a:pt x="57" y="189"/>
                </a:cubicBezTo>
                <a:cubicBezTo>
                  <a:pt x="60" y="196"/>
                  <a:pt x="66" y="199"/>
                  <a:pt x="74" y="199"/>
                </a:cubicBezTo>
                <a:cubicBezTo>
                  <a:pt x="81" y="199"/>
                  <a:pt x="87" y="195"/>
                  <a:pt x="90" y="188"/>
                </a:cubicBezTo>
                <a:cubicBezTo>
                  <a:pt x="93" y="181"/>
                  <a:pt x="95" y="173"/>
                  <a:pt x="95" y="164"/>
                </a:cubicBezTo>
                <a:lnTo>
                  <a:pt x="95" y="145"/>
                </a:lnTo>
                <a:lnTo>
                  <a:pt x="105" y="145"/>
                </a:lnTo>
                <a:lnTo>
                  <a:pt x="105" y="165"/>
                </a:lnTo>
                <a:cubicBezTo>
                  <a:pt x="105" y="172"/>
                  <a:pt x="104" y="179"/>
                  <a:pt x="101" y="186"/>
                </a:cubicBezTo>
                <a:cubicBezTo>
                  <a:pt x="98" y="192"/>
                  <a:pt x="95" y="198"/>
                  <a:pt x="90" y="202"/>
                </a:cubicBezTo>
                <a:cubicBezTo>
                  <a:pt x="85" y="206"/>
                  <a:pt x="79" y="209"/>
                  <a:pt x="72" y="209"/>
                </a:cubicBezTo>
                <a:cubicBezTo>
                  <a:pt x="58" y="209"/>
                  <a:pt x="48" y="205"/>
                  <a:pt x="40" y="197"/>
                </a:cubicBezTo>
                <a:cubicBezTo>
                  <a:pt x="32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Freeform 138"/>
          <p:cNvSpPr>
            <a:spLocks noEditPoints="1"/>
          </p:cNvSpPr>
          <p:nvPr/>
        </p:nvSpPr>
        <p:spPr bwMode="auto">
          <a:xfrm>
            <a:off x="6613525" y="6613526"/>
            <a:ext cx="58738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8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1 w 73"/>
              <a:gd name="T13" fmla="*/ 91 h 223"/>
              <a:gd name="T14" fmla="*/ 1 w 73"/>
              <a:gd name="T15" fmla="*/ 79 h 223"/>
              <a:gd name="T16" fmla="*/ 49 w 73"/>
              <a:gd name="T17" fmla="*/ 76 h 223"/>
              <a:gd name="T18" fmla="*/ 49 w 73"/>
              <a:gd name="T19" fmla="*/ 201 h 223"/>
              <a:gd name="T20" fmla="*/ 55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19 w 73"/>
              <a:gd name="T31" fmla="*/ 6 h 223"/>
              <a:gd name="T32" fmla="*/ 32 w 73"/>
              <a:gd name="T33" fmla="*/ 0 h 223"/>
              <a:gd name="T34" fmla="*/ 41 w 73"/>
              <a:gd name="T35" fmla="*/ 2 h 223"/>
              <a:gd name="T36" fmla="*/ 48 w 73"/>
              <a:gd name="T37" fmla="*/ 9 h 223"/>
              <a:gd name="T38" fmla="*/ 50 w 73"/>
              <a:gd name="T39" fmla="*/ 18 h 223"/>
              <a:gd name="T40" fmla="*/ 45 w 73"/>
              <a:gd name="T41" fmla="*/ 31 h 223"/>
              <a:gd name="T42" fmla="*/ 32 w 73"/>
              <a:gd name="T43" fmla="*/ 37 h 223"/>
              <a:gd name="T44" fmla="*/ 19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7" y="211"/>
                  <a:pt x="14" y="211"/>
                  <a:pt x="18" y="210"/>
                </a:cubicBezTo>
                <a:cubicBezTo>
                  <a:pt x="23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7" y="92"/>
                  <a:pt x="11" y="91"/>
                  <a:pt x="1" y="91"/>
                </a:cubicBezTo>
                <a:lnTo>
                  <a:pt x="1" y="79"/>
                </a:lnTo>
                <a:lnTo>
                  <a:pt x="49" y="76"/>
                </a:lnTo>
                <a:lnTo>
                  <a:pt x="49" y="201"/>
                </a:lnTo>
                <a:cubicBezTo>
                  <a:pt x="49" y="205"/>
                  <a:pt x="51" y="208"/>
                  <a:pt x="55" y="210"/>
                </a:cubicBezTo>
                <a:cubicBezTo>
                  <a:pt x="60" y="211"/>
                  <a:pt x="65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19" y="6"/>
                </a:cubicBezTo>
                <a:cubicBezTo>
                  <a:pt x="23" y="2"/>
                  <a:pt x="27" y="0"/>
                  <a:pt x="32" y="0"/>
                </a:cubicBezTo>
                <a:cubicBezTo>
                  <a:pt x="35" y="0"/>
                  <a:pt x="38" y="1"/>
                  <a:pt x="41" y="2"/>
                </a:cubicBezTo>
                <a:cubicBezTo>
                  <a:pt x="44" y="4"/>
                  <a:pt x="47" y="6"/>
                  <a:pt x="48" y="9"/>
                </a:cubicBezTo>
                <a:cubicBezTo>
                  <a:pt x="50" y="12"/>
                  <a:pt x="50" y="15"/>
                  <a:pt x="50" y="18"/>
                </a:cubicBezTo>
                <a:cubicBezTo>
                  <a:pt x="50" y="23"/>
                  <a:pt x="49" y="27"/>
                  <a:pt x="45" y="31"/>
                </a:cubicBezTo>
                <a:cubicBezTo>
                  <a:pt x="41" y="35"/>
                  <a:pt x="37" y="37"/>
                  <a:pt x="32" y="37"/>
                </a:cubicBezTo>
                <a:cubicBezTo>
                  <a:pt x="27" y="37"/>
                  <a:pt x="23" y="35"/>
                  <a:pt x="19" y="31"/>
                </a:cubicBezTo>
                <a:cubicBezTo>
                  <a:pt x="16" y="27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1" name="Freeform 139"/>
          <p:cNvSpPr>
            <a:spLocks noEditPoints="1"/>
          </p:cNvSpPr>
          <p:nvPr/>
        </p:nvSpPr>
        <p:spPr bwMode="auto">
          <a:xfrm>
            <a:off x="6686550" y="6672263"/>
            <a:ext cx="115888" cy="120650"/>
          </a:xfrm>
          <a:custGeom>
            <a:avLst/>
            <a:gdLst>
              <a:gd name="T0" fmla="*/ 74 w 147"/>
              <a:gd name="T1" fmla="*/ 153 h 153"/>
              <a:gd name="T2" fmla="*/ 36 w 147"/>
              <a:gd name="T3" fmla="*/ 143 h 153"/>
              <a:gd name="T4" fmla="*/ 9 w 147"/>
              <a:gd name="T5" fmla="*/ 115 h 153"/>
              <a:gd name="T6" fmla="*/ 0 w 147"/>
              <a:gd name="T7" fmla="*/ 78 h 153"/>
              <a:gd name="T8" fmla="*/ 5 w 147"/>
              <a:gd name="T9" fmla="*/ 49 h 153"/>
              <a:gd name="T10" fmla="*/ 21 w 147"/>
              <a:gd name="T11" fmla="*/ 23 h 153"/>
              <a:gd name="T12" fmla="*/ 44 w 147"/>
              <a:gd name="T13" fmla="*/ 6 h 153"/>
              <a:gd name="T14" fmla="*/ 74 w 147"/>
              <a:gd name="T15" fmla="*/ 0 h 153"/>
              <a:gd name="T16" fmla="*/ 111 w 147"/>
              <a:gd name="T17" fmla="*/ 11 h 153"/>
              <a:gd name="T18" fmla="*/ 137 w 147"/>
              <a:gd name="T19" fmla="*/ 39 h 153"/>
              <a:gd name="T20" fmla="*/ 147 w 147"/>
              <a:gd name="T21" fmla="*/ 78 h 153"/>
              <a:gd name="T22" fmla="*/ 137 w 147"/>
              <a:gd name="T23" fmla="*/ 115 h 153"/>
              <a:gd name="T24" fmla="*/ 110 w 147"/>
              <a:gd name="T25" fmla="*/ 143 h 153"/>
              <a:gd name="T26" fmla="*/ 74 w 147"/>
              <a:gd name="T27" fmla="*/ 153 h 153"/>
              <a:gd name="T28" fmla="*/ 74 w 147"/>
              <a:gd name="T29" fmla="*/ 143 h 153"/>
              <a:gd name="T30" fmla="*/ 109 w 147"/>
              <a:gd name="T31" fmla="*/ 124 h 153"/>
              <a:gd name="T32" fmla="*/ 118 w 147"/>
              <a:gd name="T33" fmla="*/ 74 h 153"/>
              <a:gd name="T34" fmla="*/ 116 w 147"/>
              <a:gd name="T35" fmla="*/ 47 h 153"/>
              <a:gd name="T36" fmla="*/ 108 w 147"/>
              <a:gd name="T37" fmla="*/ 27 h 153"/>
              <a:gd name="T38" fmla="*/ 99 w 147"/>
              <a:gd name="T39" fmla="*/ 17 h 153"/>
              <a:gd name="T40" fmla="*/ 87 w 147"/>
              <a:gd name="T41" fmla="*/ 11 h 153"/>
              <a:gd name="T42" fmla="*/ 74 w 147"/>
              <a:gd name="T43" fmla="*/ 8 h 153"/>
              <a:gd name="T44" fmla="*/ 54 w 147"/>
              <a:gd name="T45" fmla="*/ 13 h 153"/>
              <a:gd name="T46" fmla="*/ 38 w 147"/>
              <a:gd name="T47" fmla="*/ 27 h 153"/>
              <a:gd name="T48" fmla="*/ 30 w 147"/>
              <a:gd name="T49" fmla="*/ 47 h 153"/>
              <a:gd name="T50" fmla="*/ 29 w 147"/>
              <a:gd name="T51" fmla="*/ 74 h 153"/>
              <a:gd name="T52" fmla="*/ 32 w 147"/>
              <a:gd name="T53" fmla="*/ 108 h 153"/>
              <a:gd name="T54" fmla="*/ 45 w 147"/>
              <a:gd name="T55" fmla="*/ 133 h 153"/>
              <a:gd name="T56" fmla="*/ 74 w 147"/>
              <a:gd name="T57" fmla="*/ 143 h 153"/>
              <a:gd name="T58" fmla="*/ 74 w 147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7" h="153">
                <a:moveTo>
                  <a:pt x="74" y="153"/>
                </a:moveTo>
                <a:cubicBezTo>
                  <a:pt x="60" y="153"/>
                  <a:pt x="48" y="149"/>
                  <a:pt x="36" y="143"/>
                </a:cubicBezTo>
                <a:cubicBezTo>
                  <a:pt x="25" y="136"/>
                  <a:pt x="16" y="127"/>
                  <a:pt x="9" y="115"/>
                </a:cubicBezTo>
                <a:cubicBezTo>
                  <a:pt x="3" y="104"/>
                  <a:pt x="0" y="91"/>
                  <a:pt x="0" y="78"/>
                </a:cubicBezTo>
                <a:cubicBezTo>
                  <a:pt x="0" y="68"/>
                  <a:pt x="1" y="58"/>
                  <a:pt x="5" y="49"/>
                </a:cubicBezTo>
                <a:cubicBezTo>
                  <a:pt x="9" y="39"/>
                  <a:pt x="14" y="31"/>
                  <a:pt x="21" y="23"/>
                </a:cubicBezTo>
                <a:cubicBezTo>
                  <a:pt x="27" y="16"/>
                  <a:pt x="35" y="10"/>
                  <a:pt x="44" y="6"/>
                </a:cubicBezTo>
                <a:cubicBezTo>
                  <a:pt x="53" y="2"/>
                  <a:pt x="63" y="0"/>
                  <a:pt x="74" y="0"/>
                </a:cubicBezTo>
                <a:cubicBezTo>
                  <a:pt x="87" y="0"/>
                  <a:pt x="100" y="3"/>
                  <a:pt x="111" y="11"/>
                </a:cubicBezTo>
                <a:cubicBezTo>
                  <a:pt x="122" y="18"/>
                  <a:pt x="131" y="27"/>
                  <a:pt x="137" y="39"/>
                </a:cubicBezTo>
                <a:cubicBezTo>
                  <a:pt x="144" y="52"/>
                  <a:pt x="147" y="64"/>
                  <a:pt x="147" y="78"/>
                </a:cubicBezTo>
                <a:cubicBezTo>
                  <a:pt x="147" y="91"/>
                  <a:pt x="144" y="104"/>
                  <a:pt x="137" y="115"/>
                </a:cubicBezTo>
                <a:cubicBezTo>
                  <a:pt x="131" y="127"/>
                  <a:pt x="122" y="136"/>
                  <a:pt x="110" y="143"/>
                </a:cubicBezTo>
                <a:cubicBezTo>
                  <a:pt x="99" y="149"/>
                  <a:pt x="87" y="153"/>
                  <a:pt x="74" y="153"/>
                </a:cubicBezTo>
                <a:close/>
                <a:moveTo>
                  <a:pt x="74" y="143"/>
                </a:moveTo>
                <a:cubicBezTo>
                  <a:pt x="91" y="143"/>
                  <a:pt x="103" y="137"/>
                  <a:pt x="109" y="124"/>
                </a:cubicBezTo>
                <a:cubicBezTo>
                  <a:pt x="115" y="111"/>
                  <a:pt x="118" y="94"/>
                  <a:pt x="118" y="74"/>
                </a:cubicBezTo>
                <a:cubicBezTo>
                  <a:pt x="118" y="63"/>
                  <a:pt x="117" y="54"/>
                  <a:pt x="116" y="47"/>
                </a:cubicBezTo>
                <a:cubicBezTo>
                  <a:pt x="115" y="39"/>
                  <a:pt x="113" y="33"/>
                  <a:pt x="108" y="27"/>
                </a:cubicBezTo>
                <a:cubicBezTo>
                  <a:pt x="106" y="23"/>
                  <a:pt x="103" y="20"/>
                  <a:pt x="99" y="17"/>
                </a:cubicBezTo>
                <a:cubicBezTo>
                  <a:pt x="95" y="14"/>
                  <a:pt x="91" y="12"/>
                  <a:pt x="87" y="11"/>
                </a:cubicBezTo>
                <a:cubicBezTo>
                  <a:pt x="82" y="9"/>
                  <a:pt x="78" y="8"/>
                  <a:pt x="74" y="8"/>
                </a:cubicBezTo>
                <a:cubicBezTo>
                  <a:pt x="67" y="8"/>
                  <a:pt x="60" y="10"/>
                  <a:pt x="54" y="13"/>
                </a:cubicBezTo>
                <a:cubicBezTo>
                  <a:pt x="47" y="16"/>
                  <a:pt x="42" y="21"/>
                  <a:pt x="38" y="27"/>
                </a:cubicBezTo>
                <a:cubicBezTo>
                  <a:pt x="34" y="33"/>
                  <a:pt x="31" y="40"/>
                  <a:pt x="30" y="47"/>
                </a:cubicBezTo>
                <a:cubicBezTo>
                  <a:pt x="29" y="55"/>
                  <a:pt x="29" y="64"/>
                  <a:pt x="29" y="74"/>
                </a:cubicBezTo>
                <a:cubicBezTo>
                  <a:pt x="29" y="87"/>
                  <a:pt x="30" y="98"/>
                  <a:pt x="32" y="108"/>
                </a:cubicBezTo>
                <a:cubicBezTo>
                  <a:pt x="34" y="118"/>
                  <a:pt x="38" y="126"/>
                  <a:pt x="45" y="133"/>
                </a:cubicBezTo>
                <a:cubicBezTo>
                  <a:pt x="51" y="140"/>
                  <a:pt x="61" y="143"/>
                  <a:pt x="74" y="143"/>
                </a:cubicBezTo>
                <a:close/>
                <a:moveTo>
                  <a:pt x="74" y="1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Freeform 140"/>
          <p:cNvSpPr>
            <a:spLocks noEditPoints="1"/>
          </p:cNvSpPr>
          <p:nvPr/>
        </p:nvSpPr>
        <p:spPr bwMode="auto">
          <a:xfrm>
            <a:off x="6816725" y="6673851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9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4 w 169"/>
              <a:gd name="T11" fmla="*/ 21 h 147"/>
              <a:gd name="T12" fmla="*/ 16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9 w 169"/>
              <a:gd name="T19" fmla="*/ 0 h 147"/>
              <a:gd name="T20" fmla="*/ 49 w 169"/>
              <a:gd name="T21" fmla="*/ 32 h 147"/>
              <a:gd name="T22" fmla="*/ 68 w 169"/>
              <a:gd name="T23" fmla="*/ 9 h 147"/>
              <a:gd name="T24" fmla="*/ 97 w 169"/>
              <a:gd name="T25" fmla="*/ 0 h 147"/>
              <a:gd name="T26" fmla="*/ 132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1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3 w 169"/>
              <a:gd name="T39" fmla="*/ 147 h 147"/>
              <a:gd name="T40" fmla="*/ 93 w 169"/>
              <a:gd name="T41" fmla="*/ 135 h 147"/>
              <a:gd name="T42" fmla="*/ 112 w 169"/>
              <a:gd name="T43" fmla="*/ 134 h 147"/>
              <a:gd name="T44" fmla="*/ 119 w 169"/>
              <a:gd name="T45" fmla="*/ 125 h 147"/>
              <a:gd name="T46" fmla="*/ 119 w 169"/>
              <a:gd name="T47" fmla="*/ 46 h 147"/>
              <a:gd name="T48" fmla="*/ 114 w 169"/>
              <a:gd name="T49" fmla="*/ 19 h 147"/>
              <a:gd name="T50" fmla="*/ 95 w 169"/>
              <a:gd name="T51" fmla="*/ 8 h 147"/>
              <a:gd name="T52" fmla="*/ 63 w 169"/>
              <a:gd name="T53" fmla="*/ 24 h 147"/>
              <a:gd name="T54" fmla="*/ 51 w 169"/>
              <a:gd name="T55" fmla="*/ 59 h 147"/>
              <a:gd name="T56" fmla="*/ 51 w 169"/>
              <a:gd name="T57" fmla="*/ 125 h 147"/>
              <a:gd name="T58" fmla="*/ 58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4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9" y="0"/>
                </a:lnTo>
                <a:lnTo>
                  <a:pt x="49" y="32"/>
                </a:lnTo>
                <a:cubicBezTo>
                  <a:pt x="53" y="23"/>
                  <a:pt x="59" y="15"/>
                  <a:pt x="68" y="9"/>
                </a:cubicBezTo>
                <a:cubicBezTo>
                  <a:pt x="77" y="3"/>
                  <a:pt x="86" y="0"/>
                  <a:pt x="97" y="0"/>
                </a:cubicBezTo>
                <a:cubicBezTo>
                  <a:pt x="112" y="0"/>
                  <a:pt x="124" y="3"/>
                  <a:pt x="132" y="11"/>
                </a:cubicBezTo>
                <a:cubicBezTo>
                  <a:pt x="139" y="18"/>
                  <a:pt x="143" y="29"/>
                  <a:pt x="143" y="45"/>
                </a:cubicBezTo>
                <a:lnTo>
                  <a:pt x="143" y="125"/>
                </a:lnTo>
                <a:cubicBezTo>
                  <a:pt x="143" y="129"/>
                  <a:pt x="146" y="132"/>
                  <a:pt x="151" y="134"/>
                </a:cubicBezTo>
                <a:cubicBezTo>
                  <a:pt x="155" y="135"/>
                  <a:pt x="162" y="135"/>
                  <a:pt x="169" y="135"/>
                </a:cubicBezTo>
                <a:lnTo>
                  <a:pt x="169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0" y="135"/>
                  <a:pt x="107" y="135"/>
                  <a:pt x="112" y="134"/>
                </a:cubicBezTo>
                <a:cubicBezTo>
                  <a:pt x="116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7" y="26"/>
                  <a:pt x="114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1" y="13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3" name="Line 141"/>
          <p:cNvSpPr>
            <a:spLocks noChangeShapeType="1"/>
          </p:cNvSpPr>
          <p:nvPr/>
        </p:nvSpPr>
        <p:spPr bwMode="auto">
          <a:xfrm>
            <a:off x="5561013" y="6199188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Line 142"/>
          <p:cNvSpPr>
            <a:spLocks noChangeShapeType="1"/>
          </p:cNvSpPr>
          <p:nvPr/>
        </p:nvSpPr>
        <p:spPr bwMode="auto">
          <a:xfrm>
            <a:off x="5561013" y="4551363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" name="Line 143"/>
          <p:cNvSpPr>
            <a:spLocks noChangeShapeType="1"/>
          </p:cNvSpPr>
          <p:nvPr/>
        </p:nvSpPr>
        <p:spPr bwMode="auto">
          <a:xfrm flipV="1">
            <a:off x="5561013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Line 144"/>
          <p:cNvSpPr>
            <a:spLocks noChangeShapeType="1"/>
          </p:cNvSpPr>
          <p:nvPr/>
        </p:nvSpPr>
        <p:spPr bwMode="auto">
          <a:xfrm>
            <a:off x="5561013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" name="Line 145"/>
          <p:cNvSpPr>
            <a:spLocks noChangeShapeType="1"/>
          </p:cNvSpPr>
          <p:nvPr/>
        </p:nvSpPr>
        <p:spPr bwMode="auto">
          <a:xfrm flipV="1">
            <a:off x="6384925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" name="Line 146"/>
          <p:cNvSpPr>
            <a:spLocks noChangeShapeType="1"/>
          </p:cNvSpPr>
          <p:nvPr/>
        </p:nvSpPr>
        <p:spPr bwMode="auto">
          <a:xfrm>
            <a:off x="6384925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" name="Line 147"/>
          <p:cNvSpPr>
            <a:spLocks noChangeShapeType="1"/>
          </p:cNvSpPr>
          <p:nvPr/>
        </p:nvSpPr>
        <p:spPr bwMode="auto">
          <a:xfrm flipV="1">
            <a:off x="7208838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0" name="Line 148"/>
          <p:cNvSpPr>
            <a:spLocks noChangeShapeType="1"/>
          </p:cNvSpPr>
          <p:nvPr/>
        </p:nvSpPr>
        <p:spPr bwMode="auto">
          <a:xfrm>
            <a:off x="7208838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Freeform 149"/>
          <p:cNvSpPr>
            <a:spLocks noEditPoints="1"/>
          </p:cNvSpPr>
          <p:nvPr/>
        </p:nvSpPr>
        <p:spPr bwMode="auto">
          <a:xfrm>
            <a:off x="5511800" y="6315076"/>
            <a:ext cx="100013" cy="161925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5 h 207"/>
              <a:gd name="T6" fmla="*/ 4 w 126"/>
              <a:gd name="T7" fmla="*/ 56 h 207"/>
              <a:gd name="T8" fmla="*/ 23 w 126"/>
              <a:gd name="T9" fmla="*/ 17 h 207"/>
              <a:gd name="T10" fmla="*/ 63 w 126"/>
              <a:gd name="T11" fmla="*/ 0 h 207"/>
              <a:gd name="T12" fmla="*/ 95 w 126"/>
              <a:gd name="T13" fmla="*/ 10 h 207"/>
              <a:gd name="T14" fmla="*/ 114 w 126"/>
              <a:gd name="T15" fmla="*/ 35 h 207"/>
              <a:gd name="T16" fmla="*/ 123 w 126"/>
              <a:gd name="T17" fmla="*/ 68 h 207"/>
              <a:gd name="T18" fmla="*/ 126 w 126"/>
              <a:gd name="T19" fmla="*/ 105 h 207"/>
              <a:gd name="T20" fmla="*/ 121 w 126"/>
              <a:gd name="T21" fmla="*/ 153 h 207"/>
              <a:gd name="T22" fmla="*/ 102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7 w 126"/>
              <a:gd name="T43" fmla="*/ 58 h 207"/>
              <a:gd name="T44" fmla="*/ 26 w 126"/>
              <a:gd name="T45" fmla="*/ 100 h 207"/>
              <a:gd name="T46" fmla="*/ 26 w 126"/>
              <a:gd name="T47" fmla="*/ 131 h 207"/>
              <a:gd name="T48" fmla="*/ 30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8" y="207"/>
                  <a:pt x="22" y="197"/>
                  <a:pt x="13" y="176"/>
                </a:cubicBezTo>
                <a:cubicBezTo>
                  <a:pt x="4" y="156"/>
                  <a:pt x="0" y="132"/>
                  <a:pt x="0" y="105"/>
                </a:cubicBezTo>
                <a:cubicBezTo>
                  <a:pt x="0" y="87"/>
                  <a:pt x="1" y="71"/>
                  <a:pt x="4" y="56"/>
                </a:cubicBezTo>
                <a:cubicBezTo>
                  <a:pt x="7" y="40"/>
                  <a:pt x="14" y="27"/>
                  <a:pt x="23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7"/>
                  <a:pt x="110" y="25"/>
                  <a:pt x="114" y="35"/>
                </a:cubicBezTo>
                <a:cubicBezTo>
                  <a:pt x="119" y="45"/>
                  <a:pt x="122" y="56"/>
                  <a:pt x="123" y="68"/>
                </a:cubicBezTo>
                <a:cubicBezTo>
                  <a:pt x="125" y="80"/>
                  <a:pt x="126" y="92"/>
                  <a:pt x="126" y="105"/>
                </a:cubicBezTo>
                <a:cubicBezTo>
                  <a:pt x="126" y="122"/>
                  <a:pt x="124" y="138"/>
                  <a:pt x="121" y="153"/>
                </a:cubicBezTo>
                <a:cubicBezTo>
                  <a:pt x="118" y="168"/>
                  <a:pt x="111" y="181"/>
                  <a:pt x="102" y="191"/>
                </a:cubicBezTo>
                <a:cubicBezTo>
                  <a:pt x="93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6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5"/>
                  <a:pt x="99" y="71"/>
                  <a:pt x="98" y="58"/>
                </a:cubicBezTo>
                <a:cubicBezTo>
                  <a:pt x="96" y="45"/>
                  <a:pt x="93" y="34"/>
                  <a:pt x="88" y="24"/>
                </a:cubicBezTo>
                <a:cubicBezTo>
                  <a:pt x="82" y="13"/>
                  <a:pt x="74" y="8"/>
                  <a:pt x="63" y="8"/>
                </a:cubicBezTo>
                <a:cubicBezTo>
                  <a:pt x="51" y="8"/>
                  <a:pt x="43" y="13"/>
                  <a:pt x="38" y="24"/>
                </a:cubicBezTo>
                <a:cubicBezTo>
                  <a:pt x="32" y="34"/>
                  <a:pt x="29" y="46"/>
                  <a:pt x="27" y="58"/>
                </a:cubicBezTo>
                <a:cubicBezTo>
                  <a:pt x="26" y="71"/>
                  <a:pt x="26" y="85"/>
                  <a:pt x="26" y="100"/>
                </a:cubicBezTo>
                <a:cubicBezTo>
                  <a:pt x="26" y="111"/>
                  <a:pt x="26" y="121"/>
                  <a:pt x="26" y="131"/>
                </a:cubicBezTo>
                <a:cubicBezTo>
                  <a:pt x="27" y="141"/>
                  <a:pt x="28" y="151"/>
                  <a:pt x="30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7" y="195"/>
                  <a:pt x="54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Freeform 150"/>
          <p:cNvSpPr>
            <a:spLocks noEditPoints="1"/>
          </p:cNvSpPr>
          <p:nvPr/>
        </p:nvSpPr>
        <p:spPr bwMode="auto">
          <a:xfrm>
            <a:off x="6337300" y="6315076"/>
            <a:ext cx="95250" cy="161925"/>
          </a:xfrm>
          <a:custGeom>
            <a:avLst/>
            <a:gdLst>
              <a:gd name="T0" fmla="*/ 12 w 120"/>
              <a:gd name="T1" fmla="*/ 166 h 207"/>
              <a:gd name="T2" fmla="*/ 21 w 120"/>
              <a:gd name="T3" fmla="*/ 182 h 207"/>
              <a:gd name="T4" fmla="*/ 36 w 120"/>
              <a:gd name="T5" fmla="*/ 193 h 207"/>
              <a:gd name="T6" fmla="*/ 54 w 120"/>
              <a:gd name="T7" fmla="*/ 197 h 207"/>
              <a:gd name="T8" fmla="*/ 84 w 120"/>
              <a:gd name="T9" fmla="*/ 180 h 207"/>
              <a:gd name="T10" fmla="*/ 92 w 120"/>
              <a:gd name="T11" fmla="*/ 140 h 207"/>
              <a:gd name="T12" fmla="*/ 92 w 120"/>
              <a:gd name="T13" fmla="*/ 122 h 207"/>
              <a:gd name="T14" fmla="*/ 90 w 120"/>
              <a:gd name="T15" fmla="*/ 108 h 207"/>
              <a:gd name="T16" fmla="*/ 80 w 120"/>
              <a:gd name="T17" fmla="*/ 90 h 207"/>
              <a:gd name="T18" fmla="*/ 63 w 120"/>
              <a:gd name="T19" fmla="*/ 82 h 207"/>
              <a:gd name="T20" fmla="*/ 46 w 120"/>
              <a:gd name="T21" fmla="*/ 85 h 207"/>
              <a:gd name="T22" fmla="*/ 34 w 120"/>
              <a:gd name="T23" fmla="*/ 92 h 207"/>
              <a:gd name="T24" fmla="*/ 26 w 120"/>
              <a:gd name="T25" fmla="*/ 101 h 207"/>
              <a:gd name="T26" fmla="*/ 21 w 120"/>
              <a:gd name="T27" fmla="*/ 106 h 207"/>
              <a:gd name="T28" fmla="*/ 18 w 120"/>
              <a:gd name="T29" fmla="*/ 106 h 207"/>
              <a:gd name="T30" fmla="*/ 16 w 120"/>
              <a:gd name="T31" fmla="*/ 105 h 207"/>
              <a:gd name="T32" fmla="*/ 15 w 120"/>
              <a:gd name="T33" fmla="*/ 103 h 207"/>
              <a:gd name="T34" fmla="*/ 15 w 120"/>
              <a:gd name="T35" fmla="*/ 3 h 207"/>
              <a:gd name="T36" fmla="*/ 16 w 120"/>
              <a:gd name="T37" fmla="*/ 1 h 207"/>
              <a:gd name="T38" fmla="*/ 18 w 120"/>
              <a:gd name="T39" fmla="*/ 0 h 207"/>
              <a:gd name="T40" fmla="*/ 19 w 120"/>
              <a:gd name="T41" fmla="*/ 0 h 207"/>
              <a:gd name="T42" fmla="*/ 62 w 120"/>
              <a:gd name="T43" fmla="*/ 10 h 207"/>
              <a:gd name="T44" fmla="*/ 105 w 120"/>
              <a:gd name="T45" fmla="*/ 0 h 207"/>
              <a:gd name="T46" fmla="*/ 106 w 120"/>
              <a:gd name="T47" fmla="*/ 0 h 207"/>
              <a:gd name="T48" fmla="*/ 108 w 120"/>
              <a:gd name="T49" fmla="*/ 1 h 207"/>
              <a:gd name="T50" fmla="*/ 109 w 120"/>
              <a:gd name="T51" fmla="*/ 3 h 207"/>
              <a:gd name="T52" fmla="*/ 109 w 120"/>
              <a:gd name="T53" fmla="*/ 5 h 207"/>
              <a:gd name="T54" fmla="*/ 108 w 120"/>
              <a:gd name="T55" fmla="*/ 7 h 207"/>
              <a:gd name="T56" fmla="*/ 82 w 120"/>
              <a:gd name="T57" fmla="*/ 28 h 207"/>
              <a:gd name="T58" fmla="*/ 50 w 120"/>
              <a:gd name="T59" fmla="*/ 36 h 207"/>
              <a:gd name="T60" fmla="*/ 26 w 120"/>
              <a:gd name="T61" fmla="*/ 32 h 207"/>
              <a:gd name="T62" fmla="*/ 26 w 120"/>
              <a:gd name="T63" fmla="*/ 89 h 207"/>
              <a:gd name="T64" fmla="*/ 43 w 120"/>
              <a:gd name="T65" fmla="*/ 78 h 207"/>
              <a:gd name="T66" fmla="*/ 63 w 120"/>
              <a:gd name="T67" fmla="*/ 74 h 207"/>
              <a:gd name="T68" fmla="*/ 93 w 120"/>
              <a:gd name="T69" fmla="*/ 84 h 207"/>
              <a:gd name="T70" fmla="*/ 113 w 120"/>
              <a:gd name="T71" fmla="*/ 109 h 207"/>
              <a:gd name="T72" fmla="*/ 120 w 120"/>
              <a:gd name="T73" fmla="*/ 140 h 207"/>
              <a:gd name="T74" fmla="*/ 111 w 120"/>
              <a:gd name="T75" fmla="*/ 173 h 207"/>
              <a:gd name="T76" fmla="*/ 87 w 120"/>
              <a:gd name="T77" fmla="*/ 198 h 207"/>
              <a:gd name="T78" fmla="*/ 54 w 120"/>
              <a:gd name="T79" fmla="*/ 207 h 207"/>
              <a:gd name="T80" fmla="*/ 27 w 120"/>
              <a:gd name="T81" fmla="*/ 199 h 207"/>
              <a:gd name="T82" fmla="*/ 7 w 120"/>
              <a:gd name="T83" fmla="*/ 179 h 207"/>
              <a:gd name="T84" fmla="*/ 0 w 120"/>
              <a:gd name="T85" fmla="*/ 151 h 207"/>
              <a:gd name="T86" fmla="*/ 5 w 120"/>
              <a:gd name="T87" fmla="*/ 140 h 207"/>
              <a:gd name="T88" fmla="*/ 16 w 120"/>
              <a:gd name="T89" fmla="*/ 136 h 207"/>
              <a:gd name="T90" fmla="*/ 27 w 120"/>
              <a:gd name="T91" fmla="*/ 141 h 207"/>
              <a:gd name="T92" fmla="*/ 31 w 120"/>
              <a:gd name="T93" fmla="*/ 151 h 207"/>
              <a:gd name="T94" fmla="*/ 27 w 120"/>
              <a:gd name="T95" fmla="*/ 162 h 207"/>
              <a:gd name="T96" fmla="*/ 16 w 120"/>
              <a:gd name="T97" fmla="*/ 167 h 207"/>
              <a:gd name="T98" fmla="*/ 13 w 120"/>
              <a:gd name="T99" fmla="*/ 166 h 207"/>
              <a:gd name="T100" fmla="*/ 12 w 120"/>
              <a:gd name="T101" fmla="*/ 166 h 207"/>
              <a:gd name="T102" fmla="*/ 12 w 120"/>
              <a:gd name="T103" fmla="*/ 16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" h="207">
                <a:moveTo>
                  <a:pt x="12" y="166"/>
                </a:moveTo>
                <a:cubicBezTo>
                  <a:pt x="14" y="172"/>
                  <a:pt x="17" y="177"/>
                  <a:pt x="21" y="182"/>
                </a:cubicBezTo>
                <a:cubicBezTo>
                  <a:pt x="25" y="187"/>
                  <a:pt x="30" y="191"/>
                  <a:pt x="36" y="193"/>
                </a:cubicBezTo>
                <a:cubicBezTo>
                  <a:pt x="42" y="196"/>
                  <a:pt x="48" y="197"/>
                  <a:pt x="54" y="197"/>
                </a:cubicBezTo>
                <a:cubicBezTo>
                  <a:pt x="69" y="197"/>
                  <a:pt x="79" y="192"/>
                  <a:pt x="84" y="180"/>
                </a:cubicBezTo>
                <a:cubicBezTo>
                  <a:pt x="89" y="169"/>
                  <a:pt x="92" y="156"/>
                  <a:pt x="92" y="140"/>
                </a:cubicBezTo>
                <a:cubicBezTo>
                  <a:pt x="92" y="133"/>
                  <a:pt x="92" y="127"/>
                  <a:pt x="92" y="122"/>
                </a:cubicBezTo>
                <a:cubicBezTo>
                  <a:pt x="92" y="117"/>
                  <a:pt x="91" y="113"/>
                  <a:pt x="90" y="108"/>
                </a:cubicBezTo>
                <a:cubicBezTo>
                  <a:pt x="88" y="101"/>
                  <a:pt x="85" y="95"/>
                  <a:pt x="80" y="90"/>
                </a:cubicBezTo>
                <a:cubicBezTo>
                  <a:pt x="75" y="85"/>
                  <a:pt x="70" y="82"/>
                  <a:pt x="63" y="82"/>
                </a:cubicBezTo>
                <a:cubicBezTo>
                  <a:pt x="56" y="82"/>
                  <a:pt x="50" y="83"/>
                  <a:pt x="46" y="85"/>
                </a:cubicBezTo>
                <a:cubicBezTo>
                  <a:pt x="41" y="87"/>
                  <a:pt x="37" y="90"/>
                  <a:pt x="34" y="92"/>
                </a:cubicBezTo>
                <a:cubicBezTo>
                  <a:pt x="31" y="95"/>
                  <a:pt x="28" y="98"/>
                  <a:pt x="26" y="101"/>
                </a:cubicBezTo>
                <a:cubicBezTo>
                  <a:pt x="24" y="104"/>
                  <a:pt x="22" y="106"/>
                  <a:pt x="21" y="106"/>
                </a:cubicBezTo>
                <a:lnTo>
                  <a:pt x="18" y="106"/>
                </a:lnTo>
                <a:cubicBezTo>
                  <a:pt x="18" y="106"/>
                  <a:pt x="17" y="105"/>
                  <a:pt x="16" y="105"/>
                </a:cubicBezTo>
                <a:cubicBezTo>
                  <a:pt x="16" y="104"/>
                  <a:pt x="15" y="104"/>
                  <a:pt x="15" y="103"/>
                </a:cubicBezTo>
                <a:lnTo>
                  <a:pt x="15" y="3"/>
                </a:lnTo>
                <a:cubicBezTo>
                  <a:pt x="15" y="2"/>
                  <a:pt x="16" y="2"/>
                  <a:pt x="16" y="1"/>
                </a:cubicBezTo>
                <a:cubicBezTo>
                  <a:pt x="17" y="1"/>
                  <a:pt x="18" y="0"/>
                  <a:pt x="18" y="0"/>
                </a:cubicBezTo>
                <a:lnTo>
                  <a:pt x="19" y="0"/>
                </a:lnTo>
                <a:cubicBezTo>
                  <a:pt x="32" y="7"/>
                  <a:pt x="47" y="10"/>
                  <a:pt x="62" y="10"/>
                </a:cubicBezTo>
                <a:cubicBezTo>
                  <a:pt x="77" y="10"/>
                  <a:pt x="91" y="7"/>
                  <a:pt x="105" y="0"/>
                </a:cubicBezTo>
                <a:lnTo>
                  <a:pt x="106" y="0"/>
                </a:lnTo>
                <a:cubicBezTo>
                  <a:pt x="106" y="0"/>
                  <a:pt x="107" y="1"/>
                  <a:pt x="108" y="1"/>
                </a:cubicBezTo>
                <a:cubicBezTo>
                  <a:pt x="108" y="2"/>
                  <a:pt x="109" y="2"/>
                  <a:pt x="109" y="3"/>
                </a:cubicBezTo>
                <a:lnTo>
                  <a:pt x="109" y="5"/>
                </a:lnTo>
                <a:cubicBezTo>
                  <a:pt x="109" y="6"/>
                  <a:pt x="108" y="7"/>
                  <a:pt x="108" y="7"/>
                </a:cubicBezTo>
                <a:cubicBezTo>
                  <a:pt x="101" y="16"/>
                  <a:pt x="93" y="23"/>
                  <a:pt x="82" y="28"/>
                </a:cubicBezTo>
                <a:cubicBezTo>
                  <a:pt x="72" y="33"/>
                  <a:pt x="61" y="36"/>
                  <a:pt x="50" y="36"/>
                </a:cubicBezTo>
                <a:cubicBezTo>
                  <a:pt x="42" y="36"/>
                  <a:pt x="34" y="35"/>
                  <a:pt x="26" y="32"/>
                </a:cubicBezTo>
                <a:lnTo>
                  <a:pt x="26" y="89"/>
                </a:lnTo>
                <a:cubicBezTo>
                  <a:pt x="32" y="84"/>
                  <a:pt x="38" y="80"/>
                  <a:pt x="43" y="78"/>
                </a:cubicBezTo>
                <a:cubicBezTo>
                  <a:pt x="49" y="75"/>
                  <a:pt x="55" y="74"/>
                  <a:pt x="63" y="74"/>
                </a:cubicBezTo>
                <a:cubicBezTo>
                  <a:pt x="74" y="74"/>
                  <a:pt x="84" y="77"/>
                  <a:pt x="93" y="84"/>
                </a:cubicBezTo>
                <a:cubicBezTo>
                  <a:pt x="102" y="90"/>
                  <a:pt x="109" y="98"/>
                  <a:pt x="113" y="109"/>
                </a:cubicBezTo>
                <a:cubicBezTo>
                  <a:pt x="118" y="119"/>
                  <a:pt x="120" y="129"/>
                  <a:pt x="120" y="140"/>
                </a:cubicBezTo>
                <a:cubicBezTo>
                  <a:pt x="120" y="152"/>
                  <a:pt x="117" y="163"/>
                  <a:pt x="111" y="173"/>
                </a:cubicBezTo>
                <a:cubicBezTo>
                  <a:pt x="105" y="184"/>
                  <a:pt x="97" y="192"/>
                  <a:pt x="87" y="198"/>
                </a:cubicBezTo>
                <a:cubicBezTo>
                  <a:pt x="77" y="204"/>
                  <a:pt x="66" y="207"/>
                  <a:pt x="54" y="207"/>
                </a:cubicBezTo>
                <a:cubicBezTo>
                  <a:pt x="44" y="207"/>
                  <a:pt x="35" y="204"/>
                  <a:pt x="27" y="199"/>
                </a:cubicBezTo>
                <a:cubicBezTo>
                  <a:pt x="19" y="194"/>
                  <a:pt x="12" y="187"/>
                  <a:pt x="7" y="179"/>
                </a:cubicBezTo>
                <a:cubicBezTo>
                  <a:pt x="3" y="170"/>
                  <a:pt x="0" y="161"/>
                  <a:pt x="0" y="151"/>
                </a:cubicBezTo>
                <a:cubicBezTo>
                  <a:pt x="0" y="147"/>
                  <a:pt x="2" y="143"/>
                  <a:pt x="5" y="140"/>
                </a:cubicBezTo>
                <a:cubicBezTo>
                  <a:pt x="8" y="138"/>
                  <a:pt x="11" y="136"/>
                  <a:pt x="16" y="136"/>
                </a:cubicBezTo>
                <a:cubicBezTo>
                  <a:pt x="20" y="136"/>
                  <a:pt x="24" y="138"/>
                  <a:pt x="27" y="141"/>
                </a:cubicBezTo>
                <a:cubicBezTo>
                  <a:pt x="30" y="143"/>
                  <a:pt x="31" y="147"/>
                  <a:pt x="31" y="151"/>
                </a:cubicBezTo>
                <a:cubicBezTo>
                  <a:pt x="31" y="156"/>
                  <a:pt x="30" y="159"/>
                  <a:pt x="27" y="162"/>
                </a:cubicBezTo>
                <a:cubicBezTo>
                  <a:pt x="24" y="165"/>
                  <a:pt x="20" y="167"/>
                  <a:pt x="16" y="167"/>
                </a:cubicBezTo>
                <a:cubicBezTo>
                  <a:pt x="15" y="167"/>
                  <a:pt x="14" y="167"/>
                  <a:pt x="13" y="166"/>
                </a:cubicBezTo>
                <a:cubicBezTo>
                  <a:pt x="12" y="166"/>
                  <a:pt x="12" y="166"/>
                  <a:pt x="12" y="166"/>
                </a:cubicBezTo>
                <a:close/>
                <a:moveTo>
                  <a:pt x="12" y="16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Freeform 151"/>
          <p:cNvSpPr>
            <a:spLocks noEditPoints="1"/>
          </p:cNvSpPr>
          <p:nvPr/>
        </p:nvSpPr>
        <p:spPr bwMode="auto">
          <a:xfrm>
            <a:off x="7110413" y="6315076"/>
            <a:ext cx="79375" cy="157163"/>
          </a:xfrm>
          <a:custGeom>
            <a:avLst/>
            <a:gdLst>
              <a:gd name="T0" fmla="*/ 2 w 100"/>
              <a:gd name="T1" fmla="*/ 200 h 200"/>
              <a:gd name="T2" fmla="*/ 2 w 100"/>
              <a:gd name="T3" fmla="*/ 190 h 200"/>
              <a:gd name="T4" fmla="*/ 40 w 100"/>
              <a:gd name="T5" fmla="*/ 180 h 200"/>
              <a:gd name="T6" fmla="*/ 40 w 100"/>
              <a:gd name="T7" fmla="*/ 23 h 200"/>
              <a:gd name="T8" fmla="*/ 0 w 100"/>
              <a:gd name="T9" fmla="*/ 30 h 200"/>
              <a:gd name="T10" fmla="*/ 0 w 100"/>
              <a:gd name="T11" fmla="*/ 19 h 200"/>
              <a:gd name="T12" fmla="*/ 56 w 100"/>
              <a:gd name="T13" fmla="*/ 0 h 200"/>
              <a:gd name="T14" fmla="*/ 60 w 100"/>
              <a:gd name="T15" fmla="*/ 0 h 200"/>
              <a:gd name="T16" fmla="*/ 62 w 100"/>
              <a:gd name="T17" fmla="*/ 1 h 200"/>
              <a:gd name="T18" fmla="*/ 63 w 100"/>
              <a:gd name="T19" fmla="*/ 3 h 200"/>
              <a:gd name="T20" fmla="*/ 63 w 100"/>
              <a:gd name="T21" fmla="*/ 180 h 200"/>
              <a:gd name="T22" fmla="*/ 100 w 100"/>
              <a:gd name="T23" fmla="*/ 190 h 200"/>
              <a:gd name="T24" fmla="*/ 100 w 100"/>
              <a:gd name="T25" fmla="*/ 200 h 200"/>
              <a:gd name="T26" fmla="*/ 2 w 100"/>
              <a:gd name="T27" fmla="*/ 200 h 200"/>
              <a:gd name="T28" fmla="*/ 2 w 100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200">
                <a:moveTo>
                  <a:pt x="2" y="200"/>
                </a:moveTo>
                <a:lnTo>
                  <a:pt x="2" y="190"/>
                </a:lnTo>
                <a:cubicBezTo>
                  <a:pt x="27" y="190"/>
                  <a:pt x="40" y="186"/>
                  <a:pt x="40" y="180"/>
                </a:cubicBezTo>
                <a:lnTo>
                  <a:pt x="40" y="23"/>
                </a:lnTo>
                <a:cubicBezTo>
                  <a:pt x="29" y="28"/>
                  <a:pt x="16" y="30"/>
                  <a:pt x="0" y="30"/>
                </a:cubicBezTo>
                <a:lnTo>
                  <a:pt x="0" y="19"/>
                </a:lnTo>
                <a:cubicBezTo>
                  <a:pt x="25" y="19"/>
                  <a:pt x="43" y="13"/>
                  <a:pt x="56" y="0"/>
                </a:cubicBezTo>
                <a:lnTo>
                  <a:pt x="60" y="0"/>
                </a:lnTo>
                <a:cubicBezTo>
                  <a:pt x="61" y="0"/>
                  <a:pt x="61" y="1"/>
                  <a:pt x="62" y="1"/>
                </a:cubicBezTo>
                <a:cubicBezTo>
                  <a:pt x="63" y="2"/>
                  <a:pt x="63" y="2"/>
                  <a:pt x="63" y="3"/>
                </a:cubicBezTo>
                <a:lnTo>
                  <a:pt x="63" y="180"/>
                </a:lnTo>
                <a:cubicBezTo>
                  <a:pt x="63" y="186"/>
                  <a:pt x="75" y="190"/>
                  <a:pt x="100" y="190"/>
                </a:cubicBezTo>
                <a:lnTo>
                  <a:pt x="100" y="200"/>
                </a:lnTo>
                <a:lnTo>
                  <a:pt x="2" y="200"/>
                </a:lnTo>
                <a:close/>
                <a:moveTo>
                  <a:pt x="2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" name="Freeform 152"/>
          <p:cNvSpPr>
            <a:spLocks noEditPoints="1"/>
          </p:cNvSpPr>
          <p:nvPr/>
        </p:nvSpPr>
        <p:spPr bwMode="auto">
          <a:xfrm>
            <a:off x="7218363" y="6315076"/>
            <a:ext cx="98425" cy="161925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5 h 207"/>
              <a:gd name="T6" fmla="*/ 5 w 126"/>
              <a:gd name="T7" fmla="*/ 56 h 207"/>
              <a:gd name="T8" fmla="*/ 24 w 126"/>
              <a:gd name="T9" fmla="*/ 17 h 207"/>
              <a:gd name="T10" fmla="*/ 63 w 126"/>
              <a:gd name="T11" fmla="*/ 0 h 207"/>
              <a:gd name="T12" fmla="*/ 95 w 126"/>
              <a:gd name="T13" fmla="*/ 10 h 207"/>
              <a:gd name="T14" fmla="*/ 115 w 126"/>
              <a:gd name="T15" fmla="*/ 35 h 207"/>
              <a:gd name="T16" fmla="*/ 124 w 126"/>
              <a:gd name="T17" fmla="*/ 68 h 207"/>
              <a:gd name="T18" fmla="*/ 126 w 126"/>
              <a:gd name="T19" fmla="*/ 105 h 207"/>
              <a:gd name="T20" fmla="*/ 121 w 126"/>
              <a:gd name="T21" fmla="*/ 153 h 207"/>
              <a:gd name="T22" fmla="*/ 103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8 w 126"/>
              <a:gd name="T43" fmla="*/ 58 h 207"/>
              <a:gd name="T44" fmla="*/ 26 w 126"/>
              <a:gd name="T45" fmla="*/ 100 h 207"/>
              <a:gd name="T46" fmla="*/ 27 w 126"/>
              <a:gd name="T47" fmla="*/ 131 h 207"/>
              <a:gd name="T48" fmla="*/ 31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9" y="207"/>
                  <a:pt x="22" y="197"/>
                  <a:pt x="13" y="176"/>
                </a:cubicBezTo>
                <a:cubicBezTo>
                  <a:pt x="4" y="156"/>
                  <a:pt x="0" y="132"/>
                  <a:pt x="0" y="105"/>
                </a:cubicBezTo>
                <a:cubicBezTo>
                  <a:pt x="0" y="87"/>
                  <a:pt x="1" y="71"/>
                  <a:pt x="5" y="56"/>
                </a:cubicBezTo>
                <a:cubicBezTo>
                  <a:pt x="8" y="40"/>
                  <a:pt x="14" y="27"/>
                  <a:pt x="24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7"/>
                  <a:pt x="110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5" y="80"/>
                  <a:pt x="126" y="92"/>
                  <a:pt x="126" y="105"/>
                </a:cubicBezTo>
                <a:cubicBezTo>
                  <a:pt x="126" y="122"/>
                  <a:pt x="125" y="138"/>
                  <a:pt x="121" y="153"/>
                </a:cubicBezTo>
                <a:cubicBezTo>
                  <a:pt x="118" y="168"/>
                  <a:pt x="112" y="181"/>
                  <a:pt x="103" y="191"/>
                </a:cubicBezTo>
                <a:cubicBezTo>
                  <a:pt x="93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3" y="193"/>
                  <a:pt x="88" y="182"/>
                </a:cubicBezTo>
                <a:cubicBezTo>
                  <a:pt x="93" y="170"/>
                  <a:pt x="97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5"/>
                  <a:pt x="99" y="71"/>
                  <a:pt x="98" y="58"/>
                </a:cubicBezTo>
                <a:cubicBezTo>
                  <a:pt x="97" y="45"/>
                  <a:pt x="94" y="34"/>
                  <a:pt x="88" y="24"/>
                </a:cubicBezTo>
                <a:cubicBezTo>
                  <a:pt x="83" y="13"/>
                  <a:pt x="74" y="8"/>
                  <a:pt x="63" y="8"/>
                </a:cubicBezTo>
                <a:cubicBezTo>
                  <a:pt x="52" y="8"/>
                  <a:pt x="43" y="13"/>
                  <a:pt x="38" y="24"/>
                </a:cubicBezTo>
                <a:cubicBezTo>
                  <a:pt x="33" y="34"/>
                  <a:pt x="29" y="46"/>
                  <a:pt x="28" y="58"/>
                </a:cubicBezTo>
                <a:cubicBezTo>
                  <a:pt x="27" y="71"/>
                  <a:pt x="26" y="85"/>
                  <a:pt x="26" y="100"/>
                </a:cubicBezTo>
                <a:cubicBezTo>
                  <a:pt x="26" y="111"/>
                  <a:pt x="26" y="121"/>
                  <a:pt x="27" y="131"/>
                </a:cubicBezTo>
                <a:cubicBezTo>
                  <a:pt x="27" y="141"/>
                  <a:pt x="29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" name="Freeform 153"/>
          <p:cNvSpPr>
            <a:spLocks noEditPoints="1"/>
          </p:cNvSpPr>
          <p:nvPr/>
        </p:nvSpPr>
        <p:spPr bwMode="auto">
          <a:xfrm>
            <a:off x="4938713" y="6405563"/>
            <a:ext cx="179388" cy="163513"/>
          </a:xfrm>
          <a:custGeom>
            <a:avLst/>
            <a:gdLst>
              <a:gd name="T0" fmla="*/ 228 w 228"/>
              <a:gd name="T1" fmla="*/ 207 h 207"/>
              <a:gd name="T2" fmla="*/ 216 w 228"/>
              <a:gd name="T3" fmla="*/ 207 h 207"/>
              <a:gd name="T4" fmla="*/ 205 w 228"/>
              <a:gd name="T5" fmla="*/ 172 h 207"/>
              <a:gd name="T6" fmla="*/ 22 w 228"/>
              <a:gd name="T7" fmla="*/ 172 h 207"/>
              <a:gd name="T8" fmla="*/ 12 w 228"/>
              <a:gd name="T9" fmla="*/ 207 h 207"/>
              <a:gd name="T10" fmla="*/ 0 w 228"/>
              <a:gd name="T11" fmla="*/ 207 h 207"/>
              <a:gd name="T12" fmla="*/ 0 w 228"/>
              <a:gd name="T13" fmla="*/ 18 h 207"/>
              <a:gd name="T14" fmla="*/ 76 w 228"/>
              <a:gd name="T15" fmla="*/ 9 h 207"/>
              <a:gd name="T16" fmla="*/ 76 w 228"/>
              <a:gd name="T17" fmla="*/ 18 h 207"/>
              <a:gd name="T18" fmla="*/ 34 w 228"/>
              <a:gd name="T19" fmla="*/ 29 h 207"/>
              <a:gd name="T20" fmla="*/ 17 w 228"/>
              <a:gd name="T21" fmla="*/ 49 h 207"/>
              <a:gd name="T22" fmla="*/ 12 w 228"/>
              <a:gd name="T23" fmla="*/ 92 h 207"/>
              <a:gd name="T24" fmla="*/ 12 w 228"/>
              <a:gd name="T25" fmla="*/ 124 h 207"/>
              <a:gd name="T26" fmla="*/ 12 w 228"/>
              <a:gd name="T27" fmla="*/ 133 h 207"/>
              <a:gd name="T28" fmla="*/ 15 w 228"/>
              <a:gd name="T29" fmla="*/ 139 h 207"/>
              <a:gd name="T30" fmla="*/ 22 w 228"/>
              <a:gd name="T31" fmla="*/ 141 h 207"/>
              <a:gd name="T32" fmla="*/ 104 w 228"/>
              <a:gd name="T33" fmla="*/ 141 h 207"/>
              <a:gd name="T34" fmla="*/ 104 w 228"/>
              <a:gd name="T35" fmla="*/ 117 h 207"/>
              <a:gd name="T36" fmla="*/ 101 w 228"/>
              <a:gd name="T37" fmla="*/ 91 h 207"/>
              <a:gd name="T38" fmla="*/ 90 w 228"/>
              <a:gd name="T39" fmla="*/ 80 h 207"/>
              <a:gd name="T40" fmla="*/ 65 w 228"/>
              <a:gd name="T41" fmla="*/ 76 h 207"/>
              <a:gd name="T42" fmla="*/ 65 w 228"/>
              <a:gd name="T43" fmla="*/ 67 h 207"/>
              <a:gd name="T44" fmla="*/ 154 w 228"/>
              <a:gd name="T45" fmla="*/ 67 h 207"/>
              <a:gd name="T46" fmla="*/ 154 w 228"/>
              <a:gd name="T47" fmla="*/ 76 h 207"/>
              <a:gd name="T48" fmla="*/ 129 w 228"/>
              <a:gd name="T49" fmla="*/ 80 h 207"/>
              <a:gd name="T50" fmla="*/ 118 w 228"/>
              <a:gd name="T51" fmla="*/ 91 h 207"/>
              <a:gd name="T52" fmla="*/ 115 w 228"/>
              <a:gd name="T53" fmla="*/ 117 h 207"/>
              <a:gd name="T54" fmla="*/ 115 w 228"/>
              <a:gd name="T55" fmla="*/ 141 h 207"/>
              <a:gd name="T56" fmla="*/ 205 w 228"/>
              <a:gd name="T57" fmla="*/ 141 h 207"/>
              <a:gd name="T58" fmla="*/ 214 w 228"/>
              <a:gd name="T59" fmla="*/ 137 h 207"/>
              <a:gd name="T60" fmla="*/ 216 w 228"/>
              <a:gd name="T61" fmla="*/ 124 h 207"/>
              <a:gd name="T62" fmla="*/ 216 w 228"/>
              <a:gd name="T63" fmla="*/ 89 h 207"/>
              <a:gd name="T64" fmla="*/ 212 w 228"/>
              <a:gd name="T65" fmla="*/ 52 h 207"/>
              <a:gd name="T66" fmla="*/ 200 w 228"/>
              <a:gd name="T67" fmla="*/ 30 h 207"/>
              <a:gd name="T68" fmla="*/ 178 w 228"/>
              <a:gd name="T69" fmla="*/ 17 h 207"/>
              <a:gd name="T70" fmla="*/ 140 w 228"/>
              <a:gd name="T71" fmla="*/ 9 h 207"/>
              <a:gd name="T72" fmla="*/ 140 w 228"/>
              <a:gd name="T73" fmla="*/ 0 h 207"/>
              <a:gd name="T74" fmla="*/ 228 w 228"/>
              <a:gd name="T75" fmla="*/ 13 h 207"/>
              <a:gd name="T76" fmla="*/ 228 w 228"/>
              <a:gd name="T77" fmla="*/ 207 h 207"/>
              <a:gd name="T78" fmla="*/ 228 w 228"/>
              <a:gd name="T79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8" h="207">
                <a:moveTo>
                  <a:pt x="228" y="207"/>
                </a:moveTo>
                <a:lnTo>
                  <a:pt x="216" y="207"/>
                </a:lnTo>
                <a:cubicBezTo>
                  <a:pt x="216" y="184"/>
                  <a:pt x="212" y="172"/>
                  <a:pt x="205" y="172"/>
                </a:cubicBezTo>
                <a:lnTo>
                  <a:pt x="22" y="172"/>
                </a:lnTo>
                <a:cubicBezTo>
                  <a:pt x="15" y="172"/>
                  <a:pt x="12" y="184"/>
                  <a:pt x="12" y="207"/>
                </a:cubicBezTo>
                <a:lnTo>
                  <a:pt x="0" y="207"/>
                </a:lnTo>
                <a:lnTo>
                  <a:pt x="0" y="18"/>
                </a:lnTo>
                <a:lnTo>
                  <a:pt x="76" y="9"/>
                </a:lnTo>
                <a:lnTo>
                  <a:pt x="76" y="18"/>
                </a:lnTo>
                <a:cubicBezTo>
                  <a:pt x="57" y="21"/>
                  <a:pt x="43" y="24"/>
                  <a:pt x="34" y="29"/>
                </a:cubicBezTo>
                <a:cubicBezTo>
                  <a:pt x="26" y="33"/>
                  <a:pt x="20" y="40"/>
                  <a:pt x="17" y="49"/>
                </a:cubicBezTo>
                <a:cubicBezTo>
                  <a:pt x="13" y="58"/>
                  <a:pt x="12" y="73"/>
                  <a:pt x="12" y="92"/>
                </a:cubicBezTo>
                <a:lnTo>
                  <a:pt x="12" y="124"/>
                </a:lnTo>
                <a:cubicBezTo>
                  <a:pt x="12" y="128"/>
                  <a:pt x="12" y="131"/>
                  <a:pt x="12" y="133"/>
                </a:cubicBezTo>
                <a:cubicBezTo>
                  <a:pt x="12" y="136"/>
                  <a:pt x="13" y="138"/>
                  <a:pt x="15" y="139"/>
                </a:cubicBezTo>
                <a:cubicBezTo>
                  <a:pt x="16" y="140"/>
                  <a:pt x="19" y="141"/>
                  <a:pt x="22" y="141"/>
                </a:cubicBezTo>
                <a:lnTo>
                  <a:pt x="104" y="141"/>
                </a:lnTo>
                <a:lnTo>
                  <a:pt x="104" y="117"/>
                </a:lnTo>
                <a:cubicBezTo>
                  <a:pt x="104" y="105"/>
                  <a:pt x="103" y="97"/>
                  <a:pt x="101" y="91"/>
                </a:cubicBezTo>
                <a:cubicBezTo>
                  <a:pt x="99" y="86"/>
                  <a:pt x="95" y="82"/>
                  <a:pt x="90" y="80"/>
                </a:cubicBezTo>
                <a:cubicBezTo>
                  <a:pt x="85" y="78"/>
                  <a:pt x="76" y="76"/>
                  <a:pt x="65" y="76"/>
                </a:cubicBezTo>
                <a:lnTo>
                  <a:pt x="65" y="67"/>
                </a:lnTo>
                <a:lnTo>
                  <a:pt x="154" y="67"/>
                </a:lnTo>
                <a:lnTo>
                  <a:pt x="154" y="76"/>
                </a:lnTo>
                <a:cubicBezTo>
                  <a:pt x="143" y="76"/>
                  <a:pt x="135" y="78"/>
                  <a:pt x="129" y="80"/>
                </a:cubicBezTo>
                <a:cubicBezTo>
                  <a:pt x="124" y="82"/>
                  <a:pt x="120" y="86"/>
                  <a:pt x="118" y="91"/>
                </a:cubicBezTo>
                <a:cubicBezTo>
                  <a:pt x="116" y="97"/>
                  <a:pt x="115" y="105"/>
                  <a:pt x="115" y="117"/>
                </a:cubicBezTo>
                <a:lnTo>
                  <a:pt x="115" y="141"/>
                </a:lnTo>
                <a:lnTo>
                  <a:pt x="205" y="141"/>
                </a:lnTo>
                <a:cubicBezTo>
                  <a:pt x="210" y="141"/>
                  <a:pt x="213" y="140"/>
                  <a:pt x="214" y="137"/>
                </a:cubicBezTo>
                <a:cubicBezTo>
                  <a:pt x="215" y="134"/>
                  <a:pt x="216" y="130"/>
                  <a:pt x="216" y="124"/>
                </a:cubicBezTo>
                <a:lnTo>
                  <a:pt x="216" y="89"/>
                </a:lnTo>
                <a:cubicBezTo>
                  <a:pt x="216" y="74"/>
                  <a:pt x="215" y="61"/>
                  <a:pt x="212" y="52"/>
                </a:cubicBezTo>
                <a:cubicBezTo>
                  <a:pt x="210" y="42"/>
                  <a:pt x="206" y="35"/>
                  <a:pt x="200" y="30"/>
                </a:cubicBezTo>
                <a:cubicBezTo>
                  <a:pt x="194" y="24"/>
                  <a:pt x="187" y="20"/>
                  <a:pt x="178" y="17"/>
                </a:cubicBezTo>
                <a:cubicBezTo>
                  <a:pt x="169" y="14"/>
                  <a:pt x="156" y="12"/>
                  <a:pt x="140" y="9"/>
                </a:cubicBezTo>
                <a:lnTo>
                  <a:pt x="140" y="0"/>
                </a:lnTo>
                <a:lnTo>
                  <a:pt x="228" y="13"/>
                </a:lnTo>
                <a:lnTo>
                  <a:pt x="228" y="207"/>
                </a:lnTo>
                <a:close/>
                <a:moveTo>
                  <a:pt x="228" y="20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" name="Freeform 154"/>
          <p:cNvSpPr>
            <a:spLocks noEditPoints="1"/>
          </p:cNvSpPr>
          <p:nvPr/>
        </p:nvSpPr>
        <p:spPr bwMode="auto">
          <a:xfrm>
            <a:off x="5000625" y="6303963"/>
            <a:ext cx="117475" cy="88900"/>
          </a:xfrm>
          <a:custGeom>
            <a:avLst/>
            <a:gdLst>
              <a:gd name="T0" fmla="*/ 148 w 148"/>
              <a:gd name="T1" fmla="*/ 113 h 113"/>
              <a:gd name="T2" fmla="*/ 136 w 148"/>
              <a:gd name="T3" fmla="*/ 113 h 113"/>
              <a:gd name="T4" fmla="*/ 134 w 148"/>
              <a:gd name="T5" fmla="*/ 94 h 113"/>
              <a:gd name="T6" fmla="*/ 125 w 148"/>
              <a:gd name="T7" fmla="*/ 87 h 113"/>
              <a:gd name="T8" fmla="*/ 34 w 148"/>
              <a:gd name="T9" fmla="*/ 87 h 113"/>
              <a:gd name="T10" fmla="*/ 22 w 148"/>
              <a:gd name="T11" fmla="*/ 89 h 113"/>
              <a:gd name="T12" fmla="*/ 17 w 148"/>
              <a:gd name="T13" fmla="*/ 97 h 113"/>
              <a:gd name="T14" fmla="*/ 16 w 148"/>
              <a:gd name="T15" fmla="*/ 113 h 113"/>
              <a:gd name="T16" fmla="*/ 4 w 148"/>
              <a:gd name="T17" fmla="*/ 113 h 113"/>
              <a:gd name="T18" fmla="*/ 0 w 148"/>
              <a:gd name="T19" fmla="*/ 65 h 113"/>
              <a:gd name="T20" fmla="*/ 33 w 148"/>
              <a:gd name="T21" fmla="*/ 65 h 113"/>
              <a:gd name="T22" fmla="*/ 9 w 148"/>
              <a:gd name="T23" fmla="*/ 50 h 113"/>
              <a:gd name="T24" fmla="*/ 0 w 148"/>
              <a:gd name="T25" fmla="*/ 25 h 113"/>
              <a:gd name="T26" fmla="*/ 6 w 148"/>
              <a:gd name="T27" fmla="*/ 8 h 113"/>
              <a:gd name="T28" fmla="*/ 22 w 148"/>
              <a:gd name="T29" fmla="*/ 0 h 113"/>
              <a:gd name="T30" fmla="*/ 32 w 148"/>
              <a:gd name="T31" fmla="*/ 4 h 113"/>
              <a:gd name="T32" fmla="*/ 37 w 148"/>
              <a:gd name="T33" fmla="*/ 15 h 113"/>
              <a:gd name="T34" fmla="*/ 32 w 148"/>
              <a:gd name="T35" fmla="*/ 26 h 113"/>
              <a:gd name="T36" fmla="*/ 22 w 148"/>
              <a:gd name="T37" fmla="*/ 30 h 113"/>
              <a:gd name="T38" fmla="*/ 9 w 148"/>
              <a:gd name="T39" fmla="*/ 24 h 113"/>
              <a:gd name="T40" fmla="*/ 9 w 148"/>
              <a:gd name="T41" fmla="*/ 25 h 113"/>
              <a:gd name="T42" fmla="*/ 19 w 148"/>
              <a:gd name="T43" fmla="*/ 48 h 113"/>
              <a:gd name="T44" fmla="*/ 43 w 148"/>
              <a:gd name="T45" fmla="*/ 60 h 113"/>
              <a:gd name="T46" fmla="*/ 71 w 148"/>
              <a:gd name="T47" fmla="*/ 63 h 113"/>
              <a:gd name="T48" fmla="*/ 125 w 148"/>
              <a:gd name="T49" fmla="*/ 63 h 113"/>
              <a:gd name="T50" fmla="*/ 136 w 148"/>
              <a:gd name="T51" fmla="*/ 31 h 113"/>
              <a:gd name="T52" fmla="*/ 148 w 148"/>
              <a:gd name="T53" fmla="*/ 31 h 113"/>
              <a:gd name="T54" fmla="*/ 148 w 148"/>
              <a:gd name="T55" fmla="*/ 113 h 113"/>
              <a:gd name="T56" fmla="*/ 148 w 148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" h="113">
                <a:moveTo>
                  <a:pt x="148" y="113"/>
                </a:moveTo>
                <a:lnTo>
                  <a:pt x="136" y="113"/>
                </a:lnTo>
                <a:cubicBezTo>
                  <a:pt x="136" y="105"/>
                  <a:pt x="135" y="99"/>
                  <a:pt x="134" y="94"/>
                </a:cubicBezTo>
                <a:cubicBezTo>
                  <a:pt x="133" y="89"/>
                  <a:pt x="130" y="87"/>
                  <a:pt x="125" y="87"/>
                </a:cubicBezTo>
                <a:lnTo>
                  <a:pt x="34" y="87"/>
                </a:lnTo>
                <a:cubicBezTo>
                  <a:pt x="29" y="87"/>
                  <a:pt x="24" y="88"/>
                  <a:pt x="22" y="89"/>
                </a:cubicBezTo>
                <a:cubicBezTo>
                  <a:pt x="19" y="91"/>
                  <a:pt x="17" y="94"/>
                  <a:pt x="17" y="97"/>
                </a:cubicBezTo>
                <a:cubicBezTo>
                  <a:pt x="16" y="100"/>
                  <a:pt x="16" y="106"/>
                  <a:pt x="16" y="113"/>
                </a:cubicBezTo>
                <a:lnTo>
                  <a:pt x="4" y="113"/>
                </a:lnTo>
                <a:lnTo>
                  <a:pt x="0" y="65"/>
                </a:lnTo>
                <a:lnTo>
                  <a:pt x="33" y="65"/>
                </a:lnTo>
                <a:cubicBezTo>
                  <a:pt x="23" y="61"/>
                  <a:pt x="15" y="56"/>
                  <a:pt x="9" y="50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9"/>
                  <a:pt x="2" y="13"/>
                  <a:pt x="6" y="8"/>
                </a:cubicBezTo>
                <a:cubicBezTo>
                  <a:pt x="10" y="2"/>
                  <a:pt x="15" y="0"/>
                  <a:pt x="22" y="0"/>
                </a:cubicBezTo>
                <a:cubicBezTo>
                  <a:pt x="26" y="0"/>
                  <a:pt x="29" y="1"/>
                  <a:pt x="32" y="4"/>
                </a:cubicBezTo>
                <a:cubicBezTo>
                  <a:pt x="35" y="7"/>
                  <a:pt x="37" y="11"/>
                  <a:pt x="37" y="15"/>
                </a:cubicBezTo>
                <a:cubicBezTo>
                  <a:pt x="37" y="19"/>
                  <a:pt x="35" y="23"/>
                  <a:pt x="32" y="26"/>
                </a:cubicBezTo>
                <a:cubicBezTo>
                  <a:pt x="29" y="28"/>
                  <a:pt x="26" y="30"/>
                  <a:pt x="22" y="30"/>
                </a:cubicBezTo>
                <a:cubicBezTo>
                  <a:pt x="16" y="30"/>
                  <a:pt x="11" y="28"/>
                  <a:pt x="9" y="24"/>
                </a:cubicBezTo>
                <a:lnTo>
                  <a:pt x="9" y="25"/>
                </a:lnTo>
                <a:cubicBezTo>
                  <a:pt x="9" y="34"/>
                  <a:pt x="12" y="42"/>
                  <a:pt x="19" y="48"/>
                </a:cubicBezTo>
                <a:cubicBezTo>
                  <a:pt x="25" y="53"/>
                  <a:pt x="33" y="57"/>
                  <a:pt x="43" y="60"/>
                </a:cubicBezTo>
                <a:cubicBezTo>
                  <a:pt x="53" y="62"/>
                  <a:pt x="62" y="63"/>
                  <a:pt x="71" y="63"/>
                </a:cubicBezTo>
                <a:lnTo>
                  <a:pt x="125" y="63"/>
                </a:lnTo>
                <a:cubicBezTo>
                  <a:pt x="132" y="63"/>
                  <a:pt x="136" y="52"/>
                  <a:pt x="136" y="31"/>
                </a:cubicBezTo>
                <a:lnTo>
                  <a:pt x="148" y="31"/>
                </a:lnTo>
                <a:lnTo>
                  <a:pt x="148" y="113"/>
                </a:lnTo>
                <a:close/>
                <a:moveTo>
                  <a:pt x="148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" name="Freeform 155"/>
          <p:cNvSpPr>
            <a:spLocks noEditPoints="1"/>
          </p:cNvSpPr>
          <p:nvPr/>
        </p:nvSpPr>
        <p:spPr bwMode="auto">
          <a:xfrm>
            <a:off x="5000625" y="6202363"/>
            <a:ext cx="117475" cy="88900"/>
          </a:xfrm>
          <a:custGeom>
            <a:avLst/>
            <a:gdLst>
              <a:gd name="T0" fmla="*/ 148 w 148"/>
              <a:gd name="T1" fmla="*/ 112 h 112"/>
              <a:gd name="T2" fmla="*/ 136 w 148"/>
              <a:gd name="T3" fmla="*/ 112 h 112"/>
              <a:gd name="T4" fmla="*/ 134 w 148"/>
              <a:gd name="T5" fmla="*/ 94 h 112"/>
              <a:gd name="T6" fmla="*/ 125 w 148"/>
              <a:gd name="T7" fmla="*/ 86 h 112"/>
              <a:gd name="T8" fmla="*/ 34 w 148"/>
              <a:gd name="T9" fmla="*/ 86 h 112"/>
              <a:gd name="T10" fmla="*/ 22 w 148"/>
              <a:gd name="T11" fmla="*/ 89 h 112"/>
              <a:gd name="T12" fmla="*/ 17 w 148"/>
              <a:gd name="T13" fmla="*/ 97 h 112"/>
              <a:gd name="T14" fmla="*/ 16 w 148"/>
              <a:gd name="T15" fmla="*/ 112 h 112"/>
              <a:gd name="T16" fmla="*/ 4 w 148"/>
              <a:gd name="T17" fmla="*/ 112 h 112"/>
              <a:gd name="T18" fmla="*/ 0 w 148"/>
              <a:gd name="T19" fmla="*/ 65 h 112"/>
              <a:gd name="T20" fmla="*/ 33 w 148"/>
              <a:gd name="T21" fmla="*/ 65 h 112"/>
              <a:gd name="T22" fmla="*/ 9 w 148"/>
              <a:gd name="T23" fmla="*/ 49 h 112"/>
              <a:gd name="T24" fmla="*/ 0 w 148"/>
              <a:gd name="T25" fmla="*/ 25 h 112"/>
              <a:gd name="T26" fmla="*/ 6 w 148"/>
              <a:gd name="T27" fmla="*/ 7 h 112"/>
              <a:gd name="T28" fmla="*/ 22 w 148"/>
              <a:gd name="T29" fmla="*/ 0 h 112"/>
              <a:gd name="T30" fmla="*/ 32 w 148"/>
              <a:gd name="T31" fmla="*/ 4 h 112"/>
              <a:gd name="T32" fmla="*/ 37 w 148"/>
              <a:gd name="T33" fmla="*/ 15 h 112"/>
              <a:gd name="T34" fmla="*/ 32 w 148"/>
              <a:gd name="T35" fmla="*/ 25 h 112"/>
              <a:gd name="T36" fmla="*/ 22 w 148"/>
              <a:gd name="T37" fmla="*/ 30 h 112"/>
              <a:gd name="T38" fmla="*/ 9 w 148"/>
              <a:gd name="T39" fmla="*/ 23 h 112"/>
              <a:gd name="T40" fmla="*/ 9 w 148"/>
              <a:gd name="T41" fmla="*/ 25 h 112"/>
              <a:gd name="T42" fmla="*/ 19 w 148"/>
              <a:gd name="T43" fmla="*/ 47 h 112"/>
              <a:gd name="T44" fmla="*/ 43 w 148"/>
              <a:gd name="T45" fmla="*/ 60 h 112"/>
              <a:gd name="T46" fmla="*/ 71 w 148"/>
              <a:gd name="T47" fmla="*/ 63 h 112"/>
              <a:gd name="T48" fmla="*/ 125 w 148"/>
              <a:gd name="T49" fmla="*/ 63 h 112"/>
              <a:gd name="T50" fmla="*/ 136 w 148"/>
              <a:gd name="T51" fmla="*/ 31 h 112"/>
              <a:gd name="T52" fmla="*/ 148 w 148"/>
              <a:gd name="T53" fmla="*/ 31 h 112"/>
              <a:gd name="T54" fmla="*/ 148 w 148"/>
              <a:gd name="T55" fmla="*/ 112 h 112"/>
              <a:gd name="T56" fmla="*/ 148 w 148"/>
              <a:gd name="T5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" h="112">
                <a:moveTo>
                  <a:pt x="148" y="112"/>
                </a:moveTo>
                <a:lnTo>
                  <a:pt x="136" y="112"/>
                </a:lnTo>
                <a:cubicBezTo>
                  <a:pt x="136" y="105"/>
                  <a:pt x="135" y="99"/>
                  <a:pt x="134" y="94"/>
                </a:cubicBezTo>
                <a:cubicBezTo>
                  <a:pt x="133" y="89"/>
                  <a:pt x="130" y="86"/>
                  <a:pt x="125" y="86"/>
                </a:cubicBezTo>
                <a:lnTo>
                  <a:pt x="34" y="86"/>
                </a:lnTo>
                <a:cubicBezTo>
                  <a:pt x="29" y="86"/>
                  <a:pt x="24" y="87"/>
                  <a:pt x="22" y="89"/>
                </a:cubicBezTo>
                <a:cubicBezTo>
                  <a:pt x="19" y="91"/>
                  <a:pt x="17" y="93"/>
                  <a:pt x="17" y="97"/>
                </a:cubicBezTo>
                <a:cubicBezTo>
                  <a:pt x="16" y="100"/>
                  <a:pt x="16" y="105"/>
                  <a:pt x="16" y="112"/>
                </a:cubicBezTo>
                <a:lnTo>
                  <a:pt x="4" y="112"/>
                </a:lnTo>
                <a:lnTo>
                  <a:pt x="0" y="65"/>
                </a:lnTo>
                <a:lnTo>
                  <a:pt x="33" y="65"/>
                </a:lnTo>
                <a:cubicBezTo>
                  <a:pt x="23" y="61"/>
                  <a:pt x="15" y="56"/>
                  <a:pt x="9" y="49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9"/>
                  <a:pt x="2" y="13"/>
                  <a:pt x="6" y="7"/>
                </a:cubicBezTo>
                <a:cubicBezTo>
                  <a:pt x="10" y="2"/>
                  <a:pt x="15" y="0"/>
                  <a:pt x="22" y="0"/>
                </a:cubicBezTo>
                <a:cubicBezTo>
                  <a:pt x="26" y="0"/>
                  <a:pt x="29" y="1"/>
                  <a:pt x="32" y="4"/>
                </a:cubicBezTo>
                <a:cubicBezTo>
                  <a:pt x="35" y="7"/>
                  <a:pt x="37" y="10"/>
                  <a:pt x="37" y="15"/>
                </a:cubicBezTo>
                <a:cubicBezTo>
                  <a:pt x="37" y="19"/>
                  <a:pt x="35" y="22"/>
                  <a:pt x="32" y="25"/>
                </a:cubicBezTo>
                <a:cubicBezTo>
                  <a:pt x="29" y="28"/>
                  <a:pt x="26" y="30"/>
                  <a:pt x="22" y="30"/>
                </a:cubicBezTo>
                <a:cubicBezTo>
                  <a:pt x="16" y="30"/>
                  <a:pt x="11" y="27"/>
                  <a:pt x="9" y="23"/>
                </a:cubicBezTo>
                <a:lnTo>
                  <a:pt x="9" y="25"/>
                </a:lnTo>
                <a:cubicBezTo>
                  <a:pt x="9" y="34"/>
                  <a:pt x="12" y="42"/>
                  <a:pt x="19" y="47"/>
                </a:cubicBezTo>
                <a:cubicBezTo>
                  <a:pt x="25" y="53"/>
                  <a:pt x="33" y="57"/>
                  <a:pt x="43" y="60"/>
                </a:cubicBezTo>
                <a:cubicBezTo>
                  <a:pt x="53" y="62"/>
                  <a:pt x="62" y="63"/>
                  <a:pt x="71" y="63"/>
                </a:cubicBezTo>
                <a:lnTo>
                  <a:pt x="125" y="63"/>
                </a:lnTo>
                <a:cubicBezTo>
                  <a:pt x="132" y="63"/>
                  <a:pt x="136" y="52"/>
                  <a:pt x="136" y="31"/>
                </a:cubicBezTo>
                <a:lnTo>
                  <a:pt x="148" y="31"/>
                </a:lnTo>
                <a:lnTo>
                  <a:pt x="148" y="112"/>
                </a:lnTo>
                <a:close/>
                <a:moveTo>
                  <a:pt x="148" y="112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" name="Freeform 156"/>
          <p:cNvSpPr>
            <a:spLocks noEditPoints="1"/>
          </p:cNvSpPr>
          <p:nvPr/>
        </p:nvSpPr>
        <p:spPr bwMode="auto">
          <a:xfrm>
            <a:off x="4999038" y="6072188"/>
            <a:ext cx="120650" cy="115888"/>
          </a:xfrm>
          <a:custGeom>
            <a:avLst/>
            <a:gdLst>
              <a:gd name="T0" fmla="*/ 153 w 153"/>
              <a:gd name="T1" fmla="*/ 73 h 147"/>
              <a:gd name="T2" fmla="*/ 143 w 153"/>
              <a:gd name="T3" fmla="*/ 111 h 147"/>
              <a:gd name="T4" fmla="*/ 116 w 153"/>
              <a:gd name="T5" fmla="*/ 137 h 147"/>
              <a:gd name="T6" fmla="*/ 79 w 153"/>
              <a:gd name="T7" fmla="*/ 147 h 147"/>
              <a:gd name="T8" fmla="*/ 49 w 153"/>
              <a:gd name="T9" fmla="*/ 142 h 147"/>
              <a:gd name="T10" fmla="*/ 24 w 153"/>
              <a:gd name="T11" fmla="*/ 126 h 147"/>
              <a:gd name="T12" fmla="*/ 6 w 153"/>
              <a:gd name="T13" fmla="*/ 103 h 147"/>
              <a:gd name="T14" fmla="*/ 0 w 153"/>
              <a:gd name="T15" fmla="*/ 73 h 147"/>
              <a:gd name="T16" fmla="*/ 11 w 153"/>
              <a:gd name="T17" fmla="*/ 36 h 147"/>
              <a:gd name="T18" fmla="*/ 40 w 153"/>
              <a:gd name="T19" fmla="*/ 10 h 147"/>
              <a:gd name="T20" fmla="*/ 79 w 153"/>
              <a:gd name="T21" fmla="*/ 0 h 147"/>
              <a:gd name="T22" fmla="*/ 116 w 153"/>
              <a:gd name="T23" fmla="*/ 10 h 147"/>
              <a:gd name="T24" fmla="*/ 143 w 153"/>
              <a:gd name="T25" fmla="*/ 37 h 147"/>
              <a:gd name="T26" fmla="*/ 153 w 153"/>
              <a:gd name="T27" fmla="*/ 73 h 147"/>
              <a:gd name="T28" fmla="*/ 144 w 153"/>
              <a:gd name="T29" fmla="*/ 73 h 147"/>
              <a:gd name="T30" fmla="*/ 124 w 153"/>
              <a:gd name="T31" fmla="*/ 38 h 147"/>
              <a:gd name="T32" fmla="*/ 75 w 153"/>
              <a:gd name="T33" fmla="*/ 29 h 147"/>
              <a:gd name="T34" fmla="*/ 47 w 153"/>
              <a:gd name="T35" fmla="*/ 31 h 147"/>
              <a:gd name="T36" fmla="*/ 27 w 153"/>
              <a:gd name="T37" fmla="*/ 39 h 147"/>
              <a:gd name="T38" fmla="*/ 18 w 153"/>
              <a:gd name="T39" fmla="*/ 48 h 147"/>
              <a:gd name="T40" fmla="*/ 11 w 153"/>
              <a:gd name="T41" fmla="*/ 60 h 147"/>
              <a:gd name="T42" fmla="*/ 9 w 153"/>
              <a:gd name="T43" fmla="*/ 73 h 147"/>
              <a:gd name="T44" fmla="*/ 14 w 153"/>
              <a:gd name="T45" fmla="*/ 93 h 147"/>
              <a:gd name="T46" fmla="*/ 27 w 153"/>
              <a:gd name="T47" fmla="*/ 109 h 147"/>
              <a:gd name="T48" fmla="*/ 48 w 153"/>
              <a:gd name="T49" fmla="*/ 117 h 147"/>
              <a:gd name="T50" fmla="*/ 75 w 153"/>
              <a:gd name="T51" fmla="*/ 118 h 147"/>
              <a:gd name="T52" fmla="*/ 109 w 153"/>
              <a:gd name="T53" fmla="*/ 115 h 147"/>
              <a:gd name="T54" fmla="*/ 134 w 153"/>
              <a:gd name="T55" fmla="*/ 102 h 147"/>
              <a:gd name="T56" fmla="*/ 144 w 153"/>
              <a:gd name="T57" fmla="*/ 73 h 147"/>
              <a:gd name="T58" fmla="*/ 144 w 153"/>
              <a:gd name="T59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147">
                <a:moveTo>
                  <a:pt x="153" y="73"/>
                </a:moveTo>
                <a:cubicBezTo>
                  <a:pt x="153" y="87"/>
                  <a:pt x="150" y="99"/>
                  <a:pt x="143" y="111"/>
                </a:cubicBezTo>
                <a:cubicBezTo>
                  <a:pt x="136" y="122"/>
                  <a:pt x="127" y="131"/>
                  <a:pt x="116" y="137"/>
                </a:cubicBezTo>
                <a:cubicBezTo>
                  <a:pt x="105" y="144"/>
                  <a:pt x="92" y="147"/>
                  <a:pt x="79" y="147"/>
                </a:cubicBezTo>
                <a:cubicBezTo>
                  <a:pt x="69" y="147"/>
                  <a:pt x="59" y="146"/>
                  <a:pt x="49" y="142"/>
                </a:cubicBezTo>
                <a:cubicBezTo>
                  <a:pt x="40" y="138"/>
                  <a:pt x="31" y="133"/>
                  <a:pt x="24" y="126"/>
                </a:cubicBezTo>
                <a:cubicBezTo>
                  <a:pt x="16" y="119"/>
                  <a:pt x="11" y="112"/>
                  <a:pt x="6" y="103"/>
                </a:cubicBezTo>
                <a:cubicBezTo>
                  <a:pt x="2" y="94"/>
                  <a:pt x="0" y="84"/>
                  <a:pt x="0" y="73"/>
                </a:cubicBezTo>
                <a:cubicBezTo>
                  <a:pt x="0" y="60"/>
                  <a:pt x="4" y="47"/>
                  <a:pt x="11" y="36"/>
                </a:cubicBezTo>
                <a:cubicBezTo>
                  <a:pt x="18" y="25"/>
                  <a:pt x="28" y="16"/>
                  <a:pt x="40" y="10"/>
                </a:cubicBezTo>
                <a:cubicBezTo>
                  <a:pt x="52" y="3"/>
                  <a:pt x="65" y="0"/>
                  <a:pt x="79" y="0"/>
                </a:cubicBezTo>
                <a:cubicBezTo>
                  <a:pt x="92" y="0"/>
                  <a:pt x="104" y="3"/>
                  <a:pt x="116" y="10"/>
                </a:cubicBezTo>
                <a:cubicBezTo>
                  <a:pt x="127" y="16"/>
                  <a:pt x="136" y="25"/>
                  <a:pt x="143" y="37"/>
                </a:cubicBezTo>
                <a:cubicBezTo>
                  <a:pt x="150" y="48"/>
                  <a:pt x="153" y="60"/>
                  <a:pt x="153" y="73"/>
                </a:cubicBezTo>
                <a:close/>
                <a:moveTo>
                  <a:pt x="144" y="73"/>
                </a:moveTo>
                <a:cubicBezTo>
                  <a:pt x="144" y="56"/>
                  <a:pt x="137" y="44"/>
                  <a:pt x="124" y="38"/>
                </a:cubicBezTo>
                <a:cubicBezTo>
                  <a:pt x="111" y="32"/>
                  <a:pt x="95" y="29"/>
                  <a:pt x="75" y="29"/>
                </a:cubicBezTo>
                <a:cubicBezTo>
                  <a:pt x="64" y="29"/>
                  <a:pt x="55" y="30"/>
                  <a:pt x="47" y="31"/>
                </a:cubicBezTo>
                <a:cubicBezTo>
                  <a:pt x="40" y="32"/>
                  <a:pt x="33" y="34"/>
                  <a:pt x="27" y="39"/>
                </a:cubicBezTo>
                <a:cubicBezTo>
                  <a:pt x="24" y="41"/>
                  <a:pt x="20" y="44"/>
                  <a:pt x="18" y="48"/>
                </a:cubicBezTo>
                <a:cubicBezTo>
                  <a:pt x="15" y="52"/>
                  <a:pt x="13" y="56"/>
                  <a:pt x="11" y="60"/>
                </a:cubicBezTo>
                <a:cubicBezTo>
                  <a:pt x="10" y="64"/>
                  <a:pt x="9" y="69"/>
                  <a:pt x="9" y="73"/>
                </a:cubicBezTo>
                <a:cubicBezTo>
                  <a:pt x="9" y="80"/>
                  <a:pt x="11" y="87"/>
                  <a:pt x="14" y="93"/>
                </a:cubicBezTo>
                <a:cubicBezTo>
                  <a:pt x="17" y="99"/>
                  <a:pt x="21" y="105"/>
                  <a:pt x="27" y="109"/>
                </a:cubicBezTo>
                <a:cubicBezTo>
                  <a:pt x="34" y="113"/>
                  <a:pt x="40" y="115"/>
                  <a:pt x="48" y="117"/>
                </a:cubicBezTo>
                <a:cubicBezTo>
                  <a:pt x="56" y="118"/>
                  <a:pt x="64" y="118"/>
                  <a:pt x="75" y="118"/>
                </a:cubicBezTo>
                <a:cubicBezTo>
                  <a:pt x="87" y="118"/>
                  <a:pt x="99" y="117"/>
                  <a:pt x="109" y="115"/>
                </a:cubicBezTo>
                <a:cubicBezTo>
                  <a:pt x="118" y="113"/>
                  <a:pt x="127" y="108"/>
                  <a:pt x="134" y="102"/>
                </a:cubicBezTo>
                <a:cubicBezTo>
                  <a:pt x="140" y="95"/>
                  <a:pt x="144" y="86"/>
                  <a:pt x="144" y="73"/>
                </a:cubicBezTo>
                <a:close/>
                <a:moveTo>
                  <a:pt x="144" y="7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" name="Freeform 157"/>
          <p:cNvSpPr>
            <a:spLocks noEditPoints="1"/>
          </p:cNvSpPr>
          <p:nvPr/>
        </p:nvSpPr>
        <p:spPr bwMode="auto">
          <a:xfrm>
            <a:off x="5000625" y="5969001"/>
            <a:ext cx="117475" cy="88900"/>
          </a:xfrm>
          <a:custGeom>
            <a:avLst/>
            <a:gdLst>
              <a:gd name="T0" fmla="*/ 148 w 148"/>
              <a:gd name="T1" fmla="*/ 113 h 113"/>
              <a:gd name="T2" fmla="*/ 136 w 148"/>
              <a:gd name="T3" fmla="*/ 113 h 113"/>
              <a:gd name="T4" fmla="*/ 134 w 148"/>
              <a:gd name="T5" fmla="*/ 94 h 113"/>
              <a:gd name="T6" fmla="*/ 125 w 148"/>
              <a:gd name="T7" fmla="*/ 87 h 113"/>
              <a:gd name="T8" fmla="*/ 34 w 148"/>
              <a:gd name="T9" fmla="*/ 87 h 113"/>
              <a:gd name="T10" fmla="*/ 22 w 148"/>
              <a:gd name="T11" fmla="*/ 90 h 113"/>
              <a:gd name="T12" fmla="*/ 17 w 148"/>
              <a:gd name="T13" fmla="*/ 98 h 113"/>
              <a:gd name="T14" fmla="*/ 16 w 148"/>
              <a:gd name="T15" fmla="*/ 113 h 113"/>
              <a:gd name="T16" fmla="*/ 4 w 148"/>
              <a:gd name="T17" fmla="*/ 113 h 113"/>
              <a:gd name="T18" fmla="*/ 0 w 148"/>
              <a:gd name="T19" fmla="*/ 65 h 113"/>
              <a:gd name="T20" fmla="*/ 33 w 148"/>
              <a:gd name="T21" fmla="*/ 65 h 113"/>
              <a:gd name="T22" fmla="*/ 9 w 148"/>
              <a:gd name="T23" fmla="*/ 50 h 113"/>
              <a:gd name="T24" fmla="*/ 0 w 148"/>
              <a:gd name="T25" fmla="*/ 26 h 113"/>
              <a:gd name="T26" fmla="*/ 6 w 148"/>
              <a:gd name="T27" fmla="*/ 8 h 113"/>
              <a:gd name="T28" fmla="*/ 22 w 148"/>
              <a:gd name="T29" fmla="*/ 0 h 113"/>
              <a:gd name="T30" fmla="*/ 32 w 148"/>
              <a:gd name="T31" fmla="*/ 5 h 113"/>
              <a:gd name="T32" fmla="*/ 37 w 148"/>
              <a:gd name="T33" fmla="*/ 15 h 113"/>
              <a:gd name="T34" fmla="*/ 32 w 148"/>
              <a:gd name="T35" fmla="*/ 26 h 113"/>
              <a:gd name="T36" fmla="*/ 22 w 148"/>
              <a:gd name="T37" fmla="*/ 30 h 113"/>
              <a:gd name="T38" fmla="*/ 9 w 148"/>
              <a:gd name="T39" fmla="*/ 24 h 113"/>
              <a:gd name="T40" fmla="*/ 9 w 148"/>
              <a:gd name="T41" fmla="*/ 26 h 113"/>
              <a:gd name="T42" fmla="*/ 19 w 148"/>
              <a:gd name="T43" fmla="*/ 48 h 113"/>
              <a:gd name="T44" fmla="*/ 43 w 148"/>
              <a:gd name="T45" fmla="*/ 60 h 113"/>
              <a:gd name="T46" fmla="*/ 71 w 148"/>
              <a:gd name="T47" fmla="*/ 64 h 113"/>
              <a:gd name="T48" fmla="*/ 125 w 148"/>
              <a:gd name="T49" fmla="*/ 64 h 113"/>
              <a:gd name="T50" fmla="*/ 136 w 148"/>
              <a:gd name="T51" fmla="*/ 31 h 113"/>
              <a:gd name="T52" fmla="*/ 148 w 148"/>
              <a:gd name="T53" fmla="*/ 31 h 113"/>
              <a:gd name="T54" fmla="*/ 148 w 148"/>
              <a:gd name="T55" fmla="*/ 113 h 113"/>
              <a:gd name="T56" fmla="*/ 148 w 148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" h="113">
                <a:moveTo>
                  <a:pt x="148" y="113"/>
                </a:moveTo>
                <a:lnTo>
                  <a:pt x="136" y="113"/>
                </a:lnTo>
                <a:cubicBezTo>
                  <a:pt x="136" y="106"/>
                  <a:pt x="135" y="99"/>
                  <a:pt x="134" y="94"/>
                </a:cubicBezTo>
                <a:cubicBezTo>
                  <a:pt x="133" y="90"/>
                  <a:pt x="130" y="87"/>
                  <a:pt x="125" y="87"/>
                </a:cubicBezTo>
                <a:lnTo>
                  <a:pt x="34" y="87"/>
                </a:lnTo>
                <a:cubicBezTo>
                  <a:pt x="29" y="87"/>
                  <a:pt x="24" y="88"/>
                  <a:pt x="22" y="90"/>
                </a:cubicBezTo>
                <a:cubicBezTo>
                  <a:pt x="19" y="91"/>
                  <a:pt x="17" y="94"/>
                  <a:pt x="17" y="98"/>
                </a:cubicBezTo>
                <a:cubicBezTo>
                  <a:pt x="16" y="101"/>
                  <a:pt x="16" y="106"/>
                  <a:pt x="16" y="113"/>
                </a:cubicBezTo>
                <a:lnTo>
                  <a:pt x="4" y="113"/>
                </a:lnTo>
                <a:lnTo>
                  <a:pt x="0" y="65"/>
                </a:lnTo>
                <a:lnTo>
                  <a:pt x="33" y="65"/>
                </a:lnTo>
                <a:cubicBezTo>
                  <a:pt x="23" y="62"/>
                  <a:pt x="15" y="57"/>
                  <a:pt x="9" y="50"/>
                </a:cubicBezTo>
                <a:cubicBezTo>
                  <a:pt x="3" y="44"/>
                  <a:pt x="0" y="35"/>
                  <a:pt x="0" y="26"/>
                </a:cubicBezTo>
                <a:cubicBezTo>
                  <a:pt x="0" y="19"/>
                  <a:pt x="2" y="13"/>
                  <a:pt x="6" y="8"/>
                </a:cubicBezTo>
                <a:cubicBezTo>
                  <a:pt x="10" y="3"/>
                  <a:pt x="15" y="0"/>
                  <a:pt x="22" y="0"/>
                </a:cubicBezTo>
                <a:cubicBezTo>
                  <a:pt x="26" y="0"/>
                  <a:pt x="29" y="2"/>
                  <a:pt x="32" y="5"/>
                </a:cubicBezTo>
                <a:cubicBezTo>
                  <a:pt x="35" y="8"/>
                  <a:pt x="37" y="11"/>
                  <a:pt x="37" y="15"/>
                </a:cubicBezTo>
                <a:cubicBezTo>
                  <a:pt x="37" y="20"/>
                  <a:pt x="35" y="23"/>
                  <a:pt x="32" y="26"/>
                </a:cubicBezTo>
                <a:cubicBezTo>
                  <a:pt x="29" y="29"/>
                  <a:pt x="26" y="30"/>
                  <a:pt x="22" y="30"/>
                </a:cubicBezTo>
                <a:cubicBezTo>
                  <a:pt x="16" y="30"/>
                  <a:pt x="11" y="28"/>
                  <a:pt x="9" y="24"/>
                </a:cubicBezTo>
                <a:lnTo>
                  <a:pt x="9" y="26"/>
                </a:lnTo>
                <a:cubicBezTo>
                  <a:pt x="9" y="35"/>
                  <a:pt x="12" y="42"/>
                  <a:pt x="19" y="48"/>
                </a:cubicBezTo>
                <a:cubicBezTo>
                  <a:pt x="25" y="54"/>
                  <a:pt x="33" y="58"/>
                  <a:pt x="43" y="60"/>
                </a:cubicBezTo>
                <a:cubicBezTo>
                  <a:pt x="53" y="63"/>
                  <a:pt x="62" y="64"/>
                  <a:pt x="71" y="64"/>
                </a:cubicBezTo>
                <a:lnTo>
                  <a:pt x="125" y="64"/>
                </a:lnTo>
                <a:cubicBezTo>
                  <a:pt x="132" y="64"/>
                  <a:pt x="136" y="53"/>
                  <a:pt x="136" y="31"/>
                </a:cubicBezTo>
                <a:lnTo>
                  <a:pt x="148" y="31"/>
                </a:lnTo>
                <a:lnTo>
                  <a:pt x="148" y="113"/>
                </a:lnTo>
                <a:close/>
                <a:moveTo>
                  <a:pt x="148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" name="Freeform 158"/>
          <p:cNvSpPr>
            <a:spLocks noEditPoints="1"/>
          </p:cNvSpPr>
          <p:nvPr/>
        </p:nvSpPr>
        <p:spPr bwMode="auto">
          <a:xfrm>
            <a:off x="4921250" y="5810251"/>
            <a:ext cx="261938" cy="34925"/>
          </a:xfrm>
          <a:custGeom>
            <a:avLst/>
            <a:gdLst>
              <a:gd name="T0" fmla="*/ 333 w 333"/>
              <a:gd name="T1" fmla="*/ 45 h 45"/>
              <a:gd name="T2" fmla="*/ 0 w 333"/>
              <a:gd name="T3" fmla="*/ 45 h 45"/>
              <a:gd name="T4" fmla="*/ 0 w 333"/>
              <a:gd name="T5" fmla="*/ 0 h 45"/>
              <a:gd name="T6" fmla="*/ 13 w 333"/>
              <a:gd name="T7" fmla="*/ 0 h 45"/>
              <a:gd name="T8" fmla="*/ 13 w 333"/>
              <a:gd name="T9" fmla="*/ 32 h 45"/>
              <a:gd name="T10" fmla="*/ 320 w 333"/>
              <a:gd name="T11" fmla="*/ 32 h 45"/>
              <a:gd name="T12" fmla="*/ 320 w 333"/>
              <a:gd name="T13" fmla="*/ 0 h 45"/>
              <a:gd name="T14" fmla="*/ 333 w 333"/>
              <a:gd name="T15" fmla="*/ 0 h 45"/>
              <a:gd name="T16" fmla="*/ 333 w 333"/>
              <a:gd name="T17" fmla="*/ 45 h 45"/>
              <a:gd name="T18" fmla="*/ 333 w 333"/>
              <a:gd name="T1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45">
                <a:moveTo>
                  <a:pt x="333" y="45"/>
                </a:moveTo>
                <a:lnTo>
                  <a:pt x="0" y="45"/>
                </a:lnTo>
                <a:lnTo>
                  <a:pt x="0" y="0"/>
                </a:lnTo>
                <a:lnTo>
                  <a:pt x="13" y="0"/>
                </a:lnTo>
                <a:lnTo>
                  <a:pt x="13" y="32"/>
                </a:lnTo>
                <a:lnTo>
                  <a:pt x="320" y="32"/>
                </a:lnTo>
                <a:lnTo>
                  <a:pt x="320" y="0"/>
                </a:lnTo>
                <a:lnTo>
                  <a:pt x="333" y="0"/>
                </a:lnTo>
                <a:lnTo>
                  <a:pt x="333" y="45"/>
                </a:lnTo>
                <a:close/>
                <a:moveTo>
                  <a:pt x="333" y="4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" name="Freeform 159"/>
          <p:cNvSpPr>
            <a:spLocks noEditPoints="1"/>
          </p:cNvSpPr>
          <p:nvPr/>
        </p:nvSpPr>
        <p:spPr bwMode="auto">
          <a:xfrm>
            <a:off x="4921250" y="5600701"/>
            <a:ext cx="211138" cy="188913"/>
          </a:xfrm>
          <a:custGeom>
            <a:avLst/>
            <a:gdLst>
              <a:gd name="T0" fmla="*/ 262 w 268"/>
              <a:gd name="T1" fmla="*/ 212 h 240"/>
              <a:gd name="T2" fmla="*/ 258 w 268"/>
              <a:gd name="T3" fmla="*/ 211 h 240"/>
              <a:gd name="T4" fmla="*/ 33 w 268"/>
              <a:gd name="T5" fmla="*/ 60 h 240"/>
              <a:gd name="T6" fmla="*/ 44 w 268"/>
              <a:gd name="T7" fmla="*/ 104 h 240"/>
              <a:gd name="T8" fmla="*/ 31 w 268"/>
              <a:gd name="T9" fmla="*/ 154 h 240"/>
              <a:gd name="T10" fmla="*/ 67 w 268"/>
              <a:gd name="T11" fmla="*/ 148 h 240"/>
              <a:gd name="T12" fmla="*/ 89 w 268"/>
              <a:gd name="T13" fmla="*/ 150 h 240"/>
              <a:gd name="T14" fmla="*/ 111 w 268"/>
              <a:gd name="T15" fmla="*/ 158 h 240"/>
              <a:gd name="T16" fmla="*/ 128 w 268"/>
              <a:gd name="T17" fmla="*/ 172 h 240"/>
              <a:gd name="T18" fmla="*/ 134 w 268"/>
              <a:gd name="T19" fmla="*/ 191 h 240"/>
              <a:gd name="T20" fmla="*/ 124 w 268"/>
              <a:gd name="T21" fmla="*/ 218 h 240"/>
              <a:gd name="T22" fmla="*/ 98 w 268"/>
              <a:gd name="T23" fmla="*/ 235 h 240"/>
              <a:gd name="T24" fmla="*/ 67 w 268"/>
              <a:gd name="T25" fmla="*/ 240 h 240"/>
              <a:gd name="T26" fmla="*/ 36 w 268"/>
              <a:gd name="T27" fmla="*/ 235 h 240"/>
              <a:gd name="T28" fmla="*/ 10 w 268"/>
              <a:gd name="T29" fmla="*/ 218 h 240"/>
              <a:gd name="T30" fmla="*/ 0 w 268"/>
              <a:gd name="T31" fmla="*/ 191 h 240"/>
              <a:gd name="T32" fmla="*/ 10 w 268"/>
              <a:gd name="T33" fmla="*/ 168 h 240"/>
              <a:gd name="T34" fmla="*/ 36 w 268"/>
              <a:gd name="T35" fmla="*/ 104 h 240"/>
              <a:gd name="T36" fmla="*/ 27 w 268"/>
              <a:gd name="T37" fmla="*/ 68 h 240"/>
              <a:gd name="T38" fmla="*/ 2 w 268"/>
              <a:gd name="T39" fmla="*/ 40 h 240"/>
              <a:gd name="T40" fmla="*/ 0 w 268"/>
              <a:gd name="T41" fmla="*/ 35 h 240"/>
              <a:gd name="T42" fmla="*/ 1 w 268"/>
              <a:gd name="T43" fmla="*/ 30 h 240"/>
              <a:gd name="T44" fmla="*/ 6 w 268"/>
              <a:gd name="T45" fmla="*/ 28 h 240"/>
              <a:gd name="T46" fmla="*/ 10 w 268"/>
              <a:gd name="T47" fmla="*/ 29 h 240"/>
              <a:gd name="T48" fmla="*/ 266 w 268"/>
              <a:gd name="T49" fmla="*/ 201 h 240"/>
              <a:gd name="T50" fmla="*/ 268 w 268"/>
              <a:gd name="T51" fmla="*/ 206 h 240"/>
              <a:gd name="T52" fmla="*/ 266 w 268"/>
              <a:gd name="T53" fmla="*/ 211 h 240"/>
              <a:gd name="T54" fmla="*/ 262 w 268"/>
              <a:gd name="T55" fmla="*/ 212 h 240"/>
              <a:gd name="T56" fmla="*/ 125 w 268"/>
              <a:gd name="T57" fmla="*/ 191 h 240"/>
              <a:gd name="T58" fmla="*/ 106 w 268"/>
              <a:gd name="T59" fmla="*/ 166 h 240"/>
              <a:gd name="T60" fmla="*/ 67 w 268"/>
              <a:gd name="T61" fmla="*/ 158 h 240"/>
              <a:gd name="T62" fmla="*/ 42 w 268"/>
              <a:gd name="T63" fmla="*/ 161 h 240"/>
              <a:gd name="T64" fmla="*/ 18 w 268"/>
              <a:gd name="T65" fmla="*/ 172 h 240"/>
              <a:gd name="T66" fmla="*/ 8 w 268"/>
              <a:gd name="T67" fmla="*/ 191 h 240"/>
              <a:gd name="T68" fmla="*/ 27 w 268"/>
              <a:gd name="T69" fmla="*/ 213 h 240"/>
              <a:gd name="T70" fmla="*/ 67 w 268"/>
              <a:gd name="T71" fmla="*/ 218 h 240"/>
              <a:gd name="T72" fmla="*/ 107 w 268"/>
              <a:gd name="T73" fmla="*/ 213 h 240"/>
              <a:gd name="T74" fmla="*/ 125 w 268"/>
              <a:gd name="T75" fmla="*/ 191 h 240"/>
              <a:gd name="T76" fmla="*/ 268 w 268"/>
              <a:gd name="T77" fmla="*/ 43 h 240"/>
              <a:gd name="T78" fmla="*/ 258 w 268"/>
              <a:gd name="T79" fmla="*/ 70 h 240"/>
              <a:gd name="T80" fmla="*/ 232 w 268"/>
              <a:gd name="T81" fmla="*/ 87 h 240"/>
              <a:gd name="T82" fmla="*/ 201 w 268"/>
              <a:gd name="T83" fmla="*/ 92 h 240"/>
              <a:gd name="T84" fmla="*/ 170 w 268"/>
              <a:gd name="T85" fmla="*/ 87 h 240"/>
              <a:gd name="T86" fmla="*/ 144 w 268"/>
              <a:gd name="T87" fmla="*/ 70 h 240"/>
              <a:gd name="T88" fmla="*/ 134 w 268"/>
              <a:gd name="T89" fmla="*/ 43 h 240"/>
              <a:gd name="T90" fmla="*/ 145 w 268"/>
              <a:gd name="T91" fmla="*/ 19 h 240"/>
              <a:gd name="T92" fmla="*/ 172 w 268"/>
              <a:gd name="T93" fmla="*/ 5 h 240"/>
              <a:gd name="T94" fmla="*/ 201 w 268"/>
              <a:gd name="T95" fmla="*/ 0 h 240"/>
              <a:gd name="T96" fmla="*/ 223 w 268"/>
              <a:gd name="T97" fmla="*/ 3 h 240"/>
              <a:gd name="T98" fmla="*/ 245 w 268"/>
              <a:gd name="T99" fmla="*/ 10 h 240"/>
              <a:gd name="T100" fmla="*/ 262 w 268"/>
              <a:gd name="T101" fmla="*/ 24 h 240"/>
              <a:gd name="T102" fmla="*/ 268 w 268"/>
              <a:gd name="T103" fmla="*/ 43 h 240"/>
              <a:gd name="T104" fmla="*/ 260 w 268"/>
              <a:gd name="T105" fmla="*/ 43 h 240"/>
              <a:gd name="T106" fmla="*/ 250 w 268"/>
              <a:gd name="T107" fmla="*/ 24 h 240"/>
              <a:gd name="T108" fmla="*/ 226 w 268"/>
              <a:gd name="T109" fmla="*/ 13 h 240"/>
              <a:gd name="T110" fmla="*/ 201 w 268"/>
              <a:gd name="T111" fmla="*/ 10 h 240"/>
              <a:gd name="T112" fmla="*/ 162 w 268"/>
              <a:gd name="T113" fmla="*/ 18 h 240"/>
              <a:gd name="T114" fmla="*/ 143 w 268"/>
              <a:gd name="T115" fmla="*/ 43 h 240"/>
              <a:gd name="T116" fmla="*/ 161 w 268"/>
              <a:gd name="T117" fmla="*/ 65 h 240"/>
              <a:gd name="T118" fmla="*/ 201 w 268"/>
              <a:gd name="T119" fmla="*/ 71 h 240"/>
              <a:gd name="T120" fmla="*/ 241 w 268"/>
              <a:gd name="T121" fmla="*/ 65 h 240"/>
              <a:gd name="T122" fmla="*/ 260 w 268"/>
              <a:gd name="T123" fmla="*/ 43 h 240"/>
              <a:gd name="T124" fmla="*/ 260 w 268"/>
              <a:gd name="T125" fmla="*/ 4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8" h="240">
                <a:moveTo>
                  <a:pt x="262" y="212"/>
                </a:moveTo>
                <a:cubicBezTo>
                  <a:pt x="260" y="212"/>
                  <a:pt x="259" y="212"/>
                  <a:pt x="258" y="211"/>
                </a:cubicBezTo>
                <a:lnTo>
                  <a:pt x="33" y="60"/>
                </a:lnTo>
                <a:cubicBezTo>
                  <a:pt x="41" y="74"/>
                  <a:pt x="44" y="88"/>
                  <a:pt x="44" y="104"/>
                </a:cubicBezTo>
                <a:cubicBezTo>
                  <a:pt x="44" y="122"/>
                  <a:pt x="40" y="138"/>
                  <a:pt x="31" y="154"/>
                </a:cubicBezTo>
                <a:cubicBezTo>
                  <a:pt x="42" y="150"/>
                  <a:pt x="54" y="148"/>
                  <a:pt x="67" y="148"/>
                </a:cubicBezTo>
                <a:cubicBezTo>
                  <a:pt x="74" y="148"/>
                  <a:pt x="81" y="149"/>
                  <a:pt x="89" y="150"/>
                </a:cubicBezTo>
                <a:cubicBezTo>
                  <a:pt x="97" y="152"/>
                  <a:pt x="104" y="155"/>
                  <a:pt x="111" y="158"/>
                </a:cubicBezTo>
                <a:cubicBezTo>
                  <a:pt x="117" y="162"/>
                  <a:pt x="123" y="166"/>
                  <a:pt x="128" y="172"/>
                </a:cubicBezTo>
                <a:cubicBezTo>
                  <a:pt x="132" y="177"/>
                  <a:pt x="134" y="183"/>
                  <a:pt x="134" y="191"/>
                </a:cubicBezTo>
                <a:cubicBezTo>
                  <a:pt x="134" y="201"/>
                  <a:pt x="131" y="210"/>
                  <a:pt x="124" y="218"/>
                </a:cubicBezTo>
                <a:cubicBezTo>
                  <a:pt x="117" y="225"/>
                  <a:pt x="108" y="231"/>
                  <a:pt x="98" y="235"/>
                </a:cubicBezTo>
                <a:cubicBezTo>
                  <a:pt x="87" y="238"/>
                  <a:pt x="77" y="240"/>
                  <a:pt x="67" y="240"/>
                </a:cubicBezTo>
                <a:cubicBezTo>
                  <a:pt x="57" y="240"/>
                  <a:pt x="47" y="238"/>
                  <a:pt x="36" y="235"/>
                </a:cubicBezTo>
                <a:cubicBezTo>
                  <a:pt x="26" y="231"/>
                  <a:pt x="17" y="225"/>
                  <a:pt x="10" y="218"/>
                </a:cubicBezTo>
                <a:cubicBezTo>
                  <a:pt x="3" y="210"/>
                  <a:pt x="0" y="201"/>
                  <a:pt x="0" y="191"/>
                </a:cubicBezTo>
                <a:cubicBezTo>
                  <a:pt x="0" y="183"/>
                  <a:pt x="3" y="175"/>
                  <a:pt x="10" y="168"/>
                </a:cubicBezTo>
                <a:cubicBezTo>
                  <a:pt x="27" y="150"/>
                  <a:pt x="36" y="129"/>
                  <a:pt x="36" y="104"/>
                </a:cubicBezTo>
                <a:cubicBezTo>
                  <a:pt x="36" y="91"/>
                  <a:pt x="33" y="79"/>
                  <a:pt x="27" y="68"/>
                </a:cubicBezTo>
                <a:cubicBezTo>
                  <a:pt x="21" y="56"/>
                  <a:pt x="13" y="47"/>
                  <a:pt x="2" y="40"/>
                </a:cubicBezTo>
                <a:cubicBezTo>
                  <a:pt x="1" y="39"/>
                  <a:pt x="0" y="37"/>
                  <a:pt x="0" y="35"/>
                </a:cubicBezTo>
                <a:cubicBezTo>
                  <a:pt x="0" y="33"/>
                  <a:pt x="0" y="31"/>
                  <a:pt x="1" y="30"/>
                </a:cubicBezTo>
                <a:cubicBezTo>
                  <a:pt x="3" y="28"/>
                  <a:pt x="4" y="28"/>
                  <a:pt x="6" y="28"/>
                </a:cubicBezTo>
                <a:cubicBezTo>
                  <a:pt x="7" y="28"/>
                  <a:pt x="9" y="28"/>
                  <a:pt x="10" y="29"/>
                </a:cubicBezTo>
                <a:lnTo>
                  <a:pt x="266" y="201"/>
                </a:lnTo>
                <a:cubicBezTo>
                  <a:pt x="268" y="202"/>
                  <a:pt x="268" y="203"/>
                  <a:pt x="268" y="206"/>
                </a:cubicBezTo>
                <a:cubicBezTo>
                  <a:pt x="268" y="208"/>
                  <a:pt x="268" y="209"/>
                  <a:pt x="266" y="211"/>
                </a:cubicBezTo>
                <a:cubicBezTo>
                  <a:pt x="265" y="212"/>
                  <a:pt x="263" y="212"/>
                  <a:pt x="262" y="212"/>
                </a:cubicBezTo>
                <a:close/>
                <a:moveTo>
                  <a:pt x="125" y="191"/>
                </a:moveTo>
                <a:cubicBezTo>
                  <a:pt x="125" y="180"/>
                  <a:pt x="119" y="172"/>
                  <a:pt x="106" y="166"/>
                </a:cubicBezTo>
                <a:cubicBezTo>
                  <a:pt x="93" y="160"/>
                  <a:pt x="80" y="158"/>
                  <a:pt x="67" y="158"/>
                </a:cubicBezTo>
                <a:cubicBezTo>
                  <a:pt x="59" y="158"/>
                  <a:pt x="51" y="159"/>
                  <a:pt x="42" y="161"/>
                </a:cubicBezTo>
                <a:cubicBezTo>
                  <a:pt x="33" y="163"/>
                  <a:pt x="25" y="167"/>
                  <a:pt x="18" y="172"/>
                </a:cubicBezTo>
                <a:cubicBezTo>
                  <a:pt x="12" y="177"/>
                  <a:pt x="8" y="183"/>
                  <a:pt x="8" y="191"/>
                </a:cubicBezTo>
                <a:cubicBezTo>
                  <a:pt x="8" y="202"/>
                  <a:pt x="14" y="209"/>
                  <a:pt x="27" y="213"/>
                </a:cubicBezTo>
                <a:cubicBezTo>
                  <a:pt x="39" y="216"/>
                  <a:pt x="53" y="218"/>
                  <a:pt x="67" y="218"/>
                </a:cubicBezTo>
                <a:cubicBezTo>
                  <a:pt x="81" y="218"/>
                  <a:pt x="94" y="216"/>
                  <a:pt x="107" y="213"/>
                </a:cubicBezTo>
                <a:cubicBezTo>
                  <a:pt x="119" y="209"/>
                  <a:pt x="125" y="202"/>
                  <a:pt x="125" y="191"/>
                </a:cubicBezTo>
                <a:close/>
                <a:moveTo>
                  <a:pt x="268" y="43"/>
                </a:moveTo>
                <a:cubicBezTo>
                  <a:pt x="268" y="54"/>
                  <a:pt x="265" y="63"/>
                  <a:pt x="258" y="70"/>
                </a:cubicBezTo>
                <a:cubicBezTo>
                  <a:pt x="251" y="77"/>
                  <a:pt x="242" y="83"/>
                  <a:pt x="232" y="87"/>
                </a:cubicBezTo>
                <a:cubicBezTo>
                  <a:pt x="221" y="91"/>
                  <a:pt x="211" y="92"/>
                  <a:pt x="201" y="92"/>
                </a:cubicBezTo>
                <a:cubicBezTo>
                  <a:pt x="191" y="92"/>
                  <a:pt x="181" y="91"/>
                  <a:pt x="170" y="87"/>
                </a:cubicBezTo>
                <a:cubicBezTo>
                  <a:pt x="160" y="83"/>
                  <a:pt x="151" y="77"/>
                  <a:pt x="144" y="70"/>
                </a:cubicBezTo>
                <a:cubicBezTo>
                  <a:pt x="138" y="63"/>
                  <a:pt x="134" y="54"/>
                  <a:pt x="134" y="43"/>
                </a:cubicBezTo>
                <a:cubicBezTo>
                  <a:pt x="134" y="33"/>
                  <a:pt x="138" y="25"/>
                  <a:pt x="145" y="19"/>
                </a:cubicBezTo>
                <a:cubicBezTo>
                  <a:pt x="152" y="12"/>
                  <a:pt x="161" y="8"/>
                  <a:pt x="172" y="5"/>
                </a:cubicBezTo>
                <a:cubicBezTo>
                  <a:pt x="182" y="2"/>
                  <a:pt x="192" y="0"/>
                  <a:pt x="201" y="0"/>
                </a:cubicBezTo>
                <a:cubicBezTo>
                  <a:pt x="208" y="0"/>
                  <a:pt x="215" y="1"/>
                  <a:pt x="223" y="3"/>
                </a:cubicBezTo>
                <a:cubicBezTo>
                  <a:pt x="231" y="4"/>
                  <a:pt x="238" y="7"/>
                  <a:pt x="245" y="10"/>
                </a:cubicBezTo>
                <a:cubicBezTo>
                  <a:pt x="252" y="14"/>
                  <a:pt x="257" y="18"/>
                  <a:pt x="262" y="24"/>
                </a:cubicBezTo>
                <a:cubicBezTo>
                  <a:pt x="266" y="29"/>
                  <a:pt x="268" y="36"/>
                  <a:pt x="268" y="43"/>
                </a:cubicBezTo>
                <a:close/>
                <a:moveTo>
                  <a:pt x="260" y="43"/>
                </a:moveTo>
                <a:cubicBezTo>
                  <a:pt x="260" y="36"/>
                  <a:pt x="256" y="30"/>
                  <a:pt x="250" y="24"/>
                </a:cubicBezTo>
                <a:cubicBezTo>
                  <a:pt x="243" y="19"/>
                  <a:pt x="235" y="16"/>
                  <a:pt x="226" y="13"/>
                </a:cubicBezTo>
                <a:cubicBezTo>
                  <a:pt x="217" y="11"/>
                  <a:pt x="208" y="10"/>
                  <a:pt x="201" y="10"/>
                </a:cubicBezTo>
                <a:cubicBezTo>
                  <a:pt x="188" y="10"/>
                  <a:pt x="175" y="13"/>
                  <a:pt x="162" y="18"/>
                </a:cubicBezTo>
                <a:cubicBezTo>
                  <a:pt x="149" y="24"/>
                  <a:pt x="143" y="32"/>
                  <a:pt x="143" y="43"/>
                </a:cubicBezTo>
                <a:cubicBezTo>
                  <a:pt x="143" y="54"/>
                  <a:pt x="149" y="62"/>
                  <a:pt x="161" y="65"/>
                </a:cubicBezTo>
                <a:cubicBezTo>
                  <a:pt x="173" y="69"/>
                  <a:pt x="187" y="71"/>
                  <a:pt x="201" y="71"/>
                </a:cubicBezTo>
                <a:cubicBezTo>
                  <a:pt x="215" y="71"/>
                  <a:pt x="229" y="69"/>
                  <a:pt x="241" y="65"/>
                </a:cubicBezTo>
                <a:cubicBezTo>
                  <a:pt x="253" y="61"/>
                  <a:pt x="260" y="54"/>
                  <a:pt x="260" y="43"/>
                </a:cubicBezTo>
                <a:close/>
                <a:moveTo>
                  <a:pt x="260" y="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" name="Freeform 160"/>
          <p:cNvSpPr>
            <a:spLocks noEditPoints="1"/>
          </p:cNvSpPr>
          <p:nvPr/>
        </p:nvSpPr>
        <p:spPr bwMode="auto">
          <a:xfrm>
            <a:off x="4999038" y="5376863"/>
            <a:ext cx="120650" cy="115888"/>
          </a:xfrm>
          <a:custGeom>
            <a:avLst/>
            <a:gdLst>
              <a:gd name="T0" fmla="*/ 153 w 153"/>
              <a:gd name="T1" fmla="*/ 73 h 147"/>
              <a:gd name="T2" fmla="*/ 143 w 153"/>
              <a:gd name="T3" fmla="*/ 111 h 147"/>
              <a:gd name="T4" fmla="*/ 116 w 153"/>
              <a:gd name="T5" fmla="*/ 138 h 147"/>
              <a:gd name="T6" fmla="*/ 79 w 153"/>
              <a:gd name="T7" fmla="*/ 147 h 147"/>
              <a:gd name="T8" fmla="*/ 49 w 153"/>
              <a:gd name="T9" fmla="*/ 142 h 147"/>
              <a:gd name="T10" fmla="*/ 24 w 153"/>
              <a:gd name="T11" fmla="*/ 126 h 147"/>
              <a:gd name="T12" fmla="*/ 6 w 153"/>
              <a:gd name="T13" fmla="*/ 103 h 147"/>
              <a:gd name="T14" fmla="*/ 0 w 153"/>
              <a:gd name="T15" fmla="*/ 73 h 147"/>
              <a:gd name="T16" fmla="*/ 11 w 153"/>
              <a:gd name="T17" fmla="*/ 36 h 147"/>
              <a:gd name="T18" fmla="*/ 40 w 153"/>
              <a:gd name="T19" fmla="*/ 10 h 147"/>
              <a:gd name="T20" fmla="*/ 79 w 153"/>
              <a:gd name="T21" fmla="*/ 0 h 147"/>
              <a:gd name="T22" fmla="*/ 116 w 153"/>
              <a:gd name="T23" fmla="*/ 10 h 147"/>
              <a:gd name="T24" fmla="*/ 143 w 153"/>
              <a:gd name="T25" fmla="*/ 37 h 147"/>
              <a:gd name="T26" fmla="*/ 153 w 153"/>
              <a:gd name="T27" fmla="*/ 73 h 147"/>
              <a:gd name="T28" fmla="*/ 144 w 153"/>
              <a:gd name="T29" fmla="*/ 73 h 147"/>
              <a:gd name="T30" fmla="*/ 124 w 153"/>
              <a:gd name="T31" fmla="*/ 38 h 147"/>
              <a:gd name="T32" fmla="*/ 75 w 153"/>
              <a:gd name="T33" fmla="*/ 29 h 147"/>
              <a:gd name="T34" fmla="*/ 47 w 153"/>
              <a:gd name="T35" fmla="*/ 31 h 147"/>
              <a:gd name="T36" fmla="*/ 27 w 153"/>
              <a:gd name="T37" fmla="*/ 39 h 147"/>
              <a:gd name="T38" fmla="*/ 18 w 153"/>
              <a:gd name="T39" fmla="*/ 48 h 147"/>
              <a:gd name="T40" fmla="*/ 11 w 153"/>
              <a:gd name="T41" fmla="*/ 60 h 147"/>
              <a:gd name="T42" fmla="*/ 9 w 153"/>
              <a:gd name="T43" fmla="*/ 73 h 147"/>
              <a:gd name="T44" fmla="*/ 14 w 153"/>
              <a:gd name="T45" fmla="*/ 93 h 147"/>
              <a:gd name="T46" fmla="*/ 27 w 153"/>
              <a:gd name="T47" fmla="*/ 109 h 147"/>
              <a:gd name="T48" fmla="*/ 48 w 153"/>
              <a:gd name="T49" fmla="*/ 117 h 147"/>
              <a:gd name="T50" fmla="*/ 75 w 153"/>
              <a:gd name="T51" fmla="*/ 118 h 147"/>
              <a:gd name="T52" fmla="*/ 109 w 153"/>
              <a:gd name="T53" fmla="*/ 115 h 147"/>
              <a:gd name="T54" fmla="*/ 134 w 153"/>
              <a:gd name="T55" fmla="*/ 102 h 147"/>
              <a:gd name="T56" fmla="*/ 144 w 153"/>
              <a:gd name="T57" fmla="*/ 73 h 147"/>
              <a:gd name="T58" fmla="*/ 144 w 153"/>
              <a:gd name="T59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147">
                <a:moveTo>
                  <a:pt x="153" y="73"/>
                </a:moveTo>
                <a:cubicBezTo>
                  <a:pt x="153" y="87"/>
                  <a:pt x="150" y="99"/>
                  <a:pt x="143" y="111"/>
                </a:cubicBezTo>
                <a:cubicBezTo>
                  <a:pt x="136" y="122"/>
                  <a:pt x="127" y="131"/>
                  <a:pt x="116" y="138"/>
                </a:cubicBezTo>
                <a:cubicBezTo>
                  <a:pt x="105" y="144"/>
                  <a:pt x="92" y="147"/>
                  <a:pt x="79" y="147"/>
                </a:cubicBezTo>
                <a:cubicBezTo>
                  <a:pt x="69" y="147"/>
                  <a:pt x="59" y="146"/>
                  <a:pt x="49" y="142"/>
                </a:cubicBezTo>
                <a:cubicBezTo>
                  <a:pt x="40" y="138"/>
                  <a:pt x="31" y="133"/>
                  <a:pt x="24" y="126"/>
                </a:cubicBezTo>
                <a:cubicBezTo>
                  <a:pt x="16" y="120"/>
                  <a:pt x="11" y="112"/>
                  <a:pt x="6" y="103"/>
                </a:cubicBezTo>
                <a:cubicBezTo>
                  <a:pt x="2" y="94"/>
                  <a:pt x="0" y="84"/>
                  <a:pt x="0" y="73"/>
                </a:cubicBezTo>
                <a:cubicBezTo>
                  <a:pt x="0" y="60"/>
                  <a:pt x="4" y="47"/>
                  <a:pt x="11" y="36"/>
                </a:cubicBezTo>
                <a:cubicBezTo>
                  <a:pt x="18" y="25"/>
                  <a:pt x="28" y="16"/>
                  <a:pt x="40" y="10"/>
                </a:cubicBezTo>
                <a:cubicBezTo>
                  <a:pt x="52" y="3"/>
                  <a:pt x="65" y="0"/>
                  <a:pt x="79" y="0"/>
                </a:cubicBezTo>
                <a:cubicBezTo>
                  <a:pt x="92" y="0"/>
                  <a:pt x="104" y="3"/>
                  <a:pt x="116" y="10"/>
                </a:cubicBezTo>
                <a:cubicBezTo>
                  <a:pt x="127" y="16"/>
                  <a:pt x="136" y="25"/>
                  <a:pt x="143" y="37"/>
                </a:cubicBezTo>
                <a:cubicBezTo>
                  <a:pt x="150" y="48"/>
                  <a:pt x="153" y="60"/>
                  <a:pt x="153" y="73"/>
                </a:cubicBezTo>
                <a:close/>
                <a:moveTo>
                  <a:pt x="144" y="73"/>
                </a:moveTo>
                <a:cubicBezTo>
                  <a:pt x="144" y="56"/>
                  <a:pt x="137" y="44"/>
                  <a:pt x="124" y="38"/>
                </a:cubicBezTo>
                <a:cubicBezTo>
                  <a:pt x="111" y="32"/>
                  <a:pt x="95" y="29"/>
                  <a:pt x="75" y="29"/>
                </a:cubicBezTo>
                <a:cubicBezTo>
                  <a:pt x="64" y="29"/>
                  <a:pt x="55" y="30"/>
                  <a:pt x="47" y="31"/>
                </a:cubicBezTo>
                <a:cubicBezTo>
                  <a:pt x="40" y="32"/>
                  <a:pt x="33" y="34"/>
                  <a:pt x="27" y="39"/>
                </a:cubicBezTo>
                <a:cubicBezTo>
                  <a:pt x="24" y="41"/>
                  <a:pt x="20" y="44"/>
                  <a:pt x="18" y="48"/>
                </a:cubicBezTo>
                <a:cubicBezTo>
                  <a:pt x="15" y="52"/>
                  <a:pt x="13" y="56"/>
                  <a:pt x="11" y="60"/>
                </a:cubicBezTo>
                <a:cubicBezTo>
                  <a:pt x="10" y="65"/>
                  <a:pt x="9" y="69"/>
                  <a:pt x="9" y="73"/>
                </a:cubicBezTo>
                <a:cubicBezTo>
                  <a:pt x="9" y="80"/>
                  <a:pt x="11" y="87"/>
                  <a:pt x="14" y="93"/>
                </a:cubicBezTo>
                <a:cubicBezTo>
                  <a:pt x="17" y="100"/>
                  <a:pt x="21" y="105"/>
                  <a:pt x="27" y="109"/>
                </a:cubicBezTo>
                <a:cubicBezTo>
                  <a:pt x="34" y="113"/>
                  <a:pt x="40" y="116"/>
                  <a:pt x="48" y="117"/>
                </a:cubicBezTo>
                <a:cubicBezTo>
                  <a:pt x="56" y="118"/>
                  <a:pt x="64" y="118"/>
                  <a:pt x="75" y="118"/>
                </a:cubicBezTo>
                <a:cubicBezTo>
                  <a:pt x="87" y="118"/>
                  <a:pt x="99" y="117"/>
                  <a:pt x="109" y="115"/>
                </a:cubicBezTo>
                <a:cubicBezTo>
                  <a:pt x="118" y="113"/>
                  <a:pt x="127" y="109"/>
                  <a:pt x="134" y="102"/>
                </a:cubicBezTo>
                <a:cubicBezTo>
                  <a:pt x="140" y="96"/>
                  <a:pt x="144" y="86"/>
                  <a:pt x="144" y="73"/>
                </a:cubicBezTo>
                <a:close/>
                <a:moveTo>
                  <a:pt x="144" y="7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" name="Freeform 161"/>
          <p:cNvSpPr>
            <a:spLocks noEditPoints="1"/>
          </p:cNvSpPr>
          <p:nvPr/>
        </p:nvSpPr>
        <p:spPr bwMode="auto">
          <a:xfrm>
            <a:off x="4932363" y="5275263"/>
            <a:ext cx="185738" cy="85725"/>
          </a:xfrm>
          <a:custGeom>
            <a:avLst/>
            <a:gdLst>
              <a:gd name="T0" fmla="*/ 236 w 236"/>
              <a:gd name="T1" fmla="*/ 110 h 110"/>
              <a:gd name="T2" fmla="*/ 224 w 236"/>
              <a:gd name="T3" fmla="*/ 110 h 110"/>
              <a:gd name="T4" fmla="*/ 222 w 236"/>
              <a:gd name="T5" fmla="*/ 92 h 110"/>
              <a:gd name="T6" fmla="*/ 213 w 236"/>
              <a:gd name="T7" fmla="*/ 84 h 110"/>
              <a:gd name="T8" fmla="*/ 104 w 236"/>
              <a:gd name="T9" fmla="*/ 84 h 110"/>
              <a:gd name="T10" fmla="*/ 104 w 236"/>
              <a:gd name="T11" fmla="*/ 110 h 110"/>
              <a:gd name="T12" fmla="*/ 92 w 236"/>
              <a:gd name="T13" fmla="*/ 110 h 110"/>
              <a:gd name="T14" fmla="*/ 92 w 236"/>
              <a:gd name="T15" fmla="*/ 84 h 110"/>
              <a:gd name="T16" fmla="*/ 52 w 236"/>
              <a:gd name="T17" fmla="*/ 84 h 110"/>
              <a:gd name="T18" fmla="*/ 32 w 236"/>
              <a:gd name="T19" fmla="*/ 80 h 110"/>
              <a:gd name="T20" fmla="*/ 16 w 236"/>
              <a:gd name="T21" fmla="*/ 68 h 110"/>
              <a:gd name="T22" fmla="*/ 5 w 236"/>
              <a:gd name="T23" fmla="*/ 50 h 110"/>
              <a:gd name="T24" fmla="*/ 0 w 236"/>
              <a:gd name="T25" fmla="*/ 30 h 110"/>
              <a:gd name="T26" fmla="*/ 7 w 236"/>
              <a:gd name="T27" fmla="*/ 10 h 110"/>
              <a:gd name="T28" fmla="*/ 25 w 236"/>
              <a:gd name="T29" fmla="*/ 0 h 110"/>
              <a:gd name="T30" fmla="*/ 36 w 236"/>
              <a:gd name="T31" fmla="*/ 5 h 110"/>
              <a:gd name="T32" fmla="*/ 40 w 236"/>
              <a:gd name="T33" fmla="*/ 16 h 110"/>
              <a:gd name="T34" fmla="*/ 36 w 236"/>
              <a:gd name="T35" fmla="*/ 26 h 110"/>
              <a:gd name="T36" fmla="*/ 25 w 236"/>
              <a:gd name="T37" fmla="*/ 31 h 110"/>
              <a:gd name="T38" fmla="*/ 11 w 236"/>
              <a:gd name="T39" fmla="*/ 22 h 110"/>
              <a:gd name="T40" fmla="*/ 9 w 236"/>
              <a:gd name="T41" fmla="*/ 31 h 110"/>
              <a:gd name="T42" fmla="*/ 16 w 236"/>
              <a:gd name="T43" fmla="*/ 48 h 110"/>
              <a:gd name="T44" fmla="*/ 33 w 236"/>
              <a:gd name="T45" fmla="*/ 59 h 110"/>
              <a:gd name="T46" fmla="*/ 53 w 236"/>
              <a:gd name="T47" fmla="*/ 62 h 110"/>
              <a:gd name="T48" fmla="*/ 92 w 236"/>
              <a:gd name="T49" fmla="*/ 62 h 110"/>
              <a:gd name="T50" fmla="*/ 92 w 236"/>
              <a:gd name="T51" fmla="*/ 23 h 110"/>
              <a:gd name="T52" fmla="*/ 104 w 236"/>
              <a:gd name="T53" fmla="*/ 23 h 110"/>
              <a:gd name="T54" fmla="*/ 104 w 236"/>
              <a:gd name="T55" fmla="*/ 61 h 110"/>
              <a:gd name="T56" fmla="*/ 213 w 236"/>
              <a:gd name="T57" fmla="*/ 61 h 110"/>
              <a:gd name="T58" fmla="*/ 222 w 236"/>
              <a:gd name="T59" fmla="*/ 51 h 110"/>
              <a:gd name="T60" fmla="*/ 224 w 236"/>
              <a:gd name="T61" fmla="*/ 29 h 110"/>
              <a:gd name="T62" fmla="*/ 236 w 236"/>
              <a:gd name="T63" fmla="*/ 29 h 110"/>
              <a:gd name="T64" fmla="*/ 236 w 236"/>
              <a:gd name="T65" fmla="*/ 110 h 110"/>
              <a:gd name="T66" fmla="*/ 236 w 236"/>
              <a:gd name="T67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6" h="110">
                <a:moveTo>
                  <a:pt x="236" y="110"/>
                </a:moveTo>
                <a:lnTo>
                  <a:pt x="224" y="110"/>
                </a:lnTo>
                <a:cubicBezTo>
                  <a:pt x="224" y="103"/>
                  <a:pt x="223" y="97"/>
                  <a:pt x="222" y="92"/>
                </a:cubicBezTo>
                <a:cubicBezTo>
                  <a:pt x="221" y="87"/>
                  <a:pt x="218" y="84"/>
                  <a:pt x="213" y="84"/>
                </a:cubicBezTo>
                <a:lnTo>
                  <a:pt x="104" y="84"/>
                </a:lnTo>
                <a:lnTo>
                  <a:pt x="104" y="110"/>
                </a:lnTo>
                <a:lnTo>
                  <a:pt x="92" y="110"/>
                </a:lnTo>
                <a:lnTo>
                  <a:pt x="92" y="84"/>
                </a:lnTo>
                <a:lnTo>
                  <a:pt x="52" y="84"/>
                </a:lnTo>
                <a:cubicBezTo>
                  <a:pt x="45" y="84"/>
                  <a:pt x="38" y="83"/>
                  <a:pt x="32" y="80"/>
                </a:cubicBezTo>
                <a:cubicBezTo>
                  <a:pt x="26" y="77"/>
                  <a:pt x="20" y="73"/>
                  <a:pt x="16" y="68"/>
                </a:cubicBezTo>
                <a:cubicBezTo>
                  <a:pt x="11" y="63"/>
                  <a:pt x="7" y="57"/>
                  <a:pt x="5" y="50"/>
                </a:cubicBezTo>
                <a:cubicBezTo>
                  <a:pt x="2" y="44"/>
                  <a:pt x="0" y="37"/>
                  <a:pt x="0" y="30"/>
                </a:cubicBezTo>
                <a:cubicBezTo>
                  <a:pt x="0" y="22"/>
                  <a:pt x="3" y="16"/>
                  <a:pt x="7" y="10"/>
                </a:cubicBezTo>
                <a:cubicBezTo>
                  <a:pt x="12" y="4"/>
                  <a:pt x="18" y="0"/>
                  <a:pt x="25" y="0"/>
                </a:cubicBezTo>
                <a:cubicBezTo>
                  <a:pt x="29" y="0"/>
                  <a:pt x="33" y="2"/>
                  <a:pt x="36" y="5"/>
                </a:cubicBezTo>
                <a:cubicBezTo>
                  <a:pt x="39" y="8"/>
                  <a:pt x="40" y="11"/>
                  <a:pt x="40" y="16"/>
                </a:cubicBezTo>
                <a:cubicBezTo>
                  <a:pt x="40" y="20"/>
                  <a:pt x="39" y="23"/>
                  <a:pt x="36" y="26"/>
                </a:cubicBezTo>
                <a:cubicBezTo>
                  <a:pt x="33" y="29"/>
                  <a:pt x="29" y="31"/>
                  <a:pt x="25" y="31"/>
                </a:cubicBezTo>
                <a:cubicBezTo>
                  <a:pt x="18" y="31"/>
                  <a:pt x="13" y="28"/>
                  <a:pt x="11" y="22"/>
                </a:cubicBezTo>
                <a:cubicBezTo>
                  <a:pt x="10" y="25"/>
                  <a:pt x="9" y="29"/>
                  <a:pt x="9" y="31"/>
                </a:cubicBezTo>
                <a:cubicBezTo>
                  <a:pt x="9" y="38"/>
                  <a:pt x="12" y="43"/>
                  <a:pt x="16" y="48"/>
                </a:cubicBezTo>
                <a:cubicBezTo>
                  <a:pt x="21" y="53"/>
                  <a:pt x="26" y="56"/>
                  <a:pt x="33" y="59"/>
                </a:cubicBezTo>
                <a:cubicBezTo>
                  <a:pt x="40" y="61"/>
                  <a:pt x="46" y="62"/>
                  <a:pt x="53" y="62"/>
                </a:cubicBezTo>
                <a:lnTo>
                  <a:pt x="92" y="62"/>
                </a:lnTo>
                <a:lnTo>
                  <a:pt x="92" y="23"/>
                </a:lnTo>
                <a:lnTo>
                  <a:pt x="104" y="23"/>
                </a:lnTo>
                <a:lnTo>
                  <a:pt x="104" y="61"/>
                </a:lnTo>
                <a:lnTo>
                  <a:pt x="213" y="61"/>
                </a:lnTo>
                <a:cubicBezTo>
                  <a:pt x="218" y="61"/>
                  <a:pt x="221" y="57"/>
                  <a:pt x="222" y="51"/>
                </a:cubicBezTo>
                <a:cubicBezTo>
                  <a:pt x="223" y="44"/>
                  <a:pt x="224" y="37"/>
                  <a:pt x="224" y="29"/>
                </a:cubicBezTo>
                <a:lnTo>
                  <a:pt x="236" y="29"/>
                </a:lnTo>
                <a:lnTo>
                  <a:pt x="236" y="110"/>
                </a:lnTo>
                <a:close/>
                <a:moveTo>
                  <a:pt x="236" y="11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Freeform 162"/>
          <p:cNvSpPr>
            <a:spLocks noEditPoints="1"/>
          </p:cNvSpPr>
          <p:nvPr/>
        </p:nvSpPr>
        <p:spPr bwMode="auto">
          <a:xfrm>
            <a:off x="4999038" y="5073651"/>
            <a:ext cx="120650" cy="120650"/>
          </a:xfrm>
          <a:custGeom>
            <a:avLst/>
            <a:gdLst>
              <a:gd name="T0" fmla="*/ 117 w 153"/>
              <a:gd name="T1" fmla="*/ 151 h 151"/>
              <a:gd name="T2" fmla="*/ 85 w 153"/>
              <a:gd name="T3" fmla="*/ 135 h 151"/>
              <a:gd name="T4" fmla="*/ 67 w 153"/>
              <a:gd name="T5" fmla="*/ 98 h 151"/>
              <a:gd name="T6" fmla="*/ 62 w 153"/>
              <a:gd name="T7" fmla="*/ 56 h 151"/>
              <a:gd name="T8" fmla="*/ 48 w 153"/>
              <a:gd name="T9" fmla="*/ 56 h 151"/>
              <a:gd name="T10" fmla="*/ 30 w 153"/>
              <a:gd name="T11" fmla="*/ 60 h 151"/>
              <a:gd name="T12" fmla="*/ 15 w 153"/>
              <a:gd name="T13" fmla="*/ 72 h 151"/>
              <a:gd name="T14" fmla="*/ 9 w 153"/>
              <a:gd name="T15" fmla="*/ 90 h 151"/>
              <a:gd name="T16" fmla="*/ 19 w 153"/>
              <a:gd name="T17" fmla="*/ 124 h 151"/>
              <a:gd name="T18" fmla="*/ 24 w 153"/>
              <a:gd name="T19" fmla="*/ 113 h 151"/>
              <a:gd name="T20" fmla="*/ 35 w 153"/>
              <a:gd name="T21" fmla="*/ 109 h 151"/>
              <a:gd name="T22" fmla="*/ 46 w 153"/>
              <a:gd name="T23" fmla="*/ 114 h 151"/>
              <a:gd name="T24" fmla="*/ 51 w 153"/>
              <a:gd name="T25" fmla="*/ 125 h 151"/>
              <a:gd name="T26" fmla="*/ 46 w 153"/>
              <a:gd name="T27" fmla="*/ 136 h 151"/>
              <a:gd name="T28" fmla="*/ 35 w 153"/>
              <a:gd name="T29" fmla="*/ 141 h 151"/>
              <a:gd name="T30" fmla="*/ 9 w 153"/>
              <a:gd name="T31" fmla="*/ 125 h 151"/>
              <a:gd name="T32" fmla="*/ 0 w 153"/>
              <a:gd name="T33" fmla="*/ 90 h 151"/>
              <a:gd name="T34" fmla="*/ 6 w 153"/>
              <a:gd name="T35" fmla="*/ 63 h 151"/>
              <a:gd name="T36" fmla="*/ 23 w 153"/>
              <a:gd name="T37" fmla="*/ 41 h 151"/>
              <a:gd name="T38" fmla="*/ 48 w 153"/>
              <a:gd name="T39" fmla="*/ 32 h 151"/>
              <a:gd name="T40" fmla="*/ 123 w 153"/>
              <a:gd name="T41" fmla="*/ 32 h 151"/>
              <a:gd name="T42" fmla="*/ 135 w 153"/>
              <a:gd name="T43" fmla="*/ 29 h 151"/>
              <a:gd name="T44" fmla="*/ 140 w 153"/>
              <a:gd name="T45" fmla="*/ 20 h 151"/>
              <a:gd name="T46" fmla="*/ 135 w 153"/>
              <a:gd name="T47" fmla="*/ 12 h 151"/>
              <a:gd name="T48" fmla="*/ 123 w 153"/>
              <a:gd name="T49" fmla="*/ 9 h 151"/>
              <a:gd name="T50" fmla="*/ 101 w 153"/>
              <a:gd name="T51" fmla="*/ 9 h 151"/>
              <a:gd name="T52" fmla="*/ 101 w 153"/>
              <a:gd name="T53" fmla="*/ 0 h 151"/>
              <a:gd name="T54" fmla="*/ 123 w 153"/>
              <a:gd name="T55" fmla="*/ 0 h 151"/>
              <a:gd name="T56" fmla="*/ 137 w 153"/>
              <a:gd name="T57" fmla="*/ 4 h 151"/>
              <a:gd name="T58" fmla="*/ 148 w 153"/>
              <a:gd name="T59" fmla="*/ 14 h 151"/>
              <a:gd name="T60" fmla="*/ 152 w 153"/>
              <a:gd name="T61" fmla="*/ 28 h 151"/>
              <a:gd name="T62" fmla="*/ 144 w 153"/>
              <a:gd name="T63" fmla="*/ 45 h 151"/>
              <a:gd name="T64" fmla="*/ 126 w 153"/>
              <a:gd name="T65" fmla="*/ 53 h 151"/>
              <a:gd name="T66" fmla="*/ 146 w 153"/>
              <a:gd name="T67" fmla="*/ 71 h 151"/>
              <a:gd name="T68" fmla="*/ 153 w 153"/>
              <a:gd name="T69" fmla="*/ 97 h 151"/>
              <a:gd name="T70" fmla="*/ 150 w 153"/>
              <a:gd name="T71" fmla="*/ 122 h 151"/>
              <a:gd name="T72" fmla="*/ 138 w 153"/>
              <a:gd name="T73" fmla="*/ 143 h 151"/>
              <a:gd name="T74" fmla="*/ 117 w 153"/>
              <a:gd name="T75" fmla="*/ 151 h 151"/>
              <a:gd name="T76" fmla="*/ 117 w 153"/>
              <a:gd name="T77" fmla="*/ 124 h 151"/>
              <a:gd name="T78" fmla="*/ 137 w 153"/>
              <a:gd name="T79" fmla="*/ 115 h 151"/>
              <a:gd name="T80" fmla="*/ 145 w 153"/>
              <a:gd name="T81" fmla="*/ 95 h 151"/>
              <a:gd name="T82" fmla="*/ 139 w 153"/>
              <a:gd name="T83" fmla="*/ 75 h 151"/>
              <a:gd name="T84" fmla="*/ 125 w 153"/>
              <a:gd name="T85" fmla="*/ 61 h 151"/>
              <a:gd name="T86" fmla="*/ 105 w 153"/>
              <a:gd name="T87" fmla="*/ 56 h 151"/>
              <a:gd name="T88" fmla="*/ 70 w 153"/>
              <a:gd name="T89" fmla="*/ 56 h 151"/>
              <a:gd name="T90" fmla="*/ 75 w 153"/>
              <a:gd name="T91" fmla="*/ 87 h 151"/>
              <a:gd name="T92" fmla="*/ 91 w 153"/>
              <a:gd name="T93" fmla="*/ 113 h 151"/>
              <a:gd name="T94" fmla="*/ 117 w 153"/>
              <a:gd name="T95" fmla="*/ 124 h 151"/>
              <a:gd name="T96" fmla="*/ 117 w 153"/>
              <a:gd name="T97" fmla="*/ 12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151">
                <a:moveTo>
                  <a:pt x="117" y="151"/>
                </a:moveTo>
                <a:cubicBezTo>
                  <a:pt x="104" y="151"/>
                  <a:pt x="93" y="145"/>
                  <a:pt x="85" y="135"/>
                </a:cubicBezTo>
                <a:cubicBezTo>
                  <a:pt x="76" y="125"/>
                  <a:pt x="70" y="112"/>
                  <a:pt x="67" y="98"/>
                </a:cubicBezTo>
                <a:cubicBezTo>
                  <a:pt x="64" y="83"/>
                  <a:pt x="62" y="69"/>
                  <a:pt x="62" y="56"/>
                </a:cubicBezTo>
                <a:lnTo>
                  <a:pt x="48" y="56"/>
                </a:lnTo>
                <a:cubicBezTo>
                  <a:pt x="42" y="56"/>
                  <a:pt x="36" y="57"/>
                  <a:pt x="30" y="60"/>
                </a:cubicBezTo>
                <a:cubicBezTo>
                  <a:pt x="24" y="63"/>
                  <a:pt x="19" y="67"/>
                  <a:pt x="15" y="72"/>
                </a:cubicBezTo>
                <a:cubicBezTo>
                  <a:pt x="11" y="78"/>
                  <a:pt x="9" y="84"/>
                  <a:pt x="9" y="90"/>
                </a:cubicBezTo>
                <a:cubicBezTo>
                  <a:pt x="9" y="105"/>
                  <a:pt x="12" y="116"/>
                  <a:pt x="19" y="124"/>
                </a:cubicBezTo>
                <a:cubicBezTo>
                  <a:pt x="19" y="119"/>
                  <a:pt x="21" y="116"/>
                  <a:pt x="24" y="113"/>
                </a:cubicBezTo>
                <a:cubicBezTo>
                  <a:pt x="27" y="110"/>
                  <a:pt x="31" y="109"/>
                  <a:pt x="35" y="109"/>
                </a:cubicBezTo>
                <a:cubicBezTo>
                  <a:pt x="39" y="109"/>
                  <a:pt x="43" y="111"/>
                  <a:pt x="46" y="114"/>
                </a:cubicBezTo>
                <a:cubicBezTo>
                  <a:pt x="49" y="117"/>
                  <a:pt x="51" y="121"/>
                  <a:pt x="51" y="125"/>
                </a:cubicBezTo>
                <a:cubicBezTo>
                  <a:pt x="51" y="129"/>
                  <a:pt x="49" y="133"/>
                  <a:pt x="46" y="136"/>
                </a:cubicBezTo>
                <a:cubicBezTo>
                  <a:pt x="43" y="139"/>
                  <a:pt x="39" y="141"/>
                  <a:pt x="35" y="141"/>
                </a:cubicBezTo>
                <a:cubicBezTo>
                  <a:pt x="23" y="141"/>
                  <a:pt x="14" y="136"/>
                  <a:pt x="9" y="125"/>
                </a:cubicBezTo>
                <a:cubicBezTo>
                  <a:pt x="3" y="114"/>
                  <a:pt x="0" y="103"/>
                  <a:pt x="0" y="90"/>
                </a:cubicBezTo>
                <a:cubicBezTo>
                  <a:pt x="0" y="81"/>
                  <a:pt x="2" y="72"/>
                  <a:pt x="6" y="63"/>
                </a:cubicBezTo>
                <a:cubicBezTo>
                  <a:pt x="10" y="54"/>
                  <a:pt x="15" y="46"/>
                  <a:pt x="23" y="41"/>
                </a:cubicBezTo>
                <a:cubicBezTo>
                  <a:pt x="30" y="35"/>
                  <a:pt x="38" y="32"/>
                  <a:pt x="48" y="32"/>
                </a:cubicBezTo>
                <a:lnTo>
                  <a:pt x="123" y="32"/>
                </a:lnTo>
                <a:cubicBezTo>
                  <a:pt x="127" y="32"/>
                  <a:pt x="131" y="31"/>
                  <a:pt x="135" y="29"/>
                </a:cubicBezTo>
                <a:cubicBezTo>
                  <a:pt x="138" y="27"/>
                  <a:pt x="140" y="24"/>
                  <a:pt x="140" y="20"/>
                </a:cubicBezTo>
                <a:cubicBezTo>
                  <a:pt x="140" y="17"/>
                  <a:pt x="138" y="14"/>
                  <a:pt x="135" y="12"/>
                </a:cubicBezTo>
                <a:cubicBezTo>
                  <a:pt x="131" y="10"/>
                  <a:pt x="127" y="9"/>
                  <a:pt x="123" y="9"/>
                </a:cubicBezTo>
                <a:lnTo>
                  <a:pt x="101" y="9"/>
                </a:lnTo>
                <a:lnTo>
                  <a:pt x="101" y="0"/>
                </a:lnTo>
                <a:lnTo>
                  <a:pt x="123" y="0"/>
                </a:lnTo>
                <a:cubicBezTo>
                  <a:pt x="128" y="0"/>
                  <a:pt x="132" y="1"/>
                  <a:pt x="137" y="4"/>
                </a:cubicBezTo>
                <a:cubicBezTo>
                  <a:pt x="141" y="6"/>
                  <a:pt x="145" y="10"/>
                  <a:pt x="148" y="14"/>
                </a:cubicBezTo>
                <a:cubicBezTo>
                  <a:pt x="150" y="18"/>
                  <a:pt x="152" y="23"/>
                  <a:pt x="152" y="28"/>
                </a:cubicBezTo>
                <a:cubicBezTo>
                  <a:pt x="152" y="35"/>
                  <a:pt x="149" y="40"/>
                  <a:pt x="144" y="45"/>
                </a:cubicBezTo>
                <a:cubicBezTo>
                  <a:pt x="139" y="50"/>
                  <a:pt x="133" y="53"/>
                  <a:pt x="126" y="53"/>
                </a:cubicBezTo>
                <a:cubicBezTo>
                  <a:pt x="134" y="57"/>
                  <a:pt x="141" y="63"/>
                  <a:pt x="146" y="71"/>
                </a:cubicBezTo>
                <a:cubicBezTo>
                  <a:pt x="151" y="79"/>
                  <a:pt x="153" y="88"/>
                  <a:pt x="153" y="97"/>
                </a:cubicBezTo>
                <a:cubicBezTo>
                  <a:pt x="153" y="105"/>
                  <a:pt x="152" y="114"/>
                  <a:pt x="150" y="122"/>
                </a:cubicBezTo>
                <a:cubicBezTo>
                  <a:pt x="147" y="130"/>
                  <a:pt x="143" y="137"/>
                  <a:pt x="138" y="143"/>
                </a:cubicBezTo>
                <a:cubicBezTo>
                  <a:pt x="133" y="148"/>
                  <a:pt x="126" y="151"/>
                  <a:pt x="117" y="151"/>
                </a:cubicBezTo>
                <a:close/>
                <a:moveTo>
                  <a:pt x="117" y="124"/>
                </a:moveTo>
                <a:cubicBezTo>
                  <a:pt x="125" y="124"/>
                  <a:pt x="131" y="121"/>
                  <a:pt x="137" y="115"/>
                </a:cubicBezTo>
                <a:cubicBezTo>
                  <a:pt x="142" y="109"/>
                  <a:pt x="145" y="103"/>
                  <a:pt x="145" y="95"/>
                </a:cubicBezTo>
                <a:cubicBezTo>
                  <a:pt x="145" y="87"/>
                  <a:pt x="143" y="81"/>
                  <a:pt x="139" y="75"/>
                </a:cubicBezTo>
                <a:cubicBezTo>
                  <a:pt x="136" y="69"/>
                  <a:pt x="131" y="65"/>
                  <a:pt x="125" y="61"/>
                </a:cubicBezTo>
                <a:cubicBezTo>
                  <a:pt x="118" y="58"/>
                  <a:pt x="112" y="56"/>
                  <a:pt x="105" y="56"/>
                </a:cubicBezTo>
                <a:lnTo>
                  <a:pt x="70" y="56"/>
                </a:lnTo>
                <a:cubicBezTo>
                  <a:pt x="70" y="66"/>
                  <a:pt x="72" y="76"/>
                  <a:pt x="75" y="87"/>
                </a:cubicBezTo>
                <a:cubicBezTo>
                  <a:pt x="79" y="97"/>
                  <a:pt x="84" y="106"/>
                  <a:pt x="91" y="113"/>
                </a:cubicBezTo>
                <a:cubicBezTo>
                  <a:pt x="98" y="120"/>
                  <a:pt x="107" y="124"/>
                  <a:pt x="117" y="124"/>
                </a:cubicBezTo>
                <a:close/>
                <a:moveTo>
                  <a:pt x="117" y="12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" name="Freeform 163"/>
          <p:cNvSpPr>
            <a:spLocks noEditPoints="1"/>
          </p:cNvSpPr>
          <p:nvPr/>
        </p:nvSpPr>
        <p:spPr bwMode="auto">
          <a:xfrm>
            <a:off x="4999038" y="4892676"/>
            <a:ext cx="120650" cy="85725"/>
          </a:xfrm>
          <a:custGeom>
            <a:avLst/>
            <a:gdLst>
              <a:gd name="T0" fmla="*/ 151 w 153"/>
              <a:gd name="T1" fmla="*/ 109 h 109"/>
              <a:gd name="T2" fmla="*/ 96 w 153"/>
              <a:gd name="T3" fmla="*/ 109 h 109"/>
              <a:gd name="T4" fmla="*/ 94 w 153"/>
              <a:gd name="T5" fmla="*/ 106 h 109"/>
              <a:gd name="T6" fmla="*/ 94 w 153"/>
              <a:gd name="T7" fmla="*/ 102 h 109"/>
              <a:gd name="T8" fmla="*/ 96 w 153"/>
              <a:gd name="T9" fmla="*/ 99 h 109"/>
              <a:gd name="T10" fmla="*/ 145 w 153"/>
              <a:gd name="T11" fmla="*/ 54 h 109"/>
              <a:gd name="T12" fmla="*/ 138 w 153"/>
              <a:gd name="T13" fmla="*/ 28 h 109"/>
              <a:gd name="T14" fmla="*/ 115 w 153"/>
              <a:gd name="T15" fmla="*/ 17 h 109"/>
              <a:gd name="T16" fmla="*/ 97 w 153"/>
              <a:gd name="T17" fmla="*/ 26 h 109"/>
              <a:gd name="T18" fmla="*/ 87 w 153"/>
              <a:gd name="T19" fmla="*/ 45 h 109"/>
              <a:gd name="T20" fmla="*/ 82 w 153"/>
              <a:gd name="T21" fmla="*/ 68 h 109"/>
              <a:gd name="T22" fmla="*/ 75 w 153"/>
              <a:gd name="T23" fmla="*/ 88 h 109"/>
              <a:gd name="T24" fmla="*/ 61 w 153"/>
              <a:gd name="T25" fmla="*/ 103 h 109"/>
              <a:gd name="T26" fmla="*/ 42 w 153"/>
              <a:gd name="T27" fmla="*/ 109 h 109"/>
              <a:gd name="T28" fmla="*/ 18 w 153"/>
              <a:gd name="T29" fmla="*/ 101 h 109"/>
              <a:gd name="T30" fmla="*/ 4 w 153"/>
              <a:gd name="T31" fmla="*/ 81 h 109"/>
              <a:gd name="T32" fmla="*/ 0 w 153"/>
              <a:gd name="T33" fmla="*/ 54 h 109"/>
              <a:gd name="T34" fmla="*/ 9 w 153"/>
              <a:gd name="T35" fmla="*/ 25 h 109"/>
              <a:gd name="T36" fmla="*/ 1 w 153"/>
              <a:gd name="T37" fmla="*/ 15 h 109"/>
              <a:gd name="T38" fmla="*/ 0 w 153"/>
              <a:gd name="T39" fmla="*/ 13 h 109"/>
              <a:gd name="T40" fmla="*/ 0 w 153"/>
              <a:gd name="T41" fmla="*/ 11 h 109"/>
              <a:gd name="T42" fmla="*/ 1 w 153"/>
              <a:gd name="T43" fmla="*/ 9 h 109"/>
              <a:gd name="T44" fmla="*/ 3 w 153"/>
              <a:gd name="T45" fmla="*/ 8 h 109"/>
              <a:gd name="T46" fmla="*/ 47 w 153"/>
              <a:gd name="T47" fmla="*/ 8 h 109"/>
              <a:gd name="T48" fmla="*/ 50 w 153"/>
              <a:gd name="T49" fmla="*/ 11 h 109"/>
              <a:gd name="T50" fmla="*/ 50 w 153"/>
              <a:gd name="T51" fmla="*/ 15 h 109"/>
              <a:gd name="T52" fmla="*/ 47 w 153"/>
              <a:gd name="T53" fmla="*/ 18 h 109"/>
              <a:gd name="T54" fmla="*/ 19 w 153"/>
              <a:gd name="T55" fmla="*/ 28 h 109"/>
              <a:gd name="T56" fmla="*/ 8 w 153"/>
              <a:gd name="T57" fmla="*/ 55 h 109"/>
              <a:gd name="T58" fmla="*/ 14 w 153"/>
              <a:gd name="T59" fmla="*/ 81 h 109"/>
              <a:gd name="T60" fmla="*/ 33 w 153"/>
              <a:gd name="T61" fmla="*/ 92 h 109"/>
              <a:gd name="T62" fmla="*/ 48 w 153"/>
              <a:gd name="T63" fmla="*/ 84 h 109"/>
              <a:gd name="T64" fmla="*/ 56 w 153"/>
              <a:gd name="T65" fmla="*/ 65 h 109"/>
              <a:gd name="T66" fmla="*/ 61 w 153"/>
              <a:gd name="T67" fmla="*/ 43 h 109"/>
              <a:gd name="T68" fmla="*/ 69 w 153"/>
              <a:gd name="T69" fmla="*/ 22 h 109"/>
              <a:gd name="T70" fmla="*/ 85 w 153"/>
              <a:gd name="T71" fmla="*/ 6 h 109"/>
              <a:gd name="T72" fmla="*/ 106 w 153"/>
              <a:gd name="T73" fmla="*/ 0 h 109"/>
              <a:gd name="T74" fmla="*/ 127 w 153"/>
              <a:gd name="T75" fmla="*/ 4 h 109"/>
              <a:gd name="T76" fmla="*/ 142 w 153"/>
              <a:gd name="T77" fmla="*/ 16 h 109"/>
              <a:gd name="T78" fmla="*/ 150 w 153"/>
              <a:gd name="T79" fmla="*/ 33 h 109"/>
              <a:gd name="T80" fmla="*/ 153 w 153"/>
              <a:gd name="T81" fmla="*/ 54 h 109"/>
              <a:gd name="T82" fmla="*/ 139 w 153"/>
              <a:gd name="T83" fmla="*/ 90 h 109"/>
              <a:gd name="T84" fmla="*/ 153 w 153"/>
              <a:gd name="T85" fmla="*/ 102 h 109"/>
              <a:gd name="T86" fmla="*/ 153 w 153"/>
              <a:gd name="T87" fmla="*/ 104 h 109"/>
              <a:gd name="T88" fmla="*/ 153 w 153"/>
              <a:gd name="T89" fmla="*/ 106 h 109"/>
              <a:gd name="T90" fmla="*/ 151 w 153"/>
              <a:gd name="T91" fmla="*/ 109 h 109"/>
              <a:gd name="T92" fmla="*/ 151 w 153"/>
              <a:gd name="T9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3" h="109">
                <a:moveTo>
                  <a:pt x="151" y="109"/>
                </a:moveTo>
                <a:lnTo>
                  <a:pt x="96" y="109"/>
                </a:lnTo>
                <a:cubicBezTo>
                  <a:pt x="95" y="109"/>
                  <a:pt x="94" y="108"/>
                  <a:pt x="94" y="106"/>
                </a:cubicBezTo>
                <a:lnTo>
                  <a:pt x="94" y="102"/>
                </a:lnTo>
                <a:cubicBezTo>
                  <a:pt x="94" y="101"/>
                  <a:pt x="95" y="100"/>
                  <a:pt x="96" y="99"/>
                </a:cubicBezTo>
                <a:cubicBezTo>
                  <a:pt x="129" y="93"/>
                  <a:pt x="145" y="78"/>
                  <a:pt x="145" y="54"/>
                </a:cubicBezTo>
                <a:cubicBezTo>
                  <a:pt x="145" y="44"/>
                  <a:pt x="142" y="35"/>
                  <a:pt x="138" y="28"/>
                </a:cubicBezTo>
                <a:cubicBezTo>
                  <a:pt x="133" y="21"/>
                  <a:pt x="125" y="17"/>
                  <a:pt x="115" y="17"/>
                </a:cubicBezTo>
                <a:cubicBezTo>
                  <a:pt x="108" y="17"/>
                  <a:pt x="102" y="20"/>
                  <a:pt x="97" y="26"/>
                </a:cubicBezTo>
                <a:cubicBezTo>
                  <a:pt x="92" y="31"/>
                  <a:pt x="89" y="38"/>
                  <a:pt x="87" y="45"/>
                </a:cubicBezTo>
                <a:lnTo>
                  <a:pt x="82" y="68"/>
                </a:lnTo>
                <a:cubicBezTo>
                  <a:pt x="81" y="75"/>
                  <a:pt x="78" y="82"/>
                  <a:pt x="75" y="88"/>
                </a:cubicBezTo>
                <a:cubicBezTo>
                  <a:pt x="71" y="94"/>
                  <a:pt x="67" y="99"/>
                  <a:pt x="61" y="103"/>
                </a:cubicBezTo>
                <a:cubicBezTo>
                  <a:pt x="56" y="107"/>
                  <a:pt x="49" y="109"/>
                  <a:pt x="42" y="109"/>
                </a:cubicBezTo>
                <a:cubicBezTo>
                  <a:pt x="32" y="109"/>
                  <a:pt x="24" y="106"/>
                  <a:pt x="18" y="101"/>
                </a:cubicBezTo>
                <a:cubicBezTo>
                  <a:pt x="12" y="96"/>
                  <a:pt x="7" y="89"/>
                  <a:pt x="4" y="81"/>
                </a:cubicBezTo>
                <a:cubicBezTo>
                  <a:pt x="2" y="73"/>
                  <a:pt x="0" y="64"/>
                  <a:pt x="0" y="54"/>
                </a:cubicBezTo>
                <a:cubicBezTo>
                  <a:pt x="0" y="43"/>
                  <a:pt x="3" y="33"/>
                  <a:pt x="9" y="25"/>
                </a:cubicBezTo>
                <a:lnTo>
                  <a:pt x="1" y="15"/>
                </a:lnTo>
                <a:cubicBezTo>
                  <a:pt x="0" y="15"/>
                  <a:pt x="0" y="14"/>
                  <a:pt x="0" y="13"/>
                </a:cubicBezTo>
                <a:lnTo>
                  <a:pt x="0" y="11"/>
                </a:lnTo>
                <a:cubicBezTo>
                  <a:pt x="0" y="10"/>
                  <a:pt x="1" y="10"/>
                  <a:pt x="1" y="9"/>
                </a:cubicBezTo>
                <a:cubicBezTo>
                  <a:pt x="2" y="9"/>
                  <a:pt x="2" y="8"/>
                  <a:pt x="3" y="8"/>
                </a:cubicBezTo>
                <a:lnTo>
                  <a:pt x="47" y="8"/>
                </a:lnTo>
                <a:cubicBezTo>
                  <a:pt x="49" y="8"/>
                  <a:pt x="50" y="9"/>
                  <a:pt x="50" y="11"/>
                </a:cubicBezTo>
                <a:lnTo>
                  <a:pt x="50" y="15"/>
                </a:lnTo>
                <a:cubicBezTo>
                  <a:pt x="50" y="17"/>
                  <a:pt x="49" y="18"/>
                  <a:pt x="47" y="18"/>
                </a:cubicBezTo>
                <a:cubicBezTo>
                  <a:pt x="35" y="18"/>
                  <a:pt x="26" y="21"/>
                  <a:pt x="19" y="28"/>
                </a:cubicBezTo>
                <a:cubicBezTo>
                  <a:pt x="12" y="34"/>
                  <a:pt x="8" y="43"/>
                  <a:pt x="8" y="55"/>
                </a:cubicBezTo>
                <a:cubicBezTo>
                  <a:pt x="8" y="65"/>
                  <a:pt x="10" y="73"/>
                  <a:pt x="14" y="81"/>
                </a:cubicBezTo>
                <a:cubicBezTo>
                  <a:pt x="17" y="88"/>
                  <a:pt x="24" y="92"/>
                  <a:pt x="33" y="92"/>
                </a:cubicBezTo>
                <a:cubicBezTo>
                  <a:pt x="39" y="92"/>
                  <a:pt x="44" y="89"/>
                  <a:pt x="48" y="84"/>
                </a:cubicBezTo>
                <a:cubicBezTo>
                  <a:pt x="52" y="79"/>
                  <a:pt x="55" y="72"/>
                  <a:pt x="56" y="65"/>
                </a:cubicBezTo>
                <a:lnTo>
                  <a:pt x="61" y="43"/>
                </a:lnTo>
                <a:cubicBezTo>
                  <a:pt x="62" y="35"/>
                  <a:pt x="65" y="28"/>
                  <a:pt x="69" y="22"/>
                </a:cubicBezTo>
                <a:cubicBezTo>
                  <a:pt x="74" y="15"/>
                  <a:pt x="79" y="10"/>
                  <a:pt x="85" y="6"/>
                </a:cubicBezTo>
                <a:cubicBezTo>
                  <a:pt x="91" y="2"/>
                  <a:pt x="98" y="0"/>
                  <a:pt x="106" y="0"/>
                </a:cubicBezTo>
                <a:cubicBezTo>
                  <a:pt x="114" y="0"/>
                  <a:pt x="121" y="1"/>
                  <a:pt x="127" y="4"/>
                </a:cubicBezTo>
                <a:cubicBezTo>
                  <a:pt x="133" y="7"/>
                  <a:pt x="138" y="11"/>
                  <a:pt x="142" y="16"/>
                </a:cubicBezTo>
                <a:cubicBezTo>
                  <a:pt x="146" y="21"/>
                  <a:pt x="149" y="26"/>
                  <a:pt x="150" y="33"/>
                </a:cubicBezTo>
                <a:cubicBezTo>
                  <a:pt x="152" y="40"/>
                  <a:pt x="153" y="47"/>
                  <a:pt x="153" y="54"/>
                </a:cubicBezTo>
                <a:cubicBezTo>
                  <a:pt x="153" y="68"/>
                  <a:pt x="149" y="80"/>
                  <a:pt x="139" y="90"/>
                </a:cubicBezTo>
                <a:lnTo>
                  <a:pt x="153" y="102"/>
                </a:lnTo>
                <a:cubicBezTo>
                  <a:pt x="153" y="102"/>
                  <a:pt x="153" y="103"/>
                  <a:pt x="153" y="104"/>
                </a:cubicBezTo>
                <a:lnTo>
                  <a:pt x="153" y="106"/>
                </a:lnTo>
                <a:cubicBezTo>
                  <a:pt x="153" y="108"/>
                  <a:pt x="152" y="109"/>
                  <a:pt x="151" y="109"/>
                </a:cubicBezTo>
                <a:close/>
                <a:moveTo>
                  <a:pt x="151" y="10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" name="Freeform 164"/>
          <p:cNvSpPr>
            <a:spLocks noEditPoints="1"/>
          </p:cNvSpPr>
          <p:nvPr/>
        </p:nvSpPr>
        <p:spPr bwMode="auto">
          <a:xfrm>
            <a:off x="5000625" y="4743451"/>
            <a:ext cx="119063" cy="133350"/>
          </a:xfrm>
          <a:custGeom>
            <a:avLst/>
            <a:gdLst>
              <a:gd name="T0" fmla="*/ 108 w 151"/>
              <a:gd name="T1" fmla="*/ 143 h 169"/>
              <a:gd name="T2" fmla="*/ 34 w 151"/>
              <a:gd name="T3" fmla="*/ 143 h 169"/>
              <a:gd name="T4" fmla="*/ 22 w 151"/>
              <a:gd name="T5" fmla="*/ 145 h 169"/>
              <a:gd name="T6" fmla="*/ 17 w 151"/>
              <a:gd name="T7" fmla="*/ 153 h 169"/>
              <a:gd name="T8" fmla="*/ 16 w 151"/>
              <a:gd name="T9" fmla="*/ 169 h 169"/>
              <a:gd name="T10" fmla="*/ 4 w 151"/>
              <a:gd name="T11" fmla="*/ 169 h 169"/>
              <a:gd name="T12" fmla="*/ 0 w 151"/>
              <a:gd name="T13" fmla="*/ 118 h 169"/>
              <a:gd name="T14" fmla="*/ 108 w 151"/>
              <a:gd name="T15" fmla="*/ 118 h 169"/>
              <a:gd name="T16" fmla="*/ 128 w 151"/>
              <a:gd name="T17" fmla="*/ 117 h 169"/>
              <a:gd name="T18" fmla="*/ 139 w 151"/>
              <a:gd name="T19" fmla="*/ 109 h 169"/>
              <a:gd name="T20" fmla="*/ 143 w 151"/>
              <a:gd name="T21" fmla="*/ 89 h 169"/>
              <a:gd name="T22" fmla="*/ 128 w 151"/>
              <a:gd name="T23" fmla="*/ 61 h 169"/>
              <a:gd name="T24" fmla="*/ 93 w 151"/>
              <a:gd name="T25" fmla="*/ 50 h 169"/>
              <a:gd name="T26" fmla="*/ 34 w 151"/>
              <a:gd name="T27" fmla="*/ 50 h 169"/>
              <a:gd name="T28" fmla="*/ 22 w 151"/>
              <a:gd name="T29" fmla="*/ 53 h 169"/>
              <a:gd name="T30" fmla="*/ 17 w 151"/>
              <a:gd name="T31" fmla="*/ 61 h 169"/>
              <a:gd name="T32" fmla="*/ 16 w 151"/>
              <a:gd name="T33" fmla="*/ 76 h 169"/>
              <a:gd name="T34" fmla="*/ 4 w 151"/>
              <a:gd name="T35" fmla="*/ 76 h 169"/>
              <a:gd name="T36" fmla="*/ 0 w 151"/>
              <a:gd name="T37" fmla="*/ 26 h 169"/>
              <a:gd name="T38" fmla="*/ 117 w 151"/>
              <a:gd name="T39" fmla="*/ 26 h 169"/>
              <a:gd name="T40" fmla="*/ 130 w 151"/>
              <a:gd name="T41" fmla="*/ 23 h 169"/>
              <a:gd name="T42" fmla="*/ 135 w 151"/>
              <a:gd name="T43" fmla="*/ 16 h 169"/>
              <a:gd name="T44" fmla="*/ 136 w 151"/>
              <a:gd name="T45" fmla="*/ 0 h 169"/>
              <a:gd name="T46" fmla="*/ 148 w 151"/>
              <a:gd name="T47" fmla="*/ 0 h 169"/>
              <a:gd name="T48" fmla="*/ 151 w 151"/>
              <a:gd name="T49" fmla="*/ 49 h 169"/>
              <a:gd name="T50" fmla="*/ 123 w 151"/>
              <a:gd name="T51" fmla="*/ 49 h 169"/>
              <a:gd name="T52" fmla="*/ 143 w 151"/>
              <a:gd name="T53" fmla="*/ 67 h 169"/>
              <a:gd name="T54" fmla="*/ 151 w 151"/>
              <a:gd name="T55" fmla="*/ 91 h 169"/>
              <a:gd name="T56" fmla="*/ 141 w 151"/>
              <a:gd name="T57" fmla="*/ 129 h 169"/>
              <a:gd name="T58" fmla="*/ 108 w 151"/>
              <a:gd name="T59" fmla="*/ 143 h 169"/>
              <a:gd name="T60" fmla="*/ 108 w 151"/>
              <a:gd name="T61" fmla="*/ 14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1" h="169">
                <a:moveTo>
                  <a:pt x="108" y="143"/>
                </a:moveTo>
                <a:lnTo>
                  <a:pt x="34" y="143"/>
                </a:lnTo>
                <a:cubicBezTo>
                  <a:pt x="29" y="143"/>
                  <a:pt x="24" y="144"/>
                  <a:pt x="22" y="145"/>
                </a:cubicBezTo>
                <a:cubicBezTo>
                  <a:pt x="19" y="147"/>
                  <a:pt x="17" y="150"/>
                  <a:pt x="17" y="153"/>
                </a:cubicBezTo>
                <a:cubicBezTo>
                  <a:pt x="16" y="157"/>
                  <a:pt x="16" y="162"/>
                  <a:pt x="16" y="169"/>
                </a:cubicBezTo>
                <a:lnTo>
                  <a:pt x="4" y="169"/>
                </a:lnTo>
                <a:lnTo>
                  <a:pt x="0" y="118"/>
                </a:lnTo>
                <a:lnTo>
                  <a:pt x="108" y="118"/>
                </a:lnTo>
                <a:cubicBezTo>
                  <a:pt x="117" y="118"/>
                  <a:pt x="123" y="118"/>
                  <a:pt x="128" y="117"/>
                </a:cubicBezTo>
                <a:cubicBezTo>
                  <a:pt x="133" y="115"/>
                  <a:pt x="137" y="113"/>
                  <a:pt x="139" y="109"/>
                </a:cubicBezTo>
                <a:cubicBezTo>
                  <a:pt x="142" y="105"/>
                  <a:pt x="143" y="98"/>
                  <a:pt x="143" y="89"/>
                </a:cubicBezTo>
                <a:cubicBezTo>
                  <a:pt x="143" y="77"/>
                  <a:pt x="138" y="68"/>
                  <a:pt x="128" y="61"/>
                </a:cubicBezTo>
                <a:cubicBezTo>
                  <a:pt x="118" y="54"/>
                  <a:pt x="106" y="50"/>
                  <a:pt x="93" y="50"/>
                </a:cubicBezTo>
                <a:lnTo>
                  <a:pt x="34" y="50"/>
                </a:lnTo>
                <a:cubicBezTo>
                  <a:pt x="29" y="50"/>
                  <a:pt x="24" y="51"/>
                  <a:pt x="22" y="53"/>
                </a:cubicBezTo>
                <a:cubicBezTo>
                  <a:pt x="19" y="55"/>
                  <a:pt x="17" y="57"/>
                  <a:pt x="17" y="61"/>
                </a:cubicBezTo>
                <a:cubicBezTo>
                  <a:pt x="16" y="64"/>
                  <a:pt x="16" y="69"/>
                  <a:pt x="16" y="76"/>
                </a:cubicBezTo>
                <a:lnTo>
                  <a:pt x="4" y="76"/>
                </a:lnTo>
                <a:lnTo>
                  <a:pt x="0" y="26"/>
                </a:lnTo>
                <a:lnTo>
                  <a:pt x="117" y="26"/>
                </a:lnTo>
                <a:cubicBezTo>
                  <a:pt x="123" y="26"/>
                  <a:pt x="127" y="25"/>
                  <a:pt x="130" y="23"/>
                </a:cubicBezTo>
                <a:cubicBezTo>
                  <a:pt x="133" y="21"/>
                  <a:pt x="134" y="19"/>
                  <a:pt x="135" y="16"/>
                </a:cubicBezTo>
                <a:cubicBezTo>
                  <a:pt x="136" y="12"/>
                  <a:pt x="136" y="7"/>
                  <a:pt x="136" y="0"/>
                </a:cubicBezTo>
                <a:lnTo>
                  <a:pt x="148" y="0"/>
                </a:lnTo>
                <a:lnTo>
                  <a:pt x="151" y="49"/>
                </a:lnTo>
                <a:lnTo>
                  <a:pt x="123" y="49"/>
                </a:lnTo>
                <a:cubicBezTo>
                  <a:pt x="132" y="53"/>
                  <a:pt x="138" y="59"/>
                  <a:pt x="143" y="67"/>
                </a:cubicBezTo>
                <a:cubicBezTo>
                  <a:pt x="149" y="74"/>
                  <a:pt x="151" y="82"/>
                  <a:pt x="151" y="91"/>
                </a:cubicBezTo>
                <a:cubicBezTo>
                  <a:pt x="151" y="107"/>
                  <a:pt x="148" y="119"/>
                  <a:pt x="141" y="129"/>
                </a:cubicBezTo>
                <a:cubicBezTo>
                  <a:pt x="134" y="138"/>
                  <a:pt x="123" y="143"/>
                  <a:pt x="108" y="143"/>
                </a:cubicBezTo>
                <a:close/>
                <a:moveTo>
                  <a:pt x="108" y="1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7" name="Freeform 165"/>
          <p:cNvSpPr>
            <a:spLocks noEditPoints="1"/>
          </p:cNvSpPr>
          <p:nvPr/>
        </p:nvSpPr>
        <p:spPr bwMode="auto">
          <a:xfrm>
            <a:off x="4935538" y="4602163"/>
            <a:ext cx="184150" cy="130175"/>
          </a:xfrm>
          <a:custGeom>
            <a:avLst/>
            <a:gdLst>
              <a:gd name="T0" fmla="*/ 232 w 235"/>
              <a:gd name="T1" fmla="*/ 139 h 165"/>
              <a:gd name="T2" fmla="*/ 34 w 235"/>
              <a:gd name="T3" fmla="*/ 139 h 165"/>
              <a:gd name="T4" fmla="*/ 21 w 235"/>
              <a:gd name="T5" fmla="*/ 141 h 165"/>
              <a:gd name="T6" fmla="*/ 17 w 235"/>
              <a:gd name="T7" fmla="*/ 149 h 165"/>
              <a:gd name="T8" fmla="*/ 16 w 235"/>
              <a:gd name="T9" fmla="*/ 165 h 165"/>
              <a:gd name="T10" fmla="*/ 4 w 235"/>
              <a:gd name="T11" fmla="*/ 165 h 165"/>
              <a:gd name="T12" fmla="*/ 0 w 235"/>
              <a:gd name="T13" fmla="*/ 115 h 165"/>
              <a:gd name="T14" fmla="*/ 105 w 235"/>
              <a:gd name="T15" fmla="*/ 115 h 165"/>
              <a:gd name="T16" fmla="*/ 94 w 235"/>
              <a:gd name="T17" fmla="*/ 103 h 165"/>
              <a:gd name="T18" fmla="*/ 87 w 235"/>
              <a:gd name="T19" fmla="*/ 87 h 165"/>
              <a:gd name="T20" fmla="*/ 84 w 235"/>
              <a:gd name="T21" fmla="*/ 70 h 165"/>
              <a:gd name="T22" fmla="*/ 91 w 235"/>
              <a:gd name="T23" fmla="*/ 42 h 165"/>
              <a:gd name="T24" fmla="*/ 107 w 235"/>
              <a:gd name="T25" fmla="*/ 20 h 165"/>
              <a:gd name="T26" fmla="*/ 131 w 235"/>
              <a:gd name="T27" fmla="*/ 5 h 165"/>
              <a:gd name="T28" fmla="*/ 160 w 235"/>
              <a:gd name="T29" fmla="*/ 0 h 165"/>
              <a:gd name="T30" fmla="*/ 197 w 235"/>
              <a:gd name="T31" fmla="*/ 9 h 165"/>
              <a:gd name="T32" fmla="*/ 225 w 235"/>
              <a:gd name="T33" fmla="*/ 36 h 165"/>
              <a:gd name="T34" fmla="*/ 235 w 235"/>
              <a:gd name="T35" fmla="*/ 73 h 165"/>
              <a:gd name="T36" fmla="*/ 229 w 235"/>
              <a:gd name="T37" fmla="*/ 98 h 165"/>
              <a:gd name="T38" fmla="*/ 212 w 235"/>
              <a:gd name="T39" fmla="*/ 118 h 165"/>
              <a:gd name="T40" fmla="*/ 232 w 235"/>
              <a:gd name="T41" fmla="*/ 129 h 165"/>
              <a:gd name="T42" fmla="*/ 232 w 235"/>
              <a:gd name="T43" fmla="*/ 139 h 165"/>
              <a:gd name="T44" fmla="*/ 199 w 235"/>
              <a:gd name="T45" fmla="*/ 115 h 165"/>
              <a:gd name="T46" fmla="*/ 219 w 235"/>
              <a:gd name="T47" fmla="*/ 98 h 165"/>
              <a:gd name="T48" fmla="*/ 227 w 235"/>
              <a:gd name="T49" fmla="*/ 76 h 165"/>
              <a:gd name="T50" fmla="*/ 217 w 235"/>
              <a:gd name="T51" fmla="*/ 48 h 165"/>
              <a:gd name="T52" fmla="*/ 192 w 235"/>
              <a:gd name="T53" fmla="*/ 33 h 165"/>
              <a:gd name="T54" fmla="*/ 160 w 235"/>
              <a:gd name="T55" fmla="*/ 28 h 165"/>
              <a:gd name="T56" fmla="*/ 117 w 235"/>
              <a:gd name="T57" fmla="*/ 36 h 165"/>
              <a:gd name="T58" fmla="*/ 105 w 235"/>
              <a:gd name="T59" fmla="*/ 45 h 165"/>
              <a:gd name="T60" fmla="*/ 96 w 235"/>
              <a:gd name="T61" fmla="*/ 57 h 165"/>
              <a:gd name="T62" fmla="*/ 93 w 235"/>
              <a:gd name="T63" fmla="*/ 72 h 165"/>
              <a:gd name="T64" fmla="*/ 100 w 235"/>
              <a:gd name="T65" fmla="*/ 97 h 165"/>
              <a:gd name="T66" fmla="*/ 119 w 235"/>
              <a:gd name="T67" fmla="*/ 115 h 165"/>
              <a:gd name="T68" fmla="*/ 199 w 235"/>
              <a:gd name="T69" fmla="*/ 115 h 165"/>
              <a:gd name="T70" fmla="*/ 199 w 235"/>
              <a:gd name="T71" fmla="*/ 11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5" h="165">
                <a:moveTo>
                  <a:pt x="232" y="139"/>
                </a:moveTo>
                <a:lnTo>
                  <a:pt x="34" y="139"/>
                </a:lnTo>
                <a:cubicBezTo>
                  <a:pt x="28" y="139"/>
                  <a:pt x="24" y="140"/>
                  <a:pt x="21" y="141"/>
                </a:cubicBezTo>
                <a:cubicBezTo>
                  <a:pt x="19" y="143"/>
                  <a:pt x="17" y="146"/>
                  <a:pt x="17" y="149"/>
                </a:cubicBezTo>
                <a:cubicBezTo>
                  <a:pt x="16" y="153"/>
                  <a:pt x="16" y="158"/>
                  <a:pt x="16" y="165"/>
                </a:cubicBezTo>
                <a:lnTo>
                  <a:pt x="4" y="165"/>
                </a:lnTo>
                <a:lnTo>
                  <a:pt x="0" y="115"/>
                </a:lnTo>
                <a:lnTo>
                  <a:pt x="105" y="115"/>
                </a:lnTo>
                <a:cubicBezTo>
                  <a:pt x="101" y="112"/>
                  <a:pt x="97" y="108"/>
                  <a:pt x="94" y="103"/>
                </a:cubicBezTo>
                <a:cubicBezTo>
                  <a:pt x="91" y="98"/>
                  <a:pt x="88" y="92"/>
                  <a:pt x="87" y="87"/>
                </a:cubicBezTo>
                <a:cubicBezTo>
                  <a:pt x="85" y="81"/>
                  <a:pt x="84" y="75"/>
                  <a:pt x="84" y="70"/>
                </a:cubicBezTo>
                <a:cubicBezTo>
                  <a:pt x="84" y="60"/>
                  <a:pt x="86" y="50"/>
                  <a:pt x="91" y="42"/>
                </a:cubicBezTo>
                <a:cubicBezTo>
                  <a:pt x="95" y="33"/>
                  <a:pt x="100" y="26"/>
                  <a:pt x="107" y="20"/>
                </a:cubicBezTo>
                <a:cubicBezTo>
                  <a:pt x="114" y="13"/>
                  <a:pt x="122" y="8"/>
                  <a:pt x="131" y="5"/>
                </a:cubicBezTo>
                <a:cubicBezTo>
                  <a:pt x="140" y="1"/>
                  <a:pt x="150" y="0"/>
                  <a:pt x="160" y="0"/>
                </a:cubicBezTo>
                <a:cubicBezTo>
                  <a:pt x="173" y="0"/>
                  <a:pt x="186" y="3"/>
                  <a:pt x="197" y="9"/>
                </a:cubicBezTo>
                <a:cubicBezTo>
                  <a:pt x="209" y="16"/>
                  <a:pt x="218" y="25"/>
                  <a:pt x="225" y="36"/>
                </a:cubicBezTo>
                <a:cubicBezTo>
                  <a:pt x="232" y="48"/>
                  <a:pt x="235" y="60"/>
                  <a:pt x="235" y="73"/>
                </a:cubicBezTo>
                <a:cubicBezTo>
                  <a:pt x="235" y="82"/>
                  <a:pt x="233" y="90"/>
                  <a:pt x="229" y="98"/>
                </a:cubicBezTo>
                <a:cubicBezTo>
                  <a:pt x="224" y="106"/>
                  <a:pt x="219" y="113"/>
                  <a:pt x="212" y="118"/>
                </a:cubicBezTo>
                <a:lnTo>
                  <a:pt x="232" y="129"/>
                </a:lnTo>
                <a:lnTo>
                  <a:pt x="232" y="139"/>
                </a:lnTo>
                <a:close/>
                <a:moveTo>
                  <a:pt x="199" y="115"/>
                </a:moveTo>
                <a:cubicBezTo>
                  <a:pt x="207" y="111"/>
                  <a:pt x="214" y="105"/>
                  <a:pt x="219" y="98"/>
                </a:cubicBezTo>
                <a:cubicBezTo>
                  <a:pt x="224" y="92"/>
                  <a:pt x="227" y="84"/>
                  <a:pt x="227" y="76"/>
                </a:cubicBezTo>
                <a:cubicBezTo>
                  <a:pt x="227" y="64"/>
                  <a:pt x="223" y="55"/>
                  <a:pt x="217" y="48"/>
                </a:cubicBezTo>
                <a:cubicBezTo>
                  <a:pt x="210" y="41"/>
                  <a:pt x="202" y="36"/>
                  <a:pt x="192" y="33"/>
                </a:cubicBezTo>
                <a:cubicBezTo>
                  <a:pt x="182" y="30"/>
                  <a:pt x="171" y="28"/>
                  <a:pt x="160" y="28"/>
                </a:cubicBezTo>
                <a:cubicBezTo>
                  <a:pt x="141" y="28"/>
                  <a:pt x="127" y="31"/>
                  <a:pt x="117" y="36"/>
                </a:cubicBezTo>
                <a:cubicBezTo>
                  <a:pt x="113" y="38"/>
                  <a:pt x="108" y="41"/>
                  <a:pt x="105" y="45"/>
                </a:cubicBezTo>
                <a:cubicBezTo>
                  <a:pt x="101" y="48"/>
                  <a:pt x="98" y="53"/>
                  <a:pt x="96" y="57"/>
                </a:cubicBezTo>
                <a:cubicBezTo>
                  <a:pt x="94" y="62"/>
                  <a:pt x="93" y="67"/>
                  <a:pt x="93" y="72"/>
                </a:cubicBezTo>
                <a:cubicBezTo>
                  <a:pt x="93" y="81"/>
                  <a:pt x="95" y="89"/>
                  <a:pt x="100" y="97"/>
                </a:cubicBezTo>
                <a:cubicBezTo>
                  <a:pt x="105" y="104"/>
                  <a:pt x="111" y="110"/>
                  <a:pt x="119" y="115"/>
                </a:cubicBezTo>
                <a:lnTo>
                  <a:pt x="199" y="115"/>
                </a:lnTo>
                <a:close/>
                <a:moveTo>
                  <a:pt x="199" y="11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8" name="Freeform 166"/>
          <p:cNvSpPr>
            <a:spLocks noEditPoints="1"/>
          </p:cNvSpPr>
          <p:nvPr/>
        </p:nvSpPr>
        <p:spPr bwMode="auto">
          <a:xfrm>
            <a:off x="4999038" y="4465638"/>
            <a:ext cx="120650" cy="119063"/>
          </a:xfrm>
          <a:custGeom>
            <a:avLst/>
            <a:gdLst>
              <a:gd name="T0" fmla="*/ 117 w 153"/>
              <a:gd name="T1" fmla="*/ 151 h 151"/>
              <a:gd name="T2" fmla="*/ 85 w 153"/>
              <a:gd name="T3" fmla="*/ 135 h 151"/>
              <a:gd name="T4" fmla="*/ 67 w 153"/>
              <a:gd name="T5" fmla="*/ 98 h 151"/>
              <a:gd name="T6" fmla="*/ 62 w 153"/>
              <a:gd name="T7" fmla="*/ 56 h 151"/>
              <a:gd name="T8" fmla="*/ 48 w 153"/>
              <a:gd name="T9" fmla="*/ 56 h 151"/>
              <a:gd name="T10" fmla="*/ 30 w 153"/>
              <a:gd name="T11" fmla="*/ 60 h 151"/>
              <a:gd name="T12" fmla="*/ 15 w 153"/>
              <a:gd name="T13" fmla="*/ 72 h 151"/>
              <a:gd name="T14" fmla="*/ 9 w 153"/>
              <a:gd name="T15" fmla="*/ 90 h 151"/>
              <a:gd name="T16" fmla="*/ 19 w 153"/>
              <a:gd name="T17" fmla="*/ 124 h 151"/>
              <a:gd name="T18" fmla="*/ 24 w 153"/>
              <a:gd name="T19" fmla="*/ 113 h 151"/>
              <a:gd name="T20" fmla="*/ 35 w 153"/>
              <a:gd name="T21" fmla="*/ 109 h 151"/>
              <a:gd name="T22" fmla="*/ 46 w 153"/>
              <a:gd name="T23" fmla="*/ 114 h 151"/>
              <a:gd name="T24" fmla="*/ 51 w 153"/>
              <a:gd name="T25" fmla="*/ 125 h 151"/>
              <a:gd name="T26" fmla="*/ 46 w 153"/>
              <a:gd name="T27" fmla="*/ 137 h 151"/>
              <a:gd name="T28" fmla="*/ 35 w 153"/>
              <a:gd name="T29" fmla="*/ 141 h 151"/>
              <a:gd name="T30" fmla="*/ 9 w 153"/>
              <a:gd name="T31" fmla="*/ 125 h 151"/>
              <a:gd name="T32" fmla="*/ 0 w 153"/>
              <a:gd name="T33" fmla="*/ 90 h 151"/>
              <a:gd name="T34" fmla="*/ 6 w 153"/>
              <a:gd name="T35" fmla="*/ 63 h 151"/>
              <a:gd name="T36" fmla="*/ 23 w 153"/>
              <a:gd name="T37" fmla="*/ 41 h 151"/>
              <a:gd name="T38" fmla="*/ 48 w 153"/>
              <a:gd name="T39" fmla="*/ 32 h 151"/>
              <a:gd name="T40" fmla="*/ 123 w 153"/>
              <a:gd name="T41" fmla="*/ 32 h 151"/>
              <a:gd name="T42" fmla="*/ 135 w 153"/>
              <a:gd name="T43" fmla="*/ 29 h 151"/>
              <a:gd name="T44" fmla="*/ 140 w 153"/>
              <a:gd name="T45" fmla="*/ 20 h 151"/>
              <a:gd name="T46" fmla="*/ 135 w 153"/>
              <a:gd name="T47" fmla="*/ 12 h 151"/>
              <a:gd name="T48" fmla="*/ 123 w 153"/>
              <a:gd name="T49" fmla="*/ 9 h 151"/>
              <a:gd name="T50" fmla="*/ 101 w 153"/>
              <a:gd name="T51" fmla="*/ 9 h 151"/>
              <a:gd name="T52" fmla="*/ 101 w 153"/>
              <a:gd name="T53" fmla="*/ 0 h 151"/>
              <a:gd name="T54" fmla="*/ 123 w 153"/>
              <a:gd name="T55" fmla="*/ 0 h 151"/>
              <a:gd name="T56" fmla="*/ 137 w 153"/>
              <a:gd name="T57" fmla="*/ 4 h 151"/>
              <a:gd name="T58" fmla="*/ 148 w 153"/>
              <a:gd name="T59" fmla="*/ 14 h 151"/>
              <a:gd name="T60" fmla="*/ 152 w 153"/>
              <a:gd name="T61" fmla="*/ 28 h 151"/>
              <a:gd name="T62" fmla="*/ 144 w 153"/>
              <a:gd name="T63" fmla="*/ 45 h 151"/>
              <a:gd name="T64" fmla="*/ 126 w 153"/>
              <a:gd name="T65" fmla="*/ 53 h 151"/>
              <a:gd name="T66" fmla="*/ 146 w 153"/>
              <a:gd name="T67" fmla="*/ 71 h 151"/>
              <a:gd name="T68" fmla="*/ 153 w 153"/>
              <a:gd name="T69" fmla="*/ 97 h 151"/>
              <a:gd name="T70" fmla="*/ 150 w 153"/>
              <a:gd name="T71" fmla="*/ 122 h 151"/>
              <a:gd name="T72" fmla="*/ 138 w 153"/>
              <a:gd name="T73" fmla="*/ 143 h 151"/>
              <a:gd name="T74" fmla="*/ 117 w 153"/>
              <a:gd name="T75" fmla="*/ 151 h 151"/>
              <a:gd name="T76" fmla="*/ 117 w 153"/>
              <a:gd name="T77" fmla="*/ 124 h 151"/>
              <a:gd name="T78" fmla="*/ 137 w 153"/>
              <a:gd name="T79" fmla="*/ 115 h 151"/>
              <a:gd name="T80" fmla="*/ 145 w 153"/>
              <a:gd name="T81" fmla="*/ 95 h 151"/>
              <a:gd name="T82" fmla="*/ 139 w 153"/>
              <a:gd name="T83" fmla="*/ 75 h 151"/>
              <a:gd name="T84" fmla="*/ 125 w 153"/>
              <a:gd name="T85" fmla="*/ 61 h 151"/>
              <a:gd name="T86" fmla="*/ 105 w 153"/>
              <a:gd name="T87" fmla="*/ 56 h 151"/>
              <a:gd name="T88" fmla="*/ 70 w 153"/>
              <a:gd name="T89" fmla="*/ 56 h 151"/>
              <a:gd name="T90" fmla="*/ 75 w 153"/>
              <a:gd name="T91" fmla="*/ 87 h 151"/>
              <a:gd name="T92" fmla="*/ 91 w 153"/>
              <a:gd name="T93" fmla="*/ 113 h 151"/>
              <a:gd name="T94" fmla="*/ 117 w 153"/>
              <a:gd name="T95" fmla="*/ 124 h 151"/>
              <a:gd name="T96" fmla="*/ 117 w 153"/>
              <a:gd name="T97" fmla="*/ 12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151">
                <a:moveTo>
                  <a:pt x="117" y="151"/>
                </a:moveTo>
                <a:cubicBezTo>
                  <a:pt x="104" y="151"/>
                  <a:pt x="93" y="146"/>
                  <a:pt x="85" y="135"/>
                </a:cubicBezTo>
                <a:cubicBezTo>
                  <a:pt x="76" y="125"/>
                  <a:pt x="70" y="112"/>
                  <a:pt x="67" y="98"/>
                </a:cubicBezTo>
                <a:cubicBezTo>
                  <a:pt x="64" y="83"/>
                  <a:pt x="62" y="69"/>
                  <a:pt x="62" y="56"/>
                </a:cubicBezTo>
                <a:lnTo>
                  <a:pt x="48" y="56"/>
                </a:lnTo>
                <a:cubicBezTo>
                  <a:pt x="42" y="56"/>
                  <a:pt x="36" y="57"/>
                  <a:pt x="30" y="60"/>
                </a:cubicBezTo>
                <a:cubicBezTo>
                  <a:pt x="24" y="63"/>
                  <a:pt x="19" y="67"/>
                  <a:pt x="15" y="72"/>
                </a:cubicBezTo>
                <a:cubicBezTo>
                  <a:pt x="11" y="78"/>
                  <a:pt x="9" y="84"/>
                  <a:pt x="9" y="90"/>
                </a:cubicBezTo>
                <a:cubicBezTo>
                  <a:pt x="9" y="105"/>
                  <a:pt x="12" y="116"/>
                  <a:pt x="19" y="124"/>
                </a:cubicBezTo>
                <a:cubicBezTo>
                  <a:pt x="19" y="120"/>
                  <a:pt x="21" y="116"/>
                  <a:pt x="24" y="113"/>
                </a:cubicBezTo>
                <a:cubicBezTo>
                  <a:pt x="27" y="111"/>
                  <a:pt x="31" y="109"/>
                  <a:pt x="35" y="109"/>
                </a:cubicBezTo>
                <a:cubicBezTo>
                  <a:pt x="39" y="109"/>
                  <a:pt x="43" y="111"/>
                  <a:pt x="46" y="114"/>
                </a:cubicBezTo>
                <a:cubicBezTo>
                  <a:pt x="49" y="117"/>
                  <a:pt x="51" y="121"/>
                  <a:pt x="51" y="125"/>
                </a:cubicBezTo>
                <a:cubicBezTo>
                  <a:pt x="51" y="130"/>
                  <a:pt x="49" y="133"/>
                  <a:pt x="46" y="137"/>
                </a:cubicBezTo>
                <a:cubicBezTo>
                  <a:pt x="43" y="140"/>
                  <a:pt x="39" y="141"/>
                  <a:pt x="35" y="141"/>
                </a:cubicBezTo>
                <a:cubicBezTo>
                  <a:pt x="23" y="141"/>
                  <a:pt x="14" y="136"/>
                  <a:pt x="9" y="125"/>
                </a:cubicBezTo>
                <a:cubicBezTo>
                  <a:pt x="3" y="115"/>
                  <a:pt x="0" y="103"/>
                  <a:pt x="0" y="90"/>
                </a:cubicBezTo>
                <a:cubicBezTo>
                  <a:pt x="0" y="81"/>
                  <a:pt x="2" y="72"/>
                  <a:pt x="6" y="63"/>
                </a:cubicBezTo>
                <a:cubicBezTo>
                  <a:pt x="10" y="54"/>
                  <a:pt x="15" y="46"/>
                  <a:pt x="23" y="41"/>
                </a:cubicBezTo>
                <a:cubicBezTo>
                  <a:pt x="30" y="35"/>
                  <a:pt x="38" y="32"/>
                  <a:pt x="48" y="32"/>
                </a:cubicBezTo>
                <a:lnTo>
                  <a:pt x="123" y="32"/>
                </a:lnTo>
                <a:cubicBezTo>
                  <a:pt x="127" y="32"/>
                  <a:pt x="131" y="31"/>
                  <a:pt x="135" y="29"/>
                </a:cubicBezTo>
                <a:cubicBezTo>
                  <a:pt x="138" y="27"/>
                  <a:pt x="140" y="24"/>
                  <a:pt x="140" y="20"/>
                </a:cubicBezTo>
                <a:cubicBezTo>
                  <a:pt x="140" y="17"/>
                  <a:pt x="138" y="14"/>
                  <a:pt x="135" y="12"/>
                </a:cubicBezTo>
                <a:cubicBezTo>
                  <a:pt x="131" y="10"/>
                  <a:pt x="127" y="9"/>
                  <a:pt x="123" y="9"/>
                </a:cubicBezTo>
                <a:lnTo>
                  <a:pt x="101" y="9"/>
                </a:lnTo>
                <a:lnTo>
                  <a:pt x="101" y="0"/>
                </a:lnTo>
                <a:lnTo>
                  <a:pt x="123" y="0"/>
                </a:lnTo>
                <a:cubicBezTo>
                  <a:pt x="128" y="0"/>
                  <a:pt x="132" y="1"/>
                  <a:pt x="137" y="4"/>
                </a:cubicBezTo>
                <a:cubicBezTo>
                  <a:pt x="141" y="6"/>
                  <a:pt x="145" y="10"/>
                  <a:pt x="148" y="14"/>
                </a:cubicBezTo>
                <a:cubicBezTo>
                  <a:pt x="150" y="18"/>
                  <a:pt x="152" y="23"/>
                  <a:pt x="152" y="28"/>
                </a:cubicBezTo>
                <a:cubicBezTo>
                  <a:pt x="152" y="35"/>
                  <a:pt x="149" y="41"/>
                  <a:pt x="144" y="45"/>
                </a:cubicBezTo>
                <a:cubicBezTo>
                  <a:pt x="139" y="50"/>
                  <a:pt x="133" y="53"/>
                  <a:pt x="126" y="53"/>
                </a:cubicBezTo>
                <a:cubicBezTo>
                  <a:pt x="134" y="57"/>
                  <a:pt x="141" y="63"/>
                  <a:pt x="146" y="71"/>
                </a:cubicBezTo>
                <a:cubicBezTo>
                  <a:pt x="151" y="79"/>
                  <a:pt x="153" y="88"/>
                  <a:pt x="153" y="97"/>
                </a:cubicBezTo>
                <a:cubicBezTo>
                  <a:pt x="153" y="105"/>
                  <a:pt x="152" y="114"/>
                  <a:pt x="150" y="122"/>
                </a:cubicBezTo>
                <a:cubicBezTo>
                  <a:pt x="147" y="130"/>
                  <a:pt x="143" y="137"/>
                  <a:pt x="138" y="143"/>
                </a:cubicBezTo>
                <a:cubicBezTo>
                  <a:pt x="133" y="148"/>
                  <a:pt x="126" y="151"/>
                  <a:pt x="117" y="151"/>
                </a:cubicBezTo>
                <a:close/>
                <a:moveTo>
                  <a:pt x="117" y="124"/>
                </a:moveTo>
                <a:cubicBezTo>
                  <a:pt x="125" y="124"/>
                  <a:pt x="131" y="121"/>
                  <a:pt x="137" y="115"/>
                </a:cubicBezTo>
                <a:cubicBezTo>
                  <a:pt x="142" y="109"/>
                  <a:pt x="145" y="103"/>
                  <a:pt x="145" y="95"/>
                </a:cubicBezTo>
                <a:cubicBezTo>
                  <a:pt x="145" y="88"/>
                  <a:pt x="143" y="81"/>
                  <a:pt x="139" y="75"/>
                </a:cubicBezTo>
                <a:cubicBezTo>
                  <a:pt x="136" y="69"/>
                  <a:pt x="131" y="65"/>
                  <a:pt x="125" y="61"/>
                </a:cubicBezTo>
                <a:cubicBezTo>
                  <a:pt x="118" y="58"/>
                  <a:pt x="112" y="56"/>
                  <a:pt x="105" y="56"/>
                </a:cubicBezTo>
                <a:lnTo>
                  <a:pt x="70" y="56"/>
                </a:lnTo>
                <a:cubicBezTo>
                  <a:pt x="70" y="66"/>
                  <a:pt x="72" y="77"/>
                  <a:pt x="75" y="87"/>
                </a:cubicBezTo>
                <a:cubicBezTo>
                  <a:pt x="79" y="98"/>
                  <a:pt x="84" y="106"/>
                  <a:pt x="91" y="113"/>
                </a:cubicBezTo>
                <a:cubicBezTo>
                  <a:pt x="98" y="120"/>
                  <a:pt x="107" y="124"/>
                  <a:pt x="117" y="124"/>
                </a:cubicBezTo>
                <a:close/>
                <a:moveTo>
                  <a:pt x="117" y="12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Freeform 167"/>
          <p:cNvSpPr>
            <a:spLocks noEditPoints="1"/>
          </p:cNvSpPr>
          <p:nvPr/>
        </p:nvSpPr>
        <p:spPr bwMode="auto">
          <a:xfrm>
            <a:off x="5000625" y="4327526"/>
            <a:ext cx="168275" cy="130175"/>
          </a:xfrm>
          <a:custGeom>
            <a:avLst/>
            <a:gdLst>
              <a:gd name="T0" fmla="*/ 212 w 212"/>
              <a:gd name="T1" fmla="*/ 166 h 166"/>
              <a:gd name="T2" fmla="*/ 201 w 212"/>
              <a:gd name="T3" fmla="*/ 166 h 166"/>
              <a:gd name="T4" fmla="*/ 199 w 212"/>
              <a:gd name="T5" fmla="*/ 147 h 166"/>
              <a:gd name="T6" fmla="*/ 190 w 212"/>
              <a:gd name="T7" fmla="*/ 139 h 166"/>
              <a:gd name="T8" fmla="*/ 29 w 212"/>
              <a:gd name="T9" fmla="*/ 139 h 166"/>
              <a:gd name="T10" fmla="*/ 18 w 212"/>
              <a:gd name="T11" fmla="*/ 146 h 166"/>
              <a:gd name="T12" fmla="*/ 16 w 212"/>
              <a:gd name="T13" fmla="*/ 166 h 166"/>
              <a:gd name="T14" fmla="*/ 4 w 212"/>
              <a:gd name="T15" fmla="*/ 166 h 166"/>
              <a:gd name="T16" fmla="*/ 0 w 212"/>
              <a:gd name="T17" fmla="*/ 116 h 166"/>
              <a:gd name="T18" fmla="*/ 21 w 212"/>
              <a:gd name="T19" fmla="*/ 116 h 166"/>
              <a:gd name="T20" fmla="*/ 6 w 212"/>
              <a:gd name="T21" fmla="*/ 95 h 166"/>
              <a:gd name="T22" fmla="*/ 0 w 212"/>
              <a:gd name="T23" fmla="*/ 69 h 166"/>
              <a:gd name="T24" fmla="*/ 11 w 212"/>
              <a:gd name="T25" fmla="*/ 34 h 166"/>
              <a:gd name="T26" fmla="*/ 39 w 212"/>
              <a:gd name="T27" fmla="*/ 9 h 166"/>
              <a:gd name="T28" fmla="*/ 76 w 212"/>
              <a:gd name="T29" fmla="*/ 0 h 166"/>
              <a:gd name="T30" fmla="*/ 113 w 212"/>
              <a:gd name="T31" fmla="*/ 10 h 166"/>
              <a:gd name="T32" fmla="*/ 141 w 212"/>
              <a:gd name="T33" fmla="*/ 37 h 166"/>
              <a:gd name="T34" fmla="*/ 151 w 212"/>
              <a:gd name="T35" fmla="*/ 74 h 166"/>
              <a:gd name="T36" fmla="*/ 132 w 212"/>
              <a:gd name="T37" fmla="*/ 115 h 166"/>
              <a:gd name="T38" fmla="*/ 190 w 212"/>
              <a:gd name="T39" fmla="*/ 115 h 166"/>
              <a:gd name="T40" fmla="*/ 199 w 212"/>
              <a:gd name="T41" fmla="*/ 108 h 166"/>
              <a:gd name="T42" fmla="*/ 201 w 212"/>
              <a:gd name="T43" fmla="*/ 89 h 166"/>
              <a:gd name="T44" fmla="*/ 212 w 212"/>
              <a:gd name="T45" fmla="*/ 89 h 166"/>
              <a:gd name="T46" fmla="*/ 212 w 212"/>
              <a:gd name="T47" fmla="*/ 166 h 166"/>
              <a:gd name="T48" fmla="*/ 115 w 212"/>
              <a:gd name="T49" fmla="*/ 115 h 166"/>
              <a:gd name="T50" fmla="*/ 135 w 212"/>
              <a:gd name="T51" fmla="*/ 99 h 166"/>
              <a:gd name="T52" fmla="*/ 143 w 212"/>
              <a:gd name="T53" fmla="*/ 76 h 166"/>
              <a:gd name="T54" fmla="*/ 136 w 212"/>
              <a:gd name="T55" fmla="*/ 56 h 166"/>
              <a:gd name="T56" fmla="*/ 120 w 212"/>
              <a:gd name="T57" fmla="*/ 41 h 166"/>
              <a:gd name="T58" fmla="*/ 98 w 212"/>
              <a:gd name="T59" fmla="*/ 32 h 166"/>
              <a:gd name="T60" fmla="*/ 76 w 212"/>
              <a:gd name="T61" fmla="*/ 29 h 166"/>
              <a:gd name="T62" fmla="*/ 47 w 212"/>
              <a:gd name="T63" fmla="*/ 34 h 166"/>
              <a:gd name="T64" fmla="*/ 21 w 212"/>
              <a:gd name="T65" fmla="*/ 49 h 166"/>
              <a:gd name="T66" fmla="*/ 10 w 212"/>
              <a:gd name="T67" fmla="*/ 72 h 166"/>
              <a:gd name="T68" fmla="*/ 17 w 212"/>
              <a:gd name="T69" fmla="*/ 97 h 166"/>
              <a:gd name="T70" fmla="*/ 36 w 212"/>
              <a:gd name="T71" fmla="*/ 115 h 166"/>
              <a:gd name="T72" fmla="*/ 115 w 212"/>
              <a:gd name="T73" fmla="*/ 115 h 166"/>
              <a:gd name="T74" fmla="*/ 115 w 212"/>
              <a:gd name="T75" fmla="*/ 11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2" h="166">
                <a:moveTo>
                  <a:pt x="212" y="166"/>
                </a:moveTo>
                <a:lnTo>
                  <a:pt x="201" y="166"/>
                </a:lnTo>
                <a:cubicBezTo>
                  <a:pt x="201" y="158"/>
                  <a:pt x="200" y="152"/>
                  <a:pt x="199" y="147"/>
                </a:cubicBezTo>
                <a:cubicBezTo>
                  <a:pt x="197" y="142"/>
                  <a:pt x="195" y="139"/>
                  <a:pt x="190" y="139"/>
                </a:cubicBezTo>
                <a:lnTo>
                  <a:pt x="29" y="139"/>
                </a:lnTo>
                <a:cubicBezTo>
                  <a:pt x="23" y="139"/>
                  <a:pt x="20" y="142"/>
                  <a:pt x="18" y="146"/>
                </a:cubicBezTo>
                <a:cubicBezTo>
                  <a:pt x="16" y="150"/>
                  <a:pt x="16" y="157"/>
                  <a:pt x="16" y="166"/>
                </a:cubicBezTo>
                <a:lnTo>
                  <a:pt x="4" y="166"/>
                </a:lnTo>
                <a:lnTo>
                  <a:pt x="0" y="116"/>
                </a:lnTo>
                <a:lnTo>
                  <a:pt x="21" y="116"/>
                </a:lnTo>
                <a:cubicBezTo>
                  <a:pt x="14" y="110"/>
                  <a:pt x="9" y="103"/>
                  <a:pt x="6" y="95"/>
                </a:cubicBezTo>
                <a:cubicBezTo>
                  <a:pt x="2" y="87"/>
                  <a:pt x="0" y="78"/>
                  <a:pt x="0" y="69"/>
                </a:cubicBezTo>
                <a:cubicBezTo>
                  <a:pt x="0" y="56"/>
                  <a:pt x="4" y="44"/>
                  <a:pt x="11" y="34"/>
                </a:cubicBezTo>
                <a:cubicBezTo>
                  <a:pt x="18" y="23"/>
                  <a:pt x="27" y="15"/>
                  <a:pt x="39" y="9"/>
                </a:cubicBezTo>
                <a:cubicBezTo>
                  <a:pt x="51" y="3"/>
                  <a:pt x="63" y="0"/>
                  <a:pt x="76" y="0"/>
                </a:cubicBezTo>
                <a:cubicBezTo>
                  <a:pt x="89" y="0"/>
                  <a:pt x="102" y="3"/>
                  <a:pt x="113" y="10"/>
                </a:cubicBezTo>
                <a:cubicBezTo>
                  <a:pt x="125" y="17"/>
                  <a:pt x="134" y="25"/>
                  <a:pt x="141" y="37"/>
                </a:cubicBezTo>
                <a:cubicBezTo>
                  <a:pt x="148" y="48"/>
                  <a:pt x="151" y="61"/>
                  <a:pt x="151" y="74"/>
                </a:cubicBezTo>
                <a:cubicBezTo>
                  <a:pt x="151" y="90"/>
                  <a:pt x="145" y="104"/>
                  <a:pt x="132" y="115"/>
                </a:cubicBezTo>
                <a:lnTo>
                  <a:pt x="190" y="115"/>
                </a:lnTo>
                <a:cubicBezTo>
                  <a:pt x="195" y="115"/>
                  <a:pt x="197" y="113"/>
                  <a:pt x="199" y="108"/>
                </a:cubicBezTo>
                <a:cubicBezTo>
                  <a:pt x="200" y="103"/>
                  <a:pt x="201" y="97"/>
                  <a:pt x="201" y="89"/>
                </a:cubicBezTo>
                <a:lnTo>
                  <a:pt x="212" y="89"/>
                </a:lnTo>
                <a:lnTo>
                  <a:pt x="212" y="166"/>
                </a:lnTo>
                <a:close/>
                <a:moveTo>
                  <a:pt x="115" y="115"/>
                </a:moveTo>
                <a:cubicBezTo>
                  <a:pt x="123" y="111"/>
                  <a:pt x="130" y="106"/>
                  <a:pt x="135" y="99"/>
                </a:cubicBezTo>
                <a:cubicBezTo>
                  <a:pt x="140" y="92"/>
                  <a:pt x="143" y="84"/>
                  <a:pt x="143" y="76"/>
                </a:cubicBezTo>
                <a:cubicBezTo>
                  <a:pt x="143" y="68"/>
                  <a:pt x="141" y="62"/>
                  <a:pt x="136" y="56"/>
                </a:cubicBezTo>
                <a:cubicBezTo>
                  <a:pt x="132" y="50"/>
                  <a:pt x="127" y="45"/>
                  <a:pt x="120" y="41"/>
                </a:cubicBezTo>
                <a:cubicBezTo>
                  <a:pt x="113" y="37"/>
                  <a:pt x="106" y="34"/>
                  <a:pt x="98" y="32"/>
                </a:cubicBezTo>
                <a:cubicBezTo>
                  <a:pt x="90" y="30"/>
                  <a:pt x="83" y="29"/>
                  <a:pt x="76" y="29"/>
                </a:cubicBezTo>
                <a:cubicBezTo>
                  <a:pt x="67" y="29"/>
                  <a:pt x="57" y="31"/>
                  <a:pt x="47" y="34"/>
                </a:cubicBezTo>
                <a:cubicBezTo>
                  <a:pt x="36" y="37"/>
                  <a:pt x="28" y="42"/>
                  <a:pt x="21" y="49"/>
                </a:cubicBezTo>
                <a:cubicBezTo>
                  <a:pt x="13" y="55"/>
                  <a:pt x="10" y="63"/>
                  <a:pt x="10" y="72"/>
                </a:cubicBezTo>
                <a:cubicBezTo>
                  <a:pt x="10" y="81"/>
                  <a:pt x="12" y="90"/>
                  <a:pt x="17" y="97"/>
                </a:cubicBezTo>
                <a:cubicBezTo>
                  <a:pt x="21" y="105"/>
                  <a:pt x="28" y="111"/>
                  <a:pt x="36" y="115"/>
                </a:cubicBezTo>
                <a:lnTo>
                  <a:pt x="115" y="115"/>
                </a:lnTo>
                <a:close/>
                <a:moveTo>
                  <a:pt x="115" y="11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0" name="Freeform 168"/>
          <p:cNvSpPr>
            <a:spLocks noEditPoints="1"/>
          </p:cNvSpPr>
          <p:nvPr/>
        </p:nvSpPr>
        <p:spPr bwMode="auto">
          <a:xfrm>
            <a:off x="5089525" y="4268788"/>
            <a:ext cx="28575" cy="28575"/>
          </a:xfrm>
          <a:custGeom>
            <a:avLst/>
            <a:gdLst>
              <a:gd name="T0" fmla="*/ 18 w 37"/>
              <a:gd name="T1" fmla="*/ 37 h 37"/>
              <a:gd name="T2" fmla="*/ 5 w 37"/>
              <a:gd name="T3" fmla="*/ 31 h 37"/>
              <a:gd name="T4" fmla="*/ 0 w 37"/>
              <a:gd name="T5" fmla="*/ 18 h 37"/>
              <a:gd name="T6" fmla="*/ 3 w 37"/>
              <a:gd name="T7" fmla="*/ 10 h 37"/>
              <a:gd name="T8" fmla="*/ 9 w 37"/>
              <a:gd name="T9" fmla="*/ 3 h 37"/>
              <a:gd name="T10" fmla="*/ 18 w 37"/>
              <a:gd name="T11" fmla="*/ 0 h 37"/>
              <a:gd name="T12" fmla="*/ 31 w 37"/>
              <a:gd name="T13" fmla="*/ 6 h 37"/>
              <a:gd name="T14" fmla="*/ 37 w 37"/>
              <a:gd name="T15" fmla="*/ 18 h 37"/>
              <a:gd name="T16" fmla="*/ 31 w 37"/>
              <a:gd name="T17" fmla="*/ 31 h 37"/>
              <a:gd name="T18" fmla="*/ 18 w 37"/>
              <a:gd name="T19" fmla="*/ 37 h 37"/>
              <a:gd name="T20" fmla="*/ 18 w 37"/>
              <a:gd name="T21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37">
                <a:moveTo>
                  <a:pt x="18" y="37"/>
                </a:moveTo>
                <a:cubicBezTo>
                  <a:pt x="13" y="37"/>
                  <a:pt x="9" y="35"/>
                  <a:pt x="5" y="31"/>
                </a:cubicBezTo>
                <a:cubicBezTo>
                  <a:pt x="2" y="28"/>
                  <a:pt x="0" y="23"/>
                  <a:pt x="0" y="18"/>
                </a:cubicBezTo>
                <a:cubicBezTo>
                  <a:pt x="0" y="15"/>
                  <a:pt x="1" y="12"/>
                  <a:pt x="3" y="10"/>
                </a:cubicBezTo>
                <a:cubicBezTo>
                  <a:pt x="4" y="7"/>
                  <a:pt x="6" y="4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3" y="0"/>
                  <a:pt x="27" y="2"/>
                  <a:pt x="31" y="6"/>
                </a:cubicBezTo>
                <a:cubicBezTo>
                  <a:pt x="35" y="9"/>
                  <a:pt x="37" y="13"/>
                  <a:pt x="37" y="18"/>
                </a:cubicBezTo>
                <a:cubicBezTo>
                  <a:pt x="37" y="23"/>
                  <a:pt x="35" y="28"/>
                  <a:pt x="31" y="31"/>
                </a:cubicBezTo>
                <a:cubicBezTo>
                  <a:pt x="27" y="35"/>
                  <a:pt x="23" y="37"/>
                  <a:pt x="18" y="37"/>
                </a:cubicBezTo>
                <a:close/>
                <a:moveTo>
                  <a:pt x="18" y="3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1" name="Freeform 169"/>
          <p:cNvSpPr>
            <a:spLocks noEditPoints="1"/>
          </p:cNvSpPr>
          <p:nvPr/>
        </p:nvSpPr>
        <p:spPr bwMode="auto">
          <a:xfrm>
            <a:off x="4921250" y="4205288"/>
            <a:ext cx="261938" cy="36513"/>
          </a:xfrm>
          <a:custGeom>
            <a:avLst/>
            <a:gdLst>
              <a:gd name="T0" fmla="*/ 333 w 333"/>
              <a:gd name="T1" fmla="*/ 46 h 46"/>
              <a:gd name="T2" fmla="*/ 320 w 333"/>
              <a:gd name="T3" fmla="*/ 46 h 46"/>
              <a:gd name="T4" fmla="*/ 320 w 333"/>
              <a:gd name="T5" fmla="*/ 13 h 46"/>
              <a:gd name="T6" fmla="*/ 13 w 333"/>
              <a:gd name="T7" fmla="*/ 13 h 46"/>
              <a:gd name="T8" fmla="*/ 13 w 333"/>
              <a:gd name="T9" fmla="*/ 46 h 46"/>
              <a:gd name="T10" fmla="*/ 0 w 333"/>
              <a:gd name="T11" fmla="*/ 46 h 46"/>
              <a:gd name="T12" fmla="*/ 0 w 333"/>
              <a:gd name="T13" fmla="*/ 0 h 46"/>
              <a:gd name="T14" fmla="*/ 333 w 333"/>
              <a:gd name="T15" fmla="*/ 0 h 46"/>
              <a:gd name="T16" fmla="*/ 333 w 333"/>
              <a:gd name="T17" fmla="*/ 46 h 46"/>
              <a:gd name="T18" fmla="*/ 333 w 333"/>
              <a:gd name="T1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46">
                <a:moveTo>
                  <a:pt x="333" y="46"/>
                </a:moveTo>
                <a:lnTo>
                  <a:pt x="320" y="46"/>
                </a:lnTo>
                <a:lnTo>
                  <a:pt x="320" y="13"/>
                </a:lnTo>
                <a:lnTo>
                  <a:pt x="13" y="13"/>
                </a:lnTo>
                <a:lnTo>
                  <a:pt x="13" y="46"/>
                </a:lnTo>
                <a:lnTo>
                  <a:pt x="0" y="46"/>
                </a:lnTo>
                <a:lnTo>
                  <a:pt x="0" y="0"/>
                </a:lnTo>
                <a:lnTo>
                  <a:pt x="333" y="0"/>
                </a:lnTo>
                <a:lnTo>
                  <a:pt x="333" y="46"/>
                </a:lnTo>
                <a:close/>
                <a:moveTo>
                  <a:pt x="333" y="4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2" name="Line 170"/>
          <p:cNvSpPr>
            <a:spLocks noChangeShapeType="1"/>
          </p:cNvSpPr>
          <p:nvPr/>
        </p:nvSpPr>
        <p:spPr bwMode="auto">
          <a:xfrm flipV="1">
            <a:off x="5561013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" name="Line 171"/>
          <p:cNvSpPr>
            <a:spLocks noChangeShapeType="1"/>
          </p:cNvSpPr>
          <p:nvPr/>
        </p:nvSpPr>
        <p:spPr bwMode="auto">
          <a:xfrm flipV="1">
            <a:off x="7208838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" name="Line 172"/>
          <p:cNvSpPr>
            <a:spLocks noChangeShapeType="1"/>
          </p:cNvSpPr>
          <p:nvPr/>
        </p:nvSpPr>
        <p:spPr bwMode="auto">
          <a:xfrm>
            <a:off x="5561013" y="6199188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" name="Line 173"/>
          <p:cNvSpPr>
            <a:spLocks noChangeShapeType="1"/>
          </p:cNvSpPr>
          <p:nvPr/>
        </p:nvSpPr>
        <p:spPr bwMode="auto">
          <a:xfrm flipH="1">
            <a:off x="7191375" y="6199188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" name="Line 174"/>
          <p:cNvSpPr>
            <a:spLocks noChangeShapeType="1"/>
          </p:cNvSpPr>
          <p:nvPr/>
        </p:nvSpPr>
        <p:spPr bwMode="auto">
          <a:xfrm>
            <a:off x="5561013" y="5649913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" name="Line 175"/>
          <p:cNvSpPr>
            <a:spLocks noChangeShapeType="1"/>
          </p:cNvSpPr>
          <p:nvPr/>
        </p:nvSpPr>
        <p:spPr bwMode="auto">
          <a:xfrm flipH="1">
            <a:off x="7191375" y="5649913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8" name="Line 176"/>
          <p:cNvSpPr>
            <a:spLocks noChangeShapeType="1"/>
          </p:cNvSpPr>
          <p:nvPr/>
        </p:nvSpPr>
        <p:spPr bwMode="auto">
          <a:xfrm>
            <a:off x="5561013" y="5100638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9" name="Line 177"/>
          <p:cNvSpPr>
            <a:spLocks noChangeShapeType="1"/>
          </p:cNvSpPr>
          <p:nvPr/>
        </p:nvSpPr>
        <p:spPr bwMode="auto">
          <a:xfrm flipH="1">
            <a:off x="7191375" y="5100638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0" name="Line 178"/>
          <p:cNvSpPr>
            <a:spLocks noChangeShapeType="1"/>
          </p:cNvSpPr>
          <p:nvPr/>
        </p:nvSpPr>
        <p:spPr bwMode="auto">
          <a:xfrm>
            <a:off x="5561013" y="4551363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1" name="Line 179"/>
          <p:cNvSpPr>
            <a:spLocks noChangeShapeType="1"/>
          </p:cNvSpPr>
          <p:nvPr/>
        </p:nvSpPr>
        <p:spPr bwMode="auto">
          <a:xfrm flipH="1">
            <a:off x="7191375" y="4551363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" name="Freeform 180"/>
          <p:cNvSpPr>
            <a:spLocks noEditPoints="1"/>
          </p:cNvSpPr>
          <p:nvPr/>
        </p:nvSpPr>
        <p:spPr bwMode="auto">
          <a:xfrm>
            <a:off x="5378450" y="6099176"/>
            <a:ext cx="100013" cy="161925"/>
          </a:xfrm>
          <a:custGeom>
            <a:avLst/>
            <a:gdLst>
              <a:gd name="T0" fmla="*/ 63 w 126"/>
              <a:gd name="T1" fmla="*/ 206 h 206"/>
              <a:gd name="T2" fmla="*/ 13 w 126"/>
              <a:gd name="T3" fmla="*/ 176 h 206"/>
              <a:gd name="T4" fmla="*/ 0 w 126"/>
              <a:gd name="T5" fmla="*/ 104 h 206"/>
              <a:gd name="T6" fmla="*/ 5 w 126"/>
              <a:gd name="T7" fmla="*/ 55 h 206"/>
              <a:gd name="T8" fmla="*/ 24 w 126"/>
              <a:gd name="T9" fmla="*/ 16 h 206"/>
              <a:gd name="T10" fmla="*/ 63 w 126"/>
              <a:gd name="T11" fmla="*/ 0 h 206"/>
              <a:gd name="T12" fmla="*/ 96 w 126"/>
              <a:gd name="T13" fmla="*/ 10 h 206"/>
              <a:gd name="T14" fmla="*/ 115 w 126"/>
              <a:gd name="T15" fmla="*/ 35 h 206"/>
              <a:gd name="T16" fmla="*/ 124 w 126"/>
              <a:gd name="T17" fmla="*/ 68 h 206"/>
              <a:gd name="T18" fmla="*/ 126 w 126"/>
              <a:gd name="T19" fmla="*/ 104 h 206"/>
              <a:gd name="T20" fmla="*/ 122 w 126"/>
              <a:gd name="T21" fmla="*/ 152 h 206"/>
              <a:gd name="T22" fmla="*/ 103 w 126"/>
              <a:gd name="T23" fmla="*/ 191 h 206"/>
              <a:gd name="T24" fmla="*/ 63 w 126"/>
              <a:gd name="T25" fmla="*/ 206 h 206"/>
              <a:gd name="T26" fmla="*/ 63 w 126"/>
              <a:gd name="T27" fmla="*/ 199 h 206"/>
              <a:gd name="T28" fmla="*/ 88 w 126"/>
              <a:gd name="T29" fmla="*/ 182 h 206"/>
              <a:gd name="T30" fmla="*/ 98 w 126"/>
              <a:gd name="T31" fmla="*/ 144 h 206"/>
              <a:gd name="T32" fmla="*/ 100 w 126"/>
              <a:gd name="T33" fmla="*/ 99 h 206"/>
              <a:gd name="T34" fmla="*/ 98 w 126"/>
              <a:gd name="T35" fmla="*/ 58 h 206"/>
              <a:gd name="T36" fmla="*/ 88 w 126"/>
              <a:gd name="T37" fmla="*/ 23 h 206"/>
              <a:gd name="T38" fmla="*/ 63 w 126"/>
              <a:gd name="T39" fmla="*/ 8 h 206"/>
              <a:gd name="T40" fmla="*/ 38 w 126"/>
              <a:gd name="T41" fmla="*/ 24 h 206"/>
              <a:gd name="T42" fmla="*/ 28 w 126"/>
              <a:gd name="T43" fmla="*/ 58 h 206"/>
              <a:gd name="T44" fmla="*/ 26 w 126"/>
              <a:gd name="T45" fmla="*/ 99 h 206"/>
              <a:gd name="T46" fmla="*/ 27 w 126"/>
              <a:gd name="T47" fmla="*/ 131 h 206"/>
              <a:gd name="T48" fmla="*/ 31 w 126"/>
              <a:gd name="T49" fmla="*/ 162 h 206"/>
              <a:gd name="T50" fmla="*/ 43 w 126"/>
              <a:gd name="T51" fmla="*/ 188 h 206"/>
              <a:gd name="T52" fmla="*/ 63 w 126"/>
              <a:gd name="T53" fmla="*/ 199 h 206"/>
              <a:gd name="T54" fmla="*/ 63 w 126"/>
              <a:gd name="T55" fmla="*/ 19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6">
                <a:moveTo>
                  <a:pt x="63" y="206"/>
                </a:moveTo>
                <a:cubicBezTo>
                  <a:pt x="39" y="206"/>
                  <a:pt x="22" y="196"/>
                  <a:pt x="13" y="176"/>
                </a:cubicBezTo>
                <a:cubicBezTo>
                  <a:pt x="5" y="156"/>
                  <a:pt x="0" y="132"/>
                  <a:pt x="0" y="104"/>
                </a:cubicBezTo>
                <a:cubicBezTo>
                  <a:pt x="0" y="87"/>
                  <a:pt x="2" y="71"/>
                  <a:pt x="5" y="55"/>
                </a:cubicBezTo>
                <a:cubicBezTo>
                  <a:pt x="8" y="40"/>
                  <a:pt x="14" y="27"/>
                  <a:pt x="24" y="16"/>
                </a:cubicBezTo>
                <a:cubicBezTo>
                  <a:pt x="33" y="6"/>
                  <a:pt x="46" y="0"/>
                  <a:pt x="63" y="0"/>
                </a:cubicBezTo>
                <a:cubicBezTo>
                  <a:pt x="77" y="0"/>
                  <a:pt x="87" y="3"/>
                  <a:pt x="96" y="10"/>
                </a:cubicBezTo>
                <a:cubicBezTo>
                  <a:pt x="104" y="16"/>
                  <a:pt x="111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6" y="79"/>
                  <a:pt x="126" y="91"/>
                  <a:pt x="126" y="104"/>
                </a:cubicBezTo>
                <a:cubicBezTo>
                  <a:pt x="126" y="121"/>
                  <a:pt x="125" y="138"/>
                  <a:pt x="122" y="152"/>
                </a:cubicBezTo>
                <a:cubicBezTo>
                  <a:pt x="118" y="167"/>
                  <a:pt x="112" y="180"/>
                  <a:pt x="103" y="191"/>
                </a:cubicBezTo>
                <a:cubicBezTo>
                  <a:pt x="94" y="201"/>
                  <a:pt x="80" y="206"/>
                  <a:pt x="63" y="206"/>
                </a:cubicBezTo>
                <a:close/>
                <a:moveTo>
                  <a:pt x="63" y="199"/>
                </a:moveTo>
                <a:cubicBezTo>
                  <a:pt x="75" y="199"/>
                  <a:pt x="83" y="193"/>
                  <a:pt x="88" y="182"/>
                </a:cubicBezTo>
                <a:cubicBezTo>
                  <a:pt x="94" y="170"/>
                  <a:pt x="97" y="158"/>
                  <a:pt x="98" y="144"/>
                </a:cubicBezTo>
                <a:cubicBezTo>
                  <a:pt x="100" y="130"/>
                  <a:pt x="100" y="115"/>
                  <a:pt x="100" y="99"/>
                </a:cubicBezTo>
                <a:cubicBezTo>
                  <a:pt x="100" y="84"/>
                  <a:pt x="100" y="70"/>
                  <a:pt x="98" y="58"/>
                </a:cubicBezTo>
                <a:cubicBezTo>
                  <a:pt x="97" y="45"/>
                  <a:pt x="94" y="34"/>
                  <a:pt x="88" y="23"/>
                </a:cubicBezTo>
                <a:cubicBezTo>
                  <a:pt x="83" y="13"/>
                  <a:pt x="75" y="8"/>
                  <a:pt x="63" y="8"/>
                </a:cubicBezTo>
                <a:cubicBezTo>
                  <a:pt x="52" y="8"/>
                  <a:pt x="44" y="13"/>
                  <a:pt x="38" y="24"/>
                </a:cubicBezTo>
                <a:cubicBezTo>
                  <a:pt x="33" y="34"/>
                  <a:pt x="29" y="45"/>
                  <a:pt x="28" y="58"/>
                </a:cubicBezTo>
                <a:cubicBezTo>
                  <a:pt x="27" y="70"/>
                  <a:pt x="26" y="84"/>
                  <a:pt x="26" y="99"/>
                </a:cubicBezTo>
                <a:cubicBezTo>
                  <a:pt x="26" y="110"/>
                  <a:pt x="26" y="121"/>
                  <a:pt x="27" y="131"/>
                </a:cubicBezTo>
                <a:cubicBezTo>
                  <a:pt x="28" y="141"/>
                  <a:pt x="29" y="151"/>
                  <a:pt x="31" y="162"/>
                </a:cubicBezTo>
                <a:cubicBezTo>
                  <a:pt x="34" y="172"/>
                  <a:pt x="37" y="181"/>
                  <a:pt x="43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3" name="Freeform 181"/>
          <p:cNvSpPr>
            <a:spLocks noEditPoints="1"/>
          </p:cNvSpPr>
          <p:nvPr/>
        </p:nvSpPr>
        <p:spPr bwMode="auto">
          <a:xfrm>
            <a:off x="5262563" y="5549901"/>
            <a:ext cx="95250" cy="157163"/>
          </a:xfrm>
          <a:custGeom>
            <a:avLst/>
            <a:gdLst>
              <a:gd name="T0" fmla="*/ 0 w 120"/>
              <a:gd name="T1" fmla="*/ 200 h 200"/>
              <a:gd name="T2" fmla="*/ 0 w 120"/>
              <a:gd name="T3" fmla="*/ 192 h 200"/>
              <a:gd name="T4" fmla="*/ 1 w 120"/>
              <a:gd name="T5" fmla="*/ 190 h 200"/>
              <a:gd name="T6" fmla="*/ 48 w 120"/>
              <a:gd name="T7" fmla="*/ 139 h 200"/>
              <a:gd name="T8" fmla="*/ 65 w 120"/>
              <a:gd name="T9" fmla="*/ 120 h 200"/>
              <a:gd name="T10" fmla="*/ 78 w 120"/>
              <a:gd name="T11" fmla="*/ 102 h 200"/>
              <a:gd name="T12" fmla="*/ 88 w 120"/>
              <a:gd name="T13" fmla="*/ 81 h 200"/>
              <a:gd name="T14" fmla="*/ 92 w 120"/>
              <a:gd name="T15" fmla="*/ 59 h 200"/>
              <a:gd name="T16" fmla="*/ 87 w 120"/>
              <a:gd name="T17" fmla="*/ 35 h 200"/>
              <a:gd name="T18" fmla="*/ 73 w 120"/>
              <a:gd name="T19" fmla="*/ 17 h 200"/>
              <a:gd name="T20" fmla="*/ 52 w 120"/>
              <a:gd name="T21" fmla="*/ 11 h 200"/>
              <a:gd name="T22" fmla="*/ 28 w 120"/>
              <a:gd name="T23" fmla="*/ 19 h 200"/>
              <a:gd name="T24" fmla="*/ 14 w 120"/>
              <a:gd name="T25" fmla="*/ 39 h 200"/>
              <a:gd name="T26" fmla="*/ 17 w 120"/>
              <a:gd name="T27" fmla="*/ 39 h 200"/>
              <a:gd name="T28" fmla="*/ 28 w 120"/>
              <a:gd name="T29" fmla="*/ 43 h 200"/>
              <a:gd name="T30" fmla="*/ 33 w 120"/>
              <a:gd name="T31" fmla="*/ 55 h 200"/>
              <a:gd name="T32" fmla="*/ 28 w 120"/>
              <a:gd name="T33" fmla="*/ 67 h 200"/>
              <a:gd name="T34" fmla="*/ 17 w 120"/>
              <a:gd name="T35" fmla="*/ 71 h 200"/>
              <a:gd name="T36" fmla="*/ 5 w 120"/>
              <a:gd name="T37" fmla="*/ 66 h 200"/>
              <a:gd name="T38" fmla="*/ 0 w 120"/>
              <a:gd name="T39" fmla="*/ 55 h 200"/>
              <a:gd name="T40" fmla="*/ 4 w 120"/>
              <a:gd name="T41" fmla="*/ 34 h 200"/>
              <a:gd name="T42" fmla="*/ 17 w 120"/>
              <a:gd name="T43" fmla="*/ 16 h 200"/>
              <a:gd name="T44" fmla="*/ 35 w 120"/>
              <a:gd name="T45" fmla="*/ 4 h 200"/>
              <a:gd name="T46" fmla="*/ 56 w 120"/>
              <a:gd name="T47" fmla="*/ 0 h 200"/>
              <a:gd name="T48" fmla="*/ 88 w 120"/>
              <a:gd name="T49" fmla="*/ 8 h 200"/>
              <a:gd name="T50" fmla="*/ 111 w 120"/>
              <a:gd name="T51" fmla="*/ 28 h 200"/>
              <a:gd name="T52" fmla="*/ 120 w 120"/>
              <a:gd name="T53" fmla="*/ 59 h 200"/>
              <a:gd name="T54" fmla="*/ 115 w 120"/>
              <a:gd name="T55" fmla="*/ 84 h 200"/>
              <a:gd name="T56" fmla="*/ 100 w 120"/>
              <a:gd name="T57" fmla="*/ 105 h 200"/>
              <a:gd name="T58" fmla="*/ 77 w 120"/>
              <a:gd name="T59" fmla="*/ 127 h 200"/>
              <a:gd name="T60" fmla="*/ 59 w 120"/>
              <a:gd name="T61" fmla="*/ 143 h 200"/>
              <a:gd name="T62" fmla="*/ 25 w 120"/>
              <a:gd name="T63" fmla="*/ 176 h 200"/>
              <a:gd name="T64" fmla="*/ 54 w 120"/>
              <a:gd name="T65" fmla="*/ 176 h 200"/>
              <a:gd name="T66" fmla="*/ 89 w 120"/>
              <a:gd name="T67" fmla="*/ 176 h 200"/>
              <a:gd name="T68" fmla="*/ 104 w 120"/>
              <a:gd name="T69" fmla="*/ 174 h 200"/>
              <a:gd name="T70" fmla="*/ 111 w 120"/>
              <a:gd name="T71" fmla="*/ 147 h 200"/>
              <a:gd name="T72" fmla="*/ 120 w 120"/>
              <a:gd name="T73" fmla="*/ 147 h 200"/>
              <a:gd name="T74" fmla="*/ 112 w 120"/>
              <a:gd name="T75" fmla="*/ 200 h 200"/>
              <a:gd name="T76" fmla="*/ 0 w 120"/>
              <a:gd name="T77" fmla="*/ 200 h 200"/>
              <a:gd name="T78" fmla="*/ 0 w 120"/>
              <a:gd name="T7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0" h="200">
                <a:moveTo>
                  <a:pt x="0" y="200"/>
                </a:moveTo>
                <a:lnTo>
                  <a:pt x="0" y="192"/>
                </a:lnTo>
                <a:cubicBezTo>
                  <a:pt x="0" y="191"/>
                  <a:pt x="1" y="191"/>
                  <a:pt x="1" y="190"/>
                </a:cubicBezTo>
                <a:lnTo>
                  <a:pt x="48" y="139"/>
                </a:lnTo>
                <a:cubicBezTo>
                  <a:pt x="55" y="131"/>
                  <a:pt x="60" y="125"/>
                  <a:pt x="65" y="120"/>
                </a:cubicBezTo>
                <a:cubicBezTo>
                  <a:pt x="69" y="114"/>
                  <a:pt x="73" y="109"/>
                  <a:pt x="78" y="102"/>
                </a:cubicBezTo>
                <a:cubicBezTo>
                  <a:pt x="82" y="95"/>
                  <a:pt x="85" y="88"/>
                  <a:pt x="88" y="81"/>
                </a:cubicBezTo>
                <a:cubicBezTo>
                  <a:pt x="90" y="74"/>
                  <a:pt x="92" y="67"/>
                  <a:pt x="92" y="59"/>
                </a:cubicBezTo>
                <a:cubicBezTo>
                  <a:pt x="92" y="51"/>
                  <a:pt x="90" y="43"/>
                  <a:pt x="87" y="35"/>
                </a:cubicBezTo>
                <a:cubicBezTo>
                  <a:pt x="84" y="28"/>
                  <a:pt x="80" y="22"/>
                  <a:pt x="73" y="17"/>
                </a:cubicBezTo>
                <a:cubicBezTo>
                  <a:pt x="68" y="13"/>
                  <a:pt x="60" y="11"/>
                  <a:pt x="52" y="11"/>
                </a:cubicBezTo>
                <a:cubicBezTo>
                  <a:pt x="43" y="11"/>
                  <a:pt x="35" y="13"/>
                  <a:pt x="28" y="19"/>
                </a:cubicBezTo>
                <a:cubicBezTo>
                  <a:pt x="21" y="24"/>
                  <a:pt x="17" y="31"/>
                  <a:pt x="14" y="39"/>
                </a:cubicBezTo>
                <a:cubicBezTo>
                  <a:pt x="14" y="39"/>
                  <a:pt x="16" y="39"/>
                  <a:pt x="17" y="39"/>
                </a:cubicBezTo>
                <a:cubicBezTo>
                  <a:pt x="21" y="39"/>
                  <a:pt x="25" y="40"/>
                  <a:pt x="28" y="43"/>
                </a:cubicBezTo>
                <a:cubicBezTo>
                  <a:pt x="32" y="46"/>
                  <a:pt x="33" y="50"/>
                  <a:pt x="33" y="55"/>
                </a:cubicBezTo>
                <a:cubicBezTo>
                  <a:pt x="33" y="60"/>
                  <a:pt x="32" y="63"/>
                  <a:pt x="28" y="67"/>
                </a:cubicBezTo>
                <a:cubicBezTo>
                  <a:pt x="25" y="70"/>
                  <a:pt x="21" y="71"/>
                  <a:pt x="17" y="71"/>
                </a:cubicBezTo>
                <a:cubicBezTo>
                  <a:pt x="12" y="71"/>
                  <a:pt x="8" y="70"/>
                  <a:pt x="5" y="66"/>
                </a:cubicBezTo>
                <a:cubicBezTo>
                  <a:pt x="2" y="63"/>
                  <a:pt x="0" y="59"/>
                  <a:pt x="0" y="55"/>
                </a:cubicBezTo>
                <a:cubicBezTo>
                  <a:pt x="0" y="47"/>
                  <a:pt x="2" y="40"/>
                  <a:pt x="4" y="34"/>
                </a:cubicBezTo>
                <a:cubicBezTo>
                  <a:pt x="7" y="27"/>
                  <a:pt x="11" y="21"/>
                  <a:pt x="17" y="16"/>
                </a:cubicBezTo>
                <a:cubicBezTo>
                  <a:pt x="22" y="11"/>
                  <a:pt x="28" y="7"/>
                  <a:pt x="35" y="4"/>
                </a:cubicBezTo>
                <a:cubicBezTo>
                  <a:pt x="41" y="2"/>
                  <a:pt x="49" y="0"/>
                  <a:pt x="56" y="0"/>
                </a:cubicBezTo>
                <a:cubicBezTo>
                  <a:pt x="68" y="0"/>
                  <a:pt x="78" y="3"/>
                  <a:pt x="88" y="8"/>
                </a:cubicBezTo>
                <a:cubicBezTo>
                  <a:pt x="98" y="12"/>
                  <a:pt x="106" y="19"/>
                  <a:pt x="111" y="28"/>
                </a:cubicBezTo>
                <a:cubicBezTo>
                  <a:pt x="117" y="37"/>
                  <a:pt x="120" y="47"/>
                  <a:pt x="120" y="59"/>
                </a:cubicBezTo>
                <a:cubicBezTo>
                  <a:pt x="120" y="68"/>
                  <a:pt x="118" y="76"/>
                  <a:pt x="115" y="84"/>
                </a:cubicBezTo>
                <a:cubicBezTo>
                  <a:pt x="111" y="91"/>
                  <a:pt x="106" y="99"/>
                  <a:pt x="100" y="105"/>
                </a:cubicBezTo>
                <a:cubicBezTo>
                  <a:pt x="94" y="111"/>
                  <a:pt x="86" y="119"/>
                  <a:pt x="77" y="127"/>
                </a:cubicBezTo>
                <a:cubicBezTo>
                  <a:pt x="68" y="135"/>
                  <a:pt x="62" y="140"/>
                  <a:pt x="59" y="143"/>
                </a:cubicBezTo>
                <a:lnTo>
                  <a:pt x="25" y="176"/>
                </a:lnTo>
                <a:lnTo>
                  <a:pt x="54" y="176"/>
                </a:lnTo>
                <a:cubicBezTo>
                  <a:pt x="68" y="176"/>
                  <a:pt x="80" y="176"/>
                  <a:pt x="89" y="176"/>
                </a:cubicBezTo>
                <a:cubicBezTo>
                  <a:pt x="99" y="175"/>
                  <a:pt x="104" y="175"/>
                  <a:pt x="104" y="174"/>
                </a:cubicBezTo>
                <a:cubicBezTo>
                  <a:pt x="107" y="172"/>
                  <a:pt x="109" y="162"/>
                  <a:pt x="111" y="147"/>
                </a:cubicBezTo>
                <a:lnTo>
                  <a:pt x="120" y="147"/>
                </a:lnTo>
                <a:lnTo>
                  <a:pt x="112" y="200"/>
                </a:lnTo>
                <a:lnTo>
                  <a:pt x="0" y="200"/>
                </a:lnTo>
                <a:close/>
                <a:moveTo>
                  <a:pt x="0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" name="Freeform 182"/>
          <p:cNvSpPr>
            <a:spLocks noEditPoints="1"/>
          </p:cNvSpPr>
          <p:nvPr/>
        </p:nvSpPr>
        <p:spPr bwMode="auto">
          <a:xfrm>
            <a:off x="5378450" y="5549901"/>
            <a:ext cx="100013" cy="163513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4 h 207"/>
              <a:gd name="T6" fmla="*/ 5 w 126"/>
              <a:gd name="T7" fmla="*/ 56 h 207"/>
              <a:gd name="T8" fmla="*/ 24 w 126"/>
              <a:gd name="T9" fmla="*/ 16 h 207"/>
              <a:gd name="T10" fmla="*/ 63 w 126"/>
              <a:gd name="T11" fmla="*/ 0 h 207"/>
              <a:gd name="T12" fmla="*/ 96 w 126"/>
              <a:gd name="T13" fmla="*/ 10 h 207"/>
              <a:gd name="T14" fmla="*/ 115 w 126"/>
              <a:gd name="T15" fmla="*/ 35 h 207"/>
              <a:gd name="T16" fmla="*/ 124 w 126"/>
              <a:gd name="T17" fmla="*/ 68 h 207"/>
              <a:gd name="T18" fmla="*/ 126 w 126"/>
              <a:gd name="T19" fmla="*/ 104 h 207"/>
              <a:gd name="T20" fmla="*/ 122 w 126"/>
              <a:gd name="T21" fmla="*/ 153 h 207"/>
              <a:gd name="T22" fmla="*/ 103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3 h 207"/>
              <a:gd name="T38" fmla="*/ 63 w 126"/>
              <a:gd name="T39" fmla="*/ 8 h 207"/>
              <a:gd name="T40" fmla="*/ 38 w 126"/>
              <a:gd name="T41" fmla="*/ 24 h 207"/>
              <a:gd name="T42" fmla="*/ 28 w 126"/>
              <a:gd name="T43" fmla="*/ 58 h 207"/>
              <a:gd name="T44" fmla="*/ 26 w 126"/>
              <a:gd name="T45" fmla="*/ 100 h 207"/>
              <a:gd name="T46" fmla="*/ 27 w 126"/>
              <a:gd name="T47" fmla="*/ 131 h 207"/>
              <a:gd name="T48" fmla="*/ 31 w 126"/>
              <a:gd name="T49" fmla="*/ 162 h 207"/>
              <a:gd name="T50" fmla="*/ 43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9" y="207"/>
                  <a:pt x="22" y="197"/>
                  <a:pt x="13" y="176"/>
                </a:cubicBezTo>
                <a:cubicBezTo>
                  <a:pt x="5" y="156"/>
                  <a:pt x="0" y="132"/>
                  <a:pt x="0" y="104"/>
                </a:cubicBezTo>
                <a:cubicBezTo>
                  <a:pt x="0" y="87"/>
                  <a:pt x="2" y="71"/>
                  <a:pt x="5" y="56"/>
                </a:cubicBezTo>
                <a:cubicBezTo>
                  <a:pt x="8" y="40"/>
                  <a:pt x="14" y="27"/>
                  <a:pt x="24" y="16"/>
                </a:cubicBezTo>
                <a:cubicBezTo>
                  <a:pt x="33" y="6"/>
                  <a:pt x="46" y="0"/>
                  <a:pt x="63" y="0"/>
                </a:cubicBezTo>
                <a:cubicBezTo>
                  <a:pt x="77" y="0"/>
                  <a:pt x="87" y="4"/>
                  <a:pt x="96" y="10"/>
                </a:cubicBezTo>
                <a:cubicBezTo>
                  <a:pt x="104" y="16"/>
                  <a:pt x="111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6" y="79"/>
                  <a:pt x="126" y="92"/>
                  <a:pt x="126" y="104"/>
                </a:cubicBezTo>
                <a:cubicBezTo>
                  <a:pt x="126" y="122"/>
                  <a:pt x="125" y="138"/>
                  <a:pt x="122" y="153"/>
                </a:cubicBezTo>
                <a:cubicBezTo>
                  <a:pt x="118" y="168"/>
                  <a:pt x="112" y="180"/>
                  <a:pt x="103" y="191"/>
                </a:cubicBezTo>
                <a:cubicBezTo>
                  <a:pt x="94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5" y="199"/>
                  <a:pt x="83" y="193"/>
                  <a:pt x="88" y="182"/>
                </a:cubicBezTo>
                <a:cubicBezTo>
                  <a:pt x="94" y="170"/>
                  <a:pt x="97" y="158"/>
                  <a:pt x="98" y="144"/>
                </a:cubicBezTo>
                <a:cubicBezTo>
                  <a:pt x="100" y="130"/>
                  <a:pt x="100" y="115"/>
                  <a:pt x="100" y="100"/>
                </a:cubicBezTo>
                <a:cubicBezTo>
                  <a:pt x="100" y="84"/>
                  <a:pt x="100" y="71"/>
                  <a:pt x="98" y="58"/>
                </a:cubicBezTo>
                <a:cubicBezTo>
                  <a:pt x="97" y="45"/>
                  <a:pt x="94" y="34"/>
                  <a:pt x="88" y="23"/>
                </a:cubicBezTo>
                <a:cubicBezTo>
                  <a:pt x="83" y="13"/>
                  <a:pt x="75" y="8"/>
                  <a:pt x="63" y="8"/>
                </a:cubicBezTo>
                <a:cubicBezTo>
                  <a:pt x="52" y="8"/>
                  <a:pt x="44" y="13"/>
                  <a:pt x="38" y="24"/>
                </a:cubicBezTo>
                <a:cubicBezTo>
                  <a:pt x="33" y="34"/>
                  <a:pt x="29" y="45"/>
                  <a:pt x="28" y="58"/>
                </a:cubicBezTo>
                <a:cubicBezTo>
                  <a:pt x="27" y="71"/>
                  <a:pt x="26" y="84"/>
                  <a:pt x="26" y="100"/>
                </a:cubicBezTo>
                <a:cubicBezTo>
                  <a:pt x="26" y="111"/>
                  <a:pt x="26" y="121"/>
                  <a:pt x="27" y="131"/>
                </a:cubicBezTo>
                <a:cubicBezTo>
                  <a:pt x="28" y="141"/>
                  <a:pt x="29" y="151"/>
                  <a:pt x="31" y="162"/>
                </a:cubicBezTo>
                <a:cubicBezTo>
                  <a:pt x="34" y="172"/>
                  <a:pt x="37" y="181"/>
                  <a:pt x="43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" name="Freeform 183"/>
          <p:cNvSpPr>
            <a:spLocks noEditPoints="1"/>
          </p:cNvSpPr>
          <p:nvPr/>
        </p:nvSpPr>
        <p:spPr bwMode="auto">
          <a:xfrm>
            <a:off x="5257800" y="5000626"/>
            <a:ext cx="104775" cy="157163"/>
          </a:xfrm>
          <a:custGeom>
            <a:avLst/>
            <a:gdLst>
              <a:gd name="T0" fmla="*/ 0 w 133"/>
              <a:gd name="T1" fmla="*/ 151 h 200"/>
              <a:gd name="T2" fmla="*/ 0 w 133"/>
              <a:gd name="T3" fmla="*/ 140 h 200"/>
              <a:gd name="T4" fmla="*/ 92 w 133"/>
              <a:gd name="T5" fmla="*/ 2 h 200"/>
              <a:gd name="T6" fmla="*/ 96 w 133"/>
              <a:gd name="T7" fmla="*/ 0 h 200"/>
              <a:gd name="T8" fmla="*/ 100 w 133"/>
              <a:gd name="T9" fmla="*/ 0 h 200"/>
              <a:gd name="T10" fmla="*/ 103 w 133"/>
              <a:gd name="T11" fmla="*/ 4 h 200"/>
              <a:gd name="T12" fmla="*/ 103 w 133"/>
              <a:gd name="T13" fmla="*/ 140 h 200"/>
              <a:gd name="T14" fmla="*/ 133 w 133"/>
              <a:gd name="T15" fmla="*/ 140 h 200"/>
              <a:gd name="T16" fmla="*/ 133 w 133"/>
              <a:gd name="T17" fmla="*/ 151 h 200"/>
              <a:gd name="T18" fmla="*/ 103 w 133"/>
              <a:gd name="T19" fmla="*/ 151 h 200"/>
              <a:gd name="T20" fmla="*/ 103 w 133"/>
              <a:gd name="T21" fmla="*/ 180 h 200"/>
              <a:gd name="T22" fmla="*/ 112 w 133"/>
              <a:gd name="T23" fmla="*/ 188 h 200"/>
              <a:gd name="T24" fmla="*/ 133 w 133"/>
              <a:gd name="T25" fmla="*/ 190 h 200"/>
              <a:gd name="T26" fmla="*/ 133 w 133"/>
              <a:gd name="T27" fmla="*/ 200 h 200"/>
              <a:gd name="T28" fmla="*/ 50 w 133"/>
              <a:gd name="T29" fmla="*/ 200 h 200"/>
              <a:gd name="T30" fmla="*/ 50 w 133"/>
              <a:gd name="T31" fmla="*/ 190 h 200"/>
              <a:gd name="T32" fmla="*/ 70 w 133"/>
              <a:gd name="T33" fmla="*/ 188 h 200"/>
              <a:gd name="T34" fmla="*/ 79 w 133"/>
              <a:gd name="T35" fmla="*/ 180 h 200"/>
              <a:gd name="T36" fmla="*/ 79 w 133"/>
              <a:gd name="T37" fmla="*/ 151 h 200"/>
              <a:gd name="T38" fmla="*/ 0 w 133"/>
              <a:gd name="T39" fmla="*/ 151 h 200"/>
              <a:gd name="T40" fmla="*/ 10 w 133"/>
              <a:gd name="T41" fmla="*/ 140 h 200"/>
              <a:gd name="T42" fmla="*/ 81 w 133"/>
              <a:gd name="T43" fmla="*/ 140 h 200"/>
              <a:gd name="T44" fmla="*/ 81 w 133"/>
              <a:gd name="T45" fmla="*/ 34 h 200"/>
              <a:gd name="T46" fmla="*/ 10 w 133"/>
              <a:gd name="T47" fmla="*/ 140 h 200"/>
              <a:gd name="T48" fmla="*/ 10 w 133"/>
              <a:gd name="T49" fmla="*/ 14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3" h="200">
                <a:moveTo>
                  <a:pt x="0" y="151"/>
                </a:moveTo>
                <a:lnTo>
                  <a:pt x="0" y="140"/>
                </a:lnTo>
                <a:lnTo>
                  <a:pt x="92" y="2"/>
                </a:lnTo>
                <a:cubicBezTo>
                  <a:pt x="93" y="1"/>
                  <a:pt x="94" y="0"/>
                  <a:pt x="96" y="0"/>
                </a:cubicBezTo>
                <a:lnTo>
                  <a:pt x="100" y="0"/>
                </a:lnTo>
                <a:cubicBezTo>
                  <a:pt x="102" y="0"/>
                  <a:pt x="103" y="2"/>
                  <a:pt x="103" y="4"/>
                </a:cubicBezTo>
                <a:lnTo>
                  <a:pt x="103" y="140"/>
                </a:lnTo>
                <a:lnTo>
                  <a:pt x="133" y="140"/>
                </a:lnTo>
                <a:lnTo>
                  <a:pt x="133" y="151"/>
                </a:lnTo>
                <a:lnTo>
                  <a:pt x="103" y="151"/>
                </a:lnTo>
                <a:lnTo>
                  <a:pt x="103" y="180"/>
                </a:lnTo>
                <a:cubicBezTo>
                  <a:pt x="103" y="184"/>
                  <a:pt x="106" y="187"/>
                  <a:pt x="112" y="188"/>
                </a:cubicBezTo>
                <a:cubicBezTo>
                  <a:pt x="118" y="189"/>
                  <a:pt x="125" y="190"/>
                  <a:pt x="133" y="190"/>
                </a:cubicBezTo>
                <a:lnTo>
                  <a:pt x="133" y="200"/>
                </a:lnTo>
                <a:lnTo>
                  <a:pt x="50" y="200"/>
                </a:lnTo>
                <a:lnTo>
                  <a:pt x="50" y="190"/>
                </a:lnTo>
                <a:cubicBezTo>
                  <a:pt x="58" y="190"/>
                  <a:pt x="64" y="189"/>
                  <a:pt x="70" y="188"/>
                </a:cubicBezTo>
                <a:cubicBezTo>
                  <a:pt x="76" y="187"/>
                  <a:pt x="79" y="184"/>
                  <a:pt x="79" y="180"/>
                </a:cubicBezTo>
                <a:lnTo>
                  <a:pt x="79" y="151"/>
                </a:lnTo>
                <a:lnTo>
                  <a:pt x="0" y="151"/>
                </a:lnTo>
                <a:close/>
                <a:moveTo>
                  <a:pt x="10" y="140"/>
                </a:moveTo>
                <a:lnTo>
                  <a:pt x="81" y="140"/>
                </a:lnTo>
                <a:lnTo>
                  <a:pt x="81" y="34"/>
                </a:lnTo>
                <a:lnTo>
                  <a:pt x="10" y="140"/>
                </a:lnTo>
                <a:close/>
                <a:moveTo>
                  <a:pt x="10" y="14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" name="Freeform 184"/>
          <p:cNvSpPr>
            <a:spLocks noEditPoints="1"/>
          </p:cNvSpPr>
          <p:nvPr/>
        </p:nvSpPr>
        <p:spPr bwMode="auto">
          <a:xfrm>
            <a:off x="5378450" y="5000626"/>
            <a:ext cx="100013" cy="163513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7 h 207"/>
              <a:gd name="T4" fmla="*/ 0 w 126"/>
              <a:gd name="T5" fmla="*/ 105 h 207"/>
              <a:gd name="T6" fmla="*/ 5 w 126"/>
              <a:gd name="T7" fmla="*/ 56 h 207"/>
              <a:gd name="T8" fmla="*/ 24 w 126"/>
              <a:gd name="T9" fmla="*/ 17 h 207"/>
              <a:gd name="T10" fmla="*/ 63 w 126"/>
              <a:gd name="T11" fmla="*/ 0 h 207"/>
              <a:gd name="T12" fmla="*/ 96 w 126"/>
              <a:gd name="T13" fmla="*/ 10 h 207"/>
              <a:gd name="T14" fmla="*/ 115 w 126"/>
              <a:gd name="T15" fmla="*/ 35 h 207"/>
              <a:gd name="T16" fmla="*/ 124 w 126"/>
              <a:gd name="T17" fmla="*/ 68 h 207"/>
              <a:gd name="T18" fmla="*/ 126 w 126"/>
              <a:gd name="T19" fmla="*/ 105 h 207"/>
              <a:gd name="T20" fmla="*/ 122 w 126"/>
              <a:gd name="T21" fmla="*/ 153 h 207"/>
              <a:gd name="T22" fmla="*/ 103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8 w 126"/>
              <a:gd name="T43" fmla="*/ 58 h 207"/>
              <a:gd name="T44" fmla="*/ 26 w 126"/>
              <a:gd name="T45" fmla="*/ 100 h 207"/>
              <a:gd name="T46" fmla="*/ 27 w 126"/>
              <a:gd name="T47" fmla="*/ 131 h 207"/>
              <a:gd name="T48" fmla="*/ 31 w 126"/>
              <a:gd name="T49" fmla="*/ 162 h 207"/>
              <a:gd name="T50" fmla="*/ 43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9" y="207"/>
                  <a:pt x="22" y="197"/>
                  <a:pt x="13" y="177"/>
                </a:cubicBezTo>
                <a:cubicBezTo>
                  <a:pt x="5" y="156"/>
                  <a:pt x="0" y="132"/>
                  <a:pt x="0" y="105"/>
                </a:cubicBezTo>
                <a:cubicBezTo>
                  <a:pt x="0" y="87"/>
                  <a:pt x="2" y="71"/>
                  <a:pt x="5" y="56"/>
                </a:cubicBezTo>
                <a:cubicBezTo>
                  <a:pt x="8" y="40"/>
                  <a:pt x="14" y="27"/>
                  <a:pt x="24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7" y="0"/>
                  <a:pt x="87" y="4"/>
                  <a:pt x="96" y="10"/>
                </a:cubicBezTo>
                <a:cubicBezTo>
                  <a:pt x="104" y="17"/>
                  <a:pt x="111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6" y="80"/>
                  <a:pt x="126" y="92"/>
                  <a:pt x="126" y="105"/>
                </a:cubicBezTo>
                <a:cubicBezTo>
                  <a:pt x="126" y="122"/>
                  <a:pt x="125" y="138"/>
                  <a:pt x="122" y="153"/>
                </a:cubicBezTo>
                <a:cubicBezTo>
                  <a:pt x="118" y="168"/>
                  <a:pt x="112" y="181"/>
                  <a:pt x="103" y="191"/>
                </a:cubicBezTo>
                <a:cubicBezTo>
                  <a:pt x="94" y="202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5" y="199"/>
                  <a:pt x="83" y="193"/>
                  <a:pt x="88" y="182"/>
                </a:cubicBezTo>
                <a:cubicBezTo>
                  <a:pt x="94" y="171"/>
                  <a:pt x="97" y="158"/>
                  <a:pt x="98" y="144"/>
                </a:cubicBezTo>
                <a:cubicBezTo>
                  <a:pt x="100" y="130"/>
                  <a:pt x="100" y="115"/>
                  <a:pt x="100" y="100"/>
                </a:cubicBezTo>
                <a:cubicBezTo>
                  <a:pt x="100" y="85"/>
                  <a:pt x="100" y="71"/>
                  <a:pt x="98" y="58"/>
                </a:cubicBezTo>
                <a:cubicBezTo>
                  <a:pt x="97" y="45"/>
                  <a:pt x="94" y="34"/>
                  <a:pt x="88" y="24"/>
                </a:cubicBezTo>
                <a:cubicBezTo>
                  <a:pt x="83" y="13"/>
                  <a:pt x="75" y="8"/>
                  <a:pt x="63" y="8"/>
                </a:cubicBezTo>
                <a:cubicBezTo>
                  <a:pt x="52" y="8"/>
                  <a:pt x="44" y="14"/>
                  <a:pt x="38" y="24"/>
                </a:cubicBezTo>
                <a:cubicBezTo>
                  <a:pt x="33" y="34"/>
                  <a:pt x="29" y="46"/>
                  <a:pt x="28" y="58"/>
                </a:cubicBezTo>
                <a:cubicBezTo>
                  <a:pt x="27" y="71"/>
                  <a:pt x="26" y="85"/>
                  <a:pt x="26" y="100"/>
                </a:cubicBezTo>
                <a:cubicBezTo>
                  <a:pt x="26" y="111"/>
                  <a:pt x="26" y="121"/>
                  <a:pt x="27" y="131"/>
                </a:cubicBezTo>
                <a:cubicBezTo>
                  <a:pt x="28" y="141"/>
                  <a:pt x="29" y="151"/>
                  <a:pt x="31" y="162"/>
                </a:cubicBezTo>
                <a:cubicBezTo>
                  <a:pt x="34" y="172"/>
                  <a:pt x="37" y="181"/>
                  <a:pt x="43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7" name="Freeform 185"/>
          <p:cNvSpPr>
            <a:spLocks noEditPoints="1"/>
          </p:cNvSpPr>
          <p:nvPr/>
        </p:nvSpPr>
        <p:spPr bwMode="auto">
          <a:xfrm>
            <a:off x="5260975" y="4451351"/>
            <a:ext cx="98425" cy="163513"/>
          </a:xfrm>
          <a:custGeom>
            <a:avLst/>
            <a:gdLst>
              <a:gd name="T0" fmla="*/ 62 w 125"/>
              <a:gd name="T1" fmla="*/ 206 h 206"/>
              <a:gd name="T2" fmla="*/ 31 w 125"/>
              <a:gd name="T3" fmla="*/ 196 h 206"/>
              <a:gd name="T4" fmla="*/ 12 w 125"/>
              <a:gd name="T5" fmla="*/ 171 h 206"/>
              <a:gd name="T6" fmla="*/ 3 w 125"/>
              <a:gd name="T7" fmla="*/ 137 h 206"/>
              <a:gd name="T8" fmla="*/ 0 w 125"/>
              <a:gd name="T9" fmla="*/ 103 h 206"/>
              <a:gd name="T10" fmla="*/ 9 w 125"/>
              <a:gd name="T11" fmla="*/ 55 h 206"/>
              <a:gd name="T12" fmla="*/ 36 w 125"/>
              <a:gd name="T13" fmla="*/ 15 h 206"/>
              <a:gd name="T14" fmla="*/ 79 w 125"/>
              <a:gd name="T15" fmla="*/ 0 h 206"/>
              <a:gd name="T16" fmla="*/ 98 w 125"/>
              <a:gd name="T17" fmla="*/ 4 h 206"/>
              <a:gd name="T18" fmla="*/ 112 w 125"/>
              <a:gd name="T19" fmla="*/ 15 h 206"/>
              <a:gd name="T20" fmla="*/ 117 w 125"/>
              <a:gd name="T21" fmla="*/ 33 h 206"/>
              <a:gd name="T22" fmla="*/ 113 w 125"/>
              <a:gd name="T23" fmla="*/ 43 h 206"/>
              <a:gd name="T24" fmla="*/ 103 w 125"/>
              <a:gd name="T25" fmla="*/ 48 h 206"/>
              <a:gd name="T26" fmla="*/ 92 w 125"/>
              <a:gd name="T27" fmla="*/ 43 h 206"/>
              <a:gd name="T28" fmla="*/ 88 w 125"/>
              <a:gd name="T29" fmla="*/ 33 h 206"/>
              <a:gd name="T30" fmla="*/ 92 w 125"/>
              <a:gd name="T31" fmla="*/ 23 h 206"/>
              <a:gd name="T32" fmla="*/ 103 w 125"/>
              <a:gd name="T33" fmla="*/ 19 h 206"/>
              <a:gd name="T34" fmla="*/ 104 w 125"/>
              <a:gd name="T35" fmla="*/ 19 h 206"/>
              <a:gd name="T36" fmla="*/ 93 w 125"/>
              <a:gd name="T37" fmla="*/ 11 h 206"/>
              <a:gd name="T38" fmla="*/ 79 w 125"/>
              <a:gd name="T39" fmla="*/ 8 h 206"/>
              <a:gd name="T40" fmla="*/ 62 w 125"/>
              <a:gd name="T41" fmla="*/ 12 h 206"/>
              <a:gd name="T42" fmla="*/ 48 w 125"/>
              <a:gd name="T43" fmla="*/ 23 h 206"/>
              <a:gd name="T44" fmla="*/ 38 w 125"/>
              <a:gd name="T45" fmla="*/ 38 h 206"/>
              <a:gd name="T46" fmla="*/ 32 w 125"/>
              <a:gd name="T47" fmla="*/ 56 h 206"/>
              <a:gd name="T48" fmla="*/ 29 w 125"/>
              <a:gd name="T49" fmla="*/ 76 h 206"/>
              <a:gd name="T50" fmla="*/ 28 w 125"/>
              <a:gd name="T51" fmla="*/ 99 h 206"/>
              <a:gd name="T52" fmla="*/ 43 w 125"/>
              <a:gd name="T53" fmla="*/ 79 h 206"/>
              <a:gd name="T54" fmla="*/ 65 w 125"/>
              <a:gd name="T55" fmla="*/ 71 h 206"/>
              <a:gd name="T56" fmla="*/ 89 w 125"/>
              <a:gd name="T57" fmla="*/ 76 h 206"/>
              <a:gd name="T58" fmla="*/ 108 w 125"/>
              <a:gd name="T59" fmla="*/ 91 h 206"/>
              <a:gd name="T60" fmla="*/ 120 w 125"/>
              <a:gd name="T61" fmla="*/ 113 h 206"/>
              <a:gd name="T62" fmla="*/ 125 w 125"/>
              <a:gd name="T63" fmla="*/ 138 h 206"/>
              <a:gd name="T64" fmla="*/ 117 w 125"/>
              <a:gd name="T65" fmla="*/ 171 h 206"/>
              <a:gd name="T66" fmla="*/ 94 w 125"/>
              <a:gd name="T67" fmla="*/ 197 h 206"/>
              <a:gd name="T68" fmla="*/ 62 w 125"/>
              <a:gd name="T69" fmla="*/ 206 h 206"/>
              <a:gd name="T70" fmla="*/ 62 w 125"/>
              <a:gd name="T71" fmla="*/ 197 h 206"/>
              <a:gd name="T72" fmla="*/ 81 w 125"/>
              <a:gd name="T73" fmla="*/ 191 h 206"/>
              <a:gd name="T74" fmla="*/ 91 w 125"/>
              <a:gd name="T75" fmla="*/ 177 h 206"/>
              <a:gd name="T76" fmla="*/ 96 w 125"/>
              <a:gd name="T77" fmla="*/ 160 h 206"/>
              <a:gd name="T78" fmla="*/ 96 w 125"/>
              <a:gd name="T79" fmla="*/ 138 h 206"/>
              <a:gd name="T80" fmla="*/ 95 w 125"/>
              <a:gd name="T81" fmla="*/ 109 h 206"/>
              <a:gd name="T82" fmla="*/ 86 w 125"/>
              <a:gd name="T83" fmla="*/ 88 h 206"/>
              <a:gd name="T84" fmla="*/ 64 w 125"/>
              <a:gd name="T85" fmla="*/ 79 h 206"/>
              <a:gd name="T86" fmla="*/ 44 w 125"/>
              <a:gd name="T87" fmla="*/ 87 h 206"/>
              <a:gd name="T88" fmla="*/ 33 w 125"/>
              <a:gd name="T89" fmla="*/ 108 h 206"/>
              <a:gd name="T90" fmla="*/ 29 w 125"/>
              <a:gd name="T91" fmla="*/ 132 h 206"/>
              <a:gd name="T92" fmla="*/ 29 w 125"/>
              <a:gd name="T93" fmla="*/ 138 h 206"/>
              <a:gd name="T94" fmla="*/ 29 w 125"/>
              <a:gd name="T95" fmla="*/ 138 h 206"/>
              <a:gd name="T96" fmla="*/ 29 w 125"/>
              <a:gd name="T97" fmla="*/ 139 h 206"/>
              <a:gd name="T98" fmla="*/ 31 w 125"/>
              <a:gd name="T99" fmla="*/ 165 h 206"/>
              <a:gd name="T100" fmla="*/ 42 w 125"/>
              <a:gd name="T101" fmla="*/ 187 h 206"/>
              <a:gd name="T102" fmla="*/ 62 w 125"/>
              <a:gd name="T103" fmla="*/ 197 h 206"/>
              <a:gd name="T104" fmla="*/ 62 w 125"/>
              <a:gd name="T105" fmla="*/ 19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5" h="206">
                <a:moveTo>
                  <a:pt x="62" y="206"/>
                </a:moveTo>
                <a:cubicBezTo>
                  <a:pt x="50" y="206"/>
                  <a:pt x="40" y="203"/>
                  <a:pt x="31" y="196"/>
                </a:cubicBezTo>
                <a:cubicBezTo>
                  <a:pt x="23" y="189"/>
                  <a:pt x="17" y="181"/>
                  <a:pt x="12" y="171"/>
                </a:cubicBezTo>
                <a:cubicBezTo>
                  <a:pt x="8" y="160"/>
                  <a:pt x="4" y="149"/>
                  <a:pt x="3" y="137"/>
                </a:cubicBezTo>
                <a:cubicBezTo>
                  <a:pt x="1" y="126"/>
                  <a:pt x="0" y="114"/>
                  <a:pt x="0" y="103"/>
                </a:cubicBezTo>
                <a:cubicBezTo>
                  <a:pt x="0" y="87"/>
                  <a:pt x="3" y="71"/>
                  <a:pt x="9" y="55"/>
                </a:cubicBezTo>
                <a:cubicBezTo>
                  <a:pt x="15" y="39"/>
                  <a:pt x="24" y="26"/>
                  <a:pt x="36" y="15"/>
                </a:cubicBezTo>
                <a:cubicBezTo>
                  <a:pt x="48" y="5"/>
                  <a:pt x="63" y="0"/>
                  <a:pt x="79" y="0"/>
                </a:cubicBezTo>
                <a:cubicBezTo>
                  <a:pt x="86" y="0"/>
                  <a:pt x="92" y="1"/>
                  <a:pt x="98" y="4"/>
                </a:cubicBezTo>
                <a:cubicBezTo>
                  <a:pt x="104" y="6"/>
                  <a:pt x="109" y="10"/>
                  <a:pt x="112" y="15"/>
                </a:cubicBezTo>
                <a:cubicBezTo>
                  <a:pt x="115" y="20"/>
                  <a:pt x="117" y="26"/>
                  <a:pt x="117" y="33"/>
                </a:cubicBezTo>
                <a:cubicBezTo>
                  <a:pt x="117" y="37"/>
                  <a:pt x="116" y="41"/>
                  <a:pt x="113" y="43"/>
                </a:cubicBezTo>
                <a:cubicBezTo>
                  <a:pt x="110" y="46"/>
                  <a:pt x="107" y="48"/>
                  <a:pt x="103" y="48"/>
                </a:cubicBezTo>
                <a:cubicBezTo>
                  <a:pt x="99" y="48"/>
                  <a:pt x="95" y="46"/>
                  <a:pt x="92" y="43"/>
                </a:cubicBezTo>
                <a:cubicBezTo>
                  <a:pt x="90" y="41"/>
                  <a:pt x="88" y="37"/>
                  <a:pt x="88" y="33"/>
                </a:cubicBezTo>
                <a:cubicBezTo>
                  <a:pt x="88" y="29"/>
                  <a:pt x="90" y="26"/>
                  <a:pt x="92" y="23"/>
                </a:cubicBezTo>
                <a:cubicBezTo>
                  <a:pt x="95" y="20"/>
                  <a:pt x="99" y="19"/>
                  <a:pt x="103" y="19"/>
                </a:cubicBezTo>
                <a:lnTo>
                  <a:pt x="104" y="19"/>
                </a:lnTo>
                <a:cubicBezTo>
                  <a:pt x="102" y="15"/>
                  <a:pt x="98" y="13"/>
                  <a:pt x="93" y="11"/>
                </a:cubicBezTo>
                <a:cubicBezTo>
                  <a:pt x="89" y="9"/>
                  <a:pt x="84" y="8"/>
                  <a:pt x="79" y="8"/>
                </a:cubicBezTo>
                <a:cubicBezTo>
                  <a:pt x="73" y="8"/>
                  <a:pt x="67" y="10"/>
                  <a:pt x="62" y="12"/>
                </a:cubicBezTo>
                <a:cubicBezTo>
                  <a:pt x="57" y="15"/>
                  <a:pt x="53" y="18"/>
                  <a:pt x="48" y="23"/>
                </a:cubicBezTo>
                <a:cubicBezTo>
                  <a:pt x="44" y="27"/>
                  <a:pt x="41" y="32"/>
                  <a:pt x="38" y="38"/>
                </a:cubicBezTo>
                <a:cubicBezTo>
                  <a:pt x="35" y="43"/>
                  <a:pt x="33" y="49"/>
                  <a:pt x="32" y="56"/>
                </a:cubicBezTo>
                <a:cubicBezTo>
                  <a:pt x="30" y="63"/>
                  <a:pt x="29" y="70"/>
                  <a:pt x="29" y="76"/>
                </a:cubicBezTo>
                <a:cubicBezTo>
                  <a:pt x="28" y="82"/>
                  <a:pt x="28" y="89"/>
                  <a:pt x="28" y="99"/>
                </a:cubicBezTo>
                <a:cubicBezTo>
                  <a:pt x="32" y="91"/>
                  <a:pt x="37" y="84"/>
                  <a:pt x="43" y="79"/>
                </a:cubicBezTo>
                <a:cubicBezTo>
                  <a:pt x="50" y="73"/>
                  <a:pt x="57" y="71"/>
                  <a:pt x="65" y="71"/>
                </a:cubicBezTo>
                <a:cubicBezTo>
                  <a:pt x="74" y="71"/>
                  <a:pt x="82" y="73"/>
                  <a:pt x="89" y="76"/>
                </a:cubicBezTo>
                <a:cubicBezTo>
                  <a:pt x="97" y="80"/>
                  <a:pt x="103" y="85"/>
                  <a:pt x="108" y="91"/>
                </a:cubicBezTo>
                <a:cubicBezTo>
                  <a:pt x="113" y="98"/>
                  <a:pt x="117" y="105"/>
                  <a:pt x="120" y="113"/>
                </a:cubicBezTo>
                <a:cubicBezTo>
                  <a:pt x="123" y="121"/>
                  <a:pt x="125" y="130"/>
                  <a:pt x="125" y="138"/>
                </a:cubicBezTo>
                <a:cubicBezTo>
                  <a:pt x="125" y="150"/>
                  <a:pt x="122" y="161"/>
                  <a:pt x="117" y="171"/>
                </a:cubicBezTo>
                <a:cubicBezTo>
                  <a:pt x="111" y="182"/>
                  <a:pt x="104" y="190"/>
                  <a:pt x="94" y="197"/>
                </a:cubicBezTo>
                <a:cubicBezTo>
                  <a:pt x="85" y="203"/>
                  <a:pt x="74" y="206"/>
                  <a:pt x="62" y="206"/>
                </a:cubicBezTo>
                <a:close/>
                <a:moveTo>
                  <a:pt x="62" y="197"/>
                </a:moveTo>
                <a:cubicBezTo>
                  <a:pt x="70" y="197"/>
                  <a:pt x="76" y="195"/>
                  <a:pt x="81" y="191"/>
                </a:cubicBezTo>
                <a:cubicBezTo>
                  <a:pt x="86" y="188"/>
                  <a:pt x="89" y="183"/>
                  <a:pt x="91" y="177"/>
                </a:cubicBezTo>
                <a:cubicBezTo>
                  <a:pt x="94" y="171"/>
                  <a:pt x="95" y="166"/>
                  <a:pt x="96" y="160"/>
                </a:cubicBezTo>
                <a:cubicBezTo>
                  <a:pt x="96" y="154"/>
                  <a:pt x="96" y="147"/>
                  <a:pt x="96" y="138"/>
                </a:cubicBezTo>
                <a:cubicBezTo>
                  <a:pt x="96" y="127"/>
                  <a:pt x="96" y="117"/>
                  <a:pt x="95" y="109"/>
                </a:cubicBezTo>
                <a:cubicBezTo>
                  <a:pt x="94" y="101"/>
                  <a:pt x="91" y="94"/>
                  <a:pt x="86" y="88"/>
                </a:cubicBezTo>
                <a:cubicBezTo>
                  <a:pt x="81" y="82"/>
                  <a:pt x="74" y="79"/>
                  <a:pt x="64" y="79"/>
                </a:cubicBezTo>
                <a:cubicBezTo>
                  <a:pt x="56" y="79"/>
                  <a:pt x="49" y="81"/>
                  <a:pt x="44" y="87"/>
                </a:cubicBezTo>
                <a:cubicBezTo>
                  <a:pt x="39" y="92"/>
                  <a:pt x="35" y="99"/>
                  <a:pt x="33" y="108"/>
                </a:cubicBezTo>
                <a:cubicBezTo>
                  <a:pt x="30" y="116"/>
                  <a:pt x="29" y="124"/>
                  <a:pt x="29" y="132"/>
                </a:cubicBezTo>
                <a:cubicBezTo>
                  <a:pt x="29" y="134"/>
                  <a:pt x="29" y="136"/>
                  <a:pt x="29" y="138"/>
                </a:cubicBezTo>
                <a:lnTo>
                  <a:pt x="29" y="138"/>
                </a:lnTo>
                <a:cubicBezTo>
                  <a:pt x="29" y="139"/>
                  <a:pt x="29" y="139"/>
                  <a:pt x="29" y="139"/>
                </a:cubicBezTo>
                <a:cubicBezTo>
                  <a:pt x="29" y="148"/>
                  <a:pt x="30" y="156"/>
                  <a:pt x="31" y="165"/>
                </a:cubicBezTo>
                <a:cubicBezTo>
                  <a:pt x="33" y="174"/>
                  <a:pt x="37" y="181"/>
                  <a:pt x="42" y="187"/>
                </a:cubicBezTo>
                <a:cubicBezTo>
                  <a:pt x="47" y="194"/>
                  <a:pt x="54" y="197"/>
                  <a:pt x="62" y="197"/>
                </a:cubicBezTo>
                <a:close/>
                <a:moveTo>
                  <a:pt x="62" y="19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" name="Freeform 186"/>
          <p:cNvSpPr>
            <a:spLocks noEditPoints="1"/>
          </p:cNvSpPr>
          <p:nvPr/>
        </p:nvSpPr>
        <p:spPr bwMode="auto">
          <a:xfrm>
            <a:off x="5378450" y="4451351"/>
            <a:ext cx="100013" cy="163513"/>
          </a:xfrm>
          <a:custGeom>
            <a:avLst/>
            <a:gdLst>
              <a:gd name="T0" fmla="*/ 63 w 126"/>
              <a:gd name="T1" fmla="*/ 206 h 206"/>
              <a:gd name="T2" fmla="*/ 13 w 126"/>
              <a:gd name="T3" fmla="*/ 176 h 206"/>
              <a:gd name="T4" fmla="*/ 0 w 126"/>
              <a:gd name="T5" fmla="*/ 104 h 206"/>
              <a:gd name="T6" fmla="*/ 5 w 126"/>
              <a:gd name="T7" fmla="*/ 55 h 206"/>
              <a:gd name="T8" fmla="*/ 24 w 126"/>
              <a:gd name="T9" fmla="*/ 16 h 206"/>
              <a:gd name="T10" fmla="*/ 63 w 126"/>
              <a:gd name="T11" fmla="*/ 0 h 206"/>
              <a:gd name="T12" fmla="*/ 96 w 126"/>
              <a:gd name="T13" fmla="*/ 9 h 206"/>
              <a:gd name="T14" fmla="*/ 115 w 126"/>
              <a:gd name="T15" fmla="*/ 34 h 206"/>
              <a:gd name="T16" fmla="*/ 124 w 126"/>
              <a:gd name="T17" fmla="*/ 67 h 206"/>
              <a:gd name="T18" fmla="*/ 126 w 126"/>
              <a:gd name="T19" fmla="*/ 104 h 206"/>
              <a:gd name="T20" fmla="*/ 122 w 126"/>
              <a:gd name="T21" fmla="*/ 152 h 206"/>
              <a:gd name="T22" fmla="*/ 103 w 126"/>
              <a:gd name="T23" fmla="*/ 190 h 206"/>
              <a:gd name="T24" fmla="*/ 63 w 126"/>
              <a:gd name="T25" fmla="*/ 206 h 206"/>
              <a:gd name="T26" fmla="*/ 63 w 126"/>
              <a:gd name="T27" fmla="*/ 198 h 206"/>
              <a:gd name="T28" fmla="*/ 88 w 126"/>
              <a:gd name="T29" fmla="*/ 181 h 206"/>
              <a:gd name="T30" fmla="*/ 98 w 126"/>
              <a:gd name="T31" fmla="*/ 143 h 206"/>
              <a:gd name="T32" fmla="*/ 100 w 126"/>
              <a:gd name="T33" fmla="*/ 99 h 206"/>
              <a:gd name="T34" fmla="*/ 98 w 126"/>
              <a:gd name="T35" fmla="*/ 57 h 206"/>
              <a:gd name="T36" fmla="*/ 88 w 126"/>
              <a:gd name="T37" fmla="*/ 23 h 206"/>
              <a:gd name="T38" fmla="*/ 63 w 126"/>
              <a:gd name="T39" fmla="*/ 8 h 206"/>
              <a:gd name="T40" fmla="*/ 38 w 126"/>
              <a:gd name="T41" fmla="*/ 23 h 206"/>
              <a:gd name="T42" fmla="*/ 28 w 126"/>
              <a:gd name="T43" fmla="*/ 58 h 206"/>
              <a:gd name="T44" fmla="*/ 26 w 126"/>
              <a:gd name="T45" fmla="*/ 99 h 206"/>
              <a:gd name="T46" fmla="*/ 27 w 126"/>
              <a:gd name="T47" fmla="*/ 130 h 206"/>
              <a:gd name="T48" fmla="*/ 31 w 126"/>
              <a:gd name="T49" fmla="*/ 161 h 206"/>
              <a:gd name="T50" fmla="*/ 43 w 126"/>
              <a:gd name="T51" fmla="*/ 187 h 206"/>
              <a:gd name="T52" fmla="*/ 63 w 126"/>
              <a:gd name="T53" fmla="*/ 198 h 206"/>
              <a:gd name="T54" fmla="*/ 63 w 126"/>
              <a:gd name="T55" fmla="*/ 198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6">
                <a:moveTo>
                  <a:pt x="63" y="206"/>
                </a:moveTo>
                <a:cubicBezTo>
                  <a:pt x="39" y="206"/>
                  <a:pt x="22" y="196"/>
                  <a:pt x="13" y="176"/>
                </a:cubicBezTo>
                <a:cubicBezTo>
                  <a:pt x="5" y="156"/>
                  <a:pt x="0" y="132"/>
                  <a:pt x="0" y="104"/>
                </a:cubicBezTo>
                <a:cubicBezTo>
                  <a:pt x="0" y="87"/>
                  <a:pt x="2" y="70"/>
                  <a:pt x="5" y="55"/>
                </a:cubicBezTo>
                <a:cubicBezTo>
                  <a:pt x="8" y="39"/>
                  <a:pt x="14" y="26"/>
                  <a:pt x="24" y="16"/>
                </a:cubicBezTo>
                <a:cubicBezTo>
                  <a:pt x="33" y="5"/>
                  <a:pt x="46" y="0"/>
                  <a:pt x="63" y="0"/>
                </a:cubicBezTo>
                <a:cubicBezTo>
                  <a:pt x="77" y="0"/>
                  <a:pt x="87" y="3"/>
                  <a:pt x="96" y="9"/>
                </a:cubicBezTo>
                <a:cubicBezTo>
                  <a:pt x="104" y="16"/>
                  <a:pt x="111" y="24"/>
                  <a:pt x="115" y="34"/>
                </a:cubicBezTo>
                <a:cubicBezTo>
                  <a:pt x="119" y="45"/>
                  <a:pt x="122" y="56"/>
                  <a:pt x="124" y="67"/>
                </a:cubicBezTo>
                <a:cubicBezTo>
                  <a:pt x="126" y="79"/>
                  <a:pt x="126" y="91"/>
                  <a:pt x="126" y="104"/>
                </a:cubicBezTo>
                <a:cubicBezTo>
                  <a:pt x="126" y="121"/>
                  <a:pt x="125" y="137"/>
                  <a:pt x="122" y="152"/>
                </a:cubicBezTo>
                <a:cubicBezTo>
                  <a:pt x="118" y="167"/>
                  <a:pt x="112" y="180"/>
                  <a:pt x="103" y="190"/>
                </a:cubicBezTo>
                <a:cubicBezTo>
                  <a:pt x="94" y="201"/>
                  <a:pt x="80" y="206"/>
                  <a:pt x="63" y="206"/>
                </a:cubicBezTo>
                <a:close/>
                <a:moveTo>
                  <a:pt x="63" y="198"/>
                </a:moveTo>
                <a:cubicBezTo>
                  <a:pt x="75" y="198"/>
                  <a:pt x="83" y="193"/>
                  <a:pt x="88" y="181"/>
                </a:cubicBezTo>
                <a:cubicBezTo>
                  <a:pt x="94" y="170"/>
                  <a:pt x="97" y="157"/>
                  <a:pt x="98" y="143"/>
                </a:cubicBezTo>
                <a:cubicBezTo>
                  <a:pt x="100" y="129"/>
                  <a:pt x="100" y="115"/>
                  <a:pt x="100" y="99"/>
                </a:cubicBezTo>
                <a:cubicBezTo>
                  <a:pt x="100" y="84"/>
                  <a:pt x="100" y="70"/>
                  <a:pt x="98" y="57"/>
                </a:cubicBezTo>
                <a:cubicBezTo>
                  <a:pt x="97" y="45"/>
                  <a:pt x="94" y="33"/>
                  <a:pt x="88" y="23"/>
                </a:cubicBezTo>
                <a:cubicBezTo>
                  <a:pt x="83" y="13"/>
                  <a:pt x="75" y="8"/>
                  <a:pt x="63" y="8"/>
                </a:cubicBezTo>
                <a:cubicBezTo>
                  <a:pt x="52" y="8"/>
                  <a:pt x="44" y="13"/>
                  <a:pt x="38" y="23"/>
                </a:cubicBezTo>
                <a:cubicBezTo>
                  <a:pt x="33" y="33"/>
                  <a:pt x="29" y="45"/>
                  <a:pt x="28" y="58"/>
                </a:cubicBezTo>
                <a:cubicBezTo>
                  <a:pt x="27" y="70"/>
                  <a:pt x="26" y="84"/>
                  <a:pt x="26" y="99"/>
                </a:cubicBezTo>
                <a:cubicBezTo>
                  <a:pt x="26" y="110"/>
                  <a:pt x="26" y="121"/>
                  <a:pt x="27" y="130"/>
                </a:cubicBezTo>
                <a:cubicBezTo>
                  <a:pt x="28" y="140"/>
                  <a:pt x="29" y="151"/>
                  <a:pt x="31" y="161"/>
                </a:cubicBezTo>
                <a:cubicBezTo>
                  <a:pt x="34" y="172"/>
                  <a:pt x="37" y="180"/>
                  <a:pt x="43" y="187"/>
                </a:cubicBezTo>
                <a:cubicBezTo>
                  <a:pt x="48" y="195"/>
                  <a:pt x="55" y="198"/>
                  <a:pt x="63" y="198"/>
                </a:cubicBezTo>
                <a:close/>
                <a:moveTo>
                  <a:pt x="63" y="19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9" name="Freeform 187"/>
          <p:cNvSpPr>
            <a:spLocks/>
          </p:cNvSpPr>
          <p:nvPr/>
        </p:nvSpPr>
        <p:spPr bwMode="auto">
          <a:xfrm>
            <a:off x="5726113" y="4551363"/>
            <a:ext cx="1482725" cy="1316038"/>
          </a:xfrm>
          <a:custGeom>
            <a:avLst/>
            <a:gdLst>
              <a:gd name="T0" fmla="*/ 0 w 1878"/>
              <a:gd name="T1" fmla="*/ 0 h 1667"/>
              <a:gd name="T2" fmla="*/ 208 w 1878"/>
              <a:gd name="T3" fmla="*/ 1243 h 1667"/>
              <a:gd name="T4" fmla="*/ 417 w 1878"/>
              <a:gd name="T5" fmla="*/ 1408 h 1667"/>
              <a:gd name="T6" fmla="*/ 626 w 1878"/>
              <a:gd name="T7" fmla="*/ 1493 h 1667"/>
              <a:gd name="T8" fmla="*/ 835 w 1878"/>
              <a:gd name="T9" fmla="*/ 1547 h 1667"/>
              <a:gd name="T10" fmla="*/ 1043 w 1878"/>
              <a:gd name="T11" fmla="*/ 1585 h 1667"/>
              <a:gd name="T12" fmla="*/ 1252 w 1878"/>
              <a:gd name="T13" fmla="*/ 1613 h 1667"/>
              <a:gd name="T14" fmla="*/ 1461 w 1878"/>
              <a:gd name="T15" fmla="*/ 1635 h 1667"/>
              <a:gd name="T16" fmla="*/ 1669 w 1878"/>
              <a:gd name="T17" fmla="*/ 1652 h 1667"/>
              <a:gd name="T18" fmla="*/ 1878 w 1878"/>
              <a:gd name="T19" fmla="*/ 1667 h 1667"/>
              <a:gd name="T20" fmla="*/ 1878 w 1878"/>
              <a:gd name="T21" fmla="*/ 1667 h 1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8" h="1667">
                <a:moveTo>
                  <a:pt x="0" y="0"/>
                </a:moveTo>
                <a:lnTo>
                  <a:pt x="208" y="1243"/>
                </a:lnTo>
                <a:lnTo>
                  <a:pt x="417" y="1408"/>
                </a:lnTo>
                <a:lnTo>
                  <a:pt x="626" y="1493"/>
                </a:lnTo>
                <a:lnTo>
                  <a:pt x="835" y="1547"/>
                </a:lnTo>
                <a:lnTo>
                  <a:pt x="1043" y="1585"/>
                </a:lnTo>
                <a:lnTo>
                  <a:pt x="1252" y="1613"/>
                </a:lnTo>
                <a:lnTo>
                  <a:pt x="1461" y="1635"/>
                </a:lnTo>
                <a:lnTo>
                  <a:pt x="1669" y="1652"/>
                </a:lnTo>
                <a:lnTo>
                  <a:pt x="1878" y="1667"/>
                </a:lnTo>
                <a:lnTo>
                  <a:pt x="1878" y="1667"/>
                </a:lnTo>
              </a:path>
            </a:pathLst>
          </a:custGeom>
          <a:noFill/>
          <a:ln w="19050" cap="sq">
            <a:solidFill>
              <a:srgbClr val="194CC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" name="Freeform 189"/>
          <p:cNvSpPr>
            <a:spLocks noEditPoints="1"/>
          </p:cNvSpPr>
          <p:nvPr/>
        </p:nvSpPr>
        <p:spPr bwMode="auto">
          <a:xfrm>
            <a:off x="5900738" y="4208463"/>
            <a:ext cx="115888" cy="190500"/>
          </a:xfrm>
          <a:custGeom>
            <a:avLst/>
            <a:gdLst>
              <a:gd name="T0" fmla="*/ 0 w 147"/>
              <a:gd name="T1" fmla="*/ 240 h 242"/>
              <a:gd name="T2" fmla="*/ 0 w 147"/>
              <a:gd name="T3" fmla="*/ 162 h 242"/>
              <a:gd name="T4" fmla="*/ 3 w 147"/>
              <a:gd name="T5" fmla="*/ 159 h 242"/>
              <a:gd name="T6" fmla="*/ 7 w 147"/>
              <a:gd name="T7" fmla="*/ 159 h 242"/>
              <a:gd name="T8" fmla="*/ 9 w 147"/>
              <a:gd name="T9" fmla="*/ 160 h 242"/>
              <a:gd name="T10" fmla="*/ 9 w 147"/>
              <a:gd name="T11" fmla="*/ 162 h 242"/>
              <a:gd name="T12" fmla="*/ 29 w 147"/>
              <a:gd name="T13" fmla="*/ 213 h 242"/>
              <a:gd name="T14" fmla="*/ 83 w 147"/>
              <a:gd name="T15" fmla="*/ 231 h 242"/>
              <a:gd name="T16" fmla="*/ 104 w 147"/>
              <a:gd name="T17" fmla="*/ 224 h 242"/>
              <a:gd name="T18" fmla="*/ 119 w 147"/>
              <a:gd name="T19" fmla="*/ 207 h 242"/>
              <a:gd name="T20" fmla="*/ 125 w 147"/>
              <a:gd name="T21" fmla="*/ 184 h 242"/>
              <a:gd name="T22" fmla="*/ 121 w 147"/>
              <a:gd name="T23" fmla="*/ 165 h 242"/>
              <a:gd name="T24" fmla="*/ 109 w 147"/>
              <a:gd name="T25" fmla="*/ 148 h 242"/>
              <a:gd name="T26" fmla="*/ 92 w 147"/>
              <a:gd name="T27" fmla="*/ 139 h 242"/>
              <a:gd name="T28" fmla="*/ 48 w 147"/>
              <a:gd name="T29" fmla="*/ 128 h 242"/>
              <a:gd name="T30" fmla="*/ 13 w 147"/>
              <a:gd name="T31" fmla="*/ 105 h 242"/>
              <a:gd name="T32" fmla="*/ 0 w 147"/>
              <a:gd name="T33" fmla="*/ 65 h 242"/>
              <a:gd name="T34" fmla="*/ 8 w 147"/>
              <a:gd name="T35" fmla="*/ 33 h 242"/>
              <a:gd name="T36" fmla="*/ 32 w 147"/>
              <a:gd name="T37" fmla="*/ 9 h 242"/>
              <a:gd name="T38" fmla="*/ 64 w 147"/>
              <a:gd name="T39" fmla="*/ 0 h 242"/>
              <a:gd name="T40" fmla="*/ 117 w 147"/>
              <a:gd name="T41" fmla="*/ 23 h 242"/>
              <a:gd name="T42" fmla="*/ 131 w 147"/>
              <a:gd name="T43" fmla="*/ 1 h 242"/>
              <a:gd name="T44" fmla="*/ 133 w 147"/>
              <a:gd name="T45" fmla="*/ 0 h 242"/>
              <a:gd name="T46" fmla="*/ 136 w 147"/>
              <a:gd name="T47" fmla="*/ 0 h 242"/>
              <a:gd name="T48" fmla="*/ 137 w 147"/>
              <a:gd name="T49" fmla="*/ 1 h 242"/>
              <a:gd name="T50" fmla="*/ 138 w 147"/>
              <a:gd name="T51" fmla="*/ 3 h 242"/>
              <a:gd name="T52" fmla="*/ 138 w 147"/>
              <a:gd name="T53" fmla="*/ 80 h 242"/>
              <a:gd name="T54" fmla="*/ 136 w 147"/>
              <a:gd name="T55" fmla="*/ 83 h 242"/>
              <a:gd name="T56" fmla="*/ 132 w 147"/>
              <a:gd name="T57" fmla="*/ 83 h 242"/>
              <a:gd name="T58" fmla="*/ 129 w 147"/>
              <a:gd name="T59" fmla="*/ 80 h 242"/>
              <a:gd name="T60" fmla="*/ 126 w 147"/>
              <a:gd name="T61" fmla="*/ 62 h 242"/>
              <a:gd name="T62" fmla="*/ 118 w 147"/>
              <a:gd name="T63" fmla="*/ 42 h 242"/>
              <a:gd name="T64" fmla="*/ 107 w 147"/>
              <a:gd name="T65" fmla="*/ 27 h 242"/>
              <a:gd name="T66" fmla="*/ 64 w 147"/>
              <a:gd name="T67" fmla="*/ 11 h 242"/>
              <a:gd name="T68" fmla="*/ 43 w 147"/>
              <a:gd name="T69" fmla="*/ 17 h 242"/>
              <a:gd name="T70" fmla="*/ 28 w 147"/>
              <a:gd name="T71" fmla="*/ 32 h 242"/>
              <a:gd name="T72" fmla="*/ 22 w 147"/>
              <a:gd name="T73" fmla="*/ 53 h 242"/>
              <a:gd name="T74" fmla="*/ 31 w 147"/>
              <a:gd name="T75" fmla="*/ 79 h 242"/>
              <a:gd name="T76" fmla="*/ 54 w 147"/>
              <a:gd name="T77" fmla="*/ 95 h 242"/>
              <a:gd name="T78" fmla="*/ 98 w 147"/>
              <a:gd name="T79" fmla="*/ 105 h 242"/>
              <a:gd name="T80" fmla="*/ 118 w 147"/>
              <a:gd name="T81" fmla="*/ 115 h 242"/>
              <a:gd name="T82" fmla="*/ 134 w 147"/>
              <a:gd name="T83" fmla="*/ 130 h 242"/>
              <a:gd name="T84" fmla="*/ 144 w 147"/>
              <a:gd name="T85" fmla="*/ 150 h 242"/>
              <a:gd name="T86" fmla="*/ 147 w 147"/>
              <a:gd name="T87" fmla="*/ 173 h 242"/>
              <a:gd name="T88" fmla="*/ 139 w 147"/>
              <a:gd name="T89" fmla="*/ 207 h 242"/>
              <a:gd name="T90" fmla="*/ 116 w 147"/>
              <a:gd name="T91" fmla="*/ 233 h 242"/>
              <a:gd name="T92" fmla="*/ 83 w 147"/>
              <a:gd name="T93" fmla="*/ 242 h 242"/>
              <a:gd name="T94" fmla="*/ 60 w 147"/>
              <a:gd name="T95" fmla="*/ 240 h 242"/>
              <a:gd name="T96" fmla="*/ 39 w 147"/>
              <a:gd name="T97" fmla="*/ 233 h 242"/>
              <a:gd name="T98" fmla="*/ 21 w 147"/>
              <a:gd name="T99" fmla="*/ 220 h 242"/>
              <a:gd name="T100" fmla="*/ 7 w 147"/>
              <a:gd name="T101" fmla="*/ 241 h 242"/>
              <a:gd name="T102" fmla="*/ 5 w 147"/>
              <a:gd name="T103" fmla="*/ 242 h 242"/>
              <a:gd name="T104" fmla="*/ 3 w 147"/>
              <a:gd name="T105" fmla="*/ 242 h 242"/>
              <a:gd name="T106" fmla="*/ 0 w 147"/>
              <a:gd name="T107" fmla="*/ 240 h 242"/>
              <a:gd name="T108" fmla="*/ 0 w 147"/>
              <a:gd name="T109" fmla="*/ 24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7" h="242">
                <a:moveTo>
                  <a:pt x="0" y="240"/>
                </a:moveTo>
                <a:lnTo>
                  <a:pt x="0" y="162"/>
                </a:lnTo>
                <a:cubicBezTo>
                  <a:pt x="0" y="160"/>
                  <a:pt x="1" y="159"/>
                  <a:pt x="3" y="159"/>
                </a:cubicBezTo>
                <a:lnTo>
                  <a:pt x="7" y="159"/>
                </a:lnTo>
                <a:cubicBezTo>
                  <a:pt x="7" y="159"/>
                  <a:pt x="8" y="160"/>
                  <a:pt x="9" y="160"/>
                </a:cubicBezTo>
                <a:cubicBezTo>
                  <a:pt x="9" y="161"/>
                  <a:pt x="9" y="161"/>
                  <a:pt x="9" y="162"/>
                </a:cubicBezTo>
                <a:cubicBezTo>
                  <a:pt x="9" y="184"/>
                  <a:pt x="16" y="201"/>
                  <a:pt x="29" y="213"/>
                </a:cubicBezTo>
                <a:cubicBezTo>
                  <a:pt x="43" y="225"/>
                  <a:pt x="61" y="231"/>
                  <a:pt x="83" y="231"/>
                </a:cubicBezTo>
                <a:cubicBezTo>
                  <a:pt x="90" y="231"/>
                  <a:pt x="97" y="229"/>
                  <a:pt x="104" y="224"/>
                </a:cubicBezTo>
                <a:cubicBezTo>
                  <a:pt x="110" y="220"/>
                  <a:pt x="116" y="214"/>
                  <a:pt x="119" y="207"/>
                </a:cubicBezTo>
                <a:cubicBezTo>
                  <a:pt x="123" y="199"/>
                  <a:pt x="125" y="192"/>
                  <a:pt x="125" y="184"/>
                </a:cubicBezTo>
                <a:cubicBezTo>
                  <a:pt x="125" y="178"/>
                  <a:pt x="123" y="171"/>
                  <a:pt x="121" y="165"/>
                </a:cubicBezTo>
                <a:cubicBezTo>
                  <a:pt x="118" y="158"/>
                  <a:pt x="114" y="153"/>
                  <a:pt x="109" y="148"/>
                </a:cubicBezTo>
                <a:cubicBezTo>
                  <a:pt x="104" y="143"/>
                  <a:pt x="98" y="140"/>
                  <a:pt x="92" y="139"/>
                </a:cubicBezTo>
                <a:lnTo>
                  <a:pt x="48" y="128"/>
                </a:lnTo>
                <a:cubicBezTo>
                  <a:pt x="34" y="124"/>
                  <a:pt x="22" y="117"/>
                  <a:pt x="13" y="105"/>
                </a:cubicBezTo>
                <a:cubicBezTo>
                  <a:pt x="4" y="93"/>
                  <a:pt x="0" y="80"/>
                  <a:pt x="0" y="65"/>
                </a:cubicBezTo>
                <a:cubicBezTo>
                  <a:pt x="0" y="54"/>
                  <a:pt x="3" y="43"/>
                  <a:pt x="8" y="33"/>
                </a:cubicBezTo>
                <a:cubicBezTo>
                  <a:pt x="14" y="23"/>
                  <a:pt x="22" y="15"/>
                  <a:pt x="32" y="9"/>
                </a:cubicBezTo>
                <a:cubicBezTo>
                  <a:pt x="42" y="3"/>
                  <a:pt x="53" y="0"/>
                  <a:pt x="64" y="0"/>
                </a:cubicBezTo>
                <a:cubicBezTo>
                  <a:pt x="87" y="0"/>
                  <a:pt x="104" y="8"/>
                  <a:pt x="117" y="23"/>
                </a:cubicBezTo>
                <a:lnTo>
                  <a:pt x="131" y="1"/>
                </a:lnTo>
                <a:cubicBezTo>
                  <a:pt x="132" y="0"/>
                  <a:pt x="132" y="0"/>
                  <a:pt x="133" y="0"/>
                </a:cubicBezTo>
                <a:lnTo>
                  <a:pt x="136" y="0"/>
                </a:lnTo>
                <a:cubicBezTo>
                  <a:pt x="136" y="0"/>
                  <a:pt x="137" y="0"/>
                  <a:pt x="137" y="1"/>
                </a:cubicBezTo>
                <a:cubicBezTo>
                  <a:pt x="138" y="1"/>
                  <a:pt x="138" y="2"/>
                  <a:pt x="138" y="3"/>
                </a:cubicBezTo>
                <a:lnTo>
                  <a:pt x="138" y="80"/>
                </a:lnTo>
                <a:cubicBezTo>
                  <a:pt x="138" y="82"/>
                  <a:pt x="137" y="83"/>
                  <a:pt x="136" y="83"/>
                </a:cubicBezTo>
                <a:lnTo>
                  <a:pt x="132" y="83"/>
                </a:lnTo>
                <a:cubicBezTo>
                  <a:pt x="130" y="83"/>
                  <a:pt x="129" y="82"/>
                  <a:pt x="129" y="80"/>
                </a:cubicBezTo>
                <a:cubicBezTo>
                  <a:pt x="129" y="74"/>
                  <a:pt x="128" y="68"/>
                  <a:pt x="126" y="62"/>
                </a:cubicBezTo>
                <a:cubicBezTo>
                  <a:pt x="124" y="55"/>
                  <a:pt x="121" y="49"/>
                  <a:pt x="118" y="42"/>
                </a:cubicBezTo>
                <a:cubicBezTo>
                  <a:pt x="114" y="36"/>
                  <a:pt x="111" y="31"/>
                  <a:pt x="107" y="27"/>
                </a:cubicBezTo>
                <a:cubicBezTo>
                  <a:pt x="96" y="16"/>
                  <a:pt x="82" y="11"/>
                  <a:pt x="64" y="11"/>
                </a:cubicBezTo>
                <a:cubicBezTo>
                  <a:pt x="57" y="11"/>
                  <a:pt x="50" y="13"/>
                  <a:pt x="43" y="17"/>
                </a:cubicBezTo>
                <a:cubicBezTo>
                  <a:pt x="37" y="20"/>
                  <a:pt x="32" y="26"/>
                  <a:pt x="28" y="32"/>
                </a:cubicBezTo>
                <a:cubicBezTo>
                  <a:pt x="24" y="39"/>
                  <a:pt x="22" y="46"/>
                  <a:pt x="22" y="53"/>
                </a:cubicBezTo>
                <a:cubicBezTo>
                  <a:pt x="22" y="63"/>
                  <a:pt x="25" y="71"/>
                  <a:pt x="31" y="79"/>
                </a:cubicBezTo>
                <a:cubicBezTo>
                  <a:pt x="37" y="87"/>
                  <a:pt x="45" y="92"/>
                  <a:pt x="54" y="95"/>
                </a:cubicBezTo>
                <a:lnTo>
                  <a:pt x="98" y="105"/>
                </a:lnTo>
                <a:cubicBezTo>
                  <a:pt x="105" y="107"/>
                  <a:pt x="112" y="110"/>
                  <a:pt x="118" y="115"/>
                </a:cubicBezTo>
                <a:cubicBezTo>
                  <a:pt x="124" y="119"/>
                  <a:pt x="130" y="124"/>
                  <a:pt x="134" y="130"/>
                </a:cubicBezTo>
                <a:cubicBezTo>
                  <a:pt x="138" y="136"/>
                  <a:pt x="141" y="143"/>
                  <a:pt x="144" y="150"/>
                </a:cubicBezTo>
                <a:cubicBezTo>
                  <a:pt x="146" y="158"/>
                  <a:pt x="147" y="165"/>
                  <a:pt x="147" y="173"/>
                </a:cubicBezTo>
                <a:cubicBezTo>
                  <a:pt x="147" y="185"/>
                  <a:pt x="145" y="196"/>
                  <a:pt x="139" y="207"/>
                </a:cubicBezTo>
                <a:cubicBezTo>
                  <a:pt x="133" y="218"/>
                  <a:pt x="126" y="226"/>
                  <a:pt x="116" y="233"/>
                </a:cubicBezTo>
                <a:cubicBezTo>
                  <a:pt x="106" y="239"/>
                  <a:pt x="95" y="242"/>
                  <a:pt x="83" y="242"/>
                </a:cubicBezTo>
                <a:cubicBezTo>
                  <a:pt x="75" y="242"/>
                  <a:pt x="68" y="242"/>
                  <a:pt x="60" y="240"/>
                </a:cubicBezTo>
                <a:cubicBezTo>
                  <a:pt x="52" y="238"/>
                  <a:pt x="45" y="236"/>
                  <a:pt x="39" y="233"/>
                </a:cubicBezTo>
                <a:cubicBezTo>
                  <a:pt x="32" y="229"/>
                  <a:pt x="26" y="225"/>
                  <a:pt x="21" y="220"/>
                </a:cubicBezTo>
                <a:lnTo>
                  <a:pt x="7" y="241"/>
                </a:lnTo>
                <a:cubicBezTo>
                  <a:pt x="6" y="242"/>
                  <a:pt x="6" y="242"/>
                  <a:pt x="5" y="242"/>
                </a:cubicBezTo>
                <a:lnTo>
                  <a:pt x="3" y="242"/>
                </a:lnTo>
                <a:cubicBezTo>
                  <a:pt x="1" y="242"/>
                  <a:pt x="0" y="242"/>
                  <a:pt x="0" y="240"/>
                </a:cubicBezTo>
                <a:close/>
                <a:moveTo>
                  <a:pt x="0" y="24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" name="Freeform 190"/>
          <p:cNvSpPr>
            <a:spLocks noEditPoints="1"/>
          </p:cNvSpPr>
          <p:nvPr/>
        </p:nvSpPr>
        <p:spPr bwMode="auto">
          <a:xfrm>
            <a:off x="6038850" y="4211638"/>
            <a:ext cx="133350" cy="180975"/>
          </a:xfrm>
          <a:custGeom>
            <a:avLst/>
            <a:gdLst>
              <a:gd name="T0" fmla="*/ 0 w 169"/>
              <a:gd name="T1" fmla="*/ 231 h 231"/>
              <a:gd name="T2" fmla="*/ 0 w 169"/>
              <a:gd name="T3" fmla="*/ 219 h 231"/>
              <a:gd name="T4" fmla="*/ 19 w 169"/>
              <a:gd name="T5" fmla="*/ 218 h 231"/>
              <a:gd name="T6" fmla="*/ 26 w 169"/>
              <a:gd name="T7" fmla="*/ 209 h 231"/>
              <a:gd name="T8" fmla="*/ 26 w 169"/>
              <a:gd name="T9" fmla="*/ 34 h 231"/>
              <a:gd name="T10" fmla="*/ 24 w 169"/>
              <a:gd name="T11" fmla="*/ 21 h 231"/>
              <a:gd name="T12" fmla="*/ 16 w 169"/>
              <a:gd name="T13" fmla="*/ 16 h 231"/>
              <a:gd name="T14" fmla="*/ 0 w 169"/>
              <a:gd name="T15" fmla="*/ 15 h 231"/>
              <a:gd name="T16" fmla="*/ 0 w 169"/>
              <a:gd name="T17" fmla="*/ 4 h 231"/>
              <a:gd name="T18" fmla="*/ 50 w 169"/>
              <a:gd name="T19" fmla="*/ 0 h 231"/>
              <a:gd name="T20" fmla="*/ 50 w 169"/>
              <a:gd name="T21" fmla="*/ 114 h 231"/>
              <a:gd name="T22" fmla="*/ 69 w 169"/>
              <a:gd name="T23" fmla="*/ 92 h 231"/>
              <a:gd name="T24" fmla="*/ 97 w 169"/>
              <a:gd name="T25" fmla="*/ 84 h 231"/>
              <a:gd name="T26" fmla="*/ 132 w 169"/>
              <a:gd name="T27" fmla="*/ 95 h 231"/>
              <a:gd name="T28" fmla="*/ 143 w 169"/>
              <a:gd name="T29" fmla="*/ 129 h 231"/>
              <a:gd name="T30" fmla="*/ 143 w 169"/>
              <a:gd name="T31" fmla="*/ 209 h 231"/>
              <a:gd name="T32" fmla="*/ 151 w 169"/>
              <a:gd name="T33" fmla="*/ 218 h 231"/>
              <a:gd name="T34" fmla="*/ 169 w 169"/>
              <a:gd name="T35" fmla="*/ 219 h 231"/>
              <a:gd name="T36" fmla="*/ 169 w 169"/>
              <a:gd name="T37" fmla="*/ 231 h 231"/>
              <a:gd name="T38" fmla="*/ 93 w 169"/>
              <a:gd name="T39" fmla="*/ 231 h 231"/>
              <a:gd name="T40" fmla="*/ 93 w 169"/>
              <a:gd name="T41" fmla="*/ 219 h 231"/>
              <a:gd name="T42" fmla="*/ 112 w 169"/>
              <a:gd name="T43" fmla="*/ 218 h 231"/>
              <a:gd name="T44" fmla="*/ 119 w 169"/>
              <a:gd name="T45" fmla="*/ 209 h 231"/>
              <a:gd name="T46" fmla="*/ 119 w 169"/>
              <a:gd name="T47" fmla="*/ 130 h 231"/>
              <a:gd name="T48" fmla="*/ 114 w 169"/>
              <a:gd name="T49" fmla="*/ 103 h 231"/>
              <a:gd name="T50" fmla="*/ 95 w 169"/>
              <a:gd name="T51" fmla="*/ 92 h 231"/>
              <a:gd name="T52" fmla="*/ 63 w 169"/>
              <a:gd name="T53" fmla="*/ 108 h 231"/>
              <a:gd name="T54" fmla="*/ 51 w 169"/>
              <a:gd name="T55" fmla="*/ 143 h 231"/>
              <a:gd name="T56" fmla="*/ 51 w 169"/>
              <a:gd name="T57" fmla="*/ 209 h 231"/>
              <a:gd name="T58" fmla="*/ 58 w 169"/>
              <a:gd name="T59" fmla="*/ 218 h 231"/>
              <a:gd name="T60" fmla="*/ 77 w 169"/>
              <a:gd name="T61" fmla="*/ 219 h 231"/>
              <a:gd name="T62" fmla="*/ 77 w 169"/>
              <a:gd name="T63" fmla="*/ 231 h 231"/>
              <a:gd name="T64" fmla="*/ 0 w 169"/>
              <a:gd name="T65" fmla="*/ 231 h 231"/>
              <a:gd name="T66" fmla="*/ 0 w 169"/>
              <a:gd name="T67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231">
                <a:moveTo>
                  <a:pt x="0" y="231"/>
                </a:moveTo>
                <a:lnTo>
                  <a:pt x="0" y="219"/>
                </a:lnTo>
                <a:cubicBezTo>
                  <a:pt x="8" y="219"/>
                  <a:pt x="14" y="219"/>
                  <a:pt x="19" y="218"/>
                </a:cubicBezTo>
                <a:cubicBezTo>
                  <a:pt x="24" y="216"/>
                  <a:pt x="26" y="213"/>
                  <a:pt x="26" y="209"/>
                </a:cubicBezTo>
                <a:lnTo>
                  <a:pt x="26" y="34"/>
                </a:lnTo>
                <a:cubicBezTo>
                  <a:pt x="26" y="28"/>
                  <a:pt x="25" y="24"/>
                  <a:pt x="24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3" y="16"/>
                  <a:pt x="7" y="15"/>
                  <a:pt x="0" y="15"/>
                </a:cubicBezTo>
                <a:lnTo>
                  <a:pt x="0" y="4"/>
                </a:lnTo>
                <a:lnTo>
                  <a:pt x="50" y="0"/>
                </a:lnTo>
                <a:lnTo>
                  <a:pt x="50" y="114"/>
                </a:lnTo>
                <a:cubicBezTo>
                  <a:pt x="54" y="105"/>
                  <a:pt x="61" y="98"/>
                  <a:pt x="69" y="92"/>
                </a:cubicBezTo>
                <a:cubicBezTo>
                  <a:pt x="78" y="87"/>
                  <a:pt x="87" y="84"/>
                  <a:pt x="97" y="84"/>
                </a:cubicBezTo>
                <a:cubicBezTo>
                  <a:pt x="112" y="84"/>
                  <a:pt x="124" y="88"/>
                  <a:pt x="132" y="95"/>
                </a:cubicBezTo>
                <a:cubicBezTo>
                  <a:pt x="140" y="102"/>
                  <a:pt x="143" y="114"/>
                  <a:pt x="143" y="129"/>
                </a:cubicBezTo>
                <a:lnTo>
                  <a:pt x="143" y="209"/>
                </a:lnTo>
                <a:cubicBezTo>
                  <a:pt x="143" y="213"/>
                  <a:pt x="146" y="216"/>
                  <a:pt x="151" y="218"/>
                </a:cubicBezTo>
                <a:cubicBezTo>
                  <a:pt x="156" y="219"/>
                  <a:pt x="162" y="219"/>
                  <a:pt x="169" y="219"/>
                </a:cubicBezTo>
                <a:lnTo>
                  <a:pt x="169" y="231"/>
                </a:lnTo>
                <a:lnTo>
                  <a:pt x="93" y="231"/>
                </a:lnTo>
                <a:lnTo>
                  <a:pt x="93" y="219"/>
                </a:lnTo>
                <a:cubicBezTo>
                  <a:pt x="101" y="219"/>
                  <a:pt x="107" y="219"/>
                  <a:pt x="112" y="218"/>
                </a:cubicBezTo>
                <a:cubicBezTo>
                  <a:pt x="116" y="216"/>
                  <a:pt x="119" y="213"/>
                  <a:pt x="119" y="209"/>
                </a:cubicBezTo>
                <a:lnTo>
                  <a:pt x="119" y="130"/>
                </a:lnTo>
                <a:cubicBezTo>
                  <a:pt x="119" y="119"/>
                  <a:pt x="117" y="110"/>
                  <a:pt x="114" y="103"/>
                </a:cubicBezTo>
                <a:cubicBezTo>
                  <a:pt x="111" y="96"/>
                  <a:pt x="105" y="92"/>
                  <a:pt x="95" y="92"/>
                </a:cubicBezTo>
                <a:cubicBezTo>
                  <a:pt x="82" y="92"/>
                  <a:pt x="72" y="98"/>
                  <a:pt x="63" y="108"/>
                </a:cubicBezTo>
                <a:cubicBezTo>
                  <a:pt x="55" y="118"/>
                  <a:pt x="51" y="130"/>
                  <a:pt x="51" y="143"/>
                </a:cubicBezTo>
                <a:lnTo>
                  <a:pt x="51" y="209"/>
                </a:lnTo>
                <a:cubicBezTo>
                  <a:pt x="51" y="213"/>
                  <a:pt x="53" y="216"/>
                  <a:pt x="58" y="218"/>
                </a:cubicBezTo>
                <a:cubicBezTo>
                  <a:pt x="63" y="219"/>
                  <a:pt x="69" y="219"/>
                  <a:pt x="77" y="219"/>
                </a:cubicBezTo>
                <a:lnTo>
                  <a:pt x="77" y="231"/>
                </a:lnTo>
                <a:lnTo>
                  <a:pt x="0" y="231"/>
                </a:lnTo>
                <a:close/>
                <a:moveTo>
                  <a:pt x="0" y="231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3" name="Freeform 191"/>
          <p:cNvSpPr>
            <a:spLocks noEditPoints="1"/>
          </p:cNvSpPr>
          <p:nvPr/>
        </p:nvSpPr>
        <p:spPr bwMode="auto">
          <a:xfrm>
            <a:off x="6183313" y="4216401"/>
            <a:ext cx="57150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1 w 73"/>
              <a:gd name="T13" fmla="*/ 91 h 223"/>
              <a:gd name="T14" fmla="*/ 1 w 73"/>
              <a:gd name="T15" fmla="*/ 79 h 223"/>
              <a:gd name="T16" fmla="*/ 49 w 73"/>
              <a:gd name="T17" fmla="*/ 76 h 223"/>
              <a:gd name="T18" fmla="*/ 49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20 w 73"/>
              <a:gd name="T31" fmla="*/ 6 h 223"/>
              <a:gd name="T32" fmla="*/ 32 w 73"/>
              <a:gd name="T33" fmla="*/ 0 h 223"/>
              <a:gd name="T34" fmla="*/ 41 w 73"/>
              <a:gd name="T35" fmla="*/ 3 h 223"/>
              <a:gd name="T36" fmla="*/ 48 w 73"/>
              <a:gd name="T37" fmla="*/ 9 h 223"/>
              <a:gd name="T38" fmla="*/ 51 w 73"/>
              <a:gd name="T39" fmla="*/ 18 h 223"/>
              <a:gd name="T40" fmla="*/ 45 w 73"/>
              <a:gd name="T41" fmla="*/ 31 h 223"/>
              <a:gd name="T42" fmla="*/ 32 w 73"/>
              <a:gd name="T43" fmla="*/ 37 h 223"/>
              <a:gd name="T44" fmla="*/ 20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7" y="211"/>
                  <a:pt x="14" y="211"/>
                  <a:pt x="19" y="210"/>
                </a:cubicBezTo>
                <a:cubicBezTo>
                  <a:pt x="23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8" y="92"/>
                  <a:pt x="11" y="91"/>
                  <a:pt x="1" y="91"/>
                </a:cubicBezTo>
                <a:lnTo>
                  <a:pt x="1" y="79"/>
                </a:lnTo>
                <a:lnTo>
                  <a:pt x="49" y="76"/>
                </a:lnTo>
                <a:lnTo>
                  <a:pt x="49" y="201"/>
                </a:lnTo>
                <a:cubicBezTo>
                  <a:pt x="49" y="205"/>
                  <a:pt x="51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20" y="6"/>
                </a:cubicBezTo>
                <a:cubicBezTo>
                  <a:pt x="23" y="2"/>
                  <a:pt x="27" y="0"/>
                  <a:pt x="32" y="0"/>
                </a:cubicBezTo>
                <a:cubicBezTo>
                  <a:pt x="35" y="0"/>
                  <a:pt x="38" y="1"/>
                  <a:pt x="41" y="3"/>
                </a:cubicBezTo>
                <a:cubicBezTo>
                  <a:pt x="44" y="4"/>
                  <a:pt x="47" y="6"/>
                  <a:pt x="48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8"/>
                  <a:pt x="45" y="31"/>
                </a:cubicBezTo>
                <a:cubicBezTo>
                  <a:pt x="41" y="35"/>
                  <a:pt x="37" y="37"/>
                  <a:pt x="32" y="37"/>
                </a:cubicBezTo>
                <a:cubicBezTo>
                  <a:pt x="27" y="37"/>
                  <a:pt x="23" y="35"/>
                  <a:pt x="20" y="31"/>
                </a:cubicBezTo>
                <a:cubicBezTo>
                  <a:pt x="16" y="28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" name="Freeform 192"/>
          <p:cNvSpPr>
            <a:spLocks noEditPoints="1"/>
          </p:cNvSpPr>
          <p:nvPr/>
        </p:nvSpPr>
        <p:spPr bwMode="auto">
          <a:xfrm>
            <a:off x="6256338" y="4208463"/>
            <a:ext cx="85725" cy="184150"/>
          </a:xfrm>
          <a:custGeom>
            <a:avLst/>
            <a:gdLst>
              <a:gd name="T0" fmla="*/ 0 w 110"/>
              <a:gd name="T1" fmla="*/ 235 h 235"/>
              <a:gd name="T2" fmla="*/ 0 w 110"/>
              <a:gd name="T3" fmla="*/ 223 h 235"/>
              <a:gd name="T4" fmla="*/ 18 w 110"/>
              <a:gd name="T5" fmla="*/ 222 h 235"/>
              <a:gd name="T6" fmla="*/ 26 w 110"/>
              <a:gd name="T7" fmla="*/ 213 h 235"/>
              <a:gd name="T8" fmla="*/ 26 w 110"/>
              <a:gd name="T9" fmla="*/ 103 h 235"/>
              <a:gd name="T10" fmla="*/ 1 w 110"/>
              <a:gd name="T11" fmla="*/ 103 h 235"/>
              <a:gd name="T12" fmla="*/ 1 w 110"/>
              <a:gd name="T13" fmla="*/ 91 h 235"/>
              <a:gd name="T14" fmla="*/ 26 w 110"/>
              <a:gd name="T15" fmla="*/ 91 h 235"/>
              <a:gd name="T16" fmla="*/ 26 w 110"/>
              <a:gd name="T17" fmla="*/ 52 h 235"/>
              <a:gd name="T18" fmla="*/ 30 w 110"/>
              <a:gd name="T19" fmla="*/ 31 h 235"/>
              <a:gd name="T20" fmla="*/ 42 w 110"/>
              <a:gd name="T21" fmla="*/ 15 h 235"/>
              <a:gd name="T22" fmla="*/ 60 w 110"/>
              <a:gd name="T23" fmla="*/ 4 h 235"/>
              <a:gd name="T24" fmla="*/ 80 w 110"/>
              <a:gd name="T25" fmla="*/ 0 h 235"/>
              <a:gd name="T26" fmla="*/ 101 w 110"/>
              <a:gd name="T27" fmla="*/ 7 h 235"/>
              <a:gd name="T28" fmla="*/ 110 w 110"/>
              <a:gd name="T29" fmla="*/ 24 h 235"/>
              <a:gd name="T30" fmla="*/ 105 w 110"/>
              <a:gd name="T31" fmla="*/ 35 h 235"/>
              <a:gd name="T32" fmla="*/ 95 w 110"/>
              <a:gd name="T33" fmla="*/ 40 h 235"/>
              <a:gd name="T34" fmla="*/ 84 w 110"/>
              <a:gd name="T35" fmla="*/ 35 h 235"/>
              <a:gd name="T36" fmla="*/ 79 w 110"/>
              <a:gd name="T37" fmla="*/ 24 h 235"/>
              <a:gd name="T38" fmla="*/ 88 w 110"/>
              <a:gd name="T39" fmla="*/ 10 h 235"/>
              <a:gd name="T40" fmla="*/ 79 w 110"/>
              <a:gd name="T41" fmla="*/ 9 h 235"/>
              <a:gd name="T42" fmla="*/ 62 w 110"/>
              <a:gd name="T43" fmla="*/ 16 h 235"/>
              <a:gd name="T44" fmla="*/ 52 w 110"/>
              <a:gd name="T45" fmla="*/ 33 h 235"/>
              <a:gd name="T46" fmla="*/ 48 w 110"/>
              <a:gd name="T47" fmla="*/ 52 h 235"/>
              <a:gd name="T48" fmla="*/ 48 w 110"/>
              <a:gd name="T49" fmla="*/ 91 h 235"/>
              <a:gd name="T50" fmla="*/ 87 w 110"/>
              <a:gd name="T51" fmla="*/ 91 h 235"/>
              <a:gd name="T52" fmla="*/ 87 w 110"/>
              <a:gd name="T53" fmla="*/ 103 h 235"/>
              <a:gd name="T54" fmla="*/ 49 w 110"/>
              <a:gd name="T55" fmla="*/ 103 h 235"/>
              <a:gd name="T56" fmla="*/ 49 w 110"/>
              <a:gd name="T57" fmla="*/ 213 h 235"/>
              <a:gd name="T58" fmla="*/ 59 w 110"/>
              <a:gd name="T59" fmla="*/ 222 h 235"/>
              <a:gd name="T60" fmla="*/ 82 w 110"/>
              <a:gd name="T61" fmla="*/ 223 h 235"/>
              <a:gd name="T62" fmla="*/ 82 w 110"/>
              <a:gd name="T63" fmla="*/ 235 h 235"/>
              <a:gd name="T64" fmla="*/ 0 w 110"/>
              <a:gd name="T65" fmla="*/ 235 h 235"/>
              <a:gd name="T66" fmla="*/ 0 w 110"/>
              <a:gd name="T67" fmla="*/ 23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" h="235">
                <a:moveTo>
                  <a:pt x="0" y="235"/>
                </a:moveTo>
                <a:lnTo>
                  <a:pt x="0" y="223"/>
                </a:lnTo>
                <a:cubicBezTo>
                  <a:pt x="7" y="223"/>
                  <a:pt x="14" y="223"/>
                  <a:pt x="18" y="222"/>
                </a:cubicBezTo>
                <a:cubicBezTo>
                  <a:pt x="24" y="220"/>
                  <a:pt x="26" y="217"/>
                  <a:pt x="26" y="213"/>
                </a:cubicBezTo>
                <a:lnTo>
                  <a:pt x="26" y="103"/>
                </a:lnTo>
                <a:lnTo>
                  <a:pt x="1" y="103"/>
                </a:lnTo>
                <a:lnTo>
                  <a:pt x="1" y="91"/>
                </a:lnTo>
                <a:lnTo>
                  <a:pt x="26" y="91"/>
                </a:lnTo>
                <a:lnTo>
                  <a:pt x="26" y="52"/>
                </a:lnTo>
                <a:cubicBezTo>
                  <a:pt x="26" y="44"/>
                  <a:pt x="27" y="38"/>
                  <a:pt x="30" y="31"/>
                </a:cubicBezTo>
                <a:cubicBezTo>
                  <a:pt x="33" y="25"/>
                  <a:pt x="37" y="20"/>
                  <a:pt x="42" y="15"/>
                </a:cubicBezTo>
                <a:cubicBezTo>
                  <a:pt x="47" y="10"/>
                  <a:pt x="53" y="7"/>
                  <a:pt x="60" y="4"/>
                </a:cubicBezTo>
                <a:cubicBezTo>
                  <a:pt x="66" y="1"/>
                  <a:pt x="73" y="0"/>
                  <a:pt x="80" y="0"/>
                </a:cubicBezTo>
                <a:cubicBezTo>
                  <a:pt x="88" y="0"/>
                  <a:pt x="95" y="2"/>
                  <a:pt x="101" y="7"/>
                </a:cubicBezTo>
                <a:cubicBezTo>
                  <a:pt x="107" y="11"/>
                  <a:pt x="110" y="17"/>
                  <a:pt x="110" y="24"/>
                </a:cubicBezTo>
                <a:cubicBezTo>
                  <a:pt x="110" y="29"/>
                  <a:pt x="108" y="32"/>
                  <a:pt x="105" y="35"/>
                </a:cubicBezTo>
                <a:cubicBezTo>
                  <a:pt x="102" y="38"/>
                  <a:pt x="99" y="40"/>
                  <a:pt x="95" y="40"/>
                </a:cubicBezTo>
                <a:cubicBezTo>
                  <a:pt x="90" y="40"/>
                  <a:pt x="87" y="38"/>
                  <a:pt x="84" y="35"/>
                </a:cubicBezTo>
                <a:cubicBezTo>
                  <a:pt x="81" y="32"/>
                  <a:pt x="79" y="29"/>
                  <a:pt x="79" y="24"/>
                </a:cubicBezTo>
                <a:cubicBezTo>
                  <a:pt x="79" y="18"/>
                  <a:pt x="82" y="13"/>
                  <a:pt x="88" y="10"/>
                </a:cubicBezTo>
                <a:cubicBezTo>
                  <a:pt x="85" y="9"/>
                  <a:pt x="81" y="9"/>
                  <a:pt x="79" y="9"/>
                </a:cubicBezTo>
                <a:cubicBezTo>
                  <a:pt x="72" y="9"/>
                  <a:pt x="67" y="11"/>
                  <a:pt x="62" y="16"/>
                </a:cubicBezTo>
                <a:cubicBezTo>
                  <a:pt x="57" y="20"/>
                  <a:pt x="54" y="26"/>
                  <a:pt x="52" y="33"/>
                </a:cubicBezTo>
                <a:cubicBezTo>
                  <a:pt x="49" y="39"/>
                  <a:pt x="48" y="46"/>
                  <a:pt x="48" y="52"/>
                </a:cubicBezTo>
                <a:lnTo>
                  <a:pt x="48" y="91"/>
                </a:lnTo>
                <a:lnTo>
                  <a:pt x="87" y="91"/>
                </a:lnTo>
                <a:lnTo>
                  <a:pt x="87" y="103"/>
                </a:lnTo>
                <a:lnTo>
                  <a:pt x="49" y="103"/>
                </a:lnTo>
                <a:lnTo>
                  <a:pt x="49" y="213"/>
                </a:lnTo>
                <a:cubicBezTo>
                  <a:pt x="49" y="217"/>
                  <a:pt x="53" y="220"/>
                  <a:pt x="59" y="222"/>
                </a:cubicBezTo>
                <a:cubicBezTo>
                  <a:pt x="66" y="223"/>
                  <a:pt x="73" y="223"/>
                  <a:pt x="82" y="223"/>
                </a:cubicBezTo>
                <a:lnTo>
                  <a:pt x="82" y="235"/>
                </a:lnTo>
                <a:lnTo>
                  <a:pt x="0" y="235"/>
                </a:lnTo>
                <a:close/>
                <a:moveTo>
                  <a:pt x="0" y="23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" name="Freeform 193"/>
          <p:cNvSpPr>
            <a:spLocks noEditPoints="1"/>
          </p:cNvSpPr>
          <p:nvPr/>
        </p:nvSpPr>
        <p:spPr bwMode="auto">
          <a:xfrm>
            <a:off x="6330950" y="4230688"/>
            <a:ext cx="84138" cy="165100"/>
          </a:xfrm>
          <a:custGeom>
            <a:avLst/>
            <a:gdLst>
              <a:gd name="T0" fmla="*/ 28 w 105"/>
              <a:gd name="T1" fmla="*/ 165 h 209"/>
              <a:gd name="T2" fmla="*/ 28 w 105"/>
              <a:gd name="T3" fmla="*/ 73 h 209"/>
              <a:gd name="T4" fmla="*/ 0 w 105"/>
              <a:gd name="T5" fmla="*/ 73 h 209"/>
              <a:gd name="T6" fmla="*/ 0 w 105"/>
              <a:gd name="T7" fmla="*/ 65 h 209"/>
              <a:gd name="T8" fmla="*/ 32 w 105"/>
              <a:gd name="T9" fmla="*/ 44 h 209"/>
              <a:gd name="T10" fmla="*/ 43 w 105"/>
              <a:gd name="T11" fmla="*/ 0 h 209"/>
              <a:gd name="T12" fmla="*/ 52 w 105"/>
              <a:gd name="T13" fmla="*/ 0 h 209"/>
              <a:gd name="T14" fmla="*/ 52 w 105"/>
              <a:gd name="T15" fmla="*/ 61 h 209"/>
              <a:gd name="T16" fmla="*/ 99 w 105"/>
              <a:gd name="T17" fmla="*/ 61 h 209"/>
              <a:gd name="T18" fmla="*/ 99 w 105"/>
              <a:gd name="T19" fmla="*/ 73 h 209"/>
              <a:gd name="T20" fmla="*/ 52 w 105"/>
              <a:gd name="T21" fmla="*/ 73 h 209"/>
              <a:gd name="T22" fmla="*/ 52 w 105"/>
              <a:gd name="T23" fmla="*/ 165 h 209"/>
              <a:gd name="T24" fmla="*/ 57 w 105"/>
              <a:gd name="T25" fmla="*/ 189 h 209"/>
              <a:gd name="T26" fmla="*/ 74 w 105"/>
              <a:gd name="T27" fmla="*/ 199 h 209"/>
              <a:gd name="T28" fmla="*/ 90 w 105"/>
              <a:gd name="T29" fmla="*/ 188 h 209"/>
              <a:gd name="T30" fmla="*/ 95 w 105"/>
              <a:gd name="T31" fmla="*/ 165 h 209"/>
              <a:gd name="T32" fmla="*/ 95 w 105"/>
              <a:gd name="T33" fmla="*/ 145 h 209"/>
              <a:gd name="T34" fmla="*/ 105 w 105"/>
              <a:gd name="T35" fmla="*/ 145 h 209"/>
              <a:gd name="T36" fmla="*/ 105 w 105"/>
              <a:gd name="T37" fmla="*/ 165 h 209"/>
              <a:gd name="T38" fmla="*/ 101 w 105"/>
              <a:gd name="T39" fmla="*/ 186 h 209"/>
              <a:gd name="T40" fmla="*/ 90 w 105"/>
              <a:gd name="T41" fmla="*/ 202 h 209"/>
              <a:gd name="T42" fmla="*/ 72 w 105"/>
              <a:gd name="T43" fmla="*/ 209 h 209"/>
              <a:gd name="T44" fmla="*/ 40 w 105"/>
              <a:gd name="T45" fmla="*/ 197 h 209"/>
              <a:gd name="T46" fmla="*/ 28 w 105"/>
              <a:gd name="T47" fmla="*/ 165 h 209"/>
              <a:gd name="T48" fmla="*/ 28 w 105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5"/>
                </a:lnTo>
                <a:cubicBezTo>
                  <a:pt x="15" y="65"/>
                  <a:pt x="26" y="58"/>
                  <a:pt x="32" y="44"/>
                </a:cubicBezTo>
                <a:cubicBezTo>
                  <a:pt x="39" y="31"/>
                  <a:pt x="43" y="16"/>
                  <a:pt x="43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5"/>
                </a:lnTo>
                <a:cubicBezTo>
                  <a:pt x="52" y="174"/>
                  <a:pt x="54" y="182"/>
                  <a:pt x="57" y="189"/>
                </a:cubicBezTo>
                <a:cubicBezTo>
                  <a:pt x="60" y="196"/>
                  <a:pt x="66" y="199"/>
                  <a:pt x="74" y="199"/>
                </a:cubicBezTo>
                <a:cubicBezTo>
                  <a:pt x="81" y="199"/>
                  <a:pt x="87" y="195"/>
                  <a:pt x="90" y="188"/>
                </a:cubicBezTo>
                <a:cubicBezTo>
                  <a:pt x="93" y="181"/>
                  <a:pt x="95" y="173"/>
                  <a:pt x="95" y="165"/>
                </a:cubicBezTo>
                <a:lnTo>
                  <a:pt x="95" y="145"/>
                </a:lnTo>
                <a:lnTo>
                  <a:pt x="105" y="145"/>
                </a:lnTo>
                <a:lnTo>
                  <a:pt x="105" y="165"/>
                </a:lnTo>
                <a:cubicBezTo>
                  <a:pt x="105" y="172"/>
                  <a:pt x="104" y="179"/>
                  <a:pt x="101" y="186"/>
                </a:cubicBezTo>
                <a:cubicBezTo>
                  <a:pt x="98" y="192"/>
                  <a:pt x="95" y="198"/>
                  <a:pt x="90" y="202"/>
                </a:cubicBezTo>
                <a:cubicBezTo>
                  <a:pt x="85" y="207"/>
                  <a:pt x="79" y="209"/>
                  <a:pt x="72" y="209"/>
                </a:cubicBezTo>
                <a:cubicBezTo>
                  <a:pt x="58" y="209"/>
                  <a:pt x="48" y="205"/>
                  <a:pt x="40" y="197"/>
                </a:cubicBezTo>
                <a:cubicBezTo>
                  <a:pt x="32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" name="Freeform 194"/>
          <p:cNvSpPr>
            <a:spLocks noEditPoints="1"/>
          </p:cNvSpPr>
          <p:nvPr/>
        </p:nvSpPr>
        <p:spPr bwMode="auto">
          <a:xfrm>
            <a:off x="6518275" y="4329113"/>
            <a:ext cx="69850" cy="15875"/>
          </a:xfrm>
          <a:custGeom>
            <a:avLst/>
            <a:gdLst>
              <a:gd name="T0" fmla="*/ 0 w 88"/>
              <a:gd name="T1" fmla="*/ 20 h 20"/>
              <a:gd name="T2" fmla="*/ 0 w 88"/>
              <a:gd name="T3" fmla="*/ 0 h 20"/>
              <a:gd name="T4" fmla="*/ 88 w 88"/>
              <a:gd name="T5" fmla="*/ 0 h 20"/>
              <a:gd name="T6" fmla="*/ 88 w 88"/>
              <a:gd name="T7" fmla="*/ 20 h 20"/>
              <a:gd name="T8" fmla="*/ 0 w 88"/>
              <a:gd name="T9" fmla="*/ 20 h 20"/>
              <a:gd name="T10" fmla="*/ 0 w 88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" h="20">
                <a:moveTo>
                  <a:pt x="0" y="20"/>
                </a:moveTo>
                <a:lnTo>
                  <a:pt x="0" y="0"/>
                </a:lnTo>
                <a:lnTo>
                  <a:pt x="88" y="0"/>
                </a:lnTo>
                <a:lnTo>
                  <a:pt x="88" y="20"/>
                </a:lnTo>
                <a:lnTo>
                  <a:pt x="0" y="20"/>
                </a:lnTo>
                <a:close/>
                <a:moveTo>
                  <a:pt x="0" y="2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7" name="Freeform 195"/>
          <p:cNvSpPr>
            <a:spLocks noEditPoints="1"/>
          </p:cNvSpPr>
          <p:nvPr/>
        </p:nvSpPr>
        <p:spPr bwMode="auto">
          <a:xfrm>
            <a:off x="6691313" y="4214813"/>
            <a:ext cx="190500" cy="177800"/>
          </a:xfrm>
          <a:custGeom>
            <a:avLst/>
            <a:gdLst>
              <a:gd name="T0" fmla="*/ 72 w 242"/>
              <a:gd name="T1" fmla="*/ 227 h 227"/>
              <a:gd name="T2" fmla="*/ 72 w 242"/>
              <a:gd name="T3" fmla="*/ 215 h 227"/>
              <a:gd name="T4" fmla="*/ 106 w 242"/>
              <a:gd name="T5" fmla="*/ 205 h 227"/>
              <a:gd name="T6" fmla="*/ 106 w 242"/>
              <a:gd name="T7" fmla="*/ 136 h 227"/>
              <a:gd name="T8" fmla="*/ 36 w 242"/>
              <a:gd name="T9" fmla="*/ 21 h 227"/>
              <a:gd name="T10" fmla="*/ 23 w 242"/>
              <a:gd name="T11" fmla="*/ 13 h 227"/>
              <a:gd name="T12" fmla="*/ 0 w 242"/>
              <a:gd name="T13" fmla="*/ 11 h 227"/>
              <a:gd name="T14" fmla="*/ 0 w 242"/>
              <a:gd name="T15" fmla="*/ 0 h 227"/>
              <a:gd name="T16" fmla="*/ 94 w 242"/>
              <a:gd name="T17" fmla="*/ 0 h 227"/>
              <a:gd name="T18" fmla="*/ 94 w 242"/>
              <a:gd name="T19" fmla="*/ 11 h 227"/>
              <a:gd name="T20" fmla="*/ 71 w 242"/>
              <a:gd name="T21" fmla="*/ 19 h 227"/>
              <a:gd name="T22" fmla="*/ 71 w 242"/>
              <a:gd name="T23" fmla="*/ 21 h 227"/>
              <a:gd name="T24" fmla="*/ 132 w 242"/>
              <a:gd name="T25" fmla="*/ 121 h 227"/>
              <a:gd name="T26" fmla="*/ 187 w 242"/>
              <a:gd name="T27" fmla="*/ 31 h 227"/>
              <a:gd name="T28" fmla="*/ 189 w 242"/>
              <a:gd name="T29" fmla="*/ 24 h 227"/>
              <a:gd name="T30" fmla="*/ 183 w 242"/>
              <a:gd name="T31" fmla="*/ 14 h 227"/>
              <a:gd name="T32" fmla="*/ 170 w 242"/>
              <a:gd name="T33" fmla="*/ 11 h 227"/>
              <a:gd name="T34" fmla="*/ 170 w 242"/>
              <a:gd name="T35" fmla="*/ 0 h 227"/>
              <a:gd name="T36" fmla="*/ 242 w 242"/>
              <a:gd name="T37" fmla="*/ 0 h 227"/>
              <a:gd name="T38" fmla="*/ 242 w 242"/>
              <a:gd name="T39" fmla="*/ 11 h 227"/>
              <a:gd name="T40" fmla="*/ 218 w 242"/>
              <a:gd name="T41" fmla="*/ 16 h 227"/>
              <a:gd name="T42" fmla="*/ 201 w 242"/>
              <a:gd name="T43" fmla="*/ 30 h 227"/>
              <a:gd name="T44" fmla="*/ 136 w 242"/>
              <a:gd name="T45" fmla="*/ 136 h 227"/>
              <a:gd name="T46" fmla="*/ 136 w 242"/>
              <a:gd name="T47" fmla="*/ 205 h 227"/>
              <a:gd name="T48" fmla="*/ 170 w 242"/>
              <a:gd name="T49" fmla="*/ 215 h 227"/>
              <a:gd name="T50" fmla="*/ 170 w 242"/>
              <a:gd name="T51" fmla="*/ 227 h 227"/>
              <a:gd name="T52" fmla="*/ 72 w 242"/>
              <a:gd name="T53" fmla="*/ 227 h 227"/>
              <a:gd name="T54" fmla="*/ 72 w 242"/>
              <a:gd name="T5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42" h="227">
                <a:moveTo>
                  <a:pt x="72" y="227"/>
                </a:moveTo>
                <a:lnTo>
                  <a:pt x="72" y="215"/>
                </a:lnTo>
                <a:cubicBezTo>
                  <a:pt x="95" y="215"/>
                  <a:pt x="106" y="212"/>
                  <a:pt x="106" y="205"/>
                </a:cubicBezTo>
                <a:lnTo>
                  <a:pt x="106" y="136"/>
                </a:lnTo>
                <a:lnTo>
                  <a:pt x="36" y="21"/>
                </a:lnTo>
                <a:cubicBezTo>
                  <a:pt x="33" y="17"/>
                  <a:pt x="28" y="14"/>
                  <a:pt x="23" y="13"/>
                </a:cubicBezTo>
                <a:cubicBezTo>
                  <a:pt x="17" y="12"/>
                  <a:pt x="9" y="11"/>
                  <a:pt x="0" y="11"/>
                </a:cubicBezTo>
                <a:lnTo>
                  <a:pt x="0" y="0"/>
                </a:lnTo>
                <a:lnTo>
                  <a:pt x="94" y="0"/>
                </a:lnTo>
                <a:lnTo>
                  <a:pt x="94" y="11"/>
                </a:lnTo>
                <a:cubicBezTo>
                  <a:pt x="79" y="11"/>
                  <a:pt x="71" y="14"/>
                  <a:pt x="71" y="19"/>
                </a:cubicBezTo>
                <a:cubicBezTo>
                  <a:pt x="71" y="19"/>
                  <a:pt x="71" y="20"/>
                  <a:pt x="71" y="21"/>
                </a:cubicBezTo>
                <a:lnTo>
                  <a:pt x="132" y="121"/>
                </a:lnTo>
                <a:lnTo>
                  <a:pt x="187" y="31"/>
                </a:lnTo>
                <a:cubicBezTo>
                  <a:pt x="188" y="28"/>
                  <a:pt x="189" y="26"/>
                  <a:pt x="189" y="24"/>
                </a:cubicBezTo>
                <a:cubicBezTo>
                  <a:pt x="189" y="19"/>
                  <a:pt x="187" y="16"/>
                  <a:pt x="183" y="14"/>
                </a:cubicBezTo>
                <a:cubicBezTo>
                  <a:pt x="179" y="12"/>
                  <a:pt x="175" y="11"/>
                  <a:pt x="170" y="11"/>
                </a:cubicBezTo>
                <a:lnTo>
                  <a:pt x="170" y="0"/>
                </a:lnTo>
                <a:lnTo>
                  <a:pt x="242" y="0"/>
                </a:lnTo>
                <a:lnTo>
                  <a:pt x="242" y="11"/>
                </a:lnTo>
                <a:cubicBezTo>
                  <a:pt x="234" y="11"/>
                  <a:pt x="226" y="13"/>
                  <a:pt x="218" y="16"/>
                </a:cubicBezTo>
                <a:cubicBezTo>
                  <a:pt x="211" y="19"/>
                  <a:pt x="205" y="24"/>
                  <a:pt x="201" y="30"/>
                </a:cubicBezTo>
                <a:lnTo>
                  <a:pt x="136" y="136"/>
                </a:lnTo>
                <a:lnTo>
                  <a:pt x="136" y="205"/>
                </a:lnTo>
                <a:cubicBezTo>
                  <a:pt x="136" y="212"/>
                  <a:pt x="148" y="215"/>
                  <a:pt x="170" y="215"/>
                </a:cubicBezTo>
                <a:lnTo>
                  <a:pt x="170" y="227"/>
                </a:lnTo>
                <a:lnTo>
                  <a:pt x="72" y="227"/>
                </a:lnTo>
                <a:close/>
                <a:moveTo>
                  <a:pt x="72" y="22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" name="Freeform 196"/>
          <p:cNvSpPr>
            <a:spLocks noEditPoints="1"/>
          </p:cNvSpPr>
          <p:nvPr/>
        </p:nvSpPr>
        <p:spPr bwMode="auto">
          <a:xfrm>
            <a:off x="7988300" y="4551363"/>
            <a:ext cx="1647825" cy="1647825"/>
          </a:xfrm>
          <a:custGeom>
            <a:avLst/>
            <a:gdLst>
              <a:gd name="T0" fmla="*/ 0 w 2088"/>
              <a:gd name="T1" fmla="*/ 2088 h 2088"/>
              <a:gd name="T2" fmla="*/ 2088 w 2088"/>
              <a:gd name="T3" fmla="*/ 2088 h 2088"/>
              <a:gd name="T4" fmla="*/ 2088 w 2088"/>
              <a:gd name="T5" fmla="*/ 0 h 2088"/>
              <a:gd name="T6" fmla="*/ 0 w 2088"/>
              <a:gd name="T7" fmla="*/ 0 h 2088"/>
              <a:gd name="T8" fmla="*/ 0 w 2088"/>
              <a:gd name="T9" fmla="*/ 2088 h 2088"/>
              <a:gd name="T10" fmla="*/ 0 w 2088"/>
              <a:gd name="T11" fmla="*/ 2088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8" h="2088">
                <a:moveTo>
                  <a:pt x="0" y="2088"/>
                </a:moveTo>
                <a:lnTo>
                  <a:pt x="2088" y="2088"/>
                </a:lnTo>
                <a:lnTo>
                  <a:pt x="2088" y="0"/>
                </a:lnTo>
                <a:lnTo>
                  <a:pt x="0" y="0"/>
                </a:lnTo>
                <a:lnTo>
                  <a:pt x="0" y="2088"/>
                </a:lnTo>
                <a:close/>
                <a:moveTo>
                  <a:pt x="0" y="2088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9" name="Freeform 197"/>
          <p:cNvSpPr>
            <a:spLocks noEditPoints="1"/>
          </p:cNvSpPr>
          <p:nvPr/>
        </p:nvSpPr>
        <p:spPr bwMode="auto">
          <a:xfrm>
            <a:off x="8251825" y="6673851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9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6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7 w 169"/>
              <a:gd name="T25" fmla="*/ 0 h 147"/>
              <a:gd name="T26" fmla="*/ 132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1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3 w 169"/>
              <a:gd name="T39" fmla="*/ 147 h 147"/>
              <a:gd name="T40" fmla="*/ 93 w 169"/>
              <a:gd name="T41" fmla="*/ 135 h 147"/>
              <a:gd name="T42" fmla="*/ 111 w 169"/>
              <a:gd name="T43" fmla="*/ 134 h 147"/>
              <a:gd name="T44" fmla="*/ 119 w 169"/>
              <a:gd name="T45" fmla="*/ 125 h 147"/>
              <a:gd name="T46" fmla="*/ 119 w 169"/>
              <a:gd name="T47" fmla="*/ 46 h 147"/>
              <a:gd name="T48" fmla="*/ 114 w 169"/>
              <a:gd name="T49" fmla="*/ 19 h 147"/>
              <a:gd name="T50" fmla="*/ 95 w 169"/>
              <a:gd name="T51" fmla="*/ 8 h 147"/>
              <a:gd name="T52" fmla="*/ 63 w 169"/>
              <a:gd name="T53" fmla="*/ 24 h 147"/>
              <a:gd name="T54" fmla="*/ 51 w 169"/>
              <a:gd name="T55" fmla="*/ 59 h 147"/>
              <a:gd name="T56" fmla="*/ 51 w 169"/>
              <a:gd name="T57" fmla="*/ 125 h 147"/>
              <a:gd name="T58" fmla="*/ 58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3" y="23"/>
                  <a:pt x="59" y="15"/>
                  <a:pt x="68" y="9"/>
                </a:cubicBezTo>
                <a:cubicBezTo>
                  <a:pt x="77" y="3"/>
                  <a:pt x="86" y="0"/>
                  <a:pt x="97" y="0"/>
                </a:cubicBezTo>
                <a:cubicBezTo>
                  <a:pt x="112" y="0"/>
                  <a:pt x="124" y="3"/>
                  <a:pt x="132" y="11"/>
                </a:cubicBezTo>
                <a:cubicBezTo>
                  <a:pt x="139" y="18"/>
                  <a:pt x="143" y="29"/>
                  <a:pt x="143" y="45"/>
                </a:cubicBezTo>
                <a:lnTo>
                  <a:pt x="143" y="125"/>
                </a:lnTo>
                <a:cubicBezTo>
                  <a:pt x="143" y="129"/>
                  <a:pt x="146" y="132"/>
                  <a:pt x="151" y="134"/>
                </a:cubicBezTo>
                <a:cubicBezTo>
                  <a:pt x="155" y="135"/>
                  <a:pt x="162" y="135"/>
                  <a:pt x="169" y="135"/>
                </a:cubicBezTo>
                <a:lnTo>
                  <a:pt x="169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0" y="135"/>
                  <a:pt x="107" y="135"/>
                  <a:pt x="111" y="134"/>
                </a:cubicBezTo>
                <a:cubicBezTo>
                  <a:pt x="116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7" y="26"/>
                  <a:pt x="114" y="19"/>
                </a:cubicBezTo>
                <a:cubicBezTo>
                  <a:pt x="111" y="12"/>
                  <a:pt x="104" y="8"/>
                  <a:pt x="95" y="8"/>
                </a:cubicBezTo>
                <a:cubicBezTo>
                  <a:pt x="82" y="8"/>
                  <a:pt x="71" y="13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0" name="Freeform 198"/>
          <p:cNvSpPr>
            <a:spLocks noEditPoints="1"/>
          </p:cNvSpPr>
          <p:nvPr/>
        </p:nvSpPr>
        <p:spPr bwMode="auto">
          <a:xfrm>
            <a:off x="8394700" y="6608763"/>
            <a:ext cx="82550" cy="180975"/>
          </a:xfrm>
          <a:custGeom>
            <a:avLst/>
            <a:gdLst>
              <a:gd name="T0" fmla="*/ 0 w 103"/>
              <a:gd name="T1" fmla="*/ 228 h 228"/>
              <a:gd name="T2" fmla="*/ 0 w 103"/>
              <a:gd name="T3" fmla="*/ 216 h 228"/>
              <a:gd name="T4" fmla="*/ 36 w 103"/>
              <a:gd name="T5" fmla="*/ 206 h 228"/>
              <a:gd name="T6" fmla="*/ 36 w 103"/>
              <a:gd name="T7" fmla="*/ 23 h 228"/>
              <a:gd name="T8" fmla="*/ 0 w 103"/>
              <a:gd name="T9" fmla="*/ 12 h 228"/>
              <a:gd name="T10" fmla="*/ 0 w 103"/>
              <a:gd name="T11" fmla="*/ 0 h 228"/>
              <a:gd name="T12" fmla="*/ 103 w 103"/>
              <a:gd name="T13" fmla="*/ 0 h 228"/>
              <a:gd name="T14" fmla="*/ 103 w 103"/>
              <a:gd name="T15" fmla="*/ 12 h 228"/>
              <a:gd name="T16" fmla="*/ 67 w 103"/>
              <a:gd name="T17" fmla="*/ 23 h 228"/>
              <a:gd name="T18" fmla="*/ 67 w 103"/>
              <a:gd name="T19" fmla="*/ 206 h 228"/>
              <a:gd name="T20" fmla="*/ 103 w 103"/>
              <a:gd name="T21" fmla="*/ 216 h 228"/>
              <a:gd name="T22" fmla="*/ 103 w 103"/>
              <a:gd name="T23" fmla="*/ 228 h 228"/>
              <a:gd name="T24" fmla="*/ 0 w 103"/>
              <a:gd name="T25" fmla="*/ 228 h 228"/>
              <a:gd name="T26" fmla="*/ 0 w 103"/>
              <a:gd name="T27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228">
                <a:moveTo>
                  <a:pt x="0" y="228"/>
                </a:moveTo>
                <a:lnTo>
                  <a:pt x="0" y="216"/>
                </a:lnTo>
                <a:cubicBezTo>
                  <a:pt x="24" y="216"/>
                  <a:pt x="36" y="213"/>
                  <a:pt x="36" y="206"/>
                </a:cubicBezTo>
                <a:lnTo>
                  <a:pt x="36" y="23"/>
                </a:lnTo>
                <a:cubicBezTo>
                  <a:pt x="36" y="16"/>
                  <a:pt x="24" y="12"/>
                  <a:pt x="0" y="12"/>
                </a:cubicBezTo>
                <a:lnTo>
                  <a:pt x="0" y="0"/>
                </a:lnTo>
                <a:lnTo>
                  <a:pt x="103" y="0"/>
                </a:lnTo>
                <a:lnTo>
                  <a:pt x="103" y="12"/>
                </a:lnTo>
                <a:cubicBezTo>
                  <a:pt x="79" y="12"/>
                  <a:pt x="67" y="16"/>
                  <a:pt x="67" y="23"/>
                </a:cubicBezTo>
                <a:lnTo>
                  <a:pt x="67" y="206"/>
                </a:lnTo>
                <a:cubicBezTo>
                  <a:pt x="67" y="213"/>
                  <a:pt x="79" y="216"/>
                  <a:pt x="103" y="216"/>
                </a:cubicBezTo>
                <a:lnTo>
                  <a:pt x="103" y="228"/>
                </a:lnTo>
                <a:lnTo>
                  <a:pt x="0" y="228"/>
                </a:lnTo>
                <a:close/>
                <a:moveTo>
                  <a:pt x="0" y="22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" name="Freeform 199"/>
          <p:cNvSpPr>
            <a:spLocks noEditPoints="1"/>
          </p:cNvSpPr>
          <p:nvPr/>
        </p:nvSpPr>
        <p:spPr bwMode="auto">
          <a:xfrm>
            <a:off x="8488363" y="6627813"/>
            <a:ext cx="80963" cy="165100"/>
          </a:xfrm>
          <a:custGeom>
            <a:avLst/>
            <a:gdLst>
              <a:gd name="T0" fmla="*/ 28 w 104"/>
              <a:gd name="T1" fmla="*/ 165 h 209"/>
              <a:gd name="T2" fmla="*/ 28 w 104"/>
              <a:gd name="T3" fmla="*/ 73 h 209"/>
              <a:gd name="T4" fmla="*/ 0 w 104"/>
              <a:gd name="T5" fmla="*/ 73 h 209"/>
              <a:gd name="T6" fmla="*/ 0 w 104"/>
              <a:gd name="T7" fmla="*/ 64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9 w 104"/>
              <a:gd name="T17" fmla="*/ 61 h 209"/>
              <a:gd name="T18" fmla="*/ 99 w 104"/>
              <a:gd name="T19" fmla="*/ 73 h 209"/>
              <a:gd name="T20" fmla="*/ 52 w 104"/>
              <a:gd name="T21" fmla="*/ 73 h 209"/>
              <a:gd name="T22" fmla="*/ 52 w 104"/>
              <a:gd name="T23" fmla="*/ 164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5 w 104"/>
              <a:gd name="T31" fmla="*/ 164 h 209"/>
              <a:gd name="T32" fmla="*/ 95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8 w 104"/>
              <a:gd name="T47" fmla="*/ 165 h 209"/>
              <a:gd name="T48" fmla="*/ 28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4"/>
                </a:lnTo>
                <a:cubicBezTo>
                  <a:pt x="14" y="64"/>
                  <a:pt x="25" y="58"/>
                  <a:pt x="32" y="44"/>
                </a:cubicBezTo>
                <a:cubicBezTo>
                  <a:pt x="39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3" y="182"/>
                  <a:pt x="56" y="189"/>
                </a:cubicBezTo>
                <a:cubicBezTo>
                  <a:pt x="59" y="196"/>
                  <a:pt x="65" y="199"/>
                  <a:pt x="73" y="199"/>
                </a:cubicBezTo>
                <a:cubicBezTo>
                  <a:pt x="81" y="199"/>
                  <a:pt x="86" y="195"/>
                  <a:pt x="89" y="188"/>
                </a:cubicBezTo>
                <a:cubicBezTo>
                  <a:pt x="93" y="181"/>
                  <a:pt x="95" y="173"/>
                  <a:pt x="95" y="164"/>
                </a:cubicBezTo>
                <a:lnTo>
                  <a:pt x="95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8" y="209"/>
                  <a:pt x="47" y="205"/>
                  <a:pt x="39" y="197"/>
                </a:cubicBezTo>
                <a:cubicBezTo>
                  <a:pt x="31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2" name="Freeform 200"/>
          <p:cNvSpPr>
            <a:spLocks noEditPoints="1"/>
          </p:cNvSpPr>
          <p:nvPr/>
        </p:nvSpPr>
        <p:spPr bwMode="auto">
          <a:xfrm>
            <a:off x="8591550" y="6672263"/>
            <a:ext cx="101600" cy="120650"/>
          </a:xfrm>
          <a:custGeom>
            <a:avLst/>
            <a:gdLst>
              <a:gd name="T0" fmla="*/ 74 w 129"/>
              <a:gd name="T1" fmla="*/ 153 h 153"/>
              <a:gd name="T2" fmla="*/ 37 w 129"/>
              <a:gd name="T3" fmla="*/ 142 h 153"/>
              <a:gd name="T4" fmla="*/ 10 w 129"/>
              <a:gd name="T5" fmla="*/ 114 h 153"/>
              <a:gd name="T6" fmla="*/ 0 w 129"/>
              <a:gd name="T7" fmla="*/ 76 h 153"/>
              <a:gd name="T8" fmla="*/ 9 w 129"/>
              <a:gd name="T9" fmla="*/ 39 h 153"/>
              <a:gd name="T10" fmla="*/ 34 w 129"/>
              <a:gd name="T11" fmla="*/ 11 h 153"/>
              <a:gd name="T12" fmla="*/ 69 w 129"/>
              <a:gd name="T13" fmla="*/ 0 h 153"/>
              <a:gd name="T14" fmla="*/ 96 w 129"/>
              <a:gd name="T15" fmla="*/ 5 h 153"/>
              <a:gd name="T16" fmla="*/ 114 w 129"/>
              <a:gd name="T17" fmla="*/ 19 h 153"/>
              <a:gd name="T18" fmla="*/ 126 w 129"/>
              <a:gd name="T19" fmla="*/ 41 h 153"/>
              <a:gd name="T20" fmla="*/ 129 w 129"/>
              <a:gd name="T21" fmla="*/ 68 h 153"/>
              <a:gd name="T22" fmla="*/ 126 w 129"/>
              <a:gd name="T23" fmla="*/ 72 h 153"/>
              <a:gd name="T24" fmla="*/ 29 w 129"/>
              <a:gd name="T25" fmla="*/ 72 h 153"/>
              <a:gd name="T26" fmla="*/ 29 w 129"/>
              <a:gd name="T27" fmla="*/ 76 h 153"/>
              <a:gd name="T28" fmla="*/ 40 w 129"/>
              <a:gd name="T29" fmla="*/ 123 h 153"/>
              <a:gd name="T30" fmla="*/ 77 w 129"/>
              <a:gd name="T31" fmla="*/ 143 h 153"/>
              <a:gd name="T32" fmla="*/ 96 w 129"/>
              <a:gd name="T33" fmla="*/ 139 h 153"/>
              <a:gd name="T34" fmla="*/ 111 w 129"/>
              <a:gd name="T35" fmla="*/ 126 h 153"/>
              <a:gd name="T36" fmla="*/ 120 w 129"/>
              <a:gd name="T37" fmla="*/ 108 h 153"/>
              <a:gd name="T38" fmla="*/ 121 w 129"/>
              <a:gd name="T39" fmla="*/ 106 h 153"/>
              <a:gd name="T40" fmla="*/ 123 w 129"/>
              <a:gd name="T41" fmla="*/ 105 h 153"/>
              <a:gd name="T42" fmla="*/ 126 w 129"/>
              <a:gd name="T43" fmla="*/ 105 h 153"/>
              <a:gd name="T44" fmla="*/ 129 w 129"/>
              <a:gd name="T45" fmla="*/ 110 h 153"/>
              <a:gd name="T46" fmla="*/ 109 w 129"/>
              <a:gd name="T47" fmla="*/ 141 h 153"/>
              <a:gd name="T48" fmla="*/ 74 w 129"/>
              <a:gd name="T49" fmla="*/ 153 h 153"/>
              <a:gd name="T50" fmla="*/ 30 w 129"/>
              <a:gd name="T51" fmla="*/ 64 h 153"/>
              <a:gd name="T52" fmla="*/ 106 w 129"/>
              <a:gd name="T53" fmla="*/ 64 h 153"/>
              <a:gd name="T54" fmla="*/ 102 w 129"/>
              <a:gd name="T55" fmla="*/ 38 h 153"/>
              <a:gd name="T56" fmla="*/ 90 w 129"/>
              <a:gd name="T57" fmla="*/ 17 h 153"/>
              <a:gd name="T58" fmla="*/ 69 w 129"/>
              <a:gd name="T59" fmla="*/ 8 h 153"/>
              <a:gd name="T60" fmla="*/ 40 w 129"/>
              <a:gd name="T61" fmla="*/ 26 h 153"/>
              <a:gd name="T62" fmla="*/ 30 w 129"/>
              <a:gd name="T63" fmla="*/ 64 h 153"/>
              <a:gd name="T64" fmla="*/ 30 w 129"/>
              <a:gd name="T65" fmla="*/ 6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153">
                <a:moveTo>
                  <a:pt x="74" y="153"/>
                </a:moveTo>
                <a:cubicBezTo>
                  <a:pt x="60" y="153"/>
                  <a:pt x="48" y="149"/>
                  <a:pt x="37" y="142"/>
                </a:cubicBezTo>
                <a:cubicBezTo>
                  <a:pt x="25" y="135"/>
                  <a:pt x="16" y="125"/>
                  <a:pt x="10" y="114"/>
                </a:cubicBezTo>
                <a:cubicBezTo>
                  <a:pt x="4" y="102"/>
                  <a:pt x="0" y="89"/>
                  <a:pt x="0" y="76"/>
                </a:cubicBezTo>
                <a:cubicBezTo>
                  <a:pt x="0" y="63"/>
                  <a:pt x="3" y="51"/>
                  <a:pt x="9" y="39"/>
                </a:cubicBezTo>
                <a:cubicBezTo>
                  <a:pt x="15" y="27"/>
                  <a:pt x="23" y="18"/>
                  <a:pt x="34" y="11"/>
                </a:cubicBezTo>
                <a:cubicBezTo>
                  <a:pt x="44" y="3"/>
                  <a:pt x="56" y="0"/>
                  <a:pt x="69" y="0"/>
                </a:cubicBezTo>
                <a:cubicBezTo>
                  <a:pt x="79" y="0"/>
                  <a:pt x="88" y="1"/>
                  <a:pt x="96" y="5"/>
                </a:cubicBezTo>
                <a:cubicBezTo>
                  <a:pt x="103" y="8"/>
                  <a:pt x="109" y="13"/>
                  <a:pt x="114" y="19"/>
                </a:cubicBezTo>
                <a:cubicBezTo>
                  <a:pt x="119" y="25"/>
                  <a:pt x="123" y="32"/>
                  <a:pt x="126" y="41"/>
                </a:cubicBezTo>
                <a:cubicBezTo>
                  <a:pt x="128" y="49"/>
                  <a:pt x="129" y="58"/>
                  <a:pt x="129" y="68"/>
                </a:cubicBezTo>
                <a:cubicBezTo>
                  <a:pt x="129" y="71"/>
                  <a:pt x="128" y="72"/>
                  <a:pt x="126" y="72"/>
                </a:cubicBezTo>
                <a:lnTo>
                  <a:pt x="29" y="72"/>
                </a:lnTo>
                <a:lnTo>
                  <a:pt x="29" y="76"/>
                </a:lnTo>
                <a:cubicBezTo>
                  <a:pt x="29" y="94"/>
                  <a:pt x="33" y="110"/>
                  <a:pt x="40" y="123"/>
                </a:cubicBezTo>
                <a:cubicBezTo>
                  <a:pt x="48" y="136"/>
                  <a:pt x="60" y="143"/>
                  <a:pt x="77" y="143"/>
                </a:cubicBezTo>
                <a:cubicBezTo>
                  <a:pt x="84" y="143"/>
                  <a:pt x="90" y="142"/>
                  <a:pt x="96" y="139"/>
                </a:cubicBezTo>
                <a:cubicBezTo>
                  <a:pt x="101" y="136"/>
                  <a:pt x="107" y="131"/>
                  <a:pt x="111" y="126"/>
                </a:cubicBezTo>
                <a:cubicBezTo>
                  <a:pt x="115" y="120"/>
                  <a:pt x="118" y="115"/>
                  <a:pt x="120" y="108"/>
                </a:cubicBezTo>
                <a:cubicBezTo>
                  <a:pt x="120" y="108"/>
                  <a:pt x="120" y="107"/>
                  <a:pt x="121" y="106"/>
                </a:cubicBezTo>
                <a:cubicBezTo>
                  <a:pt x="122" y="106"/>
                  <a:pt x="122" y="105"/>
                  <a:pt x="123" y="105"/>
                </a:cubicBezTo>
                <a:lnTo>
                  <a:pt x="126" y="105"/>
                </a:lnTo>
                <a:cubicBezTo>
                  <a:pt x="128" y="105"/>
                  <a:pt x="129" y="107"/>
                  <a:pt x="129" y="110"/>
                </a:cubicBezTo>
                <a:cubicBezTo>
                  <a:pt x="126" y="122"/>
                  <a:pt x="119" y="133"/>
                  <a:pt x="109" y="141"/>
                </a:cubicBezTo>
                <a:cubicBezTo>
                  <a:pt x="98" y="149"/>
                  <a:pt x="87" y="153"/>
                  <a:pt x="74" y="153"/>
                </a:cubicBezTo>
                <a:close/>
                <a:moveTo>
                  <a:pt x="30" y="64"/>
                </a:moveTo>
                <a:lnTo>
                  <a:pt x="106" y="64"/>
                </a:lnTo>
                <a:cubicBezTo>
                  <a:pt x="106" y="55"/>
                  <a:pt x="105" y="47"/>
                  <a:pt x="102" y="38"/>
                </a:cubicBezTo>
                <a:cubicBezTo>
                  <a:pt x="100" y="30"/>
                  <a:pt x="96" y="23"/>
                  <a:pt x="90" y="17"/>
                </a:cubicBezTo>
                <a:cubicBezTo>
                  <a:pt x="85" y="11"/>
                  <a:pt x="78" y="8"/>
                  <a:pt x="69" y="8"/>
                </a:cubicBezTo>
                <a:cubicBezTo>
                  <a:pt x="57" y="8"/>
                  <a:pt x="47" y="14"/>
                  <a:pt x="40" y="26"/>
                </a:cubicBezTo>
                <a:cubicBezTo>
                  <a:pt x="33" y="38"/>
                  <a:pt x="30" y="50"/>
                  <a:pt x="30" y="64"/>
                </a:cubicBezTo>
                <a:close/>
                <a:moveTo>
                  <a:pt x="30" y="6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3" name="Freeform 201"/>
          <p:cNvSpPr>
            <a:spLocks noEditPoints="1"/>
          </p:cNvSpPr>
          <p:nvPr/>
        </p:nvSpPr>
        <p:spPr bwMode="auto">
          <a:xfrm>
            <a:off x="8705850" y="6673851"/>
            <a:ext cx="90488" cy="115888"/>
          </a:xfrm>
          <a:custGeom>
            <a:avLst/>
            <a:gdLst>
              <a:gd name="T0" fmla="*/ 0 w 113"/>
              <a:gd name="T1" fmla="*/ 147 h 147"/>
              <a:gd name="T2" fmla="*/ 0 w 113"/>
              <a:gd name="T3" fmla="*/ 135 h 147"/>
              <a:gd name="T4" fmla="*/ 19 w 113"/>
              <a:gd name="T5" fmla="*/ 134 h 147"/>
              <a:gd name="T6" fmla="*/ 26 w 113"/>
              <a:gd name="T7" fmla="*/ 125 h 147"/>
              <a:gd name="T8" fmla="*/ 26 w 113"/>
              <a:gd name="T9" fmla="*/ 34 h 147"/>
              <a:gd name="T10" fmla="*/ 24 w 113"/>
              <a:gd name="T11" fmla="*/ 21 h 147"/>
              <a:gd name="T12" fmla="*/ 16 w 113"/>
              <a:gd name="T13" fmla="*/ 16 h 147"/>
              <a:gd name="T14" fmla="*/ 0 w 113"/>
              <a:gd name="T15" fmla="*/ 15 h 147"/>
              <a:gd name="T16" fmla="*/ 0 w 113"/>
              <a:gd name="T17" fmla="*/ 3 h 147"/>
              <a:gd name="T18" fmla="*/ 48 w 113"/>
              <a:gd name="T19" fmla="*/ 0 h 147"/>
              <a:gd name="T20" fmla="*/ 48 w 113"/>
              <a:gd name="T21" fmla="*/ 32 h 147"/>
              <a:gd name="T22" fmla="*/ 63 w 113"/>
              <a:gd name="T23" fmla="*/ 9 h 147"/>
              <a:gd name="T24" fmla="*/ 87 w 113"/>
              <a:gd name="T25" fmla="*/ 0 h 147"/>
              <a:gd name="T26" fmla="*/ 105 w 113"/>
              <a:gd name="T27" fmla="*/ 6 h 147"/>
              <a:gd name="T28" fmla="*/ 113 w 113"/>
              <a:gd name="T29" fmla="*/ 21 h 147"/>
              <a:gd name="T30" fmla="*/ 109 w 113"/>
              <a:gd name="T31" fmla="*/ 32 h 147"/>
              <a:gd name="T32" fmla="*/ 98 w 113"/>
              <a:gd name="T33" fmla="*/ 36 h 147"/>
              <a:gd name="T34" fmla="*/ 87 w 113"/>
              <a:gd name="T35" fmla="*/ 32 h 147"/>
              <a:gd name="T36" fmla="*/ 83 w 113"/>
              <a:gd name="T37" fmla="*/ 21 h 147"/>
              <a:gd name="T38" fmla="*/ 89 w 113"/>
              <a:gd name="T39" fmla="*/ 8 h 147"/>
              <a:gd name="T40" fmla="*/ 87 w 113"/>
              <a:gd name="T41" fmla="*/ 8 h 147"/>
              <a:gd name="T42" fmla="*/ 65 w 113"/>
              <a:gd name="T43" fmla="*/ 18 h 147"/>
              <a:gd name="T44" fmla="*/ 53 w 113"/>
              <a:gd name="T45" fmla="*/ 42 h 147"/>
              <a:gd name="T46" fmla="*/ 50 w 113"/>
              <a:gd name="T47" fmla="*/ 70 h 147"/>
              <a:gd name="T48" fmla="*/ 50 w 113"/>
              <a:gd name="T49" fmla="*/ 125 h 147"/>
              <a:gd name="T50" fmla="*/ 82 w 113"/>
              <a:gd name="T51" fmla="*/ 135 h 147"/>
              <a:gd name="T52" fmla="*/ 82 w 113"/>
              <a:gd name="T53" fmla="*/ 147 h 147"/>
              <a:gd name="T54" fmla="*/ 0 w 113"/>
              <a:gd name="T55" fmla="*/ 147 h 147"/>
              <a:gd name="T56" fmla="*/ 0 w 113"/>
              <a:gd name="T5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3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4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3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2" y="23"/>
                  <a:pt x="57" y="15"/>
                  <a:pt x="63" y="9"/>
                </a:cubicBezTo>
                <a:cubicBezTo>
                  <a:pt x="70" y="3"/>
                  <a:pt x="78" y="0"/>
                  <a:pt x="87" y="0"/>
                </a:cubicBezTo>
                <a:cubicBezTo>
                  <a:pt x="94" y="0"/>
                  <a:pt x="100" y="2"/>
                  <a:pt x="105" y="6"/>
                </a:cubicBezTo>
                <a:cubicBezTo>
                  <a:pt x="110" y="9"/>
                  <a:pt x="113" y="15"/>
                  <a:pt x="113" y="21"/>
                </a:cubicBezTo>
                <a:cubicBezTo>
                  <a:pt x="113" y="25"/>
                  <a:pt x="111" y="29"/>
                  <a:pt x="109" y="32"/>
                </a:cubicBezTo>
                <a:cubicBezTo>
                  <a:pt x="106" y="35"/>
                  <a:pt x="102" y="36"/>
                  <a:pt x="98" y="36"/>
                </a:cubicBezTo>
                <a:cubicBezTo>
                  <a:pt x="94" y="36"/>
                  <a:pt x="90" y="35"/>
                  <a:pt x="87" y="32"/>
                </a:cubicBezTo>
                <a:cubicBezTo>
                  <a:pt x="84" y="29"/>
                  <a:pt x="83" y="25"/>
                  <a:pt x="83" y="21"/>
                </a:cubicBezTo>
                <a:cubicBezTo>
                  <a:pt x="83" y="15"/>
                  <a:pt x="85" y="11"/>
                  <a:pt x="89" y="8"/>
                </a:cubicBezTo>
                <a:lnTo>
                  <a:pt x="87" y="8"/>
                </a:lnTo>
                <a:cubicBezTo>
                  <a:pt x="78" y="8"/>
                  <a:pt x="71" y="12"/>
                  <a:pt x="65" y="18"/>
                </a:cubicBezTo>
                <a:cubicBezTo>
                  <a:pt x="60" y="25"/>
                  <a:pt x="55" y="33"/>
                  <a:pt x="53" y="42"/>
                </a:cubicBezTo>
                <a:cubicBezTo>
                  <a:pt x="51" y="52"/>
                  <a:pt x="50" y="61"/>
                  <a:pt x="50" y="70"/>
                </a:cubicBezTo>
                <a:lnTo>
                  <a:pt x="50" y="125"/>
                </a:lnTo>
                <a:cubicBezTo>
                  <a:pt x="50" y="132"/>
                  <a:pt x="60" y="135"/>
                  <a:pt x="82" y="135"/>
                </a:cubicBezTo>
                <a:lnTo>
                  <a:pt x="82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" name="Freeform 202"/>
          <p:cNvSpPr>
            <a:spLocks noEditPoints="1"/>
          </p:cNvSpPr>
          <p:nvPr/>
        </p:nvSpPr>
        <p:spPr bwMode="auto">
          <a:xfrm>
            <a:off x="8812213" y="6672263"/>
            <a:ext cx="119063" cy="120650"/>
          </a:xfrm>
          <a:custGeom>
            <a:avLst/>
            <a:gdLst>
              <a:gd name="T0" fmla="*/ 0 w 151"/>
              <a:gd name="T1" fmla="*/ 116 h 153"/>
              <a:gd name="T2" fmla="*/ 16 w 151"/>
              <a:gd name="T3" fmla="*/ 84 h 153"/>
              <a:gd name="T4" fmla="*/ 53 w 151"/>
              <a:gd name="T5" fmla="*/ 66 h 153"/>
              <a:gd name="T6" fmla="*/ 95 w 151"/>
              <a:gd name="T7" fmla="*/ 61 h 153"/>
              <a:gd name="T8" fmla="*/ 95 w 151"/>
              <a:gd name="T9" fmla="*/ 48 h 153"/>
              <a:gd name="T10" fmla="*/ 91 w 151"/>
              <a:gd name="T11" fmla="*/ 29 h 153"/>
              <a:gd name="T12" fmla="*/ 79 w 151"/>
              <a:gd name="T13" fmla="*/ 14 h 153"/>
              <a:gd name="T14" fmla="*/ 61 w 151"/>
              <a:gd name="T15" fmla="*/ 8 h 153"/>
              <a:gd name="T16" fmla="*/ 27 w 151"/>
              <a:gd name="T17" fmla="*/ 18 h 153"/>
              <a:gd name="T18" fmla="*/ 38 w 151"/>
              <a:gd name="T19" fmla="*/ 23 h 153"/>
              <a:gd name="T20" fmla="*/ 42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4 w 151"/>
              <a:gd name="T27" fmla="*/ 46 h 153"/>
              <a:gd name="T28" fmla="*/ 10 w 151"/>
              <a:gd name="T29" fmla="*/ 34 h 153"/>
              <a:gd name="T30" fmla="*/ 26 w 151"/>
              <a:gd name="T31" fmla="*/ 8 h 153"/>
              <a:gd name="T32" fmla="*/ 61 w 151"/>
              <a:gd name="T33" fmla="*/ 0 h 153"/>
              <a:gd name="T34" fmla="*/ 88 w 151"/>
              <a:gd name="T35" fmla="*/ 6 h 153"/>
              <a:gd name="T36" fmla="*/ 110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2 w 151"/>
              <a:gd name="T43" fmla="*/ 134 h 153"/>
              <a:gd name="T44" fmla="*/ 131 w 151"/>
              <a:gd name="T45" fmla="*/ 139 h 153"/>
              <a:gd name="T46" fmla="*/ 139 w 151"/>
              <a:gd name="T47" fmla="*/ 134 h 153"/>
              <a:gd name="T48" fmla="*/ 142 w 151"/>
              <a:gd name="T49" fmla="*/ 122 h 153"/>
              <a:gd name="T50" fmla="*/ 142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7 w 151"/>
              <a:gd name="T57" fmla="*/ 136 h 153"/>
              <a:gd name="T58" fmla="*/ 137 w 151"/>
              <a:gd name="T59" fmla="*/ 147 h 153"/>
              <a:gd name="T60" fmla="*/ 123 w 151"/>
              <a:gd name="T61" fmla="*/ 151 h 153"/>
              <a:gd name="T62" fmla="*/ 106 w 151"/>
              <a:gd name="T63" fmla="*/ 144 h 153"/>
              <a:gd name="T64" fmla="*/ 98 w 151"/>
              <a:gd name="T65" fmla="*/ 125 h 153"/>
              <a:gd name="T66" fmla="*/ 80 w 151"/>
              <a:gd name="T67" fmla="*/ 145 h 153"/>
              <a:gd name="T68" fmla="*/ 54 w 151"/>
              <a:gd name="T69" fmla="*/ 153 h 153"/>
              <a:gd name="T70" fmla="*/ 29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7 w 151"/>
              <a:gd name="T77" fmla="*/ 116 h 153"/>
              <a:gd name="T78" fmla="*/ 36 w 151"/>
              <a:gd name="T79" fmla="*/ 136 h 153"/>
              <a:gd name="T80" fmla="*/ 56 w 151"/>
              <a:gd name="T81" fmla="*/ 144 h 153"/>
              <a:gd name="T82" fmla="*/ 76 w 151"/>
              <a:gd name="T83" fmla="*/ 139 h 153"/>
              <a:gd name="T84" fmla="*/ 90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8 w 151"/>
              <a:gd name="T93" fmla="*/ 90 h 153"/>
              <a:gd name="T94" fmla="*/ 27 w 151"/>
              <a:gd name="T95" fmla="*/ 116 h 153"/>
              <a:gd name="T96" fmla="*/ 27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5" y="92"/>
                  <a:pt x="16" y="84"/>
                </a:cubicBezTo>
                <a:cubicBezTo>
                  <a:pt x="26" y="76"/>
                  <a:pt x="39" y="70"/>
                  <a:pt x="53" y="66"/>
                </a:cubicBezTo>
                <a:cubicBezTo>
                  <a:pt x="68" y="63"/>
                  <a:pt x="82" y="61"/>
                  <a:pt x="95" y="61"/>
                </a:cubicBezTo>
                <a:lnTo>
                  <a:pt x="95" y="48"/>
                </a:lnTo>
                <a:cubicBezTo>
                  <a:pt x="95" y="41"/>
                  <a:pt x="93" y="35"/>
                  <a:pt x="91" y="29"/>
                </a:cubicBezTo>
                <a:cubicBezTo>
                  <a:pt x="88" y="23"/>
                  <a:pt x="84" y="18"/>
                  <a:pt x="79" y="14"/>
                </a:cubicBezTo>
                <a:cubicBezTo>
                  <a:pt x="73" y="10"/>
                  <a:pt x="67" y="8"/>
                  <a:pt x="61" y="8"/>
                </a:cubicBezTo>
                <a:cubicBezTo>
                  <a:pt x="46" y="8"/>
                  <a:pt x="35" y="12"/>
                  <a:pt x="27" y="18"/>
                </a:cubicBezTo>
                <a:cubicBezTo>
                  <a:pt x="31" y="18"/>
                  <a:pt x="35" y="20"/>
                  <a:pt x="38" y="23"/>
                </a:cubicBezTo>
                <a:cubicBezTo>
                  <a:pt x="40" y="26"/>
                  <a:pt x="42" y="30"/>
                  <a:pt x="42" y="34"/>
                </a:cubicBezTo>
                <a:cubicBezTo>
                  <a:pt x="42" y="39"/>
                  <a:pt x="40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1" y="50"/>
                  <a:pt x="18" y="49"/>
                  <a:pt x="14" y="46"/>
                </a:cubicBezTo>
                <a:cubicBezTo>
                  <a:pt x="11" y="43"/>
                  <a:pt x="10" y="39"/>
                  <a:pt x="10" y="34"/>
                </a:cubicBezTo>
                <a:cubicBezTo>
                  <a:pt x="10" y="23"/>
                  <a:pt x="15" y="14"/>
                  <a:pt x="26" y="8"/>
                </a:cubicBezTo>
                <a:cubicBezTo>
                  <a:pt x="36" y="2"/>
                  <a:pt x="48" y="0"/>
                  <a:pt x="61" y="0"/>
                </a:cubicBezTo>
                <a:cubicBezTo>
                  <a:pt x="70" y="0"/>
                  <a:pt x="79" y="2"/>
                  <a:pt x="88" y="6"/>
                </a:cubicBezTo>
                <a:cubicBezTo>
                  <a:pt x="97" y="9"/>
                  <a:pt x="105" y="15"/>
                  <a:pt x="110" y="22"/>
                </a:cubicBezTo>
                <a:cubicBezTo>
                  <a:pt x="116" y="29"/>
                  <a:pt x="119" y="37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2" y="134"/>
                </a:cubicBezTo>
                <a:cubicBezTo>
                  <a:pt x="124" y="138"/>
                  <a:pt x="127" y="139"/>
                  <a:pt x="131" y="139"/>
                </a:cubicBezTo>
                <a:cubicBezTo>
                  <a:pt x="134" y="139"/>
                  <a:pt x="137" y="138"/>
                  <a:pt x="139" y="134"/>
                </a:cubicBezTo>
                <a:cubicBezTo>
                  <a:pt x="141" y="130"/>
                  <a:pt x="142" y="126"/>
                  <a:pt x="142" y="122"/>
                </a:cubicBezTo>
                <a:lnTo>
                  <a:pt x="142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50" y="132"/>
                  <a:pt x="147" y="136"/>
                </a:cubicBezTo>
                <a:cubicBezTo>
                  <a:pt x="145" y="141"/>
                  <a:pt x="141" y="144"/>
                  <a:pt x="137" y="147"/>
                </a:cubicBezTo>
                <a:cubicBezTo>
                  <a:pt x="132" y="150"/>
                  <a:pt x="128" y="151"/>
                  <a:pt x="123" y="151"/>
                </a:cubicBezTo>
                <a:cubicBezTo>
                  <a:pt x="116" y="151"/>
                  <a:pt x="110" y="149"/>
                  <a:pt x="106" y="144"/>
                </a:cubicBezTo>
                <a:cubicBezTo>
                  <a:pt x="101" y="138"/>
                  <a:pt x="98" y="132"/>
                  <a:pt x="98" y="125"/>
                </a:cubicBezTo>
                <a:cubicBezTo>
                  <a:pt x="94" y="134"/>
                  <a:pt x="88" y="140"/>
                  <a:pt x="80" y="145"/>
                </a:cubicBezTo>
                <a:cubicBezTo>
                  <a:pt x="72" y="150"/>
                  <a:pt x="63" y="153"/>
                  <a:pt x="54" y="153"/>
                </a:cubicBezTo>
                <a:cubicBezTo>
                  <a:pt x="46" y="153"/>
                  <a:pt x="37" y="151"/>
                  <a:pt x="29" y="149"/>
                </a:cubicBezTo>
                <a:cubicBezTo>
                  <a:pt x="21" y="147"/>
                  <a:pt x="14" y="143"/>
                  <a:pt x="8" y="137"/>
                </a:cubicBezTo>
                <a:cubicBezTo>
                  <a:pt x="3" y="132"/>
                  <a:pt x="0" y="125"/>
                  <a:pt x="0" y="116"/>
                </a:cubicBezTo>
                <a:close/>
                <a:moveTo>
                  <a:pt x="27" y="116"/>
                </a:moveTo>
                <a:cubicBezTo>
                  <a:pt x="27" y="124"/>
                  <a:pt x="30" y="131"/>
                  <a:pt x="36" y="136"/>
                </a:cubicBezTo>
                <a:cubicBezTo>
                  <a:pt x="42" y="141"/>
                  <a:pt x="48" y="144"/>
                  <a:pt x="56" y="144"/>
                </a:cubicBezTo>
                <a:cubicBezTo>
                  <a:pt x="63" y="144"/>
                  <a:pt x="70" y="142"/>
                  <a:pt x="76" y="139"/>
                </a:cubicBezTo>
                <a:cubicBezTo>
                  <a:pt x="82" y="135"/>
                  <a:pt x="86" y="130"/>
                  <a:pt x="90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5" y="70"/>
                  <a:pt x="74" y="72"/>
                  <a:pt x="64" y="75"/>
                </a:cubicBezTo>
                <a:cubicBezTo>
                  <a:pt x="53" y="78"/>
                  <a:pt x="45" y="83"/>
                  <a:pt x="38" y="90"/>
                </a:cubicBezTo>
                <a:cubicBezTo>
                  <a:pt x="31" y="97"/>
                  <a:pt x="27" y="106"/>
                  <a:pt x="27" y="116"/>
                </a:cubicBezTo>
                <a:close/>
                <a:moveTo>
                  <a:pt x="27" y="11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" name="Freeform 203"/>
          <p:cNvSpPr>
            <a:spLocks noEditPoints="1"/>
          </p:cNvSpPr>
          <p:nvPr/>
        </p:nvSpPr>
        <p:spPr bwMode="auto">
          <a:xfrm>
            <a:off x="8936038" y="6627813"/>
            <a:ext cx="84138" cy="165100"/>
          </a:xfrm>
          <a:custGeom>
            <a:avLst/>
            <a:gdLst>
              <a:gd name="T0" fmla="*/ 28 w 105"/>
              <a:gd name="T1" fmla="*/ 165 h 209"/>
              <a:gd name="T2" fmla="*/ 28 w 105"/>
              <a:gd name="T3" fmla="*/ 73 h 209"/>
              <a:gd name="T4" fmla="*/ 0 w 105"/>
              <a:gd name="T5" fmla="*/ 73 h 209"/>
              <a:gd name="T6" fmla="*/ 0 w 105"/>
              <a:gd name="T7" fmla="*/ 64 h 209"/>
              <a:gd name="T8" fmla="*/ 32 w 105"/>
              <a:gd name="T9" fmla="*/ 44 h 209"/>
              <a:gd name="T10" fmla="*/ 43 w 105"/>
              <a:gd name="T11" fmla="*/ 0 h 209"/>
              <a:gd name="T12" fmla="*/ 52 w 105"/>
              <a:gd name="T13" fmla="*/ 0 h 209"/>
              <a:gd name="T14" fmla="*/ 52 w 105"/>
              <a:gd name="T15" fmla="*/ 61 h 209"/>
              <a:gd name="T16" fmla="*/ 99 w 105"/>
              <a:gd name="T17" fmla="*/ 61 h 209"/>
              <a:gd name="T18" fmla="*/ 99 w 105"/>
              <a:gd name="T19" fmla="*/ 73 h 209"/>
              <a:gd name="T20" fmla="*/ 52 w 105"/>
              <a:gd name="T21" fmla="*/ 73 h 209"/>
              <a:gd name="T22" fmla="*/ 52 w 105"/>
              <a:gd name="T23" fmla="*/ 164 h 209"/>
              <a:gd name="T24" fmla="*/ 57 w 105"/>
              <a:gd name="T25" fmla="*/ 189 h 209"/>
              <a:gd name="T26" fmla="*/ 74 w 105"/>
              <a:gd name="T27" fmla="*/ 199 h 209"/>
              <a:gd name="T28" fmla="*/ 90 w 105"/>
              <a:gd name="T29" fmla="*/ 188 h 209"/>
              <a:gd name="T30" fmla="*/ 95 w 105"/>
              <a:gd name="T31" fmla="*/ 164 h 209"/>
              <a:gd name="T32" fmla="*/ 95 w 105"/>
              <a:gd name="T33" fmla="*/ 145 h 209"/>
              <a:gd name="T34" fmla="*/ 105 w 105"/>
              <a:gd name="T35" fmla="*/ 145 h 209"/>
              <a:gd name="T36" fmla="*/ 105 w 105"/>
              <a:gd name="T37" fmla="*/ 165 h 209"/>
              <a:gd name="T38" fmla="*/ 101 w 105"/>
              <a:gd name="T39" fmla="*/ 186 h 209"/>
              <a:gd name="T40" fmla="*/ 89 w 105"/>
              <a:gd name="T41" fmla="*/ 202 h 209"/>
              <a:gd name="T42" fmla="*/ 71 w 105"/>
              <a:gd name="T43" fmla="*/ 209 h 209"/>
              <a:gd name="T44" fmla="*/ 39 w 105"/>
              <a:gd name="T45" fmla="*/ 197 h 209"/>
              <a:gd name="T46" fmla="*/ 28 w 105"/>
              <a:gd name="T47" fmla="*/ 165 h 209"/>
              <a:gd name="T48" fmla="*/ 28 w 105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4"/>
                </a:lnTo>
                <a:cubicBezTo>
                  <a:pt x="15" y="64"/>
                  <a:pt x="25" y="58"/>
                  <a:pt x="32" y="44"/>
                </a:cubicBezTo>
                <a:cubicBezTo>
                  <a:pt x="39" y="31"/>
                  <a:pt x="43" y="16"/>
                  <a:pt x="43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4" y="182"/>
                  <a:pt x="57" y="189"/>
                </a:cubicBezTo>
                <a:cubicBezTo>
                  <a:pt x="60" y="196"/>
                  <a:pt x="65" y="199"/>
                  <a:pt x="74" y="199"/>
                </a:cubicBezTo>
                <a:cubicBezTo>
                  <a:pt x="81" y="199"/>
                  <a:pt x="86" y="195"/>
                  <a:pt x="90" y="188"/>
                </a:cubicBezTo>
                <a:cubicBezTo>
                  <a:pt x="93" y="181"/>
                  <a:pt x="95" y="173"/>
                  <a:pt x="95" y="164"/>
                </a:cubicBezTo>
                <a:lnTo>
                  <a:pt x="95" y="145"/>
                </a:lnTo>
                <a:lnTo>
                  <a:pt x="105" y="145"/>
                </a:lnTo>
                <a:lnTo>
                  <a:pt x="105" y="165"/>
                </a:lnTo>
                <a:cubicBezTo>
                  <a:pt x="105" y="172"/>
                  <a:pt x="103" y="179"/>
                  <a:pt x="101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8" y="209"/>
                  <a:pt x="47" y="205"/>
                  <a:pt x="39" y="197"/>
                </a:cubicBezTo>
                <a:cubicBezTo>
                  <a:pt x="32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" name="Freeform 204"/>
          <p:cNvSpPr>
            <a:spLocks noEditPoints="1"/>
          </p:cNvSpPr>
          <p:nvPr/>
        </p:nvSpPr>
        <p:spPr bwMode="auto">
          <a:xfrm>
            <a:off x="9040813" y="6613526"/>
            <a:ext cx="57150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2 w 73"/>
              <a:gd name="T13" fmla="*/ 91 h 223"/>
              <a:gd name="T14" fmla="*/ 2 w 73"/>
              <a:gd name="T15" fmla="*/ 79 h 223"/>
              <a:gd name="T16" fmla="*/ 50 w 73"/>
              <a:gd name="T17" fmla="*/ 76 h 223"/>
              <a:gd name="T18" fmla="*/ 50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5 w 73"/>
              <a:gd name="T29" fmla="*/ 18 h 223"/>
              <a:gd name="T30" fmla="*/ 20 w 73"/>
              <a:gd name="T31" fmla="*/ 6 h 223"/>
              <a:gd name="T32" fmla="*/ 33 w 73"/>
              <a:gd name="T33" fmla="*/ 0 h 223"/>
              <a:gd name="T34" fmla="*/ 42 w 73"/>
              <a:gd name="T35" fmla="*/ 2 h 223"/>
              <a:gd name="T36" fmla="*/ 49 w 73"/>
              <a:gd name="T37" fmla="*/ 9 h 223"/>
              <a:gd name="T38" fmla="*/ 51 w 73"/>
              <a:gd name="T39" fmla="*/ 18 h 223"/>
              <a:gd name="T40" fmla="*/ 46 w 73"/>
              <a:gd name="T41" fmla="*/ 31 h 223"/>
              <a:gd name="T42" fmla="*/ 33 w 73"/>
              <a:gd name="T43" fmla="*/ 37 h 223"/>
              <a:gd name="T44" fmla="*/ 20 w 73"/>
              <a:gd name="T45" fmla="*/ 31 h 223"/>
              <a:gd name="T46" fmla="*/ 15 w 73"/>
              <a:gd name="T47" fmla="*/ 18 h 223"/>
              <a:gd name="T48" fmla="*/ 15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8" y="211"/>
                  <a:pt x="14" y="211"/>
                  <a:pt x="19" y="210"/>
                </a:cubicBezTo>
                <a:cubicBezTo>
                  <a:pt x="24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5" y="96"/>
                  <a:pt x="21" y="94"/>
                </a:cubicBezTo>
                <a:cubicBezTo>
                  <a:pt x="18" y="92"/>
                  <a:pt x="12" y="91"/>
                  <a:pt x="2" y="91"/>
                </a:cubicBezTo>
                <a:lnTo>
                  <a:pt x="2" y="79"/>
                </a:lnTo>
                <a:lnTo>
                  <a:pt x="50" y="76"/>
                </a:lnTo>
                <a:lnTo>
                  <a:pt x="50" y="201"/>
                </a:lnTo>
                <a:cubicBezTo>
                  <a:pt x="50" y="205"/>
                  <a:pt x="52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5" y="18"/>
                </a:moveTo>
                <a:cubicBezTo>
                  <a:pt x="15" y="14"/>
                  <a:pt x="16" y="9"/>
                  <a:pt x="20" y="6"/>
                </a:cubicBezTo>
                <a:cubicBezTo>
                  <a:pt x="24" y="2"/>
                  <a:pt x="28" y="0"/>
                  <a:pt x="33" y="0"/>
                </a:cubicBezTo>
                <a:cubicBezTo>
                  <a:pt x="36" y="0"/>
                  <a:pt x="39" y="1"/>
                  <a:pt x="42" y="2"/>
                </a:cubicBezTo>
                <a:cubicBezTo>
                  <a:pt x="45" y="4"/>
                  <a:pt x="47" y="6"/>
                  <a:pt x="49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7"/>
                  <a:pt x="46" y="31"/>
                </a:cubicBezTo>
                <a:cubicBezTo>
                  <a:pt x="42" y="35"/>
                  <a:pt x="38" y="37"/>
                  <a:pt x="33" y="37"/>
                </a:cubicBezTo>
                <a:cubicBezTo>
                  <a:pt x="28" y="37"/>
                  <a:pt x="24" y="35"/>
                  <a:pt x="20" y="31"/>
                </a:cubicBezTo>
                <a:cubicBezTo>
                  <a:pt x="16" y="27"/>
                  <a:pt x="15" y="23"/>
                  <a:pt x="15" y="18"/>
                </a:cubicBezTo>
                <a:close/>
                <a:moveTo>
                  <a:pt x="15" y="1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Freeform 206"/>
          <p:cNvSpPr>
            <a:spLocks noEditPoints="1"/>
          </p:cNvSpPr>
          <p:nvPr/>
        </p:nvSpPr>
        <p:spPr bwMode="auto">
          <a:xfrm>
            <a:off x="9112250" y="6672263"/>
            <a:ext cx="117475" cy="120650"/>
          </a:xfrm>
          <a:custGeom>
            <a:avLst/>
            <a:gdLst>
              <a:gd name="T0" fmla="*/ 74 w 148"/>
              <a:gd name="T1" fmla="*/ 153 h 153"/>
              <a:gd name="T2" fmla="*/ 37 w 148"/>
              <a:gd name="T3" fmla="*/ 143 h 153"/>
              <a:gd name="T4" fmla="*/ 10 w 148"/>
              <a:gd name="T5" fmla="*/ 115 h 153"/>
              <a:gd name="T6" fmla="*/ 0 w 148"/>
              <a:gd name="T7" fmla="*/ 78 h 153"/>
              <a:gd name="T8" fmla="*/ 6 w 148"/>
              <a:gd name="T9" fmla="*/ 49 h 153"/>
              <a:gd name="T10" fmla="*/ 21 w 148"/>
              <a:gd name="T11" fmla="*/ 23 h 153"/>
              <a:gd name="T12" fmla="*/ 45 w 148"/>
              <a:gd name="T13" fmla="*/ 6 h 153"/>
              <a:gd name="T14" fmla="*/ 74 w 148"/>
              <a:gd name="T15" fmla="*/ 0 h 153"/>
              <a:gd name="T16" fmla="*/ 111 w 148"/>
              <a:gd name="T17" fmla="*/ 11 h 153"/>
              <a:gd name="T18" fmla="*/ 138 w 148"/>
              <a:gd name="T19" fmla="*/ 39 h 153"/>
              <a:gd name="T20" fmla="*/ 148 w 148"/>
              <a:gd name="T21" fmla="*/ 78 h 153"/>
              <a:gd name="T22" fmla="*/ 138 w 148"/>
              <a:gd name="T23" fmla="*/ 115 h 153"/>
              <a:gd name="T24" fmla="*/ 111 w 148"/>
              <a:gd name="T25" fmla="*/ 143 h 153"/>
              <a:gd name="T26" fmla="*/ 74 w 148"/>
              <a:gd name="T27" fmla="*/ 153 h 153"/>
              <a:gd name="T28" fmla="*/ 74 w 148"/>
              <a:gd name="T29" fmla="*/ 143 h 153"/>
              <a:gd name="T30" fmla="*/ 110 w 148"/>
              <a:gd name="T31" fmla="*/ 124 h 153"/>
              <a:gd name="T32" fmla="*/ 119 w 148"/>
              <a:gd name="T33" fmla="*/ 74 h 153"/>
              <a:gd name="T34" fmla="*/ 117 w 148"/>
              <a:gd name="T35" fmla="*/ 47 h 153"/>
              <a:gd name="T36" fmla="*/ 109 w 148"/>
              <a:gd name="T37" fmla="*/ 27 h 153"/>
              <a:gd name="T38" fmla="*/ 100 w 148"/>
              <a:gd name="T39" fmla="*/ 17 h 153"/>
              <a:gd name="T40" fmla="*/ 87 w 148"/>
              <a:gd name="T41" fmla="*/ 11 h 153"/>
              <a:gd name="T42" fmla="*/ 74 w 148"/>
              <a:gd name="T43" fmla="*/ 8 h 153"/>
              <a:gd name="T44" fmla="*/ 54 w 148"/>
              <a:gd name="T45" fmla="*/ 13 h 153"/>
              <a:gd name="T46" fmla="*/ 39 w 148"/>
              <a:gd name="T47" fmla="*/ 27 h 153"/>
              <a:gd name="T48" fmla="*/ 31 w 148"/>
              <a:gd name="T49" fmla="*/ 47 h 153"/>
              <a:gd name="T50" fmla="*/ 29 w 148"/>
              <a:gd name="T51" fmla="*/ 74 h 153"/>
              <a:gd name="T52" fmla="*/ 33 w 148"/>
              <a:gd name="T53" fmla="*/ 108 h 153"/>
              <a:gd name="T54" fmla="*/ 46 w 148"/>
              <a:gd name="T55" fmla="*/ 133 h 153"/>
              <a:gd name="T56" fmla="*/ 74 w 148"/>
              <a:gd name="T57" fmla="*/ 143 h 153"/>
              <a:gd name="T58" fmla="*/ 74 w 148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153">
                <a:moveTo>
                  <a:pt x="74" y="153"/>
                </a:moveTo>
                <a:cubicBezTo>
                  <a:pt x="61" y="153"/>
                  <a:pt x="48" y="149"/>
                  <a:pt x="37" y="143"/>
                </a:cubicBezTo>
                <a:cubicBezTo>
                  <a:pt x="26" y="136"/>
                  <a:pt x="17" y="127"/>
                  <a:pt x="10" y="115"/>
                </a:cubicBezTo>
                <a:cubicBezTo>
                  <a:pt x="3" y="104"/>
                  <a:pt x="0" y="91"/>
                  <a:pt x="0" y="78"/>
                </a:cubicBezTo>
                <a:cubicBezTo>
                  <a:pt x="0" y="68"/>
                  <a:pt x="2" y="58"/>
                  <a:pt x="6" y="49"/>
                </a:cubicBezTo>
                <a:cubicBezTo>
                  <a:pt x="9" y="39"/>
                  <a:pt x="15" y="31"/>
                  <a:pt x="21" y="23"/>
                </a:cubicBezTo>
                <a:cubicBezTo>
                  <a:pt x="28" y="16"/>
                  <a:pt x="36" y="10"/>
                  <a:pt x="45" y="6"/>
                </a:cubicBezTo>
                <a:cubicBezTo>
                  <a:pt x="54" y="2"/>
                  <a:pt x="64" y="0"/>
                  <a:pt x="74" y="0"/>
                </a:cubicBezTo>
                <a:cubicBezTo>
                  <a:pt x="88" y="0"/>
                  <a:pt x="100" y="3"/>
                  <a:pt x="111" y="11"/>
                </a:cubicBezTo>
                <a:cubicBezTo>
                  <a:pt x="123" y="18"/>
                  <a:pt x="132" y="27"/>
                  <a:pt x="138" y="39"/>
                </a:cubicBezTo>
                <a:cubicBezTo>
                  <a:pt x="145" y="52"/>
                  <a:pt x="148" y="64"/>
                  <a:pt x="148" y="78"/>
                </a:cubicBezTo>
                <a:cubicBezTo>
                  <a:pt x="148" y="91"/>
                  <a:pt x="145" y="104"/>
                  <a:pt x="138" y="115"/>
                </a:cubicBezTo>
                <a:cubicBezTo>
                  <a:pt x="131" y="127"/>
                  <a:pt x="122" y="136"/>
                  <a:pt x="111" y="143"/>
                </a:cubicBezTo>
                <a:cubicBezTo>
                  <a:pt x="100" y="149"/>
                  <a:pt x="87" y="153"/>
                  <a:pt x="74" y="153"/>
                </a:cubicBezTo>
                <a:close/>
                <a:moveTo>
                  <a:pt x="74" y="143"/>
                </a:moveTo>
                <a:cubicBezTo>
                  <a:pt x="92" y="143"/>
                  <a:pt x="104" y="137"/>
                  <a:pt x="110" y="124"/>
                </a:cubicBezTo>
                <a:cubicBezTo>
                  <a:pt x="116" y="111"/>
                  <a:pt x="119" y="94"/>
                  <a:pt x="119" y="74"/>
                </a:cubicBezTo>
                <a:cubicBezTo>
                  <a:pt x="119" y="63"/>
                  <a:pt x="118" y="54"/>
                  <a:pt x="117" y="47"/>
                </a:cubicBezTo>
                <a:cubicBezTo>
                  <a:pt x="116" y="39"/>
                  <a:pt x="113" y="33"/>
                  <a:pt x="109" y="27"/>
                </a:cubicBezTo>
                <a:cubicBezTo>
                  <a:pt x="107" y="23"/>
                  <a:pt x="103" y="20"/>
                  <a:pt x="100" y="17"/>
                </a:cubicBezTo>
                <a:cubicBezTo>
                  <a:pt x="96" y="14"/>
                  <a:pt x="92" y="12"/>
                  <a:pt x="87" y="11"/>
                </a:cubicBezTo>
                <a:cubicBezTo>
                  <a:pt x="83" y="9"/>
                  <a:pt x="79" y="8"/>
                  <a:pt x="74" y="8"/>
                </a:cubicBezTo>
                <a:cubicBezTo>
                  <a:pt x="67" y="8"/>
                  <a:pt x="61" y="10"/>
                  <a:pt x="54" y="13"/>
                </a:cubicBezTo>
                <a:cubicBezTo>
                  <a:pt x="48" y="16"/>
                  <a:pt x="43" y="21"/>
                  <a:pt x="39" y="27"/>
                </a:cubicBezTo>
                <a:cubicBezTo>
                  <a:pt x="35" y="33"/>
                  <a:pt x="32" y="40"/>
                  <a:pt x="31" y="47"/>
                </a:cubicBezTo>
                <a:cubicBezTo>
                  <a:pt x="30" y="55"/>
                  <a:pt x="29" y="64"/>
                  <a:pt x="29" y="74"/>
                </a:cubicBezTo>
                <a:cubicBezTo>
                  <a:pt x="29" y="87"/>
                  <a:pt x="30" y="98"/>
                  <a:pt x="33" y="108"/>
                </a:cubicBezTo>
                <a:cubicBezTo>
                  <a:pt x="35" y="118"/>
                  <a:pt x="39" y="126"/>
                  <a:pt x="46" y="133"/>
                </a:cubicBezTo>
                <a:cubicBezTo>
                  <a:pt x="52" y="140"/>
                  <a:pt x="62" y="143"/>
                  <a:pt x="74" y="143"/>
                </a:cubicBezTo>
                <a:close/>
                <a:moveTo>
                  <a:pt x="74" y="1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Freeform 207"/>
          <p:cNvSpPr>
            <a:spLocks noEditPoints="1"/>
          </p:cNvSpPr>
          <p:nvPr/>
        </p:nvSpPr>
        <p:spPr bwMode="auto">
          <a:xfrm>
            <a:off x="9244013" y="6673851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9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5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6 w 169"/>
              <a:gd name="T25" fmla="*/ 0 h 147"/>
              <a:gd name="T26" fmla="*/ 131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0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2 w 169"/>
              <a:gd name="T39" fmla="*/ 147 h 147"/>
              <a:gd name="T40" fmla="*/ 92 w 169"/>
              <a:gd name="T41" fmla="*/ 135 h 147"/>
              <a:gd name="T42" fmla="*/ 111 w 169"/>
              <a:gd name="T43" fmla="*/ 134 h 147"/>
              <a:gd name="T44" fmla="*/ 119 w 169"/>
              <a:gd name="T45" fmla="*/ 125 h 147"/>
              <a:gd name="T46" fmla="*/ 119 w 169"/>
              <a:gd name="T47" fmla="*/ 46 h 147"/>
              <a:gd name="T48" fmla="*/ 114 w 169"/>
              <a:gd name="T49" fmla="*/ 19 h 147"/>
              <a:gd name="T50" fmla="*/ 95 w 169"/>
              <a:gd name="T51" fmla="*/ 8 h 147"/>
              <a:gd name="T52" fmla="*/ 63 w 169"/>
              <a:gd name="T53" fmla="*/ 24 h 147"/>
              <a:gd name="T54" fmla="*/ 50 w 169"/>
              <a:gd name="T55" fmla="*/ 59 h 147"/>
              <a:gd name="T56" fmla="*/ 50 w 169"/>
              <a:gd name="T57" fmla="*/ 125 h 147"/>
              <a:gd name="T58" fmla="*/ 58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7" y="135"/>
                  <a:pt x="14" y="135"/>
                  <a:pt x="19" y="134"/>
                </a:cubicBezTo>
                <a:cubicBezTo>
                  <a:pt x="23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1" y="18"/>
                  <a:pt x="19" y="17"/>
                  <a:pt x="15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2" y="23"/>
                  <a:pt x="59" y="15"/>
                  <a:pt x="68" y="9"/>
                </a:cubicBezTo>
                <a:cubicBezTo>
                  <a:pt x="77" y="3"/>
                  <a:pt x="86" y="0"/>
                  <a:pt x="96" y="0"/>
                </a:cubicBezTo>
                <a:cubicBezTo>
                  <a:pt x="112" y="0"/>
                  <a:pt x="123" y="3"/>
                  <a:pt x="131" y="11"/>
                </a:cubicBezTo>
                <a:cubicBezTo>
                  <a:pt x="139" y="18"/>
                  <a:pt x="143" y="29"/>
                  <a:pt x="143" y="45"/>
                </a:cubicBezTo>
                <a:lnTo>
                  <a:pt x="143" y="125"/>
                </a:lnTo>
                <a:cubicBezTo>
                  <a:pt x="143" y="129"/>
                  <a:pt x="145" y="132"/>
                  <a:pt x="150" y="134"/>
                </a:cubicBezTo>
                <a:cubicBezTo>
                  <a:pt x="155" y="135"/>
                  <a:pt x="161" y="135"/>
                  <a:pt x="169" y="135"/>
                </a:cubicBezTo>
                <a:lnTo>
                  <a:pt x="169" y="147"/>
                </a:lnTo>
                <a:lnTo>
                  <a:pt x="92" y="147"/>
                </a:lnTo>
                <a:lnTo>
                  <a:pt x="92" y="135"/>
                </a:lnTo>
                <a:cubicBezTo>
                  <a:pt x="100" y="135"/>
                  <a:pt x="106" y="135"/>
                  <a:pt x="111" y="134"/>
                </a:cubicBezTo>
                <a:cubicBezTo>
                  <a:pt x="116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7" y="26"/>
                  <a:pt x="114" y="19"/>
                </a:cubicBezTo>
                <a:cubicBezTo>
                  <a:pt x="111" y="12"/>
                  <a:pt x="104" y="8"/>
                  <a:pt x="95" y="8"/>
                </a:cubicBezTo>
                <a:cubicBezTo>
                  <a:pt x="82" y="8"/>
                  <a:pt x="71" y="13"/>
                  <a:pt x="63" y="24"/>
                </a:cubicBezTo>
                <a:cubicBezTo>
                  <a:pt x="54" y="34"/>
                  <a:pt x="50" y="46"/>
                  <a:pt x="50" y="59"/>
                </a:cubicBezTo>
                <a:lnTo>
                  <a:pt x="50" y="125"/>
                </a:lnTo>
                <a:cubicBezTo>
                  <a:pt x="50" y="129"/>
                  <a:pt x="53" y="132"/>
                  <a:pt x="58" y="134"/>
                </a:cubicBezTo>
                <a:cubicBezTo>
                  <a:pt x="62" y="135"/>
                  <a:pt x="69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Line 208"/>
          <p:cNvSpPr>
            <a:spLocks noChangeShapeType="1"/>
          </p:cNvSpPr>
          <p:nvPr/>
        </p:nvSpPr>
        <p:spPr bwMode="auto">
          <a:xfrm>
            <a:off x="7988300" y="6199188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Line 209"/>
          <p:cNvSpPr>
            <a:spLocks noChangeShapeType="1"/>
          </p:cNvSpPr>
          <p:nvPr/>
        </p:nvSpPr>
        <p:spPr bwMode="auto">
          <a:xfrm>
            <a:off x="7988300" y="4551363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Line 210"/>
          <p:cNvSpPr>
            <a:spLocks noChangeShapeType="1"/>
          </p:cNvSpPr>
          <p:nvPr/>
        </p:nvSpPr>
        <p:spPr bwMode="auto">
          <a:xfrm flipV="1">
            <a:off x="7988300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Line 211"/>
          <p:cNvSpPr>
            <a:spLocks noChangeShapeType="1"/>
          </p:cNvSpPr>
          <p:nvPr/>
        </p:nvSpPr>
        <p:spPr bwMode="auto">
          <a:xfrm>
            <a:off x="7988300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Line 212"/>
          <p:cNvSpPr>
            <a:spLocks noChangeShapeType="1"/>
          </p:cNvSpPr>
          <p:nvPr/>
        </p:nvSpPr>
        <p:spPr bwMode="auto">
          <a:xfrm flipV="1">
            <a:off x="8812213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Line 213"/>
          <p:cNvSpPr>
            <a:spLocks noChangeShapeType="1"/>
          </p:cNvSpPr>
          <p:nvPr/>
        </p:nvSpPr>
        <p:spPr bwMode="auto">
          <a:xfrm>
            <a:off x="8812213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Line 214"/>
          <p:cNvSpPr>
            <a:spLocks noChangeShapeType="1"/>
          </p:cNvSpPr>
          <p:nvPr/>
        </p:nvSpPr>
        <p:spPr bwMode="auto">
          <a:xfrm flipV="1">
            <a:off x="9636125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Line 215"/>
          <p:cNvSpPr>
            <a:spLocks noChangeShapeType="1"/>
          </p:cNvSpPr>
          <p:nvPr/>
        </p:nvSpPr>
        <p:spPr bwMode="auto">
          <a:xfrm>
            <a:off x="9636125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Freeform 216"/>
          <p:cNvSpPr>
            <a:spLocks noEditPoints="1"/>
          </p:cNvSpPr>
          <p:nvPr/>
        </p:nvSpPr>
        <p:spPr bwMode="auto">
          <a:xfrm>
            <a:off x="7939088" y="6315076"/>
            <a:ext cx="98425" cy="161925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5 h 207"/>
              <a:gd name="T6" fmla="*/ 5 w 126"/>
              <a:gd name="T7" fmla="*/ 56 h 207"/>
              <a:gd name="T8" fmla="*/ 24 w 126"/>
              <a:gd name="T9" fmla="*/ 17 h 207"/>
              <a:gd name="T10" fmla="*/ 63 w 126"/>
              <a:gd name="T11" fmla="*/ 0 h 207"/>
              <a:gd name="T12" fmla="*/ 96 w 126"/>
              <a:gd name="T13" fmla="*/ 10 h 207"/>
              <a:gd name="T14" fmla="*/ 115 w 126"/>
              <a:gd name="T15" fmla="*/ 35 h 207"/>
              <a:gd name="T16" fmla="*/ 124 w 126"/>
              <a:gd name="T17" fmla="*/ 68 h 207"/>
              <a:gd name="T18" fmla="*/ 126 w 126"/>
              <a:gd name="T19" fmla="*/ 105 h 207"/>
              <a:gd name="T20" fmla="*/ 122 w 126"/>
              <a:gd name="T21" fmla="*/ 153 h 207"/>
              <a:gd name="T22" fmla="*/ 103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8 w 126"/>
              <a:gd name="T43" fmla="*/ 58 h 207"/>
              <a:gd name="T44" fmla="*/ 26 w 126"/>
              <a:gd name="T45" fmla="*/ 100 h 207"/>
              <a:gd name="T46" fmla="*/ 27 w 126"/>
              <a:gd name="T47" fmla="*/ 131 h 207"/>
              <a:gd name="T48" fmla="*/ 31 w 126"/>
              <a:gd name="T49" fmla="*/ 162 h 207"/>
              <a:gd name="T50" fmla="*/ 43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9" y="207"/>
                  <a:pt x="22" y="197"/>
                  <a:pt x="13" y="176"/>
                </a:cubicBezTo>
                <a:cubicBezTo>
                  <a:pt x="5" y="156"/>
                  <a:pt x="0" y="132"/>
                  <a:pt x="0" y="105"/>
                </a:cubicBezTo>
                <a:cubicBezTo>
                  <a:pt x="0" y="87"/>
                  <a:pt x="2" y="71"/>
                  <a:pt x="5" y="56"/>
                </a:cubicBezTo>
                <a:cubicBezTo>
                  <a:pt x="8" y="40"/>
                  <a:pt x="14" y="27"/>
                  <a:pt x="24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7" y="0"/>
                  <a:pt x="87" y="4"/>
                  <a:pt x="96" y="10"/>
                </a:cubicBezTo>
                <a:cubicBezTo>
                  <a:pt x="104" y="17"/>
                  <a:pt x="111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6" y="80"/>
                  <a:pt x="126" y="92"/>
                  <a:pt x="126" y="105"/>
                </a:cubicBezTo>
                <a:cubicBezTo>
                  <a:pt x="126" y="122"/>
                  <a:pt x="125" y="138"/>
                  <a:pt x="122" y="153"/>
                </a:cubicBezTo>
                <a:cubicBezTo>
                  <a:pt x="118" y="168"/>
                  <a:pt x="112" y="181"/>
                  <a:pt x="103" y="191"/>
                </a:cubicBezTo>
                <a:cubicBezTo>
                  <a:pt x="94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5" y="199"/>
                  <a:pt x="83" y="193"/>
                  <a:pt x="88" y="182"/>
                </a:cubicBezTo>
                <a:cubicBezTo>
                  <a:pt x="94" y="170"/>
                  <a:pt x="97" y="158"/>
                  <a:pt x="98" y="144"/>
                </a:cubicBezTo>
                <a:cubicBezTo>
                  <a:pt x="100" y="130"/>
                  <a:pt x="100" y="115"/>
                  <a:pt x="100" y="100"/>
                </a:cubicBezTo>
                <a:cubicBezTo>
                  <a:pt x="100" y="85"/>
                  <a:pt x="100" y="71"/>
                  <a:pt x="98" y="58"/>
                </a:cubicBezTo>
                <a:cubicBezTo>
                  <a:pt x="97" y="45"/>
                  <a:pt x="94" y="34"/>
                  <a:pt x="88" y="24"/>
                </a:cubicBezTo>
                <a:cubicBezTo>
                  <a:pt x="83" y="13"/>
                  <a:pt x="75" y="8"/>
                  <a:pt x="63" y="8"/>
                </a:cubicBezTo>
                <a:cubicBezTo>
                  <a:pt x="52" y="8"/>
                  <a:pt x="44" y="13"/>
                  <a:pt x="38" y="24"/>
                </a:cubicBezTo>
                <a:cubicBezTo>
                  <a:pt x="33" y="34"/>
                  <a:pt x="29" y="46"/>
                  <a:pt x="28" y="58"/>
                </a:cubicBezTo>
                <a:cubicBezTo>
                  <a:pt x="27" y="71"/>
                  <a:pt x="26" y="85"/>
                  <a:pt x="26" y="100"/>
                </a:cubicBezTo>
                <a:cubicBezTo>
                  <a:pt x="26" y="111"/>
                  <a:pt x="26" y="121"/>
                  <a:pt x="27" y="131"/>
                </a:cubicBezTo>
                <a:cubicBezTo>
                  <a:pt x="28" y="141"/>
                  <a:pt x="29" y="151"/>
                  <a:pt x="31" y="162"/>
                </a:cubicBezTo>
                <a:cubicBezTo>
                  <a:pt x="34" y="172"/>
                  <a:pt x="37" y="181"/>
                  <a:pt x="43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Freeform 217"/>
          <p:cNvSpPr>
            <a:spLocks noEditPoints="1"/>
          </p:cNvSpPr>
          <p:nvPr/>
        </p:nvSpPr>
        <p:spPr bwMode="auto">
          <a:xfrm>
            <a:off x="8764588" y="6315076"/>
            <a:ext cx="95250" cy="161925"/>
          </a:xfrm>
          <a:custGeom>
            <a:avLst/>
            <a:gdLst>
              <a:gd name="T0" fmla="*/ 11 w 120"/>
              <a:gd name="T1" fmla="*/ 166 h 207"/>
              <a:gd name="T2" fmla="*/ 21 w 120"/>
              <a:gd name="T3" fmla="*/ 182 h 207"/>
              <a:gd name="T4" fmla="*/ 36 w 120"/>
              <a:gd name="T5" fmla="*/ 193 h 207"/>
              <a:gd name="T6" fmla="*/ 54 w 120"/>
              <a:gd name="T7" fmla="*/ 197 h 207"/>
              <a:gd name="T8" fmla="*/ 84 w 120"/>
              <a:gd name="T9" fmla="*/ 180 h 207"/>
              <a:gd name="T10" fmla="*/ 92 w 120"/>
              <a:gd name="T11" fmla="*/ 140 h 207"/>
              <a:gd name="T12" fmla="*/ 91 w 120"/>
              <a:gd name="T13" fmla="*/ 122 h 207"/>
              <a:gd name="T14" fmla="*/ 90 w 120"/>
              <a:gd name="T15" fmla="*/ 108 h 207"/>
              <a:gd name="T16" fmla="*/ 80 w 120"/>
              <a:gd name="T17" fmla="*/ 90 h 207"/>
              <a:gd name="T18" fmla="*/ 63 w 120"/>
              <a:gd name="T19" fmla="*/ 82 h 207"/>
              <a:gd name="T20" fmla="*/ 45 w 120"/>
              <a:gd name="T21" fmla="*/ 85 h 207"/>
              <a:gd name="T22" fmla="*/ 34 w 120"/>
              <a:gd name="T23" fmla="*/ 92 h 207"/>
              <a:gd name="T24" fmla="*/ 26 w 120"/>
              <a:gd name="T25" fmla="*/ 101 h 207"/>
              <a:gd name="T26" fmla="*/ 21 w 120"/>
              <a:gd name="T27" fmla="*/ 106 h 207"/>
              <a:gd name="T28" fmla="*/ 18 w 120"/>
              <a:gd name="T29" fmla="*/ 106 h 207"/>
              <a:gd name="T30" fmla="*/ 16 w 120"/>
              <a:gd name="T31" fmla="*/ 105 h 207"/>
              <a:gd name="T32" fmla="*/ 15 w 120"/>
              <a:gd name="T33" fmla="*/ 103 h 207"/>
              <a:gd name="T34" fmla="*/ 15 w 120"/>
              <a:gd name="T35" fmla="*/ 3 h 207"/>
              <a:gd name="T36" fmla="*/ 16 w 120"/>
              <a:gd name="T37" fmla="*/ 1 h 207"/>
              <a:gd name="T38" fmla="*/ 18 w 120"/>
              <a:gd name="T39" fmla="*/ 0 h 207"/>
              <a:gd name="T40" fmla="*/ 19 w 120"/>
              <a:gd name="T41" fmla="*/ 0 h 207"/>
              <a:gd name="T42" fmla="*/ 62 w 120"/>
              <a:gd name="T43" fmla="*/ 10 h 207"/>
              <a:gd name="T44" fmla="*/ 104 w 120"/>
              <a:gd name="T45" fmla="*/ 0 h 207"/>
              <a:gd name="T46" fmla="*/ 105 w 120"/>
              <a:gd name="T47" fmla="*/ 0 h 207"/>
              <a:gd name="T48" fmla="*/ 107 w 120"/>
              <a:gd name="T49" fmla="*/ 1 h 207"/>
              <a:gd name="T50" fmla="*/ 108 w 120"/>
              <a:gd name="T51" fmla="*/ 3 h 207"/>
              <a:gd name="T52" fmla="*/ 108 w 120"/>
              <a:gd name="T53" fmla="*/ 5 h 207"/>
              <a:gd name="T54" fmla="*/ 108 w 120"/>
              <a:gd name="T55" fmla="*/ 7 h 207"/>
              <a:gd name="T56" fmla="*/ 82 w 120"/>
              <a:gd name="T57" fmla="*/ 28 h 207"/>
              <a:gd name="T58" fmla="*/ 50 w 120"/>
              <a:gd name="T59" fmla="*/ 36 h 207"/>
              <a:gd name="T60" fmla="*/ 25 w 120"/>
              <a:gd name="T61" fmla="*/ 32 h 207"/>
              <a:gd name="T62" fmla="*/ 25 w 120"/>
              <a:gd name="T63" fmla="*/ 89 h 207"/>
              <a:gd name="T64" fmla="*/ 43 w 120"/>
              <a:gd name="T65" fmla="*/ 78 h 207"/>
              <a:gd name="T66" fmla="*/ 63 w 120"/>
              <a:gd name="T67" fmla="*/ 74 h 207"/>
              <a:gd name="T68" fmla="*/ 93 w 120"/>
              <a:gd name="T69" fmla="*/ 84 h 207"/>
              <a:gd name="T70" fmla="*/ 113 w 120"/>
              <a:gd name="T71" fmla="*/ 109 h 207"/>
              <a:gd name="T72" fmla="*/ 120 w 120"/>
              <a:gd name="T73" fmla="*/ 140 h 207"/>
              <a:gd name="T74" fmla="*/ 111 w 120"/>
              <a:gd name="T75" fmla="*/ 173 h 207"/>
              <a:gd name="T76" fmla="*/ 87 w 120"/>
              <a:gd name="T77" fmla="*/ 198 h 207"/>
              <a:gd name="T78" fmla="*/ 54 w 120"/>
              <a:gd name="T79" fmla="*/ 207 h 207"/>
              <a:gd name="T80" fmla="*/ 27 w 120"/>
              <a:gd name="T81" fmla="*/ 199 h 207"/>
              <a:gd name="T82" fmla="*/ 7 w 120"/>
              <a:gd name="T83" fmla="*/ 179 h 207"/>
              <a:gd name="T84" fmla="*/ 0 w 120"/>
              <a:gd name="T85" fmla="*/ 151 h 207"/>
              <a:gd name="T86" fmla="*/ 4 w 120"/>
              <a:gd name="T87" fmla="*/ 140 h 207"/>
              <a:gd name="T88" fmla="*/ 15 w 120"/>
              <a:gd name="T89" fmla="*/ 136 h 207"/>
              <a:gd name="T90" fmla="*/ 27 w 120"/>
              <a:gd name="T91" fmla="*/ 141 h 207"/>
              <a:gd name="T92" fmla="*/ 31 w 120"/>
              <a:gd name="T93" fmla="*/ 151 h 207"/>
              <a:gd name="T94" fmla="*/ 27 w 120"/>
              <a:gd name="T95" fmla="*/ 162 h 207"/>
              <a:gd name="T96" fmla="*/ 15 w 120"/>
              <a:gd name="T97" fmla="*/ 167 h 207"/>
              <a:gd name="T98" fmla="*/ 13 w 120"/>
              <a:gd name="T99" fmla="*/ 166 h 207"/>
              <a:gd name="T100" fmla="*/ 11 w 120"/>
              <a:gd name="T101" fmla="*/ 166 h 207"/>
              <a:gd name="T102" fmla="*/ 11 w 120"/>
              <a:gd name="T103" fmla="*/ 16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" h="207">
                <a:moveTo>
                  <a:pt x="11" y="166"/>
                </a:moveTo>
                <a:cubicBezTo>
                  <a:pt x="13" y="172"/>
                  <a:pt x="16" y="177"/>
                  <a:pt x="21" y="182"/>
                </a:cubicBezTo>
                <a:cubicBezTo>
                  <a:pt x="25" y="187"/>
                  <a:pt x="30" y="191"/>
                  <a:pt x="36" y="193"/>
                </a:cubicBezTo>
                <a:cubicBezTo>
                  <a:pt x="42" y="196"/>
                  <a:pt x="48" y="197"/>
                  <a:pt x="54" y="197"/>
                </a:cubicBezTo>
                <a:cubicBezTo>
                  <a:pt x="68" y="197"/>
                  <a:pt x="78" y="192"/>
                  <a:pt x="84" y="180"/>
                </a:cubicBezTo>
                <a:cubicBezTo>
                  <a:pt x="89" y="169"/>
                  <a:pt x="92" y="156"/>
                  <a:pt x="92" y="140"/>
                </a:cubicBezTo>
                <a:cubicBezTo>
                  <a:pt x="92" y="133"/>
                  <a:pt x="92" y="127"/>
                  <a:pt x="91" y="122"/>
                </a:cubicBezTo>
                <a:cubicBezTo>
                  <a:pt x="91" y="117"/>
                  <a:pt x="91" y="113"/>
                  <a:pt x="90" y="108"/>
                </a:cubicBezTo>
                <a:cubicBezTo>
                  <a:pt x="88" y="101"/>
                  <a:pt x="84" y="95"/>
                  <a:pt x="80" y="90"/>
                </a:cubicBezTo>
                <a:cubicBezTo>
                  <a:pt x="75" y="85"/>
                  <a:pt x="70" y="82"/>
                  <a:pt x="63" y="82"/>
                </a:cubicBezTo>
                <a:cubicBezTo>
                  <a:pt x="56" y="82"/>
                  <a:pt x="50" y="83"/>
                  <a:pt x="45" y="85"/>
                </a:cubicBezTo>
                <a:cubicBezTo>
                  <a:pt x="41" y="87"/>
                  <a:pt x="37" y="90"/>
                  <a:pt x="34" y="92"/>
                </a:cubicBezTo>
                <a:cubicBezTo>
                  <a:pt x="31" y="95"/>
                  <a:pt x="28" y="98"/>
                  <a:pt x="26" y="101"/>
                </a:cubicBezTo>
                <a:cubicBezTo>
                  <a:pt x="23" y="104"/>
                  <a:pt x="22" y="106"/>
                  <a:pt x="21" y="106"/>
                </a:cubicBezTo>
                <a:lnTo>
                  <a:pt x="18" y="106"/>
                </a:lnTo>
                <a:cubicBezTo>
                  <a:pt x="17" y="106"/>
                  <a:pt x="17" y="105"/>
                  <a:pt x="16" y="105"/>
                </a:cubicBezTo>
                <a:cubicBezTo>
                  <a:pt x="15" y="104"/>
                  <a:pt x="15" y="104"/>
                  <a:pt x="15" y="103"/>
                </a:cubicBezTo>
                <a:lnTo>
                  <a:pt x="15" y="3"/>
                </a:lnTo>
                <a:cubicBezTo>
                  <a:pt x="15" y="2"/>
                  <a:pt x="15" y="2"/>
                  <a:pt x="16" y="1"/>
                </a:cubicBezTo>
                <a:cubicBezTo>
                  <a:pt x="17" y="1"/>
                  <a:pt x="17" y="0"/>
                  <a:pt x="18" y="0"/>
                </a:cubicBezTo>
                <a:lnTo>
                  <a:pt x="19" y="0"/>
                </a:lnTo>
                <a:cubicBezTo>
                  <a:pt x="32" y="7"/>
                  <a:pt x="46" y="10"/>
                  <a:pt x="62" y="10"/>
                </a:cubicBezTo>
                <a:cubicBezTo>
                  <a:pt x="76" y="10"/>
                  <a:pt x="91" y="7"/>
                  <a:pt x="104" y="0"/>
                </a:cubicBezTo>
                <a:lnTo>
                  <a:pt x="105" y="0"/>
                </a:lnTo>
                <a:cubicBezTo>
                  <a:pt x="106" y="0"/>
                  <a:pt x="107" y="1"/>
                  <a:pt x="107" y="1"/>
                </a:cubicBezTo>
                <a:cubicBezTo>
                  <a:pt x="108" y="2"/>
                  <a:pt x="108" y="2"/>
                  <a:pt x="108" y="3"/>
                </a:cubicBezTo>
                <a:lnTo>
                  <a:pt x="108" y="5"/>
                </a:lnTo>
                <a:cubicBezTo>
                  <a:pt x="108" y="6"/>
                  <a:pt x="108" y="7"/>
                  <a:pt x="108" y="7"/>
                </a:cubicBezTo>
                <a:cubicBezTo>
                  <a:pt x="101" y="16"/>
                  <a:pt x="92" y="23"/>
                  <a:pt x="82" y="28"/>
                </a:cubicBezTo>
                <a:cubicBezTo>
                  <a:pt x="71" y="33"/>
                  <a:pt x="61" y="36"/>
                  <a:pt x="50" y="36"/>
                </a:cubicBezTo>
                <a:cubicBezTo>
                  <a:pt x="42" y="36"/>
                  <a:pt x="34" y="35"/>
                  <a:pt x="25" y="32"/>
                </a:cubicBezTo>
                <a:lnTo>
                  <a:pt x="25" y="89"/>
                </a:lnTo>
                <a:cubicBezTo>
                  <a:pt x="32" y="84"/>
                  <a:pt x="38" y="80"/>
                  <a:pt x="43" y="78"/>
                </a:cubicBezTo>
                <a:cubicBezTo>
                  <a:pt x="48" y="75"/>
                  <a:pt x="55" y="74"/>
                  <a:pt x="63" y="74"/>
                </a:cubicBezTo>
                <a:cubicBezTo>
                  <a:pt x="74" y="74"/>
                  <a:pt x="84" y="77"/>
                  <a:pt x="93" y="84"/>
                </a:cubicBezTo>
                <a:cubicBezTo>
                  <a:pt x="102" y="90"/>
                  <a:pt x="108" y="98"/>
                  <a:pt x="113" y="109"/>
                </a:cubicBezTo>
                <a:cubicBezTo>
                  <a:pt x="118" y="119"/>
                  <a:pt x="120" y="129"/>
                  <a:pt x="120" y="140"/>
                </a:cubicBezTo>
                <a:cubicBezTo>
                  <a:pt x="120" y="152"/>
                  <a:pt x="117" y="163"/>
                  <a:pt x="111" y="173"/>
                </a:cubicBezTo>
                <a:cubicBezTo>
                  <a:pt x="105" y="184"/>
                  <a:pt x="97" y="192"/>
                  <a:pt x="87" y="198"/>
                </a:cubicBezTo>
                <a:cubicBezTo>
                  <a:pt x="77" y="204"/>
                  <a:pt x="66" y="207"/>
                  <a:pt x="54" y="207"/>
                </a:cubicBezTo>
                <a:cubicBezTo>
                  <a:pt x="44" y="207"/>
                  <a:pt x="35" y="204"/>
                  <a:pt x="27" y="199"/>
                </a:cubicBezTo>
                <a:cubicBezTo>
                  <a:pt x="18" y="194"/>
                  <a:pt x="12" y="187"/>
                  <a:pt x="7" y="179"/>
                </a:cubicBezTo>
                <a:cubicBezTo>
                  <a:pt x="2" y="170"/>
                  <a:pt x="0" y="161"/>
                  <a:pt x="0" y="151"/>
                </a:cubicBezTo>
                <a:cubicBezTo>
                  <a:pt x="0" y="147"/>
                  <a:pt x="1" y="143"/>
                  <a:pt x="4" y="140"/>
                </a:cubicBezTo>
                <a:cubicBezTo>
                  <a:pt x="7" y="138"/>
                  <a:pt x="11" y="136"/>
                  <a:pt x="15" y="136"/>
                </a:cubicBezTo>
                <a:cubicBezTo>
                  <a:pt x="20" y="136"/>
                  <a:pt x="24" y="138"/>
                  <a:pt x="27" y="141"/>
                </a:cubicBezTo>
                <a:cubicBezTo>
                  <a:pt x="29" y="143"/>
                  <a:pt x="31" y="147"/>
                  <a:pt x="31" y="151"/>
                </a:cubicBezTo>
                <a:cubicBezTo>
                  <a:pt x="31" y="156"/>
                  <a:pt x="29" y="159"/>
                  <a:pt x="27" y="162"/>
                </a:cubicBezTo>
                <a:cubicBezTo>
                  <a:pt x="24" y="165"/>
                  <a:pt x="20" y="167"/>
                  <a:pt x="15" y="167"/>
                </a:cubicBezTo>
                <a:cubicBezTo>
                  <a:pt x="15" y="167"/>
                  <a:pt x="14" y="167"/>
                  <a:pt x="13" y="166"/>
                </a:cubicBezTo>
                <a:cubicBezTo>
                  <a:pt x="12" y="166"/>
                  <a:pt x="12" y="166"/>
                  <a:pt x="11" y="166"/>
                </a:cubicBezTo>
                <a:close/>
                <a:moveTo>
                  <a:pt x="11" y="16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Freeform 218"/>
          <p:cNvSpPr>
            <a:spLocks noEditPoints="1"/>
          </p:cNvSpPr>
          <p:nvPr/>
        </p:nvSpPr>
        <p:spPr bwMode="auto">
          <a:xfrm>
            <a:off x="9537700" y="6315076"/>
            <a:ext cx="79375" cy="157163"/>
          </a:xfrm>
          <a:custGeom>
            <a:avLst/>
            <a:gdLst>
              <a:gd name="T0" fmla="*/ 2 w 100"/>
              <a:gd name="T1" fmla="*/ 200 h 200"/>
              <a:gd name="T2" fmla="*/ 2 w 100"/>
              <a:gd name="T3" fmla="*/ 190 h 200"/>
              <a:gd name="T4" fmla="*/ 39 w 100"/>
              <a:gd name="T5" fmla="*/ 180 h 200"/>
              <a:gd name="T6" fmla="*/ 39 w 100"/>
              <a:gd name="T7" fmla="*/ 23 h 200"/>
              <a:gd name="T8" fmla="*/ 0 w 100"/>
              <a:gd name="T9" fmla="*/ 30 h 200"/>
              <a:gd name="T10" fmla="*/ 0 w 100"/>
              <a:gd name="T11" fmla="*/ 19 h 200"/>
              <a:gd name="T12" fmla="*/ 55 w 100"/>
              <a:gd name="T13" fmla="*/ 0 h 200"/>
              <a:gd name="T14" fmla="*/ 60 w 100"/>
              <a:gd name="T15" fmla="*/ 0 h 200"/>
              <a:gd name="T16" fmla="*/ 62 w 100"/>
              <a:gd name="T17" fmla="*/ 1 h 200"/>
              <a:gd name="T18" fmla="*/ 63 w 100"/>
              <a:gd name="T19" fmla="*/ 3 h 200"/>
              <a:gd name="T20" fmla="*/ 63 w 100"/>
              <a:gd name="T21" fmla="*/ 180 h 200"/>
              <a:gd name="T22" fmla="*/ 100 w 100"/>
              <a:gd name="T23" fmla="*/ 190 h 200"/>
              <a:gd name="T24" fmla="*/ 100 w 100"/>
              <a:gd name="T25" fmla="*/ 200 h 200"/>
              <a:gd name="T26" fmla="*/ 2 w 100"/>
              <a:gd name="T27" fmla="*/ 200 h 200"/>
              <a:gd name="T28" fmla="*/ 2 w 100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200">
                <a:moveTo>
                  <a:pt x="2" y="200"/>
                </a:moveTo>
                <a:lnTo>
                  <a:pt x="2" y="190"/>
                </a:lnTo>
                <a:cubicBezTo>
                  <a:pt x="27" y="190"/>
                  <a:pt x="39" y="186"/>
                  <a:pt x="39" y="180"/>
                </a:cubicBezTo>
                <a:lnTo>
                  <a:pt x="39" y="23"/>
                </a:lnTo>
                <a:cubicBezTo>
                  <a:pt x="29" y="28"/>
                  <a:pt x="16" y="30"/>
                  <a:pt x="0" y="30"/>
                </a:cubicBezTo>
                <a:lnTo>
                  <a:pt x="0" y="19"/>
                </a:lnTo>
                <a:cubicBezTo>
                  <a:pt x="24" y="19"/>
                  <a:pt x="43" y="13"/>
                  <a:pt x="55" y="0"/>
                </a:cubicBezTo>
                <a:lnTo>
                  <a:pt x="60" y="0"/>
                </a:lnTo>
                <a:cubicBezTo>
                  <a:pt x="60" y="0"/>
                  <a:pt x="61" y="1"/>
                  <a:pt x="62" y="1"/>
                </a:cubicBezTo>
                <a:cubicBezTo>
                  <a:pt x="62" y="2"/>
                  <a:pt x="63" y="2"/>
                  <a:pt x="63" y="3"/>
                </a:cubicBezTo>
                <a:lnTo>
                  <a:pt x="63" y="180"/>
                </a:lnTo>
                <a:cubicBezTo>
                  <a:pt x="63" y="186"/>
                  <a:pt x="75" y="190"/>
                  <a:pt x="100" y="190"/>
                </a:cubicBezTo>
                <a:lnTo>
                  <a:pt x="100" y="200"/>
                </a:lnTo>
                <a:lnTo>
                  <a:pt x="2" y="200"/>
                </a:lnTo>
                <a:close/>
                <a:moveTo>
                  <a:pt x="2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Freeform 219"/>
          <p:cNvSpPr>
            <a:spLocks noEditPoints="1"/>
          </p:cNvSpPr>
          <p:nvPr/>
        </p:nvSpPr>
        <p:spPr bwMode="auto">
          <a:xfrm>
            <a:off x="9645650" y="6315076"/>
            <a:ext cx="100013" cy="161925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5 h 207"/>
              <a:gd name="T6" fmla="*/ 4 w 126"/>
              <a:gd name="T7" fmla="*/ 56 h 207"/>
              <a:gd name="T8" fmla="*/ 23 w 126"/>
              <a:gd name="T9" fmla="*/ 17 h 207"/>
              <a:gd name="T10" fmla="*/ 63 w 126"/>
              <a:gd name="T11" fmla="*/ 0 h 207"/>
              <a:gd name="T12" fmla="*/ 95 w 126"/>
              <a:gd name="T13" fmla="*/ 10 h 207"/>
              <a:gd name="T14" fmla="*/ 114 w 126"/>
              <a:gd name="T15" fmla="*/ 35 h 207"/>
              <a:gd name="T16" fmla="*/ 123 w 126"/>
              <a:gd name="T17" fmla="*/ 68 h 207"/>
              <a:gd name="T18" fmla="*/ 126 w 126"/>
              <a:gd name="T19" fmla="*/ 105 h 207"/>
              <a:gd name="T20" fmla="*/ 121 w 126"/>
              <a:gd name="T21" fmla="*/ 153 h 207"/>
              <a:gd name="T22" fmla="*/ 102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7 w 126"/>
              <a:gd name="T43" fmla="*/ 58 h 207"/>
              <a:gd name="T44" fmla="*/ 26 w 126"/>
              <a:gd name="T45" fmla="*/ 100 h 207"/>
              <a:gd name="T46" fmla="*/ 26 w 126"/>
              <a:gd name="T47" fmla="*/ 131 h 207"/>
              <a:gd name="T48" fmla="*/ 31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8" y="207"/>
                  <a:pt x="22" y="197"/>
                  <a:pt x="13" y="176"/>
                </a:cubicBezTo>
                <a:cubicBezTo>
                  <a:pt x="4" y="156"/>
                  <a:pt x="0" y="132"/>
                  <a:pt x="0" y="105"/>
                </a:cubicBezTo>
                <a:cubicBezTo>
                  <a:pt x="0" y="87"/>
                  <a:pt x="1" y="71"/>
                  <a:pt x="4" y="56"/>
                </a:cubicBezTo>
                <a:cubicBezTo>
                  <a:pt x="8" y="40"/>
                  <a:pt x="14" y="27"/>
                  <a:pt x="23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7"/>
                  <a:pt x="110" y="25"/>
                  <a:pt x="114" y="35"/>
                </a:cubicBezTo>
                <a:cubicBezTo>
                  <a:pt x="119" y="45"/>
                  <a:pt x="122" y="56"/>
                  <a:pt x="123" y="68"/>
                </a:cubicBezTo>
                <a:cubicBezTo>
                  <a:pt x="125" y="80"/>
                  <a:pt x="126" y="92"/>
                  <a:pt x="126" y="105"/>
                </a:cubicBezTo>
                <a:cubicBezTo>
                  <a:pt x="126" y="122"/>
                  <a:pt x="124" y="138"/>
                  <a:pt x="121" y="153"/>
                </a:cubicBezTo>
                <a:cubicBezTo>
                  <a:pt x="118" y="168"/>
                  <a:pt x="112" y="181"/>
                  <a:pt x="102" y="191"/>
                </a:cubicBezTo>
                <a:cubicBezTo>
                  <a:pt x="93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7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5"/>
                  <a:pt x="99" y="71"/>
                  <a:pt x="98" y="58"/>
                </a:cubicBezTo>
                <a:cubicBezTo>
                  <a:pt x="97" y="45"/>
                  <a:pt x="93" y="34"/>
                  <a:pt x="88" y="24"/>
                </a:cubicBezTo>
                <a:cubicBezTo>
                  <a:pt x="82" y="13"/>
                  <a:pt x="74" y="8"/>
                  <a:pt x="63" y="8"/>
                </a:cubicBezTo>
                <a:cubicBezTo>
                  <a:pt x="52" y="8"/>
                  <a:pt x="43" y="13"/>
                  <a:pt x="38" y="24"/>
                </a:cubicBezTo>
                <a:cubicBezTo>
                  <a:pt x="32" y="34"/>
                  <a:pt x="29" y="46"/>
                  <a:pt x="27" y="58"/>
                </a:cubicBezTo>
                <a:cubicBezTo>
                  <a:pt x="26" y="71"/>
                  <a:pt x="26" y="85"/>
                  <a:pt x="26" y="100"/>
                </a:cubicBezTo>
                <a:cubicBezTo>
                  <a:pt x="26" y="111"/>
                  <a:pt x="26" y="121"/>
                  <a:pt x="26" y="131"/>
                </a:cubicBezTo>
                <a:cubicBezTo>
                  <a:pt x="27" y="141"/>
                  <a:pt x="28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7" y="195"/>
                  <a:pt x="54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Freeform 220"/>
          <p:cNvSpPr>
            <a:spLocks noEditPoints="1"/>
          </p:cNvSpPr>
          <p:nvPr/>
        </p:nvSpPr>
        <p:spPr bwMode="auto">
          <a:xfrm>
            <a:off x="7483475" y="5735638"/>
            <a:ext cx="179388" cy="163513"/>
          </a:xfrm>
          <a:custGeom>
            <a:avLst/>
            <a:gdLst>
              <a:gd name="T0" fmla="*/ 227 w 227"/>
              <a:gd name="T1" fmla="*/ 207 h 207"/>
              <a:gd name="T2" fmla="*/ 216 w 227"/>
              <a:gd name="T3" fmla="*/ 207 h 207"/>
              <a:gd name="T4" fmla="*/ 205 w 227"/>
              <a:gd name="T5" fmla="*/ 172 h 207"/>
              <a:gd name="T6" fmla="*/ 22 w 227"/>
              <a:gd name="T7" fmla="*/ 172 h 207"/>
              <a:gd name="T8" fmla="*/ 11 w 227"/>
              <a:gd name="T9" fmla="*/ 207 h 207"/>
              <a:gd name="T10" fmla="*/ 0 w 227"/>
              <a:gd name="T11" fmla="*/ 207 h 207"/>
              <a:gd name="T12" fmla="*/ 0 w 227"/>
              <a:gd name="T13" fmla="*/ 18 h 207"/>
              <a:gd name="T14" fmla="*/ 76 w 227"/>
              <a:gd name="T15" fmla="*/ 9 h 207"/>
              <a:gd name="T16" fmla="*/ 76 w 227"/>
              <a:gd name="T17" fmla="*/ 19 h 207"/>
              <a:gd name="T18" fmla="*/ 34 w 227"/>
              <a:gd name="T19" fmla="*/ 29 h 207"/>
              <a:gd name="T20" fmla="*/ 16 w 227"/>
              <a:gd name="T21" fmla="*/ 49 h 207"/>
              <a:gd name="T22" fmla="*/ 11 w 227"/>
              <a:gd name="T23" fmla="*/ 92 h 207"/>
              <a:gd name="T24" fmla="*/ 11 w 227"/>
              <a:gd name="T25" fmla="*/ 124 h 207"/>
              <a:gd name="T26" fmla="*/ 12 w 227"/>
              <a:gd name="T27" fmla="*/ 134 h 207"/>
              <a:gd name="T28" fmla="*/ 15 w 227"/>
              <a:gd name="T29" fmla="*/ 139 h 207"/>
              <a:gd name="T30" fmla="*/ 22 w 227"/>
              <a:gd name="T31" fmla="*/ 141 h 207"/>
              <a:gd name="T32" fmla="*/ 103 w 227"/>
              <a:gd name="T33" fmla="*/ 141 h 207"/>
              <a:gd name="T34" fmla="*/ 103 w 227"/>
              <a:gd name="T35" fmla="*/ 117 h 207"/>
              <a:gd name="T36" fmla="*/ 100 w 227"/>
              <a:gd name="T37" fmla="*/ 91 h 207"/>
              <a:gd name="T38" fmla="*/ 90 w 227"/>
              <a:gd name="T39" fmla="*/ 80 h 207"/>
              <a:gd name="T40" fmla="*/ 64 w 227"/>
              <a:gd name="T41" fmla="*/ 77 h 207"/>
              <a:gd name="T42" fmla="*/ 64 w 227"/>
              <a:gd name="T43" fmla="*/ 67 h 207"/>
              <a:gd name="T44" fmla="*/ 154 w 227"/>
              <a:gd name="T45" fmla="*/ 67 h 207"/>
              <a:gd name="T46" fmla="*/ 154 w 227"/>
              <a:gd name="T47" fmla="*/ 77 h 207"/>
              <a:gd name="T48" fmla="*/ 129 w 227"/>
              <a:gd name="T49" fmla="*/ 80 h 207"/>
              <a:gd name="T50" fmla="*/ 118 w 227"/>
              <a:gd name="T51" fmla="*/ 91 h 207"/>
              <a:gd name="T52" fmla="*/ 115 w 227"/>
              <a:gd name="T53" fmla="*/ 117 h 207"/>
              <a:gd name="T54" fmla="*/ 115 w 227"/>
              <a:gd name="T55" fmla="*/ 141 h 207"/>
              <a:gd name="T56" fmla="*/ 205 w 227"/>
              <a:gd name="T57" fmla="*/ 141 h 207"/>
              <a:gd name="T58" fmla="*/ 214 w 227"/>
              <a:gd name="T59" fmla="*/ 137 h 207"/>
              <a:gd name="T60" fmla="*/ 216 w 227"/>
              <a:gd name="T61" fmla="*/ 124 h 207"/>
              <a:gd name="T62" fmla="*/ 216 w 227"/>
              <a:gd name="T63" fmla="*/ 89 h 207"/>
              <a:gd name="T64" fmla="*/ 212 w 227"/>
              <a:gd name="T65" fmla="*/ 52 h 207"/>
              <a:gd name="T66" fmla="*/ 200 w 227"/>
              <a:gd name="T67" fmla="*/ 30 h 207"/>
              <a:gd name="T68" fmla="*/ 178 w 227"/>
              <a:gd name="T69" fmla="*/ 18 h 207"/>
              <a:gd name="T70" fmla="*/ 140 w 227"/>
              <a:gd name="T71" fmla="*/ 9 h 207"/>
              <a:gd name="T72" fmla="*/ 140 w 227"/>
              <a:gd name="T73" fmla="*/ 0 h 207"/>
              <a:gd name="T74" fmla="*/ 227 w 227"/>
              <a:gd name="T75" fmla="*/ 14 h 207"/>
              <a:gd name="T76" fmla="*/ 227 w 227"/>
              <a:gd name="T77" fmla="*/ 207 h 207"/>
              <a:gd name="T78" fmla="*/ 227 w 227"/>
              <a:gd name="T79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7" h="207">
                <a:moveTo>
                  <a:pt x="227" y="207"/>
                </a:moveTo>
                <a:lnTo>
                  <a:pt x="216" y="207"/>
                </a:lnTo>
                <a:cubicBezTo>
                  <a:pt x="216" y="184"/>
                  <a:pt x="212" y="172"/>
                  <a:pt x="205" y="172"/>
                </a:cubicBezTo>
                <a:lnTo>
                  <a:pt x="22" y="172"/>
                </a:lnTo>
                <a:cubicBezTo>
                  <a:pt x="15" y="172"/>
                  <a:pt x="11" y="184"/>
                  <a:pt x="11" y="207"/>
                </a:cubicBezTo>
                <a:lnTo>
                  <a:pt x="0" y="207"/>
                </a:lnTo>
                <a:lnTo>
                  <a:pt x="0" y="18"/>
                </a:lnTo>
                <a:lnTo>
                  <a:pt x="76" y="9"/>
                </a:lnTo>
                <a:lnTo>
                  <a:pt x="76" y="19"/>
                </a:lnTo>
                <a:cubicBezTo>
                  <a:pt x="57" y="21"/>
                  <a:pt x="43" y="24"/>
                  <a:pt x="34" y="29"/>
                </a:cubicBezTo>
                <a:cubicBezTo>
                  <a:pt x="25" y="33"/>
                  <a:pt x="19" y="40"/>
                  <a:pt x="16" y="49"/>
                </a:cubicBezTo>
                <a:cubicBezTo>
                  <a:pt x="13" y="59"/>
                  <a:pt x="11" y="73"/>
                  <a:pt x="11" y="92"/>
                </a:cubicBezTo>
                <a:lnTo>
                  <a:pt x="11" y="124"/>
                </a:lnTo>
                <a:cubicBezTo>
                  <a:pt x="11" y="128"/>
                  <a:pt x="12" y="131"/>
                  <a:pt x="12" y="134"/>
                </a:cubicBezTo>
                <a:cubicBezTo>
                  <a:pt x="12" y="136"/>
                  <a:pt x="13" y="138"/>
                  <a:pt x="15" y="139"/>
                </a:cubicBezTo>
                <a:cubicBezTo>
                  <a:pt x="16" y="141"/>
                  <a:pt x="19" y="141"/>
                  <a:pt x="22" y="141"/>
                </a:cubicBezTo>
                <a:lnTo>
                  <a:pt x="103" y="141"/>
                </a:lnTo>
                <a:lnTo>
                  <a:pt x="103" y="117"/>
                </a:lnTo>
                <a:cubicBezTo>
                  <a:pt x="103" y="105"/>
                  <a:pt x="102" y="97"/>
                  <a:pt x="100" y="91"/>
                </a:cubicBezTo>
                <a:cubicBezTo>
                  <a:pt x="99" y="86"/>
                  <a:pt x="95" y="82"/>
                  <a:pt x="90" y="80"/>
                </a:cubicBezTo>
                <a:cubicBezTo>
                  <a:pt x="84" y="78"/>
                  <a:pt x="76" y="77"/>
                  <a:pt x="64" y="77"/>
                </a:cubicBezTo>
                <a:lnTo>
                  <a:pt x="64" y="67"/>
                </a:lnTo>
                <a:lnTo>
                  <a:pt x="154" y="67"/>
                </a:lnTo>
                <a:lnTo>
                  <a:pt x="154" y="77"/>
                </a:lnTo>
                <a:cubicBezTo>
                  <a:pt x="143" y="77"/>
                  <a:pt x="134" y="78"/>
                  <a:pt x="129" y="80"/>
                </a:cubicBezTo>
                <a:cubicBezTo>
                  <a:pt x="124" y="82"/>
                  <a:pt x="120" y="86"/>
                  <a:pt x="118" y="91"/>
                </a:cubicBezTo>
                <a:cubicBezTo>
                  <a:pt x="116" y="97"/>
                  <a:pt x="115" y="105"/>
                  <a:pt x="115" y="117"/>
                </a:cubicBezTo>
                <a:lnTo>
                  <a:pt x="115" y="141"/>
                </a:lnTo>
                <a:lnTo>
                  <a:pt x="205" y="141"/>
                </a:lnTo>
                <a:cubicBezTo>
                  <a:pt x="210" y="141"/>
                  <a:pt x="213" y="140"/>
                  <a:pt x="214" y="137"/>
                </a:cubicBezTo>
                <a:cubicBezTo>
                  <a:pt x="215" y="135"/>
                  <a:pt x="216" y="130"/>
                  <a:pt x="216" y="124"/>
                </a:cubicBezTo>
                <a:lnTo>
                  <a:pt x="216" y="89"/>
                </a:lnTo>
                <a:cubicBezTo>
                  <a:pt x="216" y="74"/>
                  <a:pt x="214" y="61"/>
                  <a:pt x="212" y="52"/>
                </a:cubicBezTo>
                <a:cubicBezTo>
                  <a:pt x="210" y="42"/>
                  <a:pt x="205" y="35"/>
                  <a:pt x="200" y="30"/>
                </a:cubicBezTo>
                <a:cubicBezTo>
                  <a:pt x="194" y="24"/>
                  <a:pt x="187" y="20"/>
                  <a:pt x="178" y="18"/>
                </a:cubicBezTo>
                <a:cubicBezTo>
                  <a:pt x="169" y="15"/>
                  <a:pt x="156" y="12"/>
                  <a:pt x="140" y="9"/>
                </a:cubicBezTo>
                <a:lnTo>
                  <a:pt x="140" y="0"/>
                </a:lnTo>
                <a:lnTo>
                  <a:pt x="227" y="14"/>
                </a:lnTo>
                <a:lnTo>
                  <a:pt x="227" y="207"/>
                </a:lnTo>
                <a:close/>
                <a:moveTo>
                  <a:pt x="227" y="20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Freeform 221"/>
          <p:cNvSpPr>
            <a:spLocks noEditPoints="1"/>
          </p:cNvSpPr>
          <p:nvPr/>
        </p:nvSpPr>
        <p:spPr bwMode="auto">
          <a:xfrm>
            <a:off x="7546975" y="5634038"/>
            <a:ext cx="115888" cy="88900"/>
          </a:xfrm>
          <a:custGeom>
            <a:avLst/>
            <a:gdLst>
              <a:gd name="T0" fmla="*/ 147 w 147"/>
              <a:gd name="T1" fmla="*/ 113 h 113"/>
              <a:gd name="T2" fmla="*/ 136 w 147"/>
              <a:gd name="T3" fmla="*/ 113 h 113"/>
              <a:gd name="T4" fmla="*/ 134 w 147"/>
              <a:gd name="T5" fmla="*/ 94 h 113"/>
              <a:gd name="T6" fmla="*/ 125 w 147"/>
              <a:gd name="T7" fmla="*/ 87 h 113"/>
              <a:gd name="T8" fmla="*/ 34 w 147"/>
              <a:gd name="T9" fmla="*/ 87 h 113"/>
              <a:gd name="T10" fmla="*/ 21 w 147"/>
              <a:gd name="T11" fmla="*/ 89 h 113"/>
              <a:gd name="T12" fmla="*/ 16 w 147"/>
              <a:gd name="T13" fmla="*/ 97 h 113"/>
              <a:gd name="T14" fmla="*/ 15 w 147"/>
              <a:gd name="T15" fmla="*/ 113 h 113"/>
              <a:gd name="T16" fmla="*/ 4 w 147"/>
              <a:gd name="T17" fmla="*/ 113 h 113"/>
              <a:gd name="T18" fmla="*/ 0 w 147"/>
              <a:gd name="T19" fmla="*/ 65 h 113"/>
              <a:gd name="T20" fmla="*/ 32 w 147"/>
              <a:gd name="T21" fmla="*/ 65 h 113"/>
              <a:gd name="T22" fmla="*/ 9 w 147"/>
              <a:gd name="T23" fmla="*/ 50 h 113"/>
              <a:gd name="T24" fmla="*/ 0 w 147"/>
              <a:gd name="T25" fmla="*/ 26 h 113"/>
              <a:gd name="T26" fmla="*/ 6 w 147"/>
              <a:gd name="T27" fmla="*/ 8 h 113"/>
              <a:gd name="T28" fmla="*/ 21 w 147"/>
              <a:gd name="T29" fmla="*/ 0 h 113"/>
              <a:gd name="T30" fmla="*/ 32 w 147"/>
              <a:gd name="T31" fmla="*/ 4 h 113"/>
              <a:gd name="T32" fmla="*/ 36 w 147"/>
              <a:gd name="T33" fmla="*/ 15 h 113"/>
              <a:gd name="T34" fmla="*/ 32 w 147"/>
              <a:gd name="T35" fmla="*/ 26 h 113"/>
              <a:gd name="T36" fmla="*/ 21 w 147"/>
              <a:gd name="T37" fmla="*/ 30 h 113"/>
              <a:gd name="T38" fmla="*/ 9 w 147"/>
              <a:gd name="T39" fmla="*/ 24 h 113"/>
              <a:gd name="T40" fmla="*/ 9 w 147"/>
              <a:gd name="T41" fmla="*/ 26 h 113"/>
              <a:gd name="T42" fmla="*/ 18 w 147"/>
              <a:gd name="T43" fmla="*/ 48 h 113"/>
              <a:gd name="T44" fmla="*/ 43 w 147"/>
              <a:gd name="T45" fmla="*/ 60 h 113"/>
              <a:gd name="T46" fmla="*/ 70 w 147"/>
              <a:gd name="T47" fmla="*/ 63 h 113"/>
              <a:gd name="T48" fmla="*/ 125 w 147"/>
              <a:gd name="T49" fmla="*/ 63 h 113"/>
              <a:gd name="T50" fmla="*/ 136 w 147"/>
              <a:gd name="T51" fmla="*/ 31 h 113"/>
              <a:gd name="T52" fmla="*/ 147 w 147"/>
              <a:gd name="T53" fmla="*/ 31 h 113"/>
              <a:gd name="T54" fmla="*/ 147 w 147"/>
              <a:gd name="T55" fmla="*/ 113 h 113"/>
              <a:gd name="T56" fmla="*/ 147 w 147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3">
                <a:moveTo>
                  <a:pt x="147" y="113"/>
                </a:moveTo>
                <a:lnTo>
                  <a:pt x="136" y="113"/>
                </a:lnTo>
                <a:cubicBezTo>
                  <a:pt x="136" y="105"/>
                  <a:pt x="135" y="99"/>
                  <a:pt x="134" y="94"/>
                </a:cubicBezTo>
                <a:cubicBezTo>
                  <a:pt x="133" y="89"/>
                  <a:pt x="130" y="87"/>
                  <a:pt x="125" y="87"/>
                </a:cubicBezTo>
                <a:lnTo>
                  <a:pt x="34" y="87"/>
                </a:lnTo>
                <a:cubicBezTo>
                  <a:pt x="28" y="87"/>
                  <a:pt x="24" y="88"/>
                  <a:pt x="21" y="89"/>
                </a:cubicBezTo>
                <a:cubicBezTo>
                  <a:pt x="19" y="91"/>
                  <a:pt x="17" y="94"/>
                  <a:pt x="16" y="97"/>
                </a:cubicBezTo>
                <a:cubicBezTo>
                  <a:pt x="16" y="100"/>
                  <a:pt x="15" y="106"/>
                  <a:pt x="15" y="113"/>
                </a:cubicBezTo>
                <a:lnTo>
                  <a:pt x="4" y="113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50"/>
                </a:cubicBezTo>
                <a:cubicBezTo>
                  <a:pt x="3" y="43"/>
                  <a:pt x="0" y="35"/>
                  <a:pt x="0" y="26"/>
                </a:cubicBezTo>
                <a:cubicBezTo>
                  <a:pt x="0" y="19"/>
                  <a:pt x="2" y="13"/>
                  <a:pt x="6" y="8"/>
                </a:cubicBezTo>
                <a:cubicBezTo>
                  <a:pt x="10" y="3"/>
                  <a:pt x="15" y="0"/>
                  <a:pt x="21" y="0"/>
                </a:cubicBezTo>
                <a:cubicBezTo>
                  <a:pt x="25" y="0"/>
                  <a:pt x="29" y="2"/>
                  <a:pt x="32" y="4"/>
                </a:cubicBezTo>
                <a:cubicBezTo>
                  <a:pt x="35" y="7"/>
                  <a:pt x="36" y="11"/>
                  <a:pt x="36" y="15"/>
                </a:cubicBezTo>
                <a:cubicBezTo>
                  <a:pt x="36" y="19"/>
                  <a:pt x="35" y="23"/>
                  <a:pt x="32" y="26"/>
                </a:cubicBezTo>
                <a:cubicBezTo>
                  <a:pt x="29" y="29"/>
                  <a:pt x="25" y="30"/>
                  <a:pt x="21" y="30"/>
                </a:cubicBezTo>
                <a:cubicBezTo>
                  <a:pt x="15" y="30"/>
                  <a:pt x="11" y="28"/>
                  <a:pt x="9" y="24"/>
                </a:cubicBezTo>
                <a:lnTo>
                  <a:pt x="9" y="26"/>
                </a:lnTo>
                <a:cubicBezTo>
                  <a:pt x="9" y="35"/>
                  <a:pt x="12" y="42"/>
                  <a:pt x="18" y="48"/>
                </a:cubicBezTo>
                <a:cubicBezTo>
                  <a:pt x="25" y="53"/>
                  <a:pt x="33" y="58"/>
                  <a:pt x="43" y="60"/>
                </a:cubicBezTo>
                <a:cubicBezTo>
                  <a:pt x="52" y="62"/>
                  <a:pt x="62" y="63"/>
                  <a:pt x="70" y="63"/>
                </a:cubicBezTo>
                <a:lnTo>
                  <a:pt x="125" y="63"/>
                </a:lnTo>
                <a:cubicBezTo>
                  <a:pt x="132" y="63"/>
                  <a:pt x="136" y="53"/>
                  <a:pt x="136" y="31"/>
                </a:cubicBezTo>
                <a:lnTo>
                  <a:pt x="147" y="31"/>
                </a:lnTo>
                <a:lnTo>
                  <a:pt x="147" y="113"/>
                </a:lnTo>
                <a:close/>
                <a:moveTo>
                  <a:pt x="147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Freeform 222"/>
          <p:cNvSpPr>
            <a:spLocks noEditPoints="1"/>
          </p:cNvSpPr>
          <p:nvPr/>
        </p:nvSpPr>
        <p:spPr bwMode="auto">
          <a:xfrm>
            <a:off x="7546975" y="5532438"/>
            <a:ext cx="115888" cy="88900"/>
          </a:xfrm>
          <a:custGeom>
            <a:avLst/>
            <a:gdLst>
              <a:gd name="T0" fmla="*/ 147 w 147"/>
              <a:gd name="T1" fmla="*/ 113 h 113"/>
              <a:gd name="T2" fmla="*/ 136 w 147"/>
              <a:gd name="T3" fmla="*/ 113 h 113"/>
              <a:gd name="T4" fmla="*/ 134 w 147"/>
              <a:gd name="T5" fmla="*/ 94 h 113"/>
              <a:gd name="T6" fmla="*/ 125 w 147"/>
              <a:gd name="T7" fmla="*/ 87 h 113"/>
              <a:gd name="T8" fmla="*/ 34 w 147"/>
              <a:gd name="T9" fmla="*/ 87 h 113"/>
              <a:gd name="T10" fmla="*/ 21 w 147"/>
              <a:gd name="T11" fmla="*/ 89 h 113"/>
              <a:gd name="T12" fmla="*/ 16 w 147"/>
              <a:gd name="T13" fmla="*/ 97 h 113"/>
              <a:gd name="T14" fmla="*/ 15 w 147"/>
              <a:gd name="T15" fmla="*/ 113 h 113"/>
              <a:gd name="T16" fmla="*/ 4 w 147"/>
              <a:gd name="T17" fmla="*/ 113 h 113"/>
              <a:gd name="T18" fmla="*/ 0 w 147"/>
              <a:gd name="T19" fmla="*/ 65 h 113"/>
              <a:gd name="T20" fmla="*/ 32 w 147"/>
              <a:gd name="T21" fmla="*/ 65 h 113"/>
              <a:gd name="T22" fmla="*/ 9 w 147"/>
              <a:gd name="T23" fmla="*/ 50 h 113"/>
              <a:gd name="T24" fmla="*/ 0 w 147"/>
              <a:gd name="T25" fmla="*/ 25 h 113"/>
              <a:gd name="T26" fmla="*/ 6 w 147"/>
              <a:gd name="T27" fmla="*/ 8 h 113"/>
              <a:gd name="T28" fmla="*/ 21 w 147"/>
              <a:gd name="T29" fmla="*/ 0 h 113"/>
              <a:gd name="T30" fmla="*/ 32 w 147"/>
              <a:gd name="T31" fmla="*/ 4 h 113"/>
              <a:gd name="T32" fmla="*/ 36 w 147"/>
              <a:gd name="T33" fmla="*/ 15 h 113"/>
              <a:gd name="T34" fmla="*/ 32 w 147"/>
              <a:gd name="T35" fmla="*/ 26 h 113"/>
              <a:gd name="T36" fmla="*/ 21 w 147"/>
              <a:gd name="T37" fmla="*/ 30 h 113"/>
              <a:gd name="T38" fmla="*/ 9 w 147"/>
              <a:gd name="T39" fmla="*/ 23 h 113"/>
              <a:gd name="T40" fmla="*/ 9 w 147"/>
              <a:gd name="T41" fmla="*/ 25 h 113"/>
              <a:gd name="T42" fmla="*/ 18 w 147"/>
              <a:gd name="T43" fmla="*/ 47 h 113"/>
              <a:gd name="T44" fmla="*/ 43 w 147"/>
              <a:gd name="T45" fmla="*/ 60 h 113"/>
              <a:gd name="T46" fmla="*/ 70 w 147"/>
              <a:gd name="T47" fmla="*/ 63 h 113"/>
              <a:gd name="T48" fmla="*/ 125 w 147"/>
              <a:gd name="T49" fmla="*/ 63 h 113"/>
              <a:gd name="T50" fmla="*/ 136 w 147"/>
              <a:gd name="T51" fmla="*/ 31 h 113"/>
              <a:gd name="T52" fmla="*/ 147 w 147"/>
              <a:gd name="T53" fmla="*/ 31 h 113"/>
              <a:gd name="T54" fmla="*/ 147 w 147"/>
              <a:gd name="T55" fmla="*/ 113 h 113"/>
              <a:gd name="T56" fmla="*/ 147 w 147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3">
                <a:moveTo>
                  <a:pt x="147" y="113"/>
                </a:moveTo>
                <a:lnTo>
                  <a:pt x="136" y="113"/>
                </a:lnTo>
                <a:cubicBezTo>
                  <a:pt x="136" y="105"/>
                  <a:pt x="135" y="99"/>
                  <a:pt x="134" y="94"/>
                </a:cubicBezTo>
                <a:cubicBezTo>
                  <a:pt x="133" y="89"/>
                  <a:pt x="130" y="87"/>
                  <a:pt x="125" y="87"/>
                </a:cubicBezTo>
                <a:lnTo>
                  <a:pt x="34" y="87"/>
                </a:lnTo>
                <a:cubicBezTo>
                  <a:pt x="28" y="87"/>
                  <a:pt x="24" y="87"/>
                  <a:pt x="21" y="89"/>
                </a:cubicBezTo>
                <a:cubicBezTo>
                  <a:pt x="19" y="91"/>
                  <a:pt x="17" y="93"/>
                  <a:pt x="16" y="97"/>
                </a:cubicBezTo>
                <a:cubicBezTo>
                  <a:pt x="16" y="100"/>
                  <a:pt x="15" y="105"/>
                  <a:pt x="15" y="113"/>
                </a:cubicBezTo>
                <a:lnTo>
                  <a:pt x="4" y="113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50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9"/>
                  <a:pt x="2" y="13"/>
                  <a:pt x="6" y="8"/>
                </a:cubicBezTo>
                <a:cubicBezTo>
                  <a:pt x="10" y="2"/>
                  <a:pt x="15" y="0"/>
                  <a:pt x="21" y="0"/>
                </a:cubicBezTo>
                <a:cubicBezTo>
                  <a:pt x="25" y="0"/>
                  <a:pt x="29" y="1"/>
                  <a:pt x="32" y="4"/>
                </a:cubicBezTo>
                <a:cubicBezTo>
                  <a:pt x="35" y="7"/>
                  <a:pt x="36" y="11"/>
                  <a:pt x="36" y="15"/>
                </a:cubicBezTo>
                <a:cubicBezTo>
                  <a:pt x="36" y="19"/>
                  <a:pt x="35" y="23"/>
                  <a:pt x="32" y="26"/>
                </a:cubicBezTo>
                <a:cubicBezTo>
                  <a:pt x="29" y="28"/>
                  <a:pt x="25" y="30"/>
                  <a:pt x="21" y="30"/>
                </a:cubicBezTo>
                <a:cubicBezTo>
                  <a:pt x="15" y="30"/>
                  <a:pt x="11" y="28"/>
                  <a:pt x="9" y="23"/>
                </a:cubicBezTo>
                <a:lnTo>
                  <a:pt x="9" y="25"/>
                </a:lnTo>
                <a:cubicBezTo>
                  <a:pt x="9" y="34"/>
                  <a:pt x="12" y="42"/>
                  <a:pt x="18" y="47"/>
                </a:cubicBezTo>
                <a:cubicBezTo>
                  <a:pt x="25" y="53"/>
                  <a:pt x="33" y="57"/>
                  <a:pt x="43" y="60"/>
                </a:cubicBezTo>
                <a:cubicBezTo>
                  <a:pt x="52" y="62"/>
                  <a:pt x="62" y="63"/>
                  <a:pt x="70" y="63"/>
                </a:cubicBezTo>
                <a:lnTo>
                  <a:pt x="125" y="63"/>
                </a:lnTo>
                <a:cubicBezTo>
                  <a:pt x="132" y="63"/>
                  <a:pt x="136" y="52"/>
                  <a:pt x="136" y="31"/>
                </a:cubicBezTo>
                <a:lnTo>
                  <a:pt x="147" y="31"/>
                </a:lnTo>
                <a:lnTo>
                  <a:pt x="147" y="113"/>
                </a:lnTo>
                <a:close/>
                <a:moveTo>
                  <a:pt x="147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" name="Freeform 223"/>
          <p:cNvSpPr>
            <a:spLocks noEditPoints="1"/>
          </p:cNvSpPr>
          <p:nvPr/>
        </p:nvSpPr>
        <p:spPr bwMode="auto">
          <a:xfrm>
            <a:off x="7545388" y="5402263"/>
            <a:ext cx="120650" cy="115888"/>
          </a:xfrm>
          <a:custGeom>
            <a:avLst/>
            <a:gdLst>
              <a:gd name="T0" fmla="*/ 153 w 153"/>
              <a:gd name="T1" fmla="*/ 74 h 148"/>
              <a:gd name="T2" fmla="*/ 143 w 153"/>
              <a:gd name="T3" fmla="*/ 111 h 148"/>
              <a:gd name="T4" fmla="*/ 116 w 153"/>
              <a:gd name="T5" fmla="*/ 138 h 148"/>
              <a:gd name="T6" fmla="*/ 78 w 153"/>
              <a:gd name="T7" fmla="*/ 148 h 148"/>
              <a:gd name="T8" fmla="*/ 49 w 153"/>
              <a:gd name="T9" fmla="*/ 142 h 148"/>
              <a:gd name="T10" fmla="*/ 24 w 153"/>
              <a:gd name="T11" fmla="*/ 126 h 148"/>
              <a:gd name="T12" fmla="*/ 6 w 153"/>
              <a:gd name="T13" fmla="*/ 103 h 148"/>
              <a:gd name="T14" fmla="*/ 0 w 153"/>
              <a:gd name="T15" fmla="*/ 74 h 148"/>
              <a:gd name="T16" fmla="*/ 11 w 153"/>
              <a:gd name="T17" fmla="*/ 36 h 148"/>
              <a:gd name="T18" fmla="*/ 40 w 153"/>
              <a:gd name="T19" fmla="*/ 10 h 148"/>
              <a:gd name="T20" fmla="*/ 78 w 153"/>
              <a:gd name="T21" fmla="*/ 0 h 148"/>
              <a:gd name="T22" fmla="*/ 115 w 153"/>
              <a:gd name="T23" fmla="*/ 10 h 148"/>
              <a:gd name="T24" fmla="*/ 143 w 153"/>
              <a:gd name="T25" fmla="*/ 37 h 148"/>
              <a:gd name="T26" fmla="*/ 153 w 153"/>
              <a:gd name="T27" fmla="*/ 74 h 148"/>
              <a:gd name="T28" fmla="*/ 143 w 153"/>
              <a:gd name="T29" fmla="*/ 74 h 148"/>
              <a:gd name="T30" fmla="*/ 124 w 153"/>
              <a:gd name="T31" fmla="*/ 38 h 148"/>
              <a:gd name="T32" fmla="*/ 75 w 153"/>
              <a:gd name="T33" fmla="*/ 29 h 148"/>
              <a:gd name="T34" fmla="*/ 47 w 153"/>
              <a:gd name="T35" fmla="*/ 31 h 148"/>
              <a:gd name="T36" fmla="*/ 27 w 153"/>
              <a:gd name="T37" fmla="*/ 39 h 148"/>
              <a:gd name="T38" fmla="*/ 17 w 153"/>
              <a:gd name="T39" fmla="*/ 48 h 148"/>
              <a:gd name="T40" fmla="*/ 11 w 153"/>
              <a:gd name="T41" fmla="*/ 60 h 148"/>
              <a:gd name="T42" fmla="*/ 9 w 153"/>
              <a:gd name="T43" fmla="*/ 74 h 148"/>
              <a:gd name="T44" fmla="*/ 13 w 153"/>
              <a:gd name="T45" fmla="*/ 93 h 148"/>
              <a:gd name="T46" fmla="*/ 27 w 153"/>
              <a:gd name="T47" fmla="*/ 109 h 148"/>
              <a:gd name="T48" fmla="*/ 48 w 153"/>
              <a:gd name="T49" fmla="*/ 117 h 148"/>
              <a:gd name="T50" fmla="*/ 75 w 153"/>
              <a:gd name="T51" fmla="*/ 118 h 148"/>
              <a:gd name="T52" fmla="*/ 108 w 153"/>
              <a:gd name="T53" fmla="*/ 115 h 148"/>
              <a:gd name="T54" fmla="*/ 133 w 153"/>
              <a:gd name="T55" fmla="*/ 102 h 148"/>
              <a:gd name="T56" fmla="*/ 143 w 153"/>
              <a:gd name="T57" fmla="*/ 74 h 148"/>
              <a:gd name="T58" fmla="*/ 143 w 153"/>
              <a:gd name="T59" fmla="*/ 7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148">
                <a:moveTo>
                  <a:pt x="153" y="74"/>
                </a:moveTo>
                <a:cubicBezTo>
                  <a:pt x="153" y="87"/>
                  <a:pt x="150" y="99"/>
                  <a:pt x="143" y="111"/>
                </a:cubicBezTo>
                <a:cubicBezTo>
                  <a:pt x="136" y="122"/>
                  <a:pt x="127" y="131"/>
                  <a:pt x="116" y="138"/>
                </a:cubicBezTo>
                <a:cubicBezTo>
                  <a:pt x="104" y="144"/>
                  <a:pt x="92" y="148"/>
                  <a:pt x="78" y="148"/>
                </a:cubicBezTo>
                <a:cubicBezTo>
                  <a:pt x="68" y="148"/>
                  <a:pt x="58" y="146"/>
                  <a:pt x="49" y="142"/>
                </a:cubicBezTo>
                <a:cubicBezTo>
                  <a:pt x="40" y="138"/>
                  <a:pt x="31" y="133"/>
                  <a:pt x="24" y="126"/>
                </a:cubicBezTo>
                <a:cubicBezTo>
                  <a:pt x="16" y="120"/>
                  <a:pt x="10" y="112"/>
                  <a:pt x="6" y="103"/>
                </a:cubicBezTo>
                <a:cubicBezTo>
                  <a:pt x="2" y="94"/>
                  <a:pt x="0" y="84"/>
                  <a:pt x="0" y="74"/>
                </a:cubicBezTo>
                <a:cubicBezTo>
                  <a:pt x="0" y="60"/>
                  <a:pt x="3" y="47"/>
                  <a:pt x="11" y="36"/>
                </a:cubicBezTo>
                <a:cubicBezTo>
                  <a:pt x="18" y="25"/>
                  <a:pt x="28" y="16"/>
                  <a:pt x="40" y="10"/>
                </a:cubicBezTo>
                <a:cubicBezTo>
                  <a:pt x="52" y="3"/>
                  <a:pt x="65" y="0"/>
                  <a:pt x="78" y="0"/>
                </a:cubicBezTo>
                <a:cubicBezTo>
                  <a:pt x="92" y="0"/>
                  <a:pt x="104" y="3"/>
                  <a:pt x="115" y="10"/>
                </a:cubicBezTo>
                <a:cubicBezTo>
                  <a:pt x="127" y="16"/>
                  <a:pt x="136" y="25"/>
                  <a:pt x="143" y="37"/>
                </a:cubicBezTo>
                <a:cubicBezTo>
                  <a:pt x="150" y="48"/>
                  <a:pt x="153" y="60"/>
                  <a:pt x="153" y="74"/>
                </a:cubicBezTo>
                <a:close/>
                <a:moveTo>
                  <a:pt x="143" y="74"/>
                </a:moveTo>
                <a:cubicBezTo>
                  <a:pt x="143" y="56"/>
                  <a:pt x="137" y="44"/>
                  <a:pt x="124" y="38"/>
                </a:cubicBezTo>
                <a:cubicBezTo>
                  <a:pt x="111" y="32"/>
                  <a:pt x="95" y="29"/>
                  <a:pt x="75" y="29"/>
                </a:cubicBezTo>
                <a:cubicBezTo>
                  <a:pt x="63" y="29"/>
                  <a:pt x="54" y="30"/>
                  <a:pt x="47" y="31"/>
                </a:cubicBezTo>
                <a:cubicBezTo>
                  <a:pt x="40" y="32"/>
                  <a:pt x="33" y="34"/>
                  <a:pt x="27" y="39"/>
                </a:cubicBezTo>
                <a:cubicBezTo>
                  <a:pt x="23" y="41"/>
                  <a:pt x="20" y="44"/>
                  <a:pt x="17" y="48"/>
                </a:cubicBezTo>
                <a:cubicBezTo>
                  <a:pt x="15" y="52"/>
                  <a:pt x="12" y="56"/>
                  <a:pt x="11" y="60"/>
                </a:cubicBezTo>
                <a:cubicBezTo>
                  <a:pt x="9" y="65"/>
                  <a:pt x="9" y="69"/>
                  <a:pt x="9" y="74"/>
                </a:cubicBezTo>
                <a:cubicBezTo>
                  <a:pt x="9" y="81"/>
                  <a:pt x="10" y="87"/>
                  <a:pt x="13" y="93"/>
                </a:cubicBezTo>
                <a:cubicBezTo>
                  <a:pt x="16" y="100"/>
                  <a:pt x="21" y="105"/>
                  <a:pt x="27" y="109"/>
                </a:cubicBezTo>
                <a:cubicBezTo>
                  <a:pt x="33" y="113"/>
                  <a:pt x="40" y="116"/>
                  <a:pt x="48" y="117"/>
                </a:cubicBezTo>
                <a:cubicBezTo>
                  <a:pt x="55" y="118"/>
                  <a:pt x="64" y="118"/>
                  <a:pt x="75" y="118"/>
                </a:cubicBezTo>
                <a:cubicBezTo>
                  <a:pt x="87" y="118"/>
                  <a:pt x="98" y="117"/>
                  <a:pt x="108" y="115"/>
                </a:cubicBezTo>
                <a:cubicBezTo>
                  <a:pt x="118" y="113"/>
                  <a:pt x="126" y="109"/>
                  <a:pt x="133" y="102"/>
                </a:cubicBezTo>
                <a:cubicBezTo>
                  <a:pt x="140" y="96"/>
                  <a:pt x="143" y="86"/>
                  <a:pt x="143" y="74"/>
                </a:cubicBezTo>
                <a:close/>
                <a:moveTo>
                  <a:pt x="143" y="7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Freeform 224"/>
          <p:cNvSpPr>
            <a:spLocks noEditPoints="1"/>
          </p:cNvSpPr>
          <p:nvPr/>
        </p:nvSpPr>
        <p:spPr bwMode="auto">
          <a:xfrm>
            <a:off x="7546975" y="5300663"/>
            <a:ext cx="115888" cy="87313"/>
          </a:xfrm>
          <a:custGeom>
            <a:avLst/>
            <a:gdLst>
              <a:gd name="T0" fmla="*/ 147 w 147"/>
              <a:gd name="T1" fmla="*/ 112 h 112"/>
              <a:gd name="T2" fmla="*/ 136 w 147"/>
              <a:gd name="T3" fmla="*/ 112 h 112"/>
              <a:gd name="T4" fmla="*/ 134 w 147"/>
              <a:gd name="T5" fmla="*/ 94 h 112"/>
              <a:gd name="T6" fmla="*/ 125 w 147"/>
              <a:gd name="T7" fmla="*/ 86 h 112"/>
              <a:gd name="T8" fmla="*/ 34 w 147"/>
              <a:gd name="T9" fmla="*/ 86 h 112"/>
              <a:gd name="T10" fmla="*/ 21 w 147"/>
              <a:gd name="T11" fmla="*/ 89 h 112"/>
              <a:gd name="T12" fmla="*/ 16 w 147"/>
              <a:gd name="T13" fmla="*/ 97 h 112"/>
              <a:gd name="T14" fmla="*/ 15 w 147"/>
              <a:gd name="T15" fmla="*/ 112 h 112"/>
              <a:gd name="T16" fmla="*/ 4 w 147"/>
              <a:gd name="T17" fmla="*/ 112 h 112"/>
              <a:gd name="T18" fmla="*/ 0 w 147"/>
              <a:gd name="T19" fmla="*/ 65 h 112"/>
              <a:gd name="T20" fmla="*/ 32 w 147"/>
              <a:gd name="T21" fmla="*/ 65 h 112"/>
              <a:gd name="T22" fmla="*/ 9 w 147"/>
              <a:gd name="T23" fmla="*/ 49 h 112"/>
              <a:gd name="T24" fmla="*/ 0 w 147"/>
              <a:gd name="T25" fmla="*/ 25 h 112"/>
              <a:gd name="T26" fmla="*/ 6 w 147"/>
              <a:gd name="T27" fmla="*/ 7 h 112"/>
              <a:gd name="T28" fmla="*/ 21 w 147"/>
              <a:gd name="T29" fmla="*/ 0 h 112"/>
              <a:gd name="T30" fmla="*/ 32 w 147"/>
              <a:gd name="T31" fmla="*/ 4 h 112"/>
              <a:gd name="T32" fmla="*/ 36 w 147"/>
              <a:gd name="T33" fmla="*/ 15 h 112"/>
              <a:gd name="T34" fmla="*/ 32 w 147"/>
              <a:gd name="T35" fmla="*/ 25 h 112"/>
              <a:gd name="T36" fmla="*/ 21 w 147"/>
              <a:gd name="T37" fmla="*/ 29 h 112"/>
              <a:gd name="T38" fmla="*/ 9 w 147"/>
              <a:gd name="T39" fmla="*/ 23 h 112"/>
              <a:gd name="T40" fmla="*/ 9 w 147"/>
              <a:gd name="T41" fmla="*/ 25 h 112"/>
              <a:gd name="T42" fmla="*/ 18 w 147"/>
              <a:gd name="T43" fmla="*/ 47 h 112"/>
              <a:gd name="T44" fmla="*/ 43 w 147"/>
              <a:gd name="T45" fmla="*/ 59 h 112"/>
              <a:gd name="T46" fmla="*/ 70 w 147"/>
              <a:gd name="T47" fmla="*/ 63 h 112"/>
              <a:gd name="T48" fmla="*/ 125 w 147"/>
              <a:gd name="T49" fmla="*/ 63 h 112"/>
              <a:gd name="T50" fmla="*/ 136 w 147"/>
              <a:gd name="T51" fmla="*/ 31 h 112"/>
              <a:gd name="T52" fmla="*/ 147 w 147"/>
              <a:gd name="T53" fmla="*/ 31 h 112"/>
              <a:gd name="T54" fmla="*/ 147 w 147"/>
              <a:gd name="T55" fmla="*/ 112 h 112"/>
              <a:gd name="T56" fmla="*/ 147 w 147"/>
              <a:gd name="T5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2">
                <a:moveTo>
                  <a:pt x="147" y="112"/>
                </a:moveTo>
                <a:lnTo>
                  <a:pt x="136" y="112"/>
                </a:lnTo>
                <a:cubicBezTo>
                  <a:pt x="136" y="105"/>
                  <a:pt x="135" y="98"/>
                  <a:pt x="134" y="94"/>
                </a:cubicBezTo>
                <a:cubicBezTo>
                  <a:pt x="133" y="89"/>
                  <a:pt x="130" y="86"/>
                  <a:pt x="125" y="86"/>
                </a:cubicBezTo>
                <a:lnTo>
                  <a:pt x="34" y="86"/>
                </a:lnTo>
                <a:cubicBezTo>
                  <a:pt x="28" y="86"/>
                  <a:pt x="24" y="87"/>
                  <a:pt x="21" y="89"/>
                </a:cubicBezTo>
                <a:cubicBezTo>
                  <a:pt x="19" y="91"/>
                  <a:pt x="17" y="93"/>
                  <a:pt x="16" y="97"/>
                </a:cubicBezTo>
                <a:cubicBezTo>
                  <a:pt x="16" y="100"/>
                  <a:pt x="15" y="105"/>
                  <a:pt x="15" y="112"/>
                </a:cubicBezTo>
                <a:lnTo>
                  <a:pt x="4" y="112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49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8"/>
                  <a:pt x="2" y="13"/>
                  <a:pt x="6" y="7"/>
                </a:cubicBezTo>
                <a:cubicBezTo>
                  <a:pt x="10" y="2"/>
                  <a:pt x="15" y="0"/>
                  <a:pt x="21" y="0"/>
                </a:cubicBezTo>
                <a:cubicBezTo>
                  <a:pt x="25" y="0"/>
                  <a:pt x="29" y="1"/>
                  <a:pt x="32" y="4"/>
                </a:cubicBezTo>
                <a:cubicBezTo>
                  <a:pt x="35" y="7"/>
                  <a:pt x="36" y="10"/>
                  <a:pt x="36" y="15"/>
                </a:cubicBezTo>
                <a:cubicBezTo>
                  <a:pt x="36" y="19"/>
                  <a:pt x="35" y="22"/>
                  <a:pt x="32" y="25"/>
                </a:cubicBezTo>
                <a:cubicBezTo>
                  <a:pt x="29" y="28"/>
                  <a:pt x="25" y="29"/>
                  <a:pt x="21" y="29"/>
                </a:cubicBezTo>
                <a:cubicBezTo>
                  <a:pt x="15" y="29"/>
                  <a:pt x="11" y="27"/>
                  <a:pt x="9" y="23"/>
                </a:cubicBezTo>
                <a:lnTo>
                  <a:pt x="9" y="25"/>
                </a:lnTo>
                <a:cubicBezTo>
                  <a:pt x="9" y="34"/>
                  <a:pt x="12" y="41"/>
                  <a:pt x="18" y="47"/>
                </a:cubicBezTo>
                <a:cubicBezTo>
                  <a:pt x="25" y="53"/>
                  <a:pt x="33" y="57"/>
                  <a:pt x="43" y="59"/>
                </a:cubicBezTo>
                <a:cubicBezTo>
                  <a:pt x="52" y="62"/>
                  <a:pt x="62" y="63"/>
                  <a:pt x="70" y="63"/>
                </a:cubicBezTo>
                <a:lnTo>
                  <a:pt x="125" y="63"/>
                </a:lnTo>
                <a:cubicBezTo>
                  <a:pt x="132" y="63"/>
                  <a:pt x="136" y="52"/>
                  <a:pt x="136" y="31"/>
                </a:cubicBezTo>
                <a:lnTo>
                  <a:pt x="147" y="31"/>
                </a:lnTo>
                <a:lnTo>
                  <a:pt x="147" y="112"/>
                </a:lnTo>
                <a:close/>
                <a:moveTo>
                  <a:pt x="147" y="112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Freeform 225"/>
          <p:cNvSpPr>
            <a:spLocks noEditPoints="1"/>
          </p:cNvSpPr>
          <p:nvPr/>
        </p:nvSpPr>
        <p:spPr bwMode="auto">
          <a:xfrm>
            <a:off x="7466013" y="5140326"/>
            <a:ext cx="263525" cy="34925"/>
          </a:xfrm>
          <a:custGeom>
            <a:avLst/>
            <a:gdLst>
              <a:gd name="T0" fmla="*/ 334 w 334"/>
              <a:gd name="T1" fmla="*/ 45 h 45"/>
              <a:gd name="T2" fmla="*/ 0 w 334"/>
              <a:gd name="T3" fmla="*/ 45 h 45"/>
              <a:gd name="T4" fmla="*/ 0 w 334"/>
              <a:gd name="T5" fmla="*/ 0 h 45"/>
              <a:gd name="T6" fmla="*/ 14 w 334"/>
              <a:gd name="T7" fmla="*/ 0 h 45"/>
              <a:gd name="T8" fmla="*/ 14 w 334"/>
              <a:gd name="T9" fmla="*/ 32 h 45"/>
              <a:gd name="T10" fmla="*/ 320 w 334"/>
              <a:gd name="T11" fmla="*/ 32 h 45"/>
              <a:gd name="T12" fmla="*/ 320 w 334"/>
              <a:gd name="T13" fmla="*/ 0 h 45"/>
              <a:gd name="T14" fmla="*/ 334 w 334"/>
              <a:gd name="T15" fmla="*/ 0 h 45"/>
              <a:gd name="T16" fmla="*/ 334 w 334"/>
              <a:gd name="T17" fmla="*/ 45 h 45"/>
              <a:gd name="T18" fmla="*/ 334 w 334"/>
              <a:gd name="T1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45">
                <a:moveTo>
                  <a:pt x="334" y="45"/>
                </a:moveTo>
                <a:lnTo>
                  <a:pt x="0" y="45"/>
                </a:lnTo>
                <a:lnTo>
                  <a:pt x="0" y="0"/>
                </a:lnTo>
                <a:lnTo>
                  <a:pt x="14" y="0"/>
                </a:lnTo>
                <a:lnTo>
                  <a:pt x="14" y="32"/>
                </a:lnTo>
                <a:lnTo>
                  <a:pt x="320" y="32"/>
                </a:lnTo>
                <a:lnTo>
                  <a:pt x="320" y="0"/>
                </a:lnTo>
                <a:lnTo>
                  <a:pt x="334" y="0"/>
                </a:lnTo>
                <a:lnTo>
                  <a:pt x="334" y="45"/>
                </a:lnTo>
                <a:close/>
                <a:moveTo>
                  <a:pt x="334" y="4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Freeform 226"/>
          <p:cNvSpPr>
            <a:spLocks noEditPoints="1"/>
          </p:cNvSpPr>
          <p:nvPr/>
        </p:nvSpPr>
        <p:spPr bwMode="auto">
          <a:xfrm>
            <a:off x="7466013" y="4929188"/>
            <a:ext cx="212725" cy="190500"/>
          </a:xfrm>
          <a:custGeom>
            <a:avLst/>
            <a:gdLst>
              <a:gd name="T0" fmla="*/ 262 w 269"/>
              <a:gd name="T1" fmla="*/ 213 h 240"/>
              <a:gd name="T2" fmla="*/ 259 w 269"/>
              <a:gd name="T3" fmla="*/ 212 h 240"/>
              <a:gd name="T4" fmla="*/ 34 w 269"/>
              <a:gd name="T5" fmla="*/ 61 h 240"/>
              <a:gd name="T6" fmla="*/ 45 w 269"/>
              <a:gd name="T7" fmla="*/ 105 h 240"/>
              <a:gd name="T8" fmla="*/ 32 w 269"/>
              <a:gd name="T9" fmla="*/ 155 h 240"/>
              <a:gd name="T10" fmla="*/ 67 w 269"/>
              <a:gd name="T11" fmla="*/ 148 h 240"/>
              <a:gd name="T12" fmla="*/ 90 w 269"/>
              <a:gd name="T13" fmla="*/ 151 h 240"/>
              <a:gd name="T14" fmla="*/ 111 w 269"/>
              <a:gd name="T15" fmla="*/ 158 h 240"/>
              <a:gd name="T16" fmla="*/ 128 w 269"/>
              <a:gd name="T17" fmla="*/ 172 h 240"/>
              <a:gd name="T18" fmla="*/ 135 w 269"/>
              <a:gd name="T19" fmla="*/ 191 h 240"/>
              <a:gd name="T20" fmla="*/ 124 w 269"/>
              <a:gd name="T21" fmla="*/ 218 h 240"/>
              <a:gd name="T22" fmla="*/ 98 w 269"/>
              <a:gd name="T23" fmla="*/ 235 h 240"/>
              <a:gd name="T24" fmla="*/ 67 w 269"/>
              <a:gd name="T25" fmla="*/ 240 h 240"/>
              <a:gd name="T26" fmla="*/ 37 w 269"/>
              <a:gd name="T27" fmla="*/ 235 h 240"/>
              <a:gd name="T28" fmla="*/ 11 w 269"/>
              <a:gd name="T29" fmla="*/ 218 h 240"/>
              <a:gd name="T30" fmla="*/ 0 w 269"/>
              <a:gd name="T31" fmla="*/ 191 h 240"/>
              <a:gd name="T32" fmla="*/ 10 w 269"/>
              <a:gd name="T33" fmla="*/ 168 h 240"/>
              <a:gd name="T34" fmla="*/ 37 w 269"/>
              <a:gd name="T35" fmla="*/ 105 h 240"/>
              <a:gd name="T36" fmla="*/ 28 w 269"/>
              <a:gd name="T37" fmla="*/ 68 h 240"/>
              <a:gd name="T38" fmla="*/ 3 w 269"/>
              <a:gd name="T39" fmla="*/ 40 h 240"/>
              <a:gd name="T40" fmla="*/ 0 w 269"/>
              <a:gd name="T41" fmla="*/ 35 h 240"/>
              <a:gd name="T42" fmla="*/ 2 w 269"/>
              <a:gd name="T43" fmla="*/ 30 h 240"/>
              <a:gd name="T44" fmla="*/ 7 w 269"/>
              <a:gd name="T45" fmla="*/ 28 h 240"/>
              <a:gd name="T46" fmla="*/ 10 w 269"/>
              <a:gd name="T47" fmla="*/ 29 h 240"/>
              <a:gd name="T48" fmla="*/ 267 w 269"/>
              <a:gd name="T49" fmla="*/ 201 h 240"/>
              <a:gd name="T50" fmla="*/ 269 w 269"/>
              <a:gd name="T51" fmla="*/ 206 h 240"/>
              <a:gd name="T52" fmla="*/ 267 w 269"/>
              <a:gd name="T53" fmla="*/ 211 h 240"/>
              <a:gd name="T54" fmla="*/ 262 w 269"/>
              <a:gd name="T55" fmla="*/ 213 h 240"/>
              <a:gd name="T56" fmla="*/ 126 w 269"/>
              <a:gd name="T57" fmla="*/ 191 h 240"/>
              <a:gd name="T58" fmla="*/ 106 w 269"/>
              <a:gd name="T59" fmla="*/ 166 h 240"/>
              <a:gd name="T60" fmla="*/ 67 w 269"/>
              <a:gd name="T61" fmla="*/ 158 h 240"/>
              <a:gd name="T62" fmla="*/ 43 w 269"/>
              <a:gd name="T63" fmla="*/ 161 h 240"/>
              <a:gd name="T64" fmla="*/ 19 w 269"/>
              <a:gd name="T65" fmla="*/ 172 h 240"/>
              <a:gd name="T66" fmla="*/ 9 w 269"/>
              <a:gd name="T67" fmla="*/ 191 h 240"/>
              <a:gd name="T68" fmla="*/ 27 w 269"/>
              <a:gd name="T69" fmla="*/ 213 h 240"/>
              <a:gd name="T70" fmla="*/ 68 w 269"/>
              <a:gd name="T71" fmla="*/ 218 h 240"/>
              <a:gd name="T72" fmla="*/ 107 w 269"/>
              <a:gd name="T73" fmla="*/ 213 h 240"/>
              <a:gd name="T74" fmla="*/ 126 w 269"/>
              <a:gd name="T75" fmla="*/ 191 h 240"/>
              <a:gd name="T76" fmla="*/ 269 w 269"/>
              <a:gd name="T77" fmla="*/ 43 h 240"/>
              <a:gd name="T78" fmla="*/ 259 w 269"/>
              <a:gd name="T79" fmla="*/ 70 h 240"/>
              <a:gd name="T80" fmla="*/ 233 w 269"/>
              <a:gd name="T81" fmla="*/ 87 h 240"/>
              <a:gd name="T82" fmla="*/ 202 w 269"/>
              <a:gd name="T83" fmla="*/ 93 h 240"/>
              <a:gd name="T84" fmla="*/ 171 w 269"/>
              <a:gd name="T85" fmla="*/ 87 h 240"/>
              <a:gd name="T86" fmla="*/ 145 w 269"/>
              <a:gd name="T87" fmla="*/ 70 h 240"/>
              <a:gd name="T88" fmla="*/ 135 w 269"/>
              <a:gd name="T89" fmla="*/ 43 h 240"/>
              <a:gd name="T90" fmla="*/ 146 w 269"/>
              <a:gd name="T91" fmla="*/ 19 h 240"/>
              <a:gd name="T92" fmla="*/ 172 w 269"/>
              <a:gd name="T93" fmla="*/ 5 h 240"/>
              <a:gd name="T94" fmla="*/ 202 w 269"/>
              <a:gd name="T95" fmla="*/ 0 h 240"/>
              <a:gd name="T96" fmla="*/ 224 w 269"/>
              <a:gd name="T97" fmla="*/ 3 h 240"/>
              <a:gd name="T98" fmla="*/ 246 w 269"/>
              <a:gd name="T99" fmla="*/ 11 h 240"/>
              <a:gd name="T100" fmla="*/ 262 w 269"/>
              <a:gd name="T101" fmla="*/ 24 h 240"/>
              <a:gd name="T102" fmla="*/ 269 w 269"/>
              <a:gd name="T103" fmla="*/ 43 h 240"/>
              <a:gd name="T104" fmla="*/ 260 w 269"/>
              <a:gd name="T105" fmla="*/ 43 h 240"/>
              <a:gd name="T106" fmla="*/ 250 w 269"/>
              <a:gd name="T107" fmla="*/ 25 h 240"/>
              <a:gd name="T108" fmla="*/ 226 w 269"/>
              <a:gd name="T109" fmla="*/ 13 h 240"/>
              <a:gd name="T110" fmla="*/ 202 w 269"/>
              <a:gd name="T111" fmla="*/ 10 h 240"/>
              <a:gd name="T112" fmla="*/ 163 w 269"/>
              <a:gd name="T113" fmla="*/ 19 h 240"/>
              <a:gd name="T114" fmla="*/ 143 w 269"/>
              <a:gd name="T115" fmla="*/ 43 h 240"/>
              <a:gd name="T116" fmla="*/ 162 w 269"/>
              <a:gd name="T117" fmla="*/ 65 h 240"/>
              <a:gd name="T118" fmla="*/ 202 w 269"/>
              <a:gd name="T119" fmla="*/ 71 h 240"/>
              <a:gd name="T120" fmla="*/ 242 w 269"/>
              <a:gd name="T121" fmla="*/ 65 h 240"/>
              <a:gd name="T122" fmla="*/ 260 w 269"/>
              <a:gd name="T123" fmla="*/ 43 h 240"/>
              <a:gd name="T124" fmla="*/ 260 w 269"/>
              <a:gd name="T125" fmla="*/ 4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9" h="240">
                <a:moveTo>
                  <a:pt x="262" y="213"/>
                </a:moveTo>
                <a:cubicBezTo>
                  <a:pt x="261" y="213"/>
                  <a:pt x="260" y="212"/>
                  <a:pt x="259" y="212"/>
                </a:cubicBezTo>
                <a:lnTo>
                  <a:pt x="34" y="61"/>
                </a:lnTo>
                <a:cubicBezTo>
                  <a:pt x="41" y="74"/>
                  <a:pt x="45" y="89"/>
                  <a:pt x="45" y="105"/>
                </a:cubicBezTo>
                <a:cubicBezTo>
                  <a:pt x="45" y="122"/>
                  <a:pt x="41" y="139"/>
                  <a:pt x="32" y="155"/>
                </a:cubicBezTo>
                <a:cubicBezTo>
                  <a:pt x="42" y="150"/>
                  <a:pt x="54" y="148"/>
                  <a:pt x="67" y="148"/>
                </a:cubicBezTo>
                <a:cubicBezTo>
                  <a:pt x="75" y="148"/>
                  <a:pt x="82" y="149"/>
                  <a:pt x="90" y="151"/>
                </a:cubicBezTo>
                <a:cubicBezTo>
                  <a:pt x="97" y="152"/>
                  <a:pt x="104" y="155"/>
                  <a:pt x="111" y="158"/>
                </a:cubicBezTo>
                <a:cubicBezTo>
                  <a:pt x="118" y="162"/>
                  <a:pt x="124" y="166"/>
                  <a:pt x="128" y="172"/>
                </a:cubicBezTo>
                <a:cubicBezTo>
                  <a:pt x="133" y="177"/>
                  <a:pt x="135" y="184"/>
                  <a:pt x="135" y="191"/>
                </a:cubicBezTo>
                <a:cubicBezTo>
                  <a:pt x="135" y="201"/>
                  <a:pt x="131" y="210"/>
                  <a:pt x="124" y="218"/>
                </a:cubicBezTo>
                <a:cubicBezTo>
                  <a:pt x="117" y="225"/>
                  <a:pt x="109" y="231"/>
                  <a:pt x="98" y="235"/>
                </a:cubicBezTo>
                <a:cubicBezTo>
                  <a:pt x="88" y="238"/>
                  <a:pt x="78" y="240"/>
                  <a:pt x="67" y="240"/>
                </a:cubicBezTo>
                <a:cubicBezTo>
                  <a:pt x="58" y="240"/>
                  <a:pt x="47" y="238"/>
                  <a:pt x="37" y="235"/>
                </a:cubicBezTo>
                <a:cubicBezTo>
                  <a:pt x="26" y="231"/>
                  <a:pt x="18" y="225"/>
                  <a:pt x="11" y="218"/>
                </a:cubicBezTo>
                <a:cubicBezTo>
                  <a:pt x="4" y="210"/>
                  <a:pt x="0" y="201"/>
                  <a:pt x="0" y="191"/>
                </a:cubicBezTo>
                <a:cubicBezTo>
                  <a:pt x="0" y="183"/>
                  <a:pt x="4" y="175"/>
                  <a:pt x="10" y="168"/>
                </a:cubicBezTo>
                <a:cubicBezTo>
                  <a:pt x="28" y="151"/>
                  <a:pt x="37" y="129"/>
                  <a:pt x="37" y="105"/>
                </a:cubicBezTo>
                <a:cubicBezTo>
                  <a:pt x="37" y="92"/>
                  <a:pt x="34" y="79"/>
                  <a:pt x="28" y="68"/>
                </a:cubicBezTo>
                <a:cubicBezTo>
                  <a:pt x="22" y="57"/>
                  <a:pt x="14" y="47"/>
                  <a:pt x="3" y="40"/>
                </a:cubicBezTo>
                <a:cubicBezTo>
                  <a:pt x="1" y="39"/>
                  <a:pt x="0" y="37"/>
                  <a:pt x="0" y="35"/>
                </a:cubicBezTo>
                <a:cubicBezTo>
                  <a:pt x="0" y="33"/>
                  <a:pt x="1" y="31"/>
                  <a:pt x="2" y="30"/>
                </a:cubicBezTo>
                <a:cubicBezTo>
                  <a:pt x="3" y="29"/>
                  <a:pt x="5" y="28"/>
                  <a:pt x="7" y="28"/>
                </a:cubicBezTo>
                <a:cubicBezTo>
                  <a:pt x="8" y="28"/>
                  <a:pt x="9" y="28"/>
                  <a:pt x="10" y="29"/>
                </a:cubicBezTo>
                <a:lnTo>
                  <a:pt x="267" y="201"/>
                </a:lnTo>
                <a:cubicBezTo>
                  <a:pt x="268" y="202"/>
                  <a:pt x="269" y="204"/>
                  <a:pt x="269" y="206"/>
                </a:cubicBezTo>
                <a:cubicBezTo>
                  <a:pt x="269" y="208"/>
                  <a:pt x="268" y="209"/>
                  <a:pt x="267" y="211"/>
                </a:cubicBezTo>
                <a:cubicBezTo>
                  <a:pt x="266" y="212"/>
                  <a:pt x="264" y="213"/>
                  <a:pt x="262" y="213"/>
                </a:cubicBezTo>
                <a:close/>
                <a:moveTo>
                  <a:pt x="126" y="191"/>
                </a:moveTo>
                <a:cubicBezTo>
                  <a:pt x="126" y="180"/>
                  <a:pt x="119" y="172"/>
                  <a:pt x="106" y="166"/>
                </a:cubicBezTo>
                <a:cubicBezTo>
                  <a:pt x="93" y="161"/>
                  <a:pt x="80" y="158"/>
                  <a:pt x="67" y="158"/>
                </a:cubicBezTo>
                <a:cubicBezTo>
                  <a:pt x="60" y="158"/>
                  <a:pt x="52" y="159"/>
                  <a:pt x="43" y="161"/>
                </a:cubicBezTo>
                <a:cubicBezTo>
                  <a:pt x="33" y="163"/>
                  <a:pt x="25" y="167"/>
                  <a:pt x="19" y="172"/>
                </a:cubicBezTo>
                <a:cubicBezTo>
                  <a:pt x="12" y="177"/>
                  <a:pt x="9" y="183"/>
                  <a:pt x="9" y="191"/>
                </a:cubicBezTo>
                <a:cubicBezTo>
                  <a:pt x="9" y="202"/>
                  <a:pt x="15" y="209"/>
                  <a:pt x="27" y="213"/>
                </a:cubicBezTo>
                <a:cubicBezTo>
                  <a:pt x="40" y="217"/>
                  <a:pt x="53" y="218"/>
                  <a:pt x="68" y="218"/>
                </a:cubicBezTo>
                <a:cubicBezTo>
                  <a:pt x="82" y="218"/>
                  <a:pt x="95" y="217"/>
                  <a:pt x="107" y="213"/>
                </a:cubicBezTo>
                <a:cubicBezTo>
                  <a:pt x="120" y="209"/>
                  <a:pt x="126" y="202"/>
                  <a:pt x="126" y="191"/>
                </a:cubicBezTo>
                <a:close/>
                <a:moveTo>
                  <a:pt x="269" y="43"/>
                </a:moveTo>
                <a:cubicBezTo>
                  <a:pt x="269" y="54"/>
                  <a:pt x="266" y="63"/>
                  <a:pt x="259" y="70"/>
                </a:cubicBezTo>
                <a:cubicBezTo>
                  <a:pt x="252" y="78"/>
                  <a:pt x="243" y="83"/>
                  <a:pt x="233" y="87"/>
                </a:cubicBezTo>
                <a:cubicBezTo>
                  <a:pt x="222" y="91"/>
                  <a:pt x="212" y="93"/>
                  <a:pt x="202" y="93"/>
                </a:cubicBezTo>
                <a:cubicBezTo>
                  <a:pt x="192" y="93"/>
                  <a:pt x="182" y="91"/>
                  <a:pt x="171" y="87"/>
                </a:cubicBezTo>
                <a:cubicBezTo>
                  <a:pt x="161" y="83"/>
                  <a:pt x="152" y="78"/>
                  <a:pt x="145" y="70"/>
                </a:cubicBezTo>
                <a:cubicBezTo>
                  <a:pt x="138" y="63"/>
                  <a:pt x="135" y="54"/>
                  <a:pt x="135" y="43"/>
                </a:cubicBezTo>
                <a:cubicBezTo>
                  <a:pt x="135" y="34"/>
                  <a:pt x="138" y="26"/>
                  <a:pt x="146" y="19"/>
                </a:cubicBezTo>
                <a:cubicBezTo>
                  <a:pt x="153" y="13"/>
                  <a:pt x="162" y="8"/>
                  <a:pt x="172" y="5"/>
                </a:cubicBezTo>
                <a:cubicBezTo>
                  <a:pt x="182" y="2"/>
                  <a:pt x="192" y="0"/>
                  <a:pt x="202" y="0"/>
                </a:cubicBezTo>
                <a:cubicBezTo>
                  <a:pt x="209" y="0"/>
                  <a:pt x="216" y="1"/>
                  <a:pt x="224" y="3"/>
                </a:cubicBezTo>
                <a:cubicBezTo>
                  <a:pt x="231" y="5"/>
                  <a:pt x="239" y="7"/>
                  <a:pt x="246" y="11"/>
                </a:cubicBezTo>
                <a:cubicBezTo>
                  <a:pt x="252" y="14"/>
                  <a:pt x="258" y="19"/>
                  <a:pt x="262" y="24"/>
                </a:cubicBezTo>
                <a:cubicBezTo>
                  <a:pt x="267" y="29"/>
                  <a:pt x="269" y="36"/>
                  <a:pt x="269" y="43"/>
                </a:cubicBezTo>
                <a:close/>
                <a:moveTo>
                  <a:pt x="260" y="43"/>
                </a:moveTo>
                <a:cubicBezTo>
                  <a:pt x="260" y="36"/>
                  <a:pt x="257" y="30"/>
                  <a:pt x="250" y="25"/>
                </a:cubicBezTo>
                <a:cubicBezTo>
                  <a:pt x="244" y="19"/>
                  <a:pt x="236" y="16"/>
                  <a:pt x="226" y="13"/>
                </a:cubicBezTo>
                <a:cubicBezTo>
                  <a:pt x="217" y="11"/>
                  <a:pt x="209" y="10"/>
                  <a:pt x="202" y="10"/>
                </a:cubicBezTo>
                <a:cubicBezTo>
                  <a:pt x="189" y="10"/>
                  <a:pt x="176" y="13"/>
                  <a:pt x="163" y="19"/>
                </a:cubicBezTo>
                <a:cubicBezTo>
                  <a:pt x="150" y="24"/>
                  <a:pt x="143" y="32"/>
                  <a:pt x="143" y="43"/>
                </a:cubicBezTo>
                <a:cubicBezTo>
                  <a:pt x="143" y="54"/>
                  <a:pt x="149" y="62"/>
                  <a:pt x="162" y="65"/>
                </a:cubicBezTo>
                <a:cubicBezTo>
                  <a:pt x="174" y="69"/>
                  <a:pt x="187" y="71"/>
                  <a:pt x="202" y="71"/>
                </a:cubicBezTo>
                <a:cubicBezTo>
                  <a:pt x="216" y="71"/>
                  <a:pt x="229" y="69"/>
                  <a:pt x="242" y="65"/>
                </a:cubicBezTo>
                <a:cubicBezTo>
                  <a:pt x="254" y="61"/>
                  <a:pt x="260" y="54"/>
                  <a:pt x="260" y="43"/>
                </a:cubicBezTo>
                <a:close/>
                <a:moveTo>
                  <a:pt x="260" y="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" name="Freeform 227"/>
          <p:cNvSpPr>
            <a:spLocks noEditPoints="1"/>
          </p:cNvSpPr>
          <p:nvPr/>
        </p:nvSpPr>
        <p:spPr bwMode="auto">
          <a:xfrm>
            <a:off x="7466013" y="4875213"/>
            <a:ext cx="263525" cy="36513"/>
          </a:xfrm>
          <a:custGeom>
            <a:avLst/>
            <a:gdLst>
              <a:gd name="T0" fmla="*/ 334 w 334"/>
              <a:gd name="T1" fmla="*/ 46 h 46"/>
              <a:gd name="T2" fmla="*/ 320 w 334"/>
              <a:gd name="T3" fmla="*/ 46 h 46"/>
              <a:gd name="T4" fmla="*/ 320 w 334"/>
              <a:gd name="T5" fmla="*/ 13 h 46"/>
              <a:gd name="T6" fmla="*/ 14 w 334"/>
              <a:gd name="T7" fmla="*/ 13 h 46"/>
              <a:gd name="T8" fmla="*/ 14 w 334"/>
              <a:gd name="T9" fmla="*/ 46 h 46"/>
              <a:gd name="T10" fmla="*/ 0 w 334"/>
              <a:gd name="T11" fmla="*/ 46 h 46"/>
              <a:gd name="T12" fmla="*/ 0 w 334"/>
              <a:gd name="T13" fmla="*/ 0 h 46"/>
              <a:gd name="T14" fmla="*/ 334 w 334"/>
              <a:gd name="T15" fmla="*/ 0 h 46"/>
              <a:gd name="T16" fmla="*/ 334 w 334"/>
              <a:gd name="T17" fmla="*/ 46 h 46"/>
              <a:gd name="T18" fmla="*/ 334 w 334"/>
              <a:gd name="T1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46">
                <a:moveTo>
                  <a:pt x="334" y="46"/>
                </a:moveTo>
                <a:lnTo>
                  <a:pt x="320" y="46"/>
                </a:lnTo>
                <a:lnTo>
                  <a:pt x="320" y="13"/>
                </a:lnTo>
                <a:lnTo>
                  <a:pt x="14" y="13"/>
                </a:lnTo>
                <a:lnTo>
                  <a:pt x="14" y="46"/>
                </a:lnTo>
                <a:lnTo>
                  <a:pt x="0" y="46"/>
                </a:lnTo>
                <a:lnTo>
                  <a:pt x="0" y="0"/>
                </a:lnTo>
                <a:lnTo>
                  <a:pt x="334" y="0"/>
                </a:lnTo>
                <a:lnTo>
                  <a:pt x="334" y="46"/>
                </a:lnTo>
                <a:close/>
                <a:moveTo>
                  <a:pt x="334" y="4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Line 228"/>
          <p:cNvSpPr>
            <a:spLocks noChangeShapeType="1"/>
          </p:cNvSpPr>
          <p:nvPr/>
        </p:nvSpPr>
        <p:spPr bwMode="auto">
          <a:xfrm flipV="1">
            <a:off x="7988300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" name="Line 229"/>
          <p:cNvSpPr>
            <a:spLocks noChangeShapeType="1"/>
          </p:cNvSpPr>
          <p:nvPr/>
        </p:nvSpPr>
        <p:spPr bwMode="auto">
          <a:xfrm flipV="1">
            <a:off x="9636125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Line 230"/>
          <p:cNvSpPr>
            <a:spLocks noChangeShapeType="1"/>
          </p:cNvSpPr>
          <p:nvPr/>
        </p:nvSpPr>
        <p:spPr bwMode="auto">
          <a:xfrm>
            <a:off x="7988300" y="619918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" name="Line 231"/>
          <p:cNvSpPr>
            <a:spLocks noChangeShapeType="1"/>
          </p:cNvSpPr>
          <p:nvPr/>
        </p:nvSpPr>
        <p:spPr bwMode="auto">
          <a:xfrm flipH="1">
            <a:off x="9620250" y="619918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Line 232"/>
          <p:cNvSpPr>
            <a:spLocks noChangeShapeType="1"/>
          </p:cNvSpPr>
          <p:nvPr/>
        </p:nvSpPr>
        <p:spPr bwMode="auto">
          <a:xfrm>
            <a:off x="7988300" y="564991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Line 233"/>
          <p:cNvSpPr>
            <a:spLocks noChangeShapeType="1"/>
          </p:cNvSpPr>
          <p:nvPr/>
        </p:nvSpPr>
        <p:spPr bwMode="auto">
          <a:xfrm flipH="1">
            <a:off x="9620250" y="564991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4" name="Line 234"/>
          <p:cNvSpPr>
            <a:spLocks noChangeShapeType="1"/>
          </p:cNvSpPr>
          <p:nvPr/>
        </p:nvSpPr>
        <p:spPr bwMode="auto">
          <a:xfrm>
            <a:off x="7988300" y="510063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" name="Line 235"/>
          <p:cNvSpPr>
            <a:spLocks noChangeShapeType="1"/>
          </p:cNvSpPr>
          <p:nvPr/>
        </p:nvSpPr>
        <p:spPr bwMode="auto">
          <a:xfrm flipH="1">
            <a:off x="9620250" y="510063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" name="Line 236"/>
          <p:cNvSpPr>
            <a:spLocks noChangeShapeType="1"/>
          </p:cNvSpPr>
          <p:nvPr/>
        </p:nvSpPr>
        <p:spPr bwMode="auto">
          <a:xfrm>
            <a:off x="7988300" y="455136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" name="Line 237"/>
          <p:cNvSpPr>
            <a:spLocks noChangeShapeType="1"/>
          </p:cNvSpPr>
          <p:nvPr/>
        </p:nvSpPr>
        <p:spPr bwMode="auto">
          <a:xfrm flipH="1">
            <a:off x="9620250" y="455136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" name="Freeform 238"/>
          <p:cNvSpPr>
            <a:spLocks noEditPoints="1"/>
          </p:cNvSpPr>
          <p:nvPr/>
        </p:nvSpPr>
        <p:spPr bwMode="auto">
          <a:xfrm>
            <a:off x="7805738" y="6099176"/>
            <a:ext cx="100013" cy="161925"/>
          </a:xfrm>
          <a:custGeom>
            <a:avLst/>
            <a:gdLst>
              <a:gd name="T0" fmla="*/ 63 w 126"/>
              <a:gd name="T1" fmla="*/ 206 h 206"/>
              <a:gd name="T2" fmla="*/ 13 w 126"/>
              <a:gd name="T3" fmla="*/ 176 h 206"/>
              <a:gd name="T4" fmla="*/ 0 w 126"/>
              <a:gd name="T5" fmla="*/ 104 h 206"/>
              <a:gd name="T6" fmla="*/ 5 w 126"/>
              <a:gd name="T7" fmla="*/ 55 h 206"/>
              <a:gd name="T8" fmla="*/ 24 w 126"/>
              <a:gd name="T9" fmla="*/ 16 h 206"/>
              <a:gd name="T10" fmla="*/ 63 w 126"/>
              <a:gd name="T11" fmla="*/ 0 h 206"/>
              <a:gd name="T12" fmla="*/ 95 w 126"/>
              <a:gd name="T13" fmla="*/ 10 h 206"/>
              <a:gd name="T14" fmla="*/ 115 w 126"/>
              <a:gd name="T15" fmla="*/ 35 h 206"/>
              <a:gd name="T16" fmla="*/ 124 w 126"/>
              <a:gd name="T17" fmla="*/ 68 h 206"/>
              <a:gd name="T18" fmla="*/ 126 w 126"/>
              <a:gd name="T19" fmla="*/ 104 h 206"/>
              <a:gd name="T20" fmla="*/ 121 w 126"/>
              <a:gd name="T21" fmla="*/ 152 h 206"/>
              <a:gd name="T22" fmla="*/ 102 w 126"/>
              <a:gd name="T23" fmla="*/ 191 h 206"/>
              <a:gd name="T24" fmla="*/ 63 w 126"/>
              <a:gd name="T25" fmla="*/ 206 h 206"/>
              <a:gd name="T26" fmla="*/ 63 w 126"/>
              <a:gd name="T27" fmla="*/ 199 h 206"/>
              <a:gd name="T28" fmla="*/ 88 w 126"/>
              <a:gd name="T29" fmla="*/ 182 h 206"/>
              <a:gd name="T30" fmla="*/ 98 w 126"/>
              <a:gd name="T31" fmla="*/ 144 h 206"/>
              <a:gd name="T32" fmla="*/ 100 w 126"/>
              <a:gd name="T33" fmla="*/ 99 h 206"/>
              <a:gd name="T34" fmla="*/ 98 w 126"/>
              <a:gd name="T35" fmla="*/ 58 h 206"/>
              <a:gd name="T36" fmla="*/ 88 w 126"/>
              <a:gd name="T37" fmla="*/ 23 h 206"/>
              <a:gd name="T38" fmla="*/ 63 w 126"/>
              <a:gd name="T39" fmla="*/ 8 h 206"/>
              <a:gd name="T40" fmla="*/ 38 w 126"/>
              <a:gd name="T41" fmla="*/ 24 h 206"/>
              <a:gd name="T42" fmla="*/ 28 w 126"/>
              <a:gd name="T43" fmla="*/ 58 h 206"/>
              <a:gd name="T44" fmla="*/ 26 w 126"/>
              <a:gd name="T45" fmla="*/ 99 h 206"/>
              <a:gd name="T46" fmla="*/ 27 w 126"/>
              <a:gd name="T47" fmla="*/ 131 h 206"/>
              <a:gd name="T48" fmla="*/ 31 w 126"/>
              <a:gd name="T49" fmla="*/ 162 h 206"/>
              <a:gd name="T50" fmla="*/ 42 w 126"/>
              <a:gd name="T51" fmla="*/ 188 h 206"/>
              <a:gd name="T52" fmla="*/ 63 w 126"/>
              <a:gd name="T53" fmla="*/ 199 h 206"/>
              <a:gd name="T54" fmla="*/ 63 w 126"/>
              <a:gd name="T55" fmla="*/ 19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6">
                <a:moveTo>
                  <a:pt x="63" y="206"/>
                </a:moveTo>
                <a:cubicBezTo>
                  <a:pt x="39" y="206"/>
                  <a:pt x="22" y="196"/>
                  <a:pt x="13" y="176"/>
                </a:cubicBezTo>
                <a:cubicBezTo>
                  <a:pt x="4" y="156"/>
                  <a:pt x="0" y="132"/>
                  <a:pt x="0" y="104"/>
                </a:cubicBezTo>
                <a:cubicBezTo>
                  <a:pt x="0" y="87"/>
                  <a:pt x="1" y="71"/>
                  <a:pt x="5" y="55"/>
                </a:cubicBezTo>
                <a:cubicBezTo>
                  <a:pt x="8" y="40"/>
                  <a:pt x="14" y="27"/>
                  <a:pt x="24" y="16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3"/>
                  <a:pt x="95" y="10"/>
                </a:cubicBezTo>
                <a:cubicBezTo>
                  <a:pt x="104" y="16"/>
                  <a:pt x="110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5" y="79"/>
                  <a:pt x="126" y="91"/>
                  <a:pt x="126" y="104"/>
                </a:cubicBezTo>
                <a:cubicBezTo>
                  <a:pt x="126" y="121"/>
                  <a:pt x="124" y="138"/>
                  <a:pt x="121" y="152"/>
                </a:cubicBezTo>
                <a:cubicBezTo>
                  <a:pt x="118" y="167"/>
                  <a:pt x="112" y="180"/>
                  <a:pt x="102" y="191"/>
                </a:cubicBezTo>
                <a:cubicBezTo>
                  <a:pt x="93" y="201"/>
                  <a:pt x="80" y="206"/>
                  <a:pt x="63" y="206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7" y="158"/>
                  <a:pt x="98" y="144"/>
                </a:cubicBezTo>
                <a:cubicBezTo>
                  <a:pt x="99" y="130"/>
                  <a:pt x="100" y="115"/>
                  <a:pt x="100" y="99"/>
                </a:cubicBezTo>
                <a:cubicBezTo>
                  <a:pt x="100" y="84"/>
                  <a:pt x="99" y="70"/>
                  <a:pt x="98" y="58"/>
                </a:cubicBezTo>
                <a:cubicBezTo>
                  <a:pt x="97" y="45"/>
                  <a:pt x="93" y="34"/>
                  <a:pt x="88" y="23"/>
                </a:cubicBezTo>
                <a:cubicBezTo>
                  <a:pt x="83" y="13"/>
                  <a:pt x="74" y="8"/>
                  <a:pt x="63" y="8"/>
                </a:cubicBezTo>
                <a:cubicBezTo>
                  <a:pt x="52" y="8"/>
                  <a:pt x="43" y="13"/>
                  <a:pt x="38" y="24"/>
                </a:cubicBezTo>
                <a:cubicBezTo>
                  <a:pt x="32" y="34"/>
                  <a:pt x="29" y="45"/>
                  <a:pt x="28" y="58"/>
                </a:cubicBezTo>
                <a:cubicBezTo>
                  <a:pt x="26" y="70"/>
                  <a:pt x="26" y="84"/>
                  <a:pt x="26" y="99"/>
                </a:cubicBezTo>
                <a:cubicBezTo>
                  <a:pt x="26" y="110"/>
                  <a:pt x="26" y="121"/>
                  <a:pt x="27" y="131"/>
                </a:cubicBezTo>
                <a:cubicBezTo>
                  <a:pt x="27" y="141"/>
                  <a:pt x="29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" name="Freeform 239"/>
          <p:cNvSpPr>
            <a:spLocks noEditPoints="1"/>
          </p:cNvSpPr>
          <p:nvPr/>
        </p:nvSpPr>
        <p:spPr bwMode="auto">
          <a:xfrm>
            <a:off x="7816850" y="5549901"/>
            <a:ext cx="79375" cy="157163"/>
          </a:xfrm>
          <a:custGeom>
            <a:avLst/>
            <a:gdLst>
              <a:gd name="T0" fmla="*/ 2 w 100"/>
              <a:gd name="T1" fmla="*/ 200 h 200"/>
              <a:gd name="T2" fmla="*/ 2 w 100"/>
              <a:gd name="T3" fmla="*/ 189 h 200"/>
              <a:gd name="T4" fmla="*/ 39 w 100"/>
              <a:gd name="T5" fmla="*/ 180 h 200"/>
              <a:gd name="T6" fmla="*/ 39 w 100"/>
              <a:gd name="T7" fmla="*/ 22 h 200"/>
              <a:gd name="T8" fmla="*/ 0 w 100"/>
              <a:gd name="T9" fmla="*/ 30 h 200"/>
              <a:gd name="T10" fmla="*/ 0 w 100"/>
              <a:gd name="T11" fmla="*/ 19 h 200"/>
              <a:gd name="T12" fmla="*/ 56 w 100"/>
              <a:gd name="T13" fmla="*/ 0 h 200"/>
              <a:gd name="T14" fmla="*/ 60 w 100"/>
              <a:gd name="T15" fmla="*/ 0 h 200"/>
              <a:gd name="T16" fmla="*/ 62 w 100"/>
              <a:gd name="T17" fmla="*/ 1 h 200"/>
              <a:gd name="T18" fmla="*/ 63 w 100"/>
              <a:gd name="T19" fmla="*/ 3 h 200"/>
              <a:gd name="T20" fmla="*/ 63 w 100"/>
              <a:gd name="T21" fmla="*/ 180 h 200"/>
              <a:gd name="T22" fmla="*/ 100 w 100"/>
              <a:gd name="T23" fmla="*/ 189 h 200"/>
              <a:gd name="T24" fmla="*/ 100 w 100"/>
              <a:gd name="T25" fmla="*/ 200 h 200"/>
              <a:gd name="T26" fmla="*/ 2 w 100"/>
              <a:gd name="T27" fmla="*/ 200 h 200"/>
              <a:gd name="T28" fmla="*/ 2 w 100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200">
                <a:moveTo>
                  <a:pt x="2" y="200"/>
                </a:moveTo>
                <a:lnTo>
                  <a:pt x="2" y="189"/>
                </a:lnTo>
                <a:cubicBezTo>
                  <a:pt x="27" y="189"/>
                  <a:pt x="39" y="186"/>
                  <a:pt x="39" y="180"/>
                </a:cubicBezTo>
                <a:lnTo>
                  <a:pt x="39" y="22"/>
                </a:lnTo>
                <a:cubicBezTo>
                  <a:pt x="29" y="28"/>
                  <a:pt x="16" y="30"/>
                  <a:pt x="0" y="30"/>
                </a:cubicBezTo>
                <a:lnTo>
                  <a:pt x="0" y="19"/>
                </a:lnTo>
                <a:cubicBezTo>
                  <a:pt x="25" y="19"/>
                  <a:pt x="43" y="13"/>
                  <a:pt x="56" y="0"/>
                </a:cubicBezTo>
                <a:lnTo>
                  <a:pt x="60" y="0"/>
                </a:lnTo>
                <a:cubicBezTo>
                  <a:pt x="61" y="0"/>
                  <a:pt x="61" y="1"/>
                  <a:pt x="62" y="1"/>
                </a:cubicBezTo>
                <a:cubicBezTo>
                  <a:pt x="63" y="2"/>
                  <a:pt x="63" y="2"/>
                  <a:pt x="63" y="3"/>
                </a:cubicBezTo>
                <a:lnTo>
                  <a:pt x="63" y="180"/>
                </a:lnTo>
                <a:cubicBezTo>
                  <a:pt x="63" y="186"/>
                  <a:pt x="75" y="189"/>
                  <a:pt x="100" y="189"/>
                </a:cubicBezTo>
                <a:lnTo>
                  <a:pt x="100" y="200"/>
                </a:lnTo>
                <a:lnTo>
                  <a:pt x="2" y="200"/>
                </a:lnTo>
                <a:close/>
                <a:moveTo>
                  <a:pt x="2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" name="Freeform 240"/>
          <p:cNvSpPr>
            <a:spLocks noEditPoints="1"/>
          </p:cNvSpPr>
          <p:nvPr/>
        </p:nvSpPr>
        <p:spPr bwMode="auto">
          <a:xfrm>
            <a:off x="7808913" y="5000626"/>
            <a:ext cx="93663" cy="157163"/>
          </a:xfrm>
          <a:custGeom>
            <a:avLst/>
            <a:gdLst>
              <a:gd name="T0" fmla="*/ 0 w 120"/>
              <a:gd name="T1" fmla="*/ 200 h 200"/>
              <a:gd name="T2" fmla="*/ 0 w 120"/>
              <a:gd name="T3" fmla="*/ 192 h 200"/>
              <a:gd name="T4" fmla="*/ 1 w 120"/>
              <a:gd name="T5" fmla="*/ 191 h 200"/>
              <a:gd name="T6" fmla="*/ 47 w 120"/>
              <a:gd name="T7" fmla="*/ 139 h 200"/>
              <a:gd name="T8" fmla="*/ 64 w 120"/>
              <a:gd name="T9" fmla="*/ 120 h 200"/>
              <a:gd name="T10" fmla="*/ 77 w 120"/>
              <a:gd name="T11" fmla="*/ 102 h 200"/>
              <a:gd name="T12" fmla="*/ 87 w 120"/>
              <a:gd name="T13" fmla="*/ 81 h 200"/>
              <a:gd name="T14" fmla="*/ 91 w 120"/>
              <a:gd name="T15" fmla="*/ 59 h 200"/>
              <a:gd name="T16" fmla="*/ 87 w 120"/>
              <a:gd name="T17" fmla="*/ 36 h 200"/>
              <a:gd name="T18" fmla="*/ 73 w 120"/>
              <a:gd name="T19" fmla="*/ 18 h 200"/>
              <a:gd name="T20" fmla="*/ 52 w 120"/>
              <a:gd name="T21" fmla="*/ 11 h 200"/>
              <a:gd name="T22" fmla="*/ 28 w 120"/>
              <a:gd name="T23" fmla="*/ 19 h 200"/>
              <a:gd name="T24" fmla="*/ 13 w 120"/>
              <a:gd name="T25" fmla="*/ 39 h 200"/>
              <a:gd name="T26" fmla="*/ 17 w 120"/>
              <a:gd name="T27" fmla="*/ 39 h 200"/>
              <a:gd name="T28" fmla="*/ 28 w 120"/>
              <a:gd name="T29" fmla="*/ 43 h 200"/>
              <a:gd name="T30" fmla="*/ 33 w 120"/>
              <a:gd name="T31" fmla="*/ 55 h 200"/>
              <a:gd name="T32" fmla="*/ 28 w 120"/>
              <a:gd name="T33" fmla="*/ 67 h 200"/>
              <a:gd name="T34" fmla="*/ 17 w 120"/>
              <a:gd name="T35" fmla="*/ 72 h 200"/>
              <a:gd name="T36" fmla="*/ 5 w 120"/>
              <a:gd name="T37" fmla="*/ 67 h 200"/>
              <a:gd name="T38" fmla="*/ 0 w 120"/>
              <a:gd name="T39" fmla="*/ 55 h 200"/>
              <a:gd name="T40" fmla="*/ 4 w 120"/>
              <a:gd name="T41" fmla="*/ 34 h 200"/>
              <a:gd name="T42" fmla="*/ 16 w 120"/>
              <a:gd name="T43" fmla="*/ 16 h 200"/>
              <a:gd name="T44" fmla="*/ 34 w 120"/>
              <a:gd name="T45" fmla="*/ 5 h 200"/>
              <a:gd name="T46" fmla="*/ 56 w 120"/>
              <a:gd name="T47" fmla="*/ 0 h 200"/>
              <a:gd name="T48" fmla="*/ 88 w 120"/>
              <a:gd name="T49" fmla="*/ 8 h 200"/>
              <a:gd name="T50" fmla="*/ 111 w 120"/>
              <a:gd name="T51" fmla="*/ 28 h 200"/>
              <a:gd name="T52" fmla="*/ 120 w 120"/>
              <a:gd name="T53" fmla="*/ 59 h 200"/>
              <a:gd name="T54" fmla="*/ 114 w 120"/>
              <a:gd name="T55" fmla="*/ 84 h 200"/>
              <a:gd name="T56" fmla="*/ 99 w 120"/>
              <a:gd name="T57" fmla="*/ 105 h 200"/>
              <a:gd name="T58" fmla="*/ 77 w 120"/>
              <a:gd name="T59" fmla="*/ 127 h 200"/>
              <a:gd name="T60" fmla="*/ 58 w 120"/>
              <a:gd name="T61" fmla="*/ 143 h 200"/>
              <a:gd name="T62" fmla="*/ 24 w 120"/>
              <a:gd name="T63" fmla="*/ 176 h 200"/>
              <a:gd name="T64" fmla="*/ 53 w 120"/>
              <a:gd name="T65" fmla="*/ 176 h 200"/>
              <a:gd name="T66" fmla="*/ 89 w 120"/>
              <a:gd name="T67" fmla="*/ 176 h 200"/>
              <a:gd name="T68" fmla="*/ 104 w 120"/>
              <a:gd name="T69" fmla="*/ 174 h 200"/>
              <a:gd name="T70" fmla="*/ 111 w 120"/>
              <a:gd name="T71" fmla="*/ 147 h 200"/>
              <a:gd name="T72" fmla="*/ 120 w 120"/>
              <a:gd name="T73" fmla="*/ 147 h 200"/>
              <a:gd name="T74" fmla="*/ 111 w 120"/>
              <a:gd name="T75" fmla="*/ 200 h 200"/>
              <a:gd name="T76" fmla="*/ 0 w 120"/>
              <a:gd name="T77" fmla="*/ 200 h 200"/>
              <a:gd name="T78" fmla="*/ 0 w 120"/>
              <a:gd name="T7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0" h="200">
                <a:moveTo>
                  <a:pt x="0" y="200"/>
                </a:moveTo>
                <a:lnTo>
                  <a:pt x="0" y="192"/>
                </a:lnTo>
                <a:cubicBezTo>
                  <a:pt x="0" y="192"/>
                  <a:pt x="0" y="191"/>
                  <a:pt x="1" y="191"/>
                </a:cubicBezTo>
                <a:lnTo>
                  <a:pt x="47" y="139"/>
                </a:lnTo>
                <a:cubicBezTo>
                  <a:pt x="54" y="131"/>
                  <a:pt x="60" y="125"/>
                  <a:pt x="64" y="120"/>
                </a:cubicBezTo>
                <a:cubicBezTo>
                  <a:pt x="69" y="115"/>
                  <a:pt x="73" y="109"/>
                  <a:pt x="77" y="102"/>
                </a:cubicBezTo>
                <a:cubicBezTo>
                  <a:pt x="82" y="95"/>
                  <a:pt x="85" y="88"/>
                  <a:pt x="87" y="81"/>
                </a:cubicBezTo>
                <a:cubicBezTo>
                  <a:pt x="90" y="74"/>
                  <a:pt x="91" y="67"/>
                  <a:pt x="91" y="59"/>
                </a:cubicBezTo>
                <a:cubicBezTo>
                  <a:pt x="91" y="51"/>
                  <a:pt x="90" y="43"/>
                  <a:pt x="87" y="36"/>
                </a:cubicBezTo>
                <a:cubicBezTo>
                  <a:pt x="84" y="28"/>
                  <a:pt x="79" y="22"/>
                  <a:pt x="73" y="18"/>
                </a:cubicBezTo>
                <a:cubicBezTo>
                  <a:pt x="67" y="13"/>
                  <a:pt x="60" y="11"/>
                  <a:pt x="52" y="11"/>
                </a:cubicBezTo>
                <a:cubicBezTo>
                  <a:pt x="43" y="11"/>
                  <a:pt x="35" y="14"/>
                  <a:pt x="28" y="19"/>
                </a:cubicBezTo>
                <a:cubicBezTo>
                  <a:pt x="21" y="24"/>
                  <a:pt x="16" y="31"/>
                  <a:pt x="13" y="39"/>
                </a:cubicBezTo>
                <a:cubicBezTo>
                  <a:pt x="14" y="39"/>
                  <a:pt x="15" y="39"/>
                  <a:pt x="17" y="39"/>
                </a:cubicBezTo>
                <a:cubicBezTo>
                  <a:pt x="21" y="39"/>
                  <a:pt x="25" y="40"/>
                  <a:pt x="28" y="43"/>
                </a:cubicBezTo>
                <a:cubicBezTo>
                  <a:pt x="31" y="46"/>
                  <a:pt x="33" y="50"/>
                  <a:pt x="33" y="55"/>
                </a:cubicBezTo>
                <a:cubicBezTo>
                  <a:pt x="33" y="60"/>
                  <a:pt x="31" y="64"/>
                  <a:pt x="28" y="67"/>
                </a:cubicBezTo>
                <a:cubicBezTo>
                  <a:pt x="25" y="70"/>
                  <a:pt x="21" y="72"/>
                  <a:pt x="17" y="72"/>
                </a:cubicBezTo>
                <a:cubicBezTo>
                  <a:pt x="12" y="72"/>
                  <a:pt x="8" y="70"/>
                  <a:pt x="5" y="67"/>
                </a:cubicBezTo>
                <a:cubicBezTo>
                  <a:pt x="2" y="63"/>
                  <a:pt x="0" y="60"/>
                  <a:pt x="0" y="55"/>
                </a:cubicBezTo>
                <a:cubicBezTo>
                  <a:pt x="0" y="48"/>
                  <a:pt x="1" y="40"/>
                  <a:pt x="4" y="34"/>
                </a:cubicBezTo>
                <a:cubicBezTo>
                  <a:pt x="7" y="27"/>
                  <a:pt x="11" y="21"/>
                  <a:pt x="16" y="16"/>
                </a:cubicBezTo>
                <a:cubicBezTo>
                  <a:pt x="22" y="11"/>
                  <a:pt x="28" y="7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7" y="0"/>
                  <a:pt x="78" y="3"/>
                  <a:pt x="88" y="8"/>
                </a:cubicBezTo>
                <a:cubicBezTo>
                  <a:pt x="98" y="12"/>
                  <a:pt x="105" y="19"/>
                  <a:pt x="111" y="28"/>
                </a:cubicBezTo>
                <a:cubicBezTo>
                  <a:pt x="117" y="37"/>
                  <a:pt x="120" y="47"/>
                  <a:pt x="120" y="59"/>
                </a:cubicBezTo>
                <a:cubicBezTo>
                  <a:pt x="120" y="68"/>
                  <a:pt x="118" y="76"/>
                  <a:pt x="114" y="84"/>
                </a:cubicBezTo>
                <a:cubicBezTo>
                  <a:pt x="110" y="92"/>
                  <a:pt x="105" y="99"/>
                  <a:pt x="99" y="105"/>
                </a:cubicBezTo>
                <a:cubicBezTo>
                  <a:pt x="94" y="112"/>
                  <a:pt x="86" y="119"/>
                  <a:pt x="77" y="127"/>
                </a:cubicBezTo>
                <a:cubicBezTo>
                  <a:pt x="67" y="135"/>
                  <a:pt x="61" y="140"/>
                  <a:pt x="58" y="143"/>
                </a:cubicBezTo>
                <a:lnTo>
                  <a:pt x="24" y="176"/>
                </a:lnTo>
                <a:lnTo>
                  <a:pt x="53" y="176"/>
                </a:lnTo>
                <a:cubicBezTo>
                  <a:pt x="67" y="176"/>
                  <a:pt x="79" y="176"/>
                  <a:pt x="89" y="176"/>
                </a:cubicBezTo>
                <a:cubicBezTo>
                  <a:pt x="98" y="175"/>
                  <a:pt x="103" y="175"/>
                  <a:pt x="104" y="174"/>
                </a:cubicBezTo>
                <a:cubicBezTo>
                  <a:pt x="106" y="172"/>
                  <a:pt x="109" y="163"/>
                  <a:pt x="111" y="147"/>
                </a:cubicBezTo>
                <a:lnTo>
                  <a:pt x="120" y="147"/>
                </a:lnTo>
                <a:lnTo>
                  <a:pt x="111" y="200"/>
                </a:lnTo>
                <a:lnTo>
                  <a:pt x="0" y="200"/>
                </a:lnTo>
                <a:close/>
                <a:moveTo>
                  <a:pt x="0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Freeform 241"/>
          <p:cNvSpPr>
            <a:spLocks noEditPoints="1"/>
          </p:cNvSpPr>
          <p:nvPr/>
        </p:nvSpPr>
        <p:spPr bwMode="auto">
          <a:xfrm>
            <a:off x="7807325" y="4451351"/>
            <a:ext cx="96838" cy="163513"/>
          </a:xfrm>
          <a:custGeom>
            <a:avLst/>
            <a:gdLst>
              <a:gd name="T0" fmla="*/ 16 w 124"/>
              <a:gd name="T1" fmla="*/ 176 h 206"/>
              <a:gd name="T2" fmla="*/ 35 w 124"/>
              <a:gd name="T3" fmla="*/ 192 h 206"/>
              <a:gd name="T4" fmla="*/ 60 w 124"/>
              <a:gd name="T5" fmla="*/ 197 h 206"/>
              <a:gd name="T6" fmla="*/ 85 w 124"/>
              <a:gd name="T7" fmla="*/ 182 h 206"/>
              <a:gd name="T8" fmla="*/ 92 w 124"/>
              <a:gd name="T9" fmla="*/ 148 h 206"/>
              <a:gd name="T10" fmla="*/ 90 w 124"/>
              <a:gd name="T11" fmla="*/ 131 h 206"/>
              <a:gd name="T12" fmla="*/ 85 w 124"/>
              <a:gd name="T13" fmla="*/ 115 h 206"/>
              <a:gd name="T14" fmla="*/ 75 w 124"/>
              <a:gd name="T15" fmla="*/ 103 h 206"/>
              <a:gd name="T16" fmla="*/ 60 w 124"/>
              <a:gd name="T17" fmla="*/ 99 h 206"/>
              <a:gd name="T18" fmla="*/ 40 w 124"/>
              <a:gd name="T19" fmla="*/ 99 h 206"/>
              <a:gd name="T20" fmla="*/ 37 w 124"/>
              <a:gd name="T21" fmla="*/ 96 h 206"/>
              <a:gd name="T22" fmla="*/ 37 w 124"/>
              <a:gd name="T23" fmla="*/ 93 h 206"/>
              <a:gd name="T24" fmla="*/ 40 w 124"/>
              <a:gd name="T25" fmla="*/ 91 h 206"/>
              <a:gd name="T26" fmla="*/ 56 w 124"/>
              <a:gd name="T27" fmla="*/ 90 h 206"/>
              <a:gd name="T28" fmla="*/ 74 w 124"/>
              <a:gd name="T29" fmla="*/ 82 h 206"/>
              <a:gd name="T30" fmla="*/ 84 w 124"/>
              <a:gd name="T31" fmla="*/ 63 h 206"/>
              <a:gd name="T32" fmla="*/ 87 w 124"/>
              <a:gd name="T33" fmla="*/ 41 h 206"/>
              <a:gd name="T34" fmla="*/ 81 w 124"/>
              <a:gd name="T35" fmla="*/ 18 h 206"/>
              <a:gd name="T36" fmla="*/ 60 w 124"/>
              <a:gd name="T37" fmla="*/ 8 h 206"/>
              <a:gd name="T38" fmla="*/ 38 w 124"/>
              <a:gd name="T39" fmla="*/ 13 h 206"/>
              <a:gd name="T40" fmla="*/ 22 w 124"/>
              <a:gd name="T41" fmla="*/ 26 h 206"/>
              <a:gd name="T42" fmla="*/ 23 w 124"/>
              <a:gd name="T43" fmla="*/ 25 h 206"/>
              <a:gd name="T44" fmla="*/ 24 w 124"/>
              <a:gd name="T45" fmla="*/ 25 h 206"/>
              <a:gd name="T46" fmla="*/ 35 w 124"/>
              <a:gd name="T47" fmla="*/ 30 h 206"/>
              <a:gd name="T48" fmla="*/ 39 w 124"/>
              <a:gd name="T49" fmla="*/ 41 h 206"/>
              <a:gd name="T50" fmla="*/ 35 w 124"/>
              <a:gd name="T51" fmla="*/ 53 h 206"/>
              <a:gd name="T52" fmla="*/ 24 w 124"/>
              <a:gd name="T53" fmla="*/ 57 h 206"/>
              <a:gd name="T54" fmla="*/ 12 w 124"/>
              <a:gd name="T55" fmla="*/ 53 h 206"/>
              <a:gd name="T56" fmla="*/ 8 w 124"/>
              <a:gd name="T57" fmla="*/ 41 h 206"/>
              <a:gd name="T58" fmla="*/ 15 w 124"/>
              <a:gd name="T59" fmla="*/ 19 h 206"/>
              <a:gd name="T60" fmla="*/ 36 w 124"/>
              <a:gd name="T61" fmla="*/ 5 h 206"/>
              <a:gd name="T62" fmla="*/ 60 w 124"/>
              <a:gd name="T63" fmla="*/ 0 h 206"/>
              <a:gd name="T64" fmla="*/ 79 w 124"/>
              <a:gd name="T65" fmla="*/ 3 h 206"/>
              <a:gd name="T66" fmla="*/ 98 w 124"/>
              <a:gd name="T67" fmla="*/ 10 h 206"/>
              <a:gd name="T68" fmla="*/ 111 w 124"/>
              <a:gd name="T69" fmla="*/ 23 h 206"/>
              <a:gd name="T70" fmla="*/ 116 w 124"/>
              <a:gd name="T71" fmla="*/ 41 h 206"/>
              <a:gd name="T72" fmla="*/ 111 w 124"/>
              <a:gd name="T73" fmla="*/ 64 h 206"/>
              <a:gd name="T74" fmla="*/ 95 w 124"/>
              <a:gd name="T75" fmla="*/ 83 h 206"/>
              <a:gd name="T76" fmla="*/ 74 w 124"/>
              <a:gd name="T77" fmla="*/ 94 h 206"/>
              <a:gd name="T78" fmla="*/ 98 w 124"/>
              <a:gd name="T79" fmla="*/ 104 h 206"/>
              <a:gd name="T80" fmla="*/ 117 w 124"/>
              <a:gd name="T81" fmla="*/ 123 h 206"/>
              <a:gd name="T82" fmla="*/ 124 w 124"/>
              <a:gd name="T83" fmla="*/ 148 h 206"/>
              <a:gd name="T84" fmla="*/ 115 w 124"/>
              <a:gd name="T85" fmla="*/ 178 h 206"/>
              <a:gd name="T86" fmla="*/ 91 w 124"/>
              <a:gd name="T87" fmla="*/ 198 h 206"/>
              <a:gd name="T88" fmla="*/ 60 w 124"/>
              <a:gd name="T89" fmla="*/ 206 h 206"/>
              <a:gd name="T90" fmla="*/ 32 w 124"/>
              <a:gd name="T91" fmla="*/ 200 h 206"/>
              <a:gd name="T92" fmla="*/ 9 w 124"/>
              <a:gd name="T93" fmla="*/ 185 h 206"/>
              <a:gd name="T94" fmla="*/ 0 w 124"/>
              <a:gd name="T95" fmla="*/ 159 h 206"/>
              <a:gd name="T96" fmla="*/ 5 w 124"/>
              <a:gd name="T97" fmla="*/ 147 h 206"/>
              <a:gd name="T98" fmla="*/ 17 w 124"/>
              <a:gd name="T99" fmla="*/ 142 h 206"/>
              <a:gd name="T100" fmla="*/ 26 w 124"/>
              <a:gd name="T101" fmla="*/ 144 h 206"/>
              <a:gd name="T102" fmla="*/ 32 w 124"/>
              <a:gd name="T103" fmla="*/ 150 h 206"/>
              <a:gd name="T104" fmla="*/ 35 w 124"/>
              <a:gd name="T105" fmla="*/ 159 h 206"/>
              <a:gd name="T106" fmla="*/ 29 w 124"/>
              <a:gd name="T107" fmla="*/ 171 h 206"/>
              <a:gd name="T108" fmla="*/ 17 w 124"/>
              <a:gd name="T109" fmla="*/ 176 h 206"/>
              <a:gd name="T110" fmla="*/ 16 w 124"/>
              <a:gd name="T111" fmla="*/ 176 h 206"/>
              <a:gd name="T112" fmla="*/ 16 w 124"/>
              <a:gd name="T113" fmla="*/ 17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" h="206">
                <a:moveTo>
                  <a:pt x="16" y="176"/>
                </a:moveTo>
                <a:cubicBezTo>
                  <a:pt x="20" y="183"/>
                  <a:pt x="27" y="188"/>
                  <a:pt x="35" y="192"/>
                </a:cubicBezTo>
                <a:cubicBezTo>
                  <a:pt x="42" y="195"/>
                  <a:pt x="51" y="197"/>
                  <a:pt x="60" y="197"/>
                </a:cubicBezTo>
                <a:cubicBezTo>
                  <a:pt x="72" y="197"/>
                  <a:pt x="80" y="192"/>
                  <a:pt x="85" y="182"/>
                </a:cubicBezTo>
                <a:cubicBezTo>
                  <a:pt x="90" y="172"/>
                  <a:pt x="92" y="161"/>
                  <a:pt x="92" y="148"/>
                </a:cubicBezTo>
                <a:cubicBezTo>
                  <a:pt x="92" y="142"/>
                  <a:pt x="92" y="137"/>
                  <a:pt x="90" y="131"/>
                </a:cubicBezTo>
                <a:cubicBezTo>
                  <a:pt x="90" y="125"/>
                  <a:pt x="88" y="120"/>
                  <a:pt x="85" y="115"/>
                </a:cubicBezTo>
                <a:cubicBezTo>
                  <a:pt x="83" y="110"/>
                  <a:pt x="79" y="106"/>
                  <a:pt x="75" y="103"/>
                </a:cubicBezTo>
                <a:cubicBezTo>
                  <a:pt x="71" y="100"/>
                  <a:pt x="66" y="99"/>
                  <a:pt x="60" y="99"/>
                </a:cubicBezTo>
                <a:lnTo>
                  <a:pt x="40" y="99"/>
                </a:lnTo>
                <a:cubicBezTo>
                  <a:pt x="38" y="99"/>
                  <a:pt x="37" y="98"/>
                  <a:pt x="37" y="96"/>
                </a:cubicBezTo>
                <a:lnTo>
                  <a:pt x="37" y="93"/>
                </a:lnTo>
                <a:cubicBezTo>
                  <a:pt x="37" y="92"/>
                  <a:pt x="38" y="91"/>
                  <a:pt x="40" y="91"/>
                </a:cubicBezTo>
                <a:lnTo>
                  <a:pt x="56" y="90"/>
                </a:lnTo>
                <a:cubicBezTo>
                  <a:pt x="63" y="90"/>
                  <a:pt x="69" y="87"/>
                  <a:pt x="74" y="82"/>
                </a:cubicBezTo>
                <a:cubicBezTo>
                  <a:pt x="79" y="77"/>
                  <a:pt x="82" y="70"/>
                  <a:pt x="84" y="63"/>
                </a:cubicBezTo>
                <a:cubicBezTo>
                  <a:pt x="86" y="55"/>
                  <a:pt x="87" y="48"/>
                  <a:pt x="87" y="41"/>
                </a:cubicBezTo>
                <a:cubicBezTo>
                  <a:pt x="87" y="32"/>
                  <a:pt x="85" y="24"/>
                  <a:pt x="81" y="18"/>
                </a:cubicBezTo>
                <a:cubicBezTo>
                  <a:pt x="76" y="11"/>
                  <a:pt x="69" y="8"/>
                  <a:pt x="60" y="8"/>
                </a:cubicBezTo>
                <a:cubicBezTo>
                  <a:pt x="52" y="8"/>
                  <a:pt x="45" y="10"/>
                  <a:pt x="38" y="13"/>
                </a:cubicBezTo>
                <a:cubicBezTo>
                  <a:pt x="31" y="16"/>
                  <a:pt x="26" y="20"/>
                  <a:pt x="22" y="26"/>
                </a:cubicBezTo>
                <a:cubicBezTo>
                  <a:pt x="22" y="26"/>
                  <a:pt x="22" y="25"/>
                  <a:pt x="23" y="25"/>
                </a:cubicBezTo>
                <a:lnTo>
                  <a:pt x="24" y="25"/>
                </a:lnTo>
                <a:cubicBezTo>
                  <a:pt x="28" y="25"/>
                  <a:pt x="32" y="27"/>
                  <a:pt x="35" y="30"/>
                </a:cubicBezTo>
                <a:cubicBezTo>
                  <a:pt x="38" y="33"/>
                  <a:pt x="39" y="37"/>
                  <a:pt x="39" y="41"/>
                </a:cubicBezTo>
                <a:cubicBezTo>
                  <a:pt x="39" y="46"/>
                  <a:pt x="38" y="49"/>
                  <a:pt x="35" y="53"/>
                </a:cubicBezTo>
                <a:cubicBezTo>
                  <a:pt x="32" y="56"/>
                  <a:pt x="28" y="57"/>
                  <a:pt x="24" y="57"/>
                </a:cubicBezTo>
                <a:cubicBezTo>
                  <a:pt x="19" y="57"/>
                  <a:pt x="15" y="56"/>
                  <a:pt x="12" y="53"/>
                </a:cubicBezTo>
                <a:cubicBezTo>
                  <a:pt x="9" y="49"/>
                  <a:pt x="8" y="46"/>
                  <a:pt x="8" y="41"/>
                </a:cubicBezTo>
                <a:cubicBezTo>
                  <a:pt x="8" y="33"/>
                  <a:pt x="10" y="25"/>
                  <a:pt x="15" y="19"/>
                </a:cubicBezTo>
                <a:cubicBezTo>
                  <a:pt x="21" y="13"/>
                  <a:pt x="27" y="8"/>
                  <a:pt x="36" y="5"/>
                </a:cubicBezTo>
                <a:cubicBezTo>
                  <a:pt x="44" y="1"/>
                  <a:pt x="52" y="0"/>
                  <a:pt x="60" y="0"/>
                </a:cubicBezTo>
                <a:cubicBezTo>
                  <a:pt x="66" y="0"/>
                  <a:pt x="73" y="1"/>
                  <a:pt x="79" y="3"/>
                </a:cubicBezTo>
                <a:cubicBezTo>
                  <a:pt x="86" y="4"/>
                  <a:pt x="92" y="7"/>
                  <a:pt x="98" y="10"/>
                </a:cubicBezTo>
                <a:cubicBezTo>
                  <a:pt x="103" y="13"/>
                  <a:pt x="108" y="18"/>
                  <a:pt x="111" y="23"/>
                </a:cubicBezTo>
                <a:cubicBezTo>
                  <a:pt x="115" y="28"/>
                  <a:pt x="116" y="34"/>
                  <a:pt x="116" y="41"/>
                </a:cubicBezTo>
                <a:cubicBezTo>
                  <a:pt x="116" y="49"/>
                  <a:pt x="114" y="57"/>
                  <a:pt x="111" y="64"/>
                </a:cubicBezTo>
                <a:cubicBezTo>
                  <a:pt x="107" y="71"/>
                  <a:pt x="101" y="78"/>
                  <a:pt x="95" y="83"/>
                </a:cubicBezTo>
                <a:cubicBezTo>
                  <a:pt x="88" y="88"/>
                  <a:pt x="81" y="92"/>
                  <a:pt x="74" y="94"/>
                </a:cubicBezTo>
                <a:cubicBezTo>
                  <a:pt x="82" y="96"/>
                  <a:pt x="90" y="99"/>
                  <a:pt x="98" y="104"/>
                </a:cubicBezTo>
                <a:cubicBezTo>
                  <a:pt x="106" y="109"/>
                  <a:pt x="112" y="115"/>
                  <a:pt x="117" y="123"/>
                </a:cubicBezTo>
                <a:cubicBezTo>
                  <a:pt x="122" y="131"/>
                  <a:pt x="124" y="139"/>
                  <a:pt x="124" y="148"/>
                </a:cubicBezTo>
                <a:cubicBezTo>
                  <a:pt x="124" y="159"/>
                  <a:pt x="121" y="169"/>
                  <a:pt x="115" y="178"/>
                </a:cubicBezTo>
                <a:cubicBezTo>
                  <a:pt x="109" y="186"/>
                  <a:pt x="101" y="193"/>
                  <a:pt x="91" y="198"/>
                </a:cubicBezTo>
                <a:cubicBezTo>
                  <a:pt x="81" y="203"/>
                  <a:pt x="71" y="206"/>
                  <a:pt x="60" y="206"/>
                </a:cubicBezTo>
                <a:cubicBezTo>
                  <a:pt x="51" y="206"/>
                  <a:pt x="41" y="204"/>
                  <a:pt x="32" y="200"/>
                </a:cubicBezTo>
                <a:cubicBezTo>
                  <a:pt x="23" y="197"/>
                  <a:pt x="15" y="192"/>
                  <a:pt x="9" y="185"/>
                </a:cubicBezTo>
                <a:cubicBezTo>
                  <a:pt x="3" y="177"/>
                  <a:pt x="0" y="169"/>
                  <a:pt x="0" y="159"/>
                </a:cubicBezTo>
                <a:cubicBezTo>
                  <a:pt x="0" y="154"/>
                  <a:pt x="1" y="150"/>
                  <a:pt x="5" y="147"/>
                </a:cubicBezTo>
                <a:cubicBezTo>
                  <a:pt x="8" y="143"/>
                  <a:pt x="12" y="142"/>
                  <a:pt x="17" y="142"/>
                </a:cubicBezTo>
                <a:cubicBezTo>
                  <a:pt x="20" y="142"/>
                  <a:pt x="23" y="142"/>
                  <a:pt x="26" y="144"/>
                </a:cubicBezTo>
                <a:cubicBezTo>
                  <a:pt x="29" y="145"/>
                  <a:pt x="31" y="147"/>
                  <a:pt x="32" y="150"/>
                </a:cubicBezTo>
                <a:cubicBezTo>
                  <a:pt x="34" y="153"/>
                  <a:pt x="35" y="156"/>
                  <a:pt x="35" y="159"/>
                </a:cubicBezTo>
                <a:cubicBezTo>
                  <a:pt x="35" y="164"/>
                  <a:pt x="33" y="168"/>
                  <a:pt x="29" y="171"/>
                </a:cubicBezTo>
                <a:cubicBezTo>
                  <a:pt x="26" y="175"/>
                  <a:pt x="22" y="176"/>
                  <a:pt x="17" y="176"/>
                </a:cubicBezTo>
                <a:lnTo>
                  <a:pt x="16" y="176"/>
                </a:lnTo>
                <a:close/>
                <a:moveTo>
                  <a:pt x="16" y="17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2" name="Freeform 242"/>
          <p:cNvSpPr>
            <a:spLocks/>
          </p:cNvSpPr>
          <p:nvPr/>
        </p:nvSpPr>
        <p:spPr bwMode="auto">
          <a:xfrm>
            <a:off x="8153400" y="4551363"/>
            <a:ext cx="1482725" cy="973138"/>
          </a:xfrm>
          <a:custGeom>
            <a:avLst/>
            <a:gdLst>
              <a:gd name="T0" fmla="*/ 0 w 1879"/>
              <a:gd name="T1" fmla="*/ 0 h 1232"/>
              <a:gd name="T2" fmla="*/ 209 w 1879"/>
              <a:gd name="T3" fmla="*/ 615 h 1232"/>
              <a:gd name="T4" fmla="*/ 418 w 1879"/>
              <a:gd name="T5" fmla="*/ 800 h 1232"/>
              <a:gd name="T6" fmla="*/ 626 w 1879"/>
              <a:gd name="T7" fmla="*/ 923 h 1232"/>
              <a:gd name="T8" fmla="*/ 835 w 1879"/>
              <a:gd name="T9" fmla="*/ 1012 h 1232"/>
              <a:gd name="T10" fmla="*/ 1044 w 1879"/>
              <a:gd name="T11" fmla="*/ 1079 h 1232"/>
              <a:gd name="T12" fmla="*/ 1253 w 1879"/>
              <a:gd name="T13" fmla="*/ 1130 h 1232"/>
              <a:gd name="T14" fmla="*/ 1461 w 1879"/>
              <a:gd name="T15" fmla="*/ 1171 h 1232"/>
              <a:gd name="T16" fmla="*/ 1670 w 1879"/>
              <a:gd name="T17" fmla="*/ 1205 h 1232"/>
              <a:gd name="T18" fmla="*/ 1879 w 1879"/>
              <a:gd name="T19" fmla="*/ 1232 h 1232"/>
              <a:gd name="T20" fmla="*/ 1879 w 1879"/>
              <a:gd name="T21" fmla="*/ 1232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9" h="1232">
                <a:moveTo>
                  <a:pt x="0" y="0"/>
                </a:moveTo>
                <a:lnTo>
                  <a:pt x="209" y="615"/>
                </a:lnTo>
                <a:lnTo>
                  <a:pt x="418" y="800"/>
                </a:lnTo>
                <a:lnTo>
                  <a:pt x="626" y="923"/>
                </a:lnTo>
                <a:lnTo>
                  <a:pt x="835" y="1012"/>
                </a:lnTo>
                <a:lnTo>
                  <a:pt x="1044" y="1079"/>
                </a:lnTo>
                <a:lnTo>
                  <a:pt x="1253" y="1130"/>
                </a:lnTo>
                <a:lnTo>
                  <a:pt x="1461" y="1171"/>
                </a:lnTo>
                <a:lnTo>
                  <a:pt x="1670" y="1205"/>
                </a:lnTo>
                <a:lnTo>
                  <a:pt x="1879" y="1232"/>
                </a:lnTo>
                <a:lnTo>
                  <a:pt x="1879" y="1232"/>
                </a:lnTo>
              </a:path>
            </a:pathLst>
          </a:custGeom>
          <a:noFill/>
          <a:ln w="19050" cap="sq">
            <a:solidFill>
              <a:srgbClr val="194CC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" name="Freeform 244"/>
          <p:cNvSpPr>
            <a:spLocks noEditPoints="1"/>
          </p:cNvSpPr>
          <p:nvPr/>
        </p:nvSpPr>
        <p:spPr bwMode="auto">
          <a:xfrm>
            <a:off x="7902575" y="4214813"/>
            <a:ext cx="222250" cy="177800"/>
          </a:xfrm>
          <a:custGeom>
            <a:avLst/>
            <a:gdLst>
              <a:gd name="T0" fmla="*/ 0 w 282"/>
              <a:gd name="T1" fmla="*/ 227 h 227"/>
              <a:gd name="T2" fmla="*/ 0 w 282"/>
              <a:gd name="T3" fmla="*/ 215 h 227"/>
              <a:gd name="T4" fmla="*/ 34 w 282"/>
              <a:gd name="T5" fmla="*/ 196 h 227"/>
              <a:gd name="T6" fmla="*/ 34 w 282"/>
              <a:gd name="T7" fmla="*/ 22 h 227"/>
              <a:gd name="T8" fmla="*/ 0 w 282"/>
              <a:gd name="T9" fmla="*/ 11 h 227"/>
              <a:gd name="T10" fmla="*/ 0 w 282"/>
              <a:gd name="T11" fmla="*/ 0 h 227"/>
              <a:gd name="T12" fmla="*/ 63 w 282"/>
              <a:gd name="T13" fmla="*/ 0 h 227"/>
              <a:gd name="T14" fmla="*/ 68 w 282"/>
              <a:gd name="T15" fmla="*/ 3 h 227"/>
              <a:gd name="T16" fmla="*/ 141 w 282"/>
              <a:gd name="T17" fmla="*/ 192 h 227"/>
              <a:gd name="T18" fmla="*/ 213 w 282"/>
              <a:gd name="T19" fmla="*/ 3 h 227"/>
              <a:gd name="T20" fmla="*/ 219 w 282"/>
              <a:gd name="T21" fmla="*/ 0 h 227"/>
              <a:gd name="T22" fmla="*/ 282 w 282"/>
              <a:gd name="T23" fmla="*/ 0 h 227"/>
              <a:gd name="T24" fmla="*/ 282 w 282"/>
              <a:gd name="T25" fmla="*/ 11 h 227"/>
              <a:gd name="T26" fmla="*/ 247 w 282"/>
              <a:gd name="T27" fmla="*/ 22 h 227"/>
              <a:gd name="T28" fmla="*/ 247 w 282"/>
              <a:gd name="T29" fmla="*/ 205 h 227"/>
              <a:gd name="T30" fmla="*/ 282 w 282"/>
              <a:gd name="T31" fmla="*/ 215 h 227"/>
              <a:gd name="T32" fmla="*/ 282 w 282"/>
              <a:gd name="T33" fmla="*/ 227 h 227"/>
              <a:gd name="T34" fmla="*/ 185 w 282"/>
              <a:gd name="T35" fmla="*/ 227 h 227"/>
              <a:gd name="T36" fmla="*/ 185 w 282"/>
              <a:gd name="T37" fmla="*/ 215 h 227"/>
              <a:gd name="T38" fmla="*/ 219 w 282"/>
              <a:gd name="T39" fmla="*/ 205 h 227"/>
              <a:gd name="T40" fmla="*/ 219 w 282"/>
              <a:gd name="T41" fmla="*/ 11 h 227"/>
              <a:gd name="T42" fmla="*/ 137 w 282"/>
              <a:gd name="T43" fmla="*/ 223 h 227"/>
              <a:gd name="T44" fmla="*/ 131 w 282"/>
              <a:gd name="T45" fmla="*/ 227 h 227"/>
              <a:gd name="T46" fmla="*/ 126 w 282"/>
              <a:gd name="T47" fmla="*/ 223 h 227"/>
              <a:gd name="T48" fmla="*/ 45 w 282"/>
              <a:gd name="T49" fmla="*/ 13 h 227"/>
              <a:gd name="T50" fmla="*/ 45 w 282"/>
              <a:gd name="T51" fmla="*/ 196 h 227"/>
              <a:gd name="T52" fmla="*/ 79 w 282"/>
              <a:gd name="T53" fmla="*/ 215 h 227"/>
              <a:gd name="T54" fmla="*/ 79 w 282"/>
              <a:gd name="T55" fmla="*/ 227 h 227"/>
              <a:gd name="T56" fmla="*/ 0 w 282"/>
              <a:gd name="T57" fmla="*/ 227 h 227"/>
              <a:gd name="T58" fmla="*/ 0 w 282"/>
              <a:gd name="T5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2" h="227">
                <a:moveTo>
                  <a:pt x="0" y="227"/>
                </a:moveTo>
                <a:lnTo>
                  <a:pt x="0" y="215"/>
                </a:lnTo>
                <a:cubicBezTo>
                  <a:pt x="23" y="215"/>
                  <a:pt x="34" y="209"/>
                  <a:pt x="34" y="196"/>
                </a:cubicBezTo>
                <a:lnTo>
                  <a:pt x="34" y="22"/>
                </a:lnTo>
                <a:cubicBezTo>
                  <a:pt x="34" y="15"/>
                  <a:pt x="23" y="11"/>
                  <a:pt x="0" y="11"/>
                </a:cubicBezTo>
                <a:lnTo>
                  <a:pt x="0" y="0"/>
                </a:lnTo>
                <a:lnTo>
                  <a:pt x="63" y="0"/>
                </a:lnTo>
                <a:cubicBezTo>
                  <a:pt x="65" y="0"/>
                  <a:pt x="67" y="1"/>
                  <a:pt x="68" y="3"/>
                </a:cubicBezTo>
                <a:lnTo>
                  <a:pt x="141" y="192"/>
                </a:lnTo>
                <a:lnTo>
                  <a:pt x="213" y="3"/>
                </a:lnTo>
                <a:cubicBezTo>
                  <a:pt x="214" y="1"/>
                  <a:pt x="216" y="0"/>
                  <a:pt x="219" y="0"/>
                </a:cubicBezTo>
                <a:lnTo>
                  <a:pt x="282" y="0"/>
                </a:lnTo>
                <a:lnTo>
                  <a:pt x="282" y="11"/>
                </a:lnTo>
                <a:cubicBezTo>
                  <a:pt x="259" y="11"/>
                  <a:pt x="247" y="15"/>
                  <a:pt x="247" y="22"/>
                </a:cubicBezTo>
                <a:lnTo>
                  <a:pt x="247" y="205"/>
                </a:lnTo>
                <a:cubicBezTo>
                  <a:pt x="247" y="212"/>
                  <a:pt x="259" y="215"/>
                  <a:pt x="282" y="215"/>
                </a:cubicBezTo>
                <a:lnTo>
                  <a:pt x="282" y="227"/>
                </a:lnTo>
                <a:lnTo>
                  <a:pt x="185" y="227"/>
                </a:lnTo>
                <a:lnTo>
                  <a:pt x="185" y="215"/>
                </a:lnTo>
                <a:cubicBezTo>
                  <a:pt x="208" y="215"/>
                  <a:pt x="219" y="212"/>
                  <a:pt x="219" y="205"/>
                </a:cubicBezTo>
                <a:lnTo>
                  <a:pt x="219" y="11"/>
                </a:lnTo>
                <a:lnTo>
                  <a:pt x="137" y="223"/>
                </a:lnTo>
                <a:cubicBezTo>
                  <a:pt x="136" y="226"/>
                  <a:pt x="134" y="227"/>
                  <a:pt x="131" y="227"/>
                </a:cubicBezTo>
                <a:cubicBezTo>
                  <a:pt x="128" y="227"/>
                  <a:pt x="127" y="226"/>
                  <a:pt x="126" y="223"/>
                </a:cubicBezTo>
                <a:lnTo>
                  <a:pt x="45" y="13"/>
                </a:lnTo>
                <a:lnTo>
                  <a:pt x="45" y="196"/>
                </a:lnTo>
                <a:cubicBezTo>
                  <a:pt x="45" y="209"/>
                  <a:pt x="56" y="215"/>
                  <a:pt x="79" y="215"/>
                </a:cubicBezTo>
                <a:lnTo>
                  <a:pt x="79" y="227"/>
                </a:lnTo>
                <a:lnTo>
                  <a:pt x="0" y="227"/>
                </a:lnTo>
                <a:close/>
                <a:moveTo>
                  <a:pt x="0" y="22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Freeform 245"/>
          <p:cNvSpPr>
            <a:spLocks noEditPoints="1"/>
          </p:cNvSpPr>
          <p:nvPr/>
        </p:nvSpPr>
        <p:spPr bwMode="auto">
          <a:xfrm>
            <a:off x="8142288" y="4275138"/>
            <a:ext cx="119063" cy="120650"/>
          </a:xfrm>
          <a:custGeom>
            <a:avLst/>
            <a:gdLst>
              <a:gd name="T0" fmla="*/ 0 w 151"/>
              <a:gd name="T1" fmla="*/ 116 h 153"/>
              <a:gd name="T2" fmla="*/ 15 w 151"/>
              <a:gd name="T3" fmla="*/ 84 h 153"/>
              <a:gd name="T4" fmla="*/ 53 w 151"/>
              <a:gd name="T5" fmla="*/ 67 h 153"/>
              <a:gd name="T6" fmla="*/ 95 w 151"/>
              <a:gd name="T7" fmla="*/ 61 h 153"/>
              <a:gd name="T8" fmla="*/ 95 w 151"/>
              <a:gd name="T9" fmla="*/ 48 h 153"/>
              <a:gd name="T10" fmla="*/ 90 w 151"/>
              <a:gd name="T11" fmla="*/ 29 h 153"/>
              <a:gd name="T12" fmla="*/ 78 w 151"/>
              <a:gd name="T13" fmla="*/ 14 h 153"/>
              <a:gd name="T14" fmla="*/ 60 w 151"/>
              <a:gd name="T15" fmla="*/ 9 h 153"/>
              <a:gd name="T16" fmla="*/ 27 w 151"/>
              <a:gd name="T17" fmla="*/ 18 h 153"/>
              <a:gd name="T18" fmla="*/ 37 w 151"/>
              <a:gd name="T19" fmla="*/ 23 h 153"/>
              <a:gd name="T20" fmla="*/ 41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4 w 151"/>
              <a:gd name="T27" fmla="*/ 46 h 153"/>
              <a:gd name="T28" fmla="*/ 9 w 151"/>
              <a:gd name="T29" fmla="*/ 34 h 153"/>
              <a:gd name="T30" fmla="*/ 25 w 151"/>
              <a:gd name="T31" fmla="*/ 8 h 153"/>
              <a:gd name="T32" fmla="*/ 60 w 151"/>
              <a:gd name="T33" fmla="*/ 0 h 153"/>
              <a:gd name="T34" fmla="*/ 88 w 151"/>
              <a:gd name="T35" fmla="*/ 6 h 153"/>
              <a:gd name="T36" fmla="*/ 110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1 w 151"/>
              <a:gd name="T43" fmla="*/ 134 h 153"/>
              <a:gd name="T44" fmla="*/ 130 w 151"/>
              <a:gd name="T45" fmla="*/ 139 h 153"/>
              <a:gd name="T46" fmla="*/ 138 w 151"/>
              <a:gd name="T47" fmla="*/ 134 h 153"/>
              <a:gd name="T48" fmla="*/ 141 w 151"/>
              <a:gd name="T49" fmla="*/ 122 h 153"/>
              <a:gd name="T50" fmla="*/ 141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7 w 151"/>
              <a:gd name="T57" fmla="*/ 136 h 153"/>
              <a:gd name="T58" fmla="*/ 136 w 151"/>
              <a:gd name="T59" fmla="*/ 147 h 153"/>
              <a:gd name="T60" fmla="*/ 122 w 151"/>
              <a:gd name="T61" fmla="*/ 151 h 153"/>
              <a:gd name="T62" fmla="*/ 105 w 151"/>
              <a:gd name="T63" fmla="*/ 144 h 153"/>
              <a:gd name="T64" fmla="*/ 97 w 151"/>
              <a:gd name="T65" fmla="*/ 125 h 153"/>
              <a:gd name="T66" fmla="*/ 79 w 151"/>
              <a:gd name="T67" fmla="*/ 145 h 153"/>
              <a:gd name="T68" fmla="*/ 54 w 151"/>
              <a:gd name="T69" fmla="*/ 153 h 153"/>
              <a:gd name="T70" fmla="*/ 28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7 w 151"/>
              <a:gd name="T77" fmla="*/ 116 h 153"/>
              <a:gd name="T78" fmla="*/ 35 w 151"/>
              <a:gd name="T79" fmla="*/ 136 h 153"/>
              <a:gd name="T80" fmla="*/ 56 w 151"/>
              <a:gd name="T81" fmla="*/ 144 h 153"/>
              <a:gd name="T82" fmla="*/ 75 w 151"/>
              <a:gd name="T83" fmla="*/ 139 h 153"/>
              <a:gd name="T84" fmla="*/ 89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7 w 151"/>
              <a:gd name="T93" fmla="*/ 91 h 153"/>
              <a:gd name="T94" fmla="*/ 27 w 151"/>
              <a:gd name="T95" fmla="*/ 116 h 153"/>
              <a:gd name="T96" fmla="*/ 27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5" y="92"/>
                  <a:pt x="15" y="84"/>
                </a:cubicBezTo>
                <a:cubicBezTo>
                  <a:pt x="26" y="76"/>
                  <a:pt x="38" y="70"/>
                  <a:pt x="53" y="67"/>
                </a:cubicBezTo>
                <a:cubicBezTo>
                  <a:pt x="67" y="63"/>
                  <a:pt x="81" y="61"/>
                  <a:pt x="95" y="61"/>
                </a:cubicBezTo>
                <a:lnTo>
                  <a:pt x="95" y="48"/>
                </a:lnTo>
                <a:cubicBezTo>
                  <a:pt x="95" y="41"/>
                  <a:pt x="93" y="35"/>
                  <a:pt x="90" y="29"/>
                </a:cubicBezTo>
                <a:cubicBezTo>
                  <a:pt x="88" y="23"/>
                  <a:pt x="83" y="18"/>
                  <a:pt x="78" y="14"/>
                </a:cubicBezTo>
                <a:cubicBezTo>
                  <a:pt x="73" y="10"/>
                  <a:pt x="67" y="9"/>
                  <a:pt x="60" y="9"/>
                </a:cubicBezTo>
                <a:cubicBezTo>
                  <a:pt x="46" y="9"/>
                  <a:pt x="34" y="12"/>
                  <a:pt x="27" y="18"/>
                </a:cubicBezTo>
                <a:cubicBezTo>
                  <a:pt x="31" y="18"/>
                  <a:pt x="34" y="20"/>
                  <a:pt x="37" y="23"/>
                </a:cubicBezTo>
                <a:cubicBezTo>
                  <a:pt x="40" y="26"/>
                  <a:pt x="41" y="30"/>
                  <a:pt x="41" y="34"/>
                </a:cubicBezTo>
                <a:cubicBezTo>
                  <a:pt x="41" y="39"/>
                  <a:pt x="40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1" y="50"/>
                  <a:pt x="17" y="49"/>
                  <a:pt x="14" y="46"/>
                </a:cubicBezTo>
                <a:cubicBezTo>
                  <a:pt x="11" y="43"/>
                  <a:pt x="9" y="39"/>
                  <a:pt x="9" y="34"/>
                </a:cubicBezTo>
                <a:cubicBezTo>
                  <a:pt x="9" y="23"/>
                  <a:pt x="15" y="14"/>
                  <a:pt x="25" y="8"/>
                </a:cubicBezTo>
                <a:cubicBezTo>
                  <a:pt x="36" y="3"/>
                  <a:pt x="48" y="0"/>
                  <a:pt x="60" y="0"/>
                </a:cubicBezTo>
                <a:cubicBezTo>
                  <a:pt x="69" y="0"/>
                  <a:pt x="78" y="2"/>
                  <a:pt x="88" y="6"/>
                </a:cubicBezTo>
                <a:cubicBezTo>
                  <a:pt x="97" y="9"/>
                  <a:pt x="104" y="15"/>
                  <a:pt x="110" y="22"/>
                </a:cubicBezTo>
                <a:cubicBezTo>
                  <a:pt x="116" y="29"/>
                  <a:pt x="119" y="38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1" y="134"/>
                </a:cubicBezTo>
                <a:cubicBezTo>
                  <a:pt x="123" y="138"/>
                  <a:pt x="126" y="139"/>
                  <a:pt x="130" y="139"/>
                </a:cubicBezTo>
                <a:cubicBezTo>
                  <a:pt x="134" y="139"/>
                  <a:pt x="137" y="138"/>
                  <a:pt x="138" y="134"/>
                </a:cubicBezTo>
                <a:cubicBezTo>
                  <a:pt x="140" y="130"/>
                  <a:pt x="141" y="126"/>
                  <a:pt x="141" y="122"/>
                </a:cubicBezTo>
                <a:lnTo>
                  <a:pt x="141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49" y="132"/>
                  <a:pt x="147" y="136"/>
                </a:cubicBezTo>
                <a:cubicBezTo>
                  <a:pt x="144" y="141"/>
                  <a:pt x="141" y="145"/>
                  <a:pt x="136" y="147"/>
                </a:cubicBezTo>
                <a:cubicBezTo>
                  <a:pt x="132" y="150"/>
                  <a:pt x="127" y="151"/>
                  <a:pt x="122" y="151"/>
                </a:cubicBezTo>
                <a:cubicBezTo>
                  <a:pt x="116" y="151"/>
                  <a:pt x="110" y="149"/>
                  <a:pt x="105" y="144"/>
                </a:cubicBezTo>
                <a:cubicBezTo>
                  <a:pt x="101" y="138"/>
                  <a:pt x="98" y="132"/>
                  <a:pt x="97" y="125"/>
                </a:cubicBezTo>
                <a:cubicBezTo>
                  <a:pt x="93" y="134"/>
                  <a:pt x="87" y="140"/>
                  <a:pt x="79" y="145"/>
                </a:cubicBezTo>
                <a:cubicBezTo>
                  <a:pt x="71" y="150"/>
                  <a:pt x="63" y="153"/>
                  <a:pt x="54" y="153"/>
                </a:cubicBezTo>
                <a:cubicBezTo>
                  <a:pt x="45" y="153"/>
                  <a:pt x="37" y="152"/>
                  <a:pt x="28" y="149"/>
                </a:cubicBezTo>
                <a:cubicBezTo>
                  <a:pt x="20" y="147"/>
                  <a:pt x="13" y="143"/>
                  <a:pt x="8" y="137"/>
                </a:cubicBezTo>
                <a:cubicBezTo>
                  <a:pt x="2" y="132"/>
                  <a:pt x="0" y="125"/>
                  <a:pt x="0" y="116"/>
                </a:cubicBezTo>
                <a:close/>
                <a:moveTo>
                  <a:pt x="27" y="116"/>
                </a:moveTo>
                <a:cubicBezTo>
                  <a:pt x="27" y="124"/>
                  <a:pt x="30" y="131"/>
                  <a:pt x="35" y="136"/>
                </a:cubicBezTo>
                <a:cubicBezTo>
                  <a:pt x="41" y="142"/>
                  <a:pt x="48" y="144"/>
                  <a:pt x="56" y="144"/>
                </a:cubicBezTo>
                <a:cubicBezTo>
                  <a:pt x="63" y="144"/>
                  <a:pt x="70" y="142"/>
                  <a:pt x="75" y="139"/>
                </a:cubicBezTo>
                <a:cubicBezTo>
                  <a:pt x="81" y="135"/>
                  <a:pt x="86" y="130"/>
                  <a:pt x="89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4" y="70"/>
                  <a:pt x="74" y="72"/>
                  <a:pt x="64" y="75"/>
                </a:cubicBezTo>
                <a:cubicBezTo>
                  <a:pt x="53" y="78"/>
                  <a:pt x="44" y="83"/>
                  <a:pt x="37" y="91"/>
                </a:cubicBezTo>
                <a:cubicBezTo>
                  <a:pt x="30" y="98"/>
                  <a:pt x="27" y="106"/>
                  <a:pt x="27" y="116"/>
                </a:cubicBezTo>
                <a:close/>
                <a:moveTo>
                  <a:pt x="27" y="116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" name="Freeform 246"/>
          <p:cNvSpPr>
            <a:spLocks noEditPoints="1"/>
          </p:cNvSpPr>
          <p:nvPr/>
        </p:nvSpPr>
        <p:spPr bwMode="auto">
          <a:xfrm>
            <a:off x="8269288" y="4273551"/>
            <a:ext cx="120650" cy="174625"/>
          </a:xfrm>
          <a:custGeom>
            <a:avLst/>
            <a:gdLst>
              <a:gd name="T0" fmla="*/ 8 w 152"/>
              <a:gd name="T1" fmla="*/ 156 h 220"/>
              <a:gd name="T2" fmla="*/ 19 w 152"/>
              <a:gd name="T3" fmla="*/ 131 h 220"/>
              <a:gd name="T4" fmla="*/ 25 w 152"/>
              <a:gd name="T5" fmla="*/ 87 h 220"/>
              <a:gd name="T6" fmla="*/ 14 w 152"/>
              <a:gd name="T7" fmla="*/ 33 h 220"/>
              <a:gd name="T8" fmla="*/ 44 w 152"/>
              <a:gd name="T9" fmla="*/ 7 h 220"/>
              <a:gd name="T10" fmla="*/ 100 w 152"/>
              <a:gd name="T11" fmla="*/ 15 h 220"/>
              <a:gd name="T12" fmla="*/ 136 w 152"/>
              <a:gd name="T13" fmla="*/ 0 h 220"/>
              <a:gd name="T14" fmla="*/ 152 w 152"/>
              <a:gd name="T15" fmla="*/ 18 h 220"/>
              <a:gd name="T16" fmla="*/ 142 w 152"/>
              <a:gd name="T17" fmla="*/ 28 h 220"/>
              <a:gd name="T18" fmla="*/ 131 w 152"/>
              <a:gd name="T19" fmla="*/ 18 h 220"/>
              <a:gd name="T20" fmla="*/ 106 w 152"/>
              <a:gd name="T21" fmla="*/ 21 h 220"/>
              <a:gd name="T22" fmla="*/ 119 w 152"/>
              <a:gd name="T23" fmla="*/ 53 h 220"/>
              <a:gd name="T24" fmla="*/ 91 w 152"/>
              <a:gd name="T25" fmla="*/ 96 h 220"/>
              <a:gd name="T26" fmla="*/ 31 w 152"/>
              <a:gd name="T27" fmla="*/ 92 h 220"/>
              <a:gd name="T28" fmla="*/ 32 w 152"/>
              <a:gd name="T29" fmla="*/ 122 h 220"/>
              <a:gd name="T30" fmla="*/ 74 w 152"/>
              <a:gd name="T31" fmla="*/ 129 h 220"/>
              <a:gd name="T32" fmla="*/ 137 w 152"/>
              <a:gd name="T33" fmla="*/ 147 h 220"/>
              <a:gd name="T34" fmla="*/ 135 w 152"/>
              <a:gd name="T35" fmla="*/ 201 h 220"/>
              <a:gd name="T36" fmla="*/ 74 w 152"/>
              <a:gd name="T37" fmla="*/ 220 h 220"/>
              <a:gd name="T38" fmla="*/ 12 w 152"/>
              <a:gd name="T39" fmla="*/ 201 h 220"/>
              <a:gd name="T40" fmla="*/ 19 w 152"/>
              <a:gd name="T41" fmla="*/ 177 h 220"/>
              <a:gd name="T42" fmla="*/ 50 w 152"/>
              <a:gd name="T43" fmla="*/ 207 h 220"/>
              <a:gd name="T44" fmla="*/ 98 w 152"/>
              <a:gd name="T45" fmla="*/ 207 h 220"/>
              <a:gd name="T46" fmla="*/ 129 w 152"/>
              <a:gd name="T47" fmla="*/ 177 h 220"/>
              <a:gd name="T48" fmla="*/ 74 w 152"/>
              <a:gd name="T49" fmla="*/ 150 h 220"/>
              <a:gd name="T50" fmla="*/ 33 w 152"/>
              <a:gd name="T51" fmla="*/ 153 h 220"/>
              <a:gd name="T52" fmla="*/ 19 w 152"/>
              <a:gd name="T53" fmla="*/ 177 h 220"/>
              <a:gd name="T54" fmla="*/ 93 w 152"/>
              <a:gd name="T55" fmla="*/ 53 h 220"/>
              <a:gd name="T56" fmla="*/ 64 w 152"/>
              <a:gd name="T57" fmla="*/ 13 h 220"/>
              <a:gd name="T58" fmla="*/ 36 w 152"/>
              <a:gd name="T59" fmla="*/ 53 h 220"/>
              <a:gd name="T60" fmla="*/ 47 w 152"/>
              <a:gd name="T61" fmla="*/ 88 h 220"/>
              <a:gd name="T62" fmla="*/ 64 w 152"/>
              <a:gd name="T63" fmla="*/ 93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220">
                <a:moveTo>
                  <a:pt x="0" y="177"/>
                </a:moveTo>
                <a:cubicBezTo>
                  <a:pt x="0" y="169"/>
                  <a:pt x="3" y="162"/>
                  <a:pt x="8" y="156"/>
                </a:cubicBezTo>
                <a:cubicBezTo>
                  <a:pt x="14" y="150"/>
                  <a:pt x="21" y="146"/>
                  <a:pt x="29" y="144"/>
                </a:cubicBezTo>
                <a:cubicBezTo>
                  <a:pt x="24" y="140"/>
                  <a:pt x="21" y="136"/>
                  <a:pt x="19" y="131"/>
                </a:cubicBezTo>
                <a:cubicBezTo>
                  <a:pt x="16" y="126"/>
                  <a:pt x="15" y="121"/>
                  <a:pt x="15" y="115"/>
                </a:cubicBezTo>
                <a:cubicBezTo>
                  <a:pt x="15" y="105"/>
                  <a:pt x="18" y="95"/>
                  <a:pt x="25" y="87"/>
                </a:cubicBezTo>
                <a:cubicBezTo>
                  <a:pt x="15" y="77"/>
                  <a:pt x="10" y="66"/>
                  <a:pt x="10" y="53"/>
                </a:cubicBezTo>
                <a:cubicBezTo>
                  <a:pt x="10" y="46"/>
                  <a:pt x="11" y="39"/>
                  <a:pt x="14" y="33"/>
                </a:cubicBezTo>
                <a:cubicBezTo>
                  <a:pt x="17" y="27"/>
                  <a:pt x="21" y="22"/>
                  <a:pt x="27" y="18"/>
                </a:cubicBezTo>
                <a:cubicBezTo>
                  <a:pt x="32" y="13"/>
                  <a:pt x="38" y="10"/>
                  <a:pt x="44" y="7"/>
                </a:cubicBezTo>
                <a:cubicBezTo>
                  <a:pt x="51" y="5"/>
                  <a:pt x="58" y="4"/>
                  <a:pt x="64" y="4"/>
                </a:cubicBezTo>
                <a:cubicBezTo>
                  <a:pt x="78" y="4"/>
                  <a:pt x="90" y="8"/>
                  <a:pt x="100" y="15"/>
                </a:cubicBezTo>
                <a:cubicBezTo>
                  <a:pt x="105" y="11"/>
                  <a:pt x="110" y="7"/>
                  <a:pt x="116" y="4"/>
                </a:cubicBezTo>
                <a:cubicBezTo>
                  <a:pt x="123" y="2"/>
                  <a:pt x="129" y="0"/>
                  <a:pt x="136" y="0"/>
                </a:cubicBezTo>
                <a:cubicBezTo>
                  <a:pt x="141" y="0"/>
                  <a:pt x="145" y="2"/>
                  <a:pt x="148" y="5"/>
                </a:cubicBezTo>
                <a:cubicBezTo>
                  <a:pt x="151" y="9"/>
                  <a:pt x="152" y="13"/>
                  <a:pt x="152" y="18"/>
                </a:cubicBezTo>
                <a:cubicBezTo>
                  <a:pt x="152" y="20"/>
                  <a:pt x="151" y="22"/>
                  <a:pt x="149" y="25"/>
                </a:cubicBezTo>
                <a:cubicBezTo>
                  <a:pt x="147" y="27"/>
                  <a:pt x="145" y="28"/>
                  <a:pt x="142" y="28"/>
                </a:cubicBezTo>
                <a:cubicBezTo>
                  <a:pt x="139" y="28"/>
                  <a:pt x="137" y="27"/>
                  <a:pt x="134" y="25"/>
                </a:cubicBezTo>
                <a:cubicBezTo>
                  <a:pt x="132" y="22"/>
                  <a:pt x="131" y="20"/>
                  <a:pt x="131" y="18"/>
                </a:cubicBezTo>
                <a:cubicBezTo>
                  <a:pt x="131" y="13"/>
                  <a:pt x="133" y="11"/>
                  <a:pt x="136" y="9"/>
                </a:cubicBezTo>
                <a:cubicBezTo>
                  <a:pt x="124" y="9"/>
                  <a:pt x="114" y="13"/>
                  <a:pt x="106" y="21"/>
                </a:cubicBezTo>
                <a:cubicBezTo>
                  <a:pt x="110" y="25"/>
                  <a:pt x="113" y="30"/>
                  <a:pt x="115" y="36"/>
                </a:cubicBezTo>
                <a:cubicBezTo>
                  <a:pt x="118" y="41"/>
                  <a:pt x="119" y="47"/>
                  <a:pt x="119" y="53"/>
                </a:cubicBezTo>
                <a:cubicBezTo>
                  <a:pt x="119" y="62"/>
                  <a:pt x="117" y="71"/>
                  <a:pt x="111" y="78"/>
                </a:cubicBezTo>
                <a:cubicBezTo>
                  <a:pt x="106" y="86"/>
                  <a:pt x="99" y="92"/>
                  <a:pt x="91" y="96"/>
                </a:cubicBezTo>
                <a:cubicBezTo>
                  <a:pt x="82" y="100"/>
                  <a:pt x="73" y="102"/>
                  <a:pt x="64" y="102"/>
                </a:cubicBezTo>
                <a:cubicBezTo>
                  <a:pt x="52" y="102"/>
                  <a:pt x="41" y="99"/>
                  <a:pt x="31" y="92"/>
                </a:cubicBezTo>
                <a:cubicBezTo>
                  <a:pt x="28" y="97"/>
                  <a:pt x="26" y="102"/>
                  <a:pt x="26" y="107"/>
                </a:cubicBezTo>
                <a:cubicBezTo>
                  <a:pt x="26" y="113"/>
                  <a:pt x="28" y="118"/>
                  <a:pt x="32" y="122"/>
                </a:cubicBezTo>
                <a:cubicBezTo>
                  <a:pt x="36" y="127"/>
                  <a:pt x="41" y="129"/>
                  <a:pt x="47" y="129"/>
                </a:cubicBezTo>
                <a:lnTo>
                  <a:pt x="74" y="129"/>
                </a:lnTo>
                <a:cubicBezTo>
                  <a:pt x="87" y="129"/>
                  <a:pt x="99" y="130"/>
                  <a:pt x="110" y="132"/>
                </a:cubicBezTo>
                <a:cubicBezTo>
                  <a:pt x="121" y="135"/>
                  <a:pt x="129" y="140"/>
                  <a:pt x="137" y="147"/>
                </a:cubicBezTo>
                <a:cubicBezTo>
                  <a:pt x="144" y="154"/>
                  <a:pt x="148" y="164"/>
                  <a:pt x="148" y="177"/>
                </a:cubicBezTo>
                <a:cubicBezTo>
                  <a:pt x="148" y="187"/>
                  <a:pt x="143" y="195"/>
                  <a:pt x="135" y="201"/>
                </a:cubicBezTo>
                <a:cubicBezTo>
                  <a:pt x="127" y="208"/>
                  <a:pt x="117" y="213"/>
                  <a:pt x="106" y="215"/>
                </a:cubicBezTo>
                <a:cubicBezTo>
                  <a:pt x="94" y="218"/>
                  <a:pt x="84" y="220"/>
                  <a:pt x="74" y="220"/>
                </a:cubicBezTo>
                <a:cubicBezTo>
                  <a:pt x="64" y="220"/>
                  <a:pt x="53" y="218"/>
                  <a:pt x="42" y="215"/>
                </a:cubicBezTo>
                <a:cubicBezTo>
                  <a:pt x="30" y="213"/>
                  <a:pt x="20" y="208"/>
                  <a:pt x="12" y="201"/>
                </a:cubicBezTo>
                <a:cubicBezTo>
                  <a:pt x="4" y="195"/>
                  <a:pt x="0" y="187"/>
                  <a:pt x="0" y="177"/>
                </a:cubicBezTo>
                <a:close/>
                <a:moveTo>
                  <a:pt x="19" y="177"/>
                </a:moveTo>
                <a:cubicBezTo>
                  <a:pt x="19" y="185"/>
                  <a:pt x="22" y="191"/>
                  <a:pt x="28" y="196"/>
                </a:cubicBezTo>
                <a:cubicBezTo>
                  <a:pt x="34" y="201"/>
                  <a:pt x="41" y="205"/>
                  <a:pt x="50" y="207"/>
                </a:cubicBezTo>
                <a:cubicBezTo>
                  <a:pt x="58" y="210"/>
                  <a:pt x="66" y="211"/>
                  <a:pt x="74" y="211"/>
                </a:cubicBezTo>
                <a:cubicBezTo>
                  <a:pt x="81" y="211"/>
                  <a:pt x="89" y="210"/>
                  <a:pt x="98" y="207"/>
                </a:cubicBezTo>
                <a:cubicBezTo>
                  <a:pt x="106" y="205"/>
                  <a:pt x="114" y="201"/>
                  <a:pt x="120" y="196"/>
                </a:cubicBezTo>
                <a:cubicBezTo>
                  <a:pt x="126" y="191"/>
                  <a:pt x="129" y="185"/>
                  <a:pt x="129" y="177"/>
                </a:cubicBezTo>
                <a:cubicBezTo>
                  <a:pt x="129" y="166"/>
                  <a:pt x="123" y="158"/>
                  <a:pt x="113" y="155"/>
                </a:cubicBezTo>
                <a:cubicBezTo>
                  <a:pt x="102" y="151"/>
                  <a:pt x="89" y="150"/>
                  <a:pt x="74" y="150"/>
                </a:cubicBezTo>
                <a:lnTo>
                  <a:pt x="47" y="150"/>
                </a:lnTo>
                <a:cubicBezTo>
                  <a:pt x="42" y="150"/>
                  <a:pt x="37" y="151"/>
                  <a:pt x="33" y="153"/>
                </a:cubicBezTo>
                <a:cubicBezTo>
                  <a:pt x="28" y="156"/>
                  <a:pt x="25" y="159"/>
                  <a:pt x="23" y="163"/>
                </a:cubicBezTo>
                <a:cubicBezTo>
                  <a:pt x="20" y="168"/>
                  <a:pt x="19" y="172"/>
                  <a:pt x="19" y="177"/>
                </a:cubicBezTo>
                <a:close/>
                <a:moveTo>
                  <a:pt x="64" y="93"/>
                </a:moveTo>
                <a:cubicBezTo>
                  <a:pt x="83" y="93"/>
                  <a:pt x="93" y="80"/>
                  <a:pt x="93" y="53"/>
                </a:cubicBezTo>
                <a:cubicBezTo>
                  <a:pt x="93" y="41"/>
                  <a:pt x="91" y="32"/>
                  <a:pt x="87" y="24"/>
                </a:cubicBezTo>
                <a:cubicBezTo>
                  <a:pt x="83" y="17"/>
                  <a:pt x="75" y="13"/>
                  <a:pt x="64" y="13"/>
                </a:cubicBezTo>
                <a:cubicBezTo>
                  <a:pt x="54" y="13"/>
                  <a:pt x="46" y="17"/>
                  <a:pt x="42" y="24"/>
                </a:cubicBezTo>
                <a:cubicBezTo>
                  <a:pt x="38" y="32"/>
                  <a:pt x="36" y="41"/>
                  <a:pt x="36" y="53"/>
                </a:cubicBezTo>
                <a:cubicBezTo>
                  <a:pt x="36" y="60"/>
                  <a:pt x="37" y="67"/>
                  <a:pt x="38" y="73"/>
                </a:cubicBezTo>
                <a:cubicBezTo>
                  <a:pt x="40" y="79"/>
                  <a:pt x="43" y="84"/>
                  <a:pt x="47" y="88"/>
                </a:cubicBezTo>
                <a:cubicBezTo>
                  <a:pt x="51" y="91"/>
                  <a:pt x="57" y="93"/>
                  <a:pt x="64" y="93"/>
                </a:cubicBezTo>
                <a:close/>
                <a:moveTo>
                  <a:pt x="64" y="93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" name="Freeform 247"/>
          <p:cNvSpPr>
            <a:spLocks noEditPoints="1"/>
          </p:cNvSpPr>
          <p:nvPr/>
        </p:nvSpPr>
        <p:spPr bwMode="auto">
          <a:xfrm>
            <a:off x="8399463" y="4276726"/>
            <a:ext cx="134938" cy="115888"/>
          </a:xfrm>
          <a:custGeom>
            <a:avLst/>
            <a:gdLst>
              <a:gd name="T0" fmla="*/ 0 w 170"/>
              <a:gd name="T1" fmla="*/ 147 h 147"/>
              <a:gd name="T2" fmla="*/ 0 w 170"/>
              <a:gd name="T3" fmla="*/ 135 h 147"/>
              <a:gd name="T4" fmla="*/ 19 w 170"/>
              <a:gd name="T5" fmla="*/ 134 h 147"/>
              <a:gd name="T6" fmla="*/ 26 w 170"/>
              <a:gd name="T7" fmla="*/ 125 h 147"/>
              <a:gd name="T8" fmla="*/ 26 w 170"/>
              <a:gd name="T9" fmla="*/ 34 h 147"/>
              <a:gd name="T10" fmla="*/ 24 w 170"/>
              <a:gd name="T11" fmla="*/ 21 h 147"/>
              <a:gd name="T12" fmla="*/ 16 w 170"/>
              <a:gd name="T13" fmla="*/ 16 h 147"/>
              <a:gd name="T14" fmla="*/ 0 w 170"/>
              <a:gd name="T15" fmla="*/ 15 h 147"/>
              <a:gd name="T16" fmla="*/ 0 w 170"/>
              <a:gd name="T17" fmla="*/ 3 h 147"/>
              <a:gd name="T18" fmla="*/ 49 w 170"/>
              <a:gd name="T19" fmla="*/ 0 h 147"/>
              <a:gd name="T20" fmla="*/ 49 w 170"/>
              <a:gd name="T21" fmla="*/ 32 h 147"/>
              <a:gd name="T22" fmla="*/ 68 w 170"/>
              <a:gd name="T23" fmla="*/ 9 h 147"/>
              <a:gd name="T24" fmla="*/ 97 w 170"/>
              <a:gd name="T25" fmla="*/ 0 h 147"/>
              <a:gd name="T26" fmla="*/ 132 w 170"/>
              <a:gd name="T27" fmla="*/ 11 h 147"/>
              <a:gd name="T28" fmla="*/ 144 w 170"/>
              <a:gd name="T29" fmla="*/ 45 h 147"/>
              <a:gd name="T30" fmla="*/ 144 w 170"/>
              <a:gd name="T31" fmla="*/ 125 h 147"/>
              <a:gd name="T32" fmla="*/ 151 w 170"/>
              <a:gd name="T33" fmla="*/ 134 h 147"/>
              <a:gd name="T34" fmla="*/ 170 w 170"/>
              <a:gd name="T35" fmla="*/ 135 h 147"/>
              <a:gd name="T36" fmla="*/ 170 w 170"/>
              <a:gd name="T37" fmla="*/ 147 h 147"/>
              <a:gd name="T38" fmla="*/ 93 w 170"/>
              <a:gd name="T39" fmla="*/ 147 h 147"/>
              <a:gd name="T40" fmla="*/ 93 w 170"/>
              <a:gd name="T41" fmla="*/ 135 h 147"/>
              <a:gd name="T42" fmla="*/ 112 w 170"/>
              <a:gd name="T43" fmla="*/ 134 h 147"/>
              <a:gd name="T44" fmla="*/ 119 w 170"/>
              <a:gd name="T45" fmla="*/ 125 h 147"/>
              <a:gd name="T46" fmla="*/ 119 w 170"/>
              <a:gd name="T47" fmla="*/ 46 h 147"/>
              <a:gd name="T48" fmla="*/ 114 w 170"/>
              <a:gd name="T49" fmla="*/ 19 h 147"/>
              <a:gd name="T50" fmla="*/ 95 w 170"/>
              <a:gd name="T51" fmla="*/ 8 h 147"/>
              <a:gd name="T52" fmla="*/ 63 w 170"/>
              <a:gd name="T53" fmla="*/ 24 h 147"/>
              <a:gd name="T54" fmla="*/ 51 w 170"/>
              <a:gd name="T55" fmla="*/ 59 h 147"/>
              <a:gd name="T56" fmla="*/ 51 w 170"/>
              <a:gd name="T57" fmla="*/ 125 h 147"/>
              <a:gd name="T58" fmla="*/ 58 w 170"/>
              <a:gd name="T59" fmla="*/ 134 h 147"/>
              <a:gd name="T60" fmla="*/ 77 w 170"/>
              <a:gd name="T61" fmla="*/ 135 h 147"/>
              <a:gd name="T62" fmla="*/ 77 w 170"/>
              <a:gd name="T63" fmla="*/ 147 h 147"/>
              <a:gd name="T64" fmla="*/ 0 w 170"/>
              <a:gd name="T65" fmla="*/ 147 h 147"/>
              <a:gd name="T66" fmla="*/ 0 w 170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6" y="24"/>
                  <a:pt x="24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3" y="15"/>
                  <a:pt x="7" y="15"/>
                  <a:pt x="0" y="15"/>
                </a:cubicBezTo>
                <a:lnTo>
                  <a:pt x="0" y="3"/>
                </a:lnTo>
                <a:lnTo>
                  <a:pt x="49" y="0"/>
                </a:lnTo>
                <a:lnTo>
                  <a:pt x="49" y="32"/>
                </a:lnTo>
                <a:cubicBezTo>
                  <a:pt x="53" y="23"/>
                  <a:pt x="60" y="15"/>
                  <a:pt x="68" y="9"/>
                </a:cubicBezTo>
                <a:cubicBezTo>
                  <a:pt x="77" y="3"/>
                  <a:pt x="87" y="0"/>
                  <a:pt x="97" y="0"/>
                </a:cubicBezTo>
                <a:cubicBezTo>
                  <a:pt x="112" y="0"/>
                  <a:pt x="124" y="4"/>
                  <a:pt x="132" y="11"/>
                </a:cubicBezTo>
                <a:cubicBezTo>
                  <a:pt x="140" y="18"/>
                  <a:pt x="144" y="30"/>
                  <a:pt x="144" y="45"/>
                </a:cubicBezTo>
                <a:lnTo>
                  <a:pt x="144" y="125"/>
                </a:lnTo>
                <a:cubicBezTo>
                  <a:pt x="144" y="129"/>
                  <a:pt x="146" y="132"/>
                  <a:pt x="151" y="134"/>
                </a:cubicBezTo>
                <a:cubicBezTo>
                  <a:pt x="156" y="135"/>
                  <a:pt x="162" y="135"/>
                  <a:pt x="170" y="135"/>
                </a:cubicBezTo>
                <a:lnTo>
                  <a:pt x="170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1" y="135"/>
                  <a:pt x="107" y="135"/>
                  <a:pt x="112" y="134"/>
                </a:cubicBezTo>
                <a:cubicBezTo>
                  <a:pt x="117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8" y="26"/>
                  <a:pt x="114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2" y="14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7" y="135"/>
                </a:cubicBezTo>
                <a:lnTo>
                  <a:pt x="77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" name="Freeform 248"/>
          <p:cNvSpPr>
            <a:spLocks noEditPoints="1"/>
          </p:cNvSpPr>
          <p:nvPr/>
        </p:nvSpPr>
        <p:spPr bwMode="auto">
          <a:xfrm>
            <a:off x="8545513" y="4216401"/>
            <a:ext cx="57150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2 w 73"/>
              <a:gd name="T13" fmla="*/ 91 h 223"/>
              <a:gd name="T14" fmla="*/ 2 w 73"/>
              <a:gd name="T15" fmla="*/ 79 h 223"/>
              <a:gd name="T16" fmla="*/ 49 w 73"/>
              <a:gd name="T17" fmla="*/ 76 h 223"/>
              <a:gd name="T18" fmla="*/ 49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20 w 73"/>
              <a:gd name="T31" fmla="*/ 6 h 223"/>
              <a:gd name="T32" fmla="*/ 33 w 73"/>
              <a:gd name="T33" fmla="*/ 0 h 223"/>
              <a:gd name="T34" fmla="*/ 42 w 73"/>
              <a:gd name="T35" fmla="*/ 3 h 223"/>
              <a:gd name="T36" fmla="*/ 48 w 73"/>
              <a:gd name="T37" fmla="*/ 9 h 223"/>
              <a:gd name="T38" fmla="*/ 51 w 73"/>
              <a:gd name="T39" fmla="*/ 18 h 223"/>
              <a:gd name="T40" fmla="*/ 45 w 73"/>
              <a:gd name="T41" fmla="*/ 31 h 223"/>
              <a:gd name="T42" fmla="*/ 33 w 73"/>
              <a:gd name="T43" fmla="*/ 37 h 223"/>
              <a:gd name="T44" fmla="*/ 20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8" y="211"/>
                  <a:pt x="14" y="211"/>
                  <a:pt x="19" y="210"/>
                </a:cubicBezTo>
                <a:cubicBezTo>
                  <a:pt x="24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8" y="92"/>
                  <a:pt x="11" y="91"/>
                  <a:pt x="2" y="91"/>
                </a:cubicBezTo>
                <a:lnTo>
                  <a:pt x="2" y="79"/>
                </a:lnTo>
                <a:lnTo>
                  <a:pt x="49" y="76"/>
                </a:lnTo>
                <a:lnTo>
                  <a:pt x="49" y="201"/>
                </a:lnTo>
                <a:cubicBezTo>
                  <a:pt x="49" y="205"/>
                  <a:pt x="52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20" y="6"/>
                </a:cubicBezTo>
                <a:cubicBezTo>
                  <a:pt x="23" y="2"/>
                  <a:pt x="28" y="0"/>
                  <a:pt x="33" y="0"/>
                </a:cubicBezTo>
                <a:cubicBezTo>
                  <a:pt x="36" y="0"/>
                  <a:pt x="39" y="1"/>
                  <a:pt x="42" y="3"/>
                </a:cubicBezTo>
                <a:cubicBezTo>
                  <a:pt x="45" y="4"/>
                  <a:pt x="47" y="6"/>
                  <a:pt x="48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8"/>
                  <a:pt x="45" y="31"/>
                </a:cubicBezTo>
                <a:cubicBezTo>
                  <a:pt x="42" y="35"/>
                  <a:pt x="37" y="37"/>
                  <a:pt x="33" y="37"/>
                </a:cubicBezTo>
                <a:cubicBezTo>
                  <a:pt x="28" y="37"/>
                  <a:pt x="23" y="35"/>
                  <a:pt x="20" y="31"/>
                </a:cubicBezTo>
                <a:cubicBezTo>
                  <a:pt x="16" y="28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" name="Freeform 249"/>
          <p:cNvSpPr>
            <a:spLocks noEditPoints="1"/>
          </p:cNvSpPr>
          <p:nvPr/>
        </p:nvSpPr>
        <p:spPr bwMode="auto">
          <a:xfrm>
            <a:off x="8616950" y="4208463"/>
            <a:ext cx="131763" cy="184150"/>
          </a:xfrm>
          <a:custGeom>
            <a:avLst/>
            <a:gdLst>
              <a:gd name="T0" fmla="*/ 0 w 168"/>
              <a:gd name="T1" fmla="*/ 235 h 235"/>
              <a:gd name="T2" fmla="*/ 0 w 168"/>
              <a:gd name="T3" fmla="*/ 223 h 235"/>
              <a:gd name="T4" fmla="*/ 19 w 168"/>
              <a:gd name="T5" fmla="*/ 222 h 235"/>
              <a:gd name="T6" fmla="*/ 26 w 168"/>
              <a:gd name="T7" fmla="*/ 213 h 235"/>
              <a:gd name="T8" fmla="*/ 26 w 168"/>
              <a:gd name="T9" fmla="*/ 103 h 235"/>
              <a:gd name="T10" fmla="*/ 0 w 168"/>
              <a:gd name="T11" fmla="*/ 103 h 235"/>
              <a:gd name="T12" fmla="*/ 0 w 168"/>
              <a:gd name="T13" fmla="*/ 91 h 235"/>
              <a:gd name="T14" fmla="*/ 26 w 168"/>
              <a:gd name="T15" fmla="*/ 91 h 235"/>
              <a:gd name="T16" fmla="*/ 26 w 168"/>
              <a:gd name="T17" fmla="*/ 52 h 235"/>
              <a:gd name="T18" fmla="*/ 33 w 168"/>
              <a:gd name="T19" fmla="*/ 29 h 235"/>
              <a:gd name="T20" fmla="*/ 52 w 168"/>
              <a:gd name="T21" fmla="*/ 13 h 235"/>
              <a:gd name="T22" fmla="*/ 76 w 168"/>
              <a:gd name="T23" fmla="*/ 3 h 235"/>
              <a:gd name="T24" fmla="*/ 101 w 168"/>
              <a:gd name="T25" fmla="*/ 0 h 235"/>
              <a:gd name="T26" fmla="*/ 120 w 168"/>
              <a:gd name="T27" fmla="*/ 4 h 235"/>
              <a:gd name="T28" fmla="*/ 135 w 168"/>
              <a:gd name="T29" fmla="*/ 16 h 235"/>
              <a:gd name="T30" fmla="*/ 141 w 168"/>
              <a:gd name="T31" fmla="*/ 34 h 235"/>
              <a:gd name="T32" fmla="*/ 137 w 168"/>
              <a:gd name="T33" fmla="*/ 46 h 235"/>
              <a:gd name="T34" fmla="*/ 125 w 168"/>
              <a:gd name="T35" fmla="*/ 50 h 235"/>
              <a:gd name="T36" fmla="*/ 114 w 168"/>
              <a:gd name="T37" fmla="*/ 46 h 235"/>
              <a:gd name="T38" fmla="*/ 109 w 168"/>
              <a:gd name="T39" fmla="*/ 34 h 235"/>
              <a:gd name="T40" fmla="*/ 114 w 168"/>
              <a:gd name="T41" fmla="*/ 23 h 235"/>
              <a:gd name="T42" fmla="*/ 125 w 168"/>
              <a:gd name="T43" fmla="*/ 18 h 235"/>
              <a:gd name="T44" fmla="*/ 98 w 168"/>
              <a:gd name="T45" fmla="*/ 9 h 235"/>
              <a:gd name="T46" fmla="*/ 74 w 168"/>
              <a:gd name="T47" fmla="*/ 14 h 235"/>
              <a:gd name="T48" fmla="*/ 56 w 168"/>
              <a:gd name="T49" fmla="*/ 30 h 235"/>
              <a:gd name="T50" fmla="*/ 49 w 168"/>
              <a:gd name="T51" fmla="*/ 52 h 235"/>
              <a:gd name="T52" fmla="*/ 49 w 168"/>
              <a:gd name="T53" fmla="*/ 91 h 235"/>
              <a:gd name="T54" fmla="*/ 93 w 168"/>
              <a:gd name="T55" fmla="*/ 91 h 235"/>
              <a:gd name="T56" fmla="*/ 142 w 168"/>
              <a:gd name="T57" fmla="*/ 87 h 235"/>
              <a:gd name="T58" fmla="*/ 142 w 168"/>
              <a:gd name="T59" fmla="*/ 213 h 235"/>
              <a:gd name="T60" fmla="*/ 149 w 168"/>
              <a:gd name="T61" fmla="*/ 222 h 235"/>
              <a:gd name="T62" fmla="*/ 168 w 168"/>
              <a:gd name="T63" fmla="*/ 223 h 235"/>
              <a:gd name="T64" fmla="*/ 168 w 168"/>
              <a:gd name="T65" fmla="*/ 235 h 235"/>
              <a:gd name="T66" fmla="*/ 93 w 168"/>
              <a:gd name="T67" fmla="*/ 235 h 235"/>
              <a:gd name="T68" fmla="*/ 93 w 168"/>
              <a:gd name="T69" fmla="*/ 223 h 235"/>
              <a:gd name="T70" fmla="*/ 111 w 168"/>
              <a:gd name="T71" fmla="*/ 222 h 235"/>
              <a:gd name="T72" fmla="*/ 119 w 168"/>
              <a:gd name="T73" fmla="*/ 213 h 235"/>
              <a:gd name="T74" fmla="*/ 119 w 168"/>
              <a:gd name="T75" fmla="*/ 121 h 235"/>
              <a:gd name="T76" fmla="*/ 118 w 168"/>
              <a:gd name="T77" fmla="*/ 111 h 235"/>
              <a:gd name="T78" fmla="*/ 114 w 168"/>
              <a:gd name="T79" fmla="*/ 106 h 235"/>
              <a:gd name="T80" fmla="*/ 106 w 168"/>
              <a:gd name="T81" fmla="*/ 103 h 235"/>
              <a:gd name="T82" fmla="*/ 50 w 168"/>
              <a:gd name="T83" fmla="*/ 103 h 235"/>
              <a:gd name="T84" fmla="*/ 50 w 168"/>
              <a:gd name="T85" fmla="*/ 213 h 235"/>
              <a:gd name="T86" fmla="*/ 57 w 168"/>
              <a:gd name="T87" fmla="*/ 222 h 235"/>
              <a:gd name="T88" fmla="*/ 76 w 168"/>
              <a:gd name="T89" fmla="*/ 223 h 235"/>
              <a:gd name="T90" fmla="*/ 76 w 168"/>
              <a:gd name="T91" fmla="*/ 235 h 235"/>
              <a:gd name="T92" fmla="*/ 0 w 168"/>
              <a:gd name="T93" fmla="*/ 235 h 235"/>
              <a:gd name="T94" fmla="*/ 0 w 168"/>
              <a:gd name="T95" fmla="*/ 23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8" h="235">
                <a:moveTo>
                  <a:pt x="0" y="235"/>
                </a:moveTo>
                <a:lnTo>
                  <a:pt x="0" y="223"/>
                </a:lnTo>
                <a:cubicBezTo>
                  <a:pt x="8" y="223"/>
                  <a:pt x="14" y="223"/>
                  <a:pt x="19" y="222"/>
                </a:cubicBezTo>
                <a:cubicBezTo>
                  <a:pt x="24" y="220"/>
                  <a:pt x="26" y="217"/>
                  <a:pt x="26" y="213"/>
                </a:cubicBezTo>
                <a:lnTo>
                  <a:pt x="26" y="103"/>
                </a:lnTo>
                <a:lnTo>
                  <a:pt x="0" y="103"/>
                </a:lnTo>
                <a:lnTo>
                  <a:pt x="0" y="91"/>
                </a:lnTo>
                <a:lnTo>
                  <a:pt x="26" y="91"/>
                </a:lnTo>
                <a:lnTo>
                  <a:pt x="26" y="52"/>
                </a:lnTo>
                <a:cubicBezTo>
                  <a:pt x="26" y="43"/>
                  <a:pt x="28" y="36"/>
                  <a:pt x="33" y="29"/>
                </a:cubicBezTo>
                <a:cubicBezTo>
                  <a:pt x="38" y="23"/>
                  <a:pt x="44" y="17"/>
                  <a:pt x="52" y="13"/>
                </a:cubicBezTo>
                <a:cubicBezTo>
                  <a:pt x="59" y="9"/>
                  <a:pt x="67" y="5"/>
                  <a:pt x="76" y="3"/>
                </a:cubicBezTo>
                <a:cubicBezTo>
                  <a:pt x="85" y="1"/>
                  <a:pt x="93" y="0"/>
                  <a:pt x="101" y="0"/>
                </a:cubicBezTo>
                <a:cubicBezTo>
                  <a:pt x="107" y="0"/>
                  <a:pt x="113" y="1"/>
                  <a:pt x="120" y="4"/>
                </a:cubicBezTo>
                <a:cubicBezTo>
                  <a:pt x="126" y="7"/>
                  <a:pt x="131" y="11"/>
                  <a:pt x="135" y="16"/>
                </a:cubicBezTo>
                <a:cubicBezTo>
                  <a:pt x="139" y="22"/>
                  <a:pt x="141" y="28"/>
                  <a:pt x="141" y="34"/>
                </a:cubicBezTo>
                <a:cubicBezTo>
                  <a:pt x="141" y="39"/>
                  <a:pt x="140" y="43"/>
                  <a:pt x="137" y="46"/>
                </a:cubicBezTo>
                <a:cubicBezTo>
                  <a:pt x="134" y="49"/>
                  <a:pt x="130" y="50"/>
                  <a:pt x="125" y="50"/>
                </a:cubicBezTo>
                <a:cubicBezTo>
                  <a:pt x="121" y="50"/>
                  <a:pt x="117" y="49"/>
                  <a:pt x="114" y="46"/>
                </a:cubicBezTo>
                <a:cubicBezTo>
                  <a:pt x="111" y="43"/>
                  <a:pt x="109" y="39"/>
                  <a:pt x="109" y="34"/>
                </a:cubicBezTo>
                <a:cubicBezTo>
                  <a:pt x="109" y="30"/>
                  <a:pt x="111" y="27"/>
                  <a:pt x="114" y="23"/>
                </a:cubicBezTo>
                <a:cubicBezTo>
                  <a:pt x="117" y="20"/>
                  <a:pt x="120" y="18"/>
                  <a:pt x="125" y="18"/>
                </a:cubicBezTo>
                <a:cubicBezTo>
                  <a:pt x="118" y="12"/>
                  <a:pt x="109" y="9"/>
                  <a:pt x="98" y="9"/>
                </a:cubicBezTo>
                <a:cubicBezTo>
                  <a:pt x="90" y="9"/>
                  <a:pt x="82" y="11"/>
                  <a:pt x="74" y="14"/>
                </a:cubicBezTo>
                <a:cubicBezTo>
                  <a:pt x="67" y="18"/>
                  <a:pt x="60" y="23"/>
                  <a:pt x="56" y="30"/>
                </a:cubicBezTo>
                <a:cubicBezTo>
                  <a:pt x="51" y="37"/>
                  <a:pt x="49" y="44"/>
                  <a:pt x="49" y="52"/>
                </a:cubicBezTo>
                <a:lnTo>
                  <a:pt x="49" y="91"/>
                </a:lnTo>
                <a:lnTo>
                  <a:pt x="93" y="91"/>
                </a:lnTo>
                <a:lnTo>
                  <a:pt x="142" y="87"/>
                </a:lnTo>
                <a:lnTo>
                  <a:pt x="142" y="213"/>
                </a:lnTo>
                <a:cubicBezTo>
                  <a:pt x="142" y="217"/>
                  <a:pt x="144" y="220"/>
                  <a:pt x="149" y="222"/>
                </a:cubicBezTo>
                <a:cubicBezTo>
                  <a:pt x="154" y="223"/>
                  <a:pt x="160" y="223"/>
                  <a:pt x="168" y="223"/>
                </a:cubicBezTo>
                <a:lnTo>
                  <a:pt x="168" y="235"/>
                </a:lnTo>
                <a:lnTo>
                  <a:pt x="93" y="235"/>
                </a:lnTo>
                <a:lnTo>
                  <a:pt x="93" y="223"/>
                </a:lnTo>
                <a:cubicBezTo>
                  <a:pt x="100" y="223"/>
                  <a:pt x="106" y="223"/>
                  <a:pt x="111" y="222"/>
                </a:cubicBezTo>
                <a:cubicBezTo>
                  <a:pt x="116" y="220"/>
                  <a:pt x="119" y="217"/>
                  <a:pt x="119" y="213"/>
                </a:cubicBezTo>
                <a:lnTo>
                  <a:pt x="119" y="121"/>
                </a:lnTo>
                <a:cubicBezTo>
                  <a:pt x="119" y="117"/>
                  <a:pt x="118" y="113"/>
                  <a:pt x="118" y="111"/>
                </a:cubicBezTo>
                <a:cubicBezTo>
                  <a:pt x="117" y="109"/>
                  <a:pt x="116" y="107"/>
                  <a:pt x="114" y="106"/>
                </a:cubicBezTo>
                <a:cubicBezTo>
                  <a:pt x="113" y="105"/>
                  <a:pt x="110" y="104"/>
                  <a:pt x="106" y="103"/>
                </a:cubicBezTo>
                <a:lnTo>
                  <a:pt x="50" y="103"/>
                </a:lnTo>
                <a:lnTo>
                  <a:pt x="50" y="213"/>
                </a:lnTo>
                <a:cubicBezTo>
                  <a:pt x="50" y="217"/>
                  <a:pt x="52" y="220"/>
                  <a:pt x="57" y="222"/>
                </a:cubicBezTo>
                <a:cubicBezTo>
                  <a:pt x="62" y="223"/>
                  <a:pt x="68" y="223"/>
                  <a:pt x="76" y="223"/>
                </a:cubicBezTo>
                <a:lnTo>
                  <a:pt x="76" y="235"/>
                </a:lnTo>
                <a:lnTo>
                  <a:pt x="0" y="235"/>
                </a:lnTo>
                <a:close/>
                <a:moveTo>
                  <a:pt x="0" y="23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" name="Freeform 250"/>
          <p:cNvSpPr>
            <a:spLocks noEditPoints="1"/>
          </p:cNvSpPr>
          <p:nvPr/>
        </p:nvSpPr>
        <p:spPr bwMode="auto">
          <a:xfrm>
            <a:off x="8763000" y="4275138"/>
            <a:ext cx="100013" cy="120650"/>
          </a:xfrm>
          <a:custGeom>
            <a:avLst/>
            <a:gdLst>
              <a:gd name="T0" fmla="*/ 72 w 127"/>
              <a:gd name="T1" fmla="*/ 153 h 153"/>
              <a:gd name="T2" fmla="*/ 35 w 127"/>
              <a:gd name="T3" fmla="*/ 142 h 153"/>
              <a:gd name="T4" fmla="*/ 9 w 127"/>
              <a:gd name="T5" fmla="*/ 114 h 153"/>
              <a:gd name="T6" fmla="*/ 0 w 127"/>
              <a:gd name="T7" fmla="*/ 77 h 153"/>
              <a:gd name="T8" fmla="*/ 9 w 127"/>
              <a:gd name="T9" fmla="*/ 39 h 153"/>
              <a:gd name="T10" fmla="*/ 35 w 127"/>
              <a:gd name="T11" fmla="*/ 11 h 153"/>
              <a:gd name="T12" fmla="*/ 72 w 127"/>
              <a:gd name="T13" fmla="*/ 0 h 153"/>
              <a:gd name="T14" fmla="*/ 107 w 127"/>
              <a:gd name="T15" fmla="*/ 7 h 153"/>
              <a:gd name="T16" fmla="*/ 123 w 127"/>
              <a:gd name="T17" fmla="*/ 32 h 153"/>
              <a:gd name="T18" fmla="*/ 119 w 127"/>
              <a:gd name="T19" fmla="*/ 44 h 153"/>
              <a:gd name="T20" fmla="*/ 108 w 127"/>
              <a:gd name="T21" fmla="*/ 49 h 153"/>
              <a:gd name="T22" fmla="*/ 96 w 127"/>
              <a:gd name="T23" fmla="*/ 44 h 153"/>
              <a:gd name="T24" fmla="*/ 91 w 127"/>
              <a:gd name="T25" fmla="*/ 32 h 153"/>
              <a:gd name="T26" fmla="*/ 95 w 127"/>
              <a:gd name="T27" fmla="*/ 22 h 153"/>
              <a:gd name="T28" fmla="*/ 104 w 127"/>
              <a:gd name="T29" fmla="*/ 17 h 153"/>
              <a:gd name="T30" fmla="*/ 72 w 127"/>
              <a:gd name="T31" fmla="*/ 10 h 153"/>
              <a:gd name="T32" fmla="*/ 46 w 127"/>
              <a:gd name="T33" fmla="*/ 20 h 153"/>
              <a:gd name="T34" fmla="*/ 33 w 127"/>
              <a:gd name="T35" fmla="*/ 46 h 153"/>
              <a:gd name="T36" fmla="*/ 29 w 127"/>
              <a:gd name="T37" fmla="*/ 77 h 153"/>
              <a:gd name="T38" fmla="*/ 34 w 127"/>
              <a:gd name="T39" fmla="*/ 109 h 153"/>
              <a:gd name="T40" fmla="*/ 49 w 127"/>
              <a:gd name="T41" fmla="*/ 133 h 153"/>
              <a:gd name="T42" fmla="*/ 76 w 127"/>
              <a:gd name="T43" fmla="*/ 143 h 153"/>
              <a:gd name="T44" fmla="*/ 103 w 127"/>
              <a:gd name="T45" fmla="*/ 134 h 153"/>
              <a:gd name="T46" fmla="*/ 118 w 127"/>
              <a:gd name="T47" fmla="*/ 108 h 153"/>
              <a:gd name="T48" fmla="*/ 121 w 127"/>
              <a:gd name="T49" fmla="*/ 106 h 153"/>
              <a:gd name="T50" fmla="*/ 124 w 127"/>
              <a:gd name="T51" fmla="*/ 106 h 153"/>
              <a:gd name="T52" fmla="*/ 126 w 127"/>
              <a:gd name="T53" fmla="*/ 107 h 153"/>
              <a:gd name="T54" fmla="*/ 127 w 127"/>
              <a:gd name="T55" fmla="*/ 109 h 153"/>
              <a:gd name="T56" fmla="*/ 127 w 127"/>
              <a:gd name="T57" fmla="*/ 110 h 153"/>
              <a:gd name="T58" fmla="*/ 107 w 127"/>
              <a:gd name="T59" fmla="*/ 141 h 153"/>
              <a:gd name="T60" fmla="*/ 72 w 127"/>
              <a:gd name="T61" fmla="*/ 153 h 153"/>
              <a:gd name="T62" fmla="*/ 72 w 127"/>
              <a:gd name="T63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53">
                <a:moveTo>
                  <a:pt x="72" y="153"/>
                </a:moveTo>
                <a:cubicBezTo>
                  <a:pt x="58" y="153"/>
                  <a:pt x="46" y="149"/>
                  <a:pt x="35" y="142"/>
                </a:cubicBezTo>
                <a:cubicBezTo>
                  <a:pt x="24" y="135"/>
                  <a:pt x="16" y="126"/>
                  <a:pt x="9" y="114"/>
                </a:cubicBezTo>
                <a:cubicBezTo>
                  <a:pt x="3" y="103"/>
                  <a:pt x="0" y="90"/>
                  <a:pt x="0" y="77"/>
                </a:cubicBezTo>
                <a:cubicBezTo>
                  <a:pt x="0" y="64"/>
                  <a:pt x="3" y="51"/>
                  <a:pt x="9" y="39"/>
                </a:cubicBezTo>
                <a:cubicBezTo>
                  <a:pt x="15" y="27"/>
                  <a:pt x="24" y="18"/>
                  <a:pt x="35" y="11"/>
                </a:cubicBezTo>
                <a:cubicBezTo>
                  <a:pt x="46" y="3"/>
                  <a:pt x="58" y="0"/>
                  <a:pt x="72" y="0"/>
                </a:cubicBezTo>
                <a:cubicBezTo>
                  <a:pt x="85" y="0"/>
                  <a:pt x="97" y="2"/>
                  <a:pt x="107" y="7"/>
                </a:cubicBezTo>
                <a:cubicBezTo>
                  <a:pt x="118" y="13"/>
                  <a:pt x="123" y="21"/>
                  <a:pt x="123" y="32"/>
                </a:cubicBezTo>
                <a:cubicBezTo>
                  <a:pt x="123" y="37"/>
                  <a:pt x="122" y="41"/>
                  <a:pt x="119" y="44"/>
                </a:cubicBezTo>
                <a:cubicBezTo>
                  <a:pt x="116" y="47"/>
                  <a:pt x="112" y="49"/>
                  <a:pt x="108" y="49"/>
                </a:cubicBezTo>
                <a:cubicBezTo>
                  <a:pt x="103" y="49"/>
                  <a:pt x="99" y="47"/>
                  <a:pt x="96" y="44"/>
                </a:cubicBezTo>
                <a:cubicBezTo>
                  <a:pt x="93" y="41"/>
                  <a:pt x="91" y="37"/>
                  <a:pt x="91" y="32"/>
                </a:cubicBezTo>
                <a:cubicBezTo>
                  <a:pt x="91" y="28"/>
                  <a:pt x="93" y="25"/>
                  <a:pt x="95" y="22"/>
                </a:cubicBezTo>
                <a:cubicBezTo>
                  <a:pt x="98" y="19"/>
                  <a:pt x="101" y="18"/>
                  <a:pt x="104" y="17"/>
                </a:cubicBezTo>
                <a:cubicBezTo>
                  <a:pt x="97" y="12"/>
                  <a:pt x="86" y="10"/>
                  <a:pt x="72" y="10"/>
                </a:cubicBezTo>
                <a:cubicBezTo>
                  <a:pt x="62" y="10"/>
                  <a:pt x="53" y="13"/>
                  <a:pt x="46" y="20"/>
                </a:cubicBezTo>
                <a:cubicBezTo>
                  <a:pt x="40" y="27"/>
                  <a:pt x="35" y="36"/>
                  <a:pt x="33" y="46"/>
                </a:cubicBezTo>
                <a:cubicBezTo>
                  <a:pt x="30" y="57"/>
                  <a:pt x="29" y="67"/>
                  <a:pt x="29" y="77"/>
                </a:cubicBezTo>
                <a:cubicBezTo>
                  <a:pt x="29" y="88"/>
                  <a:pt x="30" y="98"/>
                  <a:pt x="34" y="109"/>
                </a:cubicBezTo>
                <a:cubicBezTo>
                  <a:pt x="37" y="118"/>
                  <a:pt x="42" y="127"/>
                  <a:pt x="49" y="133"/>
                </a:cubicBezTo>
                <a:cubicBezTo>
                  <a:pt x="56" y="140"/>
                  <a:pt x="65" y="143"/>
                  <a:pt x="76" y="143"/>
                </a:cubicBezTo>
                <a:cubicBezTo>
                  <a:pt x="86" y="143"/>
                  <a:pt x="95" y="140"/>
                  <a:pt x="103" y="134"/>
                </a:cubicBezTo>
                <a:cubicBezTo>
                  <a:pt x="110" y="127"/>
                  <a:pt x="115" y="118"/>
                  <a:pt x="118" y="108"/>
                </a:cubicBezTo>
                <a:cubicBezTo>
                  <a:pt x="118" y="107"/>
                  <a:pt x="119" y="106"/>
                  <a:pt x="121" y="106"/>
                </a:cubicBezTo>
                <a:lnTo>
                  <a:pt x="124" y="106"/>
                </a:lnTo>
                <a:cubicBezTo>
                  <a:pt x="125" y="106"/>
                  <a:pt x="126" y="107"/>
                  <a:pt x="126" y="107"/>
                </a:cubicBezTo>
                <a:cubicBezTo>
                  <a:pt x="127" y="108"/>
                  <a:pt x="127" y="108"/>
                  <a:pt x="127" y="109"/>
                </a:cubicBezTo>
                <a:lnTo>
                  <a:pt x="127" y="110"/>
                </a:lnTo>
                <a:cubicBezTo>
                  <a:pt x="124" y="123"/>
                  <a:pt x="117" y="134"/>
                  <a:pt x="107" y="141"/>
                </a:cubicBezTo>
                <a:cubicBezTo>
                  <a:pt x="97" y="149"/>
                  <a:pt x="85" y="153"/>
                  <a:pt x="72" y="153"/>
                </a:cubicBezTo>
                <a:close/>
                <a:moveTo>
                  <a:pt x="72" y="153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" name="Freeform 251"/>
          <p:cNvSpPr>
            <a:spLocks noEditPoints="1"/>
          </p:cNvSpPr>
          <p:nvPr/>
        </p:nvSpPr>
        <p:spPr bwMode="auto">
          <a:xfrm>
            <a:off x="8880475" y="4275138"/>
            <a:ext cx="119063" cy="120650"/>
          </a:xfrm>
          <a:custGeom>
            <a:avLst/>
            <a:gdLst>
              <a:gd name="T0" fmla="*/ 0 w 151"/>
              <a:gd name="T1" fmla="*/ 116 h 153"/>
              <a:gd name="T2" fmla="*/ 15 w 151"/>
              <a:gd name="T3" fmla="*/ 84 h 153"/>
              <a:gd name="T4" fmla="*/ 53 w 151"/>
              <a:gd name="T5" fmla="*/ 67 h 153"/>
              <a:gd name="T6" fmla="*/ 95 w 151"/>
              <a:gd name="T7" fmla="*/ 61 h 153"/>
              <a:gd name="T8" fmla="*/ 95 w 151"/>
              <a:gd name="T9" fmla="*/ 48 h 153"/>
              <a:gd name="T10" fmla="*/ 90 w 151"/>
              <a:gd name="T11" fmla="*/ 29 h 153"/>
              <a:gd name="T12" fmla="*/ 78 w 151"/>
              <a:gd name="T13" fmla="*/ 14 h 153"/>
              <a:gd name="T14" fmla="*/ 60 w 151"/>
              <a:gd name="T15" fmla="*/ 9 h 153"/>
              <a:gd name="T16" fmla="*/ 27 w 151"/>
              <a:gd name="T17" fmla="*/ 18 h 153"/>
              <a:gd name="T18" fmla="*/ 37 w 151"/>
              <a:gd name="T19" fmla="*/ 23 h 153"/>
              <a:gd name="T20" fmla="*/ 41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4 w 151"/>
              <a:gd name="T27" fmla="*/ 46 h 153"/>
              <a:gd name="T28" fmla="*/ 9 w 151"/>
              <a:gd name="T29" fmla="*/ 34 h 153"/>
              <a:gd name="T30" fmla="*/ 25 w 151"/>
              <a:gd name="T31" fmla="*/ 8 h 153"/>
              <a:gd name="T32" fmla="*/ 60 w 151"/>
              <a:gd name="T33" fmla="*/ 0 h 153"/>
              <a:gd name="T34" fmla="*/ 88 w 151"/>
              <a:gd name="T35" fmla="*/ 6 h 153"/>
              <a:gd name="T36" fmla="*/ 110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1 w 151"/>
              <a:gd name="T43" fmla="*/ 134 h 153"/>
              <a:gd name="T44" fmla="*/ 130 w 151"/>
              <a:gd name="T45" fmla="*/ 139 h 153"/>
              <a:gd name="T46" fmla="*/ 138 w 151"/>
              <a:gd name="T47" fmla="*/ 134 h 153"/>
              <a:gd name="T48" fmla="*/ 141 w 151"/>
              <a:gd name="T49" fmla="*/ 122 h 153"/>
              <a:gd name="T50" fmla="*/ 141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7 w 151"/>
              <a:gd name="T57" fmla="*/ 136 h 153"/>
              <a:gd name="T58" fmla="*/ 136 w 151"/>
              <a:gd name="T59" fmla="*/ 147 h 153"/>
              <a:gd name="T60" fmla="*/ 122 w 151"/>
              <a:gd name="T61" fmla="*/ 151 h 153"/>
              <a:gd name="T62" fmla="*/ 105 w 151"/>
              <a:gd name="T63" fmla="*/ 144 h 153"/>
              <a:gd name="T64" fmla="*/ 97 w 151"/>
              <a:gd name="T65" fmla="*/ 125 h 153"/>
              <a:gd name="T66" fmla="*/ 79 w 151"/>
              <a:gd name="T67" fmla="*/ 145 h 153"/>
              <a:gd name="T68" fmla="*/ 54 w 151"/>
              <a:gd name="T69" fmla="*/ 153 h 153"/>
              <a:gd name="T70" fmla="*/ 28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7 w 151"/>
              <a:gd name="T77" fmla="*/ 116 h 153"/>
              <a:gd name="T78" fmla="*/ 35 w 151"/>
              <a:gd name="T79" fmla="*/ 136 h 153"/>
              <a:gd name="T80" fmla="*/ 56 w 151"/>
              <a:gd name="T81" fmla="*/ 144 h 153"/>
              <a:gd name="T82" fmla="*/ 75 w 151"/>
              <a:gd name="T83" fmla="*/ 139 h 153"/>
              <a:gd name="T84" fmla="*/ 89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7 w 151"/>
              <a:gd name="T93" fmla="*/ 91 h 153"/>
              <a:gd name="T94" fmla="*/ 27 w 151"/>
              <a:gd name="T95" fmla="*/ 116 h 153"/>
              <a:gd name="T96" fmla="*/ 27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5" y="92"/>
                  <a:pt x="15" y="84"/>
                </a:cubicBezTo>
                <a:cubicBezTo>
                  <a:pt x="26" y="76"/>
                  <a:pt x="38" y="70"/>
                  <a:pt x="53" y="67"/>
                </a:cubicBezTo>
                <a:cubicBezTo>
                  <a:pt x="67" y="63"/>
                  <a:pt x="81" y="61"/>
                  <a:pt x="95" y="61"/>
                </a:cubicBezTo>
                <a:lnTo>
                  <a:pt x="95" y="48"/>
                </a:lnTo>
                <a:cubicBezTo>
                  <a:pt x="95" y="41"/>
                  <a:pt x="93" y="35"/>
                  <a:pt x="90" y="29"/>
                </a:cubicBezTo>
                <a:cubicBezTo>
                  <a:pt x="88" y="23"/>
                  <a:pt x="83" y="18"/>
                  <a:pt x="78" y="14"/>
                </a:cubicBezTo>
                <a:cubicBezTo>
                  <a:pt x="73" y="10"/>
                  <a:pt x="67" y="9"/>
                  <a:pt x="60" y="9"/>
                </a:cubicBezTo>
                <a:cubicBezTo>
                  <a:pt x="46" y="9"/>
                  <a:pt x="34" y="12"/>
                  <a:pt x="27" y="18"/>
                </a:cubicBezTo>
                <a:cubicBezTo>
                  <a:pt x="31" y="18"/>
                  <a:pt x="34" y="20"/>
                  <a:pt x="37" y="23"/>
                </a:cubicBezTo>
                <a:cubicBezTo>
                  <a:pt x="40" y="26"/>
                  <a:pt x="41" y="30"/>
                  <a:pt x="41" y="34"/>
                </a:cubicBezTo>
                <a:cubicBezTo>
                  <a:pt x="41" y="39"/>
                  <a:pt x="40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1" y="50"/>
                  <a:pt x="17" y="49"/>
                  <a:pt x="14" y="46"/>
                </a:cubicBezTo>
                <a:cubicBezTo>
                  <a:pt x="11" y="43"/>
                  <a:pt x="9" y="39"/>
                  <a:pt x="9" y="34"/>
                </a:cubicBezTo>
                <a:cubicBezTo>
                  <a:pt x="9" y="23"/>
                  <a:pt x="15" y="14"/>
                  <a:pt x="25" y="8"/>
                </a:cubicBezTo>
                <a:cubicBezTo>
                  <a:pt x="36" y="3"/>
                  <a:pt x="48" y="0"/>
                  <a:pt x="60" y="0"/>
                </a:cubicBezTo>
                <a:cubicBezTo>
                  <a:pt x="69" y="0"/>
                  <a:pt x="78" y="2"/>
                  <a:pt x="88" y="6"/>
                </a:cubicBezTo>
                <a:cubicBezTo>
                  <a:pt x="97" y="9"/>
                  <a:pt x="104" y="15"/>
                  <a:pt x="110" y="22"/>
                </a:cubicBezTo>
                <a:cubicBezTo>
                  <a:pt x="116" y="29"/>
                  <a:pt x="119" y="38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1" y="134"/>
                </a:cubicBezTo>
                <a:cubicBezTo>
                  <a:pt x="123" y="138"/>
                  <a:pt x="126" y="139"/>
                  <a:pt x="130" y="139"/>
                </a:cubicBezTo>
                <a:cubicBezTo>
                  <a:pt x="134" y="139"/>
                  <a:pt x="137" y="138"/>
                  <a:pt x="138" y="134"/>
                </a:cubicBezTo>
                <a:cubicBezTo>
                  <a:pt x="140" y="130"/>
                  <a:pt x="141" y="126"/>
                  <a:pt x="141" y="122"/>
                </a:cubicBezTo>
                <a:lnTo>
                  <a:pt x="141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50" y="132"/>
                  <a:pt x="147" y="136"/>
                </a:cubicBezTo>
                <a:cubicBezTo>
                  <a:pt x="144" y="141"/>
                  <a:pt x="141" y="145"/>
                  <a:pt x="136" y="147"/>
                </a:cubicBezTo>
                <a:cubicBezTo>
                  <a:pt x="132" y="150"/>
                  <a:pt x="127" y="151"/>
                  <a:pt x="122" y="151"/>
                </a:cubicBezTo>
                <a:cubicBezTo>
                  <a:pt x="116" y="151"/>
                  <a:pt x="110" y="149"/>
                  <a:pt x="105" y="144"/>
                </a:cubicBezTo>
                <a:cubicBezTo>
                  <a:pt x="101" y="138"/>
                  <a:pt x="98" y="132"/>
                  <a:pt x="97" y="125"/>
                </a:cubicBezTo>
                <a:cubicBezTo>
                  <a:pt x="93" y="134"/>
                  <a:pt x="87" y="140"/>
                  <a:pt x="79" y="145"/>
                </a:cubicBezTo>
                <a:cubicBezTo>
                  <a:pt x="71" y="150"/>
                  <a:pt x="63" y="153"/>
                  <a:pt x="54" y="153"/>
                </a:cubicBezTo>
                <a:cubicBezTo>
                  <a:pt x="45" y="153"/>
                  <a:pt x="37" y="152"/>
                  <a:pt x="28" y="149"/>
                </a:cubicBezTo>
                <a:cubicBezTo>
                  <a:pt x="20" y="147"/>
                  <a:pt x="13" y="143"/>
                  <a:pt x="8" y="137"/>
                </a:cubicBezTo>
                <a:cubicBezTo>
                  <a:pt x="2" y="132"/>
                  <a:pt x="0" y="125"/>
                  <a:pt x="0" y="116"/>
                </a:cubicBezTo>
                <a:close/>
                <a:moveTo>
                  <a:pt x="27" y="116"/>
                </a:moveTo>
                <a:cubicBezTo>
                  <a:pt x="27" y="124"/>
                  <a:pt x="30" y="131"/>
                  <a:pt x="35" y="136"/>
                </a:cubicBezTo>
                <a:cubicBezTo>
                  <a:pt x="41" y="142"/>
                  <a:pt x="48" y="144"/>
                  <a:pt x="56" y="144"/>
                </a:cubicBezTo>
                <a:cubicBezTo>
                  <a:pt x="63" y="144"/>
                  <a:pt x="70" y="142"/>
                  <a:pt x="75" y="139"/>
                </a:cubicBezTo>
                <a:cubicBezTo>
                  <a:pt x="81" y="135"/>
                  <a:pt x="86" y="130"/>
                  <a:pt x="89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4" y="70"/>
                  <a:pt x="74" y="72"/>
                  <a:pt x="64" y="75"/>
                </a:cubicBezTo>
                <a:cubicBezTo>
                  <a:pt x="53" y="78"/>
                  <a:pt x="44" y="83"/>
                  <a:pt x="37" y="91"/>
                </a:cubicBezTo>
                <a:cubicBezTo>
                  <a:pt x="30" y="98"/>
                  <a:pt x="27" y="106"/>
                  <a:pt x="27" y="116"/>
                </a:cubicBezTo>
                <a:close/>
                <a:moveTo>
                  <a:pt x="27" y="116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Freeform 252"/>
          <p:cNvSpPr>
            <a:spLocks noEditPoints="1"/>
          </p:cNvSpPr>
          <p:nvPr/>
        </p:nvSpPr>
        <p:spPr bwMode="auto">
          <a:xfrm>
            <a:off x="9005888" y="4230688"/>
            <a:ext cx="80963" cy="165100"/>
          </a:xfrm>
          <a:custGeom>
            <a:avLst/>
            <a:gdLst>
              <a:gd name="T0" fmla="*/ 28 w 104"/>
              <a:gd name="T1" fmla="*/ 165 h 209"/>
              <a:gd name="T2" fmla="*/ 28 w 104"/>
              <a:gd name="T3" fmla="*/ 73 h 209"/>
              <a:gd name="T4" fmla="*/ 0 w 104"/>
              <a:gd name="T5" fmla="*/ 73 h 209"/>
              <a:gd name="T6" fmla="*/ 0 w 104"/>
              <a:gd name="T7" fmla="*/ 65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9 w 104"/>
              <a:gd name="T17" fmla="*/ 61 h 209"/>
              <a:gd name="T18" fmla="*/ 99 w 104"/>
              <a:gd name="T19" fmla="*/ 73 h 209"/>
              <a:gd name="T20" fmla="*/ 52 w 104"/>
              <a:gd name="T21" fmla="*/ 73 h 209"/>
              <a:gd name="T22" fmla="*/ 52 w 104"/>
              <a:gd name="T23" fmla="*/ 165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5 w 104"/>
              <a:gd name="T31" fmla="*/ 165 h 209"/>
              <a:gd name="T32" fmla="*/ 95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8 w 104"/>
              <a:gd name="T47" fmla="*/ 165 h 209"/>
              <a:gd name="T48" fmla="*/ 28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5"/>
                </a:lnTo>
                <a:cubicBezTo>
                  <a:pt x="14" y="65"/>
                  <a:pt x="25" y="58"/>
                  <a:pt x="32" y="44"/>
                </a:cubicBezTo>
                <a:cubicBezTo>
                  <a:pt x="39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5"/>
                </a:lnTo>
                <a:cubicBezTo>
                  <a:pt x="52" y="174"/>
                  <a:pt x="53" y="182"/>
                  <a:pt x="56" y="189"/>
                </a:cubicBezTo>
                <a:cubicBezTo>
                  <a:pt x="59" y="196"/>
                  <a:pt x="65" y="199"/>
                  <a:pt x="73" y="199"/>
                </a:cubicBezTo>
                <a:cubicBezTo>
                  <a:pt x="81" y="199"/>
                  <a:pt x="86" y="195"/>
                  <a:pt x="89" y="188"/>
                </a:cubicBezTo>
                <a:cubicBezTo>
                  <a:pt x="93" y="181"/>
                  <a:pt x="95" y="173"/>
                  <a:pt x="95" y="165"/>
                </a:cubicBezTo>
                <a:lnTo>
                  <a:pt x="95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7"/>
                  <a:pt x="78" y="209"/>
                  <a:pt x="71" y="209"/>
                </a:cubicBezTo>
                <a:cubicBezTo>
                  <a:pt x="57" y="209"/>
                  <a:pt x="47" y="205"/>
                  <a:pt x="39" y="197"/>
                </a:cubicBezTo>
                <a:cubicBezTo>
                  <a:pt x="31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Freeform 253"/>
          <p:cNvSpPr>
            <a:spLocks noEditPoints="1"/>
          </p:cNvSpPr>
          <p:nvPr/>
        </p:nvSpPr>
        <p:spPr bwMode="auto">
          <a:xfrm>
            <a:off x="9109075" y="4216401"/>
            <a:ext cx="58738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2 w 73"/>
              <a:gd name="T13" fmla="*/ 91 h 223"/>
              <a:gd name="T14" fmla="*/ 2 w 73"/>
              <a:gd name="T15" fmla="*/ 79 h 223"/>
              <a:gd name="T16" fmla="*/ 49 w 73"/>
              <a:gd name="T17" fmla="*/ 76 h 223"/>
              <a:gd name="T18" fmla="*/ 49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20 w 73"/>
              <a:gd name="T31" fmla="*/ 6 h 223"/>
              <a:gd name="T32" fmla="*/ 33 w 73"/>
              <a:gd name="T33" fmla="*/ 0 h 223"/>
              <a:gd name="T34" fmla="*/ 42 w 73"/>
              <a:gd name="T35" fmla="*/ 3 h 223"/>
              <a:gd name="T36" fmla="*/ 48 w 73"/>
              <a:gd name="T37" fmla="*/ 9 h 223"/>
              <a:gd name="T38" fmla="*/ 51 w 73"/>
              <a:gd name="T39" fmla="*/ 18 h 223"/>
              <a:gd name="T40" fmla="*/ 45 w 73"/>
              <a:gd name="T41" fmla="*/ 31 h 223"/>
              <a:gd name="T42" fmla="*/ 33 w 73"/>
              <a:gd name="T43" fmla="*/ 37 h 223"/>
              <a:gd name="T44" fmla="*/ 20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8" y="211"/>
                  <a:pt x="14" y="211"/>
                  <a:pt x="19" y="210"/>
                </a:cubicBezTo>
                <a:cubicBezTo>
                  <a:pt x="24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8" y="92"/>
                  <a:pt x="11" y="91"/>
                  <a:pt x="2" y="91"/>
                </a:cubicBezTo>
                <a:lnTo>
                  <a:pt x="2" y="79"/>
                </a:lnTo>
                <a:lnTo>
                  <a:pt x="49" y="76"/>
                </a:lnTo>
                <a:lnTo>
                  <a:pt x="49" y="201"/>
                </a:lnTo>
                <a:cubicBezTo>
                  <a:pt x="49" y="205"/>
                  <a:pt x="52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20" y="6"/>
                </a:cubicBezTo>
                <a:cubicBezTo>
                  <a:pt x="23" y="2"/>
                  <a:pt x="28" y="0"/>
                  <a:pt x="33" y="0"/>
                </a:cubicBezTo>
                <a:cubicBezTo>
                  <a:pt x="36" y="0"/>
                  <a:pt x="39" y="1"/>
                  <a:pt x="42" y="3"/>
                </a:cubicBezTo>
                <a:cubicBezTo>
                  <a:pt x="45" y="4"/>
                  <a:pt x="47" y="6"/>
                  <a:pt x="48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8"/>
                  <a:pt x="45" y="31"/>
                </a:cubicBezTo>
                <a:cubicBezTo>
                  <a:pt x="42" y="35"/>
                  <a:pt x="37" y="37"/>
                  <a:pt x="33" y="37"/>
                </a:cubicBezTo>
                <a:cubicBezTo>
                  <a:pt x="28" y="37"/>
                  <a:pt x="23" y="35"/>
                  <a:pt x="20" y="31"/>
                </a:cubicBezTo>
                <a:cubicBezTo>
                  <a:pt x="16" y="28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Freeform 254"/>
          <p:cNvSpPr>
            <a:spLocks noEditPoints="1"/>
          </p:cNvSpPr>
          <p:nvPr/>
        </p:nvSpPr>
        <p:spPr bwMode="auto">
          <a:xfrm>
            <a:off x="9182100" y="4275138"/>
            <a:ext cx="115888" cy="120650"/>
          </a:xfrm>
          <a:custGeom>
            <a:avLst/>
            <a:gdLst>
              <a:gd name="T0" fmla="*/ 74 w 148"/>
              <a:gd name="T1" fmla="*/ 153 h 153"/>
              <a:gd name="T2" fmla="*/ 37 w 148"/>
              <a:gd name="T3" fmla="*/ 143 h 153"/>
              <a:gd name="T4" fmla="*/ 10 w 148"/>
              <a:gd name="T5" fmla="*/ 116 h 153"/>
              <a:gd name="T6" fmla="*/ 0 w 148"/>
              <a:gd name="T7" fmla="*/ 78 h 153"/>
              <a:gd name="T8" fmla="*/ 5 w 148"/>
              <a:gd name="T9" fmla="*/ 49 h 153"/>
              <a:gd name="T10" fmla="*/ 21 w 148"/>
              <a:gd name="T11" fmla="*/ 23 h 153"/>
              <a:gd name="T12" fmla="*/ 44 w 148"/>
              <a:gd name="T13" fmla="*/ 6 h 153"/>
              <a:gd name="T14" fmla="*/ 74 w 148"/>
              <a:gd name="T15" fmla="*/ 0 h 153"/>
              <a:gd name="T16" fmla="*/ 111 w 148"/>
              <a:gd name="T17" fmla="*/ 11 h 153"/>
              <a:gd name="T18" fmla="*/ 138 w 148"/>
              <a:gd name="T19" fmla="*/ 39 h 153"/>
              <a:gd name="T20" fmla="*/ 148 w 148"/>
              <a:gd name="T21" fmla="*/ 78 h 153"/>
              <a:gd name="T22" fmla="*/ 138 w 148"/>
              <a:gd name="T23" fmla="*/ 115 h 153"/>
              <a:gd name="T24" fmla="*/ 111 w 148"/>
              <a:gd name="T25" fmla="*/ 143 h 153"/>
              <a:gd name="T26" fmla="*/ 74 w 148"/>
              <a:gd name="T27" fmla="*/ 153 h 153"/>
              <a:gd name="T28" fmla="*/ 74 w 148"/>
              <a:gd name="T29" fmla="*/ 143 h 153"/>
              <a:gd name="T30" fmla="*/ 109 w 148"/>
              <a:gd name="T31" fmla="*/ 124 h 153"/>
              <a:gd name="T32" fmla="*/ 118 w 148"/>
              <a:gd name="T33" fmla="*/ 74 h 153"/>
              <a:gd name="T34" fmla="*/ 117 w 148"/>
              <a:gd name="T35" fmla="*/ 47 h 153"/>
              <a:gd name="T36" fmla="*/ 109 w 148"/>
              <a:gd name="T37" fmla="*/ 27 h 153"/>
              <a:gd name="T38" fmla="*/ 99 w 148"/>
              <a:gd name="T39" fmla="*/ 17 h 153"/>
              <a:gd name="T40" fmla="*/ 87 w 148"/>
              <a:gd name="T41" fmla="*/ 11 h 153"/>
              <a:gd name="T42" fmla="*/ 74 w 148"/>
              <a:gd name="T43" fmla="*/ 9 h 153"/>
              <a:gd name="T44" fmla="*/ 54 w 148"/>
              <a:gd name="T45" fmla="*/ 13 h 153"/>
              <a:gd name="T46" fmla="*/ 38 w 148"/>
              <a:gd name="T47" fmla="*/ 27 h 153"/>
              <a:gd name="T48" fmla="*/ 31 w 148"/>
              <a:gd name="T49" fmla="*/ 48 h 153"/>
              <a:gd name="T50" fmla="*/ 29 w 148"/>
              <a:gd name="T51" fmla="*/ 74 h 153"/>
              <a:gd name="T52" fmla="*/ 32 w 148"/>
              <a:gd name="T53" fmla="*/ 108 h 153"/>
              <a:gd name="T54" fmla="*/ 45 w 148"/>
              <a:gd name="T55" fmla="*/ 133 h 153"/>
              <a:gd name="T56" fmla="*/ 74 w 148"/>
              <a:gd name="T57" fmla="*/ 143 h 153"/>
              <a:gd name="T58" fmla="*/ 74 w 148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153">
                <a:moveTo>
                  <a:pt x="74" y="153"/>
                </a:moveTo>
                <a:cubicBezTo>
                  <a:pt x="60" y="153"/>
                  <a:pt x="48" y="149"/>
                  <a:pt x="37" y="143"/>
                </a:cubicBezTo>
                <a:cubicBezTo>
                  <a:pt x="25" y="136"/>
                  <a:pt x="16" y="127"/>
                  <a:pt x="10" y="116"/>
                </a:cubicBezTo>
                <a:cubicBezTo>
                  <a:pt x="3" y="104"/>
                  <a:pt x="0" y="92"/>
                  <a:pt x="0" y="78"/>
                </a:cubicBezTo>
                <a:cubicBezTo>
                  <a:pt x="0" y="68"/>
                  <a:pt x="2" y="58"/>
                  <a:pt x="5" y="49"/>
                </a:cubicBezTo>
                <a:cubicBezTo>
                  <a:pt x="9" y="39"/>
                  <a:pt x="14" y="31"/>
                  <a:pt x="21" y="23"/>
                </a:cubicBezTo>
                <a:cubicBezTo>
                  <a:pt x="28" y="16"/>
                  <a:pt x="36" y="10"/>
                  <a:pt x="44" y="6"/>
                </a:cubicBezTo>
                <a:cubicBezTo>
                  <a:pt x="53" y="2"/>
                  <a:pt x="63" y="0"/>
                  <a:pt x="74" y="0"/>
                </a:cubicBezTo>
                <a:cubicBezTo>
                  <a:pt x="87" y="0"/>
                  <a:pt x="100" y="3"/>
                  <a:pt x="111" y="11"/>
                </a:cubicBezTo>
                <a:cubicBezTo>
                  <a:pt x="122" y="18"/>
                  <a:pt x="131" y="27"/>
                  <a:pt x="138" y="39"/>
                </a:cubicBezTo>
                <a:cubicBezTo>
                  <a:pt x="144" y="52"/>
                  <a:pt x="148" y="64"/>
                  <a:pt x="148" y="78"/>
                </a:cubicBezTo>
                <a:cubicBezTo>
                  <a:pt x="148" y="91"/>
                  <a:pt x="144" y="104"/>
                  <a:pt x="138" y="115"/>
                </a:cubicBezTo>
                <a:cubicBezTo>
                  <a:pt x="131" y="127"/>
                  <a:pt x="122" y="136"/>
                  <a:pt x="111" y="143"/>
                </a:cubicBezTo>
                <a:cubicBezTo>
                  <a:pt x="99" y="149"/>
                  <a:pt x="87" y="153"/>
                  <a:pt x="74" y="153"/>
                </a:cubicBezTo>
                <a:close/>
                <a:moveTo>
                  <a:pt x="74" y="143"/>
                </a:moveTo>
                <a:cubicBezTo>
                  <a:pt x="92" y="143"/>
                  <a:pt x="104" y="137"/>
                  <a:pt x="109" y="124"/>
                </a:cubicBezTo>
                <a:cubicBezTo>
                  <a:pt x="115" y="111"/>
                  <a:pt x="118" y="94"/>
                  <a:pt x="118" y="74"/>
                </a:cubicBezTo>
                <a:cubicBezTo>
                  <a:pt x="118" y="63"/>
                  <a:pt x="118" y="54"/>
                  <a:pt x="117" y="47"/>
                </a:cubicBezTo>
                <a:cubicBezTo>
                  <a:pt x="115" y="39"/>
                  <a:pt x="113" y="33"/>
                  <a:pt x="109" y="27"/>
                </a:cubicBezTo>
                <a:cubicBezTo>
                  <a:pt x="106" y="23"/>
                  <a:pt x="103" y="20"/>
                  <a:pt x="99" y="17"/>
                </a:cubicBezTo>
                <a:cubicBezTo>
                  <a:pt x="96" y="14"/>
                  <a:pt x="91" y="12"/>
                  <a:pt x="87" y="11"/>
                </a:cubicBezTo>
                <a:cubicBezTo>
                  <a:pt x="83" y="9"/>
                  <a:pt x="78" y="9"/>
                  <a:pt x="74" y="9"/>
                </a:cubicBezTo>
                <a:cubicBezTo>
                  <a:pt x="67" y="9"/>
                  <a:pt x="60" y="10"/>
                  <a:pt x="54" y="13"/>
                </a:cubicBezTo>
                <a:cubicBezTo>
                  <a:pt x="48" y="16"/>
                  <a:pt x="43" y="21"/>
                  <a:pt x="38" y="27"/>
                </a:cubicBezTo>
                <a:cubicBezTo>
                  <a:pt x="34" y="33"/>
                  <a:pt x="32" y="40"/>
                  <a:pt x="31" y="48"/>
                </a:cubicBezTo>
                <a:cubicBezTo>
                  <a:pt x="30" y="55"/>
                  <a:pt x="29" y="64"/>
                  <a:pt x="29" y="74"/>
                </a:cubicBezTo>
                <a:cubicBezTo>
                  <a:pt x="29" y="87"/>
                  <a:pt x="30" y="98"/>
                  <a:pt x="32" y="108"/>
                </a:cubicBezTo>
                <a:cubicBezTo>
                  <a:pt x="34" y="118"/>
                  <a:pt x="39" y="126"/>
                  <a:pt x="45" y="133"/>
                </a:cubicBezTo>
                <a:cubicBezTo>
                  <a:pt x="52" y="140"/>
                  <a:pt x="61" y="143"/>
                  <a:pt x="74" y="143"/>
                </a:cubicBezTo>
                <a:close/>
                <a:moveTo>
                  <a:pt x="74" y="143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Freeform 255"/>
          <p:cNvSpPr>
            <a:spLocks noEditPoints="1"/>
          </p:cNvSpPr>
          <p:nvPr/>
        </p:nvSpPr>
        <p:spPr bwMode="auto">
          <a:xfrm>
            <a:off x="9312275" y="4276726"/>
            <a:ext cx="133350" cy="115888"/>
          </a:xfrm>
          <a:custGeom>
            <a:avLst/>
            <a:gdLst>
              <a:gd name="T0" fmla="*/ 0 w 170"/>
              <a:gd name="T1" fmla="*/ 147 h 147"/>
              <a:gd name="T2" fmla="*/ 0 w 170"/>
              <a:gd name="T3" fmla="*/ 135 h 147"/>
              <a:gd name="T4" fmla="*/ 19 w 170"/>
              <a:gd name="T5" fmla="*/ 134 h 147"/>
              <a:gd name="T6" fmla="*/ 26 w 170"/>
              <a:gd name="T7" fmla="*/ 125 h 147"/>
              <a:gd name="T8" fmla="*/ 26 w 170"/>
              <a:gd name="T9" fmla="*/ 34 h 147"/>
              <a:gd name="T10" fmla="*/ 24 w 170"/>
              <a:gd name="T11" fmla="*/ 21 h 147"/>
              <a:gd name="T12" fmla="*/ 16 w 170"/>
              <a:gd name="T13" fmla="*/ 16 h 147"/>
              <a:gd name="T14" fmla="*/ 0 w 170"/>
              <a:gd name="T15" fmla="*/ 15 h 147"/>
              <a:gd name="T16" fmla="*/ 0 w 170"/>
              <a:gd name="T17" fmla="*/ 3 h 147"/>
              <a:gd name="T18" fmla="*/ 49 w 170"/>
              <a:gd name="T19" fmla="*/ 0 h 147"/>
              <a:gd name="T20" fmla="*/ 49 w 170"/>
              <a:gd name="T21" fmla="*/ 32 h 147"/>
              <a:gd name="T22" fmla="*/ 68 w 170"/>
              <a:gd name="T23" fmla="*/ 9 h 147"/>
              <a:gd name="T24" fmla="*/ 97 w 170"/>
              <a:gd name="T25" fmla="*/ 0 h 147"/>
              <a:gd name="T26" fmla="*/ 132 w 170"/>
              <a:gd name="T27" fmla="*/ 11 h 147"/>
              <a:gd name="T28" fmla="*/ 144 w 170"/>
              <a:gd name="T29" fmla="*/ 45 h 147"/>
              <a:gd name="T30" fmla="*/ 144 w 170"/>
              <a:gd name="T31" fmla="*/ 125 h 147"/>
              <a:gd name="T32" fmla="*/ 151 w 170"/>
              <a:gd name="T33" fmla="*/ 134 h 147"/>
              <a:gd name="T34" fmla="*/ 170 w 170"/>
              <a:gd name="T35" fmla="*/ 135 h 147"/>
              <a:gd name="T36" fmla="*/ 170 w 170"/>
              <a:gd name="T37" fmla="*/ 147 h 147"/>
              <a:gd name="T38" fmla="*/ 93 w 170"/>
              <a:gd name="T39" fmla="*/ 147 h 147"/>
              <a:gd name="T40" fmla="*/ 93 w 170"/>
              <a:gd name="T41" fmla="*/ 135 h 147"/>
              <a:gd name="T42" fmla="*/ 112 w 170"/>
              <a:gd name="T43" fmla="*/ 134 h 147"/>
              <a:gd name="T44" fmla="*/ 119 w 170"/>
              <a:gd name="T45" fmla="*/ 125 h 147"/>
              <a:gd name="T46" fmla="*/ 119 w 170"/>
              <a:gd name="T47" fmla="*/ 46 h 147"/>
              <a:gd name="T48" fmla="*/ 114 w 170"/>
              <a:gd name="T49" fmla="*/ 19 h 147"/>
              <a:gd name="T50" fmla="*/ 95 w 170"/>
              <a:gd name="T51" fmla="*/ 8 h 147"/>
              <a:gd name="T52" fmla="*/ 63 w 170"/>
              <a:gd name="T53" fmla="*/ 24 h 147"/>
              <a:gd name="T54" fmla="*/ 51 w 170"/>
              <a:gd name="T55" fmla="*/ 59 h 147"/>
              <a:gd name="T56" fmla="*/ 51 w 170"/>
              <a:gd name="T57" fmla="*/ 125 h 147"/>
              <a:gd name="T58" fmla="*/ 58 w 170"/>
              <a:gd name="T59" fmla="*/ 134 h 147"/>
              <a:gd name="T60" fmla="*/ 77 w 170"/>
              <a:gd name="T61" fmla="*/ 135 h 147"/>
              <a:gd name="T62" fmla="*/ 77 w 170"/>
              <a:gd name="T63" fmla="*/ 147 h 147"/>
              <a:gd name="T64" fmla="*/ 0 w 170"/>
              <a:gd name="T65" fmla="*/ 147 h 147"/>
              <a:gd name="T66" fmla="*/ 0 w 170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6" y="24"/>
                  <a:pt x="24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3" y="15"/>
                  <a:pt x="7" y="15"/>
                  <a:pt x="0" y="15"/>
                </a:cubicBezTo>
                <a:lnTo>
                  <a:pt x="0" y="3"/>
                </a:lnTo>
                <a:lnTo>
                  <a:pt x="49" y="0"/>
                </a:lnTo>
                <a:lnTo>
                  <a:pt x="49" y="32"/>
                </a:lnTo>
                <a:cubicBezTo>
                  <a:pt x="53" y="23"/>
                  <a:pt x="60" y="15"/>
                  <a:pt x="68" y="9"/>
                </a:cubicBezTo>
                <a:cubicBezTo>
                  <a:pt x="77" y="3"/>
                  <a:pt x="87" y="0"/>
                  <a:pt x="97" y="0"/>
                </a:cubicBezTo>
                <a:cubicBezTo>
                  <a:pt x="112" y="0"/>
                  <a:pt x="124" y="4"/>
                  <a:pt x="132" y="11"/>
                </a:cubicBezTo>
                <a:cubicBezTo>
                  <a:pt x="140" y="18"/>
                  <a:pt x="144" y="30"/>
                  <a:pt x="144" y="45"/>
                </a:cubicBezTo>
                <a:lnTo>
                  <a:pt x="144" y="125"/>
                </a:lnTo>
                <a:cubicBezTo>
                  <a:pt x="144" y="129"/>
                  <a:pt x="146" y="132"/>
                  <a:pt x="151" y="134"/>
                </a:cubicBezTo>
                <a:cubicBezTo>
                  <a:pt x="156" y="135"/>
                  <a:pt x="162" y="135"/>
                  <a:pt x="170" y="135"/>
                </a:cubicBezTo>
                <a:lnTo>
                  <a:pt x="170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1" y="135"/>
                  <a:pt x="107" y="135"/>
                  <a:pt x="112" y="134"/>
                </a:cubicBezTo>
                <a:cubicBezTo>
                  <a:pt x="117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8" y="26"/>
                  <a:pt x="114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2" y="14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7" y="135"/>
                </a:cubicBezTo>
                <a:lnTo>
                  <a:pt x="77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" name="Freeform 256"/>
          <p:cNvSpPr>
            <a:spLocks noEditPoints="1"/>
          </p:cNvSpPr>
          <p:nvPr/>
        </p:nvSpPr>
        <p:spPr bwMode="auto">
          <a:xfrm>
            <a:off x="9540875" y="4214813"/>
            <a:ext cx="185738" cy="177800"/>
          </a:xfrm>
          <a:custGeom>
            <a:avLst/>
            <a:gdLst>
              <a:gd name="T0" fmla="*/ 0 w 235"/>
              <a:gd name="T1" fmla="*/ 227 h 227"/>
              <a:gd name="T2" fmla="*/ 0 w 235"/>
              <a:gd name="T3" fmla="*/ 215 h 227"/>
              <a:gd name="T4" fmla="*/ 48 w 235"/>
              <a:gd name="T5" fmla="*/ 196 h 227"/>
              <a:gd name="T6" fmla="*/ 103 w 235"/>
              <a:gd name="T7" fmla="*/ 114 h 227"/>
              <a:gd name="T8" fmla="*/ 42 w 235"/>
              <a:gd name="T9" fmla="*/ 21 h 227"/>
              <a:gd name="T10" fmla="*/ 28 w 235"/>
              <a:gd name="T11" fmla="*/ 13 h 227"/>
              <a:gd name="T12" fmla="*/ 5 w 235"/>
              <a:gd name="T13" fmla="*/ 11 h 227"/>
              <a:gd name="T14" fmla="*/ 5 w 235"/>
              <a:gd name="T15" fmla="*/ 0 h 227"/>
              <a:gd name="T16" fmla="*/ 99 w 235"/>
              <a:gd name="T17" fmla="*/ 0 h 227"/>
              <a:gd name="T18" fmla="*/ 99 w 235"/>
              <a:gd name="T19" fmla="*/ 11 h 227"/>
              <a:gd name="T20" fmla="*/ 85 w 235"/>
              <a:gd name="T21" fmla="*/ 14 h 227"/>
              <a:gd name="T22" fmla="*/ 77 w 235"/>
              <a:gd name="T23" fmla="*/ 20 h 227"/>
              <a:gd name="T24" fmla="*/ 77 w 235"/>
              <a:gd name="T25" fmla="*/ 21 h 227"/>
              <a:gd name="T26" fmla="*/ 121 w 235"/>
              <a:gd name="T27" fmla="*/ 88 h 227"/>
              <a:gd name="T28" fmla="*/ 159 w 235"/>
              <a:gd name="T29" fmla="*/ 31 h 227"/>
              <a:gd name="T30" fmla="*/ 161 w 235"/>
              <a:gd name="T31" fmla="*/ 26 h 227"/>
              <a:gd name="T32" fmla="*/ 154 w 235"/>
              <a:gd name="T33" fmla="*/ 15 h 227"/>
              <a:gd name="T34" fmla="*/ 139 w 235"/>
              <a:gd name="T35" fmla="*/ 11 h 227"/>
              <a:gd name="T36" fmla="*/ 139 w 235"/>
              <a:gd name="T37" fmla="*/ 0 h 227"/>
              <a:gd name="T38" fmla="*/ 221 w 235"/>
              <a:gd name="T39" fmla="*/ 0 h 227"/>
              <a:gd name="T40" fmla="*/ 221 w 235"/>
              <a:gd name="T41" fmla="*/ 11 h 227"/>
              <a:gd name="T42" fmla="*/ 174 w 235"/>
              <a:gd name="T43" fmla="*/ 30 h 227"/>
              <a:gd name="T44" fmla="*/ 128 w 235"/>
              <a:gd name="T45" fmla="*/ 98 h 227"/>
              <a:gd name="T46" fmla="*/ 198 w 235"/>
              <a:gd name="T47" fmla="*/ 206 h 227"/>
              <a:gd name="T48" fmla="*/ 213 w 235"/>
              <a:gd name="T49" fmla="*/ 214 h 227"/>
              <a:gd name="T50" fmla="*/ 235 w 235"/>
              <a:gd name="T51" fmla="*/ 215 h 227"/>
              <a:gd name="T52" fmla="*/ 235 w 235"/>
              <a:gd name="T53" fmla="*/ 227 h 227"/>
              <a:gd name="T54" fmla="*/ 142 w 235"/>
              <a:gd name="T55" fmla="*/ 227 h 227"/>
              <a:gd name="T56" fmla="*/ 142 w 235"/>
              <a:gd name="T57" fmla="*/ 215 h 227"/>
              <a:gd name="T58" fmla="*/ 155 w 235"/>
              <a:gd name="T59" fmla="*/ 213 h 227"/>
              <a:gd name="T60" fmla="*/ 163 w 235"/>
              <a:gd name="T61" fmla="*/ 207 h 227"/>
              <a:gd name="T62" fmla="*/ 163 w 235"/>
              <a:gd name="T63" fmla="*/ 205 h 227"/>
              <a:gd name="T64" fmla="*/ 110 w 235"/>
              <a:gd name="T65" fmla="*/ 125 h 227"/>
              <a:gd name="T66" fmla="*/ 62 w 235"/>
              <a:gd name="T67" fmla="*/ 196 h 227"/>
              <a:gd name="T68" fmla="*/ 61 w 235"/>
              <a:gd name="T69" fmla="*/ 201 h 227"/>
              <a:gd name="T70" fmla="*/ 68 w 235"/>
              <a:gd name="T71" fmla="*/ 212 h 227"/>
              <a:gd name="T72" fmla="*/ 82 w 235"/>
              <a:gd name="T73" fmla="*/ 215 h 227"/>
              <a:gd name="T74" fmla="*/ 82 w 235"/>
              <a:gd name="T75" fmla="*/ 227 h 227"/>
              <a:gd name="T76" fmla="*/ 0 w 235"/>
              <a:gd name="T77" fmla="*/ 227 h 227"/>
              <a:gd name="T78" fmla="*/ 0 w 235"/>
              <a:gd name="T7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5" h="227">
                <a:moveTo>
                  <a:pt x="0" y="227"/>
                </a:moveTo>
                <a:lnTo>
                  <a:pt x="0" y="215"/>
                </a:lnTo>
                <a:cubicBezTo>
                  <a:pt x="23" y="215"/>
                  <a:pt x="39" y="209"/>
                  <a:pt x="48" y="196"/>
                </a:cubicBezTo>
                <a:lnTo>
                  <a:pt x="103" y="114"/>
                </a:lnTo>
                <a:lnTo>
                  <a:pt x="42" y="21"/>
                </a:lnTo>
                <a:cubicBezTo>
                  <a:pt x="38" y="17"/>
                  <a:pt x="34" y="14"/>
                  <a:pt x="28" y="13"/>
                </a:cubicBezTo>
                <a:cubicBezTo>
                  <a:pt x="22" y="12"/>
                  <a:pt x="14" y="11"/>
                  <a:pt x="5" y="11"/>
                </a:cubicBezTo>
                <a:lnTo>
                  <a:pt x="5" y="0"/>
                </a:lnTo>
                <a:lnTo>
                  <a:pt x="99" y="0"/>
                </a:lnTo>
                <a:lnTo>
                  <a:pt x="99" y="11"/>
                </a:lnTo>
                <a:cubicBezTo>
                  <a:pt x="95" y="11"/>
                  <a:pt x="90" y="12"/>
                  <a:pt x="85" y="14"/>
                </a:cubicBezTo>
                <a:cubicBezTo>
                  <a:pt x="80" y="15"/>
                  <a:pt x="77" y="17"/>
                  <a:pt x="77" y="20"/>
                </a:cubicBezTo>
                <a:cubicBezTo>
                  <a:pt x="77" y="20"/>
                  <a:pt x="77" y="21"/>
                  <a:pt x="77" y="21"/>
                </a:cubicBezTo>
                <a:lnTo>
                  <a:pt x="121" y="88"/>
                </a:lnTo>
                <a:lnTo>
                  <a:pt x="159" y="31"/>
                </a:lnTo>
                <a:cubicBezTo>
                  <a:pt x="160" y="29"/>
                  <a:pt x="161" y="27"/>
                  <a:pt x="161" y="26"/>
                </a:cubicBezTo>
                <a:cubicBezTo>
                  <a:pt x="161" y="21"/>
                  <a:pt x="158" y="18"/>
                  <a:pt x="154" y="15"/>
                </a:cubicBezTo>
                <a:cubicBezTo>
                  <a:pt x="149" y="13"/>
                  <a:pt x="144" y="11"/>
                  <a:pt x="139" y="11"/>
                </a:cubicBezTo>
                <a:lnTo>
                  <a:pt x="139" y="0"/>
                </a:lnTo>
                <a:lnTo>
                  <a:pt x="221" y="0"/>
                </a:lnTo>
                <a:lnTo>
                  <a:pt x="221" y="11"/>
                </a:lnTo>
                <a:cubicBezTo>
                  <a:pt x="198" y="11"/>
                  <a:pt x="183" y="18"/>
                  <a:pt x="174" y="30"/>
                </a:cubicBezTo>
                <a:lnTo>
                  <a:pt x="128" y="98"/>
                </a:lnTo>
                <a:lnTo>
                  <a:pt x="198" y="206"/>
                </a:lnTo>
                <a:cubicBezTo>
                  <a:pt x="202" y="210"/>
                  <a:pt x="207" y="213"/>
                  <a:pt x="213" y="214"/>
                </a:cubicBezTo>
                <a:cubicBezTo>
                  <a:pt x="218" y="215"/>
                  <a:pt x="226" y="215"/>
                  <a:pt x="235" y="215"/>
                </a:cubicBezTo>
                <a:lnTo>
                  <a:pt x="235" y="227"/>
                </a:lnTo>
                <a:lnTo>
                  <a:pt x="142" y="227"/>
                </a:lnTo>
                <a:lnTo>
                  <a:pt x="142" y="215"/>
                </a:lnTo>
                <a:cubicBezTo>
                  <a:pt x="145" y="215"/>
                  <a:pt x="149" y="215"/>
                  <a:pt x="155" y="213"/>
                </a:cubicBezTo>
                <a:cubicBezTo>
                  <a:pt x="160" y="212"/>
                  <a:pt x="163" y="209"/>
                  <a:pt x="163" y="207"/>
                </a:cubicBezTo>
                <a:cubicBezTo>
                  <a:pt x="163" y="206"/>
                  <a:pt x="163" y="205"/>
                  <a:pt x="163" y="205"/>
                </a:cubicBezTo>
                <a:lnTo>
                  <a:pt x="110" y="125"/>
                </a:lnTo>
                <a:lnTo>
                  <a:pt x="62" y="196"/>
                </a:lnTo>
                <a:cubicBezTo>
                  <a:pt x="62" y="198"/>
                  <a:pt x="61" y="199"/>
                  <a:pt x="61" y="201"/>
                </a:cubicBezTo>
                <a:cubicBezTo>
                  <a:pt x="61" y="205"/>
                  <a:pt x="63" y="209"/>
                  <a:pt x="68" y="212"/>
                </a:cubicBezTo>
                <a:cubicBezTo>
                  <a:pt x="72" y="214"/>
                  <a:pt x="77" y="215"/>
                  <a:pt x="82" y="215"/>
                </a:cubicBezTo>
                <a:lnTo>
                  <a:pt x="82" y="227"/>
                </a:lnTo>
                <a:lnTo>
                  <a:pt x="0" y="227"/>
                </a:lnTo>
                <a:close/>
                <a:moveTo>
                  <a:pt x="0" y="22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Freeform 257"/>
          <p:cNvSpPr>
            <a:spLocks noEditPoints="1"/>
          </p:cNvSpPr>
          <p:nvPr/>
        </p:nvSpPr>
        <p:spPr bwMode="auto">
          <a:xfrm>
            <a:off x="10415588" y="4551363"/>
            <a:ext cx="1647825" cy="1647825"/>
          </a:xfrm>
          <a:custGeom>
            <a:avLst/>
            <a:gdLst>
              <a:gd name="T0" fmla="*/ 0 w 2087"/>
              <a:gd name="T1" fmla="*/ 2088 h 2088"/>
              <a:gd name="T2" fmla="*/ 2087 w 2087"/>
              <a:gd name="T3" fmla="*/ 2088 h 2088"/>
              <a:gd name="T4" fmla="*/ 2087 w 2087"/>
              <a:gd name="T5" fmla="*/ 0 h 2088"/>
              <a:gd name="T6" fmla="*/ 0 w 2087"/>
              <a:gd name="T7" fmla="*/ 0 h 2088"/>
              <a:gd name="T8" fmla="*/ 0 w 2087"/>
              <a:gd name="T9" fmla="*/ 2088 h 2088"/>
              <a:gd name="T10" fmla="*/ 0 w 2087"/>
              <a:gd name="T11" fmla="*/ 2088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7" h="2088">
                <a:moveTo>
                  <a:pt x="0" y="2088"/>
                </a:moveTo>
                <a:lnTo>
                  <a:pt x="2087" y="2088"/>
                </a:lnTo>
                <a:lnTo>
                  <a:pt x="2087" y="0"/>
                </a:lnTo>
                <a:lnTo>
                  <a:pt x="0" y="0"/>
                </a:lnTo>
                <a:lnTo>
                  <a:pt x="0" y="2088"/>
                </a:lnTo>
                <a:close/>
                <a:moveTo>
                  <a:pt x="0" y="2088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" name="Freeform 258"/>
          <p:cNvSpPr>
            <a:spLocks noEditPoints="1"/>
          </p:cNvSpPr>
          <p:nvPr/>
        </p:nvSpPr>
        <p:spPr bwMode="auto">
          <a:xfrm>
            <a:off x="10679113" y="6673851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8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5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6 w 169"/>
              <a:gd name="T25" fmla="*/ 0 h 147"/>
              <a:gd name="T26" fmla="*/ 131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0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2 w 169"/>
              <a:gd name="T39" fmla="*/ 147 h 147"/>
              <a:gd name="T40" fmla="*/ 92 w 169"/>
              <a:gd name="T41" fmla="*/ 135 h 147"/>
              <a:gd name="T42" fmla="*/ 111 w 169"/>
              <a:gd name="T43" fmla="*/ 134 h 147"/>
              <a:gd name="T44" fmla="*/ 118 w 169"/>
              <a:gd name="T45" fmla="*/ 125 h 147"/>
              <a:gd name="T46" fmla="*/ 118 w 169"/>
              <a:gd name="T47" fmla="*/ 46 h 147"/>
              <a:gd name="T48" fmla="*/ 114 w 169"/>
              <a:gd name="T49" fmla="*/ 19 h 147"/>
              <a:gd name="T50" fmla="*/ 94 w 169"/>
              <a:gd name="T51" fmla="*/ 8 h 147"/>
              <a:gd name="T52" fmla="*/ 63 w 169"/>
              <a:gd name="T53" fmla="*/ 24 h 147"/>
              <a:gd name="T54" fmla="*/ 50 w 169"/>
              <a:gd name="T55" fmla="*/ 59 h 147"/>
              <a:gd name="T56" fmla="*/ 50 w 169"/>
              <a:gd name="T57" fmla="*/ 125 h 147"/>
              <a:gd name="T58" fmla="*/ 57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7" y="135"/>
                  <a:pt x="14" y="135"/>
                  <a:pt x="18" y="134"/>
                </a:cubicBezTo>
                <a:cubicBezTo>
                  <a:pt x="23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1" y="18"/>
                  <a:pt x="19" y="17"/>
                  <a:pt x="15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2" y="23"/>
                  <a:pt x="59" y="15"/>
                  <a:pt x="68" y="9"/>
                </a:cubicBezTo>
                <a:cubicBezTo>
                  <a:pt x="76" y="3"/>
                  <a:pt x="86" y="0"/>
                  <a:pt x="96" y="0"/>
                </a:cubicBezTo>
                <a:cubicBezTo>
                  <a:pt x="112" y="0"/>
                  <a:pt x="123" y="3"/>
                  <a:pt x="131" y="11"/>
                </a:cubicBezTo>
                <a:cubicBezTo>
                  <a:pt x="139" y="18"/>
                  <a:pt x="143" y="29"/>
                  <a:pt x="143" y="45"/>
                </a:cubicBezTo>
                <a:lnTo>
                  <a:pt x="143" y="125"/>
                </a:lnTo>
                <a:cubicBezTo>
                  <a:pt x="143" y="129"/>
                  <a:pt x="145" y="132"/>
                  <a:pt x="150" y="134"/>
                </a:cubicBezTo>
                <a:cubicBezTo>
                  <a:pt x="155" y="135"/>
                  <a:pt x="161" y="135"/>
                  <a:pt x="169" y="135"/>
                </a:cubicBezTo>
                <a:lnTo>
                  <a:pt x="169" y="147"/>
                </a:lnTo>
                <a:lnTo>
                  <a:pt x="92" y="147"/>
                </a:lnTo>
                <a:lnTo>
                  <a:pt x="92" y="135"/>
                </a:lnTo>
                <a:cubicBezTo>
                  <a:pt x="100" y="135"/>
                  <a:pt x="106" y="135"/>
                  <a:pt x="111" y="134"/>
                </a:cubicBezTo>
                <a:cubicBezTo>
                  <a:pt x="116" y="132"/>
                  <a:pt x="118" y="129"/>
                  <a:pt x="118" y="125"/>
                </a:cubicBezTo>
                <a:lnTo>
                  <a:pt x="118" y="46"/>
                </a:lnTo>
                <a:cubicBezTo>
                  <a:pt x="118" y="35"/>
                  <a:pt x="117" y="26"/>
                  <a:pt x="114" y="19"/>
                </a:cubicBezTo>
                <a:cubicBezTo>
                  <a:pt x="111" y="12"/>
                  <a:pt x="104" y="8"/>
                  <a:pt x="94" y="8"/>
                </a:cubicBezTo>
                <a:cubicBezTo>
                  <a:pt x="82" y="8"/>
                  <a:pt x="71" y="13"/>
                  <a:pt x="63" y="24"/>
                </a:cubicBezTo>
                <a:cubicBezTo>
                  <a:pt x="54" y="34"/>
                  <a:pt x="50" y="46"/>
                  <a:pt x="50" y="59"/>
                </a:cubicBezTo>
                <a:lnTo>
                  <a:pt x="50" y="125"/>
                </a:lnTo>
                <a:cubicBezTo>
                  <a:pt x="50" y="129"/>
                  <a:pt x="53" y="132"/>
                  <a:pt x="57" y="134"/>
                </a:cubicBezTo>
                <a:cubicBezTo>
                  <a:pt x="62" y="135"/>
                  <a:pt x="68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Freeform 259"/>
          <p:cNvSpPr>
            <a:spLocks noEditPoints="1"/>
          </p:cNvSpPr>
          <p:nvPr/>
        </p:nvSpPr>
        <p:spPr bwMode="auto">
          <a:xfrm>
            <a:off x="10823575" y="6608763"/>
            <a:ext cx="80963" cy="180975"/>
          </a:xfrm>
          <a:custGeom>
            <a:avLst/>
            <a:gdLst>
              <a:gd name="T0" fmla="*/ 0 w 103"/>
              <a:gd name="T1" fmla="*/ 228 h 228"/>
              <a:gd name="T2" fmla="*/ 0 w 103"/>
              <a:gd name="T3" fmla="*/ 216 h 228"/>
              <a:gd name="T4" fmla="*/ 36 w 103"/>
              <a:gd name="T5" fmla="*/ 206 h 228"/>
              <a:gd name="T6" fmla="*/ 36 w 103"/>
              <a:gd name="T7" fmla="*/ 23 h 228"/>
              <a:gd name="T8" fmla="*/ 0 w 103"/>
              <a:gd name="T9" fmla="*/ 12 h 228"/>
              <a:gd name="T10" fmla="*/ 0 w 103"/>
              <a:gd name="T11" fmla="*/ 0 h 228"/>
              <a:gd name="T12" fmla="*/ 103 w 103"/>
              <a:gd name="T13" fmla="*/ 0 h 228"/>
              <a:gd name="T14" fmla="*/ 103 w 103"/>
              <a:gd name="T15" fmla="*/ 12 h 228"/>
              <a:gd name="T16" fmla="*/ 67 w 103"/>
              <a:gd name="T17" fmla="*/ 23 h 228"/>
              <a:gd name="T18" fmla="*/ 67 w 103"/>
              <a:gd name="T19" fmla="*/ 206 h 228"/>
              <a:gd name="T20" fmla="*/ 103 w 103"/>
              <a:gd name="T21" fmla="*/ 216 h 228"/>
              <a:gd name="T22" fmla="*/ 103 w 103"/>
              <a:gd name="T23" fmla="*/ 228 h 228"/>
              <a:gd name="T24" fmla="*/ 0 w 103"/>
              <a:gd name="T25" fmla="*/ 228 h 228"/>
              <a:gd name="T26" fmla="*/ 0 w 103"/>
              <a:gd name="T27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228">
                <a:moveTo>
                  <a:pt x="0" y="228"/>
                </a:moveTo>
                <a:lnTo>
                  <a:pt x="0" y="216"/>
                </a:lnTo>
                <a:cubicBezTo>
                  <a:pt x="24" y="216"/>
                  <a:pt x="36" y="213"/>
                  <a:pt x="36" y="206"/>
                </a:cubicBezTo>
                <a:lnTo>
                  <a:pt x="36" y="23"/>
                </a:lnTo>
                <a:cubicBezTo>
                  <a:pt x="36" y="16"/>
                  <a:pt x="24" y="12"/>
                  <a:pt x="0" y="12"/>
                </a:cubicBezTo>
                <a:lnTo>
                  <a:pt x="0" y="0"/>
                </a:lnTo>
                <a:lnTo>
                  <a:pt x="103" y="0"/>
                </a:lnTo>
                <a:lnTo>
                  <a:pt x="103" y="12"/>
                </a:lnTo>
                <a:cubicBezTo>
                  <a:pt x="79" y="12"/>
                  <a:pt x="67" y="16"/>
                  <a:pt x="67" y="23"/>
                </a:cubicBezTo>
                <a:lnTo>
                  <a:pt x="67" y="206"/>
                </a:lnTo>
                <a:cubicBezTo>
                  <a:pt x="67" y="213"/>
                  <a:pt x="79" y="216"/>
                  <a:pt x="103" y="216"/>
                </a:cubicBezTo>
                <a:lnTo>
                  <a:pt x="103" y="228"/>
                </a:lnTo>
                <a:lnTo>
                  <a:pt x="0" y="228"/>
                </a:lnTo>
                <a:close/>
                <a:moveTo>
                  <a:pt x="0" y="22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" name="Freeform 260"/>
          <p:cNvSpPr>
            <a:spLocks noEditPoints="1"/>
          </p:cNvSpPr>
          <p:nvPr/>
        </p:nvSpPr>
        <p:spPr bwMode="auto">
          <a:xfrm>
            <a:off x="10915650" y="6627813"/>
            <a:ext cx="80963" cy="165100"/>
          </a:xfrm>
          <a:custGeom>
            <a:avLst/>
            <a:gdLst>
              <a:gd name="T0" fmla="*/ 27 w 104"/>
              <a:gd name="T1" fmla="*/ 165 h 209"/>
              <a:gd name="T2" fmla="*/ 27 w 104"/>
              <a:gd name="T3" fmla="*/ 73 h 209"/>
              <a:gd name="T4" fmla="*/ 0 w 104"/>
              <a:gd name="T5" fmla="*/ 73 h 209"/>
              <a:gd name="T6" fmla="*/ 0 w 104"/>
              <a:gd name="T7" fmla="*/ 64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8 w 104"/>
              <a:gd name="T17" fmla="*/ 61 h 209"/>
              <a:gd name="T18" fmla="*/ 98 w 104"/>
              <a:gd name="T19" fmla="*/ 73 h 209"/>
              <a:gd name="T20" fmla="*/ 52 w 104"/>
              <a:gd name="T21" fmla="*/ 73 h 209"/>
              <a:gd name="T22" fmla="*/ 52 w 104"/>
              <a:gd name="T23" fmla="*/ 164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4 w 104"/>
              <a:gd name="T31" fmla="*/ 164 h 209"/>
              <a:gd name="T32" fmla="*/ 94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7 w 104"/>
              <a:gd name="T47" fmla="*/ 165 h 209"/>
              <a:gd name="T48" fmla="*/ 27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7" y="165"/>
                </a:moveTo>
                <a:lnTo>
                  <a:pt x="27" y="73"/>
                </a:lnTo>
                <a:lnTo>
                  <a:pt x="0" y="73"/>
                </a:lnTo>
                <a:lnTo>
                  <a:pt x="0" y="64"/>
                </a:lnTo>
                <a:cubicBezTo>
                  <a:pt x="14" y="64"/>
                  <a:pt x="25" y="58"/>
                  <a:pt x="32" y="44"/>
                </a:cubicBezTo>
                <a:cubicBezTo>
                  <a:pt x="38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8" y="61"/>
                </a:lnTo>
                <a:lnTo>
                  <a:pt x="98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3" y="182"/>
                  <a:pt x="56" y="189"/>
                </a:cubicBezTo>
                <a:cubicBezTo>
                  <a:pt x="59" y="196"/>
                  <a:pt x="65" y="199"/>
                  <a:pt x="73" y="199"/>
                </a:cubicBezTo>
                <a:cubicBezTo>
                  <a:pt x="80" y="199"/>
                  <a:pt x="86" y="195"/>
                  <a:pt x="89" y="188"/>
                </a:cubicBezTo>
                <a:cubicBezTo>
                  <a:pt x="93" y="181"/>
                  <a:pt x="94" y="173"/>
                  <a:pt x="94" y="164"/>
                </a:cubicBezTo>
                <a:lnTo>
                  <a:pt x="94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7" y="209"/>
                  <a:pt x="47" y="205"/>
                  <a:pt x="39" y="197"/>
                </a:cubicBezTo>
                <a:cubicBezTo>
                  <a:pt x="31" y="189"/>
                  <a:pt x="27" y="178"/>
                  <a:pt x="27" y="165"/>
                </a:cubicBezTo>
                <a:close/>
                <a:moveTo>
                  <a:pt x="27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" name="Freeform 261"/>
          <p:cNvSpPr>
            <a:spLocks noEditPoints="1"/>
          </p:cNvSpPr>
          <p:nvPr/>
        </p:nvSpPr>
        <p:spPr bwMode="auto">
          <a:xfrm>
            <a:off x="11018838" y="6672263"/>
            <a:ext cx="101600" cy="120650"/>
          </a:xfrm>
          <a:custGeom>
            <a:avLst/>
            <a:gdLst>
              <a:gd name="T0" fmla="*/ 74 w 129"/>
              <a:gd name="T1" fmla="*/ 153 h 153"/>
              <a:gd name="T2" fmla="*/ 36 w 129"/>
              <a:gd name="T3" fmla="*/ 142 h 153"/>
              <a:gd name="T4" fmla="*/ 10 w 129"/>
              <a:gd name="T5" fmla="*/ 114 h 153"/>
              <a:gd name="T6" fmla="*/ 0 w 129"/>
              <a:gd name="T7" fmla="*/ 76 h 153"/>
              <a:gd name="T8" fmla="*/ 9 w 129"/>
              <a:gd name="T9" fmla="*/ 39 h 153"/>
              <a:gd name="T10" fmla="*/ 34 w 129"/>
              <a:gd name="T11" fmla="*/ 11 h 153"/>
              <a:gd name="T12" fmla="*/ 69 w 129"/>
              <a:gd name="T13" fmla="*/ 0 h 153"/>
              <a:gd name="T14" fmla="*/ 95 w 129"/>
              <a:gd name="T15" fmla="*/ 5 h 153"/>
              <a:gd name="T16" fmla="*/ 114 w 129"/>
              <a:gd name="T17" fmla="*/ 19 h 153"/>
              <a:gd name="T18" fmla="*/ 125 w 129"/>
              <a:gd name="T19" fmla="*/ 41 h 153"/>
              <a:gd name="T20" fmla="*/ 129 w 129"/>
              <a:gd name="T21" fmla="*/ 68 h 153"/>
              <a:gd name="T22" fmla="*/ 125 w 129"/>
              <a:gd name="T23" fmla="*/ 72 h 153"/>
              <a:gd name="T24" fmla="*/ 29 w 129"/>
              <a:gd name="T25" fmla="*/ 72 h 153"/>
              <a:gd name="T26" fmla="*/ 29 w 129"/>
              <a:gd name="T27" fmla="*/ 76 h 153"/>
              <a:gd name="T28" fmla="*/ 40 w 129"/>
              <a:gd name="T29" fmla="*/ 123 h 153"/>
              <a:gd name="T30" fmla="*/ 77 w 129"/>
              <a:gd name="T31" fmla="*/ 143 h 153"/>
              <a:gd name="T32" fmla="*/ 95 w 129"/>
              <a:gd name="T33" fmla="*/ 139 h 153"/>
              <a:gd name="T34" fmla="*/ 111 w 129"/>
              <a:gd name="T35" fmla="*/ 126 h 153"/>
              <a:gd name="T36" fmla="*/ 119 w 129"/>
              <a:gd name="T37" fmla="*/ 108 h 153"/>
              <a:gd name="T38" fmla="*/ 121 w 129"/>
              <a:gd name="T39" fmla="*/ 106 h 153"/>
              <a:gd name="T40" fmla="*/ 123 w 129"/>
              <a:gd name="T41" fmla="*/ 105 h 153"/>
              <a:gd name="T42" fmla="*/ 125 w 129"/>
              <a:gd name="T43" fmla="*/ 105 h 153"/>
              <a:gd name="T44" fmla="*/ 129 w 129"/>
              <a:gd name="T45" fmla="*/ 110 h 153"/>
              <a:gd name="T46" fmla="*/ 109 w 129"/>
              <a:gd name="T47" fmla="*/ 141 h 153"/>
              <a:gd name="T48" fmla="*/ 74 w 129"/>
              <a:gd name="T49" fmla="*/ 153 h 153"/>
              <a:gd name="T50" fmla="*/ 29 w 129"/>
              <a:gd name="T51" fmla="*/ 64 h 153"/>
              <a:gd name="T52" fmla="*/ 105 w 129"/>
              <a:gd name="T53" fmla="*/ 64 h 153"/>
              <a:gd name="T54" fmla="*/ 102 w 129"/>
              <a:gd name="T55" fmla="*/ 38 h 153"/>
              <a:gd name="T56" fmla="*/ 90 w 129"/>
              <a:gd name="T57" fmla="*/ 17 h 153"/>
              <a:gd name="T58" fmla="*/ 69 w 129"/>
              <a:gd name="T59" fmla="*/ 8 h 153"/>
              <a:gd name="T60" fmla="*/ 40 w 129"/>
              <a:gd name="T61" fmla="*/ 26 h 153"/>
              <a:gd name="T62" fmla="*/ 29 w 129"/>
              <a:gd name="T63" fmla="*/ 64 h 153"/>
              <a:gd name="T64" fmla="*/ 29 w 129"/>
              <a:gd name="T65" fmla="*/ 6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153">
                <a:moveTo>
                  <a:pt x="74" y="153"/>
                </a:moveTo>
                <a:cubicBezTo>
                  <a:pt x="60" y="153"/>
                  <a:pt x="48" y="149"/>
                  <a:pt x="36" y="142"/>
                </a:cubicBezTo>
                <a:cubicBezTo>
                  <a:pt x="25" y="135"/>
                  <a:pt x="16" y="125"/>
                  <a:pt x="10" y="114"/>
                </a:cubicBezTo>
                <a:cubicBezTo>
                  <a:pt x="3" y="102"/>
                  <a:pt x="0" y="89"/>
                  <a:pt x="0" y="76"/>
                </a:cubicBezTo>
                <a:cubicBezTo>
                  <a:pt x="0" y="63"/>
                  <a:pt x="3" y="51"/>
                  <a:pt x="9" y="39"/>
                </a:cubicBezTo>
                <a:cubicBezTo>
                  <a:pt x="15" y="27"/>
                  <a:pt x="23" y="18"/>
                  <a:pt x="34" y="11"/>
                </a:cubicBezTo>
                <a:cubicBezTo>
                  <a:pt x="44" y="3"/>
                  <a:pt x="56" y="0"/>
                  <a:pt x="69" y="0"/>
                </a:cubicBezTo>
                <a:cubicBezTo>
                  <a:pt x="79" y="0"/>
                  <a:pt x="88" y="1"/>
                  <a:pt x="95" y="5"/>
                </a:cubicBezTo>
                <a:cubicBezTo>
                  <a:pt x="103" y="8"/>
                  <a:pt x="109" y="13"/>
                  <a:pt x="114" y="19"/>
                </a:cubicBezTo>
                <a:cubicBezTo>
                  <a:pt x="119" y="25"/>
                  <a:pt x="123" y="32"/>
                  <a:pt x="125" y="41"/>
                </a:cubicBezTo>
                <a:cubicBezTo>
                  <a:pt x="128" y="49"/>
                  <a:pt x="129" y="58"/>
                  <a:pt x="129" y="68"/>
                </a:cubicBezTo>
                <a:cubicBezTo>
                  <a:pt x="129" y="71"/>
                  <a:pt x="128" y="72"/>
                  <a:pt x="125" y="72"/>
                </a:cubicBezTo>
                <a:lnTo>
                  <a:pt x="29" y="72"/>
                </a:lnTo>
                <a:lnTo>
                  <a:pt x="29" y="76"/>
                </a:lnTo>
                <a:cubicBezTo>
                  <a:pt x="29" y="94"/>
                  <a:pt x="33" y="110"/>
                  <a:pt x="40" y="123"/>
                </a:cubicBezTo>
                <a:cubicBezTo>
                  <a:pt x="47" y="136"/>
                  <a:pt x="60" y="143"/>
                  <a:pt x="77" y="143"/>
                </a:cubicBezTo>
                <a:cubicBezTo>
                  <a:pt x="83" y="143"/>
                  <a:pt x="90" y="142"/>
                  <a:pt x="95" y="139"/>
                </a:cubicBezTo>
                <a:cubicBezTo>
                  <a:pt x="101" y="136"/>
                  <a:pt x="106" y="131"/>
                  <a:pt x="111" y="126"/>
                </a:cubicBezTo>
                <a:cubicBezTo>
                  <a:pt x="115" y="120"/>
                  <a:pt x="118" y="115"/>
                  <a:pt x="119" y="108"/>
                </a:cubicBezTo>
                <a:cubicBezTo>
                  <a:pt x="120" y="108"/>
                  <a:pt x="120" y="107"/>
                  <a:pt x="121" y="106"/>
                </a:cubicBezTo>
                <a:cubicBezTo>
                  <a:pt x="121" y="106"/>
                  <a:pt x="122" y="105"/>
                  <a:pt x="123" y="105"/>
                </a:cubicBezTo>
                <a:lnTo>
                  <a:pt x="125" y="105"/>
                </a:lnTo>
                <a:cubicBezTo>
                  <a:pt x="128" y="105"/>
                  <a:pt x="129" y="107"/>
                  <a:pt x="129" y="110"/>
                </a:cubicBezTo>
                <a:cubicBezTo>
                  <a:pt x="126" y="122"/>
                  <a:pt x="119" y="133"/>
                  <a:pt x="109" y="141"/>
                </a:cubicBezTo>
                <a:cubicBezTo>
                  <a:pt x="98" y="149"/>
                  <a:pt x="86" y="153"/>
                  <a:pt x="74" y="153"/>
                </a:cubicBezTo>
                <a:close/>
                <a:moveTo>
                  <a:pt x="29" y="64"/>
                </a:moveTo>
                <a:lnTo>
                  <a:pt x="105" y="64"/>
                </a:lnTo>
                <a:cubicBezTo>
                  <a:pt x="105" y="55"/>
                  <a:pt x="104" y="47"/>
                  <a:pt x="102" y="38"/>
                </a:cubicBezTo>
                <a:cubicBezTo>
                  <a:pt x="100" y="30"/>
                  <a:pt x="96" y="23"/>
                  <a:pt x="90" y="17"/>
                </a:cubicBezTo>
                <a:cubicBezTo>
                  <a:pt x="85" y="11"/>
                  <a:pt x="78" y="8"/>
                  <a:pt x="69" y="8"/>
                </a:cubicBezTo>
                <a:cubicBezTo>
                  <a:pt x="56" y="8"/>
                  <a:pt x="46" y="14"/>
                  <a:pt x="40" y="26"/>
                </a:cubicBezTo>
                <a:cubicBezTo>
                  <a:pt x="33" y="38"/>
                  <a:pt x="29" y="50"/>
                  <a:pt x="29" y="64"/>
                </a:cubicBezTo>
                <a:close/>
                <a:moveTo>
                  <a:pt x="29" y="6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" name="Freeform 262"/>
          <p:cNvSpPr>
            <a:spLocks noEditPoints="1"/>
          </p:cNvSpPr>
          <p:nvPr/>
        </p:nvSpPr>
        <p:spPr bwMode="auto">
          <a:xfrm>
            <a:off x="11134725" y="6673851"/>
            <a:ext cx="88900" cy="115888"/>
          </a:xfrm>
          <a:custGeom>
            <a:avLst/>
            <a:gdLst>
              <a:gd name="T0" fmla="*/ 0 w 113"/>
              <a:gd name="T1" fmla="*/ 147 h 147"/>
              <a:gd name="T2" fmla="*/ 0 w 113"/>
              <a:gd name="T3" fmla="*/ 135 h 147"/>
              <a:gd name="T4" fmla="*/ 19 w 113"/>
              <a:gd name="T5" fmla="*/ 134 h 147"/>
              <a:gd name="T6" fmla="*/ 26 w 113"/>
              <a:gd name="T7" fmla="*/ 125 h 147"/>
              <a:gd name="T8" fmla="*/ 26 w 113"/>
              <a:gd name="T9" fmla="*/ 34 h 147"/>
              <a:gd name="T10" fmla="*/ 23 w 113"/>
              <a:gd name="T11" fmla="*/ 21 h 147"/>
              <a:gd name="T12" fmla="*/ 15 w 113"/>
              <a:gd name="T13" fmla="*/ 16 h 147"/>
              <a:gd name="T14" fmla="*/ 0 w 113"/>
              <a:gd name="T15" fmla="*/ 15 h 147"/>
              <a:gd name="T16" fmla="*/ 0 w 113"/>
              <a:gd name="T17" fmla="*/ 3 h 147"/>
              <a:gd name="T18" fmla="*/ 48 w 113"/>
              <a:gd name="T19" fmla="*/ 0 h 147"/>
              <a:gd name="T20" fmla="*/ 48 w 113"/>
              <a:gd name="T21" fmla="*/ 32 h 147"/>
              <a:gd name="T22" fmla="*/ 63 w 113"/>
              <a:gd name="T23" fmla="*/ 9 h 147"/>
              <a:gd name="T24" fmla="*/ 87 w 113"/>
              <a:gd name="T25" fmla="*/ 0 h 147"/>
              <a:gd name="T26" fmla="*/ 105 w 113"/>
              <a:gd name="T27" fmla="*/ 6 h 147"/>
              <a:gd name="T28" fmla="*/ 113 w 113"/>
              <a:gd name="T29" fmla="*/ 21 h 147"/>
              <a:gd name="T30" fmla="*/ 108 w 113"/>
              <a:gd name="T31" fmla="*/ 32 h 147"/>
              <a:gd name="T32" fmla="*/ 98 w 113"/>
              <a:gd name="T33" fmla="*/ 36 h 147"/>
              <a:gd name="T34" fmla="*/ 87 w 113"/>
              <a:gd name="T35" fmla="*/ 32 h 147"/>
              <a:gd name="T36" fmla="*/ 83 w 113"/>
              <a:gd name="T37" fmla="*/ 21 h 147"/>
              <a:gd name="T38" fmla="*/ 89 w 113"/>
              <a:gd name="T39" fmla="*/ 8 h 147"/>
              <a:gd name="T40" fmla="*/ 87 w 113"/>
              <a:gd name="T41" fmla="*/ 8 h 147"/>
              <a:gd name="T42" fmla="*/ 65 w 113"/>
              <a:gd name="T43" fmla="*/ 18 h 147"/>
              <a:gd name="T44" fmla="*/ 53 w 113"/>
              <a:gd name="T45" fmla="*/ 42 h 147"/>
              <a:gd name="T46" fmla="*/ 49 w 113"/>
              <a:gd name="T47" fmla="*/ 70 h 147"/>
              <a:gd name="T48" fmla="*/ 49 w 113"/>
              <a:gd name="T49" fmla="*/ 125 h 147"/>
              <a:gd name="T50" fmla="*/ 82 w 113"/>
              <a:gd name="T51" fmla="*/ 135 h 147"/>
              <a:gd name="T52" fmla="*/ 82 w 113"/>
              <a:gd name="T53" fmla="*/ 147 h 147"/>
              <a:gd name="T54" fmla="*/ 0 w 113"/>
              <a:gd name="T55" fmla="*/ 147 h 147"/>
              <a:gd name="T56" fmla="*/ 0 w 113"/>
              <a:gd name="T5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3" h="147">
                <a:moveTo>
                  <a:pt x="0" y="147"/>
                </a:moveTo>
                <a:lnTo>
                  <a:pt x="0" y="135"/>
                </a:lnTo>
                <a:cubicBezTo>
                  <a:pt x="7" y="135"/>
                  <a:pt x="14" y="135"/>
                  <a:pt x="19" y="134"/>
                </a:cubicBezTo>
                <a:cubicBezTo>
                  <a:pt x="23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2" y="18"/>
                  <a:pt x="19" y="17"/>
                  <a:pt x="15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1" y="23"/>
                  <a:pt x="56" y="15"/>
                  <a:pt x="63" y="9"/>
                </a:cubicBezTo>
                <a:cubicBezTo>
                  <a:pt x="69" y="3"/>
                  <a:pt x="78" y="0"/>
                  <a:pt x="87" y="0"/>
                </a:cubicBezTo>
                <a:cubicBezTo>
                  <a:pt x="94" y="0"/>
                  <a:pt x="100" y="2"/>
                  <a:pt x="105" y="6"/>
                </a:cubicBezTo>
                <a:cubicBezTo>
                  <a:pt x="110" y="9"/>
                  <a:pt x="113" y="15"/>
                  <a:pt x="113" y="21"/>
                </a:cubicBezTo>
                <a:cubicBezTo>
                  <a:pt x="113" y="25"/>
                  <a:pt x="111" y="29"/>
                  <a:pt x="108" y="32"/>
                </a:cubicBezTo>
                <a:cubicBezTo>
                  <a:pt x="105" y="35"/>
                  <a:pt x="102" y="36"/>
                  <a:pt x="98" y="36"/>
                </a:cubicBezTo>
                <a:cubicBezTo>
                  <a:pt x="93" y="36"/>
                  <a:pt x="90" y="35"/>
                  <a:pt x="87" y="32"/>
                </a:cubicBezTo>
                <a:cubicBezTo>
                  <a:pt x="84" y="29"/>
                  <a:pt x="83" y="25"/>
                  <a:pt x="83" y="21"/>
                </a:cubicBezTo>
                <a:cubicBezTo>
                  <a:pt x="83" y="15"/>
                  <a:pt x="85" y="11"/>
                  <a:pt x="89" y="8"/>
                </a:cubicBezTo>
                <a:lnTo>
                  <a:pt x="87" y="8"/>
                </a:lnTo>
                <a:cubicBezTo>
                  <a:pt x="78" y="8"/>
                  <a:pt x="71" y="12"/>
                  <a:pt x="65" y="18"/>
                </a:cubicBezTo>
                <a:cubicBezTo>
                  <a:pt x="59" y="25"/>
                  <a:pt x="55" y="33"/>
                  <a:pt x="53" y="42"/>
                </a:cubicBezTo>
                <a:cubicBezTo>
                  <a:pt x="50" y="52"/>
                  <a:pt x="49" y="61"/>
                  <a:pt x="49" y="70"/>
                </a:cubicBezTo>
                <a:lnTo>
                  <a:pt x="49" y="125"/>
                </a:lnTo>
                <a:cubicBezTo>
                  <a:pt x="49" y="132"/>
                  <a:pt x="60" y="135"/>
                  <a:pt x="82" y="135"/>
                </a:cubicBezTo>
                <a:lnTo>
                  <a:pt x="82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" name="Freeform 263"/>
          <p:cNvSpPr>
            <a:spLocks noEditPoints="1"/>
          </p:cNvSpPr>
          <p:nvPr/>
        </p:nvSpPr>
        <p:spPr bwMode="auto">
          <a:xfrm>
            <a:off x="11239500" y="6672263"/>
            <a:ext cx="119063" cy="120650"/>
          </a:xfrm>
          <a:custGeom>
            <a:avLst/>
            <a:gdLst>
              <a:gd name="T0" fmla="*/ 0 w 151"/>
              <a:gd name="T1" fmla="*/ 116 h 153"/>
              <a:gd name="T2" fmla="*/ 15 w 151"/>
              <a:gd name="T3" fmla="*/ 84 h 153"/>
              <a:gd name="T4" fmla="*/ 53 w 151"/>
              <a:gd name="T5" fmla="*/ 66 h 153"/>
              <a:gd name="T6" fmla="*/ 95 w 151"/>
              <a:gd name="T7" fmla="*/ 61 h 153"/>
              <a:gd name="T8" fmla="*/ 95 w 151"/>
              <a:gd name="T9" fmla="*/ 48 h 153"/>
              <a:gd name="T10" fmla="*/ 90 w 151"/>
              <a:gd name="T11" fmla="*/ 29 h 153"/>
              <a:gd name="T12" fmla="*/ 78 w 151"/>
              <a:gd name="T13" fmla="*/ 14 h 153"/>
              <a:gd name="T14" fmla="*/ 60 w 151"/>
              <a:gd name="T15" fmla="*/ 8 h 153"/>
              <a:gd name="T16" fmla="*/ 27 w 151"/>
              <a:gd name="T17" fmla="*/ 18 h 153"/>
              <a:gd name="T18" fmla="*/ 37 w 151"/>
              <a:gd name="T19" fmla="*/ 23 h 153"/>
              <a:gd name="T20" fmla="*/ 41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4 w 151"/>
              <a:gd name="T27" fmla="*/ 46 h 153"/>
              <a:gd name="T28" fmla="*/ 9 w 151"/>
              <a:gd name="T29" fmla="*/ 34 h 153"/>
              <a:gd name="T30" fmla="*/ 25 w 151"/>
              <a:gd name="T31" fmla="*/ 8 h 153"/>
              <a:gd name="T32" fmla="*/ 60 w 151"/>
              <a:gd name="T33" fmla="*/ 0 h 153"/>
              <a:gd name="T34" fmla="*/ 88 w 151"/>
              <a:gd name="T35" fmla="*/ 6 h 153"/>
              <a:gd name="T36" fmla="*/ 110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1 w 151"/>
              <a:gd name="T43" fmla="*/ 134 h 153"/>
              <a:gd name="T44" fmla="*/ 130 w 151"/>
              <a:gd name="T45" fmla="*/ 139 h 153"/>
              <a:gd name="T46" fmla="*/ 138 w 151"/>
              <a:gd name="T47" fmla="*/ 134 h 153"/>
              <a:gd name="T48" fmla="*/ 141 w 151"/>
              <a:gd name="T49" fmla="*/ 122 h 153"/>
              <a:gd name="T50" fmla="*/ 141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7 w 151"/>
              <a:gd name="T57" fmla="*/ 136 h 153"/>
              <a:gd name="T58" fmla="*/ 137 w 151"/>
              <a:gd name="T59" fmla="*/ 147 h 153"/>
              <a:gd name="T60" fmla="*/ 122 w 151"/>
              <a:gd name="T61" fmla="*/ 151 h 153"/>
              <a:gd name="T62" fmla="*/ 105 w 151"/>
              <a:gd name="T63" fmla="*/ 144 h 153"/>
              <a:gd name="T64" fmla="*/ 97 w 151"/>
              <a:gd name="T65" fmla="*/ 125 h 153"/>
              <a:gd name="T66" fmla="*/ 79 w 151"/>
              <a:gd name="T67" fmla="*/ 145 h 153"/>
              <a:gd name="T68" fmla="*/ 54 w 151"/>
              <a:gd name="T69" fmla="*/ 153 h 153"/>
              <a:gd name="T70" fmla="*/ 28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7 w 151"/>
              <a:gd name="T77" fmla="*/ 116 h 153"/>
              <a:gd name="T78" fmla="*/ 35 w 151"/>
              <a:gd name="T79" fmla="*/ 136 h 153"/>
              <a:gd name="T80" fmla="*/ 56 w 151"/>
              <a:gd name="T81" fmla="*/ 144 h 153"/>
              <a:gd name="T82" fmla="*/ 75 w 151"/>
              <a:gd name="T83" fmla="*/ 139 h 153"/>
              <a:gd name="T84" fmla="*/ 89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7 w 151"/>
              <a:gd name="T93" fmla="*/ 90 h 153"/>
              <a:gd name="T94" fmla="*/ 27 w 151"/>
              <a:gd name="T95" fmla="*/ 116 h 153"/>
              <a:gd name="T96" fmla="*/ 27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5" y="92"/>
                  <a:pt x="15" y="84"/>
                </a:cubicBezTo>
                <a:cubicBezTo>
                  <a:pt x="26" y="76"/>
                  <a:pt x="38" y="70"/>
                  <a:pt x="53" y="66"/>
                </a:cubicBezTo>
                <a:cubicBezTo>
                  <a:pt x="68" y="63"/>
                  <a:pt x="81" y="61"/>
                  <a:pt x="95" y="61"/>
                </a:cubicBezTo>
                <a:lnTo>
                  <a:pt x="95" y="48"/>
                </a:lnTo>
                <a:cubicBezTo>
                  <a:pt x="95" y="41"/>
                  <a:pt x="93" y="35"/>
                  <a:pt x="90" y="29"/>
                </a:cubicBezTo>
                <a:cubicBezTo>
                  <a:pt x="88" y="23"/>
                  <a:pt x="84" y="18"/>
                  <a:pt x="78" y="14"/>
                </a:cubicBezTo>
                <a:cubicBezTo>
                  <a:pt x="73" y="10"/>
                  <a:pt x="67" y="8"/>
                  <a:pt x="60" y="8"/>
                </a:cubicBezTo>
                <a:cubicBezTo>
                  <a:pt x="46" y="8"/>
                  <a:pt x="34" y="12"/>
                  <a:pt x="27" y="18"/>
                </a:cubicBezTo>
                <a:cubicBezTo>
                  <a:pt x="31" y="18"/>
                  <a:pt x="34" y="20"/>
                  <a:pt x="37" y="23"/>
                </a:cubicBezTo>
                <a:cubicBezTo>
                  <a:pt x="40" y="26"/>
                  <a:pt x="41" y="30"/>
                  <a:pt x="41" y="34"/>
                </a:cubicBezTo>
                <a:cubicBezTo>
                  <a:pt x="41" y="39"/>
                  <a:pt x="40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1" y="50"/>
                  <a:pt x="17" y="49"/>
                  <a:pt x="14" y="46"/>
                </a:cubicBezTo>
                <a:cubicBezTo>
                  <a:pt x="11" y="43"/>
                  <a:pt x="9" y="39"/>
                  <a:pt x="9" y="34"/>
                </a:cubicBezTo>
                <a:cubicBezTo>
                  <a:pt x="9" y="23"/>
                  <a:pt x="15" y="14"/>
                  <a:pt x="25" y="8"/>
                </a:cubicBezTo>
                <a:cubicBezTo>
                  <a:pt x="36" y="2"/>
                  <a:pt x="48" y="0"/>
                  <a:pt x="60" y="0"/>
                </a:cubicBezTo>
                <a:cubicBezTo>
                  <a:pt x="69" y="0"/>
                  <a:pt x="79" y="2"/>
                  <a:pt x="88" y="6"/>
                </a:cubicBezTo>
                <a:cubicBezTo>
                  <a:pt x="97" y="9"/>
                  <a:pt x="104" y="15"/>
                  <a:pt x="110" y="22"/>
                </a:cubicBezTo>
                <a:cubicBezTo>
                  <a:pt x="116" y="29"/>
                  <a:pt x="119" y="37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1" y="134"/>
                </a:cubicBezTo>
                <a:cubicBezTo>
                  <a:pt x="123" y="138"/>
                  <a:pt x="126" y="139"/>
                  <a:pt x="130" y="139"/>
                </a:cubicBezTo>
                <a:cubicBezTo>
                  <a:pt x="134" y="139"/>
                  <a:pt x="137" y="138"/>
                  <a:pt x="138" y="134"/>
                </a:cubicBezTo>
                <a:cubicBezTo>
                  <a:pt x="140" y="130"/>
                  <a:pt x="141" y="126"/>
                  <a:pt x="141" y="122"/>
                </a:cubicBezTo>
                <a:lnTo>
                  <a:pt x="141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50" y="132"/>
                  <a:pt x="147" y="136"/>
                </a:cubicBezTo>
                <a:cubicBezTo>
                  <a:pt x="144" y="141"/>
                  <a:pt x="141" y="144"/>
                  <a:pt x="137" y="147"/>
                </a:cubicBezTo>
                <a:cubicBezTo>
                  <a:pt x="132" y="150"/>
                  <a:pt x="127" y="151"/>
                  <a:pt x="122" y="151"/>
                </a:cubicBezTo>
                <a:cubicBezTo>
                  <a:pt x="116" y="151"/>
                  <a:pt x="110" y="149"/>
                  <a:pt x="105" y="144"/>
                </a:cubicBezTo>
                <a:cubicBezTo>
                  <a:pt x="101" y="138"/>
                  <a:pt x="98" y="132"/>
                  <a:pt x="97" y="125"/>
                </a:cubicBezTo>
                <a:cubicBezTo>
                  <a:pt x="93" y="134"/>
                  <a:pt x="87" y="140"/>
                  <a:pt x="79" y="145"/>
                </a:cubicBezTo>
                <a:cubicBezTo>
                  <a:pt x="71" y="150"/>
                  <a:pt x="63" y="153"/>
                  <a:pt x="54" y="153"/>
                </a:cubicBezTo>
                <a:cubicBezTo>
                  <a:pt x="45" y="153"/>
                  <a:pt x="37" y="151"/>
                  <a:pt x="28" y="149"/>
                </a:cubicBezTo>
                <a:cubicBezTo>
                  <a:pt x="20" y="147"/>
                  <a:pt x="13" y="143"/>
                  <a:pt x="8" y="137"/>
                </a:cubicBezTo>
                <a:cubicBezTo>
                  <a:pt x="2" y="132"/>
                  <a:pt x="0" y="125"/>
                  <a:pt x="0" y="116"/>
                </a:cubicBezTo>
                <a:close/>
                <a:moveTo>
                  <a:pt x="27" y="116"/>
                </a:moveTo>
                <a:cubicBezTo>
                  <a:pt x="27" y="124"/>
                  <a:pt x="30" y="131"/>
                  <a:pt x="35" y="136"/>
                </a:cubicBezTo>
                <a:cubicBezTo>
                  <a:pt x="41" y="141"/>
                  <a:pt x="48" y="144"/>
                  <a:pt x="56" y="144"/>
                </a:cubicBezTo>
                <a:cubicBezTo>
                  <a:pt x="63" y="144"/>
                  <a:pt x="70" y="142"/>
                  <a:pt x="75" y="139"/>
                </a:cubicBezTo>
                <a:cubicBezTo>
                  <a:pt x="81" y="135"/>
                  <a:pt x="86" y="130"/>
                  <a:pt x="89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4" y="70"/>
                  <a:pt x="74" y="72"/>
                  <a:pt x="64" y="75"/>
                </a:cubicBezTo>
                <a:cubicBezTo>
                  <a:pt x="53" y="78"/>
                  <a:pt x="44" y="83"/>
                  <a:pt x="37" y="90"/>
                </a:cubicBezTo>
                <a:cubicBezTo>
                  <a:pt x="30" y="97"/>
                  <a:pt x="27" y="106"/>
                  <a:pt x="27" y="116"/>
                </a:cubicBezTo>
                <a:close/>
                <a:moveTo>
                  <a:pt x="27" y="11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" name="Freeform 264"/>
          <p:cNvSpPr>
            <a:spLocks noEditPoints="1"/>
          </p:cNvSpPr>
          <p:nvPr/>
        </p:nvSpPr>
        <p:spPr bwMode="auto">
          <a:xfrm>
            <a:off x="11364913" y="6627813"/>
            <a:ext cx="80963" cy="165100"/>
          </a:xfrm>
          <a:custGeom>
            <a:avLst/>
            <a:gdLst>
              <a:gd name="T0" fmla="*/ 28 w 104"/>
              <a:gd name="T1" fmla="*/ 165 h 209"/>
              <a:gd name="T2" fmla="*/ 28 w 104"/>
              <a:gd name="T3" fmla="*/ 73 h 209"/>
              <a:gd name="T4" fmla="*/ 0 w 104"/>
              <a:gd name="T5" fmla="*/ 73 h 209"/>
              <a:gd name="T6" fmla="*/ 0 w 104"/>
              <a:gd name="T7" fmla="*/ 64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9 w 104"/>
              <a:gd name="T17" fmla="*/ 61 h 209"/>
              <a:gd name="T18" fmla="*/ 99 w 104"/>
              <a:gd name="T19" fmla="*/ 73 h 209"/>
              <a:gd name="T20" fmla="*/ 52 w 104"/>
              <a:gd name="T21" fmla="*/ 73 h 209"/>
              <a:gd name="T22" fmla="*/ 52 w 104"/>
              <a:gd name="T23" fmla="*/ 164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5 w 104"/>
              <a:gd name="T31" fmla="*/ 164 h 209"/>
              <a:gd name="T32" fmla="*/ 95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8 w 104"/>
              <a:gd name="T47" fmla="*/ 165 h 209"/>
              <a:gd name="T48" fmla="*/ 28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4"/>
                </a:lnTo>
                <a:cubicBezTo>
                  <a:pt x="14" y="64"/>
                  <a:pt x="25" y="58"/>
                  <a:pt x="32" y="44"/>
                </a:cubicBezTo>
                <a:cubicBezTo>
                  <a:pt x="39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3" y="182"/>
                  <a:pt x="56" y="189"/>
                </a:cubicBezTo>
                <a:cubicBezTo>
                  <a:pt x="59" y="196"/>
                  <a:pt x="65" y="199"/>
                  <a:pt x="73" y="199"/>
                </a:cubicBezTo>
                <a:cubicBezTo>
                  <a:pt x="81" y="199"/>
                  <a:pt x="86" y="195"/>
                  <a:pt x="89" y="188"/>
                </a:cubicBezTo>
                <a:cubicBezTo>
                  <a:pt x="93" y="181"/>
                  <a:pt x="95" y="173"/>
                  <a:pt x="95" y="164"/>
                </a:cubicBezTo>
                <a:lnTo>
                  <a:pt x="95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7" y="209"/>
                  <a:pt x="47" y="205"/>
                  <a:pt x="39" y="197"/>
                </a:cubicBezTo>
                <a:cubicBezTo>
                  <a:pt x="31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" name="Freeform 265"/>
          <p:cNvSpPr>
            <a:spLocks noEditPoints="1"/>
          </p:cNvSpPr>
          <p:nvPr/>
        </p:nvSpPr>
        <p:spPr bwMode="auto">
          <a:xfrm>
            <a:off x="11468100" y="6613526"/>
            <a:ext cx="58738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2 w 73"/>
              <a:gd name="T13" fmla="*/ 91 h 223"/>
              <a:gd name="T14" fmla="*/ 2 w 73"/>
              <a:gd name="T15" fmla="*/ 79 h 223"/>
              <a:gd name="T16" fmla="*/ 49 w 73"/>
              <a:gd name="T17" fmla="*/ 76 h 223"/>
              <a:gd name="T18" fmla="*/ 49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20 w 73"/>
              <a:gd name="T31" fmla="*/ 6 h 223"/>
              <a:gd name="T32" fmla="*/ 33 w 73"/>
              <a:gd name="T33" fmla="*/ 0 h 223"/>
              <a:gd name="T34" fmla="*/ 42 w 73"/>
              <a:gd name="T35" fmla="*/ 2 h 223"/>
              <a:gd name="T36" fmla="*/ 48 w 73"/>
              <a:gd name="T37" fmla="*/ 9 h 223"/>
              <a:gd name="T38" fmla="*/ 51 w 73"/>
              <a:gd name="T39" fmla="*/ 18 h 223"/>
              <a:gd name="T40" fmla="*/ 45 w 73"/>
              <a:gd name="T41" fmla="*/ 31 h 223"/>
              <a:gd name="T42" fmla="*/ 33 w 73"/>
              <a:gd name="T43" fmla="*/ 37 h 223"/>
              <a:gd name="T44" fmla="*/ 20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8" y="211"/>
                  <a:pt x="14" y="211"/>
                  <a:pt x="19" y="210"/>
                </a:cubicBezTo>
                <a:cubicBezTo>
                  <a:pt x="24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8" y="92"/>
                  <a:pt x="11" y="91"/>
                  <a:pt x="2" y="91"/>
                </a:cubicBezTo>
                <a:lnTo>
                  <a:pt x="2" y="79"/>
                </a:lnTo>
                <a:lnTo>
                  <a:pt x="49" y="76"/>
                </a:lnTo>
                <a:lnTo>
                  <a:pt x="49" y="201"/>
                </a:lnTo>
                <a:cubicBezTo>
                  <a:pt x="49" y="205"/>
                  <a:pt x="52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20" y="6"/>
                </a:cubicBezTo>
                <a:cubicBezTo>
                  <a:pt x="23" y="2"/>
                  <a:pt x="28" y="0"/>
                  <a:pt x="33" y="0"/>
                </a:cubicBezTo>
                <a:cubicBezTo>
                  <a:pt x="36" y="0"/>
                  <a:pt x="39" y="1"/>
                  <a:pt x="42" y="2"/>
                </a:cubicBezTo>
                <a:cubicBezTo>
                  <a:pt x="45" y="4"/>
                  <a:pt x="47" y="6"/>
                  <a:pt x="48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7"/>
                  <a:pt x="45" y="31"/>
                </a:cubicBezTo>
                <a:cubicBezTo>
                  <a:pt x="42" y="35"/>
                  <a:pt x="37" y="37"/>
                  <a:pt x="33" y="37"/>
                </a:cubicBezTo>
                <a:cubicBezTo>
                  <a:pt x="28" y="37"/>
                  <a:pt x="23" y="35"/>
                  <a:pt x="20" y="31"/>
                </a:cubicBezTo>
                <a:cubicBezTo>
                  <a:pt x="16" y="27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" name="Freeform 266"/>
          <p:cNvSpPr>
            <a:spLocks noEditPoints="1"/>
          </p:cNvSpPr>
          <p:nvPr/>
        </p:nvSpPr>
        <p:spPr bwMode="auto">
          <a:xfrm>
            <a:off x="11541125" y="6672263"/>
            <a:ext cx="115888" cy="120650"/>
          </a:xfrm>
          <a:custGeom>
            <a:avLst/>
            <a:gdLst>
              <a:gd name="T0" fmla="*/ 74 w 148"/>
              <a:gd name="T1" fmla="*/ 153 h 153"/>
              <a:gd name="T2" fmla="*/ 37 w 148"/>
              <a:gd name="T3" fmla="*/ 143 h 153"/>
              <a:gd name="T4" fmla="*/ 10 w 148"/>
              <a:gd name="T5" fmla="*/ 115 h 153"/>
              <a:gd name="T6" fmla="*/ 0 w 148"/>
              <a:gd name="T7" fmla="*/ 78 h 153"/>
              <a:gd name="T8" fmla="*/ 5 w 148"/>
              <a:gd name="T9" fmla="*/ 49 h 153"/>
              <a:gd name="T10" fmla="*/ 21 w 148"/>
              <a:gd name="T11" fmla="*/ 23 h 153"/>
              <a:gd name="T12" fmla="*/ 44 w 148"/>
              <a:gd name="T13" fmla="*/ 6 h 153"/>
              <a:gd name="T14" fmla="*/ 74 w 148"/>
              <a:gd name="T15" fmla="*/ 0 h 153"/>
              <a:gd name="T16" fmla="*/ 111 w 148"/>
              <a:gd name="T17" fmla="*/ 11 h 153"/>
              <a:gd name="T18" fmla="*/ 138 w 148"/>
              <a:gd name="T19" fmla="*/ 39 h 153"/>
              <a:gd name="T20" fmla="*/ 148 w 148"/>
              <a:gd name="T21" fmla="*/ 78 h 153"/>
              <a:gd name="T22" fmla="*/ 138 w 148"/>
              <a:gd name="T23" fmla="*/ 115 h 153"/>
              <a:gd name="T24" fmla="*/ 111 w 148"/>
              <a:gd name="T25" fmla="*/ 143 h 153"/>
              <a:gd name="T26" fmla="*/ 74 w 148"/>
              <a:gd name="T27" fmla="*/ 153 h 153"/>
              <a:gd name="T28" fmla="*/ 74 w 148"/>
              <a:gd name="T29" fmla="*/ 143 h 153"/>
              <a:gd name="T30" fmla="*/ 110 w 148"/>
              <a:gd name="T31" fmla="*/ 124 h 153"/>
              <a:gd name="T32" fmla="*/ 118 w 148"/>
              <a:gd name="T33" fmla="*/ 74 h 153"/>
              <a:gd name="T34" fmla="*/ 117 w 148"/>
              <a:gd name="T35" fmla="*/ 47 h 153"/>
              <a:gd name="T36" fmla="*/ 109 w 148"/>
              <a:gd name="T37" fmla="*/ 27 h 153"/>
              <a:gd name="T38" fmla="*/ 99 w 148"/>
              <a:gd name="T39" fmla="*/ 17 h 153"/>
              <a:gd name="T40" fmla="*/ 87 w 148"/>
              <a:gd name="T41" fmla="*/ 11 h 153"/>
              <a:gd name="T42" fmla="*/ 74 w 148"/>
              <a:gd name="T43" fmla="*/ 8 h 153"/>
              <a:gd name="T44" fmla="*/ 54 w 148"/>
              <a:gd name="T45" fmla="*/ 13 h 153"/>
              <a:gd name="T46" fmla="*/ 38 w 148"/>
              <a:gd name="T47" fmla="*/ 27 h 153"/>
              <a:gd name="T48" fmla="*/ 31 w 148"/>
              <a:gd name="T49" fmla="*/ 47 h 153"/>
              <a:gd name="T50" fmla="*/ 29 w 148"/>
              <a:gd name="T51" fmla="*/ 74 h 153"/>
              <a:gd name="T52" fmla="*/ 32 w 148"/>
              <a:gd name="T53" fmla="*/ 108 h 153"/>
              <a:gd name="T54" fmla="*/ 45 w 148"/>
              <a:gd name="T55" fmla="*/ 133 h 153"/>
              <a:gd name="T56" fmla="*/ 74 w 148"/>
              <a:gd name="T57" fmla="*/ 143 h 153"/>
              <a:gd name="T58" fmla="*/ 74 w 148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153">
                <a:moveTo>
                  <a:pt x="74" y="153"/>
                </a:moveTo>
                <a:cubicBezTo>
                  <a:pt x="60" y="153"/>
                  <a:pt x="48" y="149"/>
                  <a:pt x="37" y="143"/>
                </a:cubicBezTo>
                <a:cubicBezTo>
                  <a:pt x="25" y="136"/>
                  <a:pt x="16" y="127"/>
                  <a:pt x="10" y="115"/>
                </a:cubicBezTo>
                <a:cubicBezTo>
                  <a:pt x="3" y="104"/>
                  <a:pt x="0" y="91"/>
                  <a:pt x="0" y="78"/>
                </a:cubicBezTo>
                <a:cubicBezTo>
                  <a:pt x="0" y="68"/>
                  <a:pt x="2" y="58"/>
                  <a:pt x="5" y="49"/>
                </a:cubicBezTo>
                <a:cubicBezTo>
                  <a:pt x="9" y="39"/>
                  <a:pt x="14" y="31"/>
                  <a:pt x="21" y="23"/>
                </a:cubicBezTo>
                <a:cubicBezTo>
                  <a:pt x="28" y="16"/>
                  <a:pt x="36" y="10"/>
                  <a:pt x="44" y="6"/>
                </a:cubicBezTo>
                <a:cubicBezTo>
                  <a:pt x="53" y="2"/>
                  <a:pt x="63" y="0"/>
                  <a:pt x="74" y="0"/>
                </a:cubicBezTo>
                <a:cubicBezTo>
                  <a:pt x="88" y="0"/>
                  <a:pt x="100" y="3"/>
                  <a:pt x="111" y="11"/>
                </a:cubicBezTo>
                <a:cubicBezTo>
                  <a:pt x="122" y="18"/>
                  <a:pt x="131" y="27"/>
                  <a:pt x="138" y="39"/>
                </a:cubicBezTo>
                <a:cubicBezTo>
                  <a:pt x="144" y="52"/>
                  <a:pt x="148" y="64"/>
                  <a:pt x="148" y="78"/>
                </a:cubicBezTo>
                <a:cubicBezTo>
                  <a:pt x="148" y="91"/>
                  <a:pt x="144" y="104"/>
                  <a:pt x="138" y="115"/>
                </a:cubicBezTo>
                <a:cubicBezTo>
                  <a:pt x="131" y="127"/>
                  <a:pt x="122" y="136"/>
                  <a:pt x="111" y="143"/>
                </a:cubicBezTo>
                <a:cubicBezTo>
                  <a:pt x="99" y="149"/>
                  <a:pt x="87" y="153"/>
                  <a:pt x="74" y="153"/>
                </a:cubicBezTo>
                <a:close/>
                <a:moveTo>
                  <a:pt x="74" y="143"/>
                </a:moveTo>
                <a:cubicBezTo>
                  <a:pt x="92" y="143"/>
                  <a:pt x="104" y="137"/>
                  <a:pt x="110" y="124"/>
                </a:cubicBezTo>
                <a:cubicBezTo>
                  <a:pt x="115" y="111"/>
                  <a:pt x="118" y="94"/>
                  <a:pt x="118" y="74"/>
                </a:cubicBezTo>
                <a:cubicBezTo>
                  <a:pt x="118" y="63"/>
                  <a:pt x="118" y="54"/>
                  <a:pt x="117" y="47"/>
                </a:cubicBezTo>
                <a:cubicBezTo>
                  <a:pt x="116" y="39"/>
                  <a:pt x="113" y="33"/>
                  <a:pt x="109" y="27"/>
                </a:cubicBezTo>
                <a:cubicBezTo>
                  <a:pt x="106" y="23"/>
                  <a:pt x="103" y="20"/>
                  <a:pt x="99" y="17"/>
                </a:cubicBezTo>
                <a:cubicBezTo>
                  <a:pt x="96" y="14"/>
                  <a:pt x="91" y="12"/>
                  <a:pt x="87" y="11"/>
                </a:cubicBezTo>
                <a:cubicBezTo>
                  <a:pt x="83" y="9"/>
                  <a:pt x="78" y="8"/>
                  <a:pt x="74" y="8"/>
                </a:cubicBezTo>
                <a:cubicBezTo>
                  <a:pt x="67" y="8"/>
                  <a:pt x="60" y="10"/>
                  <a:pt x="54" y="13"/>
                </a:cubicBezTo>
                <a:cubicBezTo>
                  <a:pt x="48" y="16"/>
                  <a:pt x="43" y="21"/>
                  <a:pt x="38" y="27"/>
                </a:cubicBezTo>
                <a:cubicBezTo>
                  <a:pt x="34" y="33"/>
                  <a:pt x="32" y="40"/>
                  <a:pt x="31" y="47"/>
                </a:cubicBezTo>
                <a:cubicBezTo>
                  <a:pt x="30" y="55"/>
                  <a:pt x="29" y="64"/>
                  <a:pt x="29" y="74"/>
                </a:cubicBezTo>
                <a:cubicBezTo>
                  <a:pt x="29" y="87"/>
                  <a:pt x="30" y="98"/>
                  <a:pt x="32" y="108"/>
                </a:cubicBezTo>
                <a:cubicBezTo>
                  <a:pt x="34" y="118"/>
                  <a:pt x="39" y="126"/>
                  <a:pt x="45" y="133"/>
                </a:cubicBezTo>
                <a:cubicBezTo>
                  <a:pt x="52" y="140"/>
                  <a:pt x="61" y="143"/>
                  <a:pt x="74" y="143"/>
                </a:cubicBezTo>
                <a:close/>
                <a:moveTo>
                  <a:pt x="74" y="1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Freeform 267"/>
          <p:cNvSpPr>
            <a:spLocks noEditPoints="1"/>
          </p:cNvSpPr>
          <p:nvPr/>
        </p:nvSpPr>
        <p:spPr bwMode="auto">
          <a:xfrm>
            <a:off x="11671300" y="6673851"/>
            <a:ext cx="133350" cy="115888"/>
          </a:xfrm>
          <a:custGeom>
            <a:avLst/>
            <a:gdLst>
              <a:gd name="T0" fmla="*/ 0 w 170"/>
              <a:gd name="T1" fmla="*/ 147 h 147"/>
              <a:gd name="T2" fmla="*/ 0 w 170"/>
              <a:gd name="T3" fmla="*/ 135 h 147"/>
              <a:gd name="T4" fmla="*/ 19 w 170"/>
              <a:gd name="T5" fmla="*/ 134 h 147"/>
              <a:gd name="T6" fmla="*/ 26 w 170"/>
              <a:gd name="T7" fmla="*/ 125 h 147"/>
              <a:gd name="T8" fmla="*/ 26 w 170"/>
              <a:gd name="T9" fmla="*/ 34 h 147"/>
              <a:gd name="T10" fmla="*/ 24 w 170"/>
              <a:gd name="T11" fmla="*/ 21 h 147"/>
              <a:gd name="T12" fmla="*/ 16 w 170"/>
              <a:gd name="T13" fmla="*/ 16 h 147"/>
              <a:gd name="T14" fmla="*/ 0 w 170"/>
              <a:gd name="T15" fmla="*/ 15 h 147"/>
              <a:gd name="T16" fmla="*/ 0 w 170"/>
              <a:gd name="T17" fmla="*/ 3 h 147"/>
              <a:gd name="T18" fmla="*/ 49 w 170"/>
              <a:gd name="T19" fmla="*/ 0 h 147"/>
              <a:gd name="T20" fmla="*/ 49 w 170"/>
              <a:gd name="T21" fmla="*/ 32 h 147"/>
              <a:gd name="T22" fmla="*/ 68 w 170"/>
              <a:gd name="T23" fmla="*/ 9 h 147"/>
              <a:gd name="T24" fmla="*/ 97 w 170"/>
              <a:gd name="T25" fmla="*/ 0 h 147"/>
              <a:gd name="T26" fmla="*/ 132 w 170"/>
              <a:gd name="T27" fmla="*/ 11 h 147"/>
              <a:gd name="T28" fmla="*/ 144 w 170"/>
              <a:gd name="T29" fmla="*/ 45 h 147"/>
              <a:gd name="T30" fmla="*/ 144 w 170"/>
              <a:gd name="T31" fmla="*/ 125 h 147"/>
              <a:gd name="T32" fmla="*/ 151 w 170"/>
              <a:gd name="T33" fmla="*/ 134 h 147"/>
              <a:gd name="T34" fmla="*/ 170 w 170"/>
              <a:gd name="T35" fmla="*/ 135 h 147"/>
              <a:gd name="T36" fmla="*/ 170 w 170"/>
              <a:gd name="T37" fmla="*/ 147 h 147"/>
              <a:gd name="T38" fmla="*/ 93 w 170"/>
              <a:gd name="T39" fmla="*/ 147 h 147"/>
              <a:gd name="T40" fmla="*/ 93 w 170"/>
              <a:gd name="T41" fmla="*/ 135 h 147"/>
              <a:gd name="T42" fmla="*/ 112 w 170"/>
              <a:gd name="T43" fmla="*/ 134 h 147"/>
              <a:gd name="T44" fmla="*/ 119 w 170"/>
              <a:gd name="T45" fmla="*/ 125 h 147"/>
              <a:gd name="T46" fmla="*/ 119 w 170"/>
              <a:gd name="T47" fmla="*/ 46 h 147"/>
              <a:gd name="T48" fmla="*/ 114 w 170"/>
              <a:gd name="T49" fmla="*/ 19 h 147"/>
              <a:gd name="T50" fmla="*/ 95 w 170"/>
              <a:gd name="T51" fmla="*/ 8 h 147"/>
              <a:gd name="T52" fmla="*/ 63 w 170"/>
              <a:gd name="T53" fmla="*/ 24 h 147"/>
              <a:gd name="T54" fmla="*/ 51 w 170"/>
              <a:gd name="T55" fmla="*/ 59 h 147"/>
              <a:gd name="T56" fmla="*/ 51 w 170"/>
              <a:gd name="T57" fmla="*/ 125 h 147"/>
              <a:gd name="T58" fmla="*/ 58 w 170"/>
              <a:gd name="T59" fmla="*/ 134 h 147"/>
              <a:gd name="T60" fmla="*/ 77 w 170"/>
              <a:gd name="T61" fmla="*/ 135 h 147"/>
              <a:gd name="T62" fmla="*/ 77 w 170"/>
              <a:gd name="T63" fmla="*/ 147 h 147"/>
              <a:gd name="T64" fmla="*/ 0 w 170"/>
              <a:gd name="T65" fmla="*/ 147 h 147"/>
              <a:gd name="T66" fmla="*/ 0 w 170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6" y="24"/>
                  <a:pt x="24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3" y="15"/>
                  <a:pt x="8" y="15"/>
                  <a:pt x="0" y="15"/>
                </a:cubicBezTo>
                <a:lnTo>
                  <a:pt x="0" y="3"/>
                </a:lnTo>
                <a:lnTo>
                  <a:pt x="49" y="0"/>
                </a:lnTo>
                <a:lnTo>
                  <a:pt x="49" y="32"/>
                </a:lnTo>
                <a:cubicBezTo>
                  <a:pt x="53" y="23"/>
                  <a:pt x="60" y="15"/>
                  <a:pt x="68" y="9"/>
                </a:cubicBezTo>
                <a:cubicBezTo>
                  <a:pt x="77" y="3"/>
                  <a:pt x="87" y="0"/>
                  <a:pt x="97" y="0"/>
                </a:cubicBezTo>
                <a:cubicBezTo>
                  <a:pt x="112" y="0"/>
                  <a:pt x="124" y="3"/>
                  <a:pt x="132" y="11"/>
                </a:cubicBezTo>
                <a:cubicBezTo>
                  <a:pt x="140" y="18"/>
                  <a:pt x="144" y="29"/>
                  <a:pt x="144" y="45"/>
                </a:cubicBezTo>
                <a:lnTo>
                  <a:pt x="144" y="125"/>
                </a:lnTo>
                <a:cubicBezTo>
                  <a:pt x="144" y="129"/>
                  <a:pt x="146" y="132"/>
                  <a:pt x="151" y="134"/>
                </a:cubicBezTo>
                <a:cubicBezTo>
                  <a:pt x="156" y="135"/>
                  <a:pt x="162" y="135"/>
                  <a:pt x="170" y="135"/>
                </a:cubicBezTo>
                <a:lnTo>
                  <a:pt x="170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1" y="135"/>
                  <a:pt x="107" y="135"/>
                  <a:pt x="112" y="134"/>
                </a:cubicBezTo>
                <a:cubicBezTo>
                  <a:pt x="117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8" y="26"/>
                  <a:pt x="114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2" y="13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7" y="135"/>
                </a:cubicBezTo>
                <a:lnTo>
                  <a:pt x="77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" name="Line 268"/>
          <p:cNvSpPr>
            <a:spLocks noChangeShapeType="1"/>
          </p:cNvSpPr>
          <p:nvPr/>
        </p:nvSpPr>
        <p:spPr bwMode="auto">
          <a:xfrm>
            <a:off x="10415588" y="6199188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" name="Line 269"/>
          <p:cNvSpPr>
            <a:spLocks noChangeShapeType="1"/>
          </p:cNvSpPr>
          <p:nvPr/>
        </p:nvSpPr>
        <p:spPr bwMode="auto">
          <a:xfrm>
            <a:off x="10415588" y="4551363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" name="Line 270"/>
          <p:cNvSpPr>
            <a:spLocks noChangeShapeType="1"/>
          </p:cNvSpPr>
          <p:nvPr/>
        </p:nvSpPr>
        <p:spPr bwMode="auto">
          <a:xfrm flipV="1">
            <a:off x="10415588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" name="Line 271"/>
          <p:cNvSpPr>
            <a:spLocks noChangeShapeType="1"/>
          </p:cNvSpPr>
          <p:nvPr/>
        </p:nvSpPr>
        <p:spPr bwMode="auto">
          <a:xfrm>
            <a:off x="10415588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" name="Line 272"/>
          <p:cNvSpPr>
            <a:spLocks noChangeShapeType="1"/>
          </p:cNvSpPr>
          <p:nvPr/>
        </p:nvSpPr>
        <p:spPr bwMode="auto">
          <a:xfrm flipV="1">
            <a:off x="11239500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Line 273"/>
          <p:cNvSpPr>
            <a:spLocks noChangeShapeType="1"/>
          </p:cNvSpPr>
          <p:nvPr/>
        </p:nvSpPr>
        <p:spPr bwMode="auto">
          <a:xfrm>
            <a:off x="11239500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4" name="Line 274"/>
          <p:cNvSpPr>
            <a:spLocks noChangeShapeType="1"/>
          </p:cNvSpPr>
          <p:nvPr/>
        </p:nvSpPr>
        <p:spPr bwMode="auto">
          <a:xfrm flipV="1">
            <a:off x="12063413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" name="Line 275"/>
          <p:cNvSpPr>
            <a:spLocks noChangeShapeType="1"/>
          </p:cNvSpPr>
          <p:nvPr/>
        </p:nvSpPr>
        <p:spPr bwMode="auto">
          <a:xfrm>
            <a:off x="12063413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" name="Freeform 276"/>
          <p:cNvSpPr>
            <a:spLocks noEditPoints="1"/>
          </p:cNvSpPr>
          <p:nvPr/>
        </p:nvSpPr>
        <p:spPr bwMode="auto">
          <a:xfrm>
            <a:off x="10366375" y="6315076"/>
            <a:ext cx="98425" cy="161925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5 h 207"/>
              <a:gd name="T6" fmla="*/ 5 w 126"/>
              <a:gd name="T7" fmla="*/ 56 h 207"/>
              <a:gd name="T8" fmla="*/ 24 w 126"/>
              <a:gd name="T9" fmla="*/ 17 h 207"/>
              <a:gd name="T10" fmla="*/ 63 w 126"/>
              <a:gd name="T11" fmla="*/ 0 h 207"/>
              <a:gd name="T12" fmla="*/ 95 w 126"/>
              <a:gd name="T13" fmla="*/ 10 h 207"/>
              <a:gd name="T14" fmla="*/ 115 w 126"/>
              <a:gd name="T15" fmla="*/ 35 h 207"/>
              <a:gd name="T16" fmla="*/ 124 w 126"/>
              <a:gd name="T17" fmla="*/ 68 h 207"/>
              <a:gd name="T18" fmla="*/ 126 w 126"/>
              <a:gd name="T19" fmla="*/ 105 h 207"/>
              <a:gd name="T20" fmla="*/ 121 w 126"/>
              <a:gd name="T21" fmla="*/ 153 h 207"/>
              <a:gd name="T22" fmla="*/ 102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8 w 126"/>
              <a:gd name="T43" fmla="*/ 58 h 207"/>
              <a:gd name="T44" fmla="*/ 26 w 126"/>
              <a:gd name="T45" fmla="*/ 100 h 207"/>
              <a:gd name="T46" fmla="*/ 27 w 126"/>
              <a:gd name="T47" fmla="*/ 131 h 207"/>
              <a:gd name="T48" fmla="*/ 31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9" y="207"/>
                  <a:pt x="22" y="197"/>
                  <a:pt x="13" y="176"/>
                </a:cubicBezTo>
                <a:cubicBezTo>
                  <a:pt x="4" y="156"/>
                  <a:pt x="0" y="132"/>
                  <a:pt x="0" y="105"/>
                </a:cubicBezTo>
                <a:cubicBezTo>
                  <a:pt x="0" y="87"/>
                  <a:pt x="1" y="71"/>
                  <a:pt x="5" y="56"/>
                </a:cubicBezTo>
                <a:cubicBezTo>
                  <a:pt x="8" y="40"/>
                  <a:pt x="14" y="27"/>
                  <a:pt x="24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7"/>
                  <a:pt x="110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5" y="80"/>
                  <a:pt x="126" y="92"/>
                  <a:pt x="126" y="105"/>
                </a:cubicBezTo>
                <a:cubicBezTo>
                  <a:pt x="126" y="122"/>
                  <a:pt x="124" y="138"/>
                  <a:pt x="121" y="153"/>
                </a:cubicBezTo>
                <a:cubicBezTo>
                  <a:pt x="118" y="168"/>
                  <a:pt x="112" y="181"/>
                  <a:pt x="102" y="191"/>
                </a:cubicBezTo>
                <a:cubicBezTo>
                  <a:pt x="93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7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5"/>
                  <a:pt x="99" y="71"/>
                  <a:pt x="98" y="58"/>
                </a:cubicBezTo>
                <a:cubicBezTo>
                  <a:pt x="97" y="45"/>
                  <a:pt x="93" y="34"/>
                  <a:pt x="88" y="24"/>
                </a:cubicBezTo>
                <a:cubicBezTo>
                  <a:pt x="83" y="13"/>
                  <a:pt x="74" y="8"/>
                  <a:pt x="63" y="8"/>
                </a:cubicBezTo>
                <a:cubicBezTo>
                  <a:pt x="52" y="8"/>
                  <a:pt x="43" y="13"/>
                  <a:pt x="38" y="24"/>
                </a:cubicBezTo>
                <a:cubicBezTo>
                  <a:pt x="32" y="34"/>
                  <a:pt x="29" y="46"/>
                  <a:pt x="28" y="58"/>
                </a:cubicBezTo>
                <a:cubicBezTo>
                  <a:pt x="26" y="71"/>
                  <a:pt x="26" y="85"/>
                  <a:pt x="26" y="100"/>
                </a:cubicBezTo>
                <a:cubicBezTo>
                  <a:pt x="26" y="111"/>
                  <a:pt x="26" y="121"/>
                  <a:pt x="27" y="131"/>
                </a:cubicBezTo>
                <a:cubicBezTo>
                  <a:pt x="27" y="141"/>
                  <a:pt x="29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Freeform 277"/>
          <p:cNvSpPr>
            <a:spLocks noEditPoints="1"/>
          </p:cNvSpPr>
          <p:nvPr/>
        </p:nvSpPr>
        <p:spPr bwMode="auto">
          <a:xfrm>
            <a:off x="11191875" y="6315076"/>
            <a:ext cx="95250" cy="161925"/>
          </a:xfrm>
          <a:custGeom>
            <a:avLst/>
            <a:gdLst>
              <a:gd name="T0" fmla="*/ 11 w 120"/>
              <a:gd name="T1" fmla="*/ 166 h 207"/>
              <a:gd name="T2" fmla="*/ 20 w 120"/>
              <a:gd name="T3" fmla="*/ 182 h 207"/>
              <a:gd name="T4" fmla="*/ 35 w 120"/>
              <a:gd name="T5" fmla="*/ 193 h 207"/>
              <a:gd name="T6" fmla="*/ 54 w 120"/>
              <a:gd name="T7" fmla="*/ 197 h 207"/>
              <a:gd name="T8" fmla="*/ 83 w 120"/>
              <a:gd name="T9" fmla="*/ 180 h 207"/>
              <a:gd name="T10" fmla="*/ 92 w 120"/>
              <a:gd name="T11" fmla="*/ 140 h 207"/>
              <a:gd name="T12" fmla="*/ 91 w 120"/>
              <a:gd name="T13" fmla="*/ 122 h 207"/>
              <a:gd name="T14" fmla="*/ 89 w 120"/>
              <a:gd name="T15" fmla="*/ 108 h 207"/>
              <a:gd name="T16" fmla="*/ 79 w 120"/>
              <a:gd name="T17" fmla="*/ 90 h 207"/>
              <a:gd name="T18" fmla="*/ 62 w 120"/>
              <a:gd name="T19" fmla="*/ 82 h 207"/>
              <a:gd name="T20" fmla="*/ 45 w 120"/>
              <a:gd name="T21" fmla="*/ 85 h 207"/>
              <a:gd name="T22" fmla="*/ 33 w 120"/>
              <a:gd name="T23" fmla="*/ 92 h 207"/>
              <a:gd name="T24" fmla="*/ 25 w 120"/>
              <a:gd name="T25" fmla="*/ 101 h 207"/>
              <a:gd name="T26" fmla="*/ 21 w 120"/>
              <a:gd name="T27" fmla="*/ 106 h 207"/>
              <a:gd name="T28" fmla="*/ 17 w 120"/>
              <a:gd name="T29" fmla="*/ 106 h 207"/>
              <a:gd name="T30" fmla="*/ 16 w 120"/>
              <a:gd name="T31" fmla="*/ 105 h 207"/>
              <a:gd name="T32" fmla="*/ 14 w 120"/>
              <a:gd name="T33" fmla="*/ 103 h 207"/>
              <a:gd name="T34" fmla="*/ 14 w 120"/>
              <a:gd name="T35" fmla="*/ 3 h 207"/>
              <a:gd name="T36" fmla="*/ 16 w 120"/>
              <a:gd name="T37" fmla="*/ 1 h 207"/>
              <a:gd name="T38" fmla="*/ 17 w 120"/>
              <a:gd name="T39" fmla="*/ 0 h 207"/>
              <a:gd name="T40" fmla="*/ 18 w 120"/>
              <a:gd name="T41" fmla="*/ 0 h 207"/>
              <a:gd name="T42" fmla="*/ 61 w 120"/>
              <a:gd name="T43" fmla="*/ 10 h 207"/>
              <a:gd name="T44" fmla="*/ 104 w 120"/>
              <a:gd name="T45" fmla="*/ 0 h 207"/>
              <a:gd name="T46" fmla="*/ 105 w 120"/>
              <a:gd name="T47" fmla="*/ 0 h 207"/>
              <a:gd name="T48" fmla="*/ 107 w 120"/>
              <a:gd name="T49" fmla="*/ 1 h 207"/>
              <a:gd name="T50" fmla="*/ 108 w 120"/>
              <a:gd name="T51" fmla="*/ 3 h 207"/>
              <a:gd name="T52" fmla="*/ 108 w 120"/>
              <a:gd name="T53" fmla="*/ 5 h 207"/>
              <a:gd name="T54" fmla="*/ 107 w 120"/>
              <a:gd name="T55" fmla="*/ 7 h 207"/>
              <a:gd name="T56" fmla="*/ 81 w 120"/>
              <a:gd name="T57" fmla="*/ 28 h 207"/>
              <a:gd name="T58" fmla="*/ 50 w 120"/>
              <a:gd name="T59" fmla="*/ 36 h 207"/>
              <a:gd name="T60" fmla="*/ 25 w 120"/>
              <a:gd name="T61" fmla="*/ 32 h 207"/>
              <a:gd name="T62" fmla="*/ 25 w 120"/>
              <a:gd name="T63" fmla="*/ 89 h 207"/>
              <a:gd name="T64" fmla="*/ 43 w 120"/>
              <a:gd name="T65" fmla="*/ 78 h 207"/>
              <a:gd name="T66" fmla="*/ 63 w 120"/>
              <a:gd name="T67" fmla="*/ 74 h 207"/>
              <a:gd name="T68" fmla="*/ 92 w 120"/>
              <a:gd name="T69" fmla="*/ 84 h 207"/>
              <a:gd name="T70" fmla="*/ 113 w 120"/>
              <a:gd name="T71" fmla="*/ 109 h 207"/>
              <a:gd name="T72" fmla="*/ 120 w 120"/>
              <a:gd name="T73" fmla="*/ 140 h 207"/>
              <a:gd name="T74" fmla="*/ 111 w 120"/>
              <a:gd name="T75" fmla="*/ 173 h 207"/>
              <a:gd name="T76" fmla="*/ 86 w 120"/>
              <a:gd name="T77" fmla="*/ 198 h 207"/>
              <a:gd name="T78" fmla="*/ 54 w 120"/>
              <a:gd name="T79" fmla="*/ 207 h 207"/>
              <a:gd name="T80" fmla="*/ 26 w 120"/>
              <a:gd name="T81" fmla="*/ 199 h 207"/>
              <a:gd name="T82" fmla="*/ 7 w 120"/>
              <a:gd name="T83" fmla="*/ 179 h 207"/>
              <a:gd name="T84" fmla="*/ 0 w 120"/>
              <a:gd name="T85" fmla="*/ 151 h 207"/>
              <a:gd name="T86" fmla="*/ 4 w 120"/>
              <a:gd name="T87" fmla="*/ 140 h 207"/>
              <a:gd name="T88" fmla="*/ 15 w 120"/>
              <a:gd name="T89" fmla="*/ 136 h 207"/>
              <a:gd name="T90" fmla="*/ 26 w 120"/>
              <a:gd name="T91" fmla="*/ 141 h 207"/>
              <a:gd name="T92" fmla="*/ 31 w 120"/>
              <a:gd name="T93" fmla="*/ 151 h 207"/>
              <a:gd name="T94" fmla="*/ 26 w 120"/>
              <a:gd name="T95" fmla="*/ 162 h 207"/>
              <a:gd name="T96" fmla="*/ 15 w 120"/>
              <a:gd name="T97" fmla="*/ 167 h 207"/>
              <a:gd name="T98" fmla="*/ 13 w 120"/>
              <a:gd name="T99" fmla="*/ 166 h 207"/>
              <a:gd name="T100" fmla="*/ 11 w 120"/>
              <a:gd name="T101" fmla="*/ 166 h 207"/>
              <a:gd name="T102" fmla="*/ 11 w 120"/>
              <a:gd name="T103" fmla="*/ 16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" h="207">
                <a:moveTo>
                  <a:pt x="11" y="166"/>
                </a:moveTo>
                <a:cubicBezTo>
                  <a:pt x="13" y="172"/>
                  <a:pt x="16" y="177"/>
                  <a:pt x="20" y="182"/>
                </a:cubicBezTo>
                <a:cubicBezTo>
                  <a:pt x="25" y="187"/>
                  <a:pt x="30" y="191"/>
                  <a:pt x="35" y="193"/>
                </a:cubicBezTo>
                <a:cubicBezTo>
                  <a:pt x="41" y="196"/>
                  <a:pt x="47" y="197"/>
                  <a:pt x="54" y="197"/>
                </a:cubicBezTo>
                <a:cubicBezTo>
                  <a:pt x="68" y="197"/>
                  <a:pt x="78" y="192"/>
                  <a:pt x="83" y="180"/>
                </a:cubicBezTo>
                <a:cubicBezTo>
                  <a:pt x="89" y="169"/>
                  <a:pt x="92" y="156"/>
                  <a:pt x="92" y="140"/>
                </a:cubicBezTo>
                <a:cubicBezTo>
                  <a:pt x="92" y="133"/>
                  <a:pt x="91" y="127"/>
                  <a:pt x="91" y="122"/>
                </a:cubicBezTo>
                <a:cubicBezTo>
                  <a:pt x="91" y="117"/>
                  <a:pt x="90" y="113"/>
                  <a:pt x="89" y="108"/>
                </a:cubicBezTo>
                <a:cubicBezTo>
                  <a:pt x="87" y="101"/>
                  <a:pt x="84" y="95"/>
                  <a:pt x="79" y="90"/>
                </a:cubicBezTo>
                <a:cubicBezTo>
                  <a:pt x="75" y="85"/>
                  <a:pt x="69" y="82"/>
                  <a:pt x="62" y="82"/>
                </a:cubicBezTo>
                <a:cubicBezTo>
                  <a:pt x="56" y="82"/>
                  <a:pt x="50" y="83"/>
                  <a:pt x="45" y="85"/>
                </a:cubicBezTo>
                <a:cubicBezTo>
                  <a:pt x="40" y="87"/>
                  <a:pt x="36" y="90"/>
                  <a:pt x="33" y="92"/>
                </a:cubicBezTo>
                <a:cubicBezTo>
                  <a:pt x="30" y="95"/>
                  <a:pt x="28" y="98"/>
                  <a:pt x="25" y="101"/>
                </a:cubicBezTo>
                <a:cubicBezTo>
                  <a:pt x="23" y="104"/>
                  <a:pt x="21" y="106"/>
                  <a:pt x="21" y="106"/>
                </a:cubicBezTo>
                <a:lnTo>
                  <a:pt x="17" y="106"/>
                </a:lnTo>
                <a:cubicBezTo>
                  <a:pt x="17" y="106"/>
                  <a:pt x="16" y="105"/>
                  <a:pt x="16" y="105"/>
                </a:cubicBezTo>
                <a:cubicBezTo>
                  <a:pt x="15" y="104"/>
                  <a:pt x="14" y="104"/>
                  <a:pt x="14" y="103"/>
                </a:cubicBezTo>
                <a:lnTo>
                  <a:pt x="14" y="3"/>
                </a:lnTo>
                <a:cubicBezTo>
                  <a:pt x="14" y="2"/>
                  <a:pt x="15" y="2"/>
                  <a:pt x="16" y="1"/>
                </a:cubicBezTo>
                <a:cubicBezTo>
                  <a:pt x="16" y="1"/>
                  <a:pt x="17" y="0"/>
                  <a:pt x="17" y="0"/>
                </a:cubicBezTo>
                <a:lnTo>
                  <a:pt x="18" y="0"/>
                </a:lnTo>
                <a:cubicBezTo>
                  <a:pt x="32" y="7"/>
                  <a:pt x="46" y="10"/>
                  <a:pt x="61" y="10"/>
                </a:cubicBezTo>
                <a:cubicBezTo>
                  <a:pt x="76" y="10"/>
                  <a:pt x="90" y="7"/>
                  <a:pt x="104" y="0"/>
                </a:cubicBezTo>
                <a:lnTo>
                  <a:pt x="105" y="0"/>
                </a:lnTo>
                <a:cubicBezTo>
                  <a:pt x="106" y="0"/>
                  <a:pt x="106" y="1"/>
                  <a:pt x="107" y="1"/>
                </a:cubicBezTo>
                <a:cubicBezTo>
                  <a:pt x="108" y="2"/>
                  <a:pt x="108" y="2"/>
                  <a:pt x="108" y="3"/>
                </a:cubicBezTo>
                <a:lnTo>
                  <a:pt x="108" y="5"/>
                </a:lnTo>
                <a:cubicBezTo>
                  <a:pt x="108" y="6"/>
                  <a:pt x="108" y="7"/>
                  <a:pt x="107" y="7"/>
                </a:cubicBezTo>
                <a:cubicBezTo>
                  <a:pt x="100" y="16"/>
                  <a:pt x="92" y="23"/>
                  <a:pt x="81" y="28"/>
                </a:cubicBezTo>
                <a:cubicBezTo>
                  <a:pt x="71" y="33"/>
                  <a:pt x="61" y="36"/>
                  <a:pt x="50" y="36"/>
                </a:cubicBezTo>
                <a:cubicBezTo>
                  <a:pt x="42" y="36"/>
                  <a:pt x="33" y="35"/>
                  <a:pt x="25" y="32"/>
                </a:cubicBezTo>
                <a:lnTo>
                  <a:pt x="25" y="89"/>
                </a:lnTo>
                <a:cubicBezTo>
                  <a:pt x="31" y="84"/>
                  <a:pt x="37" y="80"/>
                  <a:pt x="43" y="78"/>
                </a:cubicBezTo>
                <a:cubicBezTo>
                  <a:pt x="48" y="75"/>
                  <a:pt x="55" y="74"/>
                  <a:pt x="63" y="74"/>
                </a:cubicBezTo>
                <a:cubicBezTo>
                  <a:pt x="74" y="74"/>
                  <a:pt x="84" y="77"/>
                  <a:pt x="92" y="84"/>
                </a:cubicBezTo>
                <a:cubicBezTo>
                  <a:pt x="101" y="90"/>
                  <a:pt x="108" y="98"/>
                  <a:pt x="113" y="109"/>
                </a:cubicBezTo>
                <a:cubicBezTo>
                  <a:pt x="117" y="119"/>
                  <a:pt x="120" y="129"/>
                  <a:pt x="120" y="140"/>
                </a:cubicBezTo>
                <a:cubicBezTo>
                  <a:pt x="120" y="152"/>
                  <a:pt x="117" y="163"/>
                  <a:pt x="111" y="173"/>
                </a:cubicBezTo>
                <a:cubicBezTo>
                  <a:pt x="105" y="184"/>
                  <a:pt x="97" y="192"/>
                  <a:pt x="86" y="198"/>
                </a:cubicBezTo>
                <a:cubicBezTo>
                  <a:pt x="76" y="204"/>
                  <a:pt x="65" y="207"/>
                  <a:pt x="54" y="207"/>
                </a:cubicBezTo>
                <a:cubicBezTo>
                  <a:pt x="44" y="207"/>
                  <a:pt x="35" y="204"/>
                  <a:pt x="26" y="199"/>
                </a:cubicBezTo>
                <a:cubicBezTo>
                  <a:pt x="18" y="194"/>
                  <a:pt x="11" y="187"/>
                  <a:pt x="7" y="179"/>
                </a:cubicBezTo>
                <a:cubicBezTo>
                  <a:pt x="2" y="170"/>
                  <a:pt x="0" y="161"/>
                  <a:pt x="0" y="151"/>
                </a:cubicBezTo>
                <a:cubicBezTo>
                  <a:pt x="0" y="147"/>
                  <a:pt x="1" y="143"/>
                  <a:pt x="4" y="140"/>
                </a:cubicBezTo>
                <a:cubicBezTo>
                  <a:pt x="7" y="138"/>
                  <a:pt x="11" y="136"/>
                  <a:pt x="15" y="136"/>
                </a:cubicBezTo>
                <a:cubicBezTo>
                  <a:pt x="20" y="136"/>
                  <a:pt x="23" y="138"/>
                  <a:pt x="26" y="141"/>
                </a:cubicBezTo>
                <a:cubicBezTo>
                  <a:pt x="29" y="143"/>
                  <a:pt x="31" y="147"/>
                  <a:pt x="31" y="151"/>
                </a:cubicBezTo>
                <a:cubicBezTo>
                  <a:pt x="31" y="156"/>
                  <a:pt x="29" y="159"/>
                  <a:pt x="26" y="162"/>
                </a:cubicBezTo>
                <a:cubicBezTo>
                  <a:pt x="23" y="165"/>
                  <a:pt x="20" y="167"/>
                  <a:pt x="15" y="167"/>
                </a:cubicBezTo>
                <a:cubicBezTo>
                  <a:pt x="14" y="167"/>
                  <a:pt x="14" y="167"/>
                  <a:pt x="13" y="166"/>
                </a:cubicBezTo>
                <a:cubicBezTo>
                  <a:pt x="12" y="166"/>
                  <a:pt x="11" y="166"/>
                  <a:pt x="11" y="166"/>
                </a:cubicBezTo>
                <a:close/>
                <a:moveTo>
                  <a:pt x="11" y="16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8" name="Freeform 278"/>
          <p:cNvSpPr>
            <a:spLocks noEditPoints="1"/>
          </p:cNvSpPr>
          <p:nvPr/>
        </p:nvSpPr>
        <p:spPr bwMode="auto">
          <a:xfrm>
            <a:off x="11964988" y="6315076"/>
            <a:ext cx="79375" cy="157163"/>
          </a:xfrm>
          <a:custGeom>
            <a:avLst/>
            <a:gdLst>
              <a:gd name="T0" fmla="*/ 1 w 100"/>
              <a:gd name="T1" fmla="*/ 200 h 200"/>
              <a:gd name="T2" fmla="*/ 1 w 100"/>
              <a:gd name="T3" fmla="*/ 190 h 200"/>
              <a:gd name="T4" fmla="*/ 39 w 100"/>
              <a:gd name="T5" fmla="*/ 180 h 200"/>
              <a:gd name="T6" fmla="*/ 39 w 100"/>
              <a:gd name="T7" fmla="*/ 23 h 200"/>
              <a:gd name="T8" fmla="*/ 0 w 100"/>
              <a:gd name="T9" fmla="*/ 30 h 200"/>
              <a:gd name="T10" fmla="*/ 0 w 100"/>
              <a:gd name="T11" fmla="*/ 19 h 200"/>
              <a:gd name="T12" fmla="*/ 55 w 100"/>
              <a:gd name="T13" fmla="*/ 0 h 200"/>
              <a:gd name="T14" fmla="*/ 59 w 100"/>
              <a:gd name="T15" fmla="*/ 0 h 200"/>
              <a:gd name="T16" fmla="*/ 61 w 100"/>
              <a:gd name="T17" fmla="*/ 1 h 200"/>
              <a:gd name="T18" fmla="*/ 62 w 100"/>
              <a:gd name="T19" fmla="*/ 3 h 200"/>
              <a:gd name="T20" fmla="*/ 62 w 100"/>
              <a:gd name="T21" fmla="*/ 180 h 200"/>
              <a:gd name="T22" fmla="*/ 100 w 100"/>
              <a:gd name="T23" fmla="*/ 190 h 200"/>
              <a:gd name="T24" fmla="*/ 100 w 100"/>
              <a:gd name="T25" fmla="*/ 200 h 200"/>
              <a:gd name="T26" fmla="*/ 1 w 100"/>
              <a:gd name="T27" fmla="*/ 200 h 200"/>
              <a:gd name="T28" fmla="*/ 1 w 100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200">
                <a:moveTo>
                  <a:pt x="1" y="200"/>
                </a:moveTo>
                <a:lnTo>
                  <a:pt x="1" y="190"/>
                </a:lnTo>
                <a:cubicBezTo>
                  <a:pt x="26" y="190"/>
                  <a:pt x="39" y="186"/>
                  <a:pt x="39" y="180"/>
                </a:cubicBezTo>
                <a:lnTo>
                  <a:pt x="39" y="23"/>
                </a:lnTo>
                <a:cubicBezTo>
                  <a:pt x="28" y="28"/>
                  <a:pt x="15" y="30"/>
                  <a:pt x="0" y="30"/>
                </a:cubicBezTo>
                <a:lnTo>
                  <a:pt x="0" y="19"/>
                </a:lnTo>
                <a:cubicBezTo>
                  <a:pt x="24" y="19"/>
                  <a:pt x="43" y="13"/>
                  <a:pt x="55" y="0"/>
                </a:cubicBezTo>
                <a:lnTo>
                  <a:pt x="59" y="0"/>
                </a:lnTo>
                <a:cubicBezTo>
                  <a:pt x="60" y="0"/>
                  <a:pt x="61" y="1"/>
                  <a:pt x="61" y="1"/>
                </a:cubicBezTo>
                <a:cubicBezTo>
                  <a:pt x="62" y="2"/>
                  <a:pt x="62" y="2"/>
                  <a:pt x="62" y="3"/>
                </a:cubicBezTo>
                <a:lnTo>
                  <a:pt x="62" y="180"/>
                </a:lnTo>
                <a:cubicBezTo>
                  <a:pt x="62" y="186"/>
                  <a:pt x="75" y="190"/>
                  <a:pt x="100" y="190"/>
                </a:cubicBezTo>
                <a:lnTo>
                  <a:pt x="100" y="200"/>
                </a:lnTo>
                <a:lnTo>
                  <a:pt x="1" y="200"/>
                </a:lnTo>
                <a:close/>
                <a:moveTo>
                  <a:pt x="1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" name="Freeform 279"/>
          <p:cNvSpPr>
            <a:spLocks noEditPoints="1"/>
          </p:cNvSpPr>
          <p:nvPr/>
        </p:nvSpPr>
        <p:spPr bwMode="auto">
          <a:xfrm>
            <a:off x="12072938" y="6315076"/>
            <a:ext cx="100013" cy="161925"/>
          </a:xfrm>
          <a:custGeom>
            <a:avLst/>
            <a:gdLst>
              <a:gd name="T0" fmla="*/ 64 w 127"/>
              <a:gd name="T1" fmla="*/ 207 h 207"/>
              <a:gd name="T2" fmla="*/ 14 w 127"/>
              <a:gd name="T3" fmla="*/ 176 h 207"/>
              <a:gd name="T4" fmla="*/ 0 w 127"/>
              <a:gd name="T5" fmla="*/ 105 h 207"/>
              <a:gd name="T6" fmla="*/ 5 w 127"/>
              <a:gd name="T7" fmla="*/ 56 h 207"/>
              <a:gd name="T8" fmla="*/ 24 w 127"/>
              <a:gd name="T9" fmla="*/ 17 h 207"/>
              <a:gd name="T10" fmla="*/ 64 w 127"/>
              <a:gd name="T11" fmla="*/ 0 h 207"/>
              <a:gd name="T12" fmla="*/ 96 w 127"/>
              <a:gd name="T13" fmla="*/ 10 h 207"/>
              <a:gd name="T14" fmla="*/ 115 w 127"/>
              <a:gd name="T15" fmla="*/ 35 h 207"/>
              <a:gd name="T16" fmla="*/ 124 w 127"/>
              <a:gd name="T17" fmla="*/ 68 h 207"/>
              <a:gd name="T18" fmla="*/ 127 w 127"/>
              <a:gd name="T19" fmla="*/ 105 h 207"/>
              <a:gd name="T20" fmla="*/ 122 w 127"/>
              <a:gd name="T21" fmla="*/ 153 h 207"/>
              <a:gd name="T22" fmla="*/ 103 w 127"/>
              <a:gd name="T23" fmla="*/ 191 h 207"/>
              <a:gd name="T24" fmla="*/ 64 w 127"/>
              <a:gd name="T25" fmla="*/ 207 h 207"/>
              <a:gd name="T26" fmla="*/ 64 w 127"/>
              <a:gd name="T27" fmla="*/ 199 h 207"/>
              <a:gd name="T28" fmla="*/ 88 w 127"/>
              <a:gd name="T29" fmla="*/ 182 h 207"/>
              <a:gd name="T30" fmla="*/ 98 w 127"/>
              <a:gd name="T31" fmla="*/ 144 h 207"/>
              <a:gd name="T32" fmla="*/ 100 w 127"/>
              <a:gd name="T33" fmla="*/ 100 h 207"/>
              <a:gd name="T34" fmla="*/ 98 w 127"/>
              <a:gd name="T35" fmla="*/ 58 h 207"/>
              <a:gd name="T36" fmla="*/ 89 w 127"/>
              <a:gd name="T37" fmla="*/ 24 h 207"/>
              <a:gd name="T38" fmla="*/ 64 w 127"/>
              <a:gd name="T39" fmla="*/ 8 h 207"/>
              <a:gd name="T40" fmla="*/ 38 w 127"/>
              <a:gd name="T41" fmla="*/ 24 h 207"/>
              <a:gd name="T42" fmla="*/ 28 w 127"/>
              <a:gd name="T43" fmla="*/ 58 h 207"/>
              <a:gd name="T44" fmla="*/ 26 w 127"/>
              <a:gd name="T45" fmla="*/ 100 h 207"/>
              <a:gd name="T46" fmla="*/ 27 w 127"/>
              <a:gd name="T47" fmla="*/ 131 h 207"/>
              <a:gd name="T48" fmla="*/ 31 w 127"/>
              <a:gd name="T49" fmla="*/ 162 h 207"/>
              <a:gd name="T50" fmla="*/ 43 w 127"/>
              <a:gd name="T51" fmla="*/ 188 h 207"/>
              <a:gd name="T52" fmla="*/ 64 w 127"/>
              <a:gd name="T53" fmla="*/ 199 h 207"/>
              <a:gd name="T54" fmla="*/ 64 w 127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7" h="207">
                <a:moveTo>
                  <a:pt x="64" y="207"/>
                </a:moveTo>
                <a:cubicBezTo>
                  <a:pt x="39" y="207"/>
                  <a:pt x="22" y="197"/>
                  <a:pt x="14" y="176"/>
                </a:cubicBezTo>
                <a:cubicBezTo>
                  <a:pt x="5" y="156"/>
                  <a:pt x="0" y="132"/>
                  <a:pt x="0" y="105"/>
                </a:cubicBezTo>
                <a:cubicBezTo>
                  <a:pt x="0" y="87"/>
                  <a:pt x="2" y="71"/>
                  <a:pt x="5" y="56"/>
                </a:cubicBezTo>
                <a:cubicBezTo>
                  <a:pt x="8" y="40"/>
                  <a:pt x="15" y="27"/>
                  <a:pt x="24" y="17"/>
                </a:cubicBezTo>
                <a:cubicBezTo>
                  <a:pt x="33" y="6"/>
                  <a:pt x="46" y="0"/>
                  <a:pt x="64" y="0"/>
                </a:cubicBezTo>
                <a:cubicBezTo>
                  <a:pt x="77" y="0"/>
                  <a:pt x="87" y="4"/>
                  <a:pt x="96" y="10"/>
                </a:cubicBezTo>
                <a:cubicBezTo>
                  <a:pt x="104" y="17"/>
                  <a:pt x="111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6" y="80"/>
                  <a:pt x="127" y="92"/>
                  <a:pt x="127" y="105"/>
                </a:cubicBezTo>
                <a:cubicBezTo>
                  <a:pt x="127" y="122"/>
                  <a:pt x="125" y="138"/>
                  <a:pt x="122" y="153"/>
                </a:cubicBezTo>
                <a:cubicBezTo>
                  <a:pt x="118" y="168"/>
                  <a:pt x="112" y="181"/>
                  <a:pt x="103" y="191"/>
                </a:cubicBezTo>
                <a:cubicBezTo>
                  <a:pt x="94" y="201"/>
                  <a:pt x="81" y="207"/>
                  <a:pt x="64" y="207"/>
                </a:cubicBezTo>
                <a:close/>
                <a:moveTo>
                  <a:pt x="64" y="199"/>
                </a:moveTo>
                <a:cubicBezTo>
                  <a:pt x="75" y="199"/>
                  <a:pt x="83" y="193"/>
                  <a:pt x="88" y="182"/>
                </a:cubicBezTo>
                <a:cubicBezTo>
                  <a:pt x="94" y="170"/>
                  <a:pt x="97" y="158"/>
                  <a:pt x="98" y="144"/>
                </a:cubicBezTo>
                <a:cubicBezTo>
                  <a:pt x="100" y="130"/>
                  <a:pt x="100" y="115"/>
                  <a:pt x="100" y="100"/>
                </a:cubicBezTo>
                <a:cubicBezTo>
                  <a:pt x="100" y="85"/>
                  <a:pt x="100" y="71"/>
                  <a:pt x="98" y="58"/>
                </a:cubicBezTo>
                <a:cubicBezTo>
                  <a:pt x="97" y="45"/>
                  <a:pt x="94" y="34"/>
                  <a:pt x="89" y="24"/>
                </a:cubicBezTo>
                <a:cubicBezTo>
                  <a:pt x="83" y="13"/>
                  <a:pt x="75" y="8"/>
                  <a:pt x="64" y="8"/>
                </a:cubicBezTo>
                <a:cubicBezTo>
                  <a:pt x="52" y="8"/>
                  <a:pt x="44" y="13"/>
                  <a:pt x="38" y="24"/>
                </a:cubicBezTo>
                <a:cubicBezTo>
                  <a:pt x="33" y="34"/>
                  <a:pt x="29" y="46"/>
                  <a:pt x="28" y="58"/>
                </a:cubicBezTo>
                <a:cubicBezTo>
                  <a:pt x="27" y="71"/>
                  <a:pt x="26" y="85"/>
                  <a:pt x="26" y="100"/>
                </a:cubicBezTo>
                <a:cubicBezTo>
                  <a:pt x="26" y="111"/>
                  <a:pt x="27" y="121"/>
                  <a:pt x="27" y="131"/>
                </a:cubicBezTo>
                <a:cubicBezTo>
                  <a:pt x="28" y="141"/>
                  <a:pt x="29" y="151"/>
                  <a:pt x="31" y="162"/>
                </a:cubicBezTo>
                <a:cubicBezTo>
                  <a:pt x="34" y="172"/>
                  <a:pt x="37" y="181"/>
                  <a:pt x="43" y="188"/>
                </a:cubicBezTo>
                <a:cubicBezTo>
                  <a:pt x="48" y="195"/>
                  <a:pt x="55" y="199"/>
                  <a:pt x="64" y="199"/>
                </a:cubicBezTo>
                <a:close/>
                <a:moveTo>
                  <a:pt x="64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" name="Freeform 280"/>
          <p:cNvSpPr>
            <a:spLocks noEditPoints="1"/>
          </p:cNvSpPr>
          <p:nvPr/>
        </p:nvSpPr>
        <p:spPr bwMode="auto">
          <a:xfrm>
            <a:off x="9910763" y="5735638"/>
            <a:ext cx="179388" cy="163513"/>
          </a:xfrm>
          <a:custGeom>
            <a:avLst/>
            <a:gdLst>
              <a:gd name="T0" fmla="*/ 228 w 228"/>
              <a:gd name="T1" fmla="*/ 207 h 207"/>
              <a:gd name="T2" fmla="*/ 216 w 228"/>
              <a:gd name="T3" fmla="*/ 207 h 207"/>
              <a:gd name="T4" fmla="*/ 206 w 228"/>
              <a:gd name="T5" fmla="*/ 172 h 207"/>
              <a:gd name="T6" fmla="*/ 22 w 228"/>
              <a:gd name="T7" fmla="*/ 172 h 207"/>
              <a:gd name="T8" fmla="*/ 12 w 228"/>
              <a:gd name="T9" fmla="*/ 207 h 207"/>
              <a:gd name="T10" fmla="*/ 0 w 228"/>
              <a:gd name="T11" fmla="*/ 207 h 207"/>
              <a:gd name="T12" fmla="*/ 0 w 228"/>
              <a:gd name="T13" fmla="*/ 18 h 207"/>
              <a:gd name="T14" fmla="*/ 77 w 228"/>
              <a:gd name="T15" fmla="*/ 9 h 207"/>
              <a:gd name="T16" fmla="*/ 77 w 228"/>
              <a:gd name="T17" fmla="*/ 19 h 207"/>
              <a:gd name="T18" fmla="*/ 35 w 228"/>
              <a:gd name="T19" fmla="*/ 29 h 207"/>
              <a:gd name="T20" fmla="*/ 17 w 228"/>
              <a:gd name="T21" fmla="*/ 49 h 207"/>
              <a:gd name="T22" fmla="*/ 12 w 228"/>
              <a:gd name="T23" fmla="*/ 92 h 207"/>
              <a:gd name="T24" fmla="*/ 12 w 228"/>
              <a:gd name="T25" fmla="*/ 124 h 207"/>
              <a:gd name="T26" fmla="*/ 13 w 228"/>
              <a:gd name="T27" fmla="*/ 134 h 207"/>
              <a:gd name="T28" fmla="*/ 15 w 228"/>
              <a:gd name="T29" fmla="*/ 139 h 207"/>
              <a:gd name="T30" fmla="*/ 22 w 228"/>
              <a:gd name="T31" fmla="*/ 141 h 207"/>
              <a:gd name="T32" fmla="*/ 104 w 228"/>
              <a:gd name="T33" fmla="*/ 141 h 207"/>
              <a:gd name="T34" fmla="*/ 104 w 228"/>
              <a:gd name="T35" fmla="*/ 117 h 207"/>
              <a:gd name="T36" fmla="*/ 101 w 228"/>
              <a:gd name="T37" fmla="*/ 91 h 207"/>
              <a:gd name="T38" fmla="*/ 90 w 228"/>
              <a:gd name="T39" fmla="*/ 80 h 207"/>
              <a:gd name="T40" fmla="*/ 65 w 228"/>
              <a:gd name="T41" fmla="*/ 77 h 207"/>
              <a:gd name="T42" fmla="*/ 65 w 228"/>
              <a:gd name="T43" fmla="*/ 67 h 207"/>
              <a:gd name="T44" fmla="*/ 155 w 228"/>
              <a:gd name="T45" fmla="*/ 67 h 207"/>
              <a:gd name="T46" fmla="*/ 155 w 228"/>
              <a:gd name="T47" fmla="*/ 77 h 207"/>
              <a:gd name="T48" fmla="*/ 130 w 228"/>
              <a:gd name="T49" fmla="*/ 80 h 207"/>
              <a:gd name="T50" fmla="*/ 119 w 228"/>
              <a:gd name="T51" fmla="*/ 91 h 207"/>
              <a:gd name="T52" fmla="*/ 116 w 228"/>
              <a:gd name="T53" fmla="*/ 117 h 207"/>
              <a:gd name="T54" fmla="*/ 116 w 228"/>
              <a:gd name="T55" fmla="*/ 141 h 207"/>
              <a:gd name="T56" fmla="*/ 206 w 228"/>
              <a:gd name="T57" fmla="*/ 141 h 207"/>
              <a:gd name="T58" fmla="*/ 215 w 228"/>
              <a:gd name="T59" fmla="*/ 137 h 207"/>
              <a:gd name="T60" fmla="*/ 216 w 228"/>
              <a:gd name="T61" fmla="*/ 124 h 207"/>
              <a:gd name="T62" fmla="*/ 216 w 228"/>
              <a:gd name="T63" fmla="*/ 89 h 207"/>
              <a:gd name="T64" fmla="*/ 213 w 228"/>
              <a:gd name="T65" fmla="*/ 52 h 207"/>
              <a:gd name="T66" fmla="*/ 200 w 228"/>
              <a:gd name="T67" fmla="*/ 30 h 207"/>
              <a:gd name="T68" fmla="*/ 178 w 228"/>
              <a:gd name="T69" fmla="*/ 18 h 207"/>
              <a:gd name="T70" fmla="*/ 140 w 228"/>
              <a:gd name="T71" fmla="*/ 9 h 207"/>
              <a:gd name="T72" fmla="*/ 140 w 228"/>
              <a:gd name="T73" fmla="*/ 0 h 207"/>
              <a:gd name="T74" fmla="*/ 228 w 228"/>
              <a:gd name="T75" fmla="*/ 14 h 207"/>
              <a:gd name="T76" fmla="*/ 228 w 228"/>
              <a:gd name="T77" fmla="*/ 207 h 207"/>
              <a:gd name="T78" fmla="*/ 228 w 228"/>
              <a:gd name="T79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8" h="207">
                <a:moveTo>
                  <a:pt x="228" y="207"/>
                </a:moveTo>
                <a:lnTo>
                  <a:pt x="216" y="207"/>
                </a:lnTo>
                <a:cubicBezTo>
                  <a:pt x="216" y="184"/>
                  <a:pt x="213" y="172"/>
                  <a:pt x="206" y="172"/>
                </a:cubicBezTo>
                <a:lnTo>
                  <a:pt x="22" y="172"/>
                </a:lnTo>
                <a:cubicBezTo>
                  <a:pt x="16" y="172"/>
                  <a:pt x="12" y="184"/>
                  <a:pt x="12" y="207"/>
                </a:cubicBezTo>
                <a:lnTo>
                  <a:pt x="0" y="207"/>
                </a:lnTo>
                <a:lnTo>
                  <a:pt x="0" y="18"/>
                </a:lnTo>
                <a:lnTo>
                  <a:pt x="77" y="9"/>
                </a:lnTo>
                <a:lnTo>
                  <a:pt x="77" y="19"/>
                </a:lnTo>
                <a:cubicBezTo>
                  <a:pt x="57" y="21"/>
                  <a:pt x="43" y="24"/>
                  <a:pt x="35" y="29"/>
                </a:cubicBezTo>
                <a:cubicBezTo>
                  <a:pt x="26" y="33"/>
                  <a:pt x="20" y="40"/>
                  <a:pt x="17" y="49"/>
                </a:cubicBezTo>
                <a:cubicBezTo>
                  <a:pt x="14" y="59"/>
                  <a:pt x="12" y="73"/>
                  <a:pt x="12" y="92"/>
                </a:cubicBezTo>
                <a:lnTo>
                  <a:pt x="12" y="124"/>
                </a:lnTo>
                <a:cubicBezTo>
                  <a:pt x="12" y="128"/>
                  <a:pt x="12" y="131"/>
                  <a:pt x="13" y="134"/>
                </a:cubicBezTo>
                <a:cubicBezTo>
                  <a:pt x="13" y="136"/>
                  <a:pt x="14" y="138"/>
                  <a:pt x="15" y="139"/>
                </a:cubicBezTo>
                <a:cubicBezTo>
                  <a:pt x="17" y="141"/>
                  <a:pt x="19" y="141"/>
                  <a:pt x="22" y="141"/>
                </a:cubicBezTo>
                <a:lnTo>
                  <a:pt x="104" y="141"/>
                </a:lnTo>
                <a:lnTo>
                  <a:pt x="104" y="117"/>
                </a:lnTo>
                <a:cubicBezTo>
                  <a:pt x="104" y="105"/>
                  <a:pt x="103" y="97"/>
                  <a:pt x="101" y="91"/>
                </a:cubicBezTo>
                <a:cubicBezTo>
                  <a:pt x="99" y="86"/>
                  <a:pt x="96" y="82"/>
                  <a:pt x="90" y="80"/>
                </a:cubicBezTo>
                <a:cubicBezTo>
                  <a:pt x="85" y="78"/>
                  <a:pt x="76" y="77"/>
                  <a:pt x="65" y="77"/>
                </a:cubicBezTo>
                <a:lnTo>
                  <a:pt x="65" y="67"/>
                </a:lnTo>
                <a:lnTo>
                  <a:pt x="155" y="67"/>
                </a:lnTo>
                <a:lnTo>
                  <a:pt x="155" y="77"/>
                </a:lnTo>
                <a:cubicBezTo>
                  <a:pt x="143" y="77"/>
                  <a:pt x="135" y="78"/>
                  <a:pt x="130" y="80"/>
                </a:cubicBezTo>
                <a:cubicBezTo>
                  <a:pt x="124" y="82"/>
                  <a:pt x="121" y="86"/>
                  <a:pt x="119" y="91"/>
                </a:cubicBezTo>
                <a:cubicBezTo>
                  <a:pt x="117" y="97"/>
                  <a:pt x="116" y="105"/>
                  <a:pt x="116" y="117"/>
                </a:cubicBezTo>
                <a:lnTo>
                  <a:pt x="116" y="141"/>
                </a:lnTo>
                <a:lnTo>
                  <a:pt x="206" y="141"/>
                </a:lnTo>
                <a:cubicBezTo>
                  <a:pt x="210" y="141"/>
                  <a:pt x="214" y="140"/>
                  <a:pt x="215" y="137"/>
                </a:cubicBezTo>
                <a:cubicBezTo>
                  <a:pt x="216" y="135"/>
                  <a:pt x="216" y="130"/>
                  <a:pt x="216" y="124"/>
                </a:cubicBezTo>
                <a:lnTo>
                  <a:pt x="216" y="89"/>
                </a:lnTo>
                <a:cubicBezTo>
                  <a:pt x="216" y="74"/>
                  <a:pt x="215" y="61"/>
                  <a:pt x="213" y="52"/>
                </a:cubicBezTo>
                <a:cubicBezTo>
                  <a:pt x="210" y="42"/>
                  <a:pt x="206" y="35"/>
                  <a:pt x="200" y="30"/>
                </a:cubicBezTo>
                <a:cubicBezTo>
                  <a:pt x="195" y="24"/>
                  <a:pt x="187" y="20"/>
                  <a:pt x="178" y="18"/>
                </a:cubicBezTo>
                <a:cubicBezTo>
                  <a:pt x="169" y="15"/>
                  <a:pt x="157" y="12"/>
                  <a:pt x="140" y="9"/>
                </a:cubicBezTo>
                <a:lnTo>
                  <a:pt x="140" y="0"/>
                </a:lnTo>
                <a:lnTo>
                  <a:pt x="228" y="14"/>
                </a:lnTo>
                <a:lnTo>
                  <a:pt x="228" y="207"/>
                </a:lnTo>
                <a:close/>
                <a:moveTo>
                  <a:pt x="228" y="20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Freeform 281"/>
          <p:cNvSpPr>
            <a:spLocks noEditPoints="1"/>
          </p:cNvSpPr>
          <p:nvPr/>
        </p:nvSpPr>
        <p:spPr bwMode="auto">
          <a:xfrm>
            <a:off x="9974263" y="5634038"/>
            <a:ext cx="115888" cy="88900"/>
          </a:xfrm>
          <a:custGeom>
            <a:avLst/>
            <a:gdLst>
              <a:gd name="T0" fmla="*/ 147 w 147"/>
              <a:gd name="T1" fmla="*/ 113 h 113"/>
              <a:gd name="T2" fmla="*/ 135 w 147"/>
              <a:gd name="T3" fmla="*/ 113 h 113"/>
              <a:gd name="T4" fmla="*/ 133 w 147"/>
              <a:gd name="T5" fmla="*/ 94 h 113"/>
              <a:gd name="T6" fmla="*/ 125 w 147"/>
              <a:gd name="T7" fmla="*/ 87 h 113"/>
              <a:gd name="T8" fmla="*/ 34 w 147"/>
              <a:gd name="T9" fmla="*/ 87 h 113"/>
              <a:gd name="T10" fmla="*/ 21 w 147"/>
              <a:gd name="T11" fmla="*/ 89 h 113"/>
              <a:gd name="T12" fmla="*/ 16 w 147"/>
              <a:gd name="T13" fmla="*/ 97 h 113"/>
              <a:gd name="T14" fmla="*/ 15 w 147"/>
              <a:gd name="T15" fmla="*/ 113 h 113"/>
              <a:gd name="T16" fmla="*/ 3 w 147"/>
              <a:gd name="T17" fmla="*/ 113 h 113"/>
              <a:gd name="T18" fmla="*/ 0 w 147"/>
              <a:gd name="T19" fmla="*/ 65 h 113"/>
              <a:gd name="T20" fmla="*/ 32 w 147"/>
              <a:gd name="T21" fmla="*/ 65 h 113"/>
              <a:gd name="T22" fmla="*/ 9 w 147"/>
              <a:gd name="T23" fmla="*/ 50 h 113"/>
              <a:gd name="T24" fmla="*/ 0 w 147"/>
              <a:gd name="T25" fmla="*/ 26 h 113"/>
              <a:gd name="T26" fmla="*/ 6 w 147"/>
              <a:gd name="T27" fmla="*/ 8 h 113"/>
              <a:gd name="T28" fmla="*/ 21 w 147"/>
              <a:gd name="T29" fmla="*/ 0 h 113"/>
              <a:gd name="T30" fmla="*/ 32 w 147"/>
              <a:gd name="T31" fmla="*/ 4 h 113"/>
              <a:gd name="T32" fmla="*/ 36 w 147"/>
              <a:gd name="T33" fmla="*/ 15 h 113"/>
              <a:gd name="T34" fmla="*/ 32 w 147"/>
              <a:gd name="T35" fmla="*/ 26 h 113"/>
              <a:gd name="T36" fmla="*/ 21 w 147"/>
              <a:gd name="T37" fmla="*/ 30 h 113"/>
              <a:gd name="T38" fmla="*/ 8 w 147"/>
              <a:gd name="T39" fmla="*/ 24 h 113"/>
              <a:gd name="T40" fmla="*/ 8 w 147"/>
              <a:gd name="T41" fmla="*/ 26 h 113"/>
              <a:gd name="T42" fmla="*/ 18 w 147"/>
              <a:gd name="T43" fmla="*/ 48 h 113"/>
              <a:gd name="T44" fmla="*/ 42 w 147"/>
              <a:gd name="T45" fmla="*/ 60 h 113"/>
              <a:gd name="T46" fmla="*/ 70 w 147"/>
              <a:gd name="T47" fmla="*/ 63 h 113"/>
              <a:gd name="T48" fmla="*/ 125 w 147"/>
              <a:gd name="T49" fmla="*/ 63 h 113"/>
              <a:gd name="T50" fmla="*/ 135 w 147"/>
              <a:gd name="T51" fmla="*/ 31 h 113"/>
              <a:gd name="T52" fmla="*/ 147 w 147"/>
              <a:gd name="T53" fmla="*/ 31 h 113"/>
              <a:gd name="T54" fmla="*/ 147 w 147"/>
              <a:gd name="T55" fmla="*/ 113 h 113"/>
              <a:gd name="T56" fmla="*/ 147 w 147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3">
                <a:moveTo>
                  <a:pt x="147" y="113"/>
                </a:moveTo>
                <a:lnTo>
                  <a:pt x="135" y="113"/>
                </a:lnTo>
                <a:cubicBezTo>
                  <a:pt x="135" y="105"/>
                  <a:pt x="135" y="99"/>
                  <a:pt x="133" y="94"/>
                </a:cubicBezTo>
                <a:cubicBezTo>
                  <a:pt x="132" y="89"/>
                  <a:pt x="129" y="87"/>
                  <a:pt x="125" y="87"/>
                </a:cubicBezTo>
                <a:lnTo>
                  <a:pt x="34" y="87"/>
                </a:lnTo>
                <a:cubicBezTo>
                  <a:pt x="28" y="87"/>
                  <a:pt x="24" y="88"/>
                  <a:pt x="21" y="89"/>
                </a:cubicBezTo>
                <a:cubicBezTo>
                  <a:pt x="18" y="91"/>
                  <a:pt x="16" y="94"/>
                  <a:pt x="16" y="97"/>
                </a:cubicBezTo>
                <a:cubicBezTo>
                  <a:pt x="15" y="100"/>
                  <a:pt x="15" y="106"/>
                  <a:pt x="15" y="113"/>
                </a:cubicBezTo>
                <a:lnTo>
                  <a:pt x="3" y="113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50"/>
                </a:cubicBezTo>
                <a:cubicBezTo>
                  <a:pt x="3" y="43"/>
                  <a:pt x="0" y="35"/>
                  <a:pt x="0" y="26"/>
                </a:cubicBezTo>
                <a:cubicBezTo>
                  <a:pt x="0" y="19"/>
                  <a:pt x="2" y="13"/>
                  <a:pt x="6" y="8"/>
                </a:cubicBezTo>
                <a:cubicBezTo>
                  <a:pt x="9" y="3"/>
                  <a:pt x="15" y="0"/>
                  <a:pt x="21" y="0"/>
                </a:cubicBezTo>
                <a:cubicBezTo>
                  <a:pt x="25" y="0"/>
                  <a:pt x="28" y="2"/>
                  <a:pt x="32" y="4"/>
                </a:cubicBezTo>
                <a:cubicBezTo>
                  <a:pt x="35" y="7"/>
                  <a:pt x="36" y="11"/>
                  <a:pt x="36" y="15"/>
                </a:cubicBezTo>
                <a:cubicBezTo>
                  <a:pt x="36" y="19"/>
                  <a:pt x="35" y="23"/>
                  <a:pt x="32" y="26"/>
                </a:cubicBezTo>
                <a:cubicBezTo>
                  <a:pt x="29" y="29"/>
                  <a:pt x="25" y="30"/>
                  <a:pt x="21" y="30"/>
                </a:cubicBezTo>
                <a:cubicBezTo>
                  <a:pt x="15" y="30"/>
                  <a:pt x="11" y="28"/>
                  <a:pt x="8" y="24"/>
                </a:cubicBezTo>
                <a:lnTo>
                  <a:pt x="8" y="26"/>
                </a:lnTo>
                <a:cubicBezTo>
                  <a:pt x="8" y="35"/>
                  <a:pt x="11" y="42"/>
                  <a:pt x="18" y="48"/>
                </a:cubicBezTo>
                <a:cubicBezTo>
                  <a:pt x="24" y="53"/>
                  <a:pt x="33" y="58"/>
                  <a:pt x="42" y="60"/>
                </a:cubicBezTo>
                <a:cubicBezTo>
                  <a:pt x="52" y="62"/>
                  <a:pt x="61" y="63"/>
                  <a:pt x="70" y="63"/>
                </a:cubicBezTo>
                <a:lnTo>
                  <a:pt x="125" y="63"/>
                </a:lnTo>
                <a:cubicBezTo>
                  <a:pt x="132" y="63"/>
                  <a:pt x="135" y="53"/>
                  <a:pt x="135" y="31"/>
                </a:cubicBezTo>
                <a:lnTo>
                  <a:pt x="147" y="31"/>
                </a:lnTo>
                <a:lnTo>
                  <a:pt x="147" y="113"/>
                </a:lnTo>
                <a:close/>
                <a:moveTo>
                  <a:pt x="147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" name="Freeform 282"/>
          <p:cNvSpPr>
            <a:spLocks noEditPoints="1"/>
          </p:cNvSpPr>
          <p:nvPr/>
        </p:nvSpPr>
        <p:spPr bwMode="auto">
          <a:xfrm>
            <a:off x="9974263" y="5532438"/>
            <a:ext cx="115888" cy="88900"/>
          </a:xfrm>
          <a:custGeom>
            <a:avLst/>
            <a:gdLst>
              <a:gd name="T0" fmla="*/ 147 w 147"/>
              <a:gd name="T1" fmla="*/ 113 h 113"/>
              <a:gd name="T2" fmla="*/ 135 w 147"/>
              <a:gd name="T3" fmla="*/ 113 h 113"/>
              <a:gd name="T4" fmla="*/ 133 w 147"/>
              <a:gd name="T5" fmla="*/ 94 h 113"/>
              <a:gd name="T6" fmla="*/ 125 w 147"/>
              <a:gd name="T7" fmla="*/ 87 h 113"/>
              <a:gd name="T8" fmla="*/ 34 w 147"/>
              <a:gd name="T9" fmla="*/ 87 h 113"/>
              <a:gd name="T10" fmla="*/ 21 w 147"/>
              <a:gd name="T11" fmla="*/ 89 h 113"/>
              <a:gd name="T12" fmla="*/ 16 w 147"/>
              <a:gd name="T13" fmla="*/ 97 h 113"/>
              <a:gd name="T14" fmla="*/ 15 w 147"/>
              <a:gd name="T15" fmla="*/ 113 h 113"/>
              <a:gd name="T16" fmla="*/ 3 w 147"/>
              <a:gd name="T17" fmla="*/ 113 h 113"/>
              <a:gd name="T18" fmla="*/ 0 w 147"/>
              <a:gd name="T19" fmla="*/ 65 h 113"/>
              <a:gd name="T20" fmla="*/ 32 w 147"/>
              <a:gd name="T21" fmla="*/ 65 h 113"/>
              <a:gd name="T22" fmla="*/ 9 w 147"/>
              <a:gd name="T23" fmla="*/ 50 h 113"/>
              <a:gd name="T24" fmla="*/ 0 w 147"/>
              <a:gd name="T25" fmla="*/ 25 h 113"/>
              <a:gd name="T26" fmla="*/ 6 w 147"/>
              <a:gd name="T27" fmla="*/ 8 h 113"/>
              <a:gd name="T28" fmla="*/ 21 w 147"/>
              <a:gd name="T29" fmla="*/ 0 h 113"/>
              <a:gd name="T30" fmla="*/ 32 w 147"/>
              <a:gd name="T31" fmla="*/ 4 h 113"/>
              <a:gd name="T32" fmla="*/ 36 w 147"/>
              <a:gd name="T33" fmla="*/ 15 h 113"/>
              <a:gd name="T34" fmla="*/ 32 w 147"/>
              <a:gd name="T35" fmla="*/ 26 h 113"/>
              <a:gd name="T36" fmla="*/ 21 w 147"/>
              <a:gd name="T37" fmla="*/ 30 h 113"/>
              <a:gd name="T38" fmla="*/ 8 w 147"/>
              <a:gd name="T39" fmla="*/ 23 h 113"/>
              <a:gd name="T40" fmla="*/ 8 w 147"/>
              <a:gd name="T41" fmla="*/ 25 h 113"/>
              <a:gd name="T42" fmla="*/ 18 w 147"/>
              <a:gd name="T43" fmla="*/ 47 h 113"/>
              <a:gd name="T44" fmla="*/ 42 w 147"/>
              <a:gd name="T45" fmla="*/ 60 h 113"/>
              <a:gd name="T46" fmla="*/ 70 w 147"/>
              <a:gd name="T47" fmla="*/ 63 h 113"/>
              <a:gd name="T48" fmla="*/ 125 w 147"/>
              <a:gd name="T49" fmla="*/ 63 h 113"/>
              <a:gd name="T50" fmla="*/ 135 w 147"/>
              <a:gd name="T51" fmla="*/ 31 h 113"/>
              <a:gd name="T52" fmla="*/ 147 w 147"/>
              <a:gd name="T53" fmla="*/ 31 h 113"/>
              <a:gd name="T54" fmla="*/ 147 w 147"/>
              <a:gd name="T55" fmla="*/ 113 h 113"/>
              <a:gd name="T56" fmla="*/ 147 w 147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3">
                <a:moveTo>
                  <a:pt x="147" y="113"/>
                </a:moveTo>
                <a:lnTo>
                  <a:pt x="135" y="113"/>
                </a:lnTo>
                <a:cubicBezTo>
                  <a:pt x="135" y="105"/>
                  <a:pt x="135" y="99"/>
                  <a:pt x="133" y="94"/>
                </a:cubicBezTo>
                <a:cubicBezTo>
                  <a:pt x="132" y="89"/>
                  <a:pt x="129" y="87"/>
                  <a:pt x="125" y="87"/>
                </a:cubicBezTo>
                <a:lnTo>
                  <a:pt x="34" y="87"/>
                </a:lnTo>
                <a:cubicBezTo>
                  <a:pt x="28" y="87"/>
                  <a:pt x="24" y="87"/>
                  <a:pt x="21" y="89"/>
                </a:cubicBezTo>
                <a:cubicBezTo>
                  <a:pt x="18" y="91"/>
                  <a:pt x="16" y="93"/>
                  <a:pt x="16" y="97"/>
                </a:cubicBezTo>
                <a:cubicBezTo>
                  <a:pt x="15" y="100"/>
                  <a:pt x="15" y="105"/>
                  <a:pt x="15" y="113"/>
                </a:cubicBezTo>
                <a:lnTo>
                  <a:pt x="3" y="113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50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9"/>
                  <a:pt x="2" y="13"/>
                  <a:pt x="6" y="8"/>
                </a:cubicBezTo>
                <a:cubicBezTo>
                  <a:pt x="9" y="2"/>
                  <a:pt x="15" y="0"/>
                  <a:pt x="21" y="0"/>
                </a:cubicBezTo>
                <a:cubicBezTo>
                  <a:pt x="25" y="0"/>
                  <a:pt x="28" y="1"/>
                  <a:pt x="32" y="4"/>
                </a:cubicBezTo>
                <a:cubicBezTo>
                  <a:pt x="35" y="7"/>
                  <a:pt x="36" y="11"/>
                  <a:pt x="36" y="15"/>
                </a:cubicBezTo>
                <a:cubicBezTo>
                  <a:pt x="36" y="19"/>
                  <a:pt x="35" y="23"/>
                  <a:pt x="32" y="26"/>
                </a:cubicBezTo>
                <a:cubicBezTo>
                  <a:pt x="29" y="28"/>
                  <a:pt x="25" y="30"/>
                  <a:pt x="21" y="30"/>
                </a:cubicBezTo>
                <a:cubicBezTo>
                  <a:pt x="15" y="30"/>
                  <a:pt x="11" y="28"/>
                  <a:pt x="8" y="23"/>
                </a:cubicBezTo>
                <a:lnTo>
                  <a:pt x="8" y="25"/>
                </a:lnTo>
                <a:cubicBezTo>
                  <a:pt x="8" y="34"/>
                  <a:pt x="11" y="42"/>
                  <a:pt x="18" y="47"/>
                </a:cubicBezTo>
                <a:cubicBezTo>
                  <a:pt x="24" y="53"/>
                  <a:pt x="33" y="57"/>
                  <a:pt x="42" y="60"/>
                </a:cubicBezTo>
                <a:cubicBezTo>
                  <a:pt x="52" y="62"/>
                  <a:pt x="61" y="63"/>
                  <a:pt x="70" y="63"/>
                </a:cubicBezTo>
                <a:lnTo>
                  <a:pt x="125" y="63"/>
                </a:lnTo>
                <a:cubicBezTo>
                  <a:pt x="132" y="63"/>
                  <a:pt x="135" y="52"/>
                  <a:pt x="135" y="31"/>
                </a:cubicBezTo>
                <a:lnTo>
                  <a:pt x="147" y="31"/>
                </a:lnTo>
                <a:lnTo>
                  <a:pt x="147" y="113"/>
                </a:lnTo>
                <a:close/>
                <a:moveTo>
                  <a:pt x="147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" name="Freeform 283"/>
          <p:cNvSpPr>
            <a:spLocks noEditPoints="1"/>
          </p:cNvSpPr>
          <p:nvPr/>
        </p:nvSpPr>
        <p:spPr bwMode="auto">
          <a:xfrm>
            <a:off x="9972675" y="5402263"/>
            <a:ext cx="120650" cy="115888"/>
          </a:xfrm>
          <a:custGeom>
            <a:avLst/>
            <a:gdLst>
              <a:gd name="T0" fmla="*/ 154 w 154"/>
              <a:gd name="T1" fmla="*/ 74 h 148"/>
              <a:gd name="T2" fmla="*/ 143 w 154"/>
              <a:gd name="T3" fmla="*/ 111 h 148"/>
              <a:gd name="T4" fmla="*/ 116 w 154"/>
              <a:gd name="T5" fmla="*/ 138 h 148"/>
              <a:gd name="T6" fmla="*/ 79 w 154"/>
              <a:gd name="T7" fmla="*/ 148 h 148"/>
              <a:gd name="T8" fmla="*/ 50 w 154"/>
              <a:gd name="T9" fmla="*/ 142 h 148"/>
              <a:gd name="T10" fmla="*/ 24 w 154"/>
              <a:gd name="T11" fmla="*/ 126 h 148"/>
              <a:gd name="T12" fmla="*/ 7 w 154"/>
              <a:gd name="T13" fmla="*/ 103 h 148"/>
              <a:gd name="T14" fmla="*/ 0 w 154"/>
              <a:gd name="T15" fmla="*/ 74 h 148"/>
              <a:gd name="T16" fmla="*/ 11 w 154"/>
              <a:gd name="T17" fmla="*/ 36 h 148"/>
              <a:gd name="T18" fmla="*/ 40 w 154"/>
              <a:gd name="T19" fmla="*/ 10 h 148"/>
              <a:gd name="T20" fmla="*/ 79 w 154"/>
              <a:gd name="T21" fmla="*/ 0 h 148"/>
              <a:gd name="T22" fmla="*/ 116 w 154"/>
              <a:gd name="T23" fmla="*/ 10 h 148"/>
              <a:gd name="T24" fmla="*/ 143 w 154"/>
              <a:gd name="T25" fmla="*/ 37 h 148"/>
              <a:gd name="T26" fmla="*/ 154 w 154"/>
              <a:gd name="T27" fmla="*/ 74 h 148"/>
              <a:gd name="T28" fmla="*/ 144 w 154"/>
              <a:gd name="T29" fmla="*/ 74 h 148"/>
              <a:gd name="T30" fmla="*/ 125 w 154"/>
              <a:gd name="T31" fmla="*/ 38 h 148"/>
              <a:gd name="T32" fmla="*/ 75 w 154"/>
              <a:gd name="T33" fmla="*/ 29 h 148"/>
              <a:gd name="T34" fmla="*/ 48 w 154"/>
              <a:gd name="T35" fmla="*/ 31 h 148"/>
              <a:gd name="T36" fmla="*/ 28 w 154"/>
              <a:gd name="T37" fmla="*/ 39 h 148"/>
              <a:gd name="T38" fmla="*/ 18 w 154"/>
              <a:gd name="T39" fmla="*/ 48 h 148"/>
              <a:gd name="T40" fmla="*/ 12 w 154"/>
              <a:gd name="T41" fmla="*/ 60 h 148"/>
              <a:gd name="T42" fmla="*/ 9 w 154"/>
              <a:gd name="T43" fmla="*/ 74 h 148"/>
              <a:gd name="T44" fmla="*/ 14 w 154"/>
              <a:gd name="T45" fmla="*/ 93 h 148"/>
              <a:gd name="T46" fmla="*/ 28 w 154"/>
              <a:gd name="T47" fmla="*/ 109 h 148"/>
              <a:gd name="T48" fmla="*/ 48 w 154"/>
              <a:gd name="T49" fmla="*/ 117 h 148"/>
              <a:gd name="T50" fmla="*/ 75 w 154"/>
              <a:gd name="T51" fmla="*/ 118 h 148"/>
              <a:gd name="T52" fmla="*/ 109 w 154"/>
              <a:gd name="T53" fmla="*/ 115 h 148"/>
              <a:gd name="T54" fmla="*/ 134 w 154"/>
              <a:gd name="T55" fmla="*/ 102 h 148"/>
              <a:gd name="T56" fmla="*/ 144 w 154"/>
              <a:gd name="T57" fmla="*/ 74 h 148"/>
              <a:gd name="T58" fmla="*/ 144 w 154"/>
              <a:gd name="T59" fmla="*/ 7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4" h="148">
                <a:moveTo>
                  <a:pt x="154" y="74"/>
                </a:moveTo>
                <a:cubicBezTo>
                  <a:pt x="154" y="87"/>
                  <a:pt x="150" y="99"/>
                  <a:pt x="143" y="111"/>
                </a:cubicBezTo>
                <a:cubicBezTo>
                  <a:pt x="137" y="122"/>
                  <a:pt x="128" y="131"/>
                  <a:pt x="116" y="138"/>
                </a:cubicBezTo>
                <a:cubicBezTo>
                  <a:pt x="105" y="144"/>
                  <a:pt x="92" y="148"/>
                  <a:pt x="79" y="148"/>
                </a:cubicBezTo>
                <a:cubicBezTo>
                  <a:pt x="69" y="148"/>
                  <a:pt x="59" y="146"/>
                  <a:pt x="50" y="142"/>
                </a:cubicBezTo>
                <a:cubicBezTo>
                  <a:pt x="40" y="138"/>
                  <a:pt x="32" y="133"/>
                  <a:pt x="24" y="126"/>
                </a:cubicBezTo>
                <a:cubicBezTo>
                  <a:pt x="17" y="120"/>
                  <a:pt x="11" y="112"/>
                  <a:pt x="7" y="103"/>
                </a:cubicBezTo>
                <a:cubicBezTo>
                  <a:pt x="3" y="94"/>
                  <a:pt x="0" y="84"/>
                  <a:pt x="0" y="74"/>
                </a:cubicBezTo>
                <a:cubicBezTo>
                  <a:pt x="0" y="60"/>
                  <a:pt x="4" y="47"/>
                  <a:pt x="11" y="36"/>
                </a:cubicBezTo>
                <a:cubicBezTo>
                  <a:pt x="19" y="25"/>
                  <a:pt x="28" y="16"/>
                  <a:pt x="40" y="10"/>
                </a:cubicBezTo>
                <a:cubicBezTo>
                  <a:pt x="52" y="3"/>
                  <a:pt x="65" y="0"/>
                  <a:pt x="79" y="0"/>
                </a:cubicBezTo>
                <a:cubicBezTo>
                  <a:pt x="92" y="0"/>
                  <a:pt x="105" y="3"/>
                  <a:pt x="116" y="10"/>
                </a:cubicBezTo>
                <a:cubicBezTo>
                  <a:pt x="128" y="16"/>
                  <a:pt x="137" y="25"/>
                  <a:pt x="143" y="37"/>
                </a:cubicBezTo>
                <a:cubicBezTo>
                  <a:pt x="150" y="48"/>
                  <a:pt x="154" y="60"/>
                  <a:pt x="154" y="74"/>
                </a:cubicBezTo>
                <a:close/>
                <a:moveTo>
                  <a:pt x="144" y="74"/>
                </a:moveTo>
                <a:cubicBezTo>
                  <a:pt x="144" y="56"/>
                  <a:pt x="138" y="44"/>
                  <a:pt x="125" y="38"/>
                </a:cubicBezTo>
                <a:cubicBezTo>
                  <a:pt x="112" y="32"/>
                  <a:pt x="95" y="29"/>
                  <a:pt x="75" y="29"/>
                </a:cubicBezTo>
                <a:cubicBezTo>
                  <a:pt x="64" y="29"/>
                  <a:pt x="55" y="30"/>
                  <a:pt x="48" y="31"/>
                </a:cubicBezTo>
                <a:cubicBezTo>
                  <a:pt x="40" y="32"/>
                  <a:pt x="33" y="34"/>
                  <a:pt x="28" y="39"/>
                </a:cubicBezTo>
                <a:cubicBezTo>
                  <a:pt x="24" y="41"/>
                  <a:pt x="21" y="44"/>
                  <a:pt x="18" y="48"/>
                </a:cubicBezTo>
                <a:cubicBezTo>
                  <a:pt x="15" y="52"/>
                  <a:pt x="13" y="56"/>
                  <a:pt x="12" y="60"/>
                </a:cubicBezTo>
                <a:cubicBezTo>
                  <a:pt x="10" y="65"/>
                  <a:pt x="9" y="69"/>
                  <a:pt x="9" y="74"/>
                </a:cubicBezTo>
                <a:cubicBezTo>
                  <a:pt x="9" y="81"/>
                  <a:pt x="11" y="87"/>
                  <a:pt x="14" y="93"/>
                </a:cubicBezTo>
                <a:cubicBezTo>
                  <a:pt x="17" y="100"/>
                  <a:pt x="22" y="105"/>
                  <a:pt x="28" y="109"/>
                </a:cubicBezTo>
                <a:cubicBezTo>
                  <a:pt x="34" y="113"/>
                  <a:pt x="41" y="116"/>
                  <a:pt x="48" y="117"/>
                </a:cubicBezTo>
                <a:cubicBezTo>
                  <a:pt x="56" y="118"/>
                  <a:pt x="65" y="118"/>
                  <a:pt x="75" y="118"/>
                </a:cubicBezTo>
                <a:cubicBezTo>
                  <a:pt x="88" y="118"/>
                  <a:pt x="99" y="117"/>
                  <a:pt x="109" y="115"/>
                </a:cubicBezTo>
                <a:cubicBezTo>
                  <a:pt x="119" y="113"/>
                  <a:pt x="127" y="109"/>
                  <a:pt x="134" y="102"/>
                </a:cubicBezTo>
                <a:cubicBezTo>
                  <a:pt x="141" y="96"/>
                  <a:pt x="144" y="86"/>
                  <a:pt x="144" y="74"/>
                </a:cubicBezTo>
                <a:close/>
                <a:moveTo>
                  <a:pt x="144" y="7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" name="Freeform 284"/>
          <p:cNvSpPr>
            <a:spLocks noEditPoints="1"/>
          </p:cNvSpPr>
          <p:nvPr/>
        </p:nvSpPr>
        <p:spPr bwMode="auto">
          <a:xfrm>
            <a:off x="9974263" y="5300663"/>
            <a:ext cx="115888" cy="87313"/>
          </a:xfrm>
          <a:custGeom>
            <a:avLst/>
            <a:gdLst>
              <a:gd name="T0" fmla="*/ 147 w 147"/>
              <a:gd name="T1" fmla="*/ 112 h 112"/>
              <a:gd name="T2" fmla="*/ 135 w 147"/>
              <a:gd name="T3" fmla="*/ 112 h 112"/>
              <a:gd name="T4" fmla="*/ 133 w 147"/>
              <a:gd name="T5" fmla="*/ 94 h 112"/>
              <a:gd name="T6" fmla="*/ 125 w 147"/>
              <a:gd name="T7" fmla="*/ 86 h 112"/>
              <a:gd name="T8" fmla="*/ 34 w 147"/>
              <a:gd name="T9" fmla="*/ 86 h 112"/>
              <a:gd name="T10" fmla="*/ 21 w 147"/>
              <a:gd name="T11" fmla="*/ 89 h 112"/>
              <a:gd name="T12" fmla="*/ 16 w 147"/>
              <a:gd name="T13" fmla="*/ 97 h 112"/>
              <a:gd name="T14" fmla="*/ 15 w 147"/>
              <a:gd name="T15" fmla="*/ 112 h 112"/>
              <a:gd name="T16" fmla="*/ 3 w 147"/>
              <a:gd name="T17" fmla="*/ 112 h 112"/>
              <a:gd name="T18" fmla="*/ 0 w 147"/>
              <a:gd name="T19" fmla="*/ 65 h 112"/>
              <a:gd name="T20" fmla="*/ 32 w 147"/>
              <a:gd name="T21" fmla="*/ 65 h 112"/>
              <a:gd name="T22" fmla="*/ 9 w 147"/>
              <a:gd name="T23" fmla="*/ 49 h 112"/>
              <a:gd name="T24" fmla="*/ 0 w 147"/>
              <a:gd name="T25" fmla="*/ 25 h 112"/>
              <a:gd name="T26" fmla="*/ 6 w 147"/>
              <a:gd name="T27" fmla="*/ 7 h 112"/>
              <a:gd name="T28" fmla="*/ 21 w 147"/>
              <a:gd name="T29" fmla="*/ 0 h 112"/>
              <a:gd name="T30" fmla="*/ 32 w 147"/>
              <a:gd name="T31" fmla="*/ 4 h 112"/>
              <a:gd name="T32" fmla="*/ 36 w 147"/>
              <a:gd name="T33" fmla="*/ 15 h 112"/>
              <a:gd name="T34" fmla="*/ 32 w 147"/>
              <a:gd name="T35" fmla="*/ 25 h 112"/>
              <a:gd name="T36" fmla="*/ 21 w 147"/>
              <a:gd name="T37" fmla="*/ 29 h 112"/>
              <a:gd name="T38" fmla="*/ 8 w 147"/>
              <a:gd name="T39" fmla="*/ 23 h 112"/>
              <a:gd name="T40" fmla="*/ 8 w 147"/>
              <a:gd name="T41" fmla="*/ 25 h 112"/>
              <a:gd name="T42" fmla="*/ 18 w 147"/>
              <a:gd name="T43" fmla="*/ 47 h 112"/>
              <a:gd name="T44" fmla="*/ 42 w 147"/>
              <a:gd name="T45" fmla="*/ 59 h 112"/>
              <a:gd name="T46" fmla="*/ 70 w 147"/>
              <a:gd name="T47" fmla="*/ 63 h 112"/>
              <a:gd name="T48" fmla="*/ 125 w 147"/>
              <a:gd name="T49" fmla="*/ 63 h 112"/>
              <a:gd name="T50" fmla="*/ 135 w 147"/>
              <a:gd name="T51" fmla="*/ 31 h 112"/>
              <a:gd name="T52" fmla="*/ 147 w 147"/>
              <a:gd name="T53" fmla="*/ 31 h 112"/>
              <a:gd name="T54" fmla="*/ 147 w 147"/>
              <a:gd name="T55" fmla="*/ 112 h 112"/>
              <a:gd name="T56" fmla="*/ 147 w 147"/>
              <a:gd name="T5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2">
                <a:moveTo>
                  <a:pt x="147" y="112"/>
                </a:moveTo>
                <a:lnTo>
                  <a:pt x="135" y="112"/>
                </a:lnTo>
                <a:cubicBezTo>
                  <a:pt x="135" y="105"/>
                  <a:pt x="135" y="98"/>
                  <a:pt x="133" y="94"/>
                </a:cubicBezTo>
                <a:cubicBezTo>
                  <a:pt x="132" y="89"/>
                  <a:pt x="129" y="86"/>
                  <a:pt x="125" y="86"/>
                </a:cubicBezTo>
                <a:lnTo>
                  <a:pt x="34" y="86"/>
                </a:lnTo>
                <a:cubicBezTo>
                  <a:pt x="28" y="86"/>
                  <a:pt x="24" y="87"/>
                  <a:pt x="21" y="89"/>
                </a:cubicBezTo>
                <a:cubicBezTo>
                  <a:pt x="18" y="91"/>
                  <a:pt x="16" y="93"/>
                  <a:pt x="16" y="97"/>
                </a:cubicBezTo>
                <a:cubicBezTo>
                  <a:pt x="15" y="100"/>
                  <a:pt x="15" y="105"/>
                  <a:pt x="15" y="112"/>
                </a:cubicBezTo>
                <a:lnTo>
                  <a:pt x="3" y="112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49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8"/>
                  <a:pt x="2" y="13"/>
                  <a:pt x="6" y="7"/>
                </a:cubicBezTo>
                <a:cubicBezTo>
                  <a:pt x="9" y="2"/>
                  <a:pt x="15" y="0"/>
                  <a:pt x="21" y="0"/>
                </a:cubicBezTo>
                <a:cubicBezTo>
                  <a:pt x="25" y="0"/>
                  <a:pt x="28" y="1"/>
                  <a:pt x="32" y="4"/>
                </a:cubicBezTo>
                <a:cubicBezTo>
                  <a:pt x="35" y="7"/>
                  <a:pt x="36" y="10"/>
                  <a:pt x="36" y="15"/>
                </a:cubicBezTo>
                <a:cubicBezTo>
                  <a:pt x="36" y="19"/>
                  <a:pt x="35" y="22"/>
                  <a:pt x="32" y="25"/>
                </a:cubicBezTo>
                <a:cubicBezTo>
                  <a:pt x="29" y="28"/>
                  <a:pt x="25" y="29"/>
                  <a:pt x="21" y="29"/>
                </a:cubicBezTo>
                <a:cubicBezTo>
                  <a:pt x="15" y="29"/>
                  <a:pt x="11" y="27"/>
                  <a:pt x="8" y="23"/>
                </a:cubicBezTo>
                <a:lnTo>
                  <a:pt x="8" y="25"/>
                </a:lnTo>
                <a:cubicBezTo>
                  <a:pt x="8" y="34"/>
                  <a:pt x="11" y="41"/>
                  <a:pt x="18" y="47"/>
                </a:cubicBezTo>
                <a:cubicBezTo>
                  <a:pt x="24" y="53"/>
                  <a:pt x="33" y="57"/>
                  <a:pt x="42" y="59"/>
                </a:cubicBezTo>
                <a:cubicBezTo>
                  <a:pt x="52" y="62"/>
                  <a:pt x="61" y="63"/>
                  <a:pt x="70" y="63"/>
                </a:cubicBezTo>
                <a:lnTo>
                  <a:pt x="125" y="63"/>
                </a:lnTo>
                <a:cubicBezTo>
                  <a:pt x="132" y="63"/>
                  <a:pt x="135" y="52"/>
                  <a:pt x="135" y="31"/>
                </a:cubicBezTo>
                <a:lnTo>
                  <a:pt x="147" y="31"/>
                </a:lnTo>
                <a:lnTo>
                  <a:pt x="147" y="112"/>
                </a:lnTo>
                <a:close/>
                <a:moveTo>
                  <a:pt x="147" y="112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" name="Freeform 285"/>
          <p:cNvSpPr>
            <a:spLocks noEditPoints="1"/>
          </p:cNvSpPr>
          <p:nvPr/>
        </p:nvSpPr>
        <p:spPr bwMode="auto">
          <a:xfrm>
            <a:off x="9893300" y="5140326"/>
            <a:ext cx="263525" cy="34925"/>
          </a:xfrm>
          <a:custGeom>
            <a:avLst/>
            <a:gdLst>
              <a:gd name="T0" fmla="*/ 333 w 333"/>
              <a:gd name="T1" fmla="*/ 45 h 45"/>
              <a:gd name="T2" fmla="*/ 0 w 333"/>
              <a:gd name="T3" fmla="*/ 45 h 45"/>
              <a:gd name="T4" fmla="*/ 0 w 333"/>
              <a:gd name="T5" fmla="*/ 0 h 45"/>
              <a:gd name="T6" fmla="*/ 13 w 333"/>
              <a:gd name="T7" fmla="*/ 0 h 45"/>
              <a:gd name="T8" fmla="*/ 13 w 333"/>
              <a:gd name="T9" fmla="*/ 32 h 45"/>
              <a:gd name="T10" fmla="*/ 320 w 333"/>
              <a:gd name="T11" fmla="*/ 32 h 45"/>
              <a:gd name="T12" fmla="*/ 320 w 333"/>
              <a:gd name="T13" fmla="*/ 0 h 45"/>
              <a:gd name="T14" fmla="*/ 333 w 333"/>
              <a:gd name="T15" fmla="*/ 0 h 45"/>
              <a:gd name="T16" fmla="*/ 333 w 333"/>
              <a:gd name="T17" fmla="*/ 45 h 45"/>
              <a:gd name="T18" fmla="*/ 333 w 333"/>
              <a:gd name="T1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45">
                <a:moveTo>
                  <a:pt x="333" y="45"/>
                </a:moveTo>
                <a:lnTo>
                  <a:pt x="0" y="45"/>
                </a:lnTo>
                <a:lnTo>
                  <a:pt x="0" y="0"/>
                </a:lnTo>
                <a:lnTo>
                  <a:pt x="13" y="0"/>
                </a:lnTo>
                <a:lnTo>
                  <a:pt x="13" y="32"/>
                </a:lnTo>
                <a:lnTo>
                  <a:pt x="320" y="32"/>
                </a:lnTo>
                <a:lnTo>
                  <a:pt x="320" y="0"/>
                </a:lnTo>
                <a:lnTo>
                  <a:pt x="333" y="0"/>
                </a:lnTo>
                <a:lnTo>
                  <a:pt x="333" y="45"/>
                </a:lnTo>
                <a:close/>
                <a:moveTo>
                  <a:pt x="333" y="4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" name="Freeform 286"/>
          <p:cNvSpPr>
            <a:spLocks noEditPoints="1"/>
          </p:cNvSpPr>
          <p:nvPr/>
        </p:nvSpPr>
        <p:spPr bwMode="auto">
          <a:xfrm>
            <a:off x="9893300" y="4929188"/>
            <a:ext cx="212725" cy="190500"/>
          </a:xfrm>
          <a:custGeom>
            <a:avLst/>
            <a:gdLst>
              <a:gd name="T0" fmla="*/ 262 w 269"/>
              <a:gd name="T1" fmla="*/ 213 h 240"/>
              <a:gd name="T2" fmla="*/ 259 w 269"/>
              <a:gd name="T3" fmla="*/ 212 h 240"/>
              <a:gd name="T4" fmla="*/ 34 w 269"/>
              <a:gd name="T5" fmla="*/ 61 h 240"/>
              <a:gd name="T6" fmla="*/ 45 w 269"/>
              <a:gd name="T7" fmla="*/ 105 h 240"/>
              <a:gd name="T8" fmla="*/ 31 w 269"/>
              <a:gd name="T9" fmla="*/ 155 h 240"/>
              <a:gd name="T10" fmla="*/ 67 w 269"/>
              <a:gd name="T11" fmla="*/ 148 h 240"/>
              <a:gd name="T12" fmla="*/ 89 w 269"/>
              <a:gd name="T13" fmla="*/ 151 h 240"/>
              <a:gd name="T14" fmla="*/ 111 w 269"/>
              <a:gd name="T15" fmla="*/ 158 h 240"/>
              <a:gd name="T16" fmla="*/ 128 w 269"/>
              <a:gd name="T17" fmla="*/ 172 h 240"/>
              <a:gd name="T18" fmla="*/ 134 w 269"/>
              <a:gd name="T19" fmla="*/ 191 h 240"/>
              <a:gd name="T20" fmla="*/ 124 w 269"/>
              <a:gd name="T21" fmla="*/ 218 h 240"/>
              <a:gd name="T22" fmla="*/ 98 w 269"/>
              <a:gd name="T23" fmla="*/ 235 h 240"/>
              <a:gd name="T24" fmla="*/ 67 w 269"/>
              <a:gd name="T25" fmla="*/ 240 h 240"/>
              <a:gd name="T26" fmla="*/ 37 w 269"/>
              <a:gd name="T27" fmla="*/ 235 h 240"/>
              <a:gd name="T28" fmla="*/ 10 w 269"/>
              <a:gd name="T29" fmla="*/ 218 h 240"/>
              <a:gd name="T30" fmla="*/ 0 w 269"/>
              <a:gd name="T31" fmla="*/ 191 h 240"/>
              <a:gd name="T32" fmla="*/ 10 w 269"/>
              <a:gd name="T33" fmla="*/ 168 h 240"/>
              <a:gd name="T34" fmla="*/ 36 w 269"/>
              <a:gd name="T35" fmla="*/ 105 h 240"/>
              <a:gd name="T36" fmla="*/ 28 w 269"/>
              <a:gd name="T37" fmla="*/ 68 h 240"/>
              <a:gd name="T38" fmla="*/ 3 w 269"/>
              <a:gd name="T39" fmla="*/ 40 h 240"/>
              <a:gd name="T40" fmla="*/ 0 w 269"/>
              <a:gd name="T41" fmla="*/ 35 h 240"/>
              <a:gd name="T42" fmla="*/ 2 w 269"/>
              <a:gd name="T43" fmla="*/ 30 h 240"/>
              <a:gd name="T44" fmla="*/ 7 w 269"/>
              <a:gd name="T45" fmla="*/ 28 h 240"/>
              <a:gd name="T46" fmla="*/ 10 w 269"/>
              <a:gd name="T47" fmla="*/ 29 h 240"/>
              <a:gd name="T48" fmla="*/ 267 w 269"/>
              <a:gd name="T49" fmla="*/ 201 h 240"/>
              <a:gd name="T50" fmla="*/ 269 w 269"/>
              <a:gd name="T51" fmla="*/ 206 h 240"/>
              <a:gd name="T52" fmla="*/ 267 w 269"/>
              <a:gd name="T53" fmla="*/ 211 h 240"/>
              <a:gd name="T54" fmla="*/ 262 w 269"/>
              <a:gd name="T55" fmla="*/ 213 h 240"/>
              <a:gd name="T56" fmla="*/ 125 w 269"/>
              <a:gd name="T57" fmla="*/ 191 h 240"/>
              <a:gd name="T58" fmla="*/ 106 w 269"/>
              <a:gd name="T59" fmla="*/ 166 h 240"/>
              <a:gd name="T60" fmla="*/ 67 w 269"/>
              <a:gd name="T61" fmla="*/ 158 h 240"/>
              <a:gd name="T62" fmla="*/ 42 w 269"/>
              <a:gd name="T63" fmla="*/ 161 h 240"/>
              <a:gd name="T64" fmla="*/ 18 w 269"/>
              <a:gd name="T65" fmla="*/ 172 h 240"/>
              <a:gd name="T66" fmla="*/ 9 w 269"/>
              <a:gd name="T67" fmla="*/ 191 h 240"/>
              <a:gd name="T68" fmla="*/ 27 w 269"/>
              <a:gd name="T69" fmla="*/ 213 h 240"/>
              <a:gd name="T70" fmla="*/ 67 w 269"/>
              <a:gd name="T71" fmla="*/ 218 h 240"/>
              <a:gd name="T72" fmla="*/ 107 w 269"/>
              <a:gd name="T73" fmla="*/ 213 h 240"/>
              <a:gd name="T74" fmla="*/ 125 w 269"/>
              <a:gd name="T75" fmla="*/ 191 h 240"/>
              <a:gd name="T76" fmla="*/ 269 w 269"/>
              <a:gd name="T77" fmla="*/ 43 h 240"/>
              <a:gd name="T78" fmla="*/ 258 w 269"/>
              <a:gd name="T79" fmla="*/ 70 h 240"/>
              <a:gd name="T80" fmla="*/ 232 w 269"/>
              <a:gd name="T81" fmla="*/ 87 h 240"/>
              <a:gd name="T82" fmla="*/ 201 w 269"/>
              <a:gd name="T83" fmla="*/ 93 h 240"/>
              <a:gd name="T84" fmla="*/ 171 w 269"/>
              <a:gd name="T85" fmla="*/ 87 h 240"/>
              <a:gd name="T86" fmla="*/ 145 w 269"/>
              <a:gd name="T87" fmla="*/ 70 h 240"/>
              <a:gd name="T88" fmla="*/ 134 w 269"/>
              <a:gd name="T89" fmla="*/ 43 h 240"/>
              <a:gd name="T90" fmla="*/ 145 w 269"/>
              <a:gd name="T91" fmla="*/ 19 h 240"/>
              <a:gd name="T92" fmla="*/ 172 w 269"/>
              <a:gd name="T93" fmla="*/ 5 h 240"/>
              <a:gd name="T94" fmla="*/ 201 w 269"/>
              <a:gd name="T95" fmla="*/ 0 h 240"/>
              <a:gd name="T96" fmla="*/ 223 w 269"/>
              <a:gd name="T97" fmla="*/ 3 h 240"/>
              <a:gd name="T98" fmla="*/ 245 w 269"/>
              <a:gd name="T99" fmla="*/ 11 h 240"/>
              <a:gd name="T100" fmla="*/ 262 w 269"/>
              <a:gd name="T101" fmla="*/ 24 h 240"/>
              <a:gd name="T102" fmla="*/ 269 w 269"/>
              <a:gd name="T103" fmla="*/ 43 h 240"/>
              <a:gd name="T104" fmla="*/ 260 w 269"/>
              <a:gd name="T105" fmla="*/ 43 h 240"/>
              <a:gd name="T106" fmla="*/ 250 w 269"/>
              <a:gd name="T107" fmla="*/ 25 h 240"/>
              <a:gd name="T108" fmla="*/ 226 w 269"/>
              <a:gd name="T109" fmla="*/ 13 h 240"/>
              <a:gd name="T110" fmla="*/ 201 w 269"/>
              <a:gd name="T111" fmla="*/ 10 h 240"/>
              <a:gd name="T112" fmla="*/ 162 w 269"/>
              <a:gd name="T113" fmla="*/ 19 h 240"/>
              <a:gd name="T114" fmla="*/ 143 w 269"/>
              <a:gd name="T115" fmla="*/ 43 h 240"/>
              <a:gd name="T116" fmla="*/ 161 w 269"/>
              <a:gd name="T117" fmla="*/ 65 h 240"/>
              <a:gd name="T118" fmla="*/ 202 w 269"/>
              <a:gd name="T119" fmla="*/ 71 h 240"/>
              <a:gd name="T120" fmla="*/ 241 w 269"/>
              <a:gd name="T121" fmla="*/ 65 h 240"/>
              <a:gd name="T122" fmla="*/ 260 w 269"/>
              <a:gd name="T123" fmla="*/ 43 h 240"/>
              <a:gd name="T124" fmla="*/ 260 w 269"/>
              <a:gd name="T125" fmla="*/ 4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9" h="240">
                <a:moveTo>
                  <a:pt x="262" y="213"/>
                </a:moveTo>
                <a:cubicBezTo>
                  <a:pt x="261" y="213"/>
                  <a:pt x="260" y="212"/>
                  <a:pt x="259" y="212"/>
                </a:cubicBezTo>
                <a:lnTo>
                  <a:pt x="34" y="61"/>
                </a:lnTo>
                <a:cubicBezTo>
                  <a:pt x="41" y="74"/>
                  <a:pt x="45" y="89"/>
                  <a:pt x="45" y="105"/>
                </a:cubicBezTo>
                <a:cubicBezTo>
                  <a:pt x="45" y="122"/>
                  <a:pt x="40" y="139"/>
                  <a:pt x="31" y="155"/>
                </a:cubicBezTo>
                <a:cubicBezTo>
                  <a:pt x="42" y="150"/>
                  <a:pt x="54" y="148"/>
                  <a:pt x="67" y="148"/>
                </a:cubicBezTo>
                <a:cubicBezTo>
                  <a:pt x="74" y="148"/>
                  <a:pt x="82" y="149"/>
                  <a:pt x="89" y="151"/>
                </a:cubicBezTo>
                <a:cubicBezTo>
                  <a:pt x="97" y="152"/>
                  <a:pt x="104" y="155"/>
                  <a:pt x="111" y="158"/>
                </a:cubicBezTo>
                <a:cubicBezTo>
                  <a:pt x="118" y="162"/>
                  <a:pt x="123" y="166"/>
                  <a:pt x="128" y="172"/>
                </a:cubicBezTo>
                <a:cubicBezTo>
                  <a:pt x="132" y="177"/>
                  <a:pt x="134" y="184"/>
                  <a:pt x="134" y="191"/>
                </a:cubicBezTo>
                <a:cubicBezTo>
                  <a:pt x="134" y="201"/>
                  <a:pt x="131" y="210"/>
                  <a:pt x="124" y="218"/>
                </a:cubicBezTo>
                <a:cubicBezTo>
                  <a:pt x="117" y="225"/>
                  <a:pt x="108" y="231"/>
                  <a:pt x="98" y="235"/>
                </a:cubicBezTo>
                <a:cubicBezTo>
                  <a:pt x="87" y="238"/>
                  <a:pt x="77" y="240"/>
                  <a:pt x="67" y="240"/>
                </a:cubicBezTo>
                <a:cubicBezTo>
                  <a:pt x="57" y="240"/>
                  <a:pt x="47" y="238"/>
                  <a:pt x="37" y="235"/>
                </a:cubicBezTo>
                <a:cubicBezTo>
                  <a:pt x="26" y="231"/>
                  <a:pt x="17" y="225"/>
                  <a:pt x="10" y="218"/>
                </a:cubicBezTo>
                <a:cubicBezTo>
                  <a:pt x="3" y="210"/>
                  <a:pt x="0" y="201"/>
                  <a:pt x="0" y="191"/>
                </a:cubicBezTo>
                <a:cubicBezTo>
                  <a:pt x="0" y="183"/>
                  <a:pt x="3" y="175"/>
                  <a:pt x="10" y="168"/>
                </a:cubicBezTo>
                <a:cubicBezTo>
                  <a:pt x="27" y="151"/>
                  <a:pt x="36" y="129"/>
                  <a:pt x="36" y="105"/>
                </a:cubicBezTo>
                <a:cubicBezTo>
                  <a:pt x="36" y="92"/>
                  <a:pt x="33" y="79"/>
                  <a:pt x="28" y="68"/>
                </a:cubicBezTo>
                <a:cubicBezTo>
                  <a:pt x="22" y="57"/>
                  <a:pt x="13" y="47"/>
                  <a:pt x="3" y="40"/>
                </a:cubicBezTo>
                <a:cubicBezTo>
                  <a:pt x="1" y="39"/>
                  <a:pt x="0" y="37"/>
                  <a:pt x="0" y="35"/>
                </a:cubicBezTo>
                <a:cubicBezTo>
                  <a:pt x="0" y="33"/>
                  <a:pt x="1" y="31"/>
                  <a:pt x="2" y="30"/>
                </a:cubicBezTo>
                <a:cubicBezTo>
                  <a:pt x="3" y="29"/>
                  <a:pt x="5" y="28"/>
                  <a:pt x="7" y="28"/>
                </a:cubicBezTo>
                <a:cubicBezTo>
                  <a:pt x="8" y="28"/>
                  <a:pt x="9" y="28"/>
                  <a:pt x="10" y="29"/>
                </a:cubicBezTo>
                <a:lnTo>
                  <a:pt x="267" y="201"/>
                </a:lnTo>
                <a:cubicBezTo>
                  <a:pt x="268" y="202"/>
                  <a:pt x="269" y="204"/>
                  <a:pt x="269" y="206"/>
                </a:cubicBezTo>
                <a:cubicBezTo>
                  <a:pt x="269" y="208"/>
                  <a:pt x="268" y="209"/>
                  <a:pt x="267" y="211"/>
                </a:cubicBezTo>
                <a:cubicBezTo>
                  <a:pt x="265" y="212"/>
                  <a:pt x="264" y="213"/>
                  <a:pt x="262" y="213"/>
                </a:cubicBezTo>
                <a:close/>
                <a:moveTo>
                  <a:pt x="125" y="191"/>
                </a:moveTo>
                <a:cubicBezTo>
                  <a:pt x="125" y="180"/>
                  <a:pt x="119" y="172"/>
                  <a:pt x="106" y="166"/>
                </a:cubicBezTo>
                <a:cubicBezTo>
                  <a:pt x="93" y="161"/>
                  <a:pt x="80" y="158"/>
                  <a:pt x="67" y="158"/>
                </a:cubicBezTo>
                <a:cubicBezTo>
                  <a:pt x="60" y="158"/>
                  <a:pt x="52" y="159"/>
                  <a:pt x="42" y="161"/>
                </a:cubicBezTo>
                <a:cubicBezTo>
                  <a:pt x="33" y="163"/>
                  <a:pt x="25" y="167"/>
                  <a:pt x="18" y="172"/>
                </a:cubicBezTo>
                <a:cubicBezTo>
                  <a:pt x="12" y="177"/>
                  <a:pt x="9" y="183"/>
                  <a:pt x="9" y="191"/>
                </a:cubicBezTo>
                <a:cubicBezTo>
                  <a:pt x="9" y="202"/>
                  <a:pt x="15" y="209"/>
                  <a:pt x="27" y="213"/>
                </a:cubicBezTo>
                <a:cubicBezTo>
                  <a:pt x="39" y="217"/>
                  <a:pt x="53" y="218"/>
                  <a:pt x="67" y="218"/>
                </a:cubicBezTo>
                <a:cubicBezTo>
                  <a:pt x="81" y="218"/>
                  <a:pt x="94" y="217"/>
                  <a:pt x="107" y="213"/>
                </a:cubicBezTo>
                <a:cubicBezTo>
                  <a:pt x="119" y="209"/>
                  <a:pt x="125" y="202"/>
                  <a:pt x="125" y="191"/>
                </a:cubicBezTo>
                <a:close/>
                <a:moveTo>
                  <a:pt x="269" y="43"/>
                </a:moveTo>
                <a:cubicBezTo>
                  <a:pt x="269" y="54"/>
                  <a:pt x="265" y="63"/>
                  <a:pt x="258" y="70"/>
                </a:cubicBezTo>
                <a:cubicBezTo>
                  <a:pt x="251" y="78"/>
                  <a:pt x="243" y="83"/>
                  <a:pt x="232" y="87"/>
                </a:cubicBezTo>
                <a:cubicBezTo>
                  <a:pt x="222" y="91"/>
                  <a:pt x="211" y="93"/>
                  <a:pt x="201" y="93"/>
                </a:cubicBezTo>
                <a:cubicBezTo>
                  <a:pt x="191" y="93"/>
                  <a:pt x="181" y="91"/>
                  <a:pt x="171" y="87"/>
                </a:cubicBezTo>
                <a:cubicBezTo>
                  <a:pt x="160" y="83"/>
                  <a:pt x="152" y="78"/>
                  <a:pt x="145" y="70"/>
                </a:cubicBezTo>
                <a:cubicBezTo>
                  <a:pt x="138" y="63"/>
                  <a:pt x="134" y="54"/>
                  <a:pt x="134" y="43"/>
                </a:cubicBezTo>
                <a:cubicBezTo>
                  <a:pt x="134" y="34"/>
                  <a:pt x="138" y="26"/>
                  <a:pt x="145" y="19"/>
                </a:cubicBezTo>
                <a:cubicBezTo>
                  <a:pt x="153" y="13"/>
                  <a:pt x="161" y="8"/>
                  <a:pt x="172" y="5"/>
                </a:cubicBezTo>
                <a:cubicBezTo>
                  <a:pt x="182" y="2"/>
                  <a:pt x="192" y="0"/>
                  <a:pt x="201" y="0"/>
                </a:cubicBezTo>
                <a:cubicBezTo>
                  <a:pt x="208" y="0"/>
                  <a:pt x="216" y="1"/>
                  <a:pt x="223" y="3"/>
                </a:cubicBezTo>
                <a:cubicBezTo>
                  <a:pt x="231" y="5"/>
                  <a:pt x="238" y="7"/>
                  <a:pt x="245" y="11"/>
                </a:cubicBezTo>
                <a:cubicBezTo>
                  <a:pt x="252" y="14"/>
                  <a:pt x="258" y="19"/>
                  <a:pt x="262" y="24"/>
                </a:cubicBezTo>
                <a:cubicBezTo>
                  <a:pt x="266" y="29"/>
                  <a:pt x="269" y="36"/>
                  <a:pt x="269" y="43"/>
                </a:cubicBezTo>
                <a:close/>
                <a:moveTo>
                  <a:pt x="260" y="43"/>
                </a:moveTo>
                <a:cubicBezTo>
                  <a:pt x="260" y="36"/>
                  <a:pt x="257" y="30"/>
                  <a:pt x="250" y="25"/>
                </a:cubicBezTo>
                <a:cubicBezTo>
                  <a:pt x="243" y="19"/>
                  <a:pt x="235" y="16"/>
                  <a:pt x="226" y="13"/>
                </a:cubicBezTo>
                <a:cubicBezTo>
                  <a:pt x="217" y="11"/>
                  <a:pt x="209" y="10"/>
                  <a:pt x="201" y="10"/>
                </a:cubicBezTo>
                <a:cubicBezTo>
                  <a:pt x="188" y="10"/>
                  <a:pt x="175" y="13"/>
                  <a:pt x="162" y="19"/>
                </a:cubicBezTo>
                <a:cubicBezTo>
                  <a:pt x="149" y="24"/>
                  <a:pt x="143" y="32"/>
                  <a:pt x="143" y="43"/>
                </a:cubicBezTo>
                <a:cubicBezTo>
                  <a:pt x="143" y="54"/>
                  <a:pt x="149" y="62"/>
                  <a:pt x="161" y="65"/>
                </a:cubicBezTo>
                <a:cubicBezTo>
                  <a:pt x="174" y="69"/>
                  <a:pt x="187" y="71"/>
                  <a:pt x="202" y="71"/>
                </a:cubicBezTo>
                <a:cubicBezTo>
                  <a:pt x="216" y="71"/>
                  <a:pt x="229" y="69"/>
                  <a:pt x="241" y="65"/>
                </a:cubicBezTo>
                <a:cubicBezTo>
                  <a:pt x="254" y="61"/>
                  <a:pt x="260" y="54"/>
                  <a:pt x="260" y="43"/>
                </a:cubicBezTo>
                <a:close/>
                <a:moveTo>
                  <a:pt x="260" y="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" name="Freeform 287"/>
          <p:cNvSpPr>
            <a:spLocks noEditPoints="1"/>
          </p:cNvSpPr>
          <p:nvPr/>
        </p:nvSpPr>
        <p:spPr bwMode="auto">
          <a:xfrm>
            <a:off x="9893300" y="4875213"/>
            <a:ext cx="263525" cy="36513"/>
          </a:xfrm>
          <a:custGeom>
            <a:avLst/>
            <a:gdLst>
              <a:gd name="T0" fmla="*/ 333 w 333"/>
              <a:gd name="T1" fmla="*/ 46 h 46"/>
              <a:gd name="T2" fmla="*/ 320 w 333"/>
              <a:gd name="T3" fmla="*/ 46 h 46"/>
              <a:gd name="T4" fmla="*/ 320 w 333"/>
              <a:gd name="T5" fmla="*/ 13 h 46"/>
              <a:gd name="T6" fmla="*/ 13 w 333"/>
              <a:gd name="T7" fmla="*/ 13 h 46"/>
              <a:gd name="T8" fmla="*/ 13 w 333"/>
              <a:gd name="T9" fmla="*/ 46 h 46"/>
              <a:gd name="T10" fmla="*/ 0 w 333"/>
              <a:gd name="T11" fmla="*/ 46 h 46"/>
              <a:gd name="T12" fmla="*/ 0 w 333"/>
              <a:gd name="T13" fmla="*/ 0 h 46"/>
              <a:gd name="T14" fmla="*/ 333 w 333"/>
              <a:gd name="T15" fmla="*/ 0 h 46"/>
              <a:gd name="T16" fmla="*/ 333 w 333"/>
              <a:gd name="T17" fmla="*/ 46 h 46"/>
              <a:gd name="T18" fmla="*/ 333 w 333"/>
              <a:gd name="T1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46">
                <a:moveTo>
                  <a:pt x="333" y="46"/>
                </a:moveTo>
                <a:lnTo>
                  <a:pt x="320" y="46"/>
                </a:lnTo>
                <a:lnTo>
                  <a:pt x="320" y="13"/>
                </a:lnTo>
                <a:lnTo>
                  <a:pt x="13" y="13"/>
                </a:lnTo>
                <a:lnTo>
                  <a:pt x="13" y="46"/>
                </a:lnTo>
                <a:lnTo>
                  <a:pt x="0" y="46"/>
                </a:lnTo>
                <a:lnTo>
                  <a:pt x="0" y="0"/>
                </a:lnTo>
                <a:lnTo>
                  <a:pt x="333" y="0"/>
                </a:lnTo>
                <a:lnTo>
                  <a:pt x="333" y="46"/>
                </a:lnTo>
                <a:close/>
                <a:moveTo>
                  <a:pt x="333" y="4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" name="Line 288"/>
          <p:cNvSpPr>
            <a:spLocks noChangeShapeType="1"/>
          </p:cNvSpPr>
          <p:nvPr/>
        </p:nvSpPr>
        <p:spPr bwMode="auto">
          <a:xfrm flipV="1">
            <a:off x="10415588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" name="Line 289"/>
          <p:cNvSpPr>
            <a:spLocks noChangeShapeType="1"/>
          </p:cNvSpPr>
          <p:nvPr/>
        </p:nvSpPr>
        <p:spPr bwMode="auto">
          <a:xfrm flipV="1">
            <a:off x="12063413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" name="Line 290"/>
          <p:cNvSpPr>
            <a:spLocks noChangeShapeType="1"/>
          </p:cNvSpPr>
          <p:nvPr/>
        </p:nvSpPr>
        <p:spPr bwMode="auto">
          <a:xfrm>
            <a:off x="10415588" y="6199188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" name="Line 291"/>
          <p:cNvSpPr>
            <a:spLocks noChangeShapeType="1"/>
          </p:cNvSpPr>
          <p:nvPr/>
        </p:nvSpPr>
        <p:spPr bwMode="auto">
          <a:xfrm flipH="1">
            <a:off x="12047538" y="619918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" name="Line 292"/>
          <p:cNvSpPr>
            <a:spLocks noChangeShapeType="1"/>
          </p:cNvSpPr>
          <p:nvPr/>
        </p:nvSpPr>
        <p:spPr bwMode="auto">
          <a:xfrm>
            <a:off x="10415588" y="5649913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" name="Line 293"/>
          <p:cNvSpPr>
            <a:spLocks noChangeShapeType="1"/>
          </p:cNvSpPr>
          <p:nvPr/>
        </p:nvSpPr>
        <p:spPr bwMode="auto">
          <a:xfrm flipH="1">
            <a:off x="12047538" y="564991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4" name="Line 294"/>
          <p:cNvSpPr>
            <a:spLocks noChangeShapeType="1"/>
          </p:cNvSpPr>
          <p:nvPr/>
        </p:nvSpPr>
        <p:spPr bwMode="auto">
          <a:xfrm>
            <a:off x="10415588" y="5100638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" name="Line 295"/>
          <p:cNvSpPr>
            <a:spLocks noChangeShapeType="1"/>
          </p:cNvSpPr>
          <p:nvPr/>
        </p:nvSpPr>
        <p:spPr bwMode="auto">
          <a:xfrm flipH="1">
            <a:off x="12047538" y="510063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" name="Line 296"/>
          <p:cNvSpPr>
            <a:spLocks noChangeShapeType="1"/>
          </p:cNvSpPr>
          <p:nvPr/>
        </p:nvSpPr>
        <p:spPr bwMode="auto">
          <a:xfrm>
            <a:off x="10415588" y="4551363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" name="Line 297"/>
          <p:cNvSpPr>
            <a:spLocks noChangeShapeType="1"/>
          </p:cNvSpPr>
          <p:nvPr/>
        </p:nvSpPr>
        <p:spPr bwMode="auto">
          <a:xfrm flipH="1">
            <a:off x="12047538" y="455136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" name="Freeform 298"/>
          <p:cNvSpPr>
            <a:spLocks noEditPoints="1"/>
          </p:cNvSpPr>
          <p:nvPr/>
        </p:nvSpPr>
        <p:spPr bwMode="auto">
          <a:xfrm>
            <a:off x="10233025" y="6099176"/>
            <a:ext cx="100013" cy="161925"/>
          </a:xfrm>
          <a:custGeom>
            <a:avLst/>
            <a:gdLst>
              <a:gd name="T0" fmla="*/ 64 w 127"/>
              <a:gd name="T1" fmla="*/ 206 h 206"/>
              <a:gd name="T2" fmla="*/ 14 w 127"/>
              <a:gd name="T3" fmla="*/ 176 h 206"/>
              <a:gd name="T4" fmla="*/ 0 w 127"/>
              <a:gd name="T5" fmla="*/ 104 h 206"/>
              <a:gd name="T6" fmla="*/ 5 w 127"/>
              <a:gd name="T7" fmla="*/ 55 h 206"/>
              <a:gd name="T8" fmla="*/ 24 w 127"/>
              <a:gd name="T9" fmla="*/ 16 h 206"/>
              <a:gd name="T10" fmla="*/ 64 w 127"/>
              <a:gd name="T11" fmla="*/ 0 h 206"/>
              <a:gd name="T12" fmla="*/ 96 w 127"/>
              <a:gd name="T13" fmla="*/ 10 h 206"/>
              <a:gd name="T14" fmla="*/ 115 w 127"/>
              <a:gd name="T15" fmla="*/ 35 h 206"/>
              <a:gd name="T16" fmla="*/ 124 w 127"/>
              <a:gd name="T17" fmla="*/ 68 h 206"/>
              <a:gd name="T18" fmla="*/ 127 w 127"/>
              <a:gd name="T19" fmla="*/ 104 h 206"/>
              <a:gd name="T20" fmla="*/ 122 w 127"/>
              <a:gd name="T21" fmla="*/ 152 h 206"/>
              <a:gd name="T22" fmla="*/ 103 w 127"/>
              <a:gd name="T23" fmla="*/ 191 h 206"/>
              <a:gd name="T24" fmla="*/ 64 w 127"/>
              <a:gd name="T25" fmla="*/ 206 h 206"/>
              <a:gd name="T26" fmla="*/ 64 w 127"/>
              <a:gd name="T27" fmla="*/ 199 h 206"/>
              <a:gd name="T28" fmla="*/ 89 w 127"/>
              <a:gd name="T29" fmla="*/ 182 h 206"/>
              <a:gd name="T30" fmla="*/ 99 w 127"/>
              <a:gd name="T31" fmla="*/ 144 h 206"/>
              <a:gd name="T32" fmla="*/ 101 w 127"/>
              <a:gd name="T33" fmla="*/ 99 h 206"/>
              <a:gd name="T34" fmla="*/ 99 w 127"/>
              <a:gd name="T35" fmla="*/ 58 h 206"/>
              <a:gd name="T36" fmla="*/ 89 w 127"/>
              <a:gd name="T37" fmla="*/ 23 h 206"/>
              <a:gd name="T38" fmla="*/ 64 w 127"/>
              <a:gd name="T39" fmla="*/ 8 h 206"/>
              <a:gd name="T40" fmla="*/ 39 w 127"/>
              <a:gd name="T41" fmla="*/ 24 h 206"/>
              <a:gd name="T42" fmla="*/ 28 w 127"/>
              <a:gd name="T43" fmla="*/ 58 h 206"/>
              <a:gd name="T44" fmla="*/ 27 w 127"/>
              <a:gd name="T45" fmla="*/ 99 h 206"/>
              <a:gd name="T46" fmla="*/ 27 w 127"/>
              <a:gd name="T47" fmla="*/ 131 h 206"/>
              <a:gd name="T48" fmla="*/ 31 w 127"/>
              <a:gd name="T49" fmla="*/ 162 h 206"/>
              <a:gd name="T50" fmla="*/ 43 w 127"/>
              <a:gd name="T51" fmla="*/ 188 h 206"/>
              <a:gd name="T52" fmla="*/ 64 w 127"/>
              <a:gd name="T53" fmla="*/ 199 h 206"/>
              <a:gd name="T54" fmla="*/ 64 w 127"/>
              <a:gd name="T55" fmla="*/ 19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7" h="206">
                <a:moveTo>
                  <a:pt x="64" y="206"/>
                </a:moveTo>
                <a:cubicBezTo>
                  <a:pt x="39" y="206"/>
                  <a:pt x="23" y="196"/>
                  <a:pt x="14" y="176"/>
                </a:cubicBezTo>
                <a:cubicBezTo>
                  <a:pt x="5" y="156"/>
                  <a:pt x="0" y="132"/>
                  <a:pt x="0" y="104"/>
                </a:cubicBezTo>
                <a:cubicBezTo>
                  <a:pt x="0" y="87"/>
                  <a:pt x="2" y="71"/>
                  <a:pt x="5" y="55"/>
                </a:cubicBezTo>
                <a:cubicBezTo>
                  <a:pt x="8" y="40"/>
                  <a:pt x="15" y="27"/>
                  <a:pt x="24" y="16"/>
                </a:cubicBezTo>
                <a:cubicBezTo>
                  <a:pt x="34" y="6"/>
                  <a:pt x="47" y="0"/>
                  <a:pt x="64" y="0"/>
                </a:cubicBezTo>
                <a:cubicBezTo>
                  <a:pt x="77" y="0"/>
                  <a:pt x="88" y="3"/>
                  <a:pt x="96" y="10"/>
                </a:cubicBezTo>
                <a:cubicBezTo>
                  <a:pt x="105" y="16"/>
                  <a:pt x="111" y="25"/>
                  <a:pt x="115" y="35"/>
                </a:cubicBezTo>
                <a:cubicBezTo>
                  <a:pt x="120" y="45"/>
                  <a:pt x="123" y="56"/>
                  <a:pt x="124" y="68"/>
                </a:cubicBezTo>
                <a:cubicBezTo>
                  <a:pt x="126" y="79"/>
                  <a:pt x="127" y="91"/>
                  <a:pt x="127" y="104"/>
                </a:cubicBezTo>
                <a:cubicBezTo>
                  <a:pt x="127" y="121"/>
                  <a:pt x="125" y="138"/>
                  <a:pt x="122" y="152"/>
                </a:cubicBezTo>
                <a:cubicBezTo>
                  <a:pt x="119" y="167"/>
                  <a:pt x="112" y="180"/>
                  <a:pt x="103" y="191"/>
                </a:cubicBezTo>
                <a:cubicBezTo>
                  <a:pt x="94" y="201"/>
                  <a:pt x="81" y="206"/>
                  <a:pt x="64" y="206"/>
                </a:cubicBezTo>
                <a:close/>
                <a:moveTo>
                  <a:pt x="64" y="199"/>
                </a:moveTo>
                <a:cubicBezTo>
                  <a:pt x="75" y="199"/>
                  <a:pt x="83" y="193"/>
                  <a:pt x="89" y="182"/>
                </a:cubicBezTo>
                <a:cubicBezTo>
                  <a:pt x="94" y="170"/>
                  <a:pt x="97" y="158"/>
                  <a:pt x="99" y="144"/>
                </a:cubicBezTo>
                <a:cubicBezTo>
                  <a:pt x="100" y="130"/>
                  <a:pt x="101" y="115"/>
                  <a:pt x="101" y="99"/>
                </a:cubicBezTo>
                <a:cubicBezTo>
                  <a:pt x="101" y="84"/>
                  <a:pt x="100" y="70"/>
                  <a:pt x="99" y="58"/>
                </a:cubicBezTo>
                <a:cubicBezTo>
                  <a:pt x="97" y="45"/>
                  <a:pt x="94" y="34"/>
                  <a:pt x="89" y="23"/>
                </a:cubicBezTo>
                <a:cubicBezTo>
                  <a:pt x="83" y="13"/>
                  <a:pt x="75" y="8"/>
                  <a:pt x="64" y="8"/>
                </a:cubicBezTo>
                <a:cubicBezTo>
                  <a:pt x="52" y="8"/>
                  <a:pt x="44" y="13"/>
                  <a:pt x="39" y="24"/>
                </a:cubicBezTo>
                <a:cubicBezTo>
                  <a:pt x="33" y="34"/>
                  <a:pt x="30" y="45"/>
                  <a:pt x="28" y="58"/>
                </a:cubicBezTo>
                <a:cubicBezTo>
                  <a:pt x="27" y="70"/>
                  <a:pt x="27" y="84"/>
                  <a:pt x="27" y="99"/>
                </a:cubicBezTo>
                <a:cubicBezTo>
                  <a:pt x="27" y="110"/>
                  <a:pt x="27" y="121"/>
                  <a:pt x="27" y="131"/>
                </a:cubicBezTo>
                <a:cubicBezTo>
                  <a:pt x="28" y="141"/>
                  <a:pt x="29" y="151"/>
                  <a:pt x="31" y="162"/>
                </a:cubicBezTo>
                <a:cubicBezTo>
                  <a:pt x="34" y="172"/>
                  <a:pt x="38" y="181"/>
                  <a:pt x="43" y="188"/>
                </a:cubicBezTo>
                <a:cubicBezTo>
                  <a:pt x="48" y="195"/>
                  <a:pt x="55" y="199"/>
                  <a:pt x="64" y="199"/>
                </a:cubicBezTo>
                <a:close/>
                <a:moveTo>
                  <a:pt x="64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" name="Freeform 299"/>
          <p:cNvSpPr>
            <a:spLocks noEditPoints="1"/>
          </p:cNvSpPr>
          <p:nvPr/>
        </p:nvSpPr>
        <p:spPr bwMode="auto">
          <a:xfrm>
            <a:off x="10236200" y="5549901"/>
            <a:ext cx="93663" cy="157163"/>
          </a:xfrm>
          <a:custGeom>
            <a:avLst/>
            <a:gdLst>
              <a:gd name="T0" fmla="*/ 0 w 120"/>
              <a:gd name="T1" fmla="*/ 200 h 200"/>
              <a:gd name="T2" fmla="*/ 0 w 120"/>
              <a:gd name="T3" fmla="*/ 192 h 200"/>
              <a:gd name="T4" fmla="*/ 0 w 120"/>
              <a:gd name="T5" fmla="*/ 190 h 200"/>
              <a:gd name="T6" fmla="*/ 47 w 120"/>
              <a:gd name="T7" fmla="*/ 139 h 200"/>
              <a:gd name="T8" fmla="*/ 64 w 120"/>
              <a:gd name="T9" fmla="*/ 120 h 200"/>
              <a:gd name="T10" fmla="*/ 77 w 120"/>
              <a:gd name="T11" fmla="*/ 102 h 200"/>
              <a:gd name="T12" fmla="*/ 87 w 120"/>
              <a:gd name="T13" fmla="*/ 81 h 200"/>
              <a:gd name="T14" fmla="*/ 91 w 120"/>
              <a:gd name="T15" fmla="*/ 59 h 200"/>
              <a:gd name="T16" fmla="*/ 86 w 120"/>
              <a:gd name="T17" fmla="*/ 35 h 200"/>
              <a:gd name="T18" fmla="*/ 73 w 120"/>
              <a:gd name="T19" fmla="*/ 17 h 200"/>
              <a:gd name="T20" fmla="*/ 51 w 120"/>
              <a:gd name="T21" fmla="*/ 11 h 200"/>
              <a:gd name="T22" fmla="*/ 28 w 120"/>
              <a:gd name="T23" fmla="*/ 19 h 200"/>
              <a:gd name="T24" fmla="*/ 13 w 120"/>
              <a:gd name="T25" fmla="*/ 39 h 200"/>
              <a:gd name="T26" fmla="*/ 16 w 120"/>
              <a:gd name="T27" fmla="*/ 39 h 200"/>
              <a:gd name="T28" fmla="*/ 28 w 120"/>
              <a:gd name="T29" fmla="*/ 43 h 200"/>
              <a:gd name="T30" fmla="*/ 32 w 120"/>
              <a:gd name="T31" fmla="*/ 55 h 200"/>
              <a:gd name="T32" fmla="*/ 28 w 120"/>
              <a:gd name="T33" fmla="*/ 67 h 200"/>
              <a:gd name="T34" fmla="*/ 16 w 120"/>
              <a:gd name="T35" fmla="*/ 71 h 200"/>
              <a:gd name="T36" fmla="*/ 4 w 120"/>
              <a:gd name="T37" fmla="*/ 66 h 200"/>
              <a:gd name="T38" fmla="*/ 0 w 120"/>
              <a:gd name="T39" fmla="*/ 55 h 200"/>
              <a:gd name="T40" fmla="*/ 4 w 120"/>
              <a:gd name="T41" fmla="*/ 34 h 200"/>
              <a:gd name="T42" fmla="*/ 16 w 120"/>
              <a:gd name="T43" fmla="*/ 16 h 200"/>
              <a:gd name="T44" fmla="*/ 34 w 120"/>
              <a:gd name="T45" fmla="*/ 4 h 200"/>
              <a:gd name="T46" fmla="*/ 56 w 120"/>
              <a:gd name="T47" fmla="*/ 0 h 200"/>
              <a:gd name="T48" fmla="*/ 87 w 120"/>
              <a:gd name="T49" fmla="*/ 8 h 200"/>
              <a:gd name="T50" fmla="*/ 111 w 120"/>
              <a:gd name="T51" fmla="*/ 28 h 200"/>
              <a:gd name="T52" fmla="*/ 120 w 120"/>
              <a:gd name="T53" fmla="*/ 59 h 200"/>
              <a:gd name="T54" fmla="*/ 114 w 120"/>
              <a:gd name="T55" fmla="*/ 84 h 200"/>
              <a:gd name="T56" fmla="*/ 99 w 120"/>
              <a:gd name="T57" fmla="*/ 105 h 200"/>
              <a:gd name="T58" fmla="*/ 76 w 120"/>
              <a:gd name="T59" fmla="*/ 127 h 200"/>
              <a:gd name="T60" fmla="*/ 58 w 120"/>
              <a:gd name="T61" fmla="*/ 143 h 200"/>
              <a:gd name="T62" fmla="*/ 24 w 120"/>
              <a:gd name="T63" fmla="*/ 176 h 200"/>
              <a:gd name="T64" fmla="*/ 53 w 120"/>
              <a:gd name="T65" fmla="*/ 176 h 200"/>
              <a:gd name="T66" fmla="*/ 88 w 120"/>
              <a:gd name="T67" fmla="*/ 176 h 200"/>
              <a:gd name="T68" fmla="*/ 104 w 120"/>
              <a:gd name="T69" fmla="*/ 174 h 200"/>
              <a:gd name="T70" fmla="*/ 111 w 120"/>
              <a:gd name="T71" fmla="*/ 147 h 200"/>
              <a:gd name="T72" fmla="*/ 120 w 120"/>
              <a:gd name="T73" fmla="*/ 147 h 200"/>
              <a:gd name="T74" fmla="*/ 111 w 120"/>
              <a:gd name="T75" fmla="*/ 200 h 200"/>
              <a:gd name="T76" fmla="*/ 0 w 120"/>
              <a:gd name="T77" fmla="*/ 200 h 200"/>
              <a:gd name="T78" fmla="*/ 0 w 120"/>
              <a:gd name="T7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0" h="200">
                <a:moveTo>
                  <a:pt x="0" y="200"/>
                </a:moveTo>
                <a:lnTo>
                  <a:pt x="0" y="192"/>
                </a:lnTo>
                <a:cubicBezTo>
                  <a:pt x="0" y="191"/>
                  <a:pt x="0" y="191"/>
                  <a:pt x="0" y="190"/>
                </a:cubicBezTo>
                <a:lnTo>
                  <a:pt x="47" y="139"/>
                </a:lnTo>
                <a:cubicBezTo>
                  <a:pt x="54" y="131"/>
                  <a:pt x="60" y="125"/>
                  <a:pt x="64" y="120"/>
                </a:cubicBezTo>
                <a:cubicBezTo>
                  <a:pt x="68" y="114"/>
                  <a:pt x="73" y="109"/>
                  <a:pt x="77" y="102"/>
                </a:cubicBezTo>
                <a:cubicBezTo>
                  <a:pt x="81" y="95"/>
                  <a:pt x="85" y="88"/>
                  <a:pt x="87" y="81"/>
                </a:cubicBezTo>
                <a:cubicBezTo>
                  <a:pt x="90" y="74"/>
                  <a:pt x="91" y="67"/>
                  <a:pt x="91" y="59"/>
                </a:cubicBezTo>
                <a:cubicBezTo>
                  <a:pt x="91" y="51"/>
                  <a:pt x="89" y="43"/>
                  <a:pt x="86" y="35"/>
                </a:cubicBezTo>
                <a:cubicBezTo>
                  <a:pt x="83" y="28"/>
                  <a:pt x="79" y="22"/>
                  <a:pt x="73" y="17"/>
                </a:cubicBezTo>
                <a:cubicBezTo>
                  <a:pt x="67" y="13"/>
                  <a:pt x="60" y="11"/>
                  <a:pt x="51" y="11"/>
                </a:cubicBezTo>
                <a:cubicBezTo>
                  <a:pt x="42" y="11"/>
                  <a:pt x="35" y="13"/>
                  <a:pt x="28" y="19"/>
                </a:cubicBezTo>
                <a:cubicBezTo>
                  <a:pt x="21" y="24"/>
                  <a:pt x="16" y="31"/>
                  <a:pt x="13" y="39"/>
                </a:cubicBezTo>
                <a:cubicBezTo>
                  <a:pt x="14" y="39"/>
                  <a:pt x="15" y="39"/>
                  <a:pt x="16" y="39"/>
                </a:cubicBezTo>
                <a:cubicBezTo>
                  <a:pt x="21" y="39"/>
                  <a:pt x="25" y="40"/>
                  <a:pt x="28" y="43"/>
                </a:cubicBezTo>
                <a:cubicBezTo>
                  <a:pt x="31" y="46"/>
                  <a:pt x="32" y="50"/>
                  <a:pt x="32" y="55"/>
                </a:cubicBezTo>
                <a:cubicBezTo>
                  <a:pt x="32" y="60"/>
                  <a:pt x="31" y="63"/>
                  <a:pt x="28" y="67"/>
                </a:cubicBezTo>
                <a:cubicBezTo>
                  <a:pt x="25" y="70"/>
                  <a:pt x="21" y="71"/>
                  <a:pt x="16" y="71"/>
                </a:cubicBezTo>
                <a:cubicBezTo>
                  <a:pt x="12" y="71"/>
                  <a:pt x="8" y="70"/>
                  <a:pt x="4" y="66"/>
                </a:cubicBezTo>
                <a:cubicBezTo>
                  <a:pt x="1" y="63"/>
                  <a:pt x="0" y="59"/>
                  <a:pt x="0" y="55"/>
                </a:cubicBezTo>
                <a:cubicBezTo>
                  <a:pt x="0" y="47"/>
                  <a:pt x="1" y="40"/>
                  <a:pt x="4" y="34"/>
                </a:cubicBezTo>
                <a:cubicBezTo>
                  <a:pt x="7" y="27"/>
                  <a:pt x="11" y="21"/>
                  <a:pt x="16" y="16"/>
                </a:cubicBezTo>
                <a:cubicBezTo>
                  <a:pt x="21" y="11"/>
                  <a:pt x="27" y="7"/>
                  <a:pt x="34" y="4"/>
                </a:cubicBezTo>
                <a:cubicBezTo>
                  <a:pt x="41" y="2"/>
                  <a:pt x="48" y="0"/>
                  <a:pt x="56" y="0"/>
                </a:cubicBezTo>
                <a:cubicBezTo>
                  <a:pt x="67" y="0"/>
                  <a:pt x="78" y="3"/>
                  <a:pt x="87" y="8"/>
                </a:cubicBezTo>
                <a:cubicBezTo>
                  <a:pt x="97" y="12"/>
                  <a:pt x="105" y="19"/>
                  <a:pt x="111" y="28"/>
                </a:cubicBezTo>
                <a:cubicBezTo>
                  <a:pt x="117" y="37"/>
                  <a:pt x="120" y="47"/>
                  <a:pt x="120" y="59"/>
                </a:cubicBezTo>
                <a:cubicBezTo>
                  <a:pt x="120" y="68"/>
                  <a:pt x="118" y="76"/>
                  <a:pt x="114" y="84"/>
                </a:cubicBezTo>
                <a:cubicBezTo>
                  <a:pt x="110" y="91"/>
                  <a:pt x="105" y="99"/>
                  <a:pt x="99" y="105"/>
                </a:cubicBezTo>
                <a:cubicBezTo>
                  <a:pt x="93" y="111"/>
                  <a:pt x="86" y="119"/>
                  <a:pt x="76" y="127"/>
                </a:cubicBezTo>
                <a:cubicBezTo>
                  <a:pt x="67" y="135"/>
                  <a:pt x="61" y="140"/>
                  <a:pt x="58" y="143"/>
                </a:cubicBezTo>
                <a:lnTo>
                  <a:pt x="24" y="176"/>
                </a:lnTo>
                <a:lnTo>
                  <a:pt x="53" y="176"/>
                </a:lnTo>
                <a:cubicBezTo>
                  <a:pt x="67" y="176"/>
                  <a:pt x="79" y="176"/>
                  <a:pt x="88" y="176"/>
                </a:cubicBezTo>
                <a:cubicBezTo>
                  <a:pt x="98" y="175"/>
                  <a:pt x="103" y="175"/>
                  <a:pt x="104" y="174"/>
                </a:cubicBezTo>
                <a:cubicBezTo>
                  <a:pt x="106" y="172"/>
                  <a:pt x="108" y="162"/>
                  <a:pt x="111" y="147"/>
                </a:cubicBezTo>
                <a:lnTo>
                  <a:pt x="120" y="147"/>
                </a:lnTo>
                <a:lnTo>
                  <a:pt x="111" y="200"/>
                </a:lnTo>
                <a:lnTo>
                  <a:pt x="0" y="200"/>
                </a:lnTo>
                <a:close/>
                <a:moveTo>
                  <a:pt x="0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" name="Freeform 300"/>
          <p:cNvSpPr>
            <a:spLocks noEditPoints="1"/>
          </p:cNvSpPr>
          <p:nvPr/>
        </p:nvSpPr>
        <p:spPr bwMode="auto">
          <a:xfrm>
            <a:off x="10229850" y="5000626"/>
            <a:ext cx="104775" cy="157163"/>
          </a:xfrm>
          <a:custGeom>
            <a:avLst/>
            <a:gdLst>
              <a:gd name="T0" fmla="*/ 0 w 133"/>
              <a:gd name="T1" fmla="*/ 151 h 200"/>
              <a:gd name="T2" fmla="*/ 0 w 133"/>
              <a:gd name="T3" fmla="*/ 140 h 200"/>
              <a:gd name="T4" fmla="*/ 93 w 133"/>
              <a:gd name="T5" fmla="*/ 2 h 200"/>
              <a:gd name="T6" fmla="*/ 96 w 133"/>
              <a:gd name="T7" fmla="*/ 0 h 200"/>
              <a:gd name="T8" fmla="*/ 100 w 133"/>
              <a:gd name="T9" fmla="*/ 0 h 200"/>
              <a:gd name="T10" fmla="*/ 104 w 133"/>
              <a:gd name="T11" fmla="*/ 4 h 200"/>
              <a:gd name="T12" fmla="*/ 104 w 133"/>
              <a:gd name="T13" fmla="*/ 140 h 200"/>
              <a:gd name="T14" fmla="*/ 133 w 133"/>
              <a:gd name="T15" fmla="*/ 140 h 200"/>
              <a:gd name="T16" fmla="*/ 133 w 133"/>
              <a:gd name="T17" fmla="*/ 151 h 200"/>
              <a:gd name="T18" fmla="*/ 104 w 133"/>
              <a:gd name="T19" fmla="*/ 151 h 200"/>
              <a:gd name="T20" fmla="*/ 104 w 133"/>
              <a:gd name="T21" fmla="*/ 180 h 200"/>
              <a:gd name="T22" fmla="*/ 112 w 133"/>
              <a:gd name="T23" fmla="*/ 188 h 200"/>
              <a:gd name="T24" fmla="*/ 133 w 133"/>
              <a:gd name="T25" fmla="*/ 190 h 200"/>
              <a:gd name="T26" fmla="*/ 133 w 133"/>
              <a:gd name="T27" fmla="*/ 200 h 200"/>
              <a:gd name="T28" fmla="*/ 50 w 133"/>
              <a:gd name="T29" fmla="*/ 200 h 200"/>
              <a:gd name="T30" fmla="*/ 50 w 133"/>
              <a:gd name="T31" fmla="*/ 190 h 200"/>
              <a:gd name="T32" fmla="*/ 70 w 133"/>
              <a:gd name="T33" fmla="*/ 188 h 200"/>
              <a:gd name="T34" fmla="*/ 79 w 133"/>
              <a:gd name="T35" fmla="*/ 180 h 200"/>
              <a:gd name="T36" fmla="*/ 79 w 133"/>
              <a:gd name="T37" fmla="*/ 151 h 200"/>
              <a:gd name="T38" fmla="*/ 0 w 133"/>
              <a:gd name="T39" fmla="*/ 151 h 200"/>
              <a:gd name="T40" fmla="*/ 10 w 133"/>
              <a:gd name="T41" fmla="*/ 140 h 200"/>
              <a:gd name="T42" fmla="*/ 81 w 133"/>
              <a:gd name="T43" fmla="*/ 140 h 200"/>
              <a:gd name="T44" fmla="*/ 81 w 133"/>
              <a:gd name="T45" fmla="*/ 34 h 200"/>
              <a:gd name="T46" fmla="*/ 10 w 133"/>
              <a:gd name="T47" fmla="*/ 140 h 200"/>
              <a:gd name="T48" fmla="*/ 10 w 133"/>
              <a:gd name="T49" fmla="*/ 14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3" h="200">
                <a:moveTo>
                  <a:pt x="0" y="151"/>
                </a:moveTo>
                <a:lnTo>
                  <a:pt x="0" y="140"/>
                </a:lnTo>
                <a:lnTo>
                  <a:pt x="93" y="2"/>
                </a:lnTo>
                <a:cubicBezTo>
                  <a:pt x="93" y="1"/>
                  <a:pt x="94" y="0"/>
                  <a:pt x="96" y="0"/>
                </a:cubicBezTo>
                <a:lnTo>
                  <a:pt x="100" y="0"/>
                </a:lnTo>
                <a:cubicBezTo>
                  <a:pt x="103" y="0"/>
                  <a:pt x="104" y="2"/>
                  <a:pt x="104" y="4"/>
                </a:cubicBezTo>
                <a:lnTo>
                  <a:pt x="104" y="140"/>
                </a:lnTo>
                <a:lnTo>
                  <a:pt x="133" y="140"/>
                </a:lnTo>
                <a:lnTo>
                  <a:pt x="133" y="151"/>
                </a:lnTo>
                <a:lnTo>
                  <a:pt x="104" y="151"/>
                </a:lnTo>
                <a:lnTo>
                  <a:pt x="104" y="180"/>
                </a:lnTo>
                <a:cubicBezTo>
                  <a:pt x="104" y="184"/>
                  <a:pt x="107" y="187"/>
                  <a:pt x="112" y="188"/>
                </a:cubicBezTo>
                <a:cubicBezTo>
                  <a:pt x="118" y="189"/>
                  <a:pt x="125" y="190"/>
                  <a:pt x="133" y="190"/>
                </a:cubicBezTo>
                <a:lnTo>
                  <a:pt x="133" y="200"/>
                </a:lnTo>
                <a:lnTo>
                  <a:pt x="50" y="200"/>
                </a:lnTo>
                <a:lnTo>
                  <a:pt x="50" y="190"/>
                </a:lnTo>
                <a:cubicBezTo>
                  <a:pt x="58" y="190"/>
                  <a:pt x="65" y="189"/>
                  <a:pt x="70" y="188"/>
                </a:cubicBezTo>
                <a:cubicBezTo>
                  <a:pt x="76" y="187"/>
                  <a:pt x="79" y="184"/>
                  <a:pt x="79" y="180"/>
                </a:cubicBezTo>
                <a:lnTo>
                  <a:pt x="79" y="151"/>
                </a:lnTo>
                <a:lnTo>
                  <a:pt x="0" y="151"/>
                </a:lnTo>
                <a:close/>
                <a:moveTo>
                  <a:pt x="10" y="140"/>
                </a:moveTo>
                <a:lnTo>
                  <a:pt x="81" y="140"/>
                </a:lnTo>
                <a:lnTo>
                  <a:pt x="81" y="34"/>
                </a:lnTo>
                <a:lnTo>
                  <a:pt x="10" y="140"/>
                </a:lnTo>
                <a:close/>
                <a:moveTo>
                  <a:pt x="10" y="14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" name="Freeform 301"/>
          <p:cNvSpPr>
            <a:spLocks noEditPoints="1"/>
          </p:cNvSpPr>
          <p:nvPr/>
        </p:nvSpPr>
        <p:spPr bwMode="auto">
          <a:xfrm>
            <a:off x="10233025" y="4451351"/>
            <a:ext cx="98425" cy="163513"/>
          </a:xfrm>
          <a:custGeom>
            <a:avLst/>
            <a:gdLst>
              <a:gd name="T0" fmla="*/ 63 w 125"/>
              <a:gd name="T1" fmla="*/ 206 h 206"/>
              <a:gd name="T2" fmla="*/ 32 w 125"/>
              <a:gd name="T3" fmla="*/ 196 h 206"/>
              <a:gd name="T4" fmla="*/ 13 w 125"/>
              <a:gd name="T5" fmla="*/ 171 h 206"/>
              <a:gd name="T6" fmla="*/ 3 w 125"/>
              <a:gd name="T7" fmla="*/ 137 h 206"/>
              <a:gd name="T8" fmla="*/ 0 w 125"/>
              <a:gd name="T9" fmla="*/ 103 h 206"/>
              <a:gd name="T10" fmla="*/ 9 w 125"/>
              <a:gd name="T11" fmla="*/ 55 h 206"/>
              <a:gd name="T12" fmla="*/ 37 w 125"/>
              <a:gd name="T13" fmla="*/ 15 h 206"/>
              <a:gd name="T14" fmla="*/ 79 w 125"/>
              <a:gd name="T15" fmla="*/ 0 h 206"/>
              <a:gd name="T16" fmla="*/ 98 w 125"/>
              <a:gd name="T17" fmla="*/ 4 h 206"/>
              <a:gd name="T18" fmla="*/ 112 w 125"/>
              <a:gd name="T19" fmla="*/ 15 h 206"/>
              <a:gd name="T20" fmla="*/ 117 w 125"/>
              <a:gd name="T21" fmla="*/ 33 h 206"/>
              <a:gd name="T22" fmla="*/ 113 w 125"/>
              <a:gd name="T23" fmla="*/ 43 h 206"/>
              <a:gd name="T24" fmla="*/ 103 w 125"/>
              <a:gd name="T25" fmla="*/ 48 h 206"/>
              <a:gd name="T26" fmla="*/ 93 w 125"/>
              <a:gd name="T27" fmla="*/ 43 h 206"/>
              <a:gd name="T28" fmla="*/ 89 w 125"/>
              <a:gd name="T29" fmla="*/ 33 h 206"/>
              <a:gd name="T30" fmla="*/ 93 w 125"/>
              <a:gd name="T31" fmla="*/ 23 h 206"/>
              <a:gd name="T32" fmla="*/ 103 w 125"/>
              <a:gd name="T33" fmla="*/ 19 h 206"/>
              <a:gd name="T34" fmla="*/ 104 w 125"/>
              <a:gd name="T35" fmla="*/ 19 h 206"/>
              <a:gd name="T36" fmla="*/ 94 w 125"/>
              <a:gd name="T37" fmla="*/ 11 h 206"/>
              <a:gd name="T38" fmla="*/ 79 w 125"/>
              <a:gd name="T39" fmla="*/ 8 h 206"/>
              <a:gd name="T40" fmla="*/ 63 w 125"/>
              <a:gd name="T41" fmla="*/ 12 h 206"/>
              <a:gd name="T42" fmla="*/ 49 w 125"/>
              <a:gd name="T43" fmla="*/ 23 h 206"/>
              <a:gd name="T44" fmla="*/ 38 w 125"/>
              <a:gd name="T45" fmla="*/ 38 h 206"/>
              <a:gd name="T46" fmla="*/ 32 w 125"/>
              <a:gd name="T47" fmla="*/ 56 h 206"/>
              <a:gd name="T48" fmla="*/ 29 w 125"/>
              <a:gd name="T49" fmla="*/ 76 h 206"/>
              <a:gd name="T50" fmla="*/ 29 w 125"/>
              <a:gd name="T51" fmla="*/ 99 h 206"/>
              <a:gd name="T52" fmla="*/ 43 w 125"/>
              <a:gd name="T53" fmla="*/ 79 h 206"/>
              <a:gd name="T54" fmla="*/ 65 w 125"/>
              <a:gd name="T55" fmla="*/ 71 h 206"/>
              <a:gd name="T56" fmla="*/ 90 w 125"/>
              <a:gd name="T57" fmla="*/ 76 h 206"/>
              <a:gd name="T58" fmla="*/ 109 w 125"/>
              <a:gd name="T59" fmla="*/ 91 h 206"/>
              <a:gd name="T60" fmla="*/ 121 w 125"/>
              <a:gd name="T61" fmla="*/ 113 h 206"/>
              <a:gd name="T62" fmla="*/ 125 w 125"/>
              <a:gd name="T63" fmla="*/ 138 h 206"/>
              <a:gd name="T64" fmla="*/ 117 w 125"/>
              <a:gd name="T65" fmla="*/ 171 h 206"/>
              <a:gd name="T66" fmla="*/ 95 w 125"/>
              <a:gd name="T67" fmla="*/ 197 h 206"/>
              <a:gd name="T68" fmla="*/ 63 w 125"/>
              <a:gd name="T69" fmla="*/ 206 h 206"/>
              <a:gd name="T70" fmla="*/ 63 w 125"/>
              <a:gd name="T71" fmla="*/ 197 h 206"/>
              <a:gd name="T72" fmla="*/ 81 w 125"/>
              <a:gd name="T73" fmla="*/ 191 h 206"/>
              <a:gd name="T74" fmla="*/ 92 w 125"/>
              <a:gd name="T75" fmla="*/ 177 h 206"/>
              <a:gd name="T76" fmla="*/ 96 w 125"/>
              <a:gd name="T77" fmla="*/ 160 h 206"/>
              <a:gd name="T78" fmla="*/ 97 w 125"/>
              <a:gd name="T79" fmla="*/ 138 h 206"/>
              <a:gd name="T80" fmla="*/ 95 w 125"/>
              <a:gd name="T81" fmla="*/ 109 h 206"/>
              <a:gd name="T82" fmla="*/ 86 w 125"/>
              <a:gd name="T83" fmla="*/ 88 h 206"/>
              <a:gd name="T84" fmla="*/ 64 w 125"/>
              <a:gd name="T85" fmla="*/ 79 h 206"/>
              <a:gd name="T86" fmla="*/ 44 w 125"/>
              <a:gd name="T87" fmla="*/ 87 h 206"/>
              <a:gd name="T88" fmla="*/ 33 w 125"/>
              <a:gd name="T89" fmla="*/ 108 h 206"/>
              <a:gd name="T90" fmla="*/ 29 w 125"/>
              <a:gd name="T91" fmla="*/ 132 h 206"/>
              <a:gd name="T92" fmla="*/ 29 w 125"/>
              <a:gd name="T93" fmla="*/ 138 h 206"/>
              <a:gd name="T94" fmla="*/ 29 w 125"/>
              <a:gd name="T95" fmla="*/ 138 h 206"/>
              <a:gd name="T96" fmla="*/ 29 w 125"/>
              <a:gd name="T97" fmla="*/ 139 h 206"/>
              <a:gd name="T98" fmla="*/ 32 w 125"/>
              <a:gd name="T99" fmla="*/ 165 h 206"/>
              <a:gd name="T100" fmla="*/ 42 w 125"/>
              <a:gd name="T101" fmla="*/ 187 h 206"/>
              <a:gd name="T102" fmla="*/ 63 w 125"/>
              <a:gd name="T103" fmla="*/ 197 h 206"/>
              <a:gd name="T104" fmla="*/ 63 w 125"/>
              <a:gd name="T105" fmla="*/ 19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5" h="206">
                <a:moveTo>
                  <a:pt x="63" y="206"/>
                </a:moveTo>
                <a:cubicBezTo>
                  <a:pt x="50" y="206"/>
                  <a:pt x="40" y="203"/>
                  <a:pt x="32" y="196"/>
                </a:cubicBezTo>
                <a:cubicBezTo>
                  <a:pt x="23" y="189"/>
                  <a:pt x="17" y="181"/>
                  <a:pt x="13" y="171"/>
                </a:cubicBezTo>
                <a:cubicBezTo>
                  <a:pt x="8" y="160"/>
                  <a:pt x="5" y="149"/>
                  <a:pt x="3" y="137"/>
                </a:cubicBezTo>
                <a:cubicBezTo>
                  <a:pt x="1" y="126"/>
                  <a:pt x="0" y="114"/>
                  <a:pt x="0" y="103"/>
                </a:cubicBezTo>
                <a:cubicBezTo>
                  <a:pt x="0" y="87"/>
                  <a:pt x="3" y="71"/>
                  <a:pt x="9" y="55"/>
                </a:cubicBezTo>
                <a:cubicBezTo>
                  <a:pt x="16" y="39"/>
                  <a:pt x="25" y="26"/>
                  <a:pt x="37" y="15"/>
                </a:cubicBezTo>
                <a:cubicBezTo>
                  <a:pt x="49" y="5"/>
                  <a:pt x="63" y="0"/>
                  <a:pt x="79" y="0"/>
                </a:cubicBezTo>
                <a:cubicBezTo>
                  <a:pt x="86" y="0"/>
                  <a:pt x="93" y="1"/>
                  <a:pt x="98" y="4"/>
                </a:cubicBezTo>
                <a:cubicBezTo>
                  <a:pt x="104" y="6"/>
                  <a:pt x="109" y="10"/>
                  <a:pt x="112" y="15"/>
                </a:cubicBezTo>
                <a:cubicBezTo>
                  <a:pt x="116" y="20"/>
                  <a:pt x="117" y="26"/>
                  <a:pt x="117" y="33"/>
                </a:cubicBezTo>
                <a:cubicBezTo>
                  <a:pt x="117" y="37"/>
                  <a:pt x="116" y="41"/>
                  <a:pt x="113" y="43"/>
                </a:cubicBezTo>
                <a:cubicBezTo>
                  <a:pt x="110" y="46"/>
                  <a:pt x="107" y="48"/>
                  <a:pt x="103" y="48"/>
                </a:cubicBezTo>
                <a:cubicBezTo>
                  <a:pt x="99" y="48"/>
                  <a:pt x="96" y="46"/>
                  <a:pt x="93" y="43"/>
                </a:cubicBezTo>
                <a:cubicBezTo>
                  <a:pt x="90" y="41"/>
                  <a:pt x="89" y="37"/>
                  <a:pt x="89" y="33"/>
                </a:cubicBezTo>
                <a:cubicBezTo>
                  <a:pt x="89" y="29"/>
                  <a:pt x="90" y="26"/>
                  <a:pt x="93" y="23"/>
                </a:cubicBezTo>
                <a:cubicBezTo>
                  <a:pt x="96" y="20"/>
                  <a:pt x="99" y="19"/>
                  <a:pt x="103" y="19"/>
                </a:cubicBezTo>
                <a:lnTo>
                  <a:pt x="104" y="19"/>
                </a:lnTo>
                <a:cubicBezTo>
                  <a:pt x="102" y="15"/>
                  <a:pt x="98" y="13"/>
                  <a:pt x="94" y="11"/>
                </a:cubicBezTo>
                <a:cubicBezTo>
                  <a:pt x="89" y="9"/>
                  <a:pt x="84" y="8"/>
                  <a:pt x="79" y="8"/>
                </a:cubicBezTo>
                <a:cubicBezTo>
                  <a:pt x="73" y="8"/>
                  <a:pt x="68" y="10"/>
                  <a:pt x="63" y="12"/>
                </a:cubicBezTo>
                <a:cubicBezTo>
                  <a:pt x="57" y="15"/>
                  <a:pt x="53" y="18"/>
                  <a:pt x="49" y="23"/>
                </a:cubicBezTo>
                <a:cubicBezTo>
                  <a:pt x="45" y="27"/>
                  <a:pt x="41" y="32"/>
                  <a:pt x="38" y="38"/>
                </a:cubicBezTo>
                <a:cubicBezTo>
                  <a:pt x="36" y="43"/>
                  <a:pt x="34" y="49"/>
                  <a:pt x="32" y="56"/>
                </a:cubicBezTo>
                <a:cubicBezTo>
                  <a:pt x="30" y="63"/>
                  <a:pt x="29" y="70"/>
                  <a:pt x="29" y="76"/>
                </a:cubicBezTo>
                <a:cubicBezTo>
                  <a:pt x="29" y="82"/>
                  <a:pt x="29" y="89"/>
                  <a:pt x="29" y="99"/>
                </a:cubicBezTo>
                <a:cubicBezTo>
                  <a:pt x="32" y="91"/>
                  <a:pt x="37" y="84"/>
                  <a:pt x="43" y="79"/>
                </a:cubicBezTo>
                <a:cubicBezTo>
                  <a:pt x="50" y="73"/>
                  <a:pt x="57" y="71"/>
                  <a:pt x="65" y="71"/>
                </a:cubicBezTo>
                <a:cubicBezTo>
                  <a:pt x="74" y="71"/>
                  <a:pt x="82" y="73"/>
                  <a:pt x="90" y="76"/>
                </a:cubicBezTo>
                <a:cubicBezTo>
                  <a:pt x="97" y="80"/>
                  <a:pt x="103" y="85"/>
                  <a:pt x="109" y="91"/>
                </a:cubicBezTo>
                <a:cubicBezTo>
                  <a:pt x="114" y="98"/>
                  <a:pt x="118" y="105"/>
                  <a:pt x="121" y="113"/>
                </a:cubicBezTo>
                <a:cubicBezTo>
                  <a:pt x="124" y="121"/>
                  <a:pt x="125" y="130"/>
                  <a:pt x="125" y="138"/>
                </a:cubicBezTo>
                <a:cubicBezTo>
                  <a:pt x="125" y="150"/>
                  <a:pt x="122" y="161"/>
                  <a:pt x="117" y="171"/>
                </a:cubicBezTo>
                <a:cubicBezTo>
                  <a:pt x="112" y="182"/>
                  <a:pt x="104" y="190"/>
                  <a:pt x="95" y="197"/>
                </a:cubicBezTo>
                <a:cubicBezTo>
                  <a:pt x="85" y="203"/>
                  <a:pt x="75" y="206"/>
                  <a:pt x="63" y="206"/>
                </a:cubicBezTo>
                <a:close/>
                <a:moveTo>
                  <a:pt x="63" y="197"/>
                </a:moveTo>
                <a:cubicBezTo>
                  <a:pt x="70" y="197"/>
                  <a:pt x="77" y="195"/>
                  <a:pt x="81" y="191"/>
                </a:cubicBezTo>
                <a:cubicBezTo>
                  <a:pt x="86" y="188"/>
                  <a:pt x="89" y="183"/>
                  <a:pt x="92" y="177"/>
                </a:cubicBezTo>
                <a:cubicBezTo>
                  <a:pt x="94" y="171"/>
                  <a:pt x="95" y="166"/>
                  <a:pt x="96" y="160"/>
                </a:cubicBezTo>
                <a:cubicBezTo>
                  <a:pt x="96" y="154"/>
                  <a:pt x="97" y="147"/>
                  <a:pt x="97" y="138"/>
                </a:cubicBezTo>
                <a:cubicBezTo>
                  <a:pt x="97" y="127"/>
                  <a:pt x="96" y="117"/>
                  <a:pt x="95" y="109"/>
                </a:cubicBezTo>
                <a:cubicBezTo>
                  <a:pt x="94" y="101"/>
                  <a:pt x="91" y="94"/>
                  <a:pt x="86" y="88"/>
                </a:cubicBezTo>
                <a:cubicBezTo>
                  <a:pt x="81" y="82"/>
                  <a:pt x="74" y="79"/>
                  <a:pt x="64" y="79"/>
                </a:cubicBezTo>
                <a:cubicBezTo>
                  <a:pt x="56" y="79"/>
                  <a:pt x="49" y="81"/>
                  <a:pt x="44" y="87"/>
                </a:cubicBezTo>
                <a:cubicBezTo>
                  <a:pt x="39" y="92"/>
                  <a:pt x="35" y="99"/>
                  <a:pt x="33" y="108"/>
                </a:cubicBezTo>
                <a:cubicBezTo>
                  <a:pt x="30" y="116"/>
                  <a:pt x="29" y="124"/>
                  <a:pt x="29" y="132"/>
                </a:cubicBezTo>
                <a:cubicBezTo>
                  <a:pt x="29" y="134"/>
                  <a:pt x="29" y="136"/>
                  <a:pt x="29" y="138"/>
                </a:cubicBezTo>
                <a:lnTo>
                  <a:pt x="29" y="138"/>
                </a:lnTo>
                <a:cubicBezTo>
                  <a:pt x="29" y="139"/>
                  <a:pt x="29" y="139"/>
                  <a:pt x="29" y="139"/>
                </a:cubicBezTo>
                <a:cubicBezTo>
                  <a:pt x="29" y="148"/>
                  <a:pt x="30" y="156"/>
                  <a:pt x="32" y="165"/>
                </a:cubicBezTo>
                <a:cubicBezTo>
                  <a:pt x="33" y="174"/>
                  <a:pt x="37" y="181"/>
                  <a:pt x="42" y="187"/>
                </a:cubicBezTo>
                <a:cubicBezTo>
                  <a:pt x="47" y="194"/>
                  <a:pt x="54" y="197"/>
                  <a:pt x="63" y="197"/>
                </a:cubicBezTo>
                <a:close/>
                <a:moveTo>
                  <a:pt x="63" y="19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" name="Freeform 302"/>
          <p:cNvSpPr>
            <a:spLocks/>
          </p:cNvSpPr>
          <p:nvPr/>
        </p:nvSpPr>
        <p:spPr bwMode="auto">
          <a:xfrm>
            <a:off x="10580688" y="4826001"/>
            <a:ext cx="1482725" cy="1185863"/>
          </a:xfrm>
          <a:custGeom>
            <a:avLst/>
            <a:gdLst>
              <a:gd name="T0" fmla="*/ 0 w 1879"/>
              <a:gd name="T1" fmla="*/ 0 h 1502"/>
              <a:gd name="T2" fmla="*/ 209 w 1879"/>
              <a:gd name="T3" fmla="*/ 1074 h 1502"/>
              <a:gd name="T4" fmla="*/ 417 w 1879"/>
              <a:gd name="T5" fmla="*/ 1250 h 1502"/>
              <a:gd name="T6" fmla="*/ 626 w 1879"/>
              <a:gd name="T7" fmla="*/ 1341 h 1502"/>
              <a:gd name="T8" fmla="*/ 835 w 1879"/>
              <a:gd name="T9" fmla="*/ 1395 h 1502"/>
              <a:gd name="T10" fmla="*/ 1044 w 1879"/>
              <a:gd name="T11" fmla="*/ 1432 h 1502"/>
              <a:gd name="T12" fmla="*/ 1252 w 1879"/>
              <a:gd name="T13" fmla="*/ 1458 h 1502"/>
              <a:gd name="T14" fmla="*/ 1461 w 1879"/>
              <a:gd name="T15" fmla="*/ 1476 h 1502"/>
              <a:gd name="T16" fmla="*/ 1670 w 1879"/>
              <a:gd name="T17" fmla="*/ 1491 h 1502"/>
              <a:gd name="T18" fmla="*/ 1878 w 1879"/>
              <a:gd name="T19" fmla="*/ 1502 h 1502"/>
              <a:gd name="T20" fmla="*/ 1879 w 1879"/>
              <a:gd name="T21" fmla="*/ 150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9" h="1502">
                <a:moveTo>
                  <a:pt x="0" y="0"/>
                </a:moveTo>
                <a:lnTo>
                  <a:pt x="209" y="1074"/>
                </a:lnTo>
                <a:lnTo>
                  <a:pt x="417" y="1250"/>
                </a:lnTo>
                <a:lnTo>
                  <a:pt x="626" y="1341"/>
                </a:lnTo>
                <a:lnTo>
                  <a:pt x="835" y="1395"/>
                </a:lnTo>
                <a:lnTo>
                  <a:pt x="1044" y="1432"/>
                </a:lnTo>
                <a:lnTo>
                  <a:pt x="1252" y="1458"/>
                </a:lnTo>
                <a:lnTo>
                  <a:pt x="1461" y="1476"/>
                </a:lnTo>
                <a:lnTo>
                  <a:pt x="1670" y="1491"/>
                </a:lnTo>
                <a:lnTo>
                  <a:pt x="1878" y="1502"/>
                </a:lnTo>
                <a:lnTo>
                  <a:pt x="1879" y="1502"/>
                </a:lnTo>
              </a:path>
            </a:pathLst>
          </a:custGeom>
          <a:noFill/>
          <a:ln w="19050" cap="sq">
            <a:solidFill>
              <a:srgbClr val="194CC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" name="Freeform 304"/>
          <p:cNvSpPr>
            <a:spLocks noEditPoints="1"/>
          </p:cNvSpPr>
          <p:nvPr/>
        </p:nvSpPr>
        <p:spPr bwMode="auto">
          <a:xfrm>
            <a:off x="10329863" y="4214813"/>
            <a:ext cx="222250" cy="177800"/>
          </a:xfrm>
          <a:custGeom>
            <a:avLst/>
            <a:gdLst>
              <a:gd name="T0" fmla="*/ 0 w 282"/>
              <a:gd name="T1" fmla="*/ 227 h 227"/>
              <a:gd name="T2" fmla="*/ 0 w 282"/>
              <a:gd name="T3" fmla="*/ 215 h 227"/>
              <a:gd name="T4" fmla="*/ 35 w 282"/>
              <a:gd name="T5" fmla="*/ 196 h 227"/>
              <a:gd name="T6" fmla="*/ 35 w 282"/>
              <a:gd name="T7" fmla="*/ 22 h 227"/>
              <a:gd name="T8" fmla="*/ 0 w 282"/>
              <a:gd name="T9" fmla="*/ 11 h 227"/>
              <a:gd name="T10" fmla="*/ 0 w 282"/>
              <a:gd name="T11" fmla="*/ 0 h 227"/>
              <a:gd name="T12" fmla="*/ 63 w 282"/>
              <a:gd name="T13" fmla="*/ 0 h 227"/>
              <a:gd name="T14" fmla="*/ 69 w 282"/>
              <a:gd name="T15" fmla="*/ 3 h 227"/>
              <a:gd name="T16" fmla="*/ 141 w 282"/>
              <a:gd name="T17" fmla="*/ 192 h 227"/>
              <a:gd name="T18" fmla="*/ 214 w 282"/>
              <a:gd name="T19" fmla="*/ 3 h 227"/>
              <a:gd name="T20" fmla="*/ 219 w 282"/>
              <a:gd name="T21" fmla="*/ 0 h 227"/>
              <a:gd name="T22" fmla="*/ 282 w 282"/>
              <a:gd name="T23" fmla="*/ 0 h 227"/>
              <a:gd name="T24" fmla="*/ 282 w 282"/>
              <a:gd name="T25" fmla="*/ 11 h 227"/>
              <a:gd name="T26" fmla="*/ 248 w 282"/>
              <a:gd name="T27" fmla="*/ 22 h 227"/>
              <a:gd name="T28" fmla="*/ 248 w 282"/>
              <a:gd name="T29" fmla="*/ 205 h 227"/>
              <a:gd name="T30" fmla="*/ 282 w 282"/>
              <a:gd name="T31" fmla="*/ 215 h 227"/>
              <a:gd name="T32" fmla="*/ 282 w 282"/>
              <a:gd name="T33" fmla="*/ 227 h 227"/>
              <a:gd name="T34" fmla="*/ 185 w 282"/>
              <a:gd name="T35" fmla="*/ 227 h 227"/>
              <a:gd name="T36" fmla="*/ 185 w 282"/>
              <a:gd name="T37" fmla="*/ 215 h 227"/>
              <a:gd name="T38" fmla="*/ 220 w 282"/>
              <a:gd name="T39" fmla="*/ 205 h 227"/>
              <a:gd name="T40" fmla="*/ 220 w 282"/>
              <a:gd name="T41" fmla="*/ 11 h 227"/>
              <a:gd name="T42" fmla="*/ 138 w 282"/>
              <a:gd name="T43" fmla="*/ 223 h 227"/>
              <a:gd name="T44" fmla="*/ 132 w 282"/>
              <a:gd name="T45" fmla="*/ 227 h 227"/>
              <a:gd name="T46" fmla="*/ 126 w 282"/>
              <a:gd name="T47" fmla="*/ 223 h 227"/>
              <a:gd name="T48" fmla="*/ 45 w 282"/>
              <a:gd name="T49" fmla="*/ 13 h 227"/>
              <a:gd name="T50" fmla="*/ 45 w 282"/>
              <a:gd name="T51" fmla="*/ 196 h 227"/>
              <a:gd name="T52" fmla="*/ 80 w 282"/>
              <a:gd name="T53" fmla="*/ 215 h 227"/>
              <a:gd name="T54" fmla="*/ 80 w 282"/>
              <a:gd name="T55" fmla="*/ 227 h 227"/>
              <a:gd name="T56" fmla="*/ 0 w 282"/>
              <a:gd name="T57" fmla="*/ 227 h 227"/>
              <a:gd name="T58" fmla="*/ 0 w 282"/>
              <a:gd name="T5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2" h="227">
                <a:moveTo>
                  <a:pt x="0" y="227"/>
                </a:moveTo>
                <a:lnTo>
                  <a:pt x="0" y="215"/>
                </a:lnTo>
                <a:cubicBezTo>
                  <a:pt x="23" y="215"/>
                  <a:pt x="35" y="209"/>
                  <a:pt x="35" y="196"/>
                </a:cubicBezTo>
                <a:lnTo>
                  <a:pt x="35" y="22"/>
                </a:lnTo>
                <a:cubicBezTo>
                  <a:pt x="35" y="15"/>
                  <a:pt x="23" y="11"/>
                  <a:pt x="0" y="11"/>
                </a:cubicBezTo>
                <a:lnTo>
                  <a:pt x="0" y="0"/>
                </a:lnTo>
                <a:lnTo>
                  <a:pt x="63" y="0"/>
                </a:lnTo>
                <a:cubicBezTo>
                  <a:pt x="66" y="0"/>
                  <a:pt x="68" y="1"/>
                  <a:pt x="69" y="3"/>
                </a:cubicBezTo>
                <a:lnTo>
                  <a:pt x="141" y="192"/>
                </a:lnTo>
                <a:lnTo>
                  <a:pt x="214" y="3"/>
                </a:lnTo>
                <a:cubicBezTo>
                  <a:pt x="215" y="1"/>
                  <a:pt x="217" y="0"/>
                  <a:pt x="219" y="0"/>
                </a:cubicBezTo>
                <a:lnTo>
                  <a:pt x="282" y="0"/>
                </a:lnTo>
                <a:lnTo>
                  <a:pt x="282" y="11"/>
                </a:lnTo>
                <a:cubicBezTo>
                  <a:pt x="259" y="11"/>
                  <a:pt x="248" y="15"/>
                  <a:pt x="248" y="22"/>
                </a:cubicBezTo>
                <a:lnTo>
                  <a:pt x="248" y="205"/>
                </a:lnTo>
                <a:cubicBezTo>
                  <a:pt x="248" y="212"/>
                  <a:pt x="259" y="215"/>
                  <a:pt x="282" y="215"/>
                </a:cubicBezTo>
                <a:lnTo>
                  <a:pt x="282" y="227"/>
                </a:lnTo>
                <a:lnTo>
                  <a:pt x="185" y="227"/>
                </a:lnTo>
                <a:lnTo>
                  <a:pt x="185" y="215"/>
                </a:lnTo>
                <a:cubicBezTo>
                  <a:pt x="208" y="215"/>
                  <a:pt x="220" y="212"/>
                  <a:pt x="220" y="205"/>
                </a:cubicBezTo>
                <a:lnTo>
                  <a:pt x="220" y="11"/>
                </a:lnTo>
                <a:lnTo>
                  <a:pt x="138" y="223"/>
                </a:lnTo>
                <a:cubicBezTo>
                  <a:pt x="137" y="226"/>
                  <a:pt x="135" y="227"/>
                  <a:pt x="132" y="227"/>
                </a:cubicBezTo>
                <a:cubicBezTo>
                  <a:pt x="129" y="227"/>
                  <a:pt x="127" y="226"/>
                  <a:pt x="126" y="223"/>
                </a:cubicBezTo>
                <a:lnTo>
                  <a:pt x="45" y="13"/>
                </a:lnTo>
                <a:lnTo>
                  <a:pt x="45" y="196"/>
                </a:lnTo>
                <a:cubicBezTo>
                  <a:pt x="45" y="209"/>
                  <a:pt x="57" y="215"/>
                  <a:pt x="80" y="215"/>
                </a:cubicBezTo>
                <a:lnTo>
                  <a:pt x="80" y="227"/>
                </a:lnTo>
                <a:lnTo>
                  <a:pt x="0" y="227"/>
                </a:lnTo>
                <a:close/>
                <a:moveTo>
                  <a:pt x="0" y="22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" name="Freeform 305"/>
          <p:cNvSpPr>
            <a:spLocks noEditPoints="1"/>
          </p:cNvSpPr>
          <p:nvPr/>
        </p:nvSpPr>
        <p:spPr bwMode="auto">
          <a:xfrm>
            <a:off x="10569575" y="4275138"/>
            <a:ext cx="119063" cy="120650"/>
          </a:xfrm>
          <a:custGeom>
            <a:avLst/>
            <a:gdLst>
              <a:gd name="T0" fmla="*/ 0 w 151"/>
              <a:gd name="T1" fmla="*/ 116 h 153"/>
              <a:gd name="T2" fmla="*/ 16 w 151"/>
              <a:gd name="T3" fmla="*/ 84 h 153"/>
              <a:gd name="T4" fmla="*/ 54 w 151"/>
              <a:gd name="T5" fmla="*/ 67 h 153"/>
              <a:gd name="T6" fmla="*/ 95 w 151"/>
              <a:gd name="T7" fmla="*/ 61 h 153"/>
              <a:gd name="T8" fmla="*/ 95 w 151"/>
              <a:gd name="T9" fmla="*/ 48 h 153"/>
              <a:gd name="T10" fmla="*/ 91 w 151"/>
              <a:gd name="T11" fmla="*/ 29 h 153"/>
              <a:gd name="T12" fmla="*/ 79 w 151"/>
              <a:gd name="T13" fmla="*/ 14 h 153"/>
              <a:gd name="T14" fmla="*/ 61 w 151"/>
              <a:gd name="T15" fmla="*/ 9 h 153"/>
              <a:gd name="T16" fmla="*/ 27 w 151"/>
              <a:gd name="T17" fmla="*/ 18 h 153"/>
              <a:gd name="T18" fmla="*/ 38 w 151"/>
              <a:gd name="T19" fmla="*/ 23 h 153"/>
              <a:gd name="T20" fmla="*/ 42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5 w 151"/>
              <a:gd name="T27" fmla="*/ 46 h 153"/>
              <a:gd name="T28" fmla="*/ 10 w 151"/>
              <a:gd name="T29" fmla="*/ 34 h 153"/>
              <a:gd name="T30" fmla="*/ 26 w 151"/>
              <a:gd name="T31" fmla="*/ 8 h 153"/>
              <a:gd name="T32" fmla="*/ 61 w 151"/>
              <a:gd name="T33" fmla="*/ 0 h 153"/>
              <a:gd name="T34" fmla="*/ 88 w 151"/>
              <a:gd name="T35" fmla="*/ 6 h 153"/>
              <a:gd name="T36" fmla="*/ 111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2 w 151"/>
              <a:gd name="T43" fmla="*/ 134 h 153"/>
              <a:gd name="T44" fmla="*/ 131 w 151"/>
              <a:gd name="T45" fmla="*/ 139 h 153"/>
              <a:gd name="T46" fmla="*/ 139 w 151"/>
              <a:gd name="T47" fmla="*/ 134 h 153"/>
              <a:gd name="T48" fmla="*/ 142 w 151"/>
              <a:gd name="T49" fmla="*/ 122 h 153"/>
              <a:gd name="T50" fmla="*/ 142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8 w 151"/>
              <a:gd name="T57" fmla="*/ 136 h 153"/>
              <a:gd name="T58" fmla="*/ 137 w 151"/>
              <a:gd name="T59" fmla="*/ 147 h 153"/>
              <a:gd name="T60" fmla="*/ 123 w 151"/>
              <a:gd name="T61" fmla="*/ 151 h 153"/>
              <a:gd name="T62" fmla="*/ 106 w 151"/>
              <a:gd name="T63" fmla="*/ 144 h 153"/>
              <a:gd name="T64" fmla="*/ 98 w 151"/>
              <a:gd name="T65" fmla="*/ 125 h 153"/>
              <a:gd name="T66" fmla="*/ 80 w 151"/>
              <a:gd name="T67" fmla="*/ 145 h 153"/>
              <a:gd name="T68" fmla="*/ 54 w 151"/>
              <a:gd name="T69" fmla="*/ 153 h 153"/>
              <a:gd name="T70" fmla="*/ 29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7 w 151"/>
              <a:gd name="T77" fmla="*/ 116 h 153"/>
              <a:gd name="T78" fmla="*/ 36 w 151"/>
              <a:gd name="T79" fmla="*/ 136 h 153"/>
              <a:gd name="T80" fmla="*/ 56 w 151"/>
              <a:gd name="T81" fmla="*/ 144 h 153"/>
              <a:gd name="T82" fmla="*/ 76 w 151"/>
              <a:gd name="T83" fmla="*/ 139 h 153"/>
              <a:gd name="T84" fmla="*/ 90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8 w 151"/>
              <a:gd name="T93" fmla="*/ 91 h 153"/>
              <a:gd name="T94" fmla="*/ 27 w 151"/>
              <a:gd name="T95" fmla="*/ 116 h 153"/>
              <a:gd name="T96" fmla="*/ 27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6" y="92"/>
                  <a:pt x="16" y="84"/>
                </a:cubicBezTo>
                <a:cubicBezTo>
                  <a:pt x="26" y="76"/>
                  <a:pt x="39" y="70"/>
                  <a:pt x="54" y="67"/>
                </a:cubicBezTo>
                <a:cubicBezTo>
                  <a:pt x="68" y="63"/>
                  <a:pt x="82" y="61"/>
                  <a:pt x="95" y="61"/>
                </a:cubicBezTo>
                <a:lnTo>
                  <a:pt x="95" y="48"/>
                </a:lnTo>
                <a:cubicBezTo>
                  <a:pt x="95" y="41"/>
                  <a:pt x="94" y="35"/>
                  <a:pt x="91" y="29"/>
                </a:cubicBezTo>
                <a:cubicBezTo>
                  <a:pt x="88" y="23"/>
                  <a:pt x="84" y="18"/>
                  <a:pt x="79" y="14"/>
                </a:cubicBezTo>
                <a:cubicBezTo>
                  <a:pt x="73" y="10"/>
                  <a:pt x="67" y="9"/>
                  <a:pt x="61" y="9"/>
                </a:cubicBezTo>
                <a:cubicBezTo>
                  <a:pt x="46" y="9"/>
                  <a:pt x="35" y="12"/>
                  <a:pt x="27" y="18"/>
                </a:cubicBezTo>
                <a:cubicBezTo>
                  <a:pt x="32" y="18"/>
                  <a:pt x="35" y="20"/>
                  <a:pt x="38" y="23"/>
                </a:cubicBezTo>
                <a:cubicBezTo>
                  <a:pt x="41" y="26"/>
                  <a:pt x="42" y="30"/>
                  <a:pt x="42" y="34"/>
                </a:cubicBezTo>
                <a:cubicBezTo>
                  <a:pt x="42" y="39"/>
                  <a:pt x="41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2" y="50"/>
                  <a:pt x="18" y="49"/>
                  <a:pt x="15" y="46"/>
                </a:cubicBezTo>
                <a:cubicBezTo>
                  <a:pt x="12" y="43"/>
                  <a:pt x="10" y="39"/>
                  <a:pt x="10" y="34"/>
                </a:cubicBezTo>
                <a:cubicBezTo>
                  <a:pt x="10" y="23"/>
                  <a:pt x="15" y="14"/>
                  <a:pt x="26" y="8"/>
                </a:cubicBezTo>
                <a:cubicBezTo>
                  <a:pt x="37" y="3"/>
                  <a:pt x="48" y="0"/>
                  <a:pt x="61" y="0"/>
                </a:cubicBezTo>
                <a:cubicBezTo>
                  <a:pt x="70" y="0"/>
                  <a:pt x="79" y="2"/>
                  <a:pt x="88" y="6"/>
                </a:cubicBezTo>
                <a:cubicBezTo>
                  <a:pt x="97" y="9"/>
                  <a:pt x="105" y="15"/>
                  <a:pt x="111" y="22"/>
                </a:cubicBezTo>
                <a:cubicBezTo>
                  <a:pt x="116" y="29"/>
                  <a:pt x="119" y="38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2" y="134"/>
                </a:cubicBezTo>
                <a:cubicBezTo>
                  <a:pt x="124" y="138"/>
                  <a:pt x="127" y="139"/>
                  <a:pt x="131" y="139"/>
                </a:cubicBezTo>
                <a:cubicBezTo>
                  <a:pt x="135" y="139"/>
                  <a:pt x="137" y="138"/>
                  <a:pt x="139" y="134"/>
                </a:cubicBezTo>
                <a:cubicBezTo>
                  <a:pt x="141" y="130"/>
                  <a:pt x="142" y="126"/>
                  <a:pt x="142" y="122"/>
                </a:cubicBezTo>
                <a:lnTo>
                  <a:pt x="142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50" y="132"/>
                  <a:pt x="148" y="136"/>
                </a:cubicBezTo>
                <a:cubicBezTo>
                  <a:pt x="145" y="141"/>
                  <a:pt x="141" y="145"/>
                  <a:pt x="137" y="147"/>
                </a:cubicBezTo>
                <a:cubicBezTo>
                  <a:pt x="133" y="150"/>
                  <a:pt x="128" y="151"/>
                  <a:pt x="123" y="151"/>
                </a:cubicBezTo>
                <a:cubicBezTo>
                  <a:pt x="116" y="151"/>
                  <a:pt x="111" y="149"/>
                  <a:pt x="106" y="144"/>
                </a:cubicBezTo>
                <a:cubicBezTo>
                  <a:pt x="101" y="138"/>
                  <a:pt x="99" y="132"/>
                  <a:pt x="98" y="125"/>
                </a:cubicBezTo>
                <a:cubicBezTo>
                  <a:pt x="94" y="134"/>
                  <a:pt x="88" y="140"/>
                  <a:pt x="80" y="145"/>
                </a:cubicBezTo>
                <a:cubicBezTo>
                  <a:pt x="72" y="150"/>
                  <a:pt x="63" y="153"/>
                  <a:pt x="54" y="153"/>
                </a:cubicBezTo>
                <a:cubicBezTo>
                  <a:pt x="46" y="153"/>
                  <a:pt x="37" y="152"/>
                  <a:pt x="29" y="149"/>
                </a:cubicBezTo>
                <a:cubicBezTo>
                  <a:pt x="21" y="147"/>
                  <a:pt x="14" y="143"/>
                  <a:pt x="8" y="137"/>
                </a:cubicBezTo>
                <a:cubicBezTo>
                  <a:pt x="3" y="132"/>
                  <a:pt x="0" y="125"/>
                  <a:pt x="0" y="116"/>
                </a:cubicBezTo>
                <a:close/>
                <a:moveTo>
                  <a:pt x="27" y="116"/>
                </a:moveTo>
                <a:cubicBezTo>
                  <a:pt x="27" y="124"/>
                  <a:pt x="30" y="131"/>
                  <a:pt x="36" y="136"/>
                </a:cubicBezTo>
                <a:cubicBezTo>
                  <a:pt x="42" y="142"/>
                  <a:pt x="49" y="144"/>
                  <a:pt x="56" y="144"/>
                </a:cubicBezTo>
                <a:cubicBezTo>
                  <a:pt x="64" y="144"/>
                  <a:pt x="70" y="142"/>
                  <a:pt x="76" y="139"/>
                </a:cubicBezTo>
                <a:cubicBezTo>
                  <a:pt x="82" y="135"/>
                  <a:pt x="86" y="130"/>
                  <a:pt x="90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5" y="70"/>
                  <a:pt x="75" y="72"/>
                  <a:pt x="64" y="75"/>
                </a:cubicBezTo>
                <a:cubicBezTo>
                  <a:pt x="54" y="78"/>
                  <a:pt x="45" y="83"/>
                  <a:pt x="38" y="91"/>
                </a:cubicBezTo>
                <a:cubicBezTo>
                  <a:pt x="31" y="98"/>
                  <a:pt x="27" y="106"/>
                  <a:pt x="27" y="116"/>
                </a:cubicBezTo>
                <a:close/>
                <a:moveTo>
                  <a:pt x="27" y="116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" name="Freeform 306"/>
          <p:cNvSpPr>
            <a:spLocks noEditPoints="1"/>
          </p:cNvSpPr>
          <p:nvPr/>
        </p:nvSpPr>
        <p:spPr bwMode="auto">
          <a:xfrm>
            <a:off x="10698163" y="4273551"/>
            <a:ext cx="119063" cy="174625"/>
          </a:xfrm>
          <a:custGeom>
            <a:avLst/>
            <a:gdLst>
              <a:gd name="T0" fmla="*/ 8 w 152"/>
              <a:gd name="T1" fmla="*/ 156 h 220"/>
              <a:gd name="T2" fmla="*/ 18 w 152"/>
              <a:gd name="T3" fmla="*/ 131 h 220"/>
              <a:gd name="T4" fmla="*/ 25 w 152"/>
              <a:gd name="T5" fmla="*/ 87 h 220"/>
              <a:gd name="T6" fmla="*/ 14 w 152"/>
              <a:gd name="T7" fmla="*/ 33 h 220"/>
              <a:gd name="T8" fmla="*/ 44 w 152"/>
              <a:gd name="T9" fmla="*/ 7 h 220"/>
              <a:gd name="T10" fmla="*/ 100 w 152"/>
              <a:gd name="T11" fmla="*/ 15 h 220"/>
              <a:gd name="T12" fmla="*/ 135 w 152"/>
              <a:gd name="T13" fmla="*/ 0 h 220"/>
              <a:gd name="T14" fmla="*/ 152 w 152"/>
              <a:gd name="T15" fmla="*/ 18 h 220"/>
              <a:gd name="T16" fmla="*/ 141 w 152"/>
              <a:gd name="T17" fmla="*/ 28 h 220"/>
              <a:gd name="T18" fmla="*/ 131 w 152"/>
              <a:gd name="T19" fmla="*/ 18 h 220"/>
              <a:gd name="T20" fmla="*/ 105 w 152"/>
              <a:gd name="T21" fmla="*/ 21 h 220"/>
              <a:gd name="T22" fmla="*/ 119 w 152"/>
              <a:gd name="T23" fmla="*/ 53 h 220"/>
              <a:gd name="T24" fmla="*/ 90 w 152"/>
              <a:gd name="T25" fmla="*/ 96 h 220"/>
              <a:gd name="T26" fmla="*/ 31 w 152"/>
              <a:gd name="T27" fmla="*/ 92 h 220"/>
              <a:gd name="T28" fmla="*/ 32 w 152"/>
              <a:gd name="T29" fmla="*/ 122 h 220"/>
              <a:gd name="T30" fmla="*/ 74 w 152"/>
              <a:gd name="T31" fmla="*/ 129 h 220"/>
              <a:gd name="T32" fmla="*/ 136 w 152"/>
              <a:gd name="T33" fmla="*/ 147 h 220"/>
              <a:gd name="T34" fmla="*/ 135 w 152"/>
              <a:gd name="T35" fmla="*/ 201 h 220"/>
              <a:gd name="T36" fmla="*/ 73 w 152"/>
              <a:gd name="T37" fmla="*/ 220 h 220"/>
              <a:gd name="T38" fmla="*/ 12 w 152"/>
              <a:gd name="T39" fmla="*/ 201 h 220"/>
              <a:gd name="T40" fmla="*/ 18 w 152"/>
              <a:gd name="T41" fmla="*/ 177 h 220"/>
              <a:gd name="T42" fmla="*/ 49 w 152"/>
              <a:gd name="T43" fmla="*/ 207 h 220"/>
              <a:gd name="T44" fmla="*/ 97 w 152"/>
              <a:gd name="T45" fmla="*/ 207 h 220"/>
              <a:gd name="T46" fmla="*/ 128 w 152"/>
              <a:gd name="T47" fmla="*/ 177 h 220"/>
              <a:gd name="T48" fmla="*/ 74 w 152"/>
              <a:gd name="T49" fmla="*/ 150 h 220"/>
              <a:gd name="T50" fmla="*/ 32 w 152"/>
              <a:gd name="T51" fmla="*/ 153 h 220"/>
              <a:gd name="T52" fmla="*/ 18 w 152"/>
              <a:gd name="T53" fmla="*/ 177 h 220"/>
              <a:gd name="T54" fmla="*/ 92 w 152"/>
              <a:gd name="T55" fmla="*/ 53 h 220"/>
              <a:gd name="T56" fmla="*/ 64 w 152"/>
              <a:gd name="T57" fmla="*/ 13 h 220"/>
              <a:gd name="T58" fmla="*/ 36 w 152"/>
              <a:gd name="T59" fmla="*/ 53 h 220"/>
              <a:gd name="T60" fmla="*/ 47 w 152"/>
              <a:gd name="T61" fmla="*/ 88 h 220"/>
              <a:gd name="T62" fmla="*/ 64 w 152"/>
              <a:gd name="T63" fmla="*/ 93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220">
                <a:moveTo>
                  <a:pt x="0" y="177"/>
                </a:moveTo>
                <a:cubicBezTo>
                  <a:pt x="0" y="169"/>
                  <a:pt x="2" y="162"/>
                  <a:pt x="8" y="156"/>
                </a:cubicBezTo>
                <a:cubicBezTo>
                  <a:pt x="14" y="150"/>
                  <a:pt x="21" y="146"/>
                  <a:pt x="29" y="144"/>
                </a:cubicBezTo>
                <a:cubicBezTo>
                  <a:pt x="24" y="140"/>
                  <a:pt x="21" y="136"/>
                  <a:pt x="18" y="131"/>
                </a:cubicBezTo>
                <a:cubicBezTo>
                  <a:pt x="16" y="126"/>
                  <a:pt x="15" y="121"/>
                  <a:pt x="15" y="115"/>
                </a:cubicBezTo>
                <a:cubicBezTo>
                  <a:pt x="15" y="105"/>
                  <a:pt x="18" y="95"/>
                  <a:pt x="25" y="87"/>
                </a:cubicBezTo>
                <a:cubicBezTo>
                  <a:pt x="14" y="77"/>
                  <a:pt x="9" y="66"/>
                  <a:pt x="9" y="53"/>
                </a:cubicBezTo>
                <a:cubicBezTo>
                  <a:pt x="9" y="46"/>
                  <a:pt x="11" y="39"/>
                  <a:pt x="14" y="33"/>
                </a:cubicBezTo>
                <a:cubicBezTo>
                  <a:pt x="17" y="27"/>
                  <a:pt x="21" y="22"/>
                  <a:pt x="26" y="18"/>
                </a:cubicBezTo>
                <a:cubicBezTo>
                  <a:pt x="32" y="13"/>
                  <a:pt x="38" y="10"/>
                  <a:pt x="44" y="7"/>
                </a:cubicBezTo>
                <a:cubicBezTo>
                  <a:pt x="51" y="5"/>
                  <a:pt x="57" y="4"/>
                  <a:pt x="64" y="4"/>
                </a:cubicBezTo>
                <a:cubicBezTo>
                  <a:pt x="77" y="4"/>
                  <a:pt x="89" y="8"/>
                  <a:pt x="100" y="15"/>
                </a:cubicBezTo>
                <a:cubicBezTo>
                  <a:pt x="104" y="11"/>
                  <a:pt x="110" y="7"/>
                  <a:pt x="116" y="4"/>
                </a:cubicBezTo>
                <a:cubicBezTo>
                  <a:pt x="122" y="2"/>
                  <a:pt x="129" y="0"/>
                  <a:pt x="135" y="0"/>
                </a:cubicBezTo>
                <a:cubicBezTo>
                  <a:pt x="140" y="0"/>
                  <a:pt x="144" y="2"/>
                  <a:pt x="147" y="5"/>
                </a:cubicBezTo>
                <a:cubicBezTo>
                  <a:pt x="150" y="9"/>
                  <a:pt x="152" y="13"/>
                  <a:pt x="152" y="18"/>
                </a:cubicBezTo>
                <a:cubicBezTo>
                  <a:pt x="152" y="20"/>
                  <a:pt x="151" y="22"/>
                  <a:pt x="149" y="25"/>
                </a:cubicBezTo>
                <a:cubicBezTo>
                  <a:pt x="147" y="27"/>
                  <a:pt x="144" y="28"/>
                  <a:pt x="141" y="28"/>
                </a:cubicBezTo>
                <a:cubicBezTo>
                  <a:pt x="139" y="28"/>
                  <a:pt x="136" y="27"/>
                  <a:pt x="134" y="25"/>
                </a:cubicBezTo>
                <a:cubicBezTo>
                  <a:pt x="132" y="22"/>
                  <a:pt x="131" y="20"/>
                  <a:pt x="131" y="18"/>
                </a:cubicBezTo>
                <a:cubicBezTo>
                  <a:pt x="131" y="13"/>
                  <a:pt x="132" y="11"/>
                  <a:pt x="135" y="9"/>
                </a:cubicBezTo>
                <a:cubicBezTo>
                  <a:pt x="124" y="9"/>
                  <a:pt x="114" y="13"/>
                  <a:pt x="105" y="21"/>
                </a:cubicBezTo>
                <a:cubicBezTo>
                  <a:pt x="109" y="25"/>
                  <a:pt x="113" y="30"/>
                  <a:pt x="115" y="36"/>
                </a:cubicBezTo>
                <a:cubicBezTo>
                  <a:pt x="118" y="41"/>
                  <a:pt x="119" y="47"/>
                  <a:pt x="119" y="53"/>
                </a:cubicBezTo>
                <a:cubicBezTo>
                  <a:pt x="119" y="62"/>
                  <a:pt x="116" y="71"/>
                  <a:pt x="111" y="78"/>
                </a:cubicBezTo>
                <a:cubicBezTo>
                  <a:pt x="106" y="86"/>
                  <a:pt x="99" y="92"/>
                  <a:pt x="90" y="96"/>
                </a:cubicBezTo>
                <a:cubicBezTo>
                  <a:pt x="82" y="100"/>
                  <a:pt x="73" y="102"/>
                  <a:pt x="64" y="102"/>
                </a:cubicBezTo>
                <a:cubicBezTo>
                  <a:pt x="52" y="102"/>
                  <a:pt x="41" y="99"/>
                  <a:pt x="31" y="92"/>
                </a:cubicBezTo>
                <a:cubicBezTo>
                  <a:pt x="28" y="97"/>
                  <a:pt x="26" y="102"/>
                  <a:pt x="26" y="107"/>
                </a:cubicBezTo>
                <a:cubicBezTo>
                  <a:pt x="26" y="113"/>
                  <a:pt x="28" y="118"/>
                  <a:pt x="32" y="122"/>
                </a:cubicBezTo>
                <a:cubicBezTo>
                  <a:pt x="36" y="127"/>
                  <a:pt x="41" y="129"/>
                  <a:pt x="46" y="129"/>
                </a:cubicBezTo>
                <a:lnTo>
                  <a:pt x="74" y="129"/>
                </a:lnTo>
                <a:cubicBezTo>
                  <a:pt x="87" y="129"/>
                  <a:pt x="99" y="130"/>
                  <a:pt x="110" y="132"/>
                </a:cubicBezTo>
                <a:cubicBezTo>
                  <a:pt x="120" y="135"/>
                  <a:pt x="129" y="140"/>
                  <a:pt x="136" y="147"/>
                </a:cubicBezTo>
                <a:cubicBezTo>
                  <a:pt x="144" y="154"/>
                  <a:pt x="147" y="164"/>
                  <a:pt x="147" y="177"/>
                </a:cubicBezTo>
                <a:cubicBezTo>
                  <a:pt x="147" y="187"/>
                  <a:pt x="143" y="195"/>
                  <a:pt x="135" y="201"/>
                </a:cubicBezTo>
                <a:cubicBezTo>
                  <a:pt x="126" y="208"/>
                  <a:pt x="117" y="213"/>
                  <a:pt x="105" y="215"/>
                </a:cubicBezTo>
                <a:cubicBezTo>
                  <a:pt x="94" y="218"/>
                  <a:pt x="83" y="220"/>
                  <a:pt x="73" y="220"/>
                </a:cubicBezTo>
                <a:cubicBezTo>
                  <a:pt x="64" y="220"/>
                  <a:pt x="53" y="218"/>
                  <a:pt x="41" y="215"/>
                </a:cubicBezTo>
                <a:cubicBezTo>
                  <a:pt x="30" y="213"/>
                  <a:pt x="20" y="208"/>
                  <a:pt x="12" y="201"/>
                </a:cubicBezTo>
                <a:cubicBezTo>
                  <a:pt x="4" y="195"/>
                  <a:pt x="0" y="187"/>
                  <a:pt x="0" y="177"/>
                </a:cubicBezTo>
                <a:close/>
                <a:moveTo>
                  <a:pt x="18" y="177"/>
                </a:moveTo>
                <a:cubicBezTo>
                  <a:pt x="18" y="185"/>
                  <a:pt x="21" y="191"/>
                  <a:pt x="27" y="196"/>
                </a:cubicBezTo>
                <a:cubicBezTo>
                  <a:pt x="33" y="201"/>
                  <a:pt x="41" y="205"/>
                  <a:pt x="49" y="207"/>
                </a:cubicBezTo>
                <a:cubicBezTo>
                  <a:pt x="58" y="210"/>
                  <a:pt x="66" y="211"/>
                  <a:pt x="73" y="211"/>
                </a:cubicBezTo>
                <a:cubicBezTo>
                  <a:pt x="81" y="211"/>
                  <a:pt x="89" y="210"/>
                  <a:pt x="97" y="207"/>
                </a:cubicBezTo>
                <a:cubicBezTo>
                  <a:pt x="106" y="205"/>
                  <a:pt x="113" y="201"/>
                  <a:pt x="119" y="196"/>
                </a:cubicBezTo>
                <a:cubicBezTo>
                  <a:pt x="125" y="191"/>
                  <a:pt x="128" y="185"/>
                  <a:pt x="128" y="177"/>
                </a:cubicBezTo>
                <a:cubicBezTo>
                  <a:pt x="128" y="166"/>
                  <a:pt x="123" y="158"/>
                  <a:pt x="113" y="155"/>
                </a:cubicBezTo>
                <a:cubicBezTo>
                  <a:pt x="102" y="151"/>
                  <a:pt x="89" y="150"/>
                  <a:pt x="74" y="150"/>
                </a:cubicBezTo>
                <a:lnTo>
                  <a:pt x="46" y="150"/>
                </a:lnTo>
                <a:cubicBezTo>
                  <a:pt x="41" y="150"/>
                  <a:pt x="37" y="151"/>
                  <a:pt x="32" y="153"/>
                </a:cubicBezTo>
                <a:cubicBezTo>
                  <a:pt x="28" y="156"/>
                  <a:pt x="25" y="159"/>
                  <a:pt x="22" y="163"/>
                </a:cubicBezTo>
                <a:cubicBezTo>
                  <a:pt x="20" y="168"/>
                  <a:pt x="18" y="172"/>
                  <a:pt x="18" y="177"/>
                </a:cubicBezTo>
                <a:close/>
                <a:moveTo>
                  <a:pt x="64" y="93"/>
                </a:moveTo>
                <a:cubicBezTo>
                  <a:pt x="83" y="93"/>
                  <a:pt x="92" y="80"/>
                  <a:pt x="92" y="53"/>
                </a:cubicBezTo>
                <a:cubicBezTo>
                  <a:pt x="92" y="41"/>
                  <a:pt x="90" y="32"/>
                  <a:pt x="86" y="24"/>
                </a:cubicBezTo>
                <a:cubicBezTo>
                  <a:pt x="82" y="17"/>
                  <a:pt x="75" y="13"/>
                  <a:pt x="64" y="13"/>
                </a:cubicBezTo>
                <a:cubicBezTo>
                  <a:pt x="53" y="13"/>
                  <a:pt x="46" y="17"/>
                  <a:pt x="42" y="24"/>
                </a:cubicBezTo>
                <a:cubicBezTo>
                  <a:pt x="38" y="32"/>
                  <a:pt x="36" y="41"/>
                  <a:pt x="36" y="53"/>
                </a:cubicBezTo>
                <a:cubicBezTo>
                  <a:pt x="36" y="60"/>
                  <a:pt x="37" y="67"/>
                  <a:pt x="38" y="73"/>
                </a:cubicBezTo>
                <a:cubicBezTo>
                  <a:pt x="40" y="79"/>
                  <a:pt x="42" y="84"/>
                  <a:pt x="47" y="88"/>
                </a:cubicBezTo>
                <a:cubicBezTo>
                  <a:pt x="51" y="91"/>
                  <a:pt x="57" y="93"/>
                  <a:pt x="64" y="93"/>
                </a:cubicBezTo>
                <a:close/>
                <a:moveTo>
                  <a:pt x="64" y="93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" name="Freeform 307"/>
          <p:cNvSpPr>
            <a:spLocks noEditPoints="1"/>
          </p:cNvSpPr>
          <p:nvPr/>
        </p:nvSpPr>
        <p:spPr bwMode="auto">
          <a:xfrm>
            <a:off x="10828338" y="4276726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9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6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7 w 169"/>
              <a:gd name="T25" fmla="*/ 0 h 147"/>
              <a:gd name="T26" fmla="*/ 132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1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3 w 169"/>
              <a:gd name="T39" fmla="*/ 147 h 147"/>
              <a:gd name="T40" fmla="*/ 93 w 169"/>
              <a:gd name="T41" fmla="*/ 135 h 147"/>
              <a:gd name="T42" fmla="*/ 111 w 169"/>
              <a:gd name="T43" fmla="*/ 134 h 147"/>
              <a:gd name="T44" fmla="*/ 119 w 169"/>
              <a:gd name="T45" fmla="*/ 125 h 147"/>
              <a:gd name="T46" fmla="*/ 119 w 169"/>
              <a:gd name="T47" fmla="*/ 46 h 147"/>
              <a:gd name="T48" fmla="*/ 114 w 169"/>
              <a:gd name="T49" fmla="*/ 19 h 147"/>
              <a:gd name="T50" fmla="*/ 95 w 169"/>
              <a:gd name="T51" fmla="*/ 8 h 147"/>
              <a:gd name="T52" fmla="*/ 63 w 169"/>
              <a:gd name="T53" fmla="*/ 24 h 147"/>
              <a:gd name="T54" fmla="*/ 51 w 169"/>
              <a:gd name="T55" fmla="*/ 59 h 147"/>
              <a:gd name="T56" fmla="*/ 51 w 169"/>
              <a:gd name="T57" fmla="*/ 125 h 147"/>
              <a:gd name="T58" fmla="*/ 58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3" y="23"/>
                  <a:pt x="59" y="15"/>
                  <a:pt x="68" y="9"/>
                </a:cubicBezTo>
                <a:cubicBezTo>
                  <a:pt x="77" y="3"/>
                  <a:pt x="86" y="0"/>
                  <a:pt x="97" y="0"/>
                </a:cubicBezTo>
                <a:cubicBezTo>
                  <a:pt x="112" y="0"/>
                  <a:pt x="124" y="4"/>
                  <a:pt x="132" y="11"/>
                </a:cubicBezTo>
                <a:cubicBezTo>
                  <a:pt x="139" y="18"/>
                  <a:pt x="143" y="30"/>
                  <a:pt x="143" y="45"/>
                </a:cubicBezTo>
                <a:lnTo>
                  <a:pt x="143" y="125"/>
                </a:lnTo>
                <a:cubicBezTo>
                  <a:pt x="143" y="129"/>
                  <a:pt x="146" y="132"/>
                  <a:pt x="151" y="134"/>
                </a:cubicBezTo>
                <a:cubicBezTo>
                  <a:pt x="155" y="135"/>
                  <a:pt x="162" y="135"/>
                  <a:pt x="169" y="135"/>
                </a:cubicBezTo>
                <a:lnTo>
                  <a:pt x="169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0" y="135"/>
                  <a:pt x="107" y="135"/>
                  <a:pt x="111" y="134"/>
                </a:cubicBezTo>
                <a:cubicBezTo>
                  <a:pt x="116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7" y="26"/>
                  <a:pt x="114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1" y="14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" name="Freeform 308"/>
          <p:cNvSpPr>
            <a:spLocks noEditPoints="1"/>
          </p:cNvSpPr>
          <p:nvPr/>
        </p:nvSpPr>
        <p:spPr bwMode="auto">
          <a:xfrm>
            <a:off x="10972800" y="4216401"/>
            <a:ext cx="57150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8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1 w 73"/>
              <a:gd name="T13" fmla="*/ 91 h 223"/>
              <a:gd name="T14" fmla="*/ 1 w 73"/>
              <a:gd name="T15" fmla="*/ 79 h 223"/>
              <a:gd name="T16" fmla="*/ 49 w 73"/>
              <a:gd name="T17" fmla="*/ 76 h 223"/>
              <a:gd name="T18" fmla="*/ 49 w 73"/>
              <a:gd name="T19" fmla="*/ 201 h 223"/>
              <a:gd name="T20" fmla="*/ 55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19 w 73"/>
              <a:gd name="T31" fmla="*/ 6 h 223"/>
              <a:gd name="T32" fmla="*/ 32 w 73"/>
              <a:gd name="T33" fmla="*/ 0 h 223"/>
              <a:gd name="T34" fmla="*/ 41 w 73"/>
              <a:gd name="T35" fmla="*/ 3 h 223"/>
              <a:gd name="T36" fmla="*/ 48 w 73"/>
              <a:gd name="T37" fmla="*/ 9 h 223"/>
              <a:gd name="T38" fmla="*/ 50 w 73"/>
              <a:gd name="T39" fmla="*/ 18 h 223"/>
              <a:gd name="T40" fmla="*/ 45 w 73"/>
              <a:gd name="T41" fmla="*/ 31 h 223"/>
              <a:gd name="T42" fmla="*/ 32 w 73"/>
              <a:gd name="T43" fmla="*/ 37 h 223"/>
              <a:gd name="T44" fmla="*/ 19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7" y="211"/>
                  <a:pt x="13" y="211"/>
                  <a:pt x="18" y="210"/>
                </a:cubicBezTo>
                <a:cubicBezTo>
                  <a:pt x="23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7" y="92"/>
                  <a:pt x="11" y="91"/>
                  <a:pt x="1" y="91"/>
                </a:cubicBezTo>
                <a:lnTo>
                  <a:pt x="1" y="79"/>
                </a:lnTo>
                <a:lnTo>
                  <a:pt x="49" y="76"/>
                </a:lnTo>
                <a:lnTo>
                  <a:pt x="49" y="201"/>
                </a:lnTo>
                <a:cubicBezTo>
                  <a:pt x="49" y="205"/>
                  <a:pt x="51" y="208"/>
                  <a:pt x="55" y="210"/>
                </a:cubicBezTo>
                <a:cubicBezTo>
                  <a:pt x="60" y="211"/>
                  <a:pt x="65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19" y="6"/>
                </a:cubicBezTo>
                <a:cubicBezTo>
                  <a:pt x="23" y="2"/>
                  <a:pt x="27" y="0"/>
                  <a:pt x="32" y="0"/>
                </a:cubicBezTo>
                <a:cubicBezTo>
                  <a:pt x="35" y="0"/>
                  <a:pt x="38" y="1"/>
                  <a:pt x="41" y="3"/>
                </a:cubicBezTo>
                <a:cubicBezTo>
                  <a:pt x="44" y="4"/>
                  <a:pt x="47" y="6"/>
                  <a:pt x="48" y="9"/>
                </a:cubicBezTo>
                <a:cubicBezTo>
                  <a:pt x="50" y="12"/>
                  <a:pt x="50" y="15"/>
                  <a:pt x="50" y="18"/>
                </a:cubicBezTo>
                <a:cubicBezTo>
                  <a:pt x="50" y="23"/>
                  <a:pt x="49" y="28"/>
                  <a:pt x="45" y="31"/>
                </a:cubicBezTo>
                <a:cubicBezTo>
                  <a:pt x="41" y="35"/>
                  <a:pt x="37" y="37"/>
                  <a:pt x="32" y="37"/>
                </a:cubicBezTo>
                <a:cubicBezTo>
                  <a:pt x="27" y="37"/>
                  <a:pt x="23" y="35"/>
                  <a:pt x="19" y="31"/>
                </a:cubicBezTo>
                <a:cubicBezTo>
                  <a:pt x="16" y="28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9"/>
          <p:cNvSpPr>
            <a:spLocks noEditPoints="1"/>
          </p:cNvSpPr>
          <p:nvPr/>
        </p:nvSpPr>
        <p:spPr bwMode="auto">
          <a:xfrm>
            <a:off x="11044238" y="4208463"/>
            <a:ext cx="131763" cy="184150"/>
          </a:xfrm>
          <a:custGeom>
            <a:avLst/>
            <a:gdLst>
              <a:gd name="T0" fmla="*/ 0 w 167"/>
              <a:gd name="T1" fmla="*/ 235 h 235"/>
              <a:gd name="T2" fmla="*/ 0 w 167"/>
              <a:gd name="T3" fmla="*/ 223 h 235"/>
              <a:gd name="T4" fmla="*/ 18 w 167"/>
              <a:gd name="T5" fmla="*/ 222 h 235"/>
              <a:gd name="T6" fmla="*/ 26 w 167"/>
              <a:gd name="T7" fmla="*/ 213 h 235"/>
              <a:gd name="T8" fmla="*/ 26 w 167"/>
              <a:gd name="T9" fmla="*/ 103 h 235"/>
              <a:gd name="T10" fmla="*/ 0 w 167"/>
              <a:gd name="T11" fmla="*/ 103 h 235"/>
              <a:gd name="T12" fmla="*/ 0 w 167"/>
              <a:gd name="T13" fmla="*/ 91 h 235"/>
              <a:gd name="T14" fmla="*/ 26 w 167"/>
              <a:gd name="T15" fmla="*/ 91 h 235"/>
              <a:gd name="T16" fmla="*/ 26 w 167"/>
              <a:gd name="T17" fmla="*/ 52 h 235"/>
              <a:gd name="T18" fmla="*/ 33 w 167"/>
              <a:gd name="T19" fmla="*/ 29 h 235"/>
              <a:gd name="T20" fmla="*/ 51 w 167"/>
              <a:gd name="T21" fmla="*/ 13 h 235"/>
              <a:gd name="T22" fmla="*/ 76 w 167"/>
              <a:gd name="T23" fmla="*/ 3 h 235"/>
              <a:gd name="T24" fmla="*/ 100 w 167"/>
              <a:gd name="T25" fmla="*/ 0 h 235"/>
              <a:gd name="T26" fmla="*/ 120 w 167"/>
              <a:gd name="T27" fmla="*/ 4 h 235"/>
              <a:gd name="T28" fmla="*/ 135 w 167"/>
              <a:gd name="T29" fmla="*/ 16 h 235"/>
              <a:gd name="T30" fmla="*/ 141 w 167"/>
              <a:gd name="T31" fmla="*/ 34 h 235"/>
              <a:gd name="T32" fmla="*/ 136 w 167"/>
              <a:gd name="T33" fmla="*/ 46 h 235"/>
              <a:gd name="T34" fmla="*/ 125 w 167"/>
              <a:gd name="T35" fmla="*/ 50 h 235"/>
              <a:gd name="T36" fmla="*/ 114 w 167"/>
              <a:gd name="T37" fmla="*/ 46 h 235"/>
              <a:gd name="T38" fmla="*/ 109 w 167"/>
              <a:gd name="T39" fmla="*/ 34 h 235"/>
              <a:gd name="T40" fmla="*/ 114 w 167"/>
              <a:gd name="T41" fmla="*/ 23 h 235"/>
              <a:gd name="T42" fmla="*/ 124 w 167"/>
              <a:gd name="T43" fmla="*/ 18 h 235"/>
              <a:gd name="T44" fmla="*/ 97 w 167"/>
              <a:gd name="T45" fmla="*/ 9 h 235"/>
              <a:gd name="T46" fmla="*/ 74 w 167"/>
              <a:gd name="T47" fmla="*/ 14 h 235"/>
              <a:gd name="T48" fmla="*/ 55 w 167"/>
              <a:gd name="T49" fmla="*/ 30 h 235"/>
              <a:gd name="T50" fmla="*/ 48 w 167"/>
              <a:gd name="T51" fmla="*/ 52 h 235"/>
              <a:gd name="T52" fmla="*/ 48 w 167"/>
              <a:gd name="T53" fmla="*/ 91 h 235"/>
              <a:gd name="T54" fmla="*/ 92 w 167"/>
              <a:gd name="T55" fmla="*/ 91 h 235"/>
              <a:gd name="T56" fmla="*/ 142 w 167"/>
              <a:gd name="T57" fmla="*/ 87 h 235"/>
              <a:gd name="T58" fmla="*/ 142 w 167"/>
              <a:gd name="T59" fmla="*/ 213 h 235"/>
              <a:gd name="T60" fmla="*/ 149 w 167"/>
              <a:gd name="T61" fmla="*/ 222 h 235"/>
              <a:gd name="T62" fmla="*/ 167 w 167"/>
              <a:gd name="T63" fmla="*/ 223 h 235"/>
              <a:gd name="T64" fmla="*/ 167 w 167"/>
              <a:gd name="T65" fmla="*/ 235 h 235"/>
              <a:gd name="T66" fmla="*/ 92 w 167"/>
              <a:gd name="T67" fmla="*/ 235 h 235"/>
              <a:gd name="T68" fmla="*/ 92 w 167"/>
              <a:gd name="T69" fmla="*/ 223 h 235"/>
              <a:gd name="T70" fmla="*/ 111 w 167"/>
              <a:gd name="T71" fmla="*/ 222 h 235"/>
              <a:gd name="T72" fmla="*/ 118 w 167"/>
              <a:gd name="T73" fmla="*/ 213 h 235"/>
              <a:gd name="T74" fmla="*/ 118 w 167"/>
              <a:gd name="T75" fmla="*/ 121 h 235"/>
              <a:gd name="T76" fmla="*/ 117 w 167"/>
              <a:gd name="T77" fmla="*/ 111 h 235"/>
              <a:gd name="T78" fmla="*/ 114 w 167"/>
              <a:gd name="T79" fmla="*/ 106 h 235"/>
              <a:gd name="T80" fmla="*/ 105 w 167"/>
              <a:gd name="T81" fmla="*/ 103 h 235"/>
              <a:gd name="T82" fmla="*/ 49 w 167"/>
              <a:gd name="T83" fmla="*/ 103 h 235"/>
              <a:gd name="T84" fmla="*/ 49 w 167"/>
              <a:gd name="T85" fmla="*/ 213 h 235"/>
              <a:gd name="T86" fmla="*/ 57 w 167"/>
              <a:gd name="T87" fmla="*/ 222 h 235"/>
              <a:gd name="T88" fmla="*/ 75 w 167"/>
              <a:gd name="T89" fmla="*/ 223 h 235"/>
              <a:gd name="T90" fmla="*/ 75 w 167"/>
              <a:gd name="T91" fmla="*/ 235 h 235"/>
              <a:gd name="T92" fmla="*/ 0 w 167"/>
              <a:gd name="T93" fmla="*/ 235 h 235"/>
              <a:gd name="T94" fmla="*/ 0 w 167"/>
              <a:gd name="T95" fmla="*/ 23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7" h="235">
                <a:moveTo>
                  <a:pt x="0" y="235"/>
                </a:moveTo>
                <a:lnTo>
                  <a:pt x="0" y="223"/>
                </a:lnTo>
                <a:cubicBezTo>
                  <a:pt x="7" y="223"/>
                  <a:pt x="14" y="223"/>
                  <a:pt x="18" y="222"/>
                </a:cubicBezTo>
                <a:cubicBezTo>
                  <a:pt x="23" y="220"/>
                  <a:pt x="26" y="217"/>
                  <a:pt x="26" y="213"/>
                </a:cubicBezTo>
                <a:lnTo>
                  <a:pt x="26" y="103"/>
                </a:lnTo>
                <a:lnTo>
                  <a:pt x="0" y="103"/>
                </a:lnTo>
                <a:lnTo>
                  <a:pt x="0" y="91"/>
                </a:lnTo>
                <a:lnTo>
                  <a:pt x="26" y="91"/>
                </a:lnTo>
                <a:lnTo>
                  <a:pt x="26" y="52"/>
                </a:lnTo>
                <a:cubicBezTo>
                  <a:pt x="26" y="43"/>
                  <a:pt x="28" y="36"/>
                  <a:pt x="33" y="29"/>
                </a:cubicBezTo>
                <a:cubicBezTo>
                  <a:pt x="38" y="23"/>
                  <a:pt x="44" y="17"/>
                  <a:pt x="51" y="13"/>
                </a:cubicBezTo>
                <a:cubicBezTo>
                  <a:pt x="59" y="9"/>
                  <a:pt x="67" y="5"/>
                  <a:pt x="76" y="3"/>
                </a:cubicBezTo>
                <a:cubicBezTo>
                  <a:pt x="84" y="1"/>
                  <a:pt x="92" y="0"/>
                  <a:pt x="100" y="0"/>
                </a:cubicBezTo>
                <a:cubicBezTo>
                  <a:pt x="107" y="0"/>
                  <a:pt x="113" y="1"/>
                  <a:pt x="120" y="4"/>
                </a:cubicBezTo>
                <a:cubicBezTo>
                  <a:pt x="126" y="7"/>
                  <a:pt x="131" y="11"/>
                  <a:pt x="135" y="16"/>
                </a:cubicBezTo>
                <a:cubicBezTo>
                  <a:pt x="139" y="22"/>
                  <a:pt x="141" y="28"/>
                  <a:pt x="141" y="34"/>
                </a:cubicBezTo>
                <a:cubicBezTo>
                  <a:pt x="141" y="39"/>
                  <a:pt x="140" y="43"/>
                  <a:pt x="136" y="46"/>
                </a:cubicBezTo>
                <a:cubicBezTo>
                  <a:pt x="133" y="49"/>
                  <a:pt x="130" y="50"/>
                  <a:pt x="125" y="50"/>
                </a:cubicBezTo>
                <a:cubicBezTo>
                  <a:pt x="120" y="50"/>
                  <a:pt x="117" y="49"/>
                  <a:pt x="114" y="46"/>
                </a:cubicBezTo>
                <a:cubicBezTo>
                  <a:pt x="111" y="43"/>
                  <a:pt x="109" y="39"/>
                  <a:pt x="109" y="34"/>
                </a:cubicBezTo>
                <a:cubicBezTo>
                  <a:pt x="109" y="30"/>
                  <a:pt x="111" y="27"/>
                  <a:pt x="114" y="23"/>
                </a:cubicBezTo>
                <a:cubicBezTo>
                  <a:pt x="116" y="20"/>
                  <a:pt x="120" y="18"/>
                  <a:pt x="124" y="18"/>
                </a:cubicBezTo>
                <a:cubicBezTo>
                  <a:pt x="117" y="12"/>
                  <a:pt x="108" y="9"/>
                  <a:pt x="97" y="9"/>
                </a:cubicBezTo>
                <a:cubicBezTo>
                  <a:pt x="90" y="9"/>
                  <a:pt x="82" y="11"/>
                  <a:pt x="74" y="14"/>
                </a:cubicBezTo>
                <a:cubicBezTo>
                  <a:pt x="66" y="18"/>
                  <a:pt x="60" y="23"/>
                  <a:pt x="55" y="30"/>
                </a:cubicBezTo>
                <a:cubicBezTo>
                  <a:pt x="51" y="37"/>
                  <a:pt x="48" y="44"/>
                  <a:pt x="48" y="52"/>
                </a:cubicBezTo>
                <a:lnTo>
                  <a:pt x="48" y="91"/>
                </a:lnTo>
                <a:lnTo>
                  <a:pt x="92" y="91"/>
                </a:lnTo>
                <a:lnTo>
                  <a:pt x="142" y="87"/>
                </a:lnTo>
                <a:lnTo>
                  <a:pt x="142" y="213"/>
                </a:lnTo>
                <a:cubicBezTo>
                  <a:pt x="142" y="217"/>
                  <a:pt x="144" y="220"/>
                  <a:pt x="149" y="222"/>
                </a:cubicBezTo>
                <a:cubicBezTo>
                  <a:pt x="154" y="223"/>
                  <a:pt x="160" y="223"/>
                  <a:pt x="167" y="223"/>
                </a:cubicBezTo>
                <a:lnTo>
                  <a:pt x="167" y="235"/>
                </a:lnTo>
                <a:lnTo>
                  <a:pt x="92" y="235"/>
                </a:lnTo>
                <a:lnTo>
                  <a:pt x="92" y="223"/>
                </a:lnTo>
                <a:cubicBezTo>
                  <a:pt x="100" y="223"/>
                  <a:pt x="106" y="223"/>
                  <a:pt x="111" y="222"/>
                </a:cubicBezTo>
                <a:cubicBezTo>
                  <a:pt x="116" y="220"/>
                  <a:pt x="118" y="217"/>
                  <a:pt x="118" y="213"/>
                </a:cubicBezTo>
                <a:lnTo>
                  <a:pt x="118" y="121"/>
                </a:lnTo>
                <a:cubicBezTo>
                  <a:pt x="118" y="117"/>
                  <a:pt x="118" y="113"/>
                  <a:pt x="117" y="111"/>
                </a:cubicBezTo>
                <a:cubicBezTo>
                  <a:pt x="117" y="109"/>
                  <a:pt x="115" y="107"/>
                  <a:pt x="114" y="106"/>
                </a:cubicBezTo>
                <a:cubicBezTo>
                  <a:pt x="112" y="105"/>
                  <a:pt x="109" y="104"/>
                  <a:pt x="105" y="103"/>
                </a:cubicBezTo>
                <a:lnTo>
                  <a:pt x="49" y="103"/>
                </a:lnTo>
                <a:lnTo>
                  <a:pt x="49" y="213"/>
                </a:lnTo>
                <a:cubicBezTo>
                  <a:pt x="49" y="217"/>
                  <a:pt x="52" y="220"/>
                  <a:pt x="57" y="222"/>
                </a:cubicBezTo>
                <a:cubicBezTo>
                  <a:pt x="61" y="223"/>
                  <a:pt x="68" y="223"/>
                  <a:pt x="75" y="223"/>
                </a:cubicBezTo>
                <a:lnTo>
                  <a:pt x="75" y="235"/>
                </a:lnTo>
                <a:lnTo>
                  <a:pt x="0" y="235"/>
                </a:lnTo>
                <a:close/>
                <a:moveTo>
                  <a:pt x="0" y="23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Freeform 310"/>
          <p:cNvSpPr>
            <a:spLocks noEditPoints="1"/>
          </p:cNvSpPr>
          <p:nvPr/>
        </p:nvSpPr>
        <p:spPr bwMode="auto">
          <a:xfrm>
            <a:off x="11190288" y="4275138"/>
            <a:ext cx="100013" cy="120650"/>
          </a:xfrm>
          <a:custGeom>
            <a:avLst/>
            <a:gdLst>
              <a:gd name="T0" fmla="*/ 72 w 127"/>
              <a:gd name="T1" fmla="*/ 153 h 153"/>
              <a:gd name="T2" fmla="*/ 35 w 127"/>
              <a:gd name="T3" fmla="*/ 142 h 153"/>
              <a:gd name="T4" fmla="*/ 9 w 127"/>
              <a:gd name="T5" fmla="*/ 114 h 153"/>
              <a:gd name="T6" fmla="*/ 0 w 127"/>
              <a:gd name="T7" fmla="*/ 77 h 153"/>
              <a:gd name="T8" fmla="*/ 9 w 127"/>
              <a:gd name="T9" fmla="*/ 39 h 153"/>
              <a:gd name="T10" fmla="*/ 35 w 127"/>
              <a:gd name="T11" fmla="*/ 11 h 153"/>
              <a:gd name="T12" fmla="*/ 72 w 127"/>
              <a:gd name="T13" fmla="*/ 0 h 153"/>
              <a:gd name="T14" fmla="*/ 107 w 127"/>
              <a:gd name="T15" fmla="*/ 7 h 153"/>
              <a:gd name="T16" fmla="*/ 123 w 127"/>
              <a:gd name="T17" fmla="*/ 32 h 153"/>
              <a:gd name="T18" fmla="*/ 118 w 127"/>
              <a:gd name="T19" fmla="*/ 44 h 153"/>
              <a:gd name="T20" fmla="*/ 107 w 127"/>
              <a:gd name="T21" fmla="*/ 49 h 153"/>
              <a:gd name="T22" fmla="*/ 96 w 127"/>
              <a:gd name="T23" fmla="*/ 44 h 153"/>
              <a:gd name="T24" fmla="*/ 91 w 127"/>
              <a:gd name="T25" fmla="*/ 32 h 153"/>
              <a:gd name="T26" fmla="*/ 95 w 127"/>
              <a:gd name="T27" fmla="*/ 22 h 153"/>
              <a:gd name="T28" fmla="*/ 104 w 127"/>
              <a:gd name="T29" fmla="*/ 17 h 153"/>
              <a:gd name="T30" fmla="*/ 72 w 127"/>
              <a:gd name="T31" fmla="*/ 10 h 153"/>
              <a:gd name="T32" fmla="*/ 46 w 127"/>
              <a:gd name="T33" fmla="*/ 20 h 153"/>
              <a:gd name="T34" fmla="*/ 32 w 127"/>
              <a:gd name="T35" fmla="*/ 46 h 153"/>
              <a:gd name="T36" fmla="*/ 29 w 127"/>
              <a:gd name="T37" fmla="*/ 77 h 153"/>
              <a:gd name="T38" fmla="*/ 33 w 127"/>
              <a:gd name="T39" fmla="*/ 109 h 153"/>
              <a:gd name="T40" fmla="*/ 49 w 127"/>
              <a:gd name="T41" fmla="*/ 133 h 153"/>
              <a:gd name="T42" fmla="*/ 75 w 127"/>
              <a:gd name="T43" fmla="*/ 143 h 153"/>
              <a:gd name="T44" fmla="*/ 102 w 127"/>
              <a:gd name="T45" fmla="*/ 134 h 153"/>
              <a:gd name="T46" fmla="*/ 118 w 127"/>
              <a:gd name="T47" fmla="*/ 108 h 153"/>
              <a:gd name="T48" fmla="*/ 120 w 127"/>
              <a:gd name="T49" fmla="*/ 106 h 153"/>
              <a:gd name="T50" fmla="*/ 124 w 127"/>
              <a:gd name="T51" fmla="*/ 106 h 153"/>
              <a:gd name="T52" fmla="*/ 126 w 127"/>
              <a:gd name="T53" fmla="*/ 107 h 153"/>
              <a:gd name="T54" fmla="*/ 127 w 127"/>
              <a:gd name="T55" fmla="*/ 109 h 153"/>
              <a:gd name="T56" fmla="*/ 127 w 127"/>
              <a:gd name="T57" fmla="*/ 110 h 153"/>
              <a:gd name="T58" fmla="*/ 107 w 127"/>
              <a:gd name="T59" fmla="*/ 141 h 153"/>
              <a:gd name="T60" fmla="*/ 72 w 127"/>
              <a:gd name="T61" fmla="*/ 153 h 153"/>
              <a:gd name="T62" fmla="*/ 72 w 127"/>
              <a:gd name="T63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53">
                <a:moveTo>
                  <a:pt x="72" y="153"/>
                </a:moveTo>
                <a:cubicBezTo>
                  <a:pt x="58" y="153"/>
                  <a:pt x="46" y="149"/>
                  <a:pt x="35" y="142"/>
                </a:cubicBezTo>
                <a:cubicBezTo>
                  <a:pt x="24" y="135"/>
                  <a:pt x="15" y="126"/>
                  <a:pt x="9" y="114"/>
                </a:cubicBezTo>
                <a:cubicBezTo>
                  <a:pt x="3" y="103"/>
                  <a:pt x="0" y="90"/>
                  <a:pt x="0" y="77"/>
                </a:cubicBezTo>
                <a:cubicBezTo>
                  <a:pt x="0" y="64"/>
                  <a:pt x="3" y="51"/>
                  <a:pt x="9" y="39"/>
                </a:cubicBezTo>
                <a:cubicBezTo>
                  <a:pt x="15" y="27"/>
                  <a:pt x="24" y="18"/>
                  <a:pt x="35" y="11"/>
                </a:cubicBezTo>
                <a:cubicBezTo>
                  <a:pt x="46" y="3"/>
                  <a:pt x="58" y="0"/>
                  <a:pt x="72" y="0"/>
                </a:cubicBezTo>
                <a:cubicBezTo>
                  <a:pt x="85" y="0"/>
                  <a:pt x="96" y="2"/>
                  <a:pt x="107" y="7"/>
                </a:cubicBezTo>
                <a:cubicBezTo>
                  <a:pt x="118" y="13"/>
                  <a:pt x="123" y="21"/>
                  <a:pt x="123" y="32"/>
                </a:cubicBezTo>
                <a:cubicBezTo>
                  <a:pt x="123" y="37"/>
                  <a:pt x="122" y="41"/>
                  <a:pt x="118" y="44"/>
                </a:cubicBezTo>
                <a:cubicBezTo>
                  <a:pt x="115" y="47"/>
                  <a:pt x="112" y="49"/>
                  <a:pt x="107" y="49"/>
                </a:cubicBezTo>
                <a:cubicBezTo>
                  <a:pt x="103" y="49"/>
                  <a:pt x="99" y="47"/>
                  <a:pt x="96" y="44"/>
                </a:cubicBezTo>
                <a:cubicBezTo>
                  <a:pt x="93" y="41"/>
                  <a:pt x="91" y="37"/>
                  <a:pt x="91" y="32"/>
                </a:cubicBezTo>
                <a:cubicBezTo>
                  <a:pt x="91" y="28"/>
                  <a:pt x="92" y="25"/>
                  <a:pt x="95" y="22"/>
                </a:cubicBezTo>
                <a:cubicBezTo>
                  <a:pt x="97" y="19"/>
                  <a:pt x="100" y="18"/>
                  <a:pt x="104" y="17"/>
                </a:cubicBezTo>
                <a:cubicBezTo>
                  <a:pt x="96" y="12"/>
                  <a:pt x="86" y="10"/>
                  <a:pt x="72" y="10"/>
                </a:cubicBezTo>
                <a:cubicBezTo>
                  <a:pt x="61" y="10"/>
                  <a:pt x="53" y="13"/>
                  <a:pt x="46" y="20"/>
                </a:cubicBezTo>
                <a:cubicBezTo>
                  <a:pt x="40" y="27"/>
                  <a:pt x="35" y="36"/>
                  <a:pt x="32" y="46"/>
                </a:cubicBezTo>
                <a:cubicBezTo>
                  <a:pt x="30" y="57"/>
                  <a:pt x="29" y="67"/>
                  <a:pt x="29" y="77"/>
                </a:cubicBezTo>
                <a:cubicBezTo>
                  <a:pt x="29" y="88"/>
                  <a:pt x="30" y="98"/>
                  <a:pt x="33" y="109"/>
                </a:cubicBezTo>
                <a:cubicBezTo>
                  <a:pt x="37" y="118"/>
                  <a:pt x="42" y="127"/>
                  <a:pt x="49" y="133"/>
                </a:cubicBezTo>
                <a:cubicBezTo>
                  <a:pt x="56" y="140"/>
                  <a:pt x="65" y="143"/>
                  <a:pt x="75" y="143"/>
                </a:cubicBezTo>
                <a:cubicBezTo>
                  <a:pt x="86" y="143"/>
                  <a:pt x="95" y="140"/>
                  <a:pt x="102" y="134"/>
                </a:cubicBezTo>
                <a:cubicBezTo>
                  <a:pt x="110" y="127"/>
                  <a:pt x="115" y="118"/>
                  <a:pt x="118" y="108"/>
                </a:cubicBezTo>
                <a:cubicBezTo>
                  <a:pt x="118" y="107"/>
                  <a:pt x="118" y="106"/>
                  <a:pt x="120" y="106"/>
                </a:cubicBezTo>
                <a:lnTo>
                  <a:pt x="124" y="106"/>
                </a:lnTo>
                <a:cubicBezTo>
                  <a:pt x="125" y="106"/>
                  <a:pt x="125" y="107"/>
                  <a:pt x="126" y="107"/>
                </a:cubicBezTo>
                <a:cubicBezTo>
                  <a:pt x="126" y="108"/>
                  <a:pt x="127" y="108"/>
                  <a:pt x="127" y="109"/>
                </a:cubicBezTo>
                <a:lnTo>
                  <a:pt x="127" y="110"/>
                </a:lnTo>
                <a:cubicBezTo>
                  <a:pt x="123" y="123"/>
                  <a:pt x="117" y="134"/>
                  <a:pt x="107" y="141"/>
                </a:cubicBezTo>
                <a:cubicBezTo>
                  <a:pt x="97" y="149"/>
                  <a:pt x="85" y="153"/>
                  <a:pt x="72" y="153"/>
                </a:cubicBezTo>
                <a:close/>
                <a:moveTo>
                  <a:pt x="72" y="153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" name="Freeform 311"/>
          <p:cNvSpPr>
            <a:spLocks noEditPoints="1"/>
          </p:cNvSpPr>
          <p:nvPr/>
        </p:nvSpPr>
        <p:spPr bwMode="auto">
          <a:xfrm>
            <a:off x="11307763" y="4275138"/>
            <a:ext cx="119063" cy="120650"/>
          </a:xfrm>
          <a:custGeom>
            <a:avLst/>
            <a:gdLst>
              <a:gd name="T0" fmla="*/ 0 w 151"/>
              <a:gd name="T1" fmla="*/ 116 h 153"/>
              <a:gd name="T2" fmla="*/ 16 w 151"/>
              <a:gd name="T3" fmla="*/ 84 h 153"/>
              <a:gd name="T4" fmla="*/ 54 w 151"/>
              <a:gd name="T5" fmla="*/ 67 h 153"/>
              <a:gd name="T6" fmla="*/ 95 w 151"/>
              <a:gd name="T7" fmla="*/ 61 h 153"/>
              <a:gd name="T8" fmla="*/ 95 w 151"/>
              <a:gd name="T9" fmla="*/ 48 h 153"/>
              <a:gd name="T10" fmla="*/ 91 w 151"/>
              <a:gd name="T11" fmla="*/ 29 h 153"/>
              <a:gd name="T12" fmla="*/ 79 w 151"/>
              <a:gd name="T13" fmla="*/ 14 h 153"/>
              <a:gd name="T14" fmla="*/ 61 w 151"/>
              <a:gd name="T15" fmla="*/ 9 h 153"/>
              <a:gd name="T16" fmla="*/ 28 w 151"/>
              <a:gd name="T17" fmla="*/ 18 h 153"/>
              <a:gd name="T18" fmla="*/ 38 w 151"/>
              <a:gd name="T19" fmla="*/ 23 h 153"/>
              <a:gd name="T20" fmla="*/ 42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5 w 151"/>
              <a:gd name="T27" fmla="*/ 46 h 153"/>
              <a:gd name="T28" fmla="*/ 10 w 151"/>
              <a:gd name="T29" fmla="*/ 34 h 153"/>
              <a:gd name="T30" fmla="*/ 26 w 151"/>
              <a:gd name="T31" fmla="*/ 8 h 153"/>
              <a:gd name="T32" fmla="*/ 61 w 151"/>
              <a:gd name="T33" fmla="*/ 0 h 153"/>
              <a:gd name="T34" fmla="*/ 88 w 151"/>
              <a:gd name="T35" fmla="*/ 6 h 153"/>
              <a:gd name="T36" fmla="*/ 111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2 w 151"/>
              <a:gd name="T43" fmla="*/ 134 h 153"/>
              <a:gd name="T44" fmla="*/ 131 w 151"/>
              <a:gd name="T45" fmla="*/ 139 h 153"/>
              <a:gd name="T46" fmla="*/ 139 w 151"/>
              <a:gd name="T47" fmla="*/ 134 h 153"/>
              <a:gd name="T48" fmla="*/ 142 w 151"/>
              <a:gd name="T49" fmla="*/ 122 h 153"/>
              <a:gd name="T50" fmla="*/ 142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8 w 151"/>
              <a:gd name="T57" fmla="*/ 136 h 153"/>
              <a:gd name="T58" fmla="*/ 137 w 151"/>
              <a:gd name="T59" fmla="*/ 147 h 153"/>
              <a:gd name="T60" fmla="*/ 123 w 151"/>
              <a:gd name="T61" fmla="*/ 151 h 153"/>
              <a:gd name="T62" fmla="*/ 106 w 151"/>
              <a:gd name="T63" fmla="*/ 144 h 153"/>
              <a:gd name="T64" fmla="*/ 98 w 151"/>
              <a:gd name="T65" fmla="*/ 125 h 153"/>
              <a:gd name="T66" fmla="*/ 80 w 151"/>
              <a:gd name="T67" fmla="*/ 145 h 153"/>
              <a:gd name="T68" fmla="*/ 54 w 151"/>
              <a:gd name="T69" fmla="*/ 153 h 153"/>
              <a:gd name="T70" fmla="*/ 29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8 w 151"/>
              <a:gd name="T77" fmla="*/ 116 h 153"/>
              <a:gd name="T78" fmla="*/ 36 w 151"/>
              <a:gd name="T79" fmla="*/ 136 h 153"/>
              <a:gd name="T80" fmla="*/ 56 w 151"/>
              <a:gd name="T81" fmla="*/ 144 h 153"/>
              <a:gd name="T82" fmla="*/ 76 w 151"/>
              <a:gd name="T83" fmla="*/ 139 h 153"/>
              <a:gd name="T84" fmla="*/ 90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8 w 151"/>
              <a:gd name="T93" fmla="*/ 91 h 153"/>
              <a:gd name="T94" fmla="*/ 28 w 151"/>
              <a:gd name="T95" fmla="*/ 116 h 153"/>
              <a:gd name="T96" fmla="*/ 28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6" y="92"/>
                  <a:pt x="16" y="84"/>
                </a:cubicBezTo>
                <a:cubicBezTo>
                  <a:pt x="26" y="76"/>
                  <a:pt x="39" y="70"/>
                  <a:pt x="54" y="67"/>
                </a:cubicBezTo>
                <a:cubicBezTo>
                  <a:pt x="68" y="63"/>
                  <a:pt x="82" y="61"/>
                  <a:pt x="95" y="61"/>
                </a:cubicBezTo>
                <a:lnTo>
                  <a:pt x="95" y="48"/>
                </a:lnTo>
                <a:cubicBezTo>
                  <a:pt x="95" y="41"/>
                  <a:pt x="94" y="35"/>
                  <a:pt x="91" y="29"/>
                </a:cubicBezTo>
                <a:cubicBezTo>
                  <a:pt x="88" y="23"/>
                  <a:pt x="84" y="18"/>
                  <a:pt x="79" y="14"/>
                </a:cubicBezTo>
                <a:cubicBezTo>
                  <a:pt x="73" y="10"/>
                  <a:pt x="67" y="9"/>
                  <a:pt x="61" y="9"/>
                </a:cubicBezTo>
                <a:cubicBezTo>
                  <a:pt x="46" y="9"/>
                  <a:pt x="35" y="12"/>
                  <a:pt x="28" y="18"/>
                </a:cubicBezTo>
                <a:cubicBezTo>
                  <a:pt x="32" y="18"/>
                  <a:pt x="35" y="20"/>
                  <a:pt x="38" y="23"/>
                </a:cubicBezTo>
                <a:cubicBezTo>
                  <a:pt x="41" y="26"/>
                  <a:pt x="42" y="30"/>
                  <a:pt x="42" y="34"/>
                </a:cubicBezTo>
                <a:cubicBezTo>
                  <a:pt x="42" y="39"/>
                  <a:pt x="41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2" y="50"/>
                  <a:pt x="18" y="49"/>
                  <a:pt x="15" y="46"/>
                </a:cubicBezTo>
                <a:cubicBezTo>
                  <a:pt x="12" y="43"/>
                  <a:pt x="10" y="39"/>
                  <a:pt x="10" y="34"/>
                </a:cubicBezTo>
                <a:cubicBezTo>
                  <a:pt x="10" y="23"/>
                  <a:pt x="15" y="14"/>
                  <a:pt x="26" y="8"/>
                </a:cubicBezTo>
                <a:cubicBezTo>
                  <a:pt x="37" y="3"/>
                  <a:pt x="48" y="0"/>
                  <a:pt x="61" y="0"/>
                </a:cubicBezTo>
                <a:cubicBezTo>
                  <a:pt x="70" y="0"/>
                  <a:pt x="79" y="2"/>
                  <a:pt x="88" y="6"/>
                </a:cubicBezTo>
                <a:cubicBezTo>
                  <a:pt x="97" y="9"/>
                  <a:pt x="105" y="15"/>
                  <a:pt x="111" y="22"/>
                </a:cubicBezTo>
                <a:cubicBezTo>
                  <a:pt x="116" y="29"/>
                  <a:pt x="119" y="38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2" y="134"/>
                </a:cubicBezTo>
                <a:cubicBezTo>
                  <a:pt x="124" y="138"/>
                  <a:pt x="127" y="139"/>
                  <a:pt x="131" y="139"/>
                </a:cubicBezTo>
                <a:cubicBezTo>
                  <a:pt x="135" y="139"/>
                  <a:pt x="137" y="138"/>
                  <a:pt x="139" y="134"/>
                </a:cubicBezTo>
                <a:cubicBezTo>
                  <a:pt x="141" y="130"/>
                  <a:pt x="142" y="126"/>
                  <a:pt x="142" y="122"/>
                </a:cubicBezTo>
                <a:lnTo>
                  <a:pt x="142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50" y="132"/>
                  <a:pt x="148" y="136"/>
                </a:cubicBezTo>
                <a:cubicBezTo>
                  <a:pt x="145" y="141"/>
                  <a:pt x="141" y="145"/>
                  <a:pt x="137" y="147"/>
                </a:cubicBezTo>
                <a:cubicBezTo>
                  <a:pt x="133" y="150"/>
                  <a:pt x="128" y="151"/>
                  <a:pt x="123" y="151"/>
                </a:cubicBezTo>
                <a:cubicBezTo>
                  <a:pt x="116" y="151"/>
                  <a:pt x="111" y="149"/>
                  <a:pt x="106" y="144"/>
                </a:cubicBezTo>
                <a:cubicBezTo>
                  <a:pt x="101" y="138"/>
                  <a:pt x="99" y="132"/>
                  <a:pt x="98" y="125"/>
                </a:cubicBezTo>
                <a:cubicBezTo>
                  <a:pt x="94" y="134"/>
                  <a:pt x="88" y="140"/>
                  <a:pt x="80" y="145"/>
                </a:cubicBezTo>
                <a:cubicBezTo>
                  <a:pt x="72" y="150"/>
                  <a:pt x="63" y="153"/>
                  <a:pt x="54" y="153"/>
                </a:cubicBezTo>
                <a:cubicBezTo>
                  <a:pt x="46" y="153"/>
                  <a:pt x="37" y="152"/>
                  <a:pt x="29" y="149"/>
                </a:cubicBezTo>
                <a:cubicBezTo>
                  <a:pt x="21" y="147"/>
                  <a:pt x="14" y="143"/>
                  <a:pt x="8" y="137"/>
                </a:cubicBezTo>
                <a:cubicBezTo>
                  <a:pt x="3" y="132"/>
                  <a:pt x="0" y="125"/>
                  <a:pt x="0" y="116"/>
                </a:cubicBezTo>
                <a:close/>
                <a:moveTo>
                  <a:pt x="28" y="116"/>
                </a:moveTo>
                <a:cubicBezTo>
                  <a:pt x="28" y="124"/>
                  <a:pt x="30" y="131"/>
                  <a:pt x="36" y="136"/>
                </a:cubicBezTo>
                <a:cubicBezTo>
                  <a:pt x="42" y="142"/>
                  <a:pt x="49" y="144"/>
                  <a:pt x="56" y="144"/>
                </a:cubicBezTo>
                <a:cubicBezTo>
                  <a:pt x="64" y="144"/>
                  <a:pt x="70" y="142"/>
                  <a:pt x="76" y="139"/>
                </a:cubicBezTo>
                <a:cubicBezTo>
                  <a:pt x="82" y="135"/>
                  <a:pt x="86" y="130"/>
                  <a:pt x="90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5" y="70"/>
                  <a:pt x="75" y="72"/>
                  <a:pt x="64" y="75"/>
                </a:cubicBezTo>
                <a:cubicBezTo>
                  <a:pt x="54" y="78"/>
                  <a:pt x="45" y="83"/>
                  <a:pt x="38" y="91"/>
                </a:cubicBezTo>
                <a:cubicBezTo>
                  <a:pt x="31" y="98"/>
                  <a:pt x="28" y="106"/>
                  <a:pt x="28" y="116"/>
                </a:cubicBezTo>
                <a:close/>
                <a:moveTo>
                  <a:pt x="28" y="116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" name="Freeform 312"/>
          <p:cNvSpPr>
            <a:spLocks noEditPoints="1"/>
          </p:cNvSpPr>
          <p:nvPr/>
        </p:nvSpPr>
        <p:spPr bwMode="auto">
          <a:xfrm>
            <a:off x="11431588" y="4230688"/>
            <a:ext cx="84138" cy="165100"/>
          </a:xfrm>
          <a:custGeom>
            <a:avLst/>
            <a:gdLst>
              <a:gd name="T0" fmla="*/ 28 w 105"/>
              <a:gd name="T1" fmla="*/ 165 h 209"/>
              <a:gd name="T2" fmla="*/ 28 w 105"/>
              <a:gd name="T3" fmla="*/ 73 h 209"/>
              <a:gd name="T4" fmla="*/ 0 w 105"/>
              <a:gd name="T5" fmla="*/ 73 h 209"/>
              <a:gd name="T6" fmla="*/ 0 w 105"/>
              <a:gd name="T7" fmla="*/ 65 h 209"/>
              <a:gd name="T8" fmla="*/ 32 w 105"/>
              <a:gd name="T9" fmla="*/ 44 h 209"/>
              <a:gd name="T10" fmla="*/ 43 w 105"/>
              <a:gd name="T11" fmla="*/ 0 h 209"/>
              <a:gd name="T12" fmla="*/ 52 w 105"/>
              <a:gd name="T13" fmla="*/ 0 h 209"/>
              <a:gd name="T14" fmla="*/ 52 w 105"/>
              <a:gd name="T15" fmla="*/ 61 h 209"/>
              <a:gd name="T16" fmla="*/ 99 w 105"/>
              <a:gd name="T17" fmla="*/ 61 h 209"/>
              <a:gd name="T18" fmla="*/ 99 w 105"/>
              <a:gd name="T19" fmla="*/ 73 h 209"/>
              <a:gd name="T20" fmla="*/ 52 w 105"/>
              <a:gd name="T21" fmla="*/ 73 h 209"/>
              <a:gd name="T22" fmla="*/ 52 w 105"/>
              <a:gd name="T23" fmla="*/ 165 h 209"/>
              <a:gd name="T24" fmla="*/ 57 w 105"/>
              <a:gd name="T25" fmla="*/ 189 h 209"/>
              <a:gd name="T26" fmla="*/ 74 w 105"/>
              <a:gd name="T27" fmla="*/ 199 h 209"/>
              <a:gd name="T28" fmla="*/ 90 w 105"/>
              <a:gd name="T29" fmla="*/ 188 h 209"/>
              <a:gd name="T30" fmla="*/ 95 w 105"/>
              <a:gd name="T31" fmla="*/ 165 h 209"/>
              <a:gd name="T32" fmla="*/ 95 w 105"/>
              <a:gd name="T33" fmla="*/ 145 h 209"/>
              <a:gd name="T34" fmla="*/ 105 w 105"/>
              <a:gd name="T35" fmla="*/ 145 h 209"/>
              <a:gd name="T36" fmla="*/ 105 w 105"/>
              <a:gd name="T37" fmla="*/ 165 h 209"/>
              <a:gd name="T38" fmla="*/ 101 w 105"/>
              <a:gd name="T39" fmla="*/ 186 h 209"/>
              <a:gd name="T40" fmla="*/ 90 w 105"/>
              <a:gd name="T41" fmla="*/ 202 h 209"/>
              <a:gd name="T42" fmla="*/ 71 w 105"/>
              <a:gd name="T43" fmla="*/ 209 h 209"/>
              <a:gd name="T44" fmla="*/ 40 w 105"/>
              <a:gd name="T45" fmla="*/ 197 h 209"/>
              <a:gd name="T46" fmla="*/ 28 w 105"/>
              <a:gd name="T47" fmla="*/ 165 h 209"/>
              <a:gd name="T48" fmla="*/ 28 w 105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5"/>
                </a:lnTo>
                <a:cubicBezTo>
                  <a:pt x="15" y="65"/>
                  <a:pt x="26" y="58"/>
                  <a:pt x="32" y="44"/>
                </a:cubicBezTo>
                <a:cubicBezTo>
                  <a:pt x="39" y="31"/>
                  <a:pt x="43" y="16"/>
                  <a:pt x="43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5"/>
                </a:lnTo>
                <a:cubicBezTo>
                  <a:pt x="52" y="174"/>
                  <a:pt x="54" y="182"/>
                  <a:pt x="57" y="189"/>
                </a:cubicBezTo>
                <a:cubicBezTo>
                  <a:pt x="60" y="196"/>
                  <a:pt x="66" y="199"/>
                  <a:pt x="74" y="199"/>
                </a:cubicBezTo>
                <a:cubicBezTo>
                  <a:pt x="81" y="199"/>
                  <a:pt x="87" y="195"/>
                  <a:pt x="90" y="188"/>
                </a:cubicBezTo>
                <a:cubicBezTo>
                  <a:pt x="93" y="181"/>
                  <a:pt x="95" y="173"/>
                  <a:pt x="95" y="165"/>
                </a:cubicBezTo>
                <a:lnTo>
                  <a:pt x="95" y="145"/>
                </a:lnTo>
                <a:lnTo>
                  <a:pt x="105" y="145"/>
                </a:lnTo>
                <a:lnTo>
                  <a:pt x="105" y="165"/>
                </a:lnTo>
                <a:cubicBezTo>
                  <a:pt x="105" y="172"/>
                  <a:pt x="104" y="179"/>
                  <a:pt x="101" y="186"/>
                </a:cubicBezTo>
                <a:cubicBezTo>
                  <a:pt x="98" y="192"/>
                  <a:pt x="95" y="198"/>
                  <a:pt x="90" y="202"/>
                </a:cubicBezTo>
                <a:cubicBezTo>
                  <a:pt x="85" y="207"/>
                  <a:pt x="79" y="209"/>
                  <a:pt x="71" y="209"/>
                </a:cubicBezTo>
                <a:cubicBezTo>
                  <a:pt x="58" y="209"/>
                  <a:pt x="48" y="205"/>
                  <a:pt x="40" y="197"/>
                </a:cubicBezTo>
                <a:cubicBezTo>
                  <a:pt x="32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" name="Freeform 313"/>
          <p:cNvSpPr>
            <a:spLocks noEditPoints="1"/>
          </p:cNvSpPr>
          <p:nvPr/>
        </p:nvSpPr>
        <p:spPr bwMode="auto">
          <a:xfrm>
            <a:off x="11537950" y="4216401"/>
            <a:ext cx="57150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8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1 w 73"/>
              <a:gd name="T13" fmla="*/ 91 h 223"/>
              <a:gd name="T14" fmla="*/ 1 w 73"/>
              <a:gd name="T15" fmla="*/ 79 h 223"/>
              <a:gd name="T16" fmla="*/ 49 w 73"/>
              <a:gd name="T17" fmla="*/ 76 h 223"/>
              <a:gd name="T18" fmla="*/ 49 w 73"/>
              <a:gd name="T19" fmla="*/ 201 h 223"/>
              <a:gd name="T20" fmla="*/ 55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19 w 73"/>
              <a:gd name="T31" fmla="*/ 6 h 223"/>
              <a:gd name="T32" fmla="*/ 32 w 73"/>
              <a:gd name="T33" fmla="*/ 0 h 223"/>
              <a:gd name="T34" fmla="*/ 41 w 73"/>
              <a:gd name="T35" fmla="*/ 3 h 223"/>
              <a:gd name="T36" fmla="*/ 48 w 73"/>
              <a:gd name="T37" fmla="*/ 9 h 223"/>
              <a:gd name="T38" fmla="*/ 50 w 73"/>
              <a:gd name="T39" fmla="*/ 18 h 223"/>
              <a:gd name="T40" fmla="*/ 45 w 73"/>
              <a:gd name="T41" fmla="*/ 31 h 223"/>
              <a:gd name="T42" fmla="*/ 32 w 73"/>
              <a:gd name="T43" fmla="*/ 37 h 223"/>
              <a:gd name="T44" fmla="*/ 19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7" y="211"/>
                  <a:pt x="13" y="211"/>
                  <a:pt x="18" y="210"/>
                </a:cubicBezTo>
                <a:cubicBezTo>
                  <a:pt x="23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7" y="92"/>
                  <a:pt x="11" y="91"/>
                  <a:pt x="1" y="91"/>
                </a:cubicBezTo>
                <a:lnTo>
                  <a:pt x="1" y="79"/>
                </a:lnTo>
                <a:lnTo>
                  <a:pt x="49" y="76"/>
                </a:lnTo>
                <a:lnTo>
                  <a:pt x="49" y="201"/>
                </a:lnTo>
                <a:cubicBezTo>
                  <a:pt x="49" y="205"/>
                  <a:pt x="51" y="208"/>
                  <a:pt x="55" y="210"/>
                </a:cubicBezTo>
                <a:cubicBezTo>
                  <a:pt x="60" y="211"/>
                  <a:pt x="65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19" y="6"/>
                </a:cubicBezTo>
                <a:cubicBezTo>
                  <a:pt x="23" y="2"/>
                  <a:pt x="27" y="0"/>
                  <a:pt x="32" y="0"/>
                </a:cubicBezTo>
                <a:cubicBezTo>
                  <a:pt x="35" y="0"/>
                  <a:pt x="38" y="1"/>
                  <a:pt x="41" y="3"/>
                </a:cubicBezTo>
                <a:cubicBezTo>
                  <a:pt x="44" y="4"/>
                  <a:pt x="47" y="6"/>
                  <a:pt x="48" y="9"/>
                </a:cubicBezTo>
                <a:cubicBezTo>
                  <a:pt x="50" y="12"/>
                  <a:pt x="50" y="15"/>
                  <a:pt x="50" y="18"/>
                </a:cubicBezTo>
                <a:cubicBezTo>
                  <a:pt x="50" y="23"/>
                  <a:pt x="49" y="28"/>
                  <a:pt x="45" y="31"/>
                </a:cubicBezTo>
                <a:cubicBezTo>
                  <a:pt x="41" y="35"/>
                  <a:pt x="37" y="37"/>
                  <a:pt x="32" y="37"/>
                </a:cubicBezTo>
                <a:cubicBezTo>
                  <a:pt x="27" y="37"/>
                  <a:pt x="23" y="35"/>
                  <a:pt x="19" y="31"/>
                </a:cubicBezTo>
                <a:cubicBezTo>
                  <a:pt x="16" y="28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14"/>
          <p:cNvSpPr>
            <a:spLocks noEditPoints="1"/>
          </p:cNvSpPr>
          <p:nvPr/>
        </p:nvSpPr>
        <p:spPr bwMode="auto">
          <a:xfrm>
            <a:off x="11609388" y="4275138"/>
            <a:ext cx="115888" cy="120650"/>
          </a:xfrm>
          <a:custGeom>
            <a:avLst/>
            <a:gdLst>
              <a:gd name="T0" fmla="*/ 73 w 147"/>
              <a:gd name="T1" fmla="*/ 153 h 153"/>
              <a:gd name="T2" fmla="*/ 36 w 147"/>
              <a:gd name="T3" fmla="*/ 143 h 153"/>
              <a:gd name="T4" fmla="*/ 9 w 147"/>
              <a:gd name="T5" fmla="*/ 116 h 153"/>
              <a:gd name="T6" fmla="*/ 0 w 147"/>
              <a:gd name="T7" fmla="*/ 78 h 153"/>
              <a:gd name="T8" fmla="*/ 5 w 147"/>
              <a:gd name="T9" fmla="*/ 49 h 153"/>
              <a:gd name="T10" fmla="*/ 21 w 147"/>
              <a:gd name="T11" fmla="*/ 23 h 153"/>
              <a:gd name="T12" fmla="*/ 44 w 147"/>
              <a:gd name="T13" fmla="*/ 6 h 153"/>
              <a:gd name="T14" fmla="*/ 73 w 147"/>
              <a:gd name="T15" fmla="*/ 0 h 153"/>
              <a:gd name="T16" fmla="*/ 111 w 147"/>
              <a:gd name="T17" fmla="*/ 11 h 153"/>
              <a:gd name="T18" fmla="*/ 137 w 147"/>
              <a:gd name="T19" fmla="*/ 39 h 153"/>
              <a:gd name="T20" fmla="*/ 147 w 147"/>
              <a:gd name="T21" fmla="*/ 78 h 153"/>
              <a:gd name="T22" fmla="*/ 137 w 147"/>
              <a:gd name="T23" fmla="*/ 115 h 153"/>
              <a:gd name="T24" fmla="*/ 110 w 147"/>
              <a:gd name="T25" fmla="*/ 143 h 153"/>
              <a:gd name="T26" fmla="*/ 73 w 147"/>
              <a:gd name="T27" fmla="*/ 153 h 153"/>
              <a:gd name="T28" fmla="*/ 73 w 147"/>
              <a:gd name="T29" fmla="*/ 143 h 153"/>
              <a:gd name="T30" fmla="*/ 109 w 147"/>
              <a:gd name="T31" fmla="*/ 124 h 153"/>
              <a:gd name="T32" fmla="*/ 118 w 147"/>
              <a:gd name="T33" fmla="*/ 74 h 153"/>
              <a:gd name="T34" fmla="*/ 116 w 147"/>
              <a:gd name="T35" fmla="*/ 47 h 153"/>
              <a:gd name="T36" fmla="*/ 108 w 147"/>
              <a:gd name="T37" fmla="*/ 27 h 153"/>
              <a:gd name="T38" fmla="*/ 99 w 147"/>
              <a:gd name="T39" fmla="*/ 17 h 153"/>
              <a:gd name="T40" fmla="*/ 87 w 147"/>
              <a:gd name="T41" fmla="*/ 11 h 153"/>
              <a:gd name="T42" fmla="*/ 73 w 147"/>
              <a:gd name="T43" fmla="*/ 9 h 153"/>
              <a:gd name="T44" fmla="*/ 54 w 147"/>
              <a:gd name="T45" fmla="*/ 13 h 153"/>
              <a:gd name="T46" fmla="*/ 38 w 147"/>
              <a:gd name="T47" fmla="*/ 27 h 153"/>
              <a:gd name="T48" fmla="*/ 30 w 147"/>
              <a:gd name="T49" fmla="*/ 48 h 153"/>
              <a:gd name="T50" fmla="*/ 29 w 147"/>
              <a:gd name="T51" fmla="*/ 74 h 153"/>
              <a:gd name="T52" fmla="*/ 32 w 147"/>
              <a:gd name="T53" fmla="*/ 108 h 153"/>
              <a:gd name="T54" fmla="*/ 45 w 147"/>
              <a:gd name="T55" fmla="*/ 133 h 153"/>
              <a:gd name="T56" fmla="*/ 73 w 147"/>
              <a:gd name="T57" fmla="*/ 143 h 153"/>
              <a:gd name="T58" fmla="*/ 73 w 147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7" h="153">
                <a:moveTo>
                  <a:pt x="73" y="153"/>
                </a:moveTo>
                <a:cubicBezTo>
                  <a:pt x="60" y="153"/>
                  <a:pt x="48" y="149"/>
                  <a:pt x="36" y="143"/>
                </a:cubicBezTo>
                <a:cubicBezTo>
                  <a:pt x="25" y="136"/>
                  <a:pt x="16" y="127"/>
                  <a:pt x="9" y="116"/>
                </a:cubicBezTo>
                <a:cubicBezTo>
                  <a:pt x="3" y="104"/>
                  <a:pt x="0" y="92"/>
                  <a:pt x="0" y="78"/>
                </a:cubicBezTo>
                <a:cubicBezTo>
                  <a:pt x="0" y="68"/>
                  <a:pt x="1" y="58"/>
                  <a:pt x="5" y="49"/>
                </a:cubicBezTo>
                <a:cubicBezTo>
                  <a:pt x="9" y="39"/>
                  <a:pt x="14" y="31"/>
                  <a:pt x="21" y="23"/>
                </a:cubicBezTo>
                <a:cubicBezTo>
                  <a:pt x="27" y="16"/>
                  <a:pt x="35" y="10"/>
                  <a:pt x="44" y="6"/>
                </a:cubicBezTo>
                <a:cubicBezTo>
                  <a:pt x="53" y="2"/>
                  <a:pt x="63" y="0"/>
                  <a:pt x="73" y="0"/>
                </a:cubicBezTo>
                <a:cubicBezTo>
                  <a:pt x="87" y="0"/>
                  <a:pt x="100" y="3"/>
                  <a:pt x="111" y="11"/>
                </a:cubicBezTo>
                <a:cubicBezTo>
                  <a:pt x="122" y="18"/>
                  <a:pt x="131" y="27"/>
                  <a:pt x="137" y="39"/>
                </a:cubicBezTo>
                <a:cubicBezTo>
                  <a:pt x="144" y="52"/>
                  <a:pt x="147" y="64"/>
                  <a:pt x="147" y="78"/>
                </a:cubicBezTo>
                <a:cubicBezTo>
                  <a:pt x="147" y="91"/>
                  <a:pt x="144" y="104"/>
                  <a:pt x="137" y="115"/>
                </a:cubicBezTo>
                <a:cubicBezTo>
                  <a:pt x="131" y="127"/>
                  <a:pt x="122" y="136"/>
                  <a:pt x="110" y="143"/>
                </a:cubicBezTo>
                <a:cubicBezTo>
                  <a:pt x="99" y="149"/>
                  <a:pt x="87" y="153"/>
                  <a:pt x="73" y="153"/>
                </a:cubicBezTo>
                <a:close/>
                <a:moveTo>
                  <a:pt x="73" y="143"/>
                </a:moveTo>
                <a:cubicBezTo>
                  <a:pt x="91" y="143"/>
                  <a:pt x="103" y="137"/>
                  <a:pt x="109" y="124"/>
                </a:cubicBezTo>
                <a:cubicBezTo>
                  <a:pt x="115" y="111"/>
                  <a:pt x="118" y="94"/>
                  <a:pt x="118" y="74"/>
                </a:cubicBezTo>
                <a:cubicBezTo>
                  <a:pt x="118" y="63"/>
                  <a:pt x="117" y="54"/>
                  <a:pt x="116" y="47"/>
                </a:cubicBezTo>
                <a:cubicBezTo>
                  <a:pt x="115" y="39"/>
                  <a:pt x="113" y="33"/>
                  <a:pt x="108" y="27"/>
                </a:cubicBezTo>
                <a:cubicBezTo>
                  <a:pt x="106" y="23"/>
                  <a:pt x="103" y="20"/>
                  <a:pt x="99" y="17"/>
                </a:cubicBezTo>
                <a:cubicBezTo>
                  <a:pt x="95" y="14"/>
                  <a:pt x="91" y="12"/>
                  <a:pt x="87" y="11"/>
                </a:cubicBezTo>
                <a:cubicBezTo>
                  <a:pt x="82" y="9"/>
                  <a:pt x="78" y="9"/>
                  <a:pt x="73" y="9"/>
                </a:cubicBezTo>
                <a:cubicBezTo>
                  <a:pt x="67" y="9"/>
                  <a:pt x="60" y="10"/>
                  <a:pt x="54" y="13"/>
                </a:cubicBezTo>
                <a:cubicBezTo>
                  <a:pt x="47" y="16"/>
                  <a:pt x="42" y="21"/>
                  <a:pt x="38" y="27"/>
                </a:cubicBezTo>
                <a:cubicBezTo>
                  <a:pt x="34" y="33"/>
                  <a:pt x="31" y="40"/>
                  <a:pt x="30" y="48"/>
                </a:cubicBezTo>
                <a:cubicBezTo>
                  <a:pt x="29" y="55"/>
                  <a:pt x="29" y="64"/>
                  <a:pt x="29" y="74"/>
                </a:cubicBezTo>
                <a:cubicBezTo>
                  <a:pt x="29" y="87"/>
                  <a:pt x="30" y="98"/>
                  <a:pt x="32" y="108"/>
                </a:cubicBezTo>
                <a:cubicBezTo>
                  <a:pt x="34" y="118"/>
                  <a:pt x="38" y="126"/>
                  <a:pt x="45" y="133"/>
                </a:cubicBezTo>
                <a:cubicBezTo>
                  <a:pt x="51" y="140"/>
                  <a:pt x="61" y="143"/>
                  <a:pt x="73" y="143"/>
                </a:cubicBezTo>
                <a:close/>
                <a:moveTo>
                  <a:pt x="73" y="143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15"/>
          <p:cNvSpPr>
            <a:spLocks noEditPoints="1"/>
          </p:cNvSpPr>
          <p:nvPr/>
        </p:nvSpPr>
        <p:spPr bwMode="auto">
          <a:xfrm>
            <a:off x="11739563" y="4276726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9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6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7 w 169"/>
              <a:gd name="T25" fmla="*/ 0 h 147"/>
              <a:gd name="T26" fmla="*/ 132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1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3 w 169"/>
              <a:gd name="T39" fmla="*/ 147 h 147"/>
              <a:gd name="T40" fmla="*/ 93 w 169"/>
              <a:gd name="T41" fmla="*/ 135 h 147"/>
              <a:gd name="T42" fmla="*/ 111 w 169"/>
              <a:gd name="T43" fmla="*/ 134 h 147"/>
              <a:gd name="T44" fmla="*/ 119 w 169"/>
              <a:gd name="T45" fmla="*/ 125 h 147"/>
              <a:gd name="T46" fmla="*/ 119 w 169"/>
              <a:gd name="T47" fmla="*/ 46 h 147"/>
              <a:gd name="T48" fmla="*/ 114 w 169"/>
              <a:gd name="T49" fmla="*/ 19 h 147"/>
              <a:gd name="T50" fmla="*/ 95 w 169"/>
              <a:gd name="T51" fmla="*/ 8 h 147"/>
              <a:gd name="T52" fmla="*/ 63 w 169"/>
              <a:gd name="T53" fmla="*/ 24 h 147"/>
              <a:gd name="T54" fmla="*/ 51 w 169"/>
              <a:gd name="T55" fmla="*/ 59 h 147"/>
              <a:gd name="T56" fmla="*/ 51 w 169"/>
              <a:gd name="T57" fmla="*/ 125 h 147"/>
              <a:gd name="T58" fmla="*/ 58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3" y="23"/>
                  <a:pt x="59" y="15"/>
                  <a:pt x="68" y="9"/>
                </a:cubicBezTo>
                <a:cubicBezTo>
                  <a:pt x="77" y="3"/>
                  <a:pt x="86" y="0"/>
                  <a:pt x="97" y="0"/>
                </a:cubicBezTo>
                <a:cubicBezTo>
                  <a:pt x="112" y="0"/>
                  <a:pt x="124" y="4"/>
                  <a:pt x="132" y="11"/>
                </a:cubicBezTo>
                <a:cubicBezTo>
                  <a:pt x="139" y="18"/>
                  <a:pt x="143" y="30"/>
                  <a:pt x="143" y="45"/>
                </a:cubicBezTo>
                <a:lnTo>
                  <a:pt x="143" y="125"/>
                </a:lnTo>
                <a:cubicBezTo>
                  <a:pt x="143" y="129"/>
                  <a:pt x="146" y="132"/>
                  <a:pt x="151" y="134"/>
                </a:cubicBezTo>
                <a:cubicBezTo>
                  <a:pt x="155" y="135"/>
                  <a:pt x="162" y="135"/>
                  <a:pt x="169" y="135"/>
                </a:cubicBezTo>
                <a:lnTo>
                  <a:pt x="169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0" y="135"/>
                  <a:pt x="107" y="135"/>
                  <a:pt x="111" y="134"/>
                </a:cubicBezTo>
                <a:cubicBezTo>
                  <a:pt x="116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7" y="26"/>
                  <a:pt x="114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1" y="14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Freeform 316"/>
          <p:cNvSpPr>
            <a:spLocks noEditPoints="1"/>
          </p:cNvSpPr>
          <p:nvPr/>
        </p:nvSpPr>
        <p:spPr bwMode="auto">
          <a:xfrm>
            <a:off x="11964988" y="4214813"/>
            <a:ext cx="192088" cy="177800"/>
          </a:xfrm>
          <a:custGeom>
            <a:avLst/>
            <a:gdLst>
              <a:gd name="T0" fmla="*/ 72 w 242"/>
              <a:gd name="T1" fmla="*/ 227 h 227"/>
              <a:gd name="T2" fmla="*/ 72 w 242"/>
              <a:gd name="T3" fmla="*/ 215 h 227"/>
              <a:gd name="T4" fmla="*/ 106 w 242"/>
              <a:gd name="T5" fmla="*/ 205 h 227"/>
              <a:gd name="T6" fmla="*/ 106 w 242"/>
              <a:gd name="T7" fmla="*/ 136 h 227"/>
              <a:gd name="T8" fmla="*/ 36 w 242"/>
              <a:gd name="T9" fmla="*/ 21 h 227"/>
              <a:gd name="T10" fmla="*/ 23 w 242"/>
              <a:gd name="T11" fmla="*/ 13 h 227"/>
              <a:gd name="T12" fmla="*/ 0 w 242"/>
              <a:gd name="T13" fmla="*/ 11 h 227"/>
              <a:gd name="T14" fmla="*/ 0 w 242"/>
              <a:gd name="T15" fmla="*/ 0 h 227"/>
              <a:gd name="T16" fmla="*/ 94 w 242"/>
              <a:gd name="T17" fmla="*/ 0 h 227"/>
              <a:gd name="T18" fmla="*/ 94 w 242"/>
              <a:gd name="T19" fmla="*/ 11 h 227"/>
              <a:gd name="T20" fmla="*/ 71 w 242"/>
              <a:gd name="T21" fmla="*/ 19 h 227"/>
              <a:gd name="T22" fmla="*/ 71 w 242"/>
              <a:gd name="T23" fmla="*/ 21 h 227"/>
              <a:gd name="T24" fmla="*/ 132 w 242"/>
              <a:gd name="T25" fmla="*/ 121 h 227"/>
              <a:gd name="T26" fmla="*/ 187 w 242"/>
              <a:gd name="T27" fmla="*/ 31 h 227"/>
              <a:gd name="T28" fmla="*/ 189 w 242"/>
              <a:gd name="T29" fmla="*/ 24 h 227"/>
              <a:gd name="T30" fmla="*/ 183 w 242"/>
              <a:gd name="T31" fmla="*/ 14 h 227"/>
              <a:gd name="T32" fmla="*/ 170 w 242"/>
              <a:gd name="T33" fmla="*/ 11 h 227"/>
              <a:gd name="T34" fmla="*/ 170 w 242"/>
              <a:gd name="T35" fmla="*/ 0 h 227"/>
              <a:gd name="T36" fmla="*/ 242 w 242"/>
              <a:gd name="T37" fmla="*/ 0 h 227"/>
              <a:gd name="T38" fmla="*/ 242 w 242"/>
              <a:gd name="T39" fmla="*/ 11 h 227"/>
              <a:gd name="T40" fmla="*/ 218 w 242"/>
              <a:gd name="T41" fmla="*/ 16 h 227"/>
              <a:gd name="T42" fmla="*/ 201 w 242"/>
              <a:gd name="T43" fmla="*/ 30 h 227"/>
              <a:gd name="T44" fmla="*/ 136 w 242"/>
              <a:gd name="T45" fmla="*/ 136 h 227"/>
              <a:gd name="T46" fmla="*/ 136 w 242"/>
              <a:gd name="T47" fmla="*/ 205 h 227"/>
              <a:gd name="T48" fmla="*/ 170 w 242"/>
              <a:gd name="T49" fmla="*/ 215 h 227"/>
              <a:gd name="T50" fmla="*/ 170 w 242"/>
              <a:gd name="T51" fmla="*/ 227 h 227"/>
              <a:gd name="T52" fmla="*/ 72 w 242"/>
              <a:gd name="T53" fmla="*/ 227 h 227"/>
              <a:gd name="T54" fmla="*/ 72 w 242"/>
              <a:gd name="T5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42" h="227">
                <a:moveTo>
                  <a:pt x="72" y="227"/>
                </a:moveTo>
                <a:lnTo>
                  <a:pt x="72" y="215"/>
                </a:lnTo>
                <a:cubicBezTo>
                  <a:pt x="95" y="215"/>
                  <a:pt x="106" y="212"/>
                  <a:pt x="106" y="205"/>
                </a:cubicBezTo>
                <a:lnTo>
                  <a:pt x="106" y="136"/>
                </a:lnTo>
                <a:lnTo>
                  <a:pt x="36" y="21"/>
                </a:lnTo>
                <a:cubicBezTo>
                  <a:pt x="33" y="17"/>
                  <a:pt x="28" y="14"/>
                  <a:pt x="23" y="13"/>
                </a:cubicBezTo>
                <a:cubicBezTo>
                  <a:pt x="17" y="12"/>
                  <a:pt x="9" y="11"/>
                  <a:pt x="0" y="11"/>
                </a:cubicBezTo>
                <a:lnTo>
                  <a:pt x="0" y="0"/>
                </a:lnTo>
                <a:lnTo>
                  <a:pt x="94" y="0"/>
                </a:lnTo>
                <a:lnTo>
                  <a:pt x="94" y="11"/>
                </a:lnTo>
                <a:cubicBezTo>
                  <a:pt x="79" y="11"/>
                  <a:pt x="71" y="14"/>
                  <a:pt x="71" y="19"/>
                </a:cubicBezTo>
                <a:cubicBezTo>
                  <a:pt x="71" y="19"/>
                  <a:pt x="71" y="20"/>
                  <a:pt x="71" y="21"/>
                </a:cubicBezTo>
                <a:lnTo>
                  <a:pt x="132" y="121"/>
                </a:lnTo>
                <a:lnTo>
                  <a:pt x="187" y="31"/>
                </a:lnTo>
                <a:cubicBezTo>
                  <a:pt x="188" y="28"/>
                  <a:pt x="189" y="26"/>
                  <a:pt x="189" y="24"/>
                </a:cubicBezTo>
                <a:cubicBezTo>
                  <a:pt x="189" y="19"/>
                  <a:pt x="187" y="16"/>
                  <a:pt x="183" y="14"/>
                </a:cubicBezTo>
                <a:cubicBezTo>
                  <a:pt x="179" y="12"/>
                  <a:pt x="175" y="11"/>
                  <a:pt x="170" y="11"/>
                </a:cubicBezTo>
                <a:lnTo>
                  <a:pt x="170" y="0"/>
                </a:lnTo>
                <a:lnTo>
                  <a:pt x="242" y="0"/>
                </a:lnTo>
                <a:lnTo>
                  <a:pt x="242" y="11"/>
                </a:lnTo>
                <a:cubicBezTo>
                  <a:pt x="234" y="11"/>
                  <a:pt x="226" y="13"/>
                  <a:pt x="218" y="16"/>
                </a:cubicBezTo>
                <a:cubicBezTo>
                  <a:pt x="211" y="19"/>
                  <a:pt x="205" y="24"/>
                  <a:pt x="201" y="30"/>
                </a:cubicBezTo>
                <a:lnTo>
                  <a:pt x="136" y="136"/>
                </a:lnTo>
                <a:lnTo>
                  <a:pt x="136" y="205"/>
                </a:lnTo>
                <a:cubicBezTo>
                  <a:pt x="136" y="212"/>
                  <a:pt x="148" y="215"/>
                  <a:pt x="170" y="215"/>
                </a:cubicBezTo>
                <a:lnTo>
                  <a:pt x="170" y="227"/>
                </a:lnTo>
                <a:lnTo>
                  <a:pt x="72" y="227"/>
                </a:lnTo>
                <a:close/>
                <a:moveTo>
                  <a:pt x="72" y="22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2" name="ZoneTexte 671"/>
              <p:cNvSpPr txBox="1"/>
              <p:nvPr/>
            </p:nvSpPr>
            <p:spPr>
              <a:xfrm>
                <a:off x="17463" y="1595291"/>
                <a:ext cx="6358164" cy="12003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𝑟𝑒𝑎𝑙</m:t>
                        </m:r>
                      </m:sub>
                    </m:sSub>
                  </m:oMath>
                </a14:m>
                <a:r>
                  <a:rPr lang="en-US" sz="2400" i="1" dirty="0" smtClean="0">
                    <a:latin typeface="+mj-lt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+mj-lt"/>
                  </a:rPr>
                  <a:t>is a noise-free Interaction Matrix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 Large Mis-Registrations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 No update of the working point (solid line)</a:t>
                </a:r>
              </a:p>
            </p:txBody>
          </p:sp>
        </mc:Choice>
        <mc:Fallback xmlns="">
          <p:sp>
            <p:nvSpPr>
              <p:cNvPr id="672" name="ZoneTexte 6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3" y="1595291"/>
                <a:ext cx="6358164" cy="1200329"/>
              </a:xfrm>
              <a:prstGeom prst="rect">
                <a:avLst/>
              </a:prstGeom>
              <a:blipFill>
                <a:blip r:embed="rId4"/>
                <a:stretch>
                  <a:fillRect l="-1438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ABBC-D2CD-4800-9739-740F05D3272A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Mis-Registration Identification</a:t>
            </a:r>
            <a:endParaRPr lang="en-US" dirty="0"/>
          </a:p>
        </p:txBody>
      </p:sp>
      <p:sp>
        <p:nvSpPr>
          <p:cNvPr id="31" name="Espace réservé du contenu 2"/>
          <p:cNvSpPr>
            <a:spLocks noGrp="1"/>
          </p:cNvSpPr>
          <p:nvPr>
            <p:ph idx="1"/>
          </p:nvPr>
        </p:nvSpPr>
        <p:spPr>
          <a:xfrm>
            <a:off x="419877" y="1110343"/>
            <a:ext cx="11299371" cy="63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Mis-Registration Identification from an Interaction Matrix</a:t>
            </a:r>
          </a:p>
        </p:txBody>
      </p:sp>
      <p:sp>
        <p:nvSpPr>
          <p:cNvPr id="347" name="Espace réservé de la date 3"/>
          <p:cNvSpPr txBox="1">
            <a:spLocks/>
          </p:cNvSpPr>
          <p:nvPr/>
        </p:nvSpPr>
        <p:spPr>
          <a:xfrm>
            <a:off x="429985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51F09-430D-4F59-96B5-5B56B8D51FF1}" type="datetime1">
              <a:rPr lang="fr-FR" smtClean="0"/>
              <a:pPr/>
              <a:t>23/10/2018</a:t>
            </a:fld>
            <a:endParaRPr lang="en-US" dirty="0"/>
          </a:p>
        </p:txBody>
      </p:sp>
      <p:sp>
        <p:nvSpPr>
          <p:cNvPr id="348" name="Espace réservé du numéro de diapositive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A4A60E-8CB5-4A3E-B1D5-63EFBC114A29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Rectangle 6"/>
              <p:cNvSpPr/>
              <p:nvPr/>
            </p:nvSpPr>
            <p:spPr>
              <a:xfrm>
                <a:off x="10259618" y="1952632"/>
                <a:ext cx="1778496" cy="1813029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°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=0 %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=0 %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=100 %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=100 %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618" y="1952632"/>
                <a:ext cx="1778496" cy="1813029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3833333" b="-144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Rectangle 6"/>
              <p:cNvSpPr/>
              <p:nvPr/>
            </p:nvSpPr>
            <p:spPr>
              <a:xfrm>
                <a:off x="7605074" y="1955010"/>
                <a:ext cx="1778496" cy="1813029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=1.5 °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=30 %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=60 %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=103 %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=105 %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074" y="1955010"/>
                <a:ext cx="1778496" cy="1813029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4116667" b="-2609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1" name="Espace réservé de la date 3"/>
          <p:cNvSpPr txBox="1">
            <a:spLocks/>
          </p:cNvSpPr>
          <p:nvPr/>
        </p:nvSpPr>
        <p:spPr>
          <a:xfrm>
            <a:off x="429985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51F09-430D-4F59-96B5-5B56B8D51FF1}" type="datetime1">
              <a:rPr lang="fr-FR" smtClean="0"/>
              <a:pPr/>
              <a:t>23/10/2018</a:t>
            </a:fld>
            <a:endParaRPr lang="en-US" dirty="0"/>
          </a:p>
        </p:txBody>
      </p:sp>
      <p:sp>
        <p:nvSpPr>
          <p:cNvPr id="352" name="Espace réservé du numéro de diapositive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A4A60E-8CB5-4A3E-B1D5-63EFBC114A2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54" name="AutoShape 3"/>
          <p:cNvSpPr>
            <a:spLocks noChangeAspect="1" noChangeArrowheads="1" noTextEdit="1"/>
          </p:cNvSpPr>
          <p:nvPr/>
        </p:nvSpPr>
        <p:spPr bwMode="auto">
          <a:xfrm>
            <a:off x="0" y="4205288"/>
            <a:ext cx="12192000" cy="260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Freeform 5"/>
          <p:cNvSpPr>
            <a:spLocks noEditPoints="1"/>
          </p:cNvSpPr>
          <p:nvPr/>
        </p:nvSpPr>
        <p:spPr bwMode="auto">
          <a:xfrm>
            <a:off x="706438" y="4551363"/>
            <a:ext cx="1647825" cy="1647825"/>
          </a:xfrm>
          <a:custGeom>
            <a:avLst/>
            <a:gdLst>
              <a:gd name="T0" fmla="*/ 0 w 2088"/>
              <a:gd name="T1" fmla="*/ 2088 h 2088"/>
              <a:gd name="T2" fmla="*/ 2088 w 2088"/>
              <a:gd name="T3" fmla="*/ 2088 h 2088"/>
              <a:gd name="T4" fmla="*/ 2088 w 2088"/>
              <a:gd name="T5" fmla="*/ 0 h 2088"/>
              <a:gd name="T6" fmla="*/ 0 w 2088"/>
              <a:gd name="T7" fmla="*/ 0 h 2088"/>
              <a:gd name="T8" fmla="*/ 0 w 2088"/>
              <a:gd name="T9" fmla="*/ 2088 h 2088"/>
              <a:gd name="T10" fmla="*/ 0 w 2088"/>
              <a:gd name="T11" fmla="*/ 2088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8" h="2088">
                <a:moveTo>
                  <a:pt x="0" y="2088"/>
                </a:moveTo>
                <a:lnTo>
                  <a:pt x="2088" y="2088"/>
                </a:lnTo>
                <a:lnTo>
                  <a:pt x="2088" y="0"/>
                </a:lnTo>
                <a:lnTo>
                  <a:pt x="0" y="0"/>
                </a:lnTo>
                <a:lnTo>
                  <a:pt x="0" y="2088"/>
                </a:lnTo>
                <a:close/>
                <a:moveTo>
                  <a:pt x="0" y="2088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Freeform 6"/>
          <p:cNvSpPr>
            <a:spLocks noEditPoints="1"/>
          </p:cNvSpPr>
          <p:nvPr/>
        </p:nvSpPr>
        <p:spPr bwMode="auto">
          <a:xfrm>
            <a:off x="969963" y="6673851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9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6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7 w 169"/>
              <a:gd name="T25" fmla="*/ 0 h 147"/>
              <a:gd name="T26" fmla="*/ 132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1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3 w 169"/>
              <a:gd name="T39" fmla="*/ 147 h 147"/>
              <a:gd name="T40" fmla="*/ 93 w 169"/>
              <a:gd name="T41" fmla="*/ 135 h 147"/>
              <a:gd name="T42" fmla="*/ 111 w 169"/>
              <a:gd name="T43" fmla="*/ 134 h 147"/>
              <a:gd name="T44" fmla="*/ 119 w 169"/>
              <a:gd name="T45" fmla="*/ 125 h 147"/>
              <a:gd name="T46" fmla="*/ 119 w 169"/>
              <a:gd name="T47" fmla="*/ 46 h 147"/>
              <a:gd name="T48" fmla="*/ 114 w 169"/>
              <a:gd name="T49" fmla="*/ 19 h 147"/>
              <a:gd name="T50" fmla="*/ 95 w 169"/>
              <a:gd name="T51" fmla="*/ 8 h 147"/>
              <a:gd name="T52" fmla="*/ 63 w 169"/>
              <a:gd name="T53" fmla="*/ 24 h 147"/>
              <a:gd name="T54" fmla="*/ 51 w 169"/>
              <a:gd name="T55" fmla="*/ 59 h 147"/>
              <a:gd name="T56" fmla="*/ 51 w 169"/>
              <a:gd name="T57" fmla="*/ 125 h 147"/>
              <a:gd name="T58" fmla="*/ 58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3" y="23"/>
                  <a:pt x="59" y="15"/>
                  <a:pt x="68" y="9"/>
                </a:cubicBezTo>
                <a:cubicBezTo>
                  <a:pt x="77" y="3"/>
                  <a:pt x="86" y="0"/>
                  <a:pt x="97" y="0"/>
                </a:cubicBezTo>
                <a:cubicBezTo>
                  <a:pt x="112" y="0"/>
                  <a:pt x="124" y="3"/>
                  <a:pt x="132" y="11"/>
                </a:cubicBezTo>
                <a:cubicBezTo>
                  <a:pt x="139" y="18"/>
                  <a:pt x="143" y="29"/>
                  <a:pt x="143" y="45"/>
                </a:cubicBezTo>
                <a:lnTo>
                  <a:pt x="143" y="125"/>
                </a:lnTo>
                <a:cubicBezTo>
                  <a:pt x="143" y="129"/>
                  <a:pt x="146" y="132"/>
                  <a:pt x="151" y="134"/>
                </a:cubicBezTo>
                <a:cubicBezTo>
                  <a:pt x="155" y="135"/>
                  <a:pt x="162" y="135"/>
                  <a:pt x="169" y="135"/>
                </a:cubicBezTo>
                <a:lnTo>
                  <a:pt x="169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0" y="135"/>
                  <a:pt x="107" y="135"/>
                  <a:pt x="111" y="134"/>
                </a:cubicBezTo>
                <a:cubicBezTo>
                  <a:pt x="116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7" y="26"/>
                  <a:pt x="114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1" y="13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9" name="Freeform 7"/>
          <p:cNvSpPr>
            <a:spLocks noEditPoints="1"/>
          </p:cNvSpPr>
          <p:nvPr/>
        </p:nvSpPr>
        <p:spPr bwMode="auto">
          <a:xfrm>
            <a:off x="1112838" y="6608763"/>
            <a:ext cx="82550" cy="180975"/>
          </a:xfrm>
          <a:custGeom>
            <a:avLst/>
            <a:gdLst>
              <a:gd name="T0" fmla="*/ 0 w 103"/>
              <a:gd name="T1" fmla="*/ 228 h 228"/>
              <a:gd name="T2" fmla="*/ 0 w 103"/>
              <a:gd name="T3" fmla="*/ 216 h 228"/>
              <a:gd name="T4" fmla="*/ 36 w 103"/>
              <a:gd name="T5" fmla="*/ 206 h 228"/>
              <a:gd name="T6" fmla="*/ 36 w 103"/>
              <a:gd name="T7" fmla="*/ 23 h 228"/>
              <a:gd name="T8" fmla="*/ 0 w 103"/>
              <a:gd name="T9" fmla="*/ 12 h 228"/>
              <a:gd name="T10" fmla="*/ 0 w 103"/>
              <a:gd name="T11" fmla="*/ 0 h 228"/>
              <a:gd name="T12" fmla="*/ 103 w 103"/>
              <a:gd name="T13" fmla="*/ 0 h 228"/>
              <a:gd name="T14" fmla="*/ 103 w 103"/>
              <a:gd name="T15" fmla="*/ 12 h 228"/>
              <a:gd name="T16" fmla="*/ 67 w 103"/>
              <a:gd name="T17" fmla="*/ 23 h 228"/>
              <a:gd name="T18" fmla="*/ 67 w 103"/>
              <a:gd name="T19" fmla="*/ 206 h 228"/>
              <a:gd name="T20" fmla="*/ 103 w 103"/>
              <a:gd name="T21" fmla="*/ 216 h 228"/>
              <a:gd name="T22" fmla="*/ 103 w 103"/>
              <a:gd name="T23" fmla="*/ 228 h 228"/>
              <a:gd name="T24" fmla="*/ 0 w 103"/>
              <a:gd name="T25" fmla="*/ 228 h 228"/>
              <a:gd name="T26" fmla="*/ 0 w 103"/>
              <a:gd name="T27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228">
                <a:moveTo>
                  <a:pt x="0" y="228"/>
                </a:moveTo>
                <a:lnTo>
                  <a:pt x="0" y="216"/>
                </a:lnTo>
                <a:cubicBezTo>
                  <a:pt x="24" y="216"/>
                  <a:pt x="36" y="213"/>
                  <a:pt x="36" y="206"/>
                </a:cubicBezTo>
                <a:lnTo>
                  <a:pt x="36" y="23"/>
                </a:lnTo>
                <a:cubicBezTo>
                  <a:pt x="36" y="16"/>
                  <a:pt x="24" y="12"/>
                  <a:pt x="0" y="12"/>
                </a:cubicBezTo>
                <a:lnTo>
                  <a:pt x="0" y="0"/>
                </a:lnTo>
                <a:lnTo>
                  <a:pt x="103" y="0"/>
                </a:lnTo>
                <a:lnTo>
                  <a:pt x="103" y="12"/>
                </a:lnTo>
                <a:cubicBezTo>
                  <a:pt x="79" y="12"/>
                  <a:pt x="67" y="16"/>
                  <a:pt x="67" y="23"/>
                </a:cubicBezTo>
                <a:lnTo>
                  <a:pt x="67" y="206"/>
                </a:lnTo>
                <a:cubicBezTo>
                  <a:pt x="67" y="213"/>
                  <a:pt x="79" y="216"/>
                  <a:pt x="103" y="216"/>
                </a:cubicBezTo>
                <a:lnTo>
                  <a:pt x="103" y="228"/>
                </a:lnTo>
                <a:lnTo>
                  <a:pt x="0" y="228"/>
                </a:lnTo>
                <a:close/>
                <a:moveTo>
                  <a:pt x="0" y="22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0" name="Freeform 8"/>
          <p:cNvSpPr>
            <a:spLocks noEditPoints="1"/>
          </p:cNvSpPr>
          <p:nvPr/>
        </p:nvSpPr>
        <p:spPr bwMode="auto">
          <a:xfrm>
            <a:off x="1206500" y="6627813"/>
            <a:ext cx="80963" cy="165100"/>
          </a:xfrm>
          <a:custGeom>
            <a:avLst/>
            <a:gdLst>
              <a:gd name="T0" fmla="*/ 28 w 104"/>
              <a:gd name="T1" fmla="*/ 165 h 209"/>
              <a:gd name="T2" fmla="*/ 28 w 104"/>
              <a:gd name="T3" fmla="*/ 73 h 209"/>
              <a:gd name="T4" fmla="*/ 0 w 104"/>
              <a:gd name="T5" fmla="*/ 73 h 209"/>
              <a:gd name="T6" fmla="*/ 0 w 104"/>
              <a:gd name="T7" fmla="*/ 64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9 w 104"/>
              <a:gd name="T17" fmla="*/ 61 h 209"/>
              <a:gd name="T18" fmla="*/ 99 w 104"/>
              <a:gd name="T19" fmla="*/ 73 h 209"/>
              <a:gd name="T20" fmla="*/ 52 w 104"/>
              <a:gd name="T21" fmla="*/ 73 h 209"/>
              <a:gd name="T22" fmla="*/ 52 w 104"/>
              <a:gd name="T23" fmla="*/ 164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5 w 104"/>
              <a:gd name="T31" fmla="*/ 164 h 209"/>
              <a:gd name="T32" fmla="*/ 95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8 w 104"/>
              <a:gd name="T47" fmla="*/ 165 h 209"/>
              <a:gd name="T48" fmla="*/ 28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4"/>
                </a:lnTo>
                <a:cubicBezTo>
                  <a:pt x="14" y="64"/>
                  <a:pt x="25" y="58"/>
                  <a:pt x="32" y="44"/>
                </a:cubicBezTo>
                <a:cubicBezTo>
                  <a:pt x="39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3" y="182"/>
                  <a:pt x="56" y="189"/>
                </a:cubicBezTo>
                <a:cubicBezTo>
                  <a:pt x="60" y="196"/>
                  <a:pt x="65" y="199"/>
                  <a:pt x="73" y="199"/>
                </a:cubicBezTo>
                <a:cubicBezTo>
                  <a:pt x="81" y="199"/>
                  <a:pt x="86" y="195"/>
                  <a:pt x="89" y="188"/>
                </a:cubicBezTo>
                <a:cubicBezTo>
                  <a:pt x="93" y="181"/>
                  <a:pt x="95" y="173"/>
                  <a:pt x="95" y="164"/>
                </a:cubicBezTo>
                <a:lnTo>
                  <a:pt x="95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8" y="209"/>
                  <a:pt x="47" y="205"/>
                  <a:pt x="39" y="197"/>
                </a:cubicBezTo>
                <a:cubicBezTo>
                  <a:pt x="32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" name="Freeform 9"/>
          <p:cNvSpPr>
            <a:spLocks noEditPoints="1"/>
          </p:cNvSpPr>
          <p:nvPr/>
        </p:nvSpPr>
        <p:spPr bwMode="auto">
          <a:xfrm>
            <a:off x="1309688" y="6672263"/>
            <a:ext cx="101600" cy="120650"/>
          </a:xfrm>
          <a:custGeom>
            <a:avLst/>
            <a:gdLst>
              <a:gd name="T0" fmla="*/ 74 w 129"/>
              <a:gd name="T1" fmla="*/ 153 h 153"/>
              <a:gd name="T2" fmla="*/ 37 w 129"/>
              <a:gd name="T3" fmla="*/ 142 h 153"/>
              <a:gd name="T4" fmla="*/ 10 w 129"/>
              <a:gd name="T5" fmla="*/ 114 h 153"/>
              <a:gd name="T6" fmla="*/ 0 w 129"/>
              <a:gd name="T7" fmla="*/ 76 h 153"/>
              <a:gd name="T8" fmla="*/ 9 w 129"/>
              <a:gd name="T9" fmla="*/ 39 h 153"/>
              <a:gd name="T10" fmla="*/ 34 w 129"/>
              <a:gd name="T11" fmla="*/ 11 h 153"/>
              <a:gd name="T12" fmla="*/ 69 w 129"/>
              <a:gd name="T13" fmla="*/ 0 h 153"/>
              <a:gd name="T14" fmla="*/ 96 w 129"/>
              <a:gd name="T15" fmla="*/ 5 h 153"/>
              <a:gd name="T16" fmla="*/ 114 w 129"/>
              <a:gd name="T17" fmla="*/ 19 h 153"/>
              <a:gd name="T18" fmla="*/ 126 w 129"/>
              <a:gd name="T19" fmla="*/ 41 h 153"/>
              <a:gd name="T20" fmla="*/ 129 w 129"/>
              <a:gd name="T21" fmla="*/ 68 h 153"/>
              <a:gd name="T22" fmla="*/ 126 w 129"/>
              <a:gd name="T23" fmla="*/ 72 h 153"/>
              <a:gd name="T24" fmla="*/ 30 w 129"/>
              <a:gd name="T25" fmla="*/ 72 h 153"/>
              <a:gd name="T26" fmla="*/ 30 w 129"/>
              <a:gd name="T27" fmla="*/ 76 h 153"/>
              <a:gd name="T28" fmla="*/ 40 w 129"/>
              <a:gd name="T29" fmla="*/ 123 h 153"/>
              <a:gd name="T30" fmla="*/ 77 w 129"/>
              <a:gd name="T31" fmla="*/ 143 h 153"/>
              <a:gd name="T32" fmla="*/ 96 w 129"/>
              <a:gd name="T33" fmla="*/ 139 h 153"/>
              <a:gd name="T34" fmla="*/ 111 w 129"/>
              <a:gd name="T35" fmla="*/ 126 h 153"/>
              <a:gd name="T36" fmla="*/ 120 w 129"/>
              <a:gd name="T37" fmla="*/ 108 h 153"/>
              <a:gd name="T38" fmla="*/ 121 w 129"/>
              <a:gd name="T39" fmla="*/ 106 h 153"/>
              <a:gd name="T40" fmla="*/ 123 w 129"/>
              <a:gd name="T41" fmla="*/ 105 h 153"/>
              <a:gd name="T42" fmla="*/ 126 w 129"/>
              <a:gd name="T43" fmla="*/ 105 h 153"/>
              <a:gd name="T44" fmla="*/ 129 w 129"/>
              <a:gd name="T45" fmla="*/ 110 h 153"/>
              <a:gd name="T46" fmla="*/ 109 w 129"/>
              <a:gd name="T47" fmla="*/ 141 h 153"/>
              <a:gd name="T48" fmla="*/ 74 w 129"/>
              <a:gd name="T49" fmla="*/ 153 h 153"/>
              <a:gd name="T50" fmla="*/ 30 w 129"/>
              <a:gd name="T51" fmla="*/ 64 h 153"/>
              <a:gd name="T52" fmla="*/ 106 w 129"/>
              <a:gd name="T53" fmla="*/ 64 h 153"/>
              <a:gd name="T54" fmla="*/ 102 w 129"/>
              <a:gd name="T55" fmla="*/ 38 h 153"/>
              <a:gd name="T56" fmla="*/ 90 w 129"/>
              <a:gd name="T57" fmla="*/ 17 h 153"/>
              <a:gd name="T58" fmla="*/ 69 w 129"/>
              <a:gd name="T59" fmla="*/ 8 h 153"/>
              <a:gd name="T60" fmla="*/ 40 w 129"/>
              <a:gd name="T61" fmla="*/ 26 h 153"/>
              <a:gd name="T62" fmla="*/ 30 w 129"/>
              <a:gd name="T63" fmla="*/ 64 h 153"/>
              <a:gd name="T64" fmla="*/ 30 w 129"/>
              <a:gd name="T65" fmla="*/ 6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153">
                <a:moveTo>
                  <a:pt x="74" y="153"/>
                </a:moveTo>
                <a:cubicBezTo>
                  <a:pt x="61" y="153"/>
                  <a:pt x="48" y="149"/>
                  <a:pt x="37" y="142"/>
                </a:cubicBezTo>
                <a:cubicBezTo>
                  <a:pt x="25" y="135"/>
                  <a:pt x="16" y="125"/>
                  <a:pt x="10" y="114"/>
                </a:cubicBezTo>
                <a:cubicBezTo>
                  <a:pt x="4" y="102"/>
                  <a:pt x="0" y="89"/>
                  <a:pt x="0" y="76"/>
                </a:cubicBezTo>
                <a:cubicBezTo>
                  <a:pt x="0" y="63"/>
                  <a:pt x="3" y="51"/>
                  <a:pt x="9" y="39"/>
                </a:cubicBezTo>
                <a:cubicBezTo>
                  <a:pt x="15" y="27"/>
                  <a:pt x="23" y="18"/>
                  <a:pt x="34" y="11"/>
                </a:cubicBezTo>
                <a:cubicBezTo>
                  <a:pt x="44" y="3"/>
                  <a:pt x="56" y="0"/>
                  <a:pt x="69" y="0"/>
                </a:cubicBezTo>
                <a:cubicBezTo>
                  <a:pt x="79" y="0"/>
                  <a:pt x="88" y="1"/>
                  <a:pt x="96" y="5"/>
                </a:cubicBezTo>
                <a:cubicBezTo>
                  <a:pt x="103" y="8"/>
                  <a:pt x="110" y="13"/>
                  <a:pt x="114" y="19"/>
                </a:cubicBezTo>
                <a:cubicBezTo>
                  <a:pt x="119" y="25"/>
                  <a:pt x="123" y="32"/>
                  <a:pt x="126" y="41"/>
                </a:cubicBezTo>
                <a:cubicBezTo>
                  <a:pt x="128" y="49"/>
                  <a:pt x="129" y="58"/>
                  <a:pt x="129" y="68"/>
                </a:cubicBezTo>
                <a:cubicBezTo>
                  <a:pt x="129" y="71"/>
                  <a:pt x="128" y="72"/>
                  <a:pt x="126" y="72"/>
                </a:cubicBezTo>
                <a:lnTo>
                  <a:pt x="30" y="72"/>
                </a:lnTo>
                <a:lnTo>
                  <a:pt x="30" y="76"/>
                </a:lnTo>
                <a:cubicBezTo>
                  <a:pt x="30" y="94"/>
                  <a:pt x="33" y="110"/>
                  <a:pt x="40" y="123"/>
                </a:cubicBezTo>
                <a:cubicBezTo>
                  <a:pt x="48" y="136"/>
                  <a:pt x="60" y="143"/>
                  <a:pt x="77" y="143"/>
                </a:cubicBezTo>
                <a:cubicBezTo>
                  <a:pt x="84" y="143"/>
                  <a:pt x="90" y="142"/>
                  <a:pt x="96" y="139"/>
                </a:cubicBezTo>
                <a:cubicBezTo>
                  <a:pt x="102" y="136"/>
                  <a:pt x="107" y="131"/>
                  <a:pt x="111" y="126"/>
                </a:cubicBezTo>
                <a:cubicBezTo>
                  <a:pt x="115" y="120"/>
                  <a:pt x="118" y="115"/>
                  <a:pt x="120" y="108"/>
                </a:cubicBezTo>
                <a:cubicBezTo>
                  <a:pt x="120" y="108"/>
                  <a:pt x="120" y="107"/>
                  <a:pt x="121" y="106"/>
                </a:cubicBezTo>
                <a:cubicBezTo>
                  <a:pt x="122" y="106"/>
                  <a:pt x="122" y="105"/>
                  <a:pt x="123" y="105"/>
                </a:cubicBezTo>
                <a:lnTo>
                  <a:pt x="126" y="105"/>
                </a:lnTo>
                <a:cubicBezTo>
                  <a:pt x="128" y="105"/>
                  <a:pt x="129" y="107"/>
                  <a:pt x="129" y="110"/>
                </a:cubicBezTo>
                <a:cubicBezTo>
                  <a:pt x="126" y="122"/>
                  <a:pt x="119" y="133"/>
                  <a:pt x="109" y="141"/>
                </a:cubicBezTo>
                <a:cubicBezTo>
                  <a:pt x="99" y="149"/>
                  <a:pt x="87" y="153"/>
                  <a:pt x="74" y="153"/>
                </a:cubicBezTo>
                <a:close/>
                <a:moveTo>
                  <a:pt x="30" y="64"/>
                </a:moveTo>
                <a:lnTo>
                  <a:pt x="106" y="64"/>
                </a:lnTo>
                <a:cubicBezTo>
                  <a:pt x="106" y="55"/>
                  <a:pt x="105" y="47"/>
                  <a:pt x="102" y="38"/>
                </a:cubicBezTo>
                <a:cubicBezTo>
                  <a:pt x="100" y="30"/>
                  <a:pt x="96" y="23"/>
                  <a:pt x="90" y="17"/>
                </a:cubicBezTo>
                <a:cubicBezTo>
                  <a:pt x="85" y="11"/>
                  <a:pt x="78" y="8"/>
                  <a:pt x="69" y="8"/>
                </a:cubicBezTo>
                <a:cubicBezTo>
                  <a:pt x="57" y="8"/>
                  <a:pt x="47" y="14"/>
                  <a:pt x="40" y="26"/>
                </a:cubicBezTo>
                <a:cubicBezTo>
                  <a:pt x="33" y="38"/>
                  <a:pt x="30" y="50"/>
                  <a:pt x="30" y="64"/>
                </a:cubicBezTo>
                <a:close/>
                <a:moveTo>
                  <a:pt x="30" y="6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" name="Freeform 10"/>
          <p:cNvSpPr>
            <a:spLocks noEditPoints="1"/>
          </p:cNvSpPr>
          <p:nvPr/>
        </p:nvSpPr>
        <p:spPr bwMode="auto">
          <a:xfrm>
            <a:off x="1423988" y="6673851"/>
            <a:ext cx="90488" cy="115888"/>
          </a:xfrm>
          <a:custGeom>
            <a:avLst/>
            <a:gdLst>
              <a:gd name="T0" fmla="*/ 0 w 113"/>
              <a:gd name="T1" fmla="*/ 147 h 147"/>
              <a:gd name="T2" fmla="*/ 0 w 113"/>
              <a:gd name="T3" fmla="*/ 135 h 147"/>
              <a:gd name="T4" fmla="*/ 19 w 113"/>
              <a:gd name="T5" fmla="*/ 134 h 147"/>
              <a:gd name="T6" fmla="*/ 26 w 113"/>
              <a:gd name="T7" fmla="*/ 125 h 147"/>
              <a:gd name="T8" fmla="*/ 26 w 113"/>
              <a:gd name="T9" fmla="*/ 34 h 147"/>
              <a:gd name="T10" fmla="*/ 24 w 113"/>
              <a:gd name="T11" fmla="*/ 21 h 147"/>
              <a:gd name="T12" fmla="*/ 16 w 113"/>
              <a:gd name="T13" fmla="*/ 16 h 147"/>
              <a:gd name="T14" fmla="*/ 0 w 113"/>
              <a:gd name="T15" fmla="*/ 15 h 147"/>
              <a:gd name="T16" fmla="*/ 0 w 113"/>
              <a:gd name="T17" fmla="*/ 3 h 147"/>
              <a:gd name="T18" fmla="*/ 48 w 113"/>
              <a:gd name="T19" fmla="*/ 0 h 147"/>
              <a:gd name="T20" fmla="*/ 48 w 113"/>
              <a:gd name="T21" fmla="*/ 32 h 147"/>
              <a:gd name="T22" fmla="*/ 63 w 113"/>
              <a:gd name="T23" fmla="*/ 9 h 147"/>
              <a:gd name="T24" fmla="*/ 87 w 113"/>
              <a:gd name="T25" fmla="*/ 0 h 147"/>
              <a:gd name="T26" fmla="*/ 105 w 113"/>
              <a:gd name="T27" fmla="*/ 6 h 147"/>
              <a:gd name="T28" fmla="*/ 113 w 113"/>
              <a:gd name="T29" fmla="*/ 21 h 147"/>
              <a:gd name="T30" fmla="*/ 109 w 113"/>
              <a:gd name="T31" fmla="*/ 32 h 147"/>
              <a:gd name="T32" fmla="*/ 98 w 113"/>
              <a:gd name="T33" fmla="*/ 36 h 147"/>
              <a:gd name="T34" fmla="*/ 87 w 113"/>
              <a:gd name="T35" fmla="*/ 32 h 147"/>
              <a:gd name="T36" fmla="*/ 83 w 113"/>
              <a:gd name="T37" fmla="*/ 21 h 147"/>
              <a:gd name="T38" fmla="*/ 89 w 113"/>
              <a:gd name="T39" fmla="*/ 8 h 147"/>
              <a:gd name="T40" fmla="*/ 87 w 113"/>
              <a:gd name="T41" fmla="*/ 8 h 147"/>
              <a:gd name="T42" fmla="*/ 65 w 113"/>
              <a:gd name="T43" fmla="*/ 18 h 147"/>
              <a:gd name="T44" fmla="*/ 53 w 113"/>
              <a:gd name="T45" fmla="*/ 42 h 147"/>
              <a:gd name="T46" fmla="*/ 50 w 113"/>
              <a:gd name="T47" fmla="*/ 70 h 147"/>
              <a:gd name="T48" fmla="*/ 50 w 113"/>
              <a:gd name="T49" fmla="*/ 125 h 147"/>
              <a:gd name="T50" fmla="*/ 82 w 113"/>
              <a:gd name="T51" fmla="*/ 135 h 147"/>
              <a:gd name="T52" fmla="*/ 82 w 113"/>
              <a:gd name="T53" fmla="*/ 147 h 147"/>
              <a:gd name="T54" fmla="*/ 0 w 113"/>
              <a:gd name="T55" fmla="*/ 147 h 147"/>
              <a:gd name="T56" fmla="*/ 0 w 113"/>
              <a:gd name="T5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3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4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3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2" y="23"/>
                  <a:pt x="57" y="15"/>
                  <a:pt x="63" y="9"/>
                </a:cubicBezTo>
                <a:cubicBezTo>
                  <a:pt x="70" y="3"/>
                  <a:pt x="78" y="0"/>
                  <a:pt x="87" y="0"/>
                </a:cubicBezTo>
                <a:cubicBezTo>
                  <a:pt x="94" y="0"/>
                  <a:pt x="100" y="2"/>
                  <a:pt x="105" y="6"/>
                </a:cubicBezTo>
                <a:cubicBezTo>
                  <a:pt x="110" y="9"/>
                  <a:pt x="113" y="15"/>
                  <a:pt x="113" y="21"/>
                </a:cubicBezTo>
                <a:cubicBezTo>
                  <a:pt x="113" y="25"/>
                  <a:pt x="111" y="29"/>
                  <a:pt x="109" y="32"/>
                </a:cubicBezTo>
                <a:cubicBezTo>
                  <a:pt x="106" y="35"/>
                  <a:pt x="102" y="36"/>
                  <a:pt x="98" y="36"/>
                </a:cubicBezTo>
                <a:cubicBezTo>
                  <a:pt x="94" y="36"/>
                  <a:pt x="90" y="35"/>
                  <a:pt x="87" y="32"/>
                </a:cubicBezTo>
                <a:cubicBezTo>
                  <a:pt x="84" y="29"/>
                  <a:pt x="83" y="25"/>
                  <a:pt x="83" y="21"/>
                </a:cubicBezTo>
                <a:cubicBezTo>
                  <a:pt x="83" y="15"/>
                  <a:pt x="85" y="11"/>
                  <a:pt x="89" y="8"/>
                </a:cubicBezTo>
                <a:lnTo>
                  <a:pt x="87" y="8"/>
                </a:lnTo>
                <a:cubicBezTo>
                  <a:pt x="78" y="8"/>
                  <a:pt x="71" y="12"/>
                  <a:pt x="65" y="18"/>
                </a:cubicBezTo>
                <a:cubicBezTo>
                  <a:pt x="60" y="25"/>
                  <a:pt x="56" y="33"/>
                  <a:pt x="53" y="42"/>
                </a:cubicBezTo>
                <a:cubicBezTo>
                  <a:pt x="51" y="52"/>
                  <a:pt x="50" y="61"/>
                  <a:pt x="50" y="70"/>
                </a:cubicBezTo>
                <a:lnTo>
                  <a:pt x="50" y="125"/>
                </a:lnTo>
                <a:cubicBezTo>
                  <a:pt x="50" y="132"/>
                  <a:pt x="60" y="135"/>
                  <a:pt x="82" y="135"/>
                </a:cubicBezTo>
                <a:lnTo>
                  <a:pt x="82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" name="Freeform 11"/>
          <p:cNvSpPr>
            <a:spLocks noEditPoints="1"/>
          </p:cNvSpPr>
          <p:nvPr/>
        </p:nvSpPr>
        <p:spPr bwMode="auto">
          <a:xfrm>
            <a:off x="1530350" y="6672263"/>
            <a:ext cx="119063" cy="120650"/>
          </a:xfrm>
          <a:custGeom>
            <a:avLst/>
            <a:gdLst>
              <a:gd name="T0" fmla="*/ 0 w 151"/>
              <a:gd name="T1" fmla="*/ 116 h 153"/>
              <a:gd name="T2" fmla="*/ 16 w 151"/>
              <a:gd name="T3" fmla="*/ 84 h 153"/>
              <a:gd name="T4" fmla="*/ 53 w 151"/>
              <a:gd name="T5" fmla="*/ 66 h 153"/>
              <a:gd name="T6" fmla="*/ 95 w 151"/>
              <a:gd name="T7" fmla="*/ 61 h 153"/>
              <a:gd name="T8" fmla="*/ 95 w 151"/>
              <a:gd name="T9" fmla="*/ 48 h 153"/>
              <a:gd name="T10" fmla="*/ 91 w 151"/>
              <a:gd name="T11" fmla="*/ 29 h 153"/>
              <a:gd name="T12" fmla="*/ 79 w 151"/>
              <a:gd name="T13" fmla="*/ 14 h 153"/>
              <a:gd name="T14" fmla="*/ 61 w 151"/>
              <a:gd name="T15" fmla="*/ 8 h 153"/>
              <a:gd name="T16" fmla="*/ 27 w 151"/>
              <a:gd name="T17" fmla="*/ 18 h 153"/>
              <a:gd name="T18" fmla="*/ 38 w 151"/>
              <a:gd name="T19" fmla="*/ 23 h 153"/>
              <a:gd name="T20" fmla="*/ 42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4 w 151"/>
              <a:gd name="T27" fmla="*/ 46 h 153"/>
              <a:gd name="T28" fmla="*/ 10 w 151"/>
              <a:gd name="T29" fmla="*/ 34 h 153"/>
              <a:gd name="T30" fmla="*/ 26 w 151"/>
              <a:gd name="T31" fmla="*/ 8 h 153"/>
              <a:gd name="T32" fmla="*/ 61 w 151"/>
              <a:gd name="T33" fmla="*/ 0 h 153"/>
              <a:gd name="T34" fmla="*/ 88 w 151"/>
              <a:gd name="T35" fmla="*/ 6 h 153"/>
              <a:gd name="T36" fmla="*/ 110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2 w 151"/>
              <a:gd name="T43" fmla="*/ 134 h 153"/>
              <a:gd name="T44" fmla="*/ 131 w 151"/>
              <a:gd name="T45" fmla="*/ 139 h 153"/>
              <a:gd name="T46" fmla="*/ 139 w 151"/>
              <a:gd name="T47" fmla="*/ 134 h 153"/>
              <a:gd name="T48" fmla="*/ 142 w 151"/>
              <a:gd name="T49" fmla="*/ 122 h 153"/>
              <a:gd name="T50" fmla="*/ 142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7 w 151"/>
              <a:gd name="T57" fmla="*/ 136 h 153"/>
              <a:gd name="T58" fmla="*/ 137 w 151"/>
              <a:gd name="T59" fmla="*/ 147 h 153"/>
              <a:gd name="T60" fmla="*/ 123 w 151"/>
              <a:gd name="T61" fmla="*/ 151 h 153"/>
              <a:gd name="T62" fmla="*/ 106 w 151"/>
              <a:gd name="T63" fmla="*/ 144 h 153"/>
              <a:gd name="T64" fmla="*/ 98 w 151"/>
              <a:gd name="T65" fmla="*/ 125 h 153"/>
              <a:gd name="T66" fmla="*/ 80 w 151"/>
              <a:gd name="T67" fmla="*/ 145 h 153"/>
              <a:gd name="T68" fmla="*/ 54 w 151"/>
              <a:gd name="T69" fmla="*/ 153 h 153"/>
              <a:gd name="T70" fmla="*/ 29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7 w 151"/>
              <a:gd name="T77" fmla="*/ 116 h 153"/>
              <a:gd name="T78" fmla="*/ 36 w 151"/>
              <a:gd name="T79" fmla="*/ 136 h 153"/>
              <a:gd name="T80" fmla="*/ 56 w 151"/>
              <a:gd name="T81" fmla="*/ 144 h 153"/>
              <a:gd name="T82" fmla="*/ 76 w 151"/>
              <a:gd name="T83" fmla="*/ 139 h 153"/>
              <a:gd name="T84" fmla="*/ 90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8 w 151"/>
              <a:gd name="T93" fmla="*/ 90 h 153"/>
              <a:gd name="T94" fmla="*/ 27 w 151"/>
              <a:gd name="T95" fmla="*/ 116 h 153"/>
              <a:gd name="T96" fmla="*/ 27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5" y="92"/>
                  <a:pt x="16" y="84"/>
                </a:cubicBezTo>
                <a:cubicBezTo>
                  <a:pt x="26" y="76"/>
                  <a:pt x="39" y="70"/>
                  <a:pt x="53" y="66"/>
                </a:cubicBezTo>
                <a:cubicBezTo>
                  <a:pt x="68" y="63"/>
                  <a:pt x="82" y="61"/>
                  <a:pt x="95" y="61"/>
                </a:cubicBezTo>
                <a:lnTo>
                  <a:pt x="95" y="48"/>
                </a:lnTo>
                <a:cubicBezTo>
                  <a:pt x="95" y="41"/>
                  <a:pt x="94" y="35"/>
                  <a:pt x="91" y="29"/>
                </a:cubicBezTo>
                <a:cubicBezTo>
                  <a:pt x="88" y="23"/>
                  <a:pt x="84" y="18"/>
                  <a:pt x="79" y="14"/>
                </a:cubicBezTo>
                <a:cubicBezTo>
                  <a:pt x="73" y="10"/>
                  <a:pt x="67" y="8"/>
                  <a:pt x="61" y="8"/>
                </a:cubicBezTo>
                <a:cubicBezTo>
                  <a:pt x="46" y="8"/>
                  <a:pt x="35" y="12"/>
                  <a:pt x="27" y="18"/>
                </a:cubicBezTo>
                <a:cubicBezTo>
                  <a:pt x="31" y="18"/>
                  <a:pt x="35" y="20"/>
                  <a:pt x="38" y="23"/>
                </a:cubicBezTo>
                <a:cubicBezTo>
                  <a:pt x="40" y="26"/>
                  <a:pt x="42" y="30"/>
                  <a:pt x="42" y="34"/>
                </a:cubicBezTo>
                <a:cubicBezTo>
                  <a:pt x="42" y="39"/>
                  <a:pt x="40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1" y="50"/>
                  <a:pt x="18" y="49"/>
                  <a:pt x="14" y="46"/>
                </a:cubicBezTo>
                <a:cubicBezTo>
                  <a:pt x="11" y="43"/>
                  <a:pt x="10" y="39"/>
                  <a:pt x="10" y="34"/>
                </a:cubicBezTo>
                <a:cubicBezTo>
                  <a:pt x="10" y="23"/>
                  <a:pt x="15" y="14"/>
                  <a:pt x="26" y="8"/>
                </a:cubicBezTo>
                <a:cubicBezTo>
                  <a:pt x="36" y="2"/>
                  <a:pt x="48" y="0"/>
                  <a:pt x="61" y="0"/>
                </a:cubicBezTo>
                <a:cubicBezTo>
                  <a:pt x="70" y="0"/>
                  <a:pt x="79" y="2"/>
                  <a:pt x="88" y="6"/>
                </a:cubicBezTo>
                <a:cubicBezTo>
                  <a:pt x="97" y="9"/>
                  <a:pt x="105" y="15"/>
                  <a:pt x="110" y="22"/>
                </a:cubicBezTo>
                <a:cubicBezTo>
                  <a:pt x="116" y="29"/>
                  <a:pt x="119" y="37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2" y="134"/>
                </a:cubicBezTo>
                <a:cubicBezTo>
                  <a:pt x="124" y="138"/>
                  <a:pt x="127" y="139"/>
                  <a:pt x="131" y="139"/>
                </a:cubicBezTo>
                <a:cubicBezTo>
                  <a:pt x="134" y="139"/>
                  <a:pt x="137" y="138"/>
                  <a:pt x="139" y="134"/>
                </a:cubicBezTo>
                <a:cubicBezTo>
                  <a:pt x="141" y="130"/>
                  <a:pt x="142" y="126"/>
                  <a:pt x="142" y="122"/>
                </a:cubicBezTo>
                <a:lnTo>
                  <a:pt x="142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50" y="132"/>
                  <a:pt x="147" y="136"/>
                </a:cubicBezTo>
                <a:cubicBezTo>
                  <a:pt x="145" y="141"/>
                  <a:pt x="141" y="144"/>
                  <a:pt x="137" y="147"/>
                </a:cubicBezTo>
                <a:cubicBezTo>
                  <a:pt x="133" y="150"/>
                  <a:pt x="128" y="151"/>
                  <a:pt x="123" y="151"/>
                </a:cubicBezTo>
                <a:cubicBezTo>
                  <a:pt x="116" y="151"/>
                  <a:pt x="110" y="149"/>
                  <a:pt x="106" y="144"/>
                </a:cubicBezTo>
                <a:cubicBezTo>
                  <a:pt x="101" y="138"/>
                  <a:pt x="98" y="132"/>
                  <a:pt x="98" y="125"/>
                </a:cubicBezTo>
                <a:cubicBezTo>
                  <a:pt x="94" y="134"/>
                  <a:pt x="88" y="140"/>
                  <a:pt x="80" y="145"/>
                </a:cubicBezTo>
                <a:cubicBezTo>
                  <a:pt x="72" y="150"/>
                  <a:pt x="63" y="153"/>
                  <a:pt x="54" y="153"/>
                </a:cubicBezTo>
                <a:cubicBezTo>
                  <a:pt x="46" y="153"/>
                  <a:pt x="37" y="151"/>
                  <a:pt x="29" y="149"/>
                </a:cubicBezTo>
                <a:cubicBezTo>
                  <a:pt x="21" y="147"/>
                  <a:pt x="14" y="143"/>
                  <a:pt x="8" y="137"/>
                </a:cubicBezTo>
                <a:cubicBezTo>
                  <a:pt x="3" y="132"/>
                  <a:pt x="0" y="125"/>
                  <a:pt x="0" y="116"/>
                </a:cubicBezTo>
                <a:close/>
                <a:moveTo>
                  <a:pt x="27" y="116"/>
                </a:moveTo>
                <a:cubicBezTo>
                  <a:pt x="27" y="124"/>
                  <a:pt x="30" y="131"/>
                  <a:pt x="36" y="136"/>
                </a:cubicBezTo>
                <a:cubicBezTo>
                  <a:pt x="42" y="141"/>
                  <a:pt x="48" y="144"/>
                  <a:pt x="56" y="144"/>
                </a:cubicBezTo>
                <a:cubicBezTo>
                  <a:pt x="63" y="144"/>
                  <a:pt x="70" y="142"/>
                  <a:pt x="76" y="139"/>
                </a:cubicBezTo>
                <a:cubicBezTo>
                  <a:pt x="82" y="135"/>
                  <a:pt x="86" y="130"/>
                  <a:pt x="90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5" y="70"/>
                  <a:pt x="75" y="72"/>
                  <a:pt x="64" y="75"/>
                </a:cubicBezTo>
                <a:cubicBezTo>
                  <a:pt x="53" y="78"/>
                  <a:pt x="45" y="83"/>
                  <a:pt x="38" y="90"/>
                </a:cubicBezTo>
                <a:cubicBezTo>
                  <a:pt x="31" y="97"/>
                  <a:pt x="27" y="106"/>
                  <a:pt x="27" y="116"/>
                </a:cubicBezTo>
                <a:close/>
                <a:moveTo>
                  <a:pt x="27" y="11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4" name="Freeform 12"/>
          <p:cNvSpPr>
            <a:spLocks noEditPoints="1"/>
          </p:cNvSpPr>
          <p:nvPr/>
        </p:nvSpPr>
        <p:spPr bwMode="auto">
          <a:xfrm>
            <a:off x="1655763" y="6627813"/>
            <a:ext cx="82550" cy="165100"/>
          </a:xfrm>
          <a:custGeom>
            <a:avLst/>
            <a:gdLst>
              <a:gd name="T0" fmla="*/ 28 w 105"/>
              <a:gd name="T1" fmla="*/ 165 h 209"/>
              <a:gd name="T2" fmla="*/ 28 w 105"/>
              <a:gd name="T3" fmla="*/ 73 h 209"/>
              <a:gd name="T4" fmla="*/ 0 w 105"/>
              <a:gd name="T5" fmla="*/ 73 h 209"/>
              <a:gd name="T6" fmla="*/ 0 w 105"/>
              <a:gd name="T7" fmla="*/ 64 h 209"/>
              <a:gd name="T8" fmla="*/ 32 w 105"/>
              <a:gd name="T9" fmla="*/ 44 h 209"/>
              <a:gd name="T10" fmla="*/ 43 w 105"/>
              <a:gd name="T11" fmla="*/ 0 h 209"/>
              <a:gd name="T12" fmla="*/ 52 w 105"/>
              <a:gd name="T13" fmla="*/ 0 h 209"/>
              <a:gd name="T14" fmla="*/ 52 w 105"/>
              <a:gd name="T15" fmla="*/ 61 h 209"/>
              <a:gd name="T16" fmla="*/ 99 w 105"/>
              <a:gd name="T17" fmla="*/ 61 h 209"/>
              <a:gd name="T18" fmla="*/ 99 w 105"/>
              <a:gd name="T19" fmla="*/ 73 h 209"/>
              <a:gd name="T20" fmla="*/ 52 w 105"/>
              <a:gd name="T21" fmla="*/ 73 h 209"/>
              <a:gd name="T22" fmla="*/ 52 w 105"/>
              <a:gd name="T23" fmla="*/ 164 h 209"/>
              <a:gd name="T24" fmla="*/ 57 w 105"/>
              <a:gd name="T25" fmla="*/ 189 h 209"/>
              <a:gd name="T26" fmla="*/ 74 w 105"/>
              <a:gd name="T27" fmla="*/ 199 h 209"/>
              <a:gd name="T28" fmla="*/ 90 w 105"/>
              <a:gd name="T29" fmla="*/ 188 h 209"/>
              <a:gd name="T30" fmla="*/ 95 w 105"/>
              <a:gd name="T31" fmla="*/ 164 h 209"/>
              <a:gd name="T32" fmla="*/ 95 w 105"/>
              <a:gd name="T33" fmla="*/ 145 h 209"/>
              <a:gd name="T34" fmla="*/ 105 w 105"/>
              <a:gd name="T35" fmla="*/ 145 h 209"/>
              <a:gd name="T36" fmla="*/ 105 w 105"/>
              <a:gd name="T37" fmla="*/ 165 h 209"/>
              <a:gd name="T38" fmla="*/ 101 w 105"/>
              <a:gd name="T39" fmla="*/ 186 h 209"/>
              <a:gd name="T40" fmla="*/ 89 w 105"/>
              <a:gd name="T41" fmla="*/ 202 h 209"/>
              <a:gd name="T42" fmla="*/ 71 w 105"/>
              <a:gd name="T43" fmla="*/ 209 h 209"/>
              <a:gd name="T44" fmla="*/ 39 w 105"/>
              <a:gd name="T45" fmla="*/ 197 h 209"/>
              <a:gd name="T46" fmla="*/ 28 w 105"/>
              <a:gd name="T47" fmla="*/ 165 h 209"/>
              <a:gd name="T48" fmla="*/ 28 w 105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4"/>
                </a:lnTo>
                <a:cubicBezTo>
                  <a:pt x="15" y="64"/>
                  <a:pt x="25" y="58"/>
                  <a:pt x="32" y="44"/>
                </a:cubicBezTo>
                <a:cubicBezTo>
                  <a:pt x="39" y="31"/>
                  <a:pt x="43" y="16"/>
                  <a:pt x="43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4" y="182"/>
                  <a:pt x="57" y="189"/>
                </a:cubicBezTo>
                <a:cubicBezTo>
                  <a:pt x="60" y="196"/>
                  <a:pt x="65" y="199"/>
                  <a:pt x="74" y="199"/>
                </a:cubicBezTo>
                <a:cubicBezTo>
                  <a:pt x="81" y="199"/>
                  <a:pt x="86" y="195"/>
                  <a:pt x="90" y="188"/>
                </a:cubicBezTo>
                <a:cubicBezTo>
                  <a:pt x="93" y="181"/>
                  <a:pt x="95" y="173"/>
                  <a:pt x="95" y="164"/>
                </a:cubicBezTo>
                <a:lnTo>
                  <a:pt x="95" y="145"/>
                </a:lnTo>
                <a:lnTo>
                  <a:pt x="105" y="145"/>
                </a:lnTo>
                <a:lnTo>
                  <a:pt x="105" y="165"/>
                </a:lnTo>
                <a:cubicBezTo>
                  <a:pt x="105" y="172"/>
                  <a:pt x="103" y="179"/>
                  <a:pt x="101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8" y="209"/>
                  <a:pt x="47" y="205"/>
                  <a:pt x="39" y="197"/>
                </a:cubicBezTo>
                <a:cubicBezTo>
                  <a:pt x="32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5" name="Freeform 13"/>
          <p:cNvSpPr>
            <a:spLocks noEditPoints="1"/>
          </p:cNvSpPr>
          <p:nvPr/>
        </p:nvSpPr>
        <p:spPr bwMode="auto">
          <a:xfrm>
            <a:off x="1758950" y="6613526"/>
            <a:ext cx="57150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2 w 73"/>
              <a:gd name="T13" fmla="*/ 91 h 223"/>
              <a:gd name="T14" fmla="*/ 2 w 73"/>
              <a:gd name="T15" fmla="*/ 79 h 223"/>
              <a:gd name="T16" fmla="*/ 50 w 73"/>
              <a:gd name="T17" fmla="*/ 76 h 223"/>
              <a:gd name="T18" fmla="*/ 50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5 w 73"/>
              <a:gd name="T29" fmla="*/ 18 h 223"/>
              <a:gd name="T30" fmla="*/ 20 w 73"/>
              <a:gd name="T31" fmla="*/ 6 h 223"/>
              <a:gd name="T32" fmla="*/ 33 w 73"/>
              <a:gd name="T33" fmla="*/ 0 h 223"/>
              <a:gd name="T34" fmla="*/ 42 w 73"/>
              <a:gd name="T35" fmla="*/ 2 h 223"/>
              <a:gd name="T36" fmla="*/ 49 w 73"/>
              <a:gd name="T37" fmla="*/ 9 h 223"/>
              <a:gd name="T38" fmla="*/ 51 w 73"/>
              <a:gd name="T39" fmla="*/ 18 h 223"/>
              <a:gd name="T40" fmla="*/ 46 w 73"/>
              <a:gd name="T41" fmla="*/ 31 h 223"/>
              <a:gd name="T42" fmla="*/ 33 w 73"/>
              <a:gd name="T43" fmla="*/ 37 h 223"/>
              <a:gd name="T44" fmla="*/ 20 w 73"/>
              <a:gd name="T45" fmla="*/ 31 h 223"/>
              <a:gd name="T46" fmla="*/ 15 w 73"/>
              <a:gd name="T47" fmla="*/ 18 h 223"/>
              <a:gd name="T48" fmla="*/ 15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8" y="211"/>
                  <a:pt x="14" y="211"/>
                  <a:pt x="19" y="210"/>
                </a:cubicBezTo>
                <a:cubicBezTo>
                  <a:pt x="24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5" y="96"/>
                  <a:pt x="21" y="94"/>
                </a:cubicBezTo>
                <a:cubicBezTo>
                  <a:pt x="18" y="92"/>
                  <a:pt x="12" y="91"/>
                  <a:pt x="2" y="91"/>
                </a:cubicBezTo>
                <a:lnTo>
                  <a:pt x="2" y="79"/>
                </a:lnTo>
                <a:lnTo>
                  <a:pt x="50" y="76"/>
                </a:lnTo>
                <a:lnTo>
                  <a:pt x="50" y="201"/>
                </a:lnTo>
                <a:cubicBezTo>
                  <a:pt x="50" y="205"/>
                  <a:pt x="52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5" y="18"/>
                </a:moveTo>
                <a:cubicBezTo>
                  <a:pt x="15" y="14"/>
                  <a:pt x="17" y="9"/>
                  <a:pt x="20" y="6"/>
                </a:cubicBezTo>
                <a:cubicBezTo>
                  <a:pt x="24" y="2"/>
                  <a:pt x="28" y="0"/>
                  <a:pt x="33" y="0"/>
                </a:cubicBezTo>
                <a:cubicBezTo>
                  <a:pt x="36" y="0"/>
                  <a:pt x="39" y="1"/>
                  <a:pt x="42" y="2"/>
                </a:cubicBezTo>
                <a:cubicBezTo>
                  <a:pt x="45" y="4"/>
                  <a:pt x="47" y="6"/>
                  <a:pt x="49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7"/>
                  <a:pt x="46" y="31"/>
                </a:cubicBezTo>
                <a:cubicBezTo>
                  <a:pt x="42" y="35"/>
                  <a:pt x="38" y="37"/>
                  <a:pt x="33" y="37"/>
                </a:cubicBezTo>
                <a:cubicBezTo>
                  <a:pt x="28" y="37"/>
                  <a:pt x="24" y="35"/>
                  <a:pt x="20" y="31"/>
                </a:cubicBezTo>
                <a:cubicBezTo>
                  <a:pt x="17" y="27"/>
                  <a:pt x="15" y="23"/>
                  <a:pt x="15" y="18"/>
                </a:cubicBezTo>
                <a:close/>
                <a:moveTo>
                  <a:pt x="15" y="1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6" name="Freeform 14"/>
          <p:cNvSpPr>
            <a:spLocks noEditPoints="1"/>
          </p:cNvSpPr>
          <p:nvPr/>
        </p:nvSpPr>
        <p:spPr bwMode="auto">
          <a:xfrm>
            <a:off x="1830388" y="6672263"/>
            <a:ext cx="117475" cy="120650"/>
          </a:xfrm>
          <a:custGeom>
            <a:avLst/>
            <a:gdLst>
              <a:gd name="T0" fmla="*/ 74 w 148"/>
              <a:gd name="T1" fmla="*/ 153 h 153"/>
              <a:gd name="T2" fmla="*/ 37 w 148"/>
              <a:gd name="T3" fmla="*/ 143 h 153"/>
              <a:gd name="T4" fmla="*/ 10 w 148"/>
              <a:gd name="T5" fmla="*/ 115 h 153"/>
              <a:gd name="T6" fmla="*/ 0 w 148"/>
              <a:gd name="T7" fmla="*/ 78 h 153"/>
              <a:gd name="T8" fmla="*/ 6 w 148"/>
              <a:gd name="T9" fmla="*/ 49 h 153"/>
              <a:gd name="T10" fmla="*/ 21 w 148"/>
              <a:gd name="T11" fmla="*/ 23 h 153"/>
              <a:gd name="T12" fmla="*/ 45 w 148"/>
              <a:gd name="T13" fmla="*/ 6 h 153"/>
              <a:gd name="T14" fmla="*/ 74 w 148"/>
              <a:gd name="T15" fmla="*/ 0 h 153"/>
              <a:gd name="T16" fmla="*/ 111 w 148"/>
              <a:gd name="T17" fmla="*/ 11 h 153"/>
              <a:gd name="T18" fmla="*/ 138 w 148"/>
              <a:gd name="T19" fmla="*/ 39 h 153"/>
              <a:gd name="T20" fmla="*/ 148 w 148"/>
              <a:gd name="T21" fmla="*/ 78 h 153"/>
              <a:gd name="T22" fmla="*/ 138 w 148"/>
              <a:gd name="T23" fmla="*/ 115 h 153"/>
              <a:gd name="T24" fmla="*/ 111 w 148"/>
              <a:gd name="T25" fmla="*/ 143 h 153"/>
              <a:gd name="T26" fmla="*/ 74 w 148"/>
              <a:gd name="T27" fmla="*/ 153 h 153"/>
              <a:gd name="T28" fmla="*/ 74 w 148"/>
              <a:gd name="T29" fmla="*/ 143 h 153"/>
              <a:gd name="T30" fmla="*/ 110 w 148"/>
              <a:gd name="T31" fmla="*/ 124 h 153"/>
              <a:gd name="T32" fmla="*/ 119 w 148"/>
              <a:gd name="T33" fmla="*/ 74 h 153"/>
              <a:gd name="T34" fmla="*/ 117 w 148"/>
              <a:gd name="T35" fmla="*/ 47 h 153"/>
              <a:gd name="T36" fmla="*/ 109 w 148"/>
              <a:gd name="T37" fmla="*/ 27 h 153"/>
              <a:gd name="T38" fmla="*/ 100 w 148"/>
              <a:gd name="T39" fmla="*/ 17 h 153"/>
              <a:gd name="T40" fmla="*/ 88 w 148"/>
              <a:gd name="T41" fmla="*/ 11 h 153"/>
              <a:gd name="T42" fmla="*/ 74 w 148"/>
              <a:gd name="T43" fmla="*/ 8 h 153"/>
              <a:gd name="T44" fmla="*/ 54 w 148"/>
              <a:gd name="T45" fmla="*/ 13 h 153"/>
              <a:gd name="T46" fmla="*/ 39 w 148"/>
              <a:gd name="T47" fmla="*/ 27 h 153"/>
              <a:gd name="T48" fmla="*/ 31 w 148"/>
              <a:gd name="T49" fmla="*/ 47 h 153"/>
              <a:gd name="T50" fmla="*/ 29 w 148"/>
              <a:gd name="T51" fmla="*/ 74 h 153"/>
              <a:gd name="T52" fmla="*/ 33 w 148"/>
              <a:gd name="T53" fmla="*/ 108 h 153"/>
              <a:gd name="T54" fmla="*/ 46 w 148"/>
              <a:gd name="T55" fmla="*/ 133 h 153"/>
              <a:gd name="T56" fmla="*/ 74 w 148"/>
              <a:gd name="T57" fmla="*/ 143 h 153"/>
              <a:gd name="T58" fmla="*/ 74 w 148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153">
                <a:moveTo>
                  <a:pt x="74" y="153"/>
                </a:moveTo>
                <a:cubicBezTo>
                  <a:pt x="61" y="153"/>
                  <a:pt x="48" y="149"/>
                  <a:pt x="37" y="143"/>
                </a:cubicBezTo>
                <a:cubicBezTo>
                  <a:pt x="26" y="136"/>
                  <a:pt x="17" y="127"/>
                  <a:pt x="10" y="115"/>
                </a:cubicBezTo>
                <a:cubicBezTo>
                  <a:pt x="4" y="104"/>
                  <a:pt x="0" y="91"/>
                  <a:pt x="0" y="78"/>
                </a:cubicBezTo>
                <a:cubicBezTo>
                  <a:pt x="0" y="68"/>
                  <a:pt x="2" y="58"/>
                  <a:pt x="6" y="49"/>
                </a:cubicBezTo>
                <a:cubicBezTo>
                  <a:pt x="9" y="39"/>
                  <a:pt x="15" y="31"/>
                  <a:pt x="21" y="23"/>
                </a:cubicBezTo>
                <a:cubicBezTo>
                  <a:pt x="28" y="16"/>
                  <a:pt x="36" y="10"/>
                  <a:pt x="45" y="6"/>
                </a:cubicBezTo>
                <a:cubicBezTo>
                  <a:pt x="54" y="2"/>
                  <a:pt x="64" y="0"/>
                  <a:pt x="74" y="0"/>
                </a:cubicBezTo>
                <a:cubicBezTo>
                  <a:pt x="88" y="0"/>
                  <a:pt x="100" y="3"/>
                  <a:pt x="111" y="11"/>
                </a:cubicBezTo>
                <a:cubicBezTo>
                  <a:pt x="123" y="18"/>
                  <a:pt x="132" y="27"/>
                  <a:pt x="138" y="39"/>
                </a:cubicBezTo>
                <a:cubicBezTo>
                  <a:pt x="145" y="52"/>
                  <a:pt x="148" y="64"/>
                  <a:pt x="148" y="78"/>
                </a:cubicBezTo>
                <a:cubicBezTo>
                  <a:pt x="148" y="91"/>
                  <a:pt x="145" y="104"/>
                  <a:pt x="138" y="115"/>
                </a:cubicBezTo>
                <a:cubicBezTo>
                  <a:pt x="131" y="127"/>
                  <a:pt x="122" y="136"/>
                  <a:pt x="111" y="143"/>
                </a:cubicBezTo>
                <a:cubicBezTo>
                  <a:pt x="100" y="149"/>
                  <a:pt x="87" y="153"/>
                  <a:pt x="74" y="153"/>
                </a:cubicBezTo>
                <a:close/>
                <a:moveTo>
                  <a:pt x="74" y="143"/>
                </a:moveTo>
                <a:cubicBezTo>
                  <a:pt x="92" y="143"/>
                  <a:pt x="104" y="137"/>
                  <a:pt x="110" y="124"/>
                </a:cubicBezTo>
                <a:cubicBezTo>
                  <a:pt x="116" y="111"/>
                  <a:pt x="119" y="94"/>
                  <a:pt x="119" y="74"/>
                </a:cubicBezTo>
                <a:cubicBezTo>
                  <a:pt x="119" y="63"/>
                  <a:pt x="118" y="54"/>
                  <a:pt x="117" y="47"/>
                </a:cubicBezTo>
                <a:cubicBezTo>
                  <a:pt x="116" y="39"/>
                  <a:pt x="113" y="33"/>
                  <a:pt x="109" y="27"/>
                </a:cubicBezTo>
                <a:cubicBezTo>
                  <a:pt x="107" y="23"/>
                  <a:pt x="104" y="20"/>
                  <a:pt x="100" y="17"/>
                </a:cubicBezTo>
                <a:cubicBezTo>
                  <a:pt x="96" y="14"/>
                  <a:pt x="92" y="12"/>
                  <a:pt x="88" y="11"/>
                </a:cubicBezTo>
                <a:cubicBezTo>
                  <a:pt x="83" y="9"/>
                  <a:pt x="79" y="8"/>
                  <a:pt x="74" y="8"/>
                </a:cubicBezTo>
                <a:cubicBezTo>
                  <a:pt x="67" y="8"/>
                  <a:pt x="61" y="10"/>
                  <a:pt x="54" y="13"/>
                </a:cubicBezTo>
                <a:cubicBezTo>
                  <a:pt x="48" y="16"/>
                  <a:pt x="43" y="21"/>
                  <a:pt x="39" y="27"/>
                </a:cubicBezTo>
                <a:cubicBezTo>
                  <a:pt x="35" y="33"/>
                  <a:pt x="32" y="40"/>
                  <a:pt x="31" y="47"/>
                </a:cubicBezTo>
                <a:cubicBezTo>
                  <a:pt x="30" y="55"/>
                  <a:pt x="29" y="64"/>
                  <a:pt x="29" y="74"/>
                </a:cubicBezTo>
                <a:cubicBezTo>
                  <a:pt x="29" y="87"/>
                  <a:pt x="30" y="98"/>
                  <a:pt x="33" y="108"/>
                </a:cubicBezTo>
                <a:cubicBezTo>
                  <a:pt x="35" y="118"/>
                  <a:pt x="39" y="126"/>
                  <a:pt x="46" y="133"/>
                </a:cubicBezTo>
                <a:cubicBezTo>
                  <a:pt x="52" y="140"/>
                  <a:pt x="62" y="143"/>
                  <a:pt x="74" y="143"/>
                </a:cubicBezTo>
                <a:close/>
                <a:moveTo>
                  <a:pt x="74" y="1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" name="Freeform 15"/>
          <p:cNvSpPr>
            <a:spLocks noEditPoints="1"/>
          </p:cNvSpPr>
          <p:nvPr/>
        </p:nvSpPr>
        <p:spPr bwMode="auto">
          <a:xfrm>
            <a:off x="1962150" y="6673851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9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5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6 w 169"/>
              <a:gd name="T25" fmla="*/ 0 h 147"/>
              <a:gd name="T26" fmla="*/ 131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0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2 w 169"/>
              <a:gd name="T39" fmla="*/ 147 h 147"/>
              <a:gd name="T40" fmla="*/ 92 w 169"/>
              <a:gd name="T41" fmla="*/ 135 h 147"/>
              <a:gd name="T42" fmla="*/ 111 w 169"/>
              <a:gd name="T43" fmla="*/ 134 h 147"/>
              <a:gd name="T44" fmla="*/ 119 w 169"/>
              <a:gd name="T45" fmla="*/ 125 h 147"/>
              <a:gd name="T46" fmla="*/ 119 w 169"/>
              <a:gd name="T47" fmla="*/ 46 h 147"/>
              <a:gd name="T48" fmla="*/ 114 w 169"/>
              <a:gd name="T49" fmla="*/ 19 h 147"/>
              <a:gd name="T50" fmla="*/ 95 w 169"/>
              <a:gd name="T51" fmla="*/ 8 h 147"/>
              <a:gd name="T52" fmla="*/ 63 w 169"/>
              <a:gd name="T53" fmla="*/ 24 h 147"/>
              <a:gd name="T54" fmla="*/ 50 w 169"/>
              <a:gd name="T55" fmla="*/ 59 h 147"/>
              <a:gd name="T56" fmla="*/ 50 w 169"/>
              <a:gd name="T57" fmla="*/ 125 h 147"/>
              <a:gd name="T58" fmla="*/ 58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7" y="135"/>
                  <a:pt x="14" y="135"/>
                  <a:pt x="19" y="134"/>
                </a:cubicBezTo>
                <a:cubicBezTo>
                  <a:pt x="23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1" y="18"/>
                  <a:pt x="19" y="17"/>
                  <a:pt x="15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3" y="23"/>
                  <a:pt x="59" y="15"/>
                  <a:pt x="68" y="9"/>
                </a:cubicBezTo>
                <a:cubicBezTo>
                  <a:pt x="77" y="3"/>
                  <a:pt x="86" y="0"/>
                  <a:pt x="96" y="0"/>
                </a:cubicBezTo>
                <a:cubicBezTo>
                  <a:pt x="112" y="0"/>
                  <a:pt x="123" y="3"/>
                  <a:pt x="131" y="11"/>
                </a:cubicBezTo>
                <a:cubicBezTo>
                  <a:pt x="139" y="18"/>
                  <a:pt x="143" y="29"/>
                  <a:pt x="143" y="45"/>
                </a:cubicBezTo>
                <a:lnTo>
                  <a:pt x="143" y="125"/>
                </a:lnTo>
                <a:cubicBezTo>
                  <a:pt x="143" y="129"/>
                  <a:pt x="145" y="132"/>
                  <a:pt x="150" y="134"/>
                </a:cubicBezTo>
                <a:cubicBezTo>
                  <a:pt x="155" y="135"/>
                  <a:pt x="161" y="135"/>
                  <a:pt x="169" y="135"/>
                </a:cubicBezTo>
                <a:lnTo>
                  <a:pt x="169" y="147"/>
                </a:lnTo>
                <a:lnTo>
                  <a:pt x="92" y="147"/>
                </a:lnTo>
                <a:lnTo>
                  <a:pt x="92" y="135"/>
                </a:lnTo>
                <a:cubicBezTo>
                  <a:pt x="100" y="135"/>
                  <a:pt x="106" y="135"/>
                  <a:pt x="111" y="134"/>
                </a:cubicBezTo>
                <a:cubicBezTo>
                  <a:pt x="116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7" y="26"/>
                  <a:pt x="114" y="19"/>
                </a:cubicBezTo>
                <a:cubicBezTo>
                  <a:pt x="111" y="12"/>
                  <a:pt x="104" y="8"/>
                  <a:pt x="95" y="8"/>
                </a:cubicBezTo>
                <a:cubicBezTo>
                  <a:pt x="82" y="8"/>
                  <a:pt x="71" y="13"/>
                  <a:pt x="63" y="24"/>
                </a:cubicBezTo>
                <a:cubicBezTo>
                  <a:pt x="54" y="34"/>
                  <a:pt x="50" y="46"/>
                  <a:pt x="50" y="59"/>
                </a:cubicBezTo>
                <a:lnTo>
                  <a:pt x="50" y="125"/>
                </a:lnTo>
                <a:cubicBezTo>
                  <a:pt x="50" y="129"/>
                  <a:pt x="53" y="132"/>
                  <a:pt x="58" y="134"/>
                </a:cubicBezTo>
                <a:cubicBezTo>
                  <a:pt x="62" y="135"/>
                  <a:pt x="69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" name="Line 16"/>
          <p:cNvSpPr>
            <a:spLocks noChangeShapeType="1"/>
          </p:cNvSpPr>
          <p:nvPr/>
        </p:nvSpPr>
        <p:spPr bwMode="auto">
          <a:xfrm>
            <a:off x="706438" y="6199188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" name="Line 17"/>
          <p:cNvSpPr>
            <a:spLocks noChangeShapeType="1"/>
          </p:cNvSpPr>
          <p:nvPr/>
        </p:nvSpPr>
        <p:spPr bwMode="auto">
          <a:xfrm>
            <a:off x="706438" y="4551363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" name="Line 18"/>
          <p:cNvSpPr>
            <a:spLocks noChangeShapeType="1"/>
          </p:cNvSpPr>
          <p:nvPr/>
        </p:nvSpPr>
        <p:spPr bwMode="auto">
          <a:xfrm flipV="1">
            <a:off x="706438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" name="Line 19"/>
          <p:cNvSpPr>
            <a:spLocks noChangeShapeType="1"/>
          </p:cNvSpPr>
          <p:nvPr/>
        </p:nvSpPr>
        <p:spPr bwMode="auto">
          <a:xfrm>
            <a:off x="706438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Line 20"/>
          <p:cNvSpPr>
            <a:spLocks noChangeShapeType="1"/>
          </p:cNvSpPr>
          <p:nvPr/>
        </p:nvSpPr>
        <p:spPr bwMode="auto">
          <a:xfrm flipV="1">
            <a:off x="1530350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" name="Line 21"/>
          <p:cNvSpPr>
            <a:spLocks noChangeShapeType="1"/>
          </p:cNvSpPr>
          <p:nvPr/>
        </p:nvSpPr>
        <p:spPr bwMode="auto">
          <a:xfrm>
            <a:off x="1530350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" name="Line 22"/>
          <p:cNvSpPr>
            <a:spLocks noChangeShapeType="1"/>
          </p:cNvSpPr>
          <p:nvPr/>
        </p:nvSpPr>
        <p:spPr bwMode="auto">
          <a:xfrm flipV="1">
            <a:off x="2354263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" name="Line 23"/>
          <p:cNvSpPr>
            <a:spLocks noChangeShapeType="1"/>
          </p:cNvSpPr>
          <p:nvPr/>
        </p:nvSpPr>
        <p:spPr bwMode="auto">
          <a:xfrm>
            <a:off x="2354263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6" name="Freeform 24"/>
          <p:cNvSpPr>
            <a:spLocks noEditPoints="1"/>
          </p:cNvSpPr>
          <p:nvPr/>
        </p:nvSpPr>
        <p:spPr bwMode="auto">
          <a:xfrm>
            <a:off x="657225" y="6315076"/>
            <a:ext cx="98425" cy="161925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5 h 207"/>
              <a:gd name="T6" fmla="*/ 5 w 126"/>
              <a:gd name="T7" fmla="*/ 56 h 207"/>
              <a:gd name="T8" fmla="*/ 24 w 126"/>
              <a:gd name="T9" fmla="*/ 17 h 207"/>
              <a:gd name="T10" fmla="*/ 63 w 126"/>
              <a:gd name="T11" fmla="*/ 0 h 207"/>
              <a:gd name="T12" fmla="*/ 96 w 126"/>
              <a:gd name="T13" fmla="*/ 10 h 207"/>
              <a:gd name="T14" fmla="*/ 115 w 126"/>
              <a:gd name="T15" fmla="*/ 35 h 207"/>
              <a:gd name="T16" fmla="*/ 124 w 126"/>
              <a:gd name="T17" fmla="*/ 68 h 207"/>
              <a:gd name="T18" fmla="*/ 126 w 126"/>
              <a:gd name="T19" fmla="*/ 105 h 207"/>
              <a:gd name="T20" fmla="*/ 122 w 126"/>
              <a:gd name="T21" fmla="*/ 153 h 207"/>
              <a:gd name="T22" fmla="*/ 103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8 w 126"/>
              <a:gd name="T43" fmla="*/ 58 h 207"/>
              <a:gd name="T44" fmla="*/ 26 w 126"/>
              <a:gd name="T45" fmla="*/ 100 h 207"/>
              <a:gd name="T46" fmla="*/ 27 w 126"/>
              <a:gd name="T47" fmla="*/ 131 h 207"/>
              <a:gd name="T48" fmla="*/ 31 w 126"/>
              <a:gd name="T49" fmla="*/ 162 h 207"/>
              <a:gd name="T50" fmla="*/ 43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9" y="207"/>
                  <a:pt x="22" y="197"/>
                  <a:pt x="13" y="176"/>
                </a:cubicBezTo>
                <a:cubicBezTo>
                  <a:pt x="5" y="156"/>
                  <a:pt x="0" y="132"/>
                  <a:pt x="0" y="105"/>
                </a:cubicBezTo>
                <a:cubicBezTo>
                  <a:pt x="0" y="87"/>
                  <a:pt x="2" y="71"/>
                  <a:pt x="5" y="56"/>
                </a:cubicBezTo>
                <a:cubicBezTo>
                  <a:pt x="8" y="40"/>
                  <a:pt x="15" y="27"/>
                  <a:pt x="24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7" y="0"/>
                  <a:pt x="87" y="4"/>
                  <a:pt x="96" y="10"/>
                </a:cubicBezTo>
                <a:cubicBezTo>
                  <a:pt x="104" y="17"/>
                  <a:pt x="111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6" y="80"/>
                  <a:pt x="126" y="92"/>
                  <a:pt x="126" y="105"/>
                </a:cubicBezTo>
                <a:cubicBezTo>
                  <a:pt x="126" y="122"/>
                  <a:pt x="125" y="138"/>
                  <a:pt x="122" y="153"/>
                </a:cubicBezTo>
                <a:cubicBezTo>
                  <a:pt x="118" y="168"/>
                  <a:pt x="112" y="181"/>
                  <a:pt x="103" y="191"/>
                </a:cubicBezTo>
                <a:cubicBezTo>
                  <a:pt x="94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5" y="199"/>
                  <a:pt x="83" y="193"/>
                  <a:pt x="88" y="182"/>
                </a:cubicBezTo>
                <a:cubicBezTo>
                  <a:pt x="94" y="170"/>
                  <a:pt x="97" y="158"/>
                  <a:pt x="98" y="144"/>
                </a:cubicBezTo>
                <a:cubicBezTo>
                  <a:pt x="100" y="130"/>
                  <a:pt x="100" y="115"/>
                  <a:pt x="100" y="100"/>
                </a:cubicBezTo>
                <a:cubicBezTo>
                  <a:pt x="100" y="85"/>
                  <a:pt x="100" y="71"/>
                  <a:pt x="98" y="58"/>
                </a:cubicBezTo>
                <a:cubicBezTo>
                  <a:pt x="97" y="45"/>
                  <a:pt x="94" y="34"/>
                  <a:pt x="88" y="24"/>
                </a:cubicBezTo>
                <a:cubicBezTo>
                  <a:pt x="83" y="13"/>
                  <a:pt x="75" y="8"/>
                  <a:pt x="63" y="8"/>
                </a:cubicBezTo>
                <a:cubicBezTo>
                  <a:pt x="52" y="8"/>
                  <a:pt x="44" y="13"/>
                  <a:pt x="38" y="24"/>
                </a:cubicBezTo>
                <a:cubicBezTo>
                  <a:pt x="33" y="34"/>
                  <a:pt x="29" y="46"/>
                  <a:pt x="28" y="58"/>
                </a:cubicBezTo>
                <a:cubicBezTo>
                  <a:pt x="27" y="71"/>
                  <a:pt x="26" y="85"/>
                  <a:pt x="26" y="100"/>
                </a:cubicBezTo>
                <a:cubicBezTo>
                  <a:pt x="26" y="111"/>
                  <a:pt x="26" y="121"/>
                  <a:pt x="27" y="131"/>
                </a:cubicBezTo>
                <a:cubicBezTo>
                  <a:pt x="28" y="141"/>
                  <a:pt x="29" y="151"/>
                  <a:pt x="31" y="162"/>
                </a:cubicBezTo>
                <a:cubicBezTo>
                  <a:pt x="34" y="172"/>
                  <a:pt x="37" y="181"/>
                  <a:pt x="43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" name="Freeform 25"/>
          <p:cNvSpPr>
            <a:spLocks noEditPoints="1"/>
          </p:cNvSpPr>
          <p:nvPr/>
        </p:nvSpPr>
        <p:spPr bwMode="auto">
          <a:xfrm>
            <a:off x="1482725" y="6315076"/>
            <a:ext cx="95250" cy="161925"/>
          </a:xfrm>
          <a:custGeom>
            <a:avLst/>
            <a:gdLst>
              <a:gd name="T0" fmla="*/ 11 w 120"/>
              <a:gd name="T1" fmla="*/ 166 h 207"/>
              <a:gd name="T2" fmla="*/ 21 w 120"/>
              <a:gd name="T3" fmla="*/ 182 h 207"/>
              <a:gd name="T4" fmla="*/ 36 w 120"/>
              <a:gd name="T5" fmla="*/ 193 h 207"/>
              <a:gd name="T6" fmla="*/ 54 w 120"/>
              <a:gd name="T7" fmla="*/ 197 h 207"/>
              <a:gd name="T8" fmla="*/ 84 w 120"/>
              <a:gd name="T9" fmla="*/ 180 h 207"/>
              <a:gd name="T10" fmla="*/ 92 w 120"/>
              <a:gd name="T11" fmla="*/ 140 h 207"/>
              <a:gd name="T12" fmla="*/ 91 w 120"/>
              <a:gd name="T13" fmla="*/ 122 h 207"/>
              <a:gd name="T14" fmla="*/ 90 w 120"/>
              <a:gd name="T15" fmla="*/ 108 h 207"/>
              <a:gd name="T16" fmla="*/ 80 w 120"/>
              <a:gd name="T17" fmla="*/ 90 h 207"/>
              <a:gd name="T18" fmla="*/ 63 w 120"/>
              <a:gd name="T19" fmla="*/ 82 h 207"/>
              <a:gd name="T20" fmla="*/ 45 w 120"/>
              <a:gd name="T21" fmla="*/ 85 h 207"/>
              <a:gd name="T22" fmla="*/ 34 w 120"/>
              <a:gd name="T23" fmla="*/ 92 h 207"/>
              <a:gd name="T24" fmla="*/ 26 w 120"/>
              <a:gd name="T25" fmla="*/ 101 h 207"/>
              <a:gd name="T26" fmla="*/ 21 w 120"/>
              <a:gd name="T27" fmla="*/ 106 h 207"/>
              <a:gd name="T28" fmla="*/ 18 w 120"/>
              <a:gd name="T29" fmla="*/ 106 h 207"/>
              <a:gd name="T30" fmla="*/ 16 w 120"/>
              <a:gd name="T31" fmla="*/ 105 h 207"/>
              <a:gd name="T32" fmla="*/ 15 w 120"/>
              <a:gd name="T33" fmla="*/ 103 h 207"/>
              <a:gd name="T34" fmla="*/ 15 w 120"/>
              <a:gd name="T35" fmla="*/ 3 h 207"/>
              <a:gd name="T36" fmla="*/ 16 w 120"/>
              <a:gd name="T37" fmla="*/ 1 h 207"/>
              <a:gd name="T38" fmla="*/ 18 w 120"/>
              <a:gd name="T39" fmla="*/ 0 h 207"/>
              <a:gd name="T40" fmla="*/ 19 w 120"/>
              <a:gd name="T41" fmla="*/ 0 h 207"/>
              <a:gd name="T42" fmla="*/ 62 w 120"/>
              <a:gd name="T43" fmla="*/ 10 h 207"/>
              <a:gd name="T44" fmla="*/ 104 w 120"/>
              <a:gd name="T45" fmla="*/ 0 h 207"/>
              <a:gd name="T46" fmla="*/ 105 w 120"/>
              <a:gd name="T47" fmla="*/ 0 h 207"/>
              <a:gd name="T48" fmla="*/ 107 w 120"/>
              <a:gd name="T49" fmla="*/ 1 h 207"/>
              <a:gd name="T50" fmla="*/ 108 w 120"/>
              <a:gd name="T51" fmla="*/ 3 h 207"/>
              <a:gd name="T52" fmla="*/ 108 w 120"/>
              <a:gd name="T53" fmla="*/ 5 h 207"/>
              <a:gd name="T54" fmla="*/ 108 w 120"/>
              <a:gd name="T55" fmla="*/ 7 h 207"/>
              <a:gd name="T56" fmla="*/ 82 w 120"/>
              <a:gd name="T57" fmla="*/ 28 h 207"/>
              <a:gd name="T58" fmla="*/ 50 w 120"/>
              <a:gd name="T59" fmla="*/ 36 h 207"/>
              <a:gd name="T60" fmla="*/ 25 w 120"/>
              <a:gd name="T61" fmla="*/ 32 h 207"/>
              <a:gd name="T62" fmla="*/ 25 w 120"/>
              <a:gd name="T63" fmla="*/ 89 h 207"/>
              <a:gd name="T64" fmla="*/ 43 w 120"/>
              <a:gd name="T65" fmla="*/ 78 h 207"/>
              <a:gd name="T66" fmla="*/ 63 w 120"/>
              <a:gd name="T67" fmla="*/ 74 h 207"/>
              <a:gd name="T68" fmla="*/ 93 w 120"/>
              <a:gd name="T69" fmla="*/ 84 h 207"/>
              <a:gd name="T70" fmla="*/ 113 w 120"/>
              <a:gd name="T71" fmla="*/ 109 h 207"/>
              <a:gd name="T72" fmla="*/ 120 w 120"/>
              <a:gd name="T73" fmla="*/ 140 h 207"/>
              <a:gd name="T74" fmla="*/ 111 w 120"/>
              <a:gd name="T75" fmla="*/ 173 h 207"/>
              <a:gd name="T76" fmla="*/ 87 w 120"/>
              <a:gd name="T77" fmla="*/ 198 h 207"/>
              <a:gd name="T78" fmla="*/ 54 w 120"/>
              <a:gd name="T79" fmla="*/ 207 h 207"/>
              <a:gd name="T80" fmla="*/ 27 w 120"/>
              <a:gd name="T81" fmla="*/ 199 h 207"/>
              <a:gd name="T82" fmla="*/ 7 w 120"/>
              <a:gd name="T83" fmla="*/ 179 h 207"/>
              <a:gd name="T84" fmla="*/ 0 w 120"/>
              <a:gd name="T85" fmla="*/ 151 h 207"/>
              <a:gd name="T86" fmla="*/ 4 w 120"/>
              <a:gd name="T87" fmla="*/ 140 h 207"/>
              <a:gd name="T88" fmla="*/ 15 w 120"/>
              <a:gd name="T89" fmla="*/ 136 h 207"/>
              <a:gd name="T90" fmla="*/ 27 w 120"/>
              <a:gd name="T91" fmla="*/ 141 h 207"/>
              <a:gd name="T92" fmla="*/ 31 w 120"/>
              <a:gd name="T93" fmla="*/ 151 h 207"/>
              <a:gd name="T94" fmla="*/ 27 w 120"/>
              <a:gd name="T95" fmla="*/ 162 h 207"/>
              <a:gd name="T96" fmla="*/ 15 w 120"/>
              <a:gd name="T97" fmla="*/ 167 h 207"/>
              <a:gd name="T98" fmla="*/ 13 w 120"/>
              <a:gd name="T99" fmla="*/ 166 h 207"/>
              <a:gd name="T100" fmla="*/ 11 w 120"/>
              <a:gd name="T101" fmla="*/ 166 h 207"/>
              <a:gd name="T102" fmla="*/ 11 w 120"/>
              <a:gd name="T103" fmla="*/ 16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" h="207">
                <a:moveTo>
                  <a:pt x="11" y="166"/>
                </a:moveTo>
                <a:cubicBezTo>
                  <a:pt x="13" y="172"/>
                  <a:pt x="16" y="177"/>
                  <a:pt x="21" y="182"/>
                </a:cubicBezTo>
                <a:cubicBezTo>
                  <a:pt x="25" y="187"/>
                  <a:pt x="30" y="191"/>
                  <a:pt x="36" y="193"/>
                </a:cubicBezTo>
                <a:cubicBezTo>
                  <a:pt x="42" y="196"/>
                  <a:pt x="48" y="197"/>
                  <a:pt x="54" y="197"/>
                </a:cubicBezTo>
                <a:cubicBezTo>
                  <a:pt x="68" y="197"/>
                  <a:pt x="78" y="192"/>
                  <a:pt x="84" y="180"/>
                </a:cubicBezTo>
                <a:cubicBezTo>
                  <a:pt x="89" y="169"/>
                  <a:pt x="92" y="156"/>
                  <a:pt x="92" y="140"/>
                </a:cubicBezTo>
                <a:cubicBezTo>
                  <a:pt x="92" y="133"/>
                  <a:pt x="92" y="127"/>
                  <a:pt x="91" y="122"/>
                </a:cubicBezTo>
                <a:cubicBezTo>
                  <a:pt x="91" y="117"/>
                  <a:pt x="91" y="113"/>
                  <a:pt x="90" y="108"/>
                </a:cubicBezTo>
                <a:cubicBezTo>
                  <a:pt x="88" y="101"/>
                  <a:pt x="84" y="95"/>
                  <a:pt x="80" y="90"/>
                </a:cubicBezTo>
                <a:cubicBezTo>
                  <a:pt x="75" y="85"/>
                  <a:pt x="70" y="82"/>
                  <a:pt x="63" y="82"/>
                </a:cubicBezTo>
                <a:cubicBezTo>
                  <a:pt x="56" y="82"/>
                  <a:pt x="50" y="83"/>
                  <a:pt x="45" y="85"/>
                </a:cubicBezTo>
                <a:cubicBezTo>
                  <a:pt x="41" y="87"/>
                  <a:pt x="37" y="90"/>
                  <a:pt x="34" y="92"/>
                </a:cubicBezTo>
                <a:cubicBezTo>
                  <a:pt x="31" y="95"/>
                  <a:pt x="28" y="98"/>
                  <a:pt x="26" y="101"/>
                </a:cubicBezTo>
                <a:cubicBezTo>
                  <a:pt x="23" y="104"/>
                  <a:pt x="22" y="106"/>
                  <a:pt x="21" y="106"/>
                </a:cubicBezTo>
                <a:lnTo>
                  <a:pt x="18" y="106"/>
                </a:lnTo>
                <a:cubicBezTo>
                  <a:pt x="17" y="106"/>
                  <a:pt x="17" y="105"/>
                  <a:pt x="16" y="105"/>
                </a:cubicBezTo>
                <a:cubicBezTo>
                  <a:pt x="15" y="104"/>
                  <a:pt x="15" y="104"/>
                  <a:pt x="15" y="103"/>
                </a:cubicBezTo>
                <a:lnTo>
                  <a:pt x="15" y="3"/>
                </a:lnTo>
                <a:cubicBezTo>
                  <a:pt x="15" y="2"/>
                  <a:pt x="15" y="2"/>
                  <a:pt x="16" y="1"/>
                </a:cubicBezTo>
                <a:cubicBezTo>
                  <a:pt x="17" y="1"/>
                  <a:pt x="17" y="0"/>
                  <a:pt x="18" y="0"/>
                </a:cubicBezTo>
                <a:lnTo>
                  <a:pt x="19" y="0"/>
                </a:lnTo>
                <a:cubicBezTo>
                  <a:pt x="32" y="7"/>
                  <a:pt x="46" y="10"/>
                  <a:pt x="62" y="10"/>
                </a:cubicBezTo>
                <a:cubicBezTo>
                  <a:pt x="76" y="10"/>
                  <a:pt x="91" y="7"/>
                  <a:pt x="104" y="0"/>
                </a:cubicBezTo>
                <a:lnTo>
                  <a:pt x="105" y="0"/>
                </a:lnTo>
                <a:cubicBezTo>
                  <a:pt x="106" y="0"/>
                  <a:pt x="107" y="1"/>
                  <a:pt x="107" y="1"/>
                </a:cubicBezTo>
                <a:cubicBezTo>
                  <a:pt x="108" y="2"/>
                  <a:pt x="108" y="2"/>
                  <a:pt x="108" y="3"/>
                </a:cubicBezTo>
                <a:lnTo>
                  <a:pt x="108" y="5"/>
                </a:lnTo>
                <a:cubicBezTo>
                  <a:pt x="108" y="6"/>
                  <a:pt x="108" y="7"/>
                  <a:pt x="108" y="7"/>
                </a:cubicBezTo>
                <a:cubicBezTo>
                  <a:pt x="101" y="16"/>
                  <a:pt x="92" y="23"/>
                  <a:pt x="82" y="28"/>
                </a:cubicBezTo>
                <a:cubicBezTo>
                  <a:pt x="72" y="33"/>
                  <a:pt x="61" y="36"/>
                  <a:pt x="50" y="36"/>
                </a:cubicBezTo>
                <a:cubicBezTo>
                  <a:pt x="42" y="36"/>
                  <a:pt x="34" y="35"/>
                  <a:pt x="25" y="32"/>
                </a:cubicBezTo>
                <a:lnTo>
                  <a:pt x="25" y="89"/>
                </a:lnTo>
                <a:cubicBezTo>
                  <a:pt x="32" y="84"/>
                  <a:pt x="38" y="80"/>
                  <a:pt x="43" y="78"/>
                </a:cubicBezTo>
                <a:cubicBezTo>
                  <a:pt x="48" y="75"/>
                  <a:pt x="55" y="74"/>
                  <a:pt x="63" y="74"/>
                </a:cubicBezTo>
                <a:cubicBezTo>
                  <a:pt x="74" y="74"/>
                  <a:pt x="84" y="77"/>
                  <a:pt x="93" y="84"/>
                </a:cubicBezTo>
                <a:cubicBezTo>
                  <a:pt x="102" y="90"/>
                  <a:pt x="108" y="98"/>
                  <a:pt x="113" y="109"/>
                </a:cubicBezTo>
                <a:cubicBezTo>
                  <a:pt x="118" y="119"/>
                  <a:pt x="120" y="129"/>
                  <a:pt x="120" y="140"/>
                </a:cubicBezTo>
                <a:cubicBezTo>
                  <a:pt x="120" y="152"/>
                  <a:pt x="117" y="163"/>
                  <a:pt x="111" y="173"/>
                </a:cubicBezTo>
                <a:cubicBezTo>
                  <a:pt x="105" y="184"/>
                  <a:pt x="97" y="192"/>
                  <a:pt x="87" y="198"/>
                </a:cubicBezTo>
                <a:cubicBezTo>
                  <a:pt x="77" y="204"/>
                  <a:pt x="66" y="207"/>
                  <a:pt x="54" y="207"/>
                </a:cubicBezTo>
                <a:cubicBezTo>
                  <a:pt x="44" y="207"/>
                  <a:pt x="35" y="204"/>
                  <a:pt x="27" y="199"/>
                </a:cubicBezTo>
                <a:cubicBezTo>
                  <a:pt x="18" y="194"/>
                  <a:pt x="12" y="187"/>
                  <a:pt x="7" y="179"/>
                </a:cubicBezTo>
                <a:cubicBezTo>
                  <a:pt x="2" y="170"/>
                  <a:pt x="0" y="161"/>
                  <a:pt x="0" y="151"/>
                </a:cubicBezTo>
                <a:cubicBezTo>
                  <a:pt x="0" y="147"/>
                  <a:pt x="1" y="143"/>
                  <a:pt x="4" y="140"/>
                </a:cubicBezTo>
                <a:cubicBezTo>
                  <a:pt x="7" y="138"/>
                  <a:pt x="11" y="136"/>
                  <a:pt x="15" y="136"/>
                </a:cubicBezTo>
                <a:cubicBezTo>
                  <a:pt x="20" y="136"/>
                  <a:pt x="24" y="138"/>
                  <a:pt x="27" y="141"/>
                </a:cubicBezTo>
                <a:cubicBezTo>
                  <a:pt x="30" y="143"/>
                  <a:pt x="31" y="147"/>
                  <a:pt x="31" y="151"/>
                </a:cubicBezTo>
                <a:cubicBezTo>
                  <a:pt x="31" y="156"/>
                  <a:pt x="30" y="159"/>
                  <a:pt x="27" y="162"/>
                </a:cubicBezTo>
                <a:cubicBezTo>
                  <a:pt x="24" y="165"/>
                  <a:pt x="20" y="167"/>
                  <a:pt x="15" y="167"/>
                </a:cubicBezTo>
                <a:cubicBezTo>
                  <a:pt x="15" y="167"/>
                  <a:pt x="14" y="167"/>
                  <a:pt x="13" y="166"/>
                </a:cubicBezTo>
                <a:cubicBezTo>
                  <a:pt x="12" y="166"/>
                  <a:pt x="12" y="166"/>
                  <a:pt x="11" y="166"/>
                </a:cubicBezTo>
                <a:close/>
                <a:moveTo>
                  <a:pt x="11" y="16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8" name="Freeform 26"/>
          <p:cNvSpPr>
            <a:spLocks noEditPoints="1"/>
          </p:cNvSpPr>
          <p:nvPr/>
        </p:nvSpPr>
        <p:spPr bwMode="auto">
          <a:xfrm>
            <a:off x="2255838" y="6315076"/>
            <a:ext cx="79375" cy="157163"/>
          </a:xfrm>
          <a:custGeom>
            <a:avLst/>
            <a:gdLst>
              <a:gd name="T0" fmla="*/ 2 w 100"/>
              <a:gd name="T1" fmla="*/ 200 h 200"/>
              <a:gd name="T2" fmla="*/ 2 w 100"/>
              <a:gd name="T3" fmla="*/ 190 h 200"/>
              <a:gd name="T4" fmla="*/ 39 w 100"/>
              <a:gd name="T5" fmla="*/ 180 h 200"/>
              <a:gd name="T6" fmla="*/ 39 w 100"/>
              <a:gd name="T7" fmla="*/ 23 h 200"/>
              <a:gd name="T8" fmla="*/ 0 w 100"/>
              <a:gd name="T9" fmla="*/ 30 h 200"/>
              <a:gd name="T10" fmla="*/ 0 w 100"/>
              <a:gd name="T11" fmla="*/ 19 h 200"/>
              <a:gd name="T12" fmla="*/ 55 w 100"/>
              <a:gd name="T13" fmla="*/ 0 h 200"/>
              <a:gd name="T14" fmla="*/ 60 w 100"/>
              <a:gd name="T15" fmla="*/ 0 h 200"/>
              <a:gd name="T16" fmla="*/ 62 w 100"/>
              <a:gd name="T17" fmla="*/ 1 h 200"/>
              <a:gd name="T18" fmla="*/ 63 w 100"/>
              <a:gd name="T19" fmla="*/ 3 h 200"/>
              <a:gd name="T20" fmla="*/ 63 w 100"/>
              <a:gd name="T21" fmla="*/ 180 h 200"/>
              <a:gd name="T22" fmla="*/ 100 w 100"/>
              <a:gd name="T23" fmla="*/ 190 h 200"/>
              <a:gd name="T24" fmla="*/ 100 w 100"/>
              <a:gd name="T25" fmla="*/ 200 h 200"/>
              <a:gd name="T26" fmla="*/ 2 w 100"/>
              <a:gd name="T27" fmla="*/ 200 h 200"/>
              <a:gd name="T28" fmla="*/ 2 w 100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200">
                <a:moveTo>
                  <a:pt x="2" y="200"/>
                </a:moveTo>
                <a:lnTo>
                  <a:pt x="2" y="190"/>
                </a:lnTo>
                <a:cubicBezTo>
                  <a:pt x="27" y="190"/>
                  <a:pt x="39" y="186"/>
                  <a:pt x="39" y="180"/>
                </a:cubicBezTo>
                <a:lnTo>
                  <a:pt x="39" y="23"/>
                </a:lnTo>
                <a:cubicBezTo>
                  <a:pt x="29" y="28"/>
                  <a:pt x="16" y="30"/>
                  <a:pt x="0" y="30"/>
                </a:cubicBezTo>
                <a:lnTo>
                  <a:pt x="0" y="19"/>
                </a:lnTo>
                <a:cubicBezTo>
                  <a:pt x="24" y="19"/>
                  <a:pt x="43" y="13"/>
                  <a:pt x="55" y="0"/>
                </a:cubicBezTo>
                <a:lnTo>
                  <a:pt x="60" y="0"/>
                </a:lnTo>
                <a:cubicBezTo>
                  <a:pt x="60" y="0"/>
                  <a:pt x="61" y="1"/>
                  <a:pt x="62" y="1"/>
                </a:cubicBezTo>
                <a:cubicBezTo>
                  <a:pt x="62" y="2"/>
                  <a:pt x="63" y="2"/>
                  <a:pt x="63" y="3"/>
                </a:cubicBezTo>
                <a:lnTo>
                  <a:pt x="63" y="180"/>
                </a:lnTo>
                <a:cubicBezTo>
                  <a:pt x="63" y="186"/>
                  <a:pt x="75" y="190"/>
                  <a:pt x="100" y="190"/>
                </a:cubicBezTo>
                <a:lnTo>
                  <a:pt x="100" y="200"/>
                </a:lnTo>
                <a:lnTo>
                  <a:pt x="2" y="200"/>
                </a:lnTo>
                <a:close/>
                <a:moveTo>
                  <a:pt x="2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9" name="Freeform 27"/>
          <p:cNvSpPr>
            <a:spLocks noEditPoints="1"/>
          </p:cNvSpPr>
          <p:nvPr/>
        </p:nvSpPr>
        <p:spPr bwMode="auto">
          <a:xfrm>
            <a:off x="2363788" y="6315076"/>
            <a:ext cx="100013" cy="161925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5 h 207"/>
              <a:gd name="T6" fmla="*/ 4 w 126"/>
              <a:gd name="T7" fmla="*/ 56 h 207"/>
              <a:gd name="T8" fmla="*/ 23 w 126"/>
              <a:gd name="T9" fmla="*/ 17 h 207"/>
              <a:gd name="T10" fmla="*/ 63 w 126"/>
              <a:gd name="T11" fmla="*/ 0 h 207"/>
              <a:gd name="T12" fmla="*/ 95 w 126"/>
              <a:gd name="T13" fmla="*/ 10 h 207"/>
              <a:gd name="T14" fmla="*/ 114 w 126"/>
              <a:gd name="T15" fmla="*/ 35 h 207"/>
              <a:gd name="T16" fmla="*/ 123 w 126"/>
              <a:gd name="T17" fmla="*/ 68 h 207"/>
              <a:gd name="T18" fmla="*/ 126 w 126"/>
              <a:gd name="T19" fmla="*/ 105 h 207"/>
              <a:gd name="T20" fmla="*/ 121 w 126"/>
              <a:gd name="T21" fmla="*/ 153 h 207"/>
              <a:gd name="T22" fmla="*/ 102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7 w 126"/>
              <a:gd name="T43" fmla="*/ 58 h 207"/>
              <a:gd name="T44" fmla="*/ 26 w 126"/>
              <a:gd name="T45" fmla="*/ 100 h 207"/>
              <a:gd name="T46" fmla="*/ 26 w 126"/>
              <a:gd name="T47" fmla="*/ 131 h 207"/>
              <a:gd name="T48" fmla="*/ 31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8" y="207"/>
                  <a:pt x="22" y="197"/>
                  <a:pt x="13" y="176"/>
                </a:cubicBezTo>
                <a:cubicBezTo>
                  <a:pt x="4" y="156"/>
                  <a:pt x="0" y="132"/>
                  <a:pt x="0" y="105"/>
                </a:cubicBezTo>
                <a:cubicBezTo>
                  <a:pt x="0" y="87"/>
                  <a:pt x="1" y="71"/>
                  <a:pt x="4" y="56"/>
                </a:cubicBezTo>
                <a:cubicBezTo>
                  <a:pt x="8" y="40"/>
                  <a:pt x="14" y="27"/>
                  <a:pt x="23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7"/>
                  <a:pt x="110" y="25"/>
                  <a:pt x="114" y="35"/>
                </a:cubicBezTo>
                <a:cubicBezTo>
                  <a:pt x="119" y="45"/>
                  <a:pt x="122" y="56"/>
                  <a:pt x="123" y="68"/>
                </a:cubicBezTo>
                <a:cubicBezTo>
                  <a:pt x="125" y="80"/>
                  <a:pt x="126" y="92"/>
                  <a:pt x="126" y="105"/>
                </a:cubicBezTo>
                <a:cubicBezTo>
                  <a:pt x="126" y="122"/>
                  <a:pt x="124" y="138"/>
                  <a:pt x="121" y="153"/>
                </a:cubicBezTo>
                <a:cubicBezTo>
                  <a:pt x="118" y="168"/>
                  <a:pt x="112" y="181"/>
                  <a:pt x="102" y="191"/>
                </a:cubicBezTo>
                <a:cubicBezTo>
                  <a:pt x="93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7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5"/>
                  <a:pt x="99" y="71"/>
                  <a:pt x="98" y="58"/>
                </a:cubicBezTo>
                <a:cubicBezTo>
                  <a:pt x="97" y="45"/>
                  <a:pt x="93" y="34"/>
                  <a:pt x="88" y="24"/>
                </a:cubicBezTo>
                <a:cubicBezTo>
                  <a:pt x="82" y="13"/>
                  <a:pt x="74" y="8"/>
                  <a:pt x="63" y="8"/>
                </a:cubicBezTo>
                <a:cubicBezTo>
                  <a:pt x="52" y="8"/>
                  <a:pt x="43" y="13"/>
                  <a:pt x="38" y="24"/>
                </a:cubicBezTo>
                <a:cubicBezTo>
                  <a:pt x="32" y="34"/>
                  <a:pt x="29" y="46"/>
                  <a:pt x="27" y="58"/>
                </a:cubicBezTo>
                <a:cubicBezTo>
                  <a:pt x="26" y="71"/>
                  <a:pt x="26" y="85"/>
                  <a:pt x="26" y="100"/>
                </a:cubicBezTo>
                <a:cubicBezTo>
                  <a:pt x="26" y="111"/>
                  <a:pt x="26" y="121"/>
                  <a:pt x="26" y="131"/>
                </a:cubicBezTo>
                <a:cubicBezTo>
                  <a:pt x="27" y="141"/>
                  <a:pt x="28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7" y="195"/>
                  <a:pt x="54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" name="Freeform 28"/>
          <p:cNvSpPr>
            <a:spLocks noEditPoints="1"/>
          </p:cNvSpPr>
          <p:nvPr/>
        </p:nvSpPr>
        <p:spPr bwMode="auto">
          <a:xfrm>
            <a:off x="17463" y="5678488"/>
            <a:ext cx="179388" cy="163513"/>
          </a:xfrm>
          <a:custGeom>
            <a:avLst/>
            <a:gdLst>
              <a:gd name="T0" fmla="*/ 228 w 228"/>
              <a:gd name="T1" fmla="*/ 207 h 207"/>
              <a:gd name="T2" fmla="*/ 216 w 228"/>
              <a:gd name="T3" fmla="*/ 207 h 207"/>
              <a:gd name="T4" fmla="*/ 206 w 228"/>
              <a:gd name="T5" fmla="*/ 173 h 207"/>
              <a:gd name="T6" fmla="*/ 23 w 228"/>
              <a:gd name="T7" fmla="*/ 173 h 207"/>
              <a:gd name="T8" fmla="*/ 12 w 228"/>
              <a:gd name="T9" fmla="*/ 207 h 207"/>
              <a:gd name="T10" fmla="*/ 0 w 228"/>
              <a:gd name="T11" fmla="*/ 207 h 207"/>
              <a:gd name="T12" fmla="*/ 0 w 228"/>
              <a:gd name="T13" fmla="*/ 19 h 207"/>
              <a:gd name="T14" fmla="*/ 77 w 228"/>
              <a:gd name="T15" fmla="*/ 9 h 207"/>
              <a:gd name="T16" fmla="*/ 77 w 228"/>
              <a:gd name="T17" fmla="*/ 19 h 207"/>
              <a:gd name="T18" fmla="*/ 35 w 228"/>
              <a:gd name="T19" fmla="*/ 29 h 207"/>
              <a:gd name="T20" fmla="*/ 17 w 228"/>
              <a:gd name="T21" fmla="*/ 50 h 207"/>
              <a:gd name="T22" fmla="*/ 12 w 228"/>
              <a:gd name="T23" fmla="*/ 92 h 207"/>
              <a:gd name="T24" fmla="*/ 12 w 228"/>
              <a:gd name="T25" fmla="*/ 125 h 207"/>
              <a:gd name="T26" fmla="*/ 13 w 228"/>
              <a:gd name="T27" fmla="*/ 134 h 207"/>
              <a:gd name="T28" fmla="*/ 15 w 228"/>
              <a:gd name="T29" fmla="*/ 140 h 207"/>
              <a:gd name="T30" fmla="*/ 23 w 228"/>
              <a:gd name="T31" fmla="*/ 142 h 207"/>
              <a:gd name="T32" fmla="*/ 104 w 228"/>
              <a:gd name="T33" fmla="*/ 142 h 207"/>
              <a:gd name="T34" fmla="*/ 104 w 228"/>
              <a:gd name="T35" fmla="*/ 117 h 207"/>
              <a:gd name="T36" fmla="*/ 101 w 228"/>
              <a:gd name="T37" fmla="*/ 92 h 207"/>
              <a:gd name="T38" fmla="*/ 90 w 228"/>
              <a:gd name="T39" fmla="*/ 80 h 207"/>
              <a:gd name="T40" fmla="*/ 65 w 228"/>
              <a:gd name="T41" fmla="*/ 77 h 207"/>
              <a:gd name="T42" fmla="*/ 65 w 228"/>
              <a:gd name="T43" fmla="*/ 67 h 207"/>
              <a:gd name="T44" fmla="*/ 155 w 228"/>
              <a:gd name="T45" fmla="*/ 67 h 207"/>
              <a:gd name="T46" fmla="*/ 155 w 228"/>
              <a:gd name="T47" fmla="*/ 77 h 207"/>
              <a:gd name="T48" fmla="*/ 130 w 228"/>
              <a:gd name="T49" fmla="*/ 80 h 207"/>
              <a:gd name="T50" fmla="*/ 119 w 228"/>
              <a:gd name="T51" fmla="*/ 92 h 207"/>
              <a:gd name="T52" fmla="*/ 116 w 228"/>
              <a:gd name="T53" fmla="*/ 117 h 207"/>
              <a:gd name="T54" fmla="*/ 116 w 228"/>
              <a:gd name="T55" fmla="*/ 142 h 207"/>
              <a:gd name="T56" fmla="*/ 206 w 228"/>
              <a:gd name="T57" fmla="*/ 142 h 207"/>
              <a:gd name="T58" fmla="*/ 215 w 228"/>
              <a:gd name="T59" fmla="*/ 138 h 207"/>
              <a:gd name="T60" fmla="*/ 216 w 228"/>
              <a:gd name="T61" fmla="*/ 125 h 207"/>
              <a:gd name="T62" fmla="*/ 216 w 228"/>
              <a:gd name="T63" fmla="*/ 90 h 207"/>
              <a:gd name="T64" fmla="*/ 213 w 228"/>
              <a:gd name="T65" fmla="*/ 52 h 207"/>
              <a:gd name="T66" fmla="*/ 200 w 228"/>
              <a:gd name="T67" fmla="*/ 30 h 207"/>
              <a:gd name="T68" fmla="*/ 178 w 228"/>
              <a:gd name="T69" fmla="*/ 18 h 207"/>
              <a:gd name="T70" fmla="*/ 141 w 228"/>
              <a:gd name="T71" fmla="*/ 10 h 207"/>
              <a:gd name="T72" fmla="*/ 141 w 228"/>
              <a:gd name="T73" fmla="*/ 0 h 207"/>
              <a:gd name="T74" fmla="*/ 228 w 228"/>
              <a:gd name="T75" fmla="*/ 14 h 207"/>
              <a:gd name="T76" fmla="*/ 228 w 228"/>
              <a:gd name="T77" fmla="*/ 207 h 207"/>
              <a:gd name="T78" fmla="*/ 228 w 228"/>
              <a:gd name="T79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8" h="207">
                <a:moveTo>
                  <a:pt x="228" y="207"/>
                </a:moveTo>
                <a:lnTo>
                  <a:pt x="216" y="207"/>
                </a:lnTo>
                <a:cubicBezTo>
                  <a:pt x="216" y="184"/>
                  <a:pt x="213" y="173"/>
                  <a:pt x="206" y="173"/>
                </a:cubicBezTo>
                <a:lnTo>
                  <a:pt x="23" y="173"/>
                </a:lnTo>
                <a:cubicBezTo>
                  <a:pt x="16" y="173"/>
                  <a:pt x="12" y="184"/>
                  <a:pt x="12" y="207"/>
                </a:cubicBezTo>
                <a:lnTo>
                  <a:pt x="0" y="207"/>
                </a:lnTo>
                <a:lnTo>
                  <a:pt x="0" y="19"/>
                </a:lnTo>
                <a:lnTo>
                  <a:pt x="77" y="9"/>
                </a:lnTo>
                <a:lnTo>
                  <a:pt x="77" y="19"/>
                </a:lnTo>
                <a:cubicBezTo>
                  <a:pt x="57" y="22"/>
                  <a:pt x="43" y="25"/>
                  <a:pt x="35" y="29"/>
                </a:cubicBezTo>
                <a:cubicBezTo>
                  <a:pt x="26" y="33"/>
                  <a:pt x="20" y="40"/>
                  <a:pt x="17" y="50"/>
                </a:cubicBezTo>
                <a:cubicBezTo>
                  <a:pt x="14" y="59"/>
                  <a:pt x="12" y="73"/>
                  <a:pt x="12" y="92"/>
                </a:cubicBezTo>
                <a:lnTo>
                  <a:pt x="12" y="125"/>
                </a:lnTo>
                <a:cubicBezTo>
                  <a:pt x="12" y="129"/>
                  <a:pt x="12" y="132"/>
                  <a:pt x="13" y="134"/>
                </a:cubicBezTo>
                <a:cubicBezTo>
                  <a:pt x="13" y="136"/>
                  <a:pt x="14" y="138"/>
                  <a:pt x="15" y="140"/>
                </a:cubicBezTo>
                <a:cubicBezTo>
                  <a:pt x="17" y="141"/>
                  <a:pt x="19" y="142"/>
                  <a:pt x="23" y="142"/>
                </a:cubicBezTo>
                <a:lnTo>
                  <a:pt x="104" y="142"/>
                </a:lnTo>
                <a:lnTo>
                  <a:pt x="104" y="117"/>
                </a:lnTo>
                <a:cubicBezTo>
                  <a:pt x="104" y="106"/>
                  <a:pt x="103" y="98"/>
                  <a:pt x="101" y="92"/>
                </a:cubicBezTo>
                <a:cubicBezTo>
                  <a:pt x="99" y="86"/>
                  <a:pt x="96" y="83"/>
                  <a:pt x="90" y="80"/>
                </a:cubicBezTo>
                <a:cubicBezTo>
                  <a:pt x="85" y="78"/>
                  <a:pt x="76" y="77"/>
                  <a:pt x="65" y="77"/>
                </a:cubicBezTo>
                <a:lnTo>
                  <a:pt x="65" y="67"/>
                </a:lnTo>
                <a:lnTo>
                  <a:pt x="155" y="67"/>
                </a:lnTo>
                <a:lnTo>
                  <a:pt x="155" y="77"/>
                </a:lnTo>
                <a:cubicBezTo>
                  <a:pt x="143" y="77"/>
                  <a:pt x="135" y="78"/>
                  <a:pt x="130" y="80"/>
                </a:cubicBezTo>
                <a:cubicBezTo>
                  <a:pt x="124" y="83"/>
                  <a:pt x="121" y="86"/>
                  <a:pt x="119" y="92"/>
                </a:cubicBezTo>
                <a:cubicBezTo>
                  <a:pt x="117" y="98"/>
                  <a:pt x="116" y="106"/>
                  <a:pt x="116" y="117"/>
                </a:cubicBezTo>
                <a:lnTo>
                  <a:pt x="116" y="142"/>
                </a:lnTo>
                <a:lnTo>
                  <a:pt x="206" y="142"/>
                </a:lnTo>
                <a:cubicBezTo>
                  <a:pt x="210" y="142"/>
                  <a:pt x="214" y="140"/>
                  <a:pt x="215" y="138"/>
                </a:cubicBezTo>
                <a:cubicBezTo>
                  <a:pt x="216" y="135"/>
                  <a:pt x="216" y="131"/>
                  <a:pt x="216" y="125"/>
                </a:cubicBezTo>
                <a:lnTo>
                  <a:pt x="216" y="90"/>
                </a:lnTo>
                <a:cubicBezTo>
                  <a:pt x="216" y="74"/>
                  <a:pt x="215" y="62"/>
                  <a:pt x="213" y="52"/>
                </a:cubicBezTo>
                <a:cubicBezTo>
                  <a:pt x="210" y="43"/>
                  <a:pt x="206" y="35"/>
                  <a:pt x="200" y="30"/>
                </a:cubicBezTo>
                <a:cubicBezTo>
                  <a:pt x="195" y="25"/>
                  <a:pt x="187" y="21"/>
                  <a:pt x="178" y="18"/>
                </a:cubicBezTo>
                <a:cubicBezTo>
                  <a:pt x="169" y="15"/>
                  <a:pt x="157" y="12"/>
                  <a:pt x="141" y="10"/>
                </a:cubicBezTo>
                <a:lnTo>
                  <a:pt x="141" y="0"/>
                </a:lnTo>
                <a:lnTo>
                  <a:pt x="228" y="14"/>
                </a:lnTo>
                <a:lnTo>
                  <a:pt x="228" y="207"/>
                </a:lnTo>
                <a:close/>
                <a:moveTo>
                  <a:pt x="228" y="20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" name="Freeform 29"/>
          <p:cNvSpPr>
            <a:spLocks noEditPoints="1"/>
          </p:cNvSpPr>
          <p:nvPr/>
        </p:nvSpPr>
        <p:spPr bwMode="auto">
          <a:xfrm>
            <a:off x="80963" y="5578476"/>
            <a:ext cx="115888" cy="87313"/>
          </a:xfrm>
          <a:custGeom>
            <a:avLst/>
            <a:gdLst>
              <a:gd name="T0" fmla="*/ 147 w 147"/>
              <a:gd name="T1" fmla="*/ 112 h 112"/>
              <a:gd name="T2" fmla="*/ 135 w 147"/>
              <a:gd name="T3" fmla="*/ 112 h 112"/>
              <a:gd name="T4" fmla="*/ 133 w 147"/>
              <a:gd name="T5" fmla="*/ 94 h 112"/>
              <a:gd name="T6" fmla="*/ 125 w 147"/>
              <a:gd name="T7" fmla="*/ 86 h 112"/>
              <a:gd name="T8" fmla="*/ 34 w 147"/>
              <a:gd name="T9" fmla="*/ 86 h 112"/>
              <a:gd name="T10" fmla="*/ 21 w 147"/>
              <a:gd name="T11" fmla="*/ 89 h 112"/>
              <a:gd name="T12" fmla="*/ 16 w 147"/>
              <a:gd name="T13" fmla="*/ 97 h 112"/>
              <a:gd name="T14" fmla="*/ 15 w 147"/>
              <a:gd name="T15" fmla="*/ 112 h 112"/>
              <a:gd name="T16" fmla="*/ 3 w 147"/>
              <a:gd name="T17" fmla="*/ 112 h 112"/>
              <a:gd name="T18" fmla="*/ 0 w 147"/>
              <a:gd name="T19" fmla="*/ 65 h 112"/>
              <a:gd name="T20" fmla="*/ 32 w 147"/>
              <a:gd name="T21" fmla="*/ 65 h 112"/>
              <a:gd name="T22" fmla="*/ 9 w 147"/>
              <a:gd name="T23" fmla="*/ 49 h 112"/>
              <a:gd name="T24" fmla="*/ 0 w 147"/>
              <a:gd name="T25" fmla="*/ 25 h 112"/>
              <a:gd name="T26" fmla="*/ 6 w 147"/>
              <a:gd name="T27" fmla="*/ 7 h 112"/>
              <a:gd name="T28" fmla="*/ 21 w 147"/>
              <a:gd name="T29" fmla="*/ 0 h 112"/>
              <a:gd name="T30" fmla="*/ 32 w 147"/>
              <a:gd name="T31" fmla="*/ 4 h 112"/>
              <a:gd name="T32" fmla="*/ 36 w 147"/>
              <a:gd name="T33" fmla="*/ 15 h 112"/>
              <a:gd name="T34" fmla="*/ 32 w 147"/>
              <a:gd name="T35" fmla="*/ 25 h 112"/>
              <a:gd name="T36" fmla="*/ 21 w 147"/>
              <a:gd name="T37" fmla="*/ 29 h 112"/>
              <a:gd name="T38" fmla="*/ 8 w 147"/>
              <a:gd name="T39" fmla="*/ 23 h 112"/>
              <a:gd name="T40" fmla="*/ 8 w 147"/>
              <a:gd name="T41" fmla="*/ 25 h 112"/>
              <a:gd name="T42" fmla="*/ 18 w 147"/>
              <a:gd name="T43" fmla="*/ 47 h 112"/>
              <a:gd name="T44" fmla="*/ 42 w 147"/>
              <a:gd name="T45" fmla="*/ 59 h 112"/>
              <a:gd name="T46" fmla="*/ 70 w 147"/>
              <a:gd name="T47" fmla="*/ 63 h 112"/>
              <a:gd name="T48" fmla="*/ 125 w 147"/>
              <a:gd name="T49" fmla="*/ 63 h 112"/>
              <a:gd name="T50" fmla="*/ 135 w 147"/>
              <a:gd name="T51" fmla="*/ 31 h 112"/>
              <a:gd name="T52" fmla="*/ 147 w 147"/>
              <a:gd name="T53" fmla="*/ 31 h 112"/>
              <a:gd name="T54" fmla="*/ 147 w 147"/>
              <a:gd name="T55" fmla="*/ 112 h 112"/>
              <a:gd name="T56" fmla="*/ 147 w 147"/>
              <a:gd name="T5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2">
                <a:moveTo>
                  <a:pt x="147" y="112"/>
                </a:moveTo>
                <a:lnTo>
                  <a:pt x="135" y="112"/>
                </a:lnTo>
                <a:cubicBezTo>
                  <a:pt x="135" y="105"/>
                  <a:pt x="135" y="98"/>
                  <a:pt x="133" y="94"/>
                </a:cubicBezTo>
                <a:cubicBezTo>
                  <a:pt x="132" y="89"/>
                  <a:pt x="129" y="86"/>
                  <a:pt x="125" y="86"/>
                </a:cubicBezTo>
                <a:lnTo>
                  <a:pt x="34" y="86"/>
                </a:lnTo>
                <a:cubicBezTo>
                  <a:pt x="28" y="86"/>
                  <a:pt x="24" y="87"/>
                  <a:pt x="21" y="89"/>
                </a:cubicBezTo>
                <a:cubicBezTo>
                  <a:pt x="18" y="91"/>
                  <a:pt x="17" y="93"/>
                  <a:pt x="16" y="97"/>
                </a:cubicBezTo>
                <a:cubicBezTo>
                  <a:pt x="15" y="100"/>
                  <a:pt x="15" y="105"/>
                  <a:pt x="15" y="112"/>
                </a:cubicBezTo>
                <a:lnTo>
                  <a:pt x="3" y="112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49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8"/>
                  <a:pt x="2" y="13"/>
                  <a:pt x="6" y="7"/>
                </a:cubicBezTo>
                <a:cubicBezTo>
                  <a:pt x="9" y="2"/>
                  <a:pt x="15" y="0"/>
                  <a:pt x="21" y="0"/>
                </a:cubicBezTo>
                <a:cubicBezTo>
                  <a:pt x="25" y="0"/>
                  <a:pt x="29" y="1"/>
                  <a:pt x="32" y="4"/>
                </a:cubicBezTo>
                <a:cubicBezTo>
                  <a:pt x="35" y="7"/>
                  <a:pt x="36" y="10"/>
                  <a:pt x="36" y="15"/>
                </a:cubicBezTo>
                <a:cubicBezTo>
                  <a:pt x="36" y="19"/>
                  <a:pt x="35" y="22"/>
                  <a:pt x="32" y="25"/>
                </a:cubicBezTo>
                <a:cubicBezTo>
                  <a:pt x="29" y="28"/>
                  <a:pt x="25" y="29"/>
                  <a:pt x="21" y="29"/>
                </a:cubicBezTo>
                <a:cubicBezTo>
                  <a:pt x="15" y="29"/>
                  <a:pt x="11" y="27"/>
                  <a:pt x="8" y="23"/>
                </a:cubicBezTo>
                <a:lnTo>
                  <a:pt x="8" y="25"/>
                </a:lnTo>
                <a:cubicBezTo>
                  <a:pt x="8" y="34"/>
                  <a:pt x="12" y="41"/>
                  <a:pt x="18" y="47"/>
                </a:cubicBezTo>
                <a:cubicBezTo>
                  <a:pt x="25" y="53"/>
                  <a:pt x="33" y="57"/>
                  <a:pt x="42" y="59"/>
                </a:cubicBezTo>
                <a:cubicBezTo>
                  <a:pt x="52" y="62"/>
                  <a:pt x="61" y="63"/>
                  <a:pt x="70" y="63"/>
                </a:cubicBezTo>
                <a:lnTo>
                  <a:pt x="125" y="63"/>
                </a:lnTo>
                <a:cubicBezTo>
                  <a:pt x="132" y="63"/>
                  <a:pt x="135" y="52"/>
                  <a:pt x="135" y="31"/>
                </a:cubicBezTo>
                <a:lnTo>
                  <a:pt x="147" y="31"/>
                </a:lnTo>
                <a:lnTo>
                  <a:pt x="147" y="112"/>
                </a:lnTo>
                <a:close/>
                <a:moveTo>
                  <a:pt x="147" y="112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" name="Freeform 30"/>
          <p:cNvSpPr>
            <a:spLocks noEditPoints="1"/>
          </p:cNvSpPr>
          <p:nvPr/>
        </p:nvSpPr>
        <p:spPr bwMode="auto">
          <a:xfrm>
            <a:off x="80963" y="5475288"/>
            <a:ext cx="115888" cy="88900"/>
          </a:xfrm>
          <a:custGeom>
            <a:avLst/>
            <a:gdLst>
              <a:gd name="T0" fmla="*/ 147 w 147"/>
              <a:gd name="T1" fmla="*/ 113 h 113"/>
              <a:gd name="T2" fmla="*/ 135 w 147"/>
              <a:gd name="T3" fmla="*/ 113 h 113"/>
              <a:gd name="T4" fmla="*/ 133 w 147"/>
              <a:gd name="T5" fmla="*/ 94 h 113"/>
              <a:gd name="T6" fmla="*/ 125 w 147"/>
              <a:gd name="T7" fmla="*/ 87 h 113"/>
              <a:gd name="T8" fmla="*/ 34 w 147"/>
              <a:gd name="T9" fmla="*/ 87 h 113"/>
              <a:gd name="T10" fmla="*/ 21 w 147"/>
              <a:gd name="T11" fmla="*/ 90 h 113"/>
              <a:gd name="T12" fmla="*/ 16 w 147"/>
              <a:gd name="T13" fmla="*/ 97 h 113"/>
              <a:gd name="T14" fmla="*/ 15 w 147"/>
              <a:gd name="T15" fmla="*/ 113 h 113"/>
              <a:gd name="T16" fmla="*/ 3 w 147"/>
              <a:gd name="T17" fmla="*/ 113 h 113"/>
              <a:gd name="T18" fmla="*/ 0 w 147"/>
              <a:gd name="T19" fmla="*/ 65 h 113"/>
              <a:gd name="T20" fmla="*/ 32 w 147"/>
              <a:gd name="T21" fmla="*/ 65 h 113"/>
              <a:gd name="T22" fmla="*/ 9 w 147"/>
              <a:gd name="T23" fmla="*/ 50 h 113"/>
              <a:gd name="T24" fmla="*/ 0 w 147"/>
              <a:gd name="T25" fmla="*/ 26 h 113"/>
              <a:gd name="T26" fmla="*/ 6 w 147"/>
              <a:gd name="T27" fmla="*/ 8 h 113"/>
              <a:gd name="T28" fmla="*/ 21 w 147"/>
              <a:gd name="T29" fmla="*/ 0 h 113"/>
              <a:gd name="T30" fmla="*/ 32 w 147"/>
              <a:gd name="T31" fmla="*/ 5 h 113"/>
              <a:gd name="T32" fmla="*/ 36 w 147"/>
              <a:gd name="T33" fmla="*/ 15 h 113"/>
              <a:gd name="T34" fmla="*/ 32 w 147"/>
              <a:gd name="T35" fmla="*/ 26 h 113"/>
              <a:gd name="T36" fmla="*/ 21 w 147"/>
              <a:gd name="T37" fmla="*/ 30 h 113"/>
              <a:gd name="T38" fmla="*/ 8 w 147"/>
              <a:gd name="T39" fmla="*/ 24 h 113"/>
              <a:gd name="T40" fmla="*/ 8 w 147"/>
              <a:gd name="T41" fmla="*/ 26 h 113"/>
              <a:gd name="T42" fmla="*/ 18 w 147"/>
              <a:gd name="T43" fmla="*/ 48 h 113"/>
              <a:gd name="T44" fmla="*/ 42 w 147"/>
              <a:gd name="T45" fmla="*/ 60 h 113"/>
              <a:gd name="T46" fmla="*/ 70 w 147"/>
              <a:gd name="T47" fmla="*/ 64 h 113"/>
              <a:gd name="T48" fmla="*/ 125 w 147"/>
              <a:gd name="T49" fmla="*/ 64 h 113"/>
              <a:gd name="T50" fmla="*/ 135 w 147"/>
              <a:gd name="T51" fmla="*/ 31 h 113"/>
              <a:gd name="T52" fmla="*/ 147 w 147"/>
              <a:gd name="T53" fmla="*/ 31 h 113"/>
              <a:gd name="T54" fmla="*/ 147 w 147"/>
              <a:gd name="T55" fmla="*/ 113 h 113"/>
              <a:gd name="T56" fmla="*/ 147 w 147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3">
                <a:moveTo>
                  <a:pt x="147" y="113"/>
                </a:moveTo>
                <a:lnTo>
                  <a:pt x="135" y="113"/>
                </a:lnTo>
                <a:cubicBezTo>
                  <a:pt x="135" y="105"/>
                  <a:pt x="135" y="99"/>
                  <a:pt x="133" y="94"/>
                </a:cubicBezTo>
                <a:cubicBezTo>
                  <a:pt x="132" y="89"/>
                  <a:pt x="129" y="87"/>
                  <a:pt x="125" y="87"/>
                </a:cubicBezTo>
                <a:lnTo>
                  <a:pt x="34" y="87"/>
                </a:lnTo>
                <a:cubicBezTo>
                  <a:pt x="28" y="87"/>
                  <a:pt x="24" y="88"/>
                  <a:pt x="21" y="90"/>
                </a:cubicBezTo>
                <a:cubicBezTo>
                  <a:pt x="18" y="91"/>
                  <a:pt x="17" y="94"/>
                  <a:pt x="16" y="97"/>
                </a:cubicBezTo>
                <a:cubicBezTo>
                  <a:pt x="15" y="101"/>
                  <a:pt x="15" y="106"/>
                  <a:pt x="15" y="113"/>
                </a:cubicBezTo>
                <a:lnTo>
                  <a:pt x="3" y="113"/>
                </a:lnTo>
                <a:lnTo>
                  <a:pt x="0" y="65"/>
                </a:lnTo>
                <a:lnTo>
                  <a:pt x="32" y="65"/>
                </a:lnTo>
                <a:cubicBezTo>
                  <a:pt x="23" y="62"/>
                  <a:pt x="15" y="57"/>
                  <a:pt x="9" y="50"/>
                </a:cubicBezTo>
                <a:cubicBezTo>
                  <a:pt x="3" y="43"/>
                  <a:pt x="0" y="35"/>
                  <a:pt x="0" y="26"/>
                </a:cubicBezTo>
                <a:cubicBezTo>
                  <a:pt x="0" y="19"/>
                  <a:pt x="2" y="13"/>
                  <a:pt x="6" y="8"/>
                </a:cubicBezTo>
                <a:cubicBezTo>
                  <a:pt x="9" y="3"/>
                  <a:pt x="15" y="0"/>
                  <a:pt x="21" y="0"/>
                </a:cubicBezTo>
                <a:cubicBezTo>
                  <a:pt x="25" y="0"/>
                  <a:pt x="29" y="2"/>
                  <a:pt x="32" y="5"/>
                </a:cubicBezTo>
                <a:cubicBezTo>
                  <a:pt x="35" y="8"/>
                  <a:pt x="36" y="11"/>
                  <a:pt x="36" y="15"/>
                </a:cubicBezTo>
                <a:cubicBezTo>
                  <a:pt x="36" y="20"/>
                  <a:pt x="35" y="23"/>
                  <a:pt x="32" y="26"/>
                </a:cubicBezTo>
                <a:cubicBezTo>
                  <a:pt x="29" y="29"/>
                  <a:pt x="25" y="30"/>
                  <a:pt x="21" y="30"/>
                </a:cubicBezTo>
                <a:cubicBezTo>
                  <a:pt x="15" y="30"/>
                  <a:pt x="11" y="28"/>
                  <a:pt x="8" y="24"/>
                </a:cubicBezTo>
                <a:lnTo>
                  <a:pt x="8" y="26"/>
                </a:lnTo>
                <a:cubicBezTo>
                  <a:pt x="8" y="35"/>
                  <a:pt x="12" y="42"/>
                  <a:pt x="18" y="48"/>
                </a:cubicBezTo>
                <a:cubicBezTo>
                  <a:pt x="25" y="54"/>
                  <a:pt x="33" y="58"/>
                  <a:pt x="42" y="60"/>
                </a:cubicBezTo>
                <a:cubicBezTo>
                  <a:pt x="52" y="62"/>
                  <a:pt x="61" y="64"/>
                  <a:pt x="70" y="64"/>
                </a:cubicBezTo>
                <a:lnTo>
                  <a:pt x="125" y="64"/>
                </a:lnTo>
                <a:cubicBezTo>
                  <a:pt x="132" y="64"/>
                  <a:pt x="135" y="53"/>
                  <a:pt x="135" y="31"/>
                </a:cubicBezTo>
                <a:lnTo>
                  <a:pt x="147" y="31"/>
                </a:lnTo>
                <a:lnTo>
                  <a:pt x="147" y="113"/>
                </a:lnTo>
                <a:close/>
                <a:moveTo>
                  <a:pt x="147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3" name="Freeform 31"/>
          <p:cNvSpPr>
            <a:spLocks noEditPoints="1"/>
          </p:cNvSpPr>
          <p:nvPr/>
        </p:nvSpPr>
        <p:spPr bwMode="auto">
          <a:xfrm>
            <a:off x="79375" y="5345113"/>
            <a:ext cx="120650" cy="117475"/>
          </a:xfrm>
          <a:custGeom>
            <a:avLst/>
            <a:gdLst>
              <a:gd name="T0" fmla="*/ 153 w 153"/>
              <a:gd name="T1" fmla="*/ 74 h 148"/>
              <a:gd name="T2" fmla="*/ 142 w 153"/>
              <a:gd name="T3" fmla="*/ 111 h 148"/>
              <a:gd name="T4" fmla="*/ 115 w 153"/>
              <a:gd name="T5" fmla="*/ 138 h 148"/>
              <a:gd name="T6" fmla="*/ 78 w 153"/>
              <a:gd name="T7" fmla="*/ 148 h 148"/>
              <a:gd name="T8" fmla="*/ 49 w 153"/>
              <a:gd name="T9" fmla="*/ 143 h 148"/>
              <a:gd name="T10" fmla="*/ 23 w 153"/>
              <a:gd name="T11" fmla="*/ 127 h 148"/>
              <a:gd name="T12" fmla="*/ 6 w 153"/>
              <a:gd name="T13" fmla="*/ 103 h 148"/>
              <a:gd name="T14" fmla="*/ 0 w 153"/>
              <a:gd name="T15" fmla="*/ 74 h 148"/>
              <a:gd name="T16" fmla="*/ 10 w 153"/>
              <a:gd name="T17" fmla="*/ 37 h 148"/>
              <a:gd name="T18" fmla="*/ 39 w 153"/>
              <a:gd name="T19" fmla="*/ 10 h 148"/>
              <a:gd name="T20" fmla="*/ 78 w 153"/>
              <a:gd name="T21" fmla="*/ 0 h 148"/>
              <a:gd name="T22" fmla="*/ 115 w 153"/>
              <a:gd name="T23" fmla="*/ 10 h 148"/>
              <a:gd name="T24" fmla="*/ 142 w 153"/>
              <a:gd name="T25" fmla="*/ 37 h 148"/>
              <a:gd name="T26" fmla="*/ 153 w 153"/>
              <a:gd name="T27" fmla="*/ 74 h 148"/>
              <a:gd name="T28" fmla="*/ 143 w 153"/>
              <a:gd name="T29" fmla="*/ 74 h 148"/>
              <a:gd name="T30" fmla="*/ 124 w 153"/>
              <a:gd name="T31" fmla="*/ 38 h 148"/>
              <a:gd name="T32" fmla="*/ 74 w 153"/>
              <a:gd name="T33" fmla="*/ 30 h 148"/>
              <a:gd name="T34" fmla="*/ 47 w 153"/>
              <a:gd name="T35" fmla="*/ 31 h 148"/>
              <a:gd name="T36" fmla="*/ 27 w 153"/>
              <a:gd name="T37" fmla="*/ 39 h 148"/>
              <a:gd name="T38" fmla="*/ 17 w 153"/>
              <a:gd name="T39" fmla="*/ 49 h 148"/>
              <a:gd name="T40" fmla="*/ 11 w 153"/>
              <a:gd name="T41" fmla="*/ 61 h 148"/>
              <a:gd name="T42" fmla="*/ 8 w 153"/>
              <a:gd name="T43" fmla="*/ 74 h 148"/>
              <a:gd name="T44" fmla="*/ 13 w 153"/>
              <a:gd name="T45" fmla="*/ 94 h 148"/>
              <a:gd name="T46" fmla="*/ 27 w 153"/>
              <a:gd name="T47" fmla="*/ 109 h 148"/>
              <a:gd name="T48" fmla="*/ 47 w 153"/>
              <a:gd name="T49" fmla="*/ 117 h 148"/>
              <a:gd name="T50" fmla="*/ 74 w 153"/>
              <a:gd name="T51" fmla="*/ 119 h 148"/>
              <a:gd name="T52" fmla="*/ 108 w 153"/>
              <a:gd name="T53" fmla="*/ 116 h 148"/>
              <a:gd name="T54" fmla="*/ 133 w 153"/>
              <a:gd name="T55" fmla="*/ 103 h 148"/>
              <a:gd name="T56" fmla="*/ 143 w 153"/>
              <a:gd name="T57" fmla="*/ 74 h 148"/>
              <a:gd name="T58" fmla="*/ 143 w 153"/>
              <a:gd name="T59" fmla="*/ 7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148">
                <a:moveTo>
                  <a:pt x="153" y="74"/>
                </a:moveTo>
                <a:cubicBezTo>
                  <a:pt x="153" y="87"/>
                  <a:pt x="149" y="100"/>
                  <a:pt x="142" y="111"/>
                </a:cubicBezTo>
                <a:cubicBezTo>
                  <a:pt x="136" y="123"/>
                  <a:pt x="127" y="132"/>
                  <a:pt x="115" y="138"/>
                </a:cubicBezTo>
                <a:cubicBezTo>
                  <a:pt x="104" y="145"/>
                  <a:pt x="91" y="148"/>
                  <a:pt x="78" y="148"/>
                </a:cubicBezTo>
                <a:cubicBezTo>
                  <a:pt x="68" y="148"/>
                  <a:pt x="58" y="146"/>
                  <a:pt x="49" y="143"/>
                </a:cubicBezTo>
                <a:cubicBezTo>
                  <a:pt x="39" y="139"/>
                  <a:pt x="31" y="134"/>
                  <a:pt x="23" y="127"/>
                </a:cubicBezTo>
                <a:cubicBezTo>
                  <a:pt x="16" y="120"/>
                  <a:pt x="10" y="112"/>
                  <a:pt x="6" y="103"/>
                </a:cubicBezTo>
                <a:cubicBezTo>
                  <a:pt x="2" y="95"/>
                  <a:pt x="0" y="85"/>
                  <a:pt x="0" y="74"/>
                </a:cubicBezTo>
                <a:cubicBezTo>
                  <a:pt x="0" y="60"/>
                  <a:pt x="3" y="48"/>
                  <a:pt x="10" y="37"/>
                </a:cubicBezTo>
                <a:cubicBezTo>
                  <a:pt x="18" y="26"/>
                  <a:pt x="27" y="17"/>
                  <a:pt x="39" y="10"/>
                </a:cubicBezTo>
                <a:cubicBezTo>
                  <a:pt x="52" y="4"/>
                  <a:pt x="64" y="0"/>
                  <a:pt x="78" y="0"/>
                </a:cubicBezTo>
                <a:cubicBezTo>
                  <a:pt x="91" y="0"/>
                  <a:pt x="104" y="4"/>
                  <a:pt x="115" y="10"/>
                </a:cubicBezTo>
                <a:cubicBezTo>
                  <a:pt x="127" y="17"/>
                  <a:pt x="136" y="26"/>
                  <a:pt x="142" y="37"/>
                </a:cubicBezTo>
                <a:cubicBezTo>
                  <a:pt x="149" y="49"/>
                  <a:pt x="153" y="61"/>
                  <a:pt x="153" y="74"/>
                </a:cubicBezTo>
                <a:close/>
                <a:moveTo>
                  <a:pt x="143" y="74"/>
                </a:moveTo>
                <a:cubicBezTo>
                  <a:pt x="143" y="56"/>
                  <a:pt x="137" y="44"/>
                  <a:pt x="124" y="38"/>
                </a:cubicBezTo>
                <a:cubicBezTo>
                  <a:pt x="111" y="33"/>
                  <a:pt x="94" y="30"/>
                  <a:pt x="74" y="30"/>
                </a:cubicBezTo>
                <a:cubicBezTo>
                  <a:pt x="63" y="30"/>
                  <a:pt x="54" y="30"/>
                  <a:pt x="47" y="31"/>
                </a:cubicBezTo>
                <a:cubicBezTo>
                  <a:pt x="39" y="32"/>
                  <a:pt x="33" y="35"/>
                  <a:pt x="27" y="39"/>
                </a:cubicBezTo>
                <a:cubicBezTo>
                  <a:pt x="23" y="42"/>
                  <a:pt x="20" y="45"/>
                  <a:pt x="17" y="49"/>
                </a:cubicBezTo>
                <a:cubicBezTo>
                  <a:pt x="14" y="52"/>
                  <a:pt x="12" y="56"/>
                  <a:pt x="11" y="61"/>
                </a:cubicBezTo>
                <a:cubicBezTo>
                  <a:pt x="9" y="65"/>
                  <a:pt x="8" y="70"/>
                  <a:pt x="8" y="74"/>
                </a:cubicBezTo>
                <a:cubicBezTo>
                  <a:pt x="8" y="81"/>
                  <a:pt x="10" y="88"/>
                  <a:pt x="13" y="94"/>
                </a:cubicBezTo>
                <a:cubicBezTo>
                  <a:pt x="16" y="100"/>
                  <a:pt x="21" y="105"/>
                  <a:pt x="27" y="109"/>
                </a:cubicBezTo>
                <a:cubicBezTo>
                  <a:pt x="33" y="114"/>
                  <a:pt x="40" y="116"/>
                  <a:pt x="47" y="117"/>
                </a:cubicBezTo>
                <a:cubicBezTo>
                  <a:pt x="55" y="118"/>
                  <a:pt x="64" y="119"/>
                  <a:pt x="74" y="119"/>
                </a:cubicBezTo>
                <a:cubicBezTo>
                  <a:pt x="87" y="119"/>
                  <a:pt x="98" y="118"/>
                  <a:pt x="108" y="116"/>
                </a:cubicBezTo>
                <a:cubicBezTo>
                  <a:pt x="118" y="114"/>
                  <a:pt x="126" y="109"/>
                  <a:pt x="133" y="103"/>
                </a:cubicBezTo>
                <a:cubicBezTo>
                  <a:pt x="140" y="96"/>
                  <a:pt x="143" y="87"/>
                  <a:pt x="143" y="74"/>
                </a:cubicBezTo>
                <a:close/>
                <a:moveTo>
                  <a:pt x="143" y="7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" name="Freeform 32"/>
          <p:cNvSpPr>
            <a:spLocks noEditPoints="1"/>
          </p:cNvSpPr>
          <p:nvPr/>
        </p:nvSpPr>
        <p:spPr bwMode="auto">
          <a:xfrm>
            <a:off x="80963" y="5243513"/>
            <a:ext cx="115888" cy="88900"/>
          </a:xfrm>
          <a:custGeom>
            <a:avLst/>
            <a:gdLst>
              <a:gd name="T0" fmla="*/ 147 w 147"/>
              <a:gd name="T1" fmla="*/ 113 h 113"/>
              <a:gd name="T2" fmla="*/ 135 w 147"/>
              <a:gd name="T3" fmla="*/ 113 h 113"/>
              <a:gd name="T4" fmla="*/ 133 w 147"/>
              <a:gd name="T5" fmla="*/ 94 h 113"/>
              <a:gd name="T6" fmla="*/ 125 w 147"/>
              <a:gd name="T7" fmla="*/ 87 h 113"/>
              <a:gd name="T8" fmla="*/ 34 w 147"/>
              <a:gd name="T9" fmla="*/ 87 h 113"/>
              <a:gd name="T10" fmla="*/ 21 w 147"/>
              <a:gd name="T11" fmla="*/ 89 h 113"/>
              <a:gd name="T12" fmla="*/ 16 w 147"/>
              <a:gd name="T13" fmla="*/ 97 h 113"/>
              <a:gd name="T14" fmla="*/ 15 w 147"/>
              <a:gd name="T15" fmla="*/ 113 h 113"/>
              <a:gd name="T16" fmla="*/ 3 w 147"/>
              <a:gd name="T17" fmla="*/ 113 h 113"/>
              <a:gd name="T18" fmla="*/ 0 w 147"/>
              <a:gd name="T19" fmla="*/ 65 h 113"/>
              <a:gd name="T20" fmla="*/ 32 w 147"/>
              <a:gd name="T21" fmla="*/ 65 h 113"/>
              <a:gd name="T22" fmla="*/ 9 w 147"/>
              <a:gd name="T23" fmla="*/ 50 h 113"/>
              <a:gd name="T24" fmla="*/ 0 w 147"/>
              <a:gd name="T25" fmla="*/ 26 h 113"/>
              <a:gd name="T26" fmla="*/ 6 w 147"/>
              <a:gd name="T27" fmla="*/ 8 h 113"/>
              <a:gd name="T28" fmla="*/ 21 w 147"/>
              <a:gd name="T29" fmla="*/ 0 h 113"/>
              <a:gd name="T30" fmla="*/ 32 w 147"/>
              <a:gd name="T31" fmla="*/ 4 h 113"/>
              <a:gd name="T32" fmla="*/ 36 w 147"/>
              <a:gd name="T33" fmla="*/ 15 h 113"/>
              <a:gd name="T34" fmla="*/ 32 w 147"/>
              <a:gd name="T35" fmla="*/ 26 h 113"/>
              <a:gd name="T36" fmla="*/ 21 w 147"/>
              <a:gd name="T37" fmla="*/ 30 h 113"/>
              <a:gd name="T38" fmla="*/ 8 w 147"/>
              <a:gd name="T39" fmla="*/ 24 h 113"/>
              <a:gd name="T40" fmla="*/ 8 w 147"/>
              <a:gd name="T41" fmla="*/ 26 h 113"/>
              <a:gd name="T42" fmla="*/ 18 w 147"/>
              <a:gd name="T43" fmla="*/ 48 h 113"/>
              <a:gd name="T44" fmla="*/ 42 w 147"/>
              <a:gd name="T45" fmla="*/ 60 h 113"/>
              <a:gd name="T46" fmla="*/ 70 w 147"/>
              <a:gd name="T47" fmla="*/ 63 h 113"/>
              <a:gd name="T48" fmla="*/ 125 w 147"/>
              <a:gd name="T49" fmla="*/ 63 h 113"/>
              <a:gd name="T50" fmla="*/ 135 w 147"/>
              <a:gd name="T51" fmla="*/ 31 h 113"/>
              <a:gd name="T52" fmla="*/ 147 w 147"/>
              <a:gd name="T53" fmla="*/ 31 h 113"/>
              <a:gd name="T54" fmla="*/ 147 w 147"/>
              <a:gd name="T55" fmla="*/ 113 h 113"/>
              <a:gd name="T56" fmla="*/ 147 w 147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3">
                <a:moveTo>
                  <a:pt x="147" y="113"/>
                </a:moveTo>
                <a:lnTo>
                  <a:pt x="135" y="113"/>
                </a:lnTo>
                <a:cubicBezTo>
                  <a:pt x="135" y="105"/>
                  <a:pt x="135" y="99"/>
                  <a:pt x="133" y="94"/>
                </a:cubicBezTo>
                <a:cubicBezTo>
                  <a:pt x="132" y="89"/>
                  <a:pt x="129" y="87"/>
                  <a:pt x="125" y="87"/>
                </a:cubicBezTo>
                <a:lnTo>
                  <a:pt x="34" y="87"/>
                </a:lnTo>
                <a:cubicBezTo>
                  <a:pt x="28" y="87"/>
                  <a:pt x="24" y="88"/>
                  <a:pt x="21" y="89"/>
                </a:cubicBezTo>
                <a:cubicBezTo>
                  <a:pt x="18" y="91"/>
                  <a:pt x="17" y="94"/>
                  <a:pt x="16" y="97"/>
                </a:cubicBezTo>
                <a:cubicBezTo>
                  <a:pt x="15" y="100"/>
                  <a:pt x="15" y="106"/>
                  <a:pt x="15" y="113"/>
                </a:cubicBezTo>
                <a:lnTo>
                  <a:pt x="3" y="113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50"/>
                </a:cubicBezTo>
                <a:cubicBezTo>
                  <a:pt x="3" y="43"/>
                  <a:pt x="0" y="35"/>
                  <a:pt x="0" y="26"/>
                </a:cubicBezTo>
                <a:cubicBezTo>
                  <a:pt x="0" y="19"/>
                  <a:pt x="2" y="13"/>
                  <a:pt x="6" y="8"/>
                </a:cubicBezTo>
                <a:cubicBezTo>
                  <a:pt x="9" y="3"/>
                  <a:pt x="15" y="0"/>
                  <a:pt x="21" y="0"/>
                </a:cubicBezTo>
                <a:cubicBezTo>
                  <a:pt x="25" y="0"/>
                  <a:pt x="29" y="2"/>
                  <a:pt x="32" y="4"/>
                </a:cubicBezTo>
                <a:cubicBezTo>
                  <a:pt x="35" y="7"/>
                  <a:pt x="36" y="11"/>
                  <a:pt x="36" y="15"/>
                </a:cubicBezTo>
                <a:cubicBezTo>
                  <a:pt x="36" y="19"/>
                  <a:pt x="35" y="23"/>
                  <a:pt x="32" y="26"/>
                </a:cubicBezTo>
                <a:cubicBezTo>
                  <a:pt x="29" y="29"/>
                  <a:pt x="25" y="30"/>
                  <a:pt x="21" y="30"/>
                </a:cubicBezTo>
                <a:cubicBezTo>
                  <a:pt x="15" y="30"/>
                  <a:pt x="11" y="28"/>
                  <a:pt x="8" y="24"/>
                </a:cubicBezTo>
                <a:lnTo>
                  <a:pt x="8" y="26"/>
                </a:lnTo>
                <a:cubicBezTo>
                  <a:pt x="8" y="35"/>
                  <a:pt x="12" y="42"/>
                  <a:pt x="18" y="48"/>
                </a:cubicBezTo>
                <a:cubicBezTo>
                  <a:pt x="25" y="53"/>
                  <a:pt x="33" y="58"/>
                  <a:pt x="42" y="60"/>
                </a:cubicBezTo>
                <a:cubicBezTo>
                  <a:pt x="52" y="62"/>
                  <a:pt x="61" y="63"/>
                  <a:pt x="70" y="63"/>
                </a:cubicBezTo>
                <a:lnTo>
                  <a:pt x="125" y="63"/>
                </a:lnTo>
                <a:cubicBezTo>
                  <a:pt x="132" y="63"/>
                  <a:pt x="135" y="53"/>
                  <a:pt x="135" y="31"/>
                </a:cubicBezTo>
                <a:lnTo>
                  <a:pt x="147" y="31"/>
                </a:lnTo>
                <a:lnTo>
                  <a:pt x="147" y="113"/>
                </a:lnTo>
                <a:close/>
                <a:moveTo>
                  <a:pt x="147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Freeform 33"/>
          <p:cNvSpPr>
            <a:spLocks noEditPoints="1"/>
          </p:cNvSpPr>
          <p:nvPr/>
        </p:nvSpPr>
        <p:spPr bwMode="auto">
          <a:xfrm>
            <a:off x="0" y="5083176"/>
            <a:ext cx="263525" cy="36513"/>
          </a:xfrm>
          <a:custGeom>
            <a:avLst/>
            <a:gdLst>
              <a:gd name="T0" fmla="*/ 333 w 333"/>
              <a:gd name="T1" fmla="*/ 46 h 46"/>
              <a:gd name="T2" fmla="*/ 0 w 333"/>
              <a:gd name="T3" fmla="*/ 46 h 46"/>
              <a:gd name="T4" fmla="*/ 0 w 333"/>
              <a:gd name="T5" fmla="*/ 0 h 46"/>
              <a:gd name="T6" fmla="*/ 13 w 333"/>
              <a:gd name="T7" fmla="*/ 0 h 46"/>
              <a:gd name="T8" fmla="*/ 13 w 333"/>
              <a:gd name="T9" fmla="*/ 32 h 46"/>
              <a:gd name="T10" fmla="*/ 320 w 333"/>
              <a:gd name="T11" fmla="*/ 32 h 46"/>
              <a:gd name="T12" fmla="*/ 320 w 333"/>
              <a:gd name="T13" fmla="*/ 0 h 46"/>
              <a:gd name="T14" fmla="*/ 333 w 333"/>
              <a:gd name="T15" fmla="*/ 0 h 46"/>
              <a:gd name="T16" fmla="*/ 333 w 333"/>
              <a:gd name="T17" fmla="*/ 46 h 46"/>
              <a:gd name="T18" fmla="*/ 333 w 333"/>
              <a:gd name="T1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46">
                <a:moveTo>
                  <a:pt x="333" y="46"/>
                </a:moveTo>
                <a:lnTo>
                  <a:pt x="0" y="46"/>
                </a:lnTo>
                <a:lnTo>
                  <a:pt x="0" y="0"/>
                </a:lnTo>
                <a:lnTo>
                  <a:pt x="13" y="0"/>
                </a:lnTo>
                <a:lnTo>
                  <a:pt x="13" y="32"/>
                </a:lnTo>
                <a:lnTo>
                  <a:pt x="320" y="32"/>
                </a:lnTo>
                <a:lnTo>
                  <a:pt x="320" y="0"/>
                </a:lnTo>
                <a:lnTo>
                  <a:pt x="333" y="0"/>
                </a:lnTo>
                <a:lnTo>
                  <a:pt x="333" y="46"/>
                </a:lnTo>
                <a:close/>
                <a:moveTo>
                  <a:pt x="333" y="4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Freeform 34"/>
          <p:cNvSpPr>
            <a:spLocks noEditPoints="1"/>
          </p:cNvSpPr>
          <p:nvPr/>
        </p:nvSpPr>
        <p:spPr bwMode="auto">
          <a:xfrm>
            <a:off x="20638" y="4995863"/>
            <a:ext cx="71438" cy="71438"/>
          </a:xfrm>
          <a:custGeom>
            <a:avLst/>
            <a:gdLst>
              <a:gd name="T0" fmla="*/ 90 w 90"/>
              <a:gd name="T1" fmla="*/ 45 h 90"/>
              <a:gd name="T2" fmla="*/ 84 w 90"/>
              <a:gd name="T3" fmla="*/ 68 h 90"/>
              <a:gd name="T4" fmla="*/ 67 w 90"/>
              <a:gd name="T5" fmla="*/ 84 h 90"/>
              <a:gd name="T6" fmla="*/ 45 w 90"/>
              <a:gd name="T7" fmla="*/ 90 h 90"/>
              <a:gd name="T8" fmla="*/ 23 w 90"/>
              <a:gd name="T9" fmla="*/ 84 h 90"/>
              <a:gd name="T10" fmla="*/ 6 w 90"/>
              <a:gd name="T11" fmla="*/ 68 h 90"/>
              <a:gd name="T12" fmla="*/ 0 w 90"/>
              <a:gd name="T13" fmla="*/ 45 h 90"/>
              <a:gd name="T14" fmla="*/ 6 w 90"/>
              <a:gd name="T15" fmla="*/ 23 h 90"/>
              <a:gd name="T16" fmla="*/ 23 w 90"/>
              <a:gd name="T17" fmla="*/ 6 h 90"/>
              <a:gd name="T18" fmla="*/ 45 w 90"/>
              <a:gd name="T19" fmla="*/ 0 h 90"/>
              <a:gd name="T20" fmla="*/ 67 w 90"/>
              <a:gd name="T21" fmla="*/ 6 h 90"/>
              <a:gd name="T22" fmla="*/ 84 w 90"/>
              <a:gd name="T23" fmla="*/ 23 h 90"/>
              <a:gd name="T24" fmla="*/ 90 w 90"/>
              <a:gd name="T25" fmla="*/ 45 h 90"/>
              <a:gd name="T26" fmla="*/ 81 w 90"/>
              <a:gd name="T27" fmla="*/ 45 h 90"/>
              <a:gd name="T28" fmla="*/ 70 w 90"/>
              <a:gd name="T29" fmla="*/ 20 h 90"/>
              <a:gd name="T30" fmla="*/ 45 w 90"/>
              <a:gd name="T31" fmla="*/ 9 h 90"/>
              <a:gd name="T32" fmla="*/ 27 w 90"/>
              <a:gd name="T33" fmla="*/ 14 h 90"/>
              <a:gd name="T34" fmla="*/ 14 w 90"/>
              <a:gd name="T35" fmla="*/ 27 h 90"/>
              <a:gd name="T36" fmla="*/ 9 w 90"/>
              <a:gd name="T37" fmla="*/ 45 h 90"/>
              <a:gd name="T38" fmla="*/ 12 w 90"/>
              <a:gd name="T39" fmla="*/ 59 h 90"/>
              <a:gd name="T40" fmla="*/ 20 w 90"/>
              <a:gd name="T41" fmla="*/ 70 h 90"/>
              <a:gd name="T42" fmla="*/ 31 w 90"/>
              <a:gd name="T43" fmla="*/ 78 h 90"/>
              <a:gd name="T44" fmla="*/ 45 w 90"/>
              <a:gd name="T45" fmla="*/ 81 h 90"/>
              <a:gd name="T46" fmla="*/ 70 w 90"/>
              <a:gd name="T47" fmla="*/ 71 h 90"/>
              <a:gd name="T48" fmla="*/ 81 w 90"/>
              <a:gd name="T49" fmla="*/ 45 h 90"/>
              <a:gd name="T50" fmla="*/ 81 w 90"/>
              <a:gd name="T51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0" h="90">
                <a:moveTo>
                  <a:pt x="90" y="45"/>
                </a:moveTo>
                <a:cubicBezTo>
                  <a:pt x="90" y="53"/>
                  <a:pt x="88" y="61"/>
                  <a:pt x="84" y="68"/>
                </a:cubicBezTo>
                <a:cubicBezTo>
                  <a:pt x="80" y="74"/>
                  <a:pt x="74" y="80"/>
                  <a:pt x="67" y="84"/>
                </a:cubicBezTo>
                <a:cubicBezTo>
                  <a:pt x="60" y="88"/>
                  <a:pt x="53" y="90"/>
                  <a:pt x="45" y="90"/>
                </a:cubicBezTo>
                <a:cubicBezTo>
                  <a:pt x="37" y="90"/>
                  <a:pt x="29" y="88"/>
                  <a:pt x="23" y="84"/>
                </a:cubicBezTo>
                <a:cubicBezTo>
                  <a:pt x="15" y="80"/>
                  <a:pt x="10" y="74"/>
                  <a:pt x="6" y="68"/>
                </a:cubicBezTo>
                <a:cubicBezTo>
                  <a:pt x="2" y="61"/>
                  <a:pt x="0" y="53"/>
                  <a:pt x="0" y="45"/>
                </a:cubicBezTo>
                <a:cubicBezTo>
                  <a:pt x="0" y="37"/>
                  <a:pt x="2" y="30"/>
                  <a:pt x="6" y="23"/>
                </a:cubicBezTo>
                <a:cubicBezTo>
                  <a:pt x="10" y="16"/>
                  <a:pt x="16" y="10"/>
                  <a:pt x="23" y="6"/>
                </a:cubicBezTo>
                <a:cubicBezTo>
                  <a:pt x="29" y="2"/>
                  <a:pt x="37" y="0"/>
                  <a:pt x="45" y="0"/>
                </a:cubicBezTo>
                <a:cubicBezTo>
                  <a:pt x="53" y="0"/>
                  <a:pt x="60" y="2"/>
                  <a:pt x="67" y="6"/>
                </a:cubicBezTo>
                <a:cubicBezTo>
                  <a:pt x="74" y="10"/>
                  <a:pt x="80" y="16"/>
                  <a:pt x="84" y="23"/>
                </a:cubicBezTo>
                <a:cubicBezTo>
                  <a:pt x="88" y="30"/>
                  <a:pt x="90" y="37"/>
                  <a:pt x="90" y="45"/>
                </a:cubicBezTo>
                <a:close/>
                <a:moveTo>
                  <a:pt x="81" y="45"/>
                </a:moveTo>
                <a:cubicBezTo>
                  <a:pt x="81" y="35"/>
                  <a:pt x="77" y="27"/>
                  <a:pt x="70" y="20"/>
                </a:cubicBezTo>
                <a:cubicBezTo>
                  <a:pt x="63" y="13"/>
                  <a:pt x="55" y="9"/>
                  <a:pt x="45" y="9"/>
                </a:cubicBezTo>
                <a:cubicBezTo>
                  <a:pt x="39" y="9"/>
                  <a:pt x="33" y="11"/>
                  <a:pt x="27" y="14"/>
                </a:cubicBezTo>
                <a:cubicBezTo>
                  <a:pt x="22" y="18"/>
                  <a:pt x="17" y="22"/>
                  <a:pt x="14" y="27"/>
                </a:cubicBezTo>
                <a:cubicBezTo>
                  <a:pt x="11" y="33"/>
                  <a:pt x="9" y="39"/>
                  <a:pt x="9" y="45"/>
                </a:cubicBezTo>
                <a:cubicBezTo>
                  <a:pt x="9" y="50"/>
                  <a:pt x="10" y="55"/>
                  <a:pt x="12" y="59"/>
                </a:cubicBezTo>
                <a:cubicBezTo>
                  <a:pt x="14" y="63"/>
                  <a:pt x="16" y="67"/>
                  <a:pt x="20" y="70"/>
                </a:cubicBezTo>
                <a:cubicBezTo>
                  <a:pt x="23" y="74"/>
                  <a:pt x="27" y="77"/>
                  <a:pt x="31" y="78"/>
                </a:cubicBezTo>
                <a:cubicBezTo>
                  <a:pt x="36" y="80"/>
                  <a:pt x="40" y="81"/>
                  <a:pt x="45" y="81"/>
                </a:cubicBezTo>
                <a:cubicBezTo>
                  <a:pt x="55" y="81"/>
                  <a:pt x="63" y="78"/>
                  <a:pt x="70" y="71"/>
                </a:cubicBezTo>
                <a:cubicBezTo>
                  <a:pt x="77" y="64"/>
                  <a:pt x="81" y="55"/>
                  <a:pt x="81" y="45"/>
                </a:cubicBezTo>
                <a:close/>
                <a:moveTo>
                  <a:pt x="81" y="4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Freeform 35"/>
          <p:cNvSpPr>
            <a:spLocks noEditPoints="1"/>
          </p:cNvSpPr>
          <p:nvPr/>
        </p:nvSpPr>
        <p:spPr bwMode="auto">
          <a:xfrm>
            <a:off x="0" y="4930776"/>
            <a:ext cx="263525" cy="36513"/>
          </a:xfrm>
          <a:custGeom>
            <a:avLst/>
            <a:gdLst>
              <a:gd name="T0" fmla="*/ 333 w 333"/>
              <a:gd name="T1" fmla="*/ 46 h 46"/>
              <a:gd name="T2" fmla="*/ 320 w 333"/>
              <a:gd name="T3" fmla="*/ 46 h 46"/>
              <a:gd name="T4" fmla="*/ 320 w 333"/>
              <a:gd name="T5" fmla="*/ 14 h 46"/>
              <a:gd name="T6" fmla="*/ 13 w 333"/>
              <a:gd name="T7" fmla="*/ 14 h 46"/>
              <a:gd name="T8" fmla="*/ 13 w 333"/>
              <a:gd name="T9" fmla="*/ 46 h 46"/>
              <a:gd name="T10" fmla="*/ 0 w 333"/>
              <a:gd name="T11" fmla="*/ 46 h 46"/>
              <a:gd name="T12" fmla="*/ 0 w 333"/>
              <a:gd name="T13" fmla="*/ 0 h 46"/>
              <a:gd name="T14" fmla="*/ 333 w 333"/>
              <a:gd name="T15" fmla="*/ 0 h 46"/>
              <a:gd name="T16" fmla="*/ 333 w 333"/>
              <a:gd name="T17" fmla="*/ 46 h 46"/>
              <a:gd name="T18" fmla="*/ 333 w 333"/>
              <a:gd name="T1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46">
                <a:moveTo>
                  <a:pt x="333" y="46"/>
                </a:moveTo>
                <a:lnTo>
                  <a:pt x="320" y="46"/>
                </a:lnTo>
                <a:lnTo>
                  <a:pt x="320" y="14"/>
                </a:lnTo>
                <a:lnTo>
                  <a:pt x="13" y="14"/>
                </a:lnTo>
                <a:lnTo>
                  <a:pt x="13" y="46"/>
                </a:lnTo>
                <a:lnTo>
                  <a:pt x="0" y="46"/>
                </a:lnTo>
                <a:lnTo>
                  <a:pt x="0" y="0"/>
                </a:lnTo>
                <a:lnTo>
                  <a:pt x="333" y="0"/>
                </a:lnTo>
                <a:lnTo>
                  <a:pt x="333" y="46"/>
                </a:lnTo>
                <a:close/>
                <a:moveTo>
                  <a:pt x="333" y="4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" name="Line 36"/>
          <p:cNvSpPr>
            <a:spLocks noChangeShapeType="1"/>
          </p:cNvSpPr>
          <p:nvPr/>
        </p:nvSpPr>
        <p:spPr bwMode="auto">
          <a:xfrm flipV="1">
            <a:off x="706438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Line 37"/>
          <p:cNvSpPr>
            <a:spLocks noChangeShapeType="1"/>
          </p:cNvSpPr>
          <p:nvPr/>
        </p:nvSpPr>
        <p:spPr bwMode="auto">
          <a:xfrm flipV="1">
            <a:off x="2354263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Line 38"/>
          <p:cNvSpPr>
            <a:spLocks noChangeShapeType="1"/>
          </p:cNvSpPr>
          <p:nvPr/>
        </p:nvSpPr>
        <p:spPr bwMode="auto">
          <a:xfrm>
            <a:off x="706438" y="619918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Line 39"/>
          <p:cNvSpPr>
            <a:spLocks noChangeShapeType="1"/>
          </p:cNvSpPr>
          <p:nvPr/>
        </p:nvSpPr>
        <p:spPr bwMode="auto">
          <a:xfrm flipH="1">
            <a:off x="2338388" y="619918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" name="Line 40"/>
          <p:cNvSpPr>
            <a:spLocks noChangeShapeType="1"/>
          </p:cNvSpPr>
          <p:nvPr/>
        </p:nvSpPr>
        <p:spPr bwMode="auto">
          <a:xfrm>
            <a:off x="706438" y="564991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Line 41"/>
          <p:cNvSpPr>
            <a:spLocks noChangeShapeType="1"/>
          </p:cNvSpPr>
          <p:nvPr/>
        </p:nvSpPr>
        <p:spPr bwMode="auto">
          <a:xfrm flipH="1">
            <a:off x="2338388" y="564991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Line 42"/>
          <p:cNvSpPr>
            <a:spLocks noChangeShapeType="1"/>
          </p:cNvSpPr>
          <p:nvPr/>
        </p:nvSpPr>
        <p:spPr bwMode="auto">
          <a:xfrm>
            <a:off x="706438" y="510063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Line 43"/>
          <p:cNvSpPr>
            <a:spLocks noChangeShapeType="1"/>
          </p:cNvSpPr>
          <p:nvPr/>
        </p:nvSpPr>
        <p:spPr bwMode="auto">
          <a:xfrm flipH="1">
            <a:off x="2338388" y="510063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" name="Line 44"/>
          <p:cNvSpPr>
            <a:spLocks noChangeShapeType="1"/>
          </p:cNvSpPr>
          <p:nvPr/>
        </p:nvSpPr>
        <p:spPr bwMode="auto">
          <a:xfrm>
            <a:off x="706438" y="455136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Line 45"/>
          <p:cNvSpPr>
            <a:spLocks noChangeShapeType="1"/>
          </p:cNvSpPr>
          <p:nvPr/>
        </p:nvSpPr>
        <p:spPr bwMode="auto">
          <a:xfrm flipH="1">
            <a:off x="2338388" y="455136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Freeform 46"/>
          <p:cNvSpPr>
            <a:spLocks noEditPoints="1"/>
          </p:cNvSpPr>
          <p:nvPr/>
        </p:nvSpPr>
        <p:spPr bwMode="auto">
          <a:xfrm>
            <a:off x="523875" y="6099176"/>
            <a:ext cx="100013" cy="161925"/>
          </a:xfrm>
          <a:custGeom>
            <a:avLst/>
            <a:gdLst>
              <a:gd name="T0" fmla="*/ 63 w 126"/>
              <a:gd name="T1" fmla="*/ 206 h 206"/>
              <a:gd name="T2" fmla="*/ 13 w 126"/>
              <a:gd name="T3" fmla="*/ 176 h 206"/>
              <a:gd name="T4" fmla="*/ 0 w 126"/>
              <a:gd name="T5" fmla="*/ 104 h 206"/>
              <a:gd name="T6" fmla="*/ 5 w 126"/>
              <a:gd name="T7" fmla="*/ 55 h 206"/>
              <a:gd name="T8" fmla="*/ 24 w 126"/>
              <a:gd name="T9" fmla="*/ 16 h 206"/>
              <a:gd name="T10" fmla="*/ 63 w 126"/>
              <a:gd name="T11" fmla="*/ 0 h 206"/>
              <a:gd name="T12" fmla="*/ 95 w 126"/>
              <a:gd name="T13" fmla="*/ 10 h 206"/>
              <a:gd name="T14" fmla="*/ 115 w 126"/>
              <a:gd name="T15" fmla="*/ 35 h 206"/>
              <a:gd name="T16" fmla="*/ 124 w 126"/>
              <a:gd name="T17" fmla="*/ 68 h 206"/>
              <a:gd name="T18" fmla="*/ 126 w 126"/>
              <a:gd name="T19" fmla="*/ 104 h 206"/>
              <a:gd name="T20" fmla="*/ 121 w 126"/>
              <a:gd name="T21" fmla="*/ 152 h 206"/>
              <a:gd name="T22" fmla="*/ 102 w 126"/>
              <a:gd name="T23" fmla="*/ 191 h 206"/>
              <a:gd name="T24" fmla="*/ 63 w 126"/>
              <a:gd name="T25" fmla="*/ 206 h 206"/>
              <a:gd name="T26" fmla="*/ 63 w 126"/>
              <a:gd name="T27" fmla="*/ 199 h 206"/>
              <a:gd name="T28" fmla="*/ 88 w 126"/>
              <a:gd name="T29" fmla="*/ 182 h 206"/>
              <a:gd name="T30" fmla="*/ 98 w 126"/>
              <a:gd name="T31" fmla="*/ 144 h 206"/>
              <a:gd name="T32" fmla="*/ 100 w 126"/>
              <a:gd name="T33" fmla="*/ 99 h 206"/>
              <a:gd name="T34" fmla="*/ 98 w 126"/>
              <a:gd name="T35" fmla="*/ 58 h 206"/>
              <a:gd name="T36" fmla="*/ 88 w 126"/>
              <a:gd name="T37" fmla="*/ 23 h 206"/>
              <a:gd name="T38" fmla="*/ 63 w 126"/>
              <a:gd name="T39" fmla="*/ 8 h 206"/>
              <a:gd name="T40" fmla="*/ 38 w 126"/>
              <a:gd name="T41" fmla="*/ 24 h 206"/>
              <a:gd name="T42" fmla="*/ 28 w 126"/>
              <a:gd name="T43" fmla="*/ 58 h 206"/>
              <a:gd name="T44" fmla="*/ 26 w 126"/>
              <a:gd name="T45" fmla="*/ 99 h 206"/>
              <a:gd name="T46" fmla="*/ 27 w 126"/>
              <a:gd name="T47" fmla="*/ 131 h 206"/>
              <a:gd name="T48" fmla="*/ 31 w 126"/>
              <a:gd name="T49" fmla="*/ 162 h 206"/>
              <a:gd name="T50" fmla="*/ 42 w 126"/>
              <a:gd name="T51" fmla="*/ 188 h 206"/>
              <a:gd name="T52" fmla="*/ 63 w 126"/>
              <a:gd name="T53" fmla="*/ 199 h 206"/>
              <a:gd name="T54" fmla="*/ 63 w 126"/>
              <a:gd name="T55" fmla="*/ 19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6">
                <a:moveTo>
                  <a:pt x="63" y="206"/>
                </a:moveTo>
                <a:cubicBezTo>
                  <a:pt x="39" y="206"/>
                  <a:pt x="22" y="196"/>
                  <a:pt x="13" y="176"/>
                </a:cubicBezTo>
                <a:cubicBezTo>
                  <a:pt x="4" y="156"/>
                  <a:pt x="0" y="132"/>
                  <a:pt x="0" y="104"/>
                </a:cubicBezTo>
                <a:cubicBezTo>
                  <a:pt x="0" y="87"/>
                  <a:pt x="1" y="71"/>
                  <a:pt x="5" y="55"/>
                </a:cubicBezTo>
                <a:cubicBezTo>
                  <a:pt x="8" y="40"/>
                  <a:pt x="14" y="27"/>
                  <a:pt x="24" y="16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3"/>
                  <a:pt x="95" y="10"/>
                </a:cubicBezTo>
                <a:cubicBezTo>
                  <a:pt x="104" y="16"/>
                  <a:pt x="110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5" y="79"/>
                  <a:pt x="126" y="91"/>
                  <a:pt x="126" y="104"/>
                </a:cubicBezTo>
                <a:cubicBezTo>
                  <a:pt x="126" y="121"/>
                  <a:pt x="124" y="138"/>
                  <a:pt x="121" y="152"/>
                </a:cubicBezTo>
                <a:cubicBezTo>
                  <a:pt x="118" y="167"/>
                  <a:pt x="112" y="180"/>
                  <a:pt x="102" y="191"/>
                </a:cubicBezTo>
                <a:cubicBezTo>
                  <a:pt x="93" y="201"/>
                  <a:pt x="80" y="206"/>
                  <a:pt x="63" y="206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7" y="158"/>
                  <a:pt x="98" y="144"/>
                </a:cubicBezTo>
                <a:cubicBezTo>
                  <a:pt x="99" y="130"/>
                  <a:pt x="100" y="115"/>
                  <a:pt x="100" y="99"/>
                </a:cubicBezTo>
                <a:cubicBezTo>
                  <a:pt x="100" y="84"/>
                  <a:pt x="99" y="70"/>
                  <a:pt x="98" y="58"/>
                </a:cubicBezTo>
                <a:cubicBezTo>
                  <a:pt x="97" y="45"/>
                  <a:pt x="93" y="34"/>
                  <a:pt x="88" y="23"/>
                </a:cubicBezTo>
                <a:cubicBezTo>
                  <a:pt x="83" y="13"/>
                  <a:pt x="74" y="8"/>
                  <a:pt x="63" y="8"/>
                </a:cubicBezTo>
                <a:cubicBezTo>
                  <a:pt x="52" y="8"/>
                  <a:pt x="43" y="13"/>
                  <a:pt x="38" y="24"/>
                </a:cubicBezTo>
                <a:cubicBezTo>
                  <a:pt x="32" y="34"/>
                  <a:pt x="29" y="45"/>
                  <a:pt x="28" y="58"/>
                </a:cubicBezTo>
                <a:cubicBezTo>
                  <a:pt x="26" y="70"/>
                  <a:pt x="26" y="84"/>
                  <a:pt x="26" y="99"/>
                </a:cubicBezTo>
                <a:cubicBezTo>
                  <a:pt x="26" y="110"/>
                  <a:pt x="26" y="121"/>
                  <a:pt x="27" y="131"/>
                </a:cubicBezTo>
                <a:cubicBezTo>
                  <a:pt x="27" y="141"/>
                  <a:pt x="29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47"/>
          <p:cNvSpPr>
            <a:spLocks noEditPoints="1"/>
          </p:cNvSpPr>
          <p:nvPr/>
        </p:nvSpPr>
        <p:spPr bwMode="auto">
          <a:xfrm>
            <a:off x="339725" y="5549901"/>
            <a:ext cx="100013" cy="163513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4 h 207"/>
              <a:gd name="T6" fmla="*/ 4 w 126"/>
              <a:gd name="T7" fmla="*/ 56 h 207"/>
              <a:gd name="T8" fmla="*/ 23 w 126"/>
              <a:gd name="T9" fmla="*/ 16 h 207"/>
              <a:gd name="T10" fmla="*/ 63 w 126"/>
              <a:gd name="T11" fmla="*/ 0 h 207"/>
              <a:gd name="T12" fmla="*/ 95 w 126"/>
              <a:gd name="T13" fmla="*/ 10 h 207"/>
              <a:gd name="T14" fmla="*/ 114 w 126"/>
              <a:gd name="T15" fmla="*/ 35 h 207"/>
              <a:gd name="T16" fmla="*/ 123 w 126"/>
              <a:gd name="T17" fmla="*/ 68 h 207"/>
              <a:gd name="T18" fmla="*/ 126 w 126"/>
              <a:gd name="T19" fmla="*/ 104 h 207"/>
              <a:gd name="T20" fmla="*/ 121 w 126"/>
              <a:gd name="T21" fmla="*/ 153 h 207"/>
              <a:gd name="T22" fmla="*/ 102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3 h 207"/>
              <a:gd name="T38" fmla="*/ 63 w 126"/>
              <a:gd name="T39" fmla="*/ 8 h 207"/>
              <a:gd name="T40" fmla="*/ 38 w 126"/>
              <a:gd name="T41" fmla="*/ 24 h 207"/>
              <a:gd name="T42" fmla="*/ 27 w 126"/>
              <a:gd name="T43" fmla="*/ 58 h 207"/>
              <a:gd name="T44" fmla="*/ 26 w 126"/>
              <a:gd name="T45" fmla="*/ 100 h 207"/>
              <a:gd name="T46" fmla="*/ 26 w 126"/>
              <a:gd name="T47" fmla="*/ 131 h 207"/>
              <a:gd name="T48" fmla="*/ 31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8" y="207"/>
                  <a:pt x="22" y="197"/>
                  <a:pt x="13" y="176"/>
                </a:cubicBezTo>
                <a:cubicBezTo>
                  <a:pt x="4" y="156"/>
                  <a:pt x="0" y="132"/>
                  <a:pt x="0" y="104"/>
                </a:cubicBezTo>
                <a:cubicBezTo>
                  <a:pt x="0" y="87"/>
                  <a:pt x="1" y="71"/>
                  <a:pt x="4" y="56"/>
                </a:cubicBezTo>
                <a:cubicBezTo>
                  <a:pt x="7" y="40"/>
                  <a:pt x="14" y="27"/>
                  <a:pt x="23" y="16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6"/>
                  <a:pt x="110" y="25"/>
                  <a:pt x="114" y="35"/>
                </a:cubicBezTo>
                <a:cubicBezTo>
                  <a:pt x="119" y="45"/>
                  <a:pt x="122" y="56"/>
                  <a:pt x="123" y="68"/>
                </a:cubicBezTo>
                <a:cubicBezTo>
                  <a:pt x="125" y="79"/>
                  <a:pt x="126" y="92"/>
                  <a:pt x="126" y="104"/>
                </a:cubicBezTo>
                <a:cubicBezTo>
                  <a:pt x="126" y="122"/>
                  <a:pt x="124" y="138"/>
                  <a:pt x="121" y="153"/>
                </a:cubicBezTo>
                <a:cubicBezTo>
                  <a:pt x="118" y="168"/>
                  <a:pt x="112" y="180"/>
                  <a:pt x="102" y="191"/>
                </a:cubicBezTo>
                <a:cubicBezTo>
                  <a:pt x="93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6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4"/>
                  <a:pt x="99" y="71"/>
                  <a:pt x="98" y="58"/>
                </a:cubicBezTo>
                <a:cubicBezTo>
                  <a:pt x="96" y="45"/>
                  <a:pt x="93" y="34"/>
                  <a:pt x="88" y="23"/>
                </a:cubicBezTo>
                <a:cubicBezTo>
                  <a:pt x="82" y="13"/>
                  <a:pt x="74" y="8"/>
                  <a:pt x="63" y="8"/>
                </a:cubicBezTo>
                <a:cubicBezTo>
                  <a:pt x="51" y="8"/>
                  <a:pt x="43" y="13"/>
                  <a:pt x="38" y="24"/>
                </a:cubicBezTo>
                <a:cubicBezTo>
                  <a:pt x="32" y="34"/>
                  <a:pt x="29" y="45"/>
                  <a:pt x="27" y="58"/>
                </a:cubicBezTo>
                <a:cubicBezTo>
                  <a:pt x="26" y="71"/>
                  <a:pt x="26" y="84"/>
                  <a:pt x="26" y="100"/>
                </a:cubicBezTo>
                <a:cubicBezTo>
                  <a:pt x="26" y="111"/>
                  <a:pt x="26" y="121"/>
                  <a:pt x="26" y="131"/>
                </a:cubicBezTo>
                <a:cubicBezTo>
                  <a:pt x="27" y="141"/>
                  <a:pt x="28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7" y="195"/>
                  <a:pt x="54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48"/>
          <p:cNvSpPr>
            <a:spLocks noEditPoints="1"/>
          </p:cNvSpPr>
          <p:nvPr/>
        </p:nvSpPr>
        <p:spPr bwMode="auto">
          <a:xfrm>
            <a:off x="468313" y="5681663"/>
            <a:ext cx="26988" cy="25400"/>
          </a:xfrm>
          <a:custGeom>
            <a:avLst/>
            <a:gdLst>
              <a:gd name="T0" fmla="*/ 0 w 33"/>
              <a:gd name="T1" fmla="*/ 16 h 33"/>
              <a:gd name="T2" fmla="*/ 5 w 33"/>
              <a:gd name="T3" fmla="*/ 5 h 33"/>
              <a:gd name="T4" fmla="*/ 16 w 33"/>
              <a:gd name="T5" fmla="*/ 0 h 33"/>
              <a:gd name="T6" fmla="*/ 25 w 33"/>
              <a:gd name="T7" fmla="*/ 2 h 33"/>
              <a:gd name="T8" fmla="*/ 31 w 33"/>
              <a:gd name="T9" fmla="*/ 9 h 33"/>
              <a:gd name="T10" fmla="*/ 33 w 33"/>
              <a:gd name="T11" fmla="*/ 16 h 33"/>
              <a:gd name="T12" fmla="*/ 28 w 33"/>
              <a:gd name="T13" fmla="*/ 28 h 33"/>
              <a:gd name="T14" fmla="*/ 16 w 33"/>
              <a:gd name="T15" fmla="*/ 33 h 33"/>
              <a:gd name="T16" fmla="*/ 5 w 33"/>
              <a:gd name="T17" fmla="*/ 28 h 33"/>
              <a:gd name="T18" fmla="*/ 0 w 33"/>
              <a:gd name="T19" fmla="*/ 16 h 33"/>
              <a:gd name="T20" fmla="*/ 0 w 33"/>
              <a:gd name="T21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3">
                <a:moveTo>
                  <a:pt x="0" y="16"/>
                </a:moveTo>
                <a:cubicBezTo>
                  <a:pt x="0" y="12"/>
                  <a:pt x="2" y="8"/>
                  <a:pt x="5" y="5"/>
                </a:cubicBezTo>
                <a:cubicBezTo>
                  <a:pt x="8" y="2"/>
                  <a:pt x="12" y="0"/>
                  <a:pt x="16" y="0"/>
                </a:cubicBezTo>
                <a:cubicBezTo>
                  <a:pt x="19" y="0"/>
                  <a:pt x="22" y="1"/>
                  <a:pt x="25" y="2"/>
                </a:cubicBezTo>
                <a:cubicBezTo>
                  <a:pt x="27" y="4"/>
                  <a:pt x="29" y="6"/>
                  <a:pt x="31" y="9"/>
                </a:cubicBezTo>
                <a:cubicBezTo>
                  <a:pt x="32" y="11"/>
                  <a:pt x="33" y="14"/>
                  <a:pt x="33" y="16"/>
                </a:cubicBezTo>
                <a:cubicBezTo>
                  <a:pt x="33" y="21"/>
                  <a:pt x="31" y="25"/>
                  <a:pt x="28" y="28"/>
                </a:cubicBezTo>
                <a:cubicBezTo>
                  <a:pt x="25" y="31"/>
                  <a:pt x="21" y="33"/>
                  <a:pt x="16" y="33"/>
                </a:cubicBezTo>
                <a:cubicBezTo>
                  <a:pt x="12" y="33"/>
                  <a:pt x="8" y="31"/>
                  <a:pt x="5" y="28"/>
                </a:cubicBezTo>
                <a:cubicBezTo>
                  <a:pt x="2" y="25"/>
                  <a:pt x="0" y="21"/>
                  <a:pt x="0" y="16"/>
                </a:cubicBezTo>
                <a:close/>
                <a:moveTo>
                  <a:pt x="0" y="1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49"/>
          <p:cNvSpPr>
            <a:spLocks noEditPoints="1"/>
          </p:cNvSpPr>
          <p:nvPr/>
        </p:nvSpPr>
        <p:spPr bwMode="auto">
          <a:xfrm>
            <a:off x="527050" y="5549901"/>
            <a:ext cx="93663" cy="163513"/>
          </a:xfrm>
          <a:custGeom>
            <a:avLst/>
            <a:gdLst>
              <a:gd name="T0" fmla="*/ 11 w 120"/>
              <a:gd name="T1" fmla="*/ 166 h 207"/>
              <a:gd name="T2" fmla="*/ 21 w 120"/>
              <a:gd name="T3" fmla="*/ 182 h 207"/>
              <a:gd name="T4" fmla="*/ 36 w 120"/>
              <a:gd name="T5" fmla="*/ 193 h 207"/>
              <a:gd name="T6" fmla="*/ 54 w 120"/>
              <a:gd name="T7" fmla="*/ 197 h 207"/>
              <a:gd name="T8" fmla="*/ 84 w 120"/>
              <a:gd name="T9" fmla="*/ 180 h 207"/>
              <a:gd name="T10" fmla="*/ 92 w 120"/>
              <a:gd name="T11" fmla="*/ 139 h 207"/>
              <a:gd name="T12" fmla="*/ 91 w 120"/>
              <a:gd name="T13" fmla="*/ 122 h 207"/>
              <a:gd name="T14" fmla="*/ 90 w 120"/>
              <a:gd name="T15" fmla="*/ 108 h 207"/>
              <a:gd name="T16" fmla="*/ 80 w 120"/>
              <a:gd name="T17" fmla="*/ 90 h 207"/>
              <a:gd name="T18" fmla="*/ 63 w 120"/>
              <a:gd name="T19" fmla="*/ 82 h 207"/>
              <a:gd name="T20" fmla="*/ 45 w 120"/>
              <a:gd name="T21" fmla="*/ 85 h 207"/>
              <a:gd name="T22" fmla="*/ 34 w 120"/>
              <a:gd name="T23" fmla="*/ 92 h 207"/>
              <a:gd name="T24" fmla="*/ 26 w 120"/>
              <a:gd name="T25" fmla="*/ 101 h 207"/>
              <a:gd name="T26" fmla="*/ 21 w 120"/>
              <a:gd name="T27" fmla="*/ 106 h 207"/>
              <a:gd name="T28" fmla="*/ 18 w 120"/>
              <a:gd name="T29" fmla="*/ 106 h 207"/>
              <a:gd name="T30" fmla="*/ 16 w 120"/>
              <a:gd name="T31" fmla="*/ 105 h 207"/>
              <a:gd name="T32" fmla="*/ 15 w 120"/>
              <a:gd name="T33" fmla="*/ 103 h 207"/>
              <a:gd name="T34" fmla="*/ 15 w 120"/>
              <a:gd name="T35" fmla="*/ 3 h 207"/>
              <a:gd name="T36" fmla="*/ 16 w 120"/>
              <a:gd name="T37" fmla="*/ 1 h 207"/>
              <a:gd name="T38" fmla="*/ 18 w 120"/>
              <a:gd name="T39" fmla="*/ 0 h 207"/>
              <a:gd name="T40" fmla="*/ 19 w 120"/>
              <a:gd name="T41" fmla="*/ 0 h 207"/>
              <a:gd name="T42" fmla="*/ 62 w 120"/>
              <a:gd name="T43" fmla="*/ 10 h 207"/>
              <a:gd name="T44" fmla="*/ 104 w 120"/>
              <a:gd name="T45" fmla="*/ 0 h 207"/>
              <a:gd name="T46" fmla="*/ 105 w 120"/>
              <a:gd name="T47" fmla="*/ 0 h 207"/>
              <a:gd name="T48" fmla="*/ 107 w 120"/>
              <a:gd name="T49" fmla="*/ 1 h 207"/>
              <a:gd name="T50" fmla="*/ 108 w 120"/>
              <a:gd name="T51" fmla="*/ 3 h 207"/>
              <a:gd name="T52" fmla="*/ 108 w 120"/>
              <a:gd name="T53" fmla="*/ 5 h 207"/>
              <a:gd name="T54" fmla="*/ 108 w 120"/>
              <a:gd name="T55" fmla="*/ 7 h 207"/>
              <a:gd name="T56" fmla="*/ 82 w 120"/>
              <a:gd name="T57" fmla="*/ 28 h 207"/>
              <a:gd name="T58" fmla="*/ 50 w 120"/>
              <a:gd name="T59" fmla="*/ 36 h 207"/>
              <a:gd name="T60" fmla="*/ 25 w 120"/>
              <a:gd name="T61" fmla="*/ 32 h 207"/>
              <a:gd name="T62" fmla="*/ 25 w 120"/>
              <a:gd name="T63" fmla="*/ 89 h 207"/>
              <a:gd name="T64" fmla="*/ 43 w 120"/>
              <a:gd name="T65" fmla="*/ 78 h 207"/>
              <a:gd name="T66" fmla="*/ 63 w 120"/>
              <a:gd name="T67" fmla="*/ 74 h 207"/>
              <a:gd name="T68" fmla="*/ 93 w 120"/>
              <a:gd name="T69" fmla="*/ 84 h 207"/>
              <a:gd name="T70" fmla="*/ 113 w 120"/>
              <a:gd name="T71" fmla="*/ 108 h 207"/>
              <a:gd name="T72" fmla="*/ 120 w 120"/>
              <a:gd name="T73" fmla="*/ 140 h 207"/>
              <a:gd name="T74" fmla="*/ 111 w 120"/>
              <a:gd name="T75" fmla="*/ 173 h 207"/>
              <a:gd name="T76" fmla="*/ 87 w 120"/>
              <a:gd name="T77" fmla="*/ 198 h 207"/>
              <a:gd name="T78" fmla="*/ 54 w 120"/>
              <a:gd name="T79" fmla="*/ 207 h 207"/>
              <a:gd name="T80" fmla="*/ 27 w 120"/>
              <a:gd name="T81" fmla="*/ 199 h 207"/>
              <a:gd name="T82" fmla="*/ 7 w 120"/>
              <a:gd name="T83" fmla="*/ 179 h 207"/>
              <a:gd name="T84" fmla="*/ 0 w 120"/>
              <a:gd name="T85" fmla="*/ 151 h 207"/>
              <a:gd name="T86" fmla="*/ 4 w 120"/>
              <a:gd name="T87" fmla="*/ 140 h 207"/>
              <a:gd name="T88" fmla="*/ 15 w 120"/>
              <a:gd name="T89" fmla="*/ 136 h 207"/>
              <a:gd name="T90" fmla="*/ 27 w 120"/>
              <a:gd name="T91" fmla="*/ 140 h 207"/>
              <a:gd name="T92" fmla="*/ 31 w 120"/>
              <a:gd name="T93" fmla="*/ 151 h 207"/>
              <a:gd name="T94" fmla="*/ 27 w 120"/>
              <a:gd name="T95" fmla="*/ 162 h 207"/>
              <a:gd name="T96" fmla="*/ 15 w 120"/>
              <a:gd name="T97" fmla="*/ 166 h 207"/>
              <a:gd name="T98" fmla="*/ 13 w 120"/>
              <a:gd name="T99" fmla="*/ 166 h 207"/>
              <a:gd name="T100" fmla="*/ 11 w 120"/>
              <a:gd name="T101" fmla="*/ 166 h 207"/>
              <a:gd name="T102" fmla="*/ 11 w 120"/>
              <a:gd name="T103" fmla="*/ 16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" h="207">
                <a:moveTo>
                  <a:pt x="11" y="166"/>
                </a:moveTo>
                <a:cubicBezTo>
                  <a:pt x="13" y="172"/>
                  <a:pt x="16" y="177"/>
                  <a:pt x="21" y="182"/>
                </a:cubicBezTo>
                <a:cubicBezTo>
                  <a:pt x="25" y="187"/>
                  <a:pt x="30" y="191"/>
                  <a:pt x="36" y="193"/>
                </a:cubicBezTo>
                <a:cubicBezTo>
                  <a:pt x="42" y="196"/>
                  <a:pt x="48" y="197"/>
                  <a:pt x="54" y="197"/>
                </a:cubicBezTo>
                <a:cubicBezTo>
                  <a:pt x="68" y="197"/>
                  <a:pt x="78" y="192"/>
                  <a:pt x="84" y="180"/>
                </a:cubicBezTo>
                <a:cubicBezTo>
                  <a:pt x="89" y="169"/>
                  <a:pt x="92" y="155"/>
                  <a:pt x="92" y="139"/>
                </a:cubicBezTo>
                <a:cubicBezTo>
                  <a:pt x="92" y="132"/>
                  <a:pt x="92" y="127"/>
                  <a:pt x="91" y="122"/>
                </a:cubicBezTo>
                <a:cubicBezTo>
                  <a:pt x="91" y="117"/>
                  <a:pt x="91" y="113"/>
                  <a:pt x="90" y="108"/>
                </a:cubicBezTo>
                <a:cubicBezTo>
                  <a:pt x="88" y="101"/>
                  <a:pt x="84" y="95"/>
                  <a:pt x="80" y="90"/>
                </a:cubicBezTo>
                <a:cubicBezTo>
                  <a:pt x="75" y="85"/>
                  <a:pt x="70" y="82"/>
                  <a:pt x="63" y="82"/>
                </a:cubicBezTo>
                <a:cubicBezTo>
                  <a:pt x="56" y="82"/>
                  <a:pt x="50" y="83"/>
                  <a:pt x="45" y="85"/>
                </a:cubicBezTo>
                <a:cubicBezTo>
                  <a:pt x="41" y="87"/>
                  <a:pt x="37" y="89"/>
                  <a:pt x="34" y="92"/>
                </a:cubicBezTo>
                <a:cubicBezTo>
                  <a:pt x="31" y="95"/>
                  <a:pt x="28" y="98"/>
                  <a:pt x="26" y="101"/>
                </a:cubicBezTo>
                <a:cubicBezTo>
                  <a:pt x="23" y="104"/>
                  <a:pt x="22" y="105"/>
                  <a:pt x="21" y="106"/>
                </a:cubicBezTo>
                <a:lnTo>
                  <a:pt x="18" y="106"/>
                </a:lnTo>
                <a:cubicBezTo>
                  <a:pt x="17" y="106"/>
                  <a:pt x="17" y="105"/>
                  <a:pt x="16" y="105"/>
                </a:cubicBezTo>
                <a:cubicBezTo>
                  <a:pt x="15" y="104"/>
                  <a:pt x="15" y="103"/>
                  <a:pt x="15" y="103"/>
                </a:cubicBezTo>
                <a:lnTo>
                  <a:pt x="15" y="3"/>
                </a:lnTo>
                <a:cubicBezTo>
                  <a:pt x="15" y="2"/>
                  <a:pt x="15" y="2"/>
                  <a:pt x="16" y="1"/>
                </a:cubicBezTo>
                <a:cubicBezTo>
                  <a:pt x="17" y="1"/>
                  <a:pt x="17" y="0"/>
                  <a:pt x="18" y="0"/>
                </a:cubicBezTo>
                <a:lnTo>
                  <a:pt x="19" y="0"/>
                </a:lnTo>
                <a:cubicBezTo>
                  <a:pt x="32" y="7"/>
                  <a:pt x="46" y="10"/>
                  <a:pt x="62" y="10"/>
                </a:cubicBezTo>
                <a:cubicBezTo>
                  <a:pt x="76" y="10"/>
                  <a:pt x="91" y="7"/>
                  <a:pt x="104" y="0"/>
                </a:cubicBezTo>
                <a:lnTo>
                  <a:pt x="105" y="0"/>
                </a:lnTo>
                <a:cubicBezTo>
                  <a:pt x="106" y="0"/>
                  <a:pt x="107" y="1"/>
                  <a:pt x="107" y="1"/>
                </a:cubicBezTo>
                <a:cubicBezTo>
                  <a:pt x="108" y="1"/>
                  <a:pt x="108" y="2"/>
                  <a:pt x="108" y="3"/>
                </a:cubicBezTo>
                <a:lnTo>
                  <a:pt x="108" y="5"/>
                </a:lnTo>
                <a:cubicBezTo>
                  <a:pt x="108" y="6"/>
                  <a:pt x="108" y="7"/>
                  <a:pt x="108" y="7"/>
                </a:cubicBezTo>
                <a:cubicBezTo>
                  <a:pt x="101" y="16"/>
                  <a:pt x="92" y="23"/>
                  <a:pt x="82" y="28"/>
                </a:cubicBezTo>
                <a:cubicBezTo>
                  <a:pt x="71" y="33"/>
                  <a:pt x="61" y="36"/>
                  <a:pt x="50" y="36"/>
                </a:cubicBezTo>
                <a:cubicBezTo>
                  <a:pt x="42" y="36"/>
                  <a:pt x="34" y="35"/>
                  <a:pt x="25" y="32"/>
                </a:cubicBezTo>
                <a:lnTo>
                  <a:pt x="25" y="89"/>
                </a:lnTo>
                <a:cubicBezTo>
                  <a:pt x="32" y="84"/>
                  <a:pt x="38" y="80"/>
                  <a:pt x="43" y="78"/>
                </a:cubicBezTo>
                <a:cubicBezTo>
                  <a:pt x="48" y="75"/>
                  <a:pt x="55" y="74"/>
                  <a:pt x="63" y="74"/>
                </a:cubicBezTo>
                <a:cubicBezTo>
                  <a:pt x="74" y="74"/>
                  <a:pt x="84" y="77"/>
                  <a:pt x="93" y="84"/>
                </a:cubicBezTo>
                <a:cubicBezTo>
                  <a:pt x="102" y="90"/>
                  <a:pt x="108" y="98"/>
                  <a:pt x="113" y="108"/>
                </a:cubicBezTo>
                <a:cubicBezTo>
                  <a:pt x="118" y="119"/>
                  <a:pt x="120" y="129"/>
                  <a:pt x="120" y="140"/>
                </a:cubicBezTo>
                <a:cubicBezTo>
                  <a:pt x="120" y="152"/>
                  <a:pt x="117" y="163"/>
                  <a:pt x="111" y="173"/>
                </a:cubicBezTo>
                <a:cubicBezTo>
                  <a:pt x="105" y="184"/>
                  <a:pt x="97" y="192"/>
                  <a:pt x="87" y="198"/>
                </a:cubicBezTo>
                <a:cubicBezTo>
                  <a:pt x="77" y="204"/>
                  <a:pt x="66" y="207"/>
                  <a:pt x="54" y="207"/>
                </a:cubicBezTo>
                <a:cubicBezTo>
                  <a:pt x="44" y="207"/>
                  <a:pt x="35" y="204"/>
                  <a:pt x="27" y="199"/>
                </a:cubicBezTo>
                <a:cubicBezTo>
                  <a:pt x="18" y="194"/>
                  <a:pt x="12" y="187"/>
                  <a:pt x="7" y="179"/>
                </a:cubicBezTo>
                <a:cubicBezTo>
                  <a:pt x="2" y="170"/>
                  <a:pt x="0" y="161"/>
                  <a:pt x="0" y="151"/>
                </a:cubicBezTo>
                <a:cubicBezTo>
                  <a:pt x="0" y="147"/>
                  <a:pt x="1" y="143"/>
                  <a:pt x="4" y="140"/>
                </a:cubicBezTo>
                <a:cubicBezTo>
                  <a:pt x="7" y="137"/>
                  <a:pt x="11" y="136"/>
                  <a:pt x="15" y="136"/>
                </a:cubicBezTo>
                <a:cubicBezTo>
                  <a:pt x="20" y="136"/>
                  <a:pt x="24" y="137"/>
                  <a:pt x="27" y="140"/>
                </a:cubicBezTo>
                <a:cubicBezTo>
                  <a:pt x="29" y="143"/>
                  <a:pt x="31" y="147"/>
                  <a:pt x="31" y="151"/>
                </a:cubicBezTo>
                <a:cubicBezTo>
                  <a:pt x="31" y="155"/>
                  <a:pt x="29" y="159"/>
                  <a:pt x="27" y="162"/>
                </a:cubicBezTo>
                <a:cubicBezTo>
                  <a:pt x="24" y="165"/>
                  <a:pt x="20" y="166"/>
                  <a:pt x="15" y="166"/>
                </a:cubicBezTo>
                <a:cubicBezTo>
                  <a:pt x="15" y="166"/>
                  <a:pt x="14" y="166"/>
                  <a:pt x="13" y="166"/>
                </a:cubicBezTo>
                <a:cubicBezTo>
                  <a:pt x="12" y="166"/>
                  <a:pt x="12" y="166"/>
                  <a:pt x="11" y="166"/>
                </a:cubicBezTo>
                <a:close/>
                <a:moveTo>
                  <a:pt x="11" y="16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50"/>
          <p:cNvSpPr>
            <a:spLocks noEditPoints="1"/>
          </p:cNvSpPr>
          <p:nvPr/>
        </p:nvSpPr>
        <p:spPr bwMode="auto">
          <a:xfrm>
            <a:off x="534988" y="5000626"/>
            <a:ext cx="79375" cy="157163"/>
          </a:xfrm>
          <a:custGeom>
            <a:avLst/>
            <a:gdLst>
              <a:gd name="T0" fmla="*/ 2 w 100"/>
              <a:gd name="T1" fmla="*/ 200 h 200"/>
              <a:gd name="T2" fmla="*/ 2 w 100"/>
              <a:gd name="T3" fmla="*/ 190 h 200"/>
              <a:gd name="T4" fmla="*/ 40 w 100"/>
              <a:gd name="T5" fmla="*/ 180 h 200"/>
              <a:gd name="T6" fmla="*/ 40 w 100"/>
              <a:gd name="T7" fmla="*/ 23 h 200"/>
              <a:gd name="T8" fmla="*/ 0 w 100"/>
              <a:gd name="T9" fmla="*/ 30 h 200"/>
              <a:gd name="T10" fmla="*/ 0 w 100"/>
              <a:gd name="T11" fmla="*/ 20 h 200"/>
              <a:gd name="T12" fmla="*/ 56 w 100"/>
              <a:gd name="T13" fmla="*/ 0 h 200"/>
              <a:gd name="T14" fmla="*/ 60 w 100"/>
              <a:gd name="T15" fmla="*/ 0 h 200"/>
              <a:gd name="T16" fmla="*/ 62 w 100"/>
              <a:gd name="T17" fmla="*/ 1 h 200"/>
              <a:gd name="T18" fmla="*/ 63 w 100"/>
              <a:gd name="T19" fmla="*/ 3 h 200"/>
              <a:gd name="T20" fmla="*/ 63 w 100"/>
              <a:gd name="T21" fmla="*/ 180 h 200"/>
              <a:gd name="T22" fmla="*/ 100 w 100"/>
              <a:gd name="T23" fmla="*/ 190 h 200"/>
              <a:gd name="T24" fmla="*/ 100 w 100"/>
              <a:gd name="T25" fmla="*/ 200 h 200"/>
              <a:gd name="T26" fmla="*/ 2 w 100"/>
              <a:gd name="T27" fmla="*/ 200 h 200"/>
              <a:gd name="T28" fmla="*/ 2 w 100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200">
                <a:moveTo>
                  <a:pt x="2" y="200"/>
                </a:moveTo>
                <a:lnTo>
                  <a:pt x="2" y="190"/>
                </a:lnTo>
                <a:cubicBezTo>
                  <a:pt x="27" y="190"/>
                  <a:pt x="40" y="186"/>
                  <a:pt x="40" y="180"/>
                </a:cubicBezTo>
                <a:lnTo>
                  <a:pt x="40" y="23"/>
                </a:lnTo>
                <a:cubicBezTo>
                  <a:pt x="29" y="28"/>
                  <a:pt x="16" y="30"/>
                  <a:pt x="0" y="30"/>
                </a:cubicBezTo>
                <a:lnTo>
                  <a:pt x="0" y="20"/>
                </a:lnTo>
                <a:cubicBezTo>
                  <a:pt x="25" y="20"/>
                  <a:pt x="43" y="13"/>
                  <a:pt x="56" y="0"/>
                </a:cubicBezTo>
                <a:lnTo>
                  <a:pt x="60" y="0"/>
                </a:lnTo>
                <a:cubicBezTo>
                  <a:pt x="61" y="0"/>
                  <a:pt x="61" y="1"/>
                  <a:pt x="62" y="1"/>
                </a:cubicBezTo>
                <a:cubicBezTo>
                  <a:pt x="63" y="2"/>
                  <a:pt x="63" y="2"/>
                  <a:pt x="63" y="3"/>
                </a:cubicBezTo>
                <a:lnTo>
                  <a:pt x="63" y="180"/>
                </a:lnTo>
                <a:cubicBezTo>
                  <a:pt x="63" y="186"/>
                  <a:pt x="75" y="190"/>
                  <a:pt x="100" y="190"/>
                </a:cubicBezTo>
                <a:lnTo>
                  <a:pt x="100" y="200"/>
                </a:lnTo>
                <a:lnTo>
                  <a:pt x="2" y="200"/>
                </a:lnTo>
                <a:close/>
                <a:moveTo>
                  <a:pt x="2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Freeform 51"/>
          <p:cNvSpPr>
            <a:spLocks noEditPoints="1"/>
          </p:cNvSpPr>
          <p:nvPr/>
        </p:nvSpPr>
        <p:spPr bwMode="auto">
          <a:xfrm>
            <a:off x="350838" y="4451351"/>
            <a:ext cx="79375" cy="157163"/>
          </a:xfrm>
          <a:custGeom>
            <a:avLst/>
            <a:gdLst>
              <a:gd name="T0" fmla="*/ 2 w 100"/>
              <a:gd name="T1" fmla="*/ 199 h 199"/>
              <a:gd name="T2" fmla="*/ 2 w 100"/>
              <a:gd name="T3" fmla="*/ 189 h 199"/>
              <a:gd name="T4" fmla="*/ 39 w 100"/>
              <a:gd name="T5" fmla="*/ 179 h 199"/>
              <a:gd name="T6" fmla="*/ 39 w 100"/>
              <a:gd name="T7" fmla="*/ 22 h 199"/>
              <a:gd name="T8" fmla="*/ 0 w 100"/>
              <a:gd name="T9" fmla="*/ 29 h 199"/>
              <a:gd name="T10" fmla="*/ 0 w 100"/>
              <a:gd name="T11" fmla="*/ 19 h 199"/>
              <a:gd name="T12" fmla="*/ 55 w 100"/>
              <a:gd name="T13" fmla="*/ 0 h 199"/>
              <a:gd name="T14" fmla="*/ 60 w 100"/>
              <a:gd name="T15" fmla="*/ 0 h 199"/>
              <a:gd name="T16" fmla="*/ 62 w 100"/>
              <a:gd name="T17" fmla="*/ 0 h 199"/>
              <a:gd name="T18" fmla="*/ 63 w 100"/>
              <a:gd name="T19" fmla="*/ 2 h 199"/>
              <a:gd name="T20" fmla="*/ 63 w 100"/>
              <a:gd name="T21" fmla="*/ 179 h 199"/>
              <a:gd name="T22" fmla="*/ 100 w 100"/>
              <a:gd name="T23" fmla="*/ 189 h 199"/>
              <a:gd name="T24" fmla="*/ 100 w 100"/>
              <a:gd name="T25" fmla="*/ 199 h 199"/>
              <a:gd name="T26" fmla="*/ 2 w 100"/>
              <a:gd name="T27" fmla="*/ 199 h 199"/>
              <a:gd name="T28" fmla="*/ 2 w 100"/>
              <a:gd name="T29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199">
                <a:moveTo>
                  <a:pt x="2" y="199"/>
                </a:moveTo>
                <a:lnTo>
                  <a:pt x="2" y="189"/>
                </a:lnTo>
                <a:cubicBezTo>
                  <a:pt x="27" y="189"/>
                  <a:pt x="39" y="186"/>
                  <a:pt x="39" y="179"/>
                </a:cubicBezTo>
                <a:lnTo>
                  <a:pt x="39" y="22"/>
                </a:lnTo>
                <a:cubicBezTo>
                  <a:pt x="29" y="27"/>
                  <a:pt x="16" y="29"/>
                  <a:pt x="0" y="29"/>
                </a:cubicBezTo>
                <a:lnTo>
                  <a:pt x="0" y="19"/>
                </a:lnTo>
                <a:cubicBezTo>
                  <a:pt x="24" y="19"/>
                  <a:pt x="43" y="12"/>
                  <a:pt x="55" y="0"/>
                </a:cubicBezTo>
                <a:lnTo>
                  <a:pt x="60" y="0"/>
                </a:lnTo>
                <a:cubicBezTo>
                  <a:pt x="60" y="0"/>
                  <a:pt x="61" y="0"/>
                  <a:pt x="62" y="0"/>
                </a:cubicBezTo>
                <a:cubicBezTo>
                  <a:pt x="62" y="1"/>
                  <a:pt x="63" y="2"/>
                  <a:pt x="63" y="2"/>
                </a:cubicBezTo>
                <a:lnTo>
                  <a:pt x="63" y="179"/>
                </a:lnTo>
                <a:cubicBezTo>
                  <a:pt x="63" y="186"/>
                  <a:pt x="75" y="189"/>
                  <a:pt x="100" y="189"/>
                </a:cubicBezTo>
                <a:lnTo>
                  <a:pt x="100" y="199"/>
                </a:lnTo>
                <a:lnTo>
                  <a:pt x="2" y="199"/>
                </a:lnTo>
                <a:close/>
                <a:moveTo>
                  <a:pt x="2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Freeform 52"/>
          <p:cNvSpPr>
            <a:spLocks noEditPoints="1"/>
          </p:cNvSpPr>
          <p:nvPr/>
        </p:nvSpPr>
        <p:spPr bwMode="auto">
          <a:xfrm>
            <a:off x="468313" y="4583113"/>
            <a:ext cx="26988" cy="25400"/>
          </a:xfrm>
          <a:custGeom>
            <a:avLst/>
            <a:gdLst>
              <a:gd name="T0" fmla="*/ 0 w 33"/>
              <a:gd name="T1" fmla="*/ 17 h 33"/>
              <a:gd name="T2" fmla="*/ 5 w 33"/>
              <a:gd name="T3" fmla="*/ 5 h 33"/>
              <a:gd name="T4" fmla="*/ 16 w 33"/>
              <a:gd name="T5" fmla="*/ 0 h 33"/>
              <a:gd name="T6" fmla="*/ 25 w 33"/>
              <a:gd name="T7" fmla="*/ 3 h 33"/>
              <a:gd name="T8" fmla="*/ 31 w 33"/>
              <a:gd name="T9" fmla="*/ 9 h 33"/>
              <a:gd name="T10" fmla="*/ 33 w 33"/>
              <a:gd name="T11" fmla="*/ 17 h 33"/>
              <a:gd name="T12" fmla="*/ 28 w 33"/>
              <a:gd name="T13" fmla="*/ 28 h 33"/>
              <a:gd name="T14" fmla="*/ 16 w 33"/>
              <a:gd name="T15" fmla="*/ 33 h 33"/>
              <a:gd name="T16" fmla="*/ 5 w 33"/>
              <a:gd name="T17" fmla="*/ 28 h 33"/>
              <a:gd name="T18" fmla="*/ 0 w 33"/>
              <a:gd name="T19" fmla="*/ 17 h 33"/>
              <a:gd name="T20" fmla="*/ 0 w 33"/>
              <a:gd name="T21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3">
                <a:moveTo>
                  <a:pt x="0" y="17"/>
                </a:moveTo>
                <a:cubicBezTo>
                  <a:pt x="0" y="12"/>
                  <a:pt x="2" y="9"/>
                  <a:pt x="5" y="5"/>
                </a:cubicBezTo>
                <a:cubicBezTo>
                  <a:pt x="8" y="2"/>
                  <a:pt x="12" y="0"/>
                  <a:pt x="16" y="0"/>
                </a:cubicBezTo>
                <a:cubicBezTo>
                  <a:pt x="19" y="0"/>
                  <a:pt x="22" y="1"/>
                  <a:pt x="25" y="3"/>
                </a:cubicBezTo>
                <a:cubicBezTo>
                  <a:pt x="27" y="4"/>
                  <a:pt x="29" y="6"/>
                  <a:pt x="31" y="9"/>
                </a:cubicBezTo>
                <a:cubicBezTo>
                  <a:pt x="32" y="12"/>
                  <a:pt x="33" y="14"/>
                  <a:pt x="33" y="17"/>
                </a:cubicBezTo>
                <a:cubicBezTo>
                  <a:pt x="33" y="21"/>
                  <a:pt x="31" y="25"/>
                  <a:pt x="28" y="28"/>
                </a:cubicBezTo>
                <a:cubicBezTo>
                  <a:pt x="25" y="32"/>
                  <a:pt x="21" y="33"/>
                  <a:pt x="16" y="33"/>
                </a:cubicBezTo>
                <a:cubicBezTo>
                  <a:pt x="12" y="33"/>
                  <a:pt x="8" y="32"/>
                  <a:pt x="5" y="28"/>
                </a:cubicBezTo>
                <a:cubicBezTo>
                  <a:pt x="2" y="25"/>
                  <a:pt x="0" y="21"/>
                  <a:pt x="0" y="17"/>
                </a:cubicBezTo>
                <a:close/>
                <a:moveTo>
                  <a:pt x="0" y="1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Freeform 53"/>
          <p:cNvSpPr>
            <a:spLocks noEditPoints="1"/>
          </p:cNvSpPr>
          <p:nvPr/>
        </p:nvSpPr>
        <p:spPr bwMode="auto">
          <a:xfrm>
            <a:off x="527050" y="4451351"/>
            <a:ext cx="93663" cy="163513"/>
          </a:xfrm>
          <a:custGeom>
            <a:avLst/>
            <a:gdLst>
              <a:gd name="T0" fmla="*/ 11 w 120"/>
              <a:gd name="T1" fmla="*/ 165 h 206"/>
              <a:gd name="T2" fmla="*/ 21 w 120"/>
              <a:gd name="T3" fmla="*/ 181 h 206"/>
              <a:gd name="T4" fmla="*/ 36 w 120"/>
              <a:gd name="T5" fmla="*/ 193 h 206"/>
              <a:gd name="T6" fmla="*/ 54 w 120"/>
              <a:gd name="T7" fmla="*/ 197 h 206"/>
              <a:gd name="T8" fmla="*/ 84 w 120"/>
              <a:gd name="T9" fmla="*/ 180 h 206"/>
              <a:gd name="T10" fmla="*/ 92 w 120"/>
              <a:gd name="T11" fmla="*/ 139 h 206"/>
              <a:gd name="T12" fmla="*/ 91 w 120"/>
              <a:gd name="T13" fmla="*/ 121 h 206"/>
              <a:gd name="T14" fmla="*/ 90 w 120"/>
              <a:gd name="T15" fmla="*/ 108 h 206"/>
              <a:gd name="T16" fmla="*/ 80 w 120"/>
              <a:gd name="T17" fmla="*/ 89 h 206"/>
              <a:gd name="T18" fmla="*/ 63 w 120"/>
              <a:gd name="T19" fmla="*/ 81 h 206"/>
              <a:gd name="T20" fmla="*/ 45 w 120"/>
              <a:gd name="T21" fmla="*/ 84 h 206"/>
              <a:gd name="T22" fmla="*/ 34 w 120"/>
              <a:gd name="T23" fmla="*/ 92 h 206"/>
              <a:gd name="T24" fmla="*/ 26 w 120"/>
              <a:gd name="T25" fmla="*/ 100 h 206"/>
              <a:gd name="T26" fmla="*/ 21 w 120"/>
              <a:gd name="T27" fmla="*/ 105 h 206"/>
              <a:gd name="T28" fmla="*/ 18 w 120"/>
              <a:gd name="T29" fmla="*/ 105 h 206"/>
              <a:gd name="T30" fmla="*/ 16 w 120"/>
              <a:gd name="T31" fmla="*/ 104 h 206"/>
              <a:gd name="T32" fmla="*/ 15 w 120"/>
              <a:gd name="T33" fmla="*/ 102 h 206"/>
              <a:gd name="T34" fmla="*/ 15 w 120"/>
              <a:gd name="T35" fmla="*/ 2 h 206"/>
              <a:gd name="T36" fmla="*/ 16 w 120"/>
              <a:gd name="T37" fmla="*/ 0 h 206"/>
              <a:gd name="T38" fmla="*/ 18 w 120"/>
              <a:gd name="T39" fmla="*/ 0 h 206"/>
              <a:gd name="T40" fmla="*/ 19 w 120"/>
              <a:gd name="T41" fmla="*/ 0 h 206"/>
              <a:gd name="T42" fmla="*/ 62 w 120"/>
              <a:gd name="T43" fmla="*/ 9 h 206"/>
              <a:gd name="T44" fmla="*/ 104 w 120"/>
              <a:gd name="T45" fmla="*/ 0 h 206"/>
              <a:gd name="T46" fmla="*/ 105 w 120"/>
              <a:gd name="T47" fmla="*/ 0 h 206"/>
              <a:gd name="T48" fmla="*/ 107 w 120"/>
              <a:gd name="T49" fmla="*/ 0 h 206"/>
              <a:gd name="T50" fmla="*/ 108 w 120"/>
              <a:gd name="T51" fmla="*/ 2 h 206"/>
              <a:gd name="T52" fmla="*/ 108 w 120"/>
              <a:gd name="T53" fmla="*/ 5 h 206"/>
              <a:gd name="T54" fmla="*/ 108 w 120"/>
              <a:gd name="T55" fmla="*/ 6 h 206"/>
              <a:gd name="T56" fmla="*/ 82 w 120"/>
              <a:gd name="T57" fmla="*/ 28 h 206"/>
              <a:gd name="T58" fmla="*/ 50 w 120"/>
              <a:gd name="T59" fmla="*/ 35 h 206"/>
              <a:gd name="T60" fmla="*/ 25 w 120"/>
              <a:gd name="T61" fmla="*/ 32 h 206"/>
              <a:gd name="T62" fmla="*/ 25 w 120"/>
              <a:gd name="T63" fmla="*/ 88 h 206"/>
              <a:gd name="T64" fmla="*/ 43 w 120"/>
              <a:gd name="T65" fmla="*/ 77 h 206"/>
              <a:gd name="T66" fmla="*/ 63 w 120"/>
              <a:gd name="T67" fmla="*/ 73 h 206"/>
              <a:gd name="T68" fmla="*/ 93 w 120"/>
              <a:gd name="T69" fmla="*/ 83 h 206"/>
              <a:gd name="T70" fmla="*/ 113 w 120"/>
              <a:gd name="T71" fmla="*/ 108 h 206"/>
              <a:gd name="T72" fmla="*/ 120 w 120"/>
              <a:gd name="T73" fmla="*/ 139 h 206"/>
              <a:gd name="T74" fmla="*/ 111 w 120"/>
              <a:gd name="T75" fmla="*/ 173 h 206"/>
              <a:gd name="T76" fmla="*/ 87 w 120"/>
              <a:gd name="T77" fmla="*/ 197 h 206"/>
              <a:gd name="T78" fmla="*/ 54 w 120"/>
              <a:gd name="T79" fmla="*/ 206 h 206"/>
              <a:gd name="T80" fmla="*/ 27 w 120"/>
              <a:gd name="T81" fmla="*/ 198 h 206"/>
              <a:gd name="T82" fmla="*/ 7 w 120"/>
              <a:gd name="T83" fmla="*/ 178 h 206"/>
              <a:gd name="T84" fmla="*/ 0 w 120"/>
              <a:gd name="T85" fmla="*/ 150 h 206"/>
              <a:gd name="T86" fmla="*/ 4 w 120"/>
              <a:gd name="T87" fmla="*/ 140 h 206"/>
              <a:gd name="T88" fmla="*/ 15 w 120"/>
              <a:gd name="T89" fmla="*/ 135 h 206"/>
              <a:gd name="T90" fmla="*/ 27 w 120"/>
              <a:gd name="T91" fmla="*/ 140 h 206"/>
              <a:gd name="T92" fmla="*/ 31 w 120"/>
              <a:gd name="T93" fmla="*/ 150 h 206"/>
              <a:gd name="T94" fmla="*/ 27 w 120"/>
              <a:gd name="T95" fmla="*/ 161 h 206"/>
              <a:gd name="T96" fmla="*/ 15 w 120"/>
              <a:gd name="T97" fmla="*/ 166 h 206"/>
              <a:gd name="T98" fmla="*/ 13 w 120"/>
              <a:gd name="T99" fmla="*/ 166 h 206"/>
              <a:gd name="T100" fmla="*/ 11 w 120"/>
              <a:gd name="T101" fmla="*/ 165 h 206"/>
              <a:gd name="T102" fmla="*/ 11 w 120"/>
              <a:gd name="T103" fmla="*/ 165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" h="206">
                <a:moveTo>
                  <a:pt x="11" y="165"/>
                </a:moveTo>
                <a:cubicBezTo>
                  <a:pt x="13" y="171"/>
                  <a:pt x="16" y="177"/>
                  <a:pt x="21" y="181"/>
                </a:cubicBezTo>
                <a:cubicBezTo>
                  <a:pt x="25" y="186"/>
                  <a:pt x="30" y="190"/>
                  <a:pt x="36" y="193"/>
                </a:cubicBezTo>
                <a:cubicBezTo>
                  <a:pt x="42" y="195"/>
                  <a:pt x="48" y="197"/>
                  <a:pt x="54" y="197"/>
                </a:cubicBezTo>
                <a:cubicBezTo>
                  <a:pt x="68" y="197"/>
                  <a:pt x="78" y="191"/>
                  <a:pt x="84" y="180"/>
                </a:cubicBezTo>
                <a:cubicBezTo>
                  <a:pt x="89" y="168"/>
                  <a:pt x="92" y="155"/>
                  <a:pt x="92" y="139"/>
                </a:cubicBezTo>
                <a:cubicBezTo>
                  <a:pt x="92" y="132"/>
                  <a:pt x="92" y="126"/>
                  <a:pt x="91" y="121"/>
                </a:cubicBezTo>
                <a:cubicBezTo>
                  <a:pt x="91" y="117"/>
                  <a:pt x="91" y="112"/>
                  <a:pt x="90" y="108"/>
                </a:cubicBezTo>
                <a:cubicBezTo>
                  <a:pt x="88" y="101"/>
                  <a:pt x="84" y="94"/>
                  <a:pt x="80" y="89"/>
                </a:cubicBezTo>
                <a:cubicBezTo>
                  <a:pt x="75" y="84"/>
                  <a:pt x="70" y="81"/>
                  <a:pt x="63" y="81"/>
                </a:cubicBezTo>
                <a:cubicBezTo>
                  <a:pt x="56" y="81"/>
                  <a:pt x="50" y="82"/>
                  <a:pt x="45" y="84"/>
                </a:cubicBezTo>
                <a:cubicBezTo>
                  <a:pt x="41" y="86"/>
                  <a:pt x="37" y="89"/>
                  <a:pt x="34" y="92"/>
                </a:cubicBezTo>
                <a:cubicBezTo>
                  <a:pt x="31" y="94"/>
                  <a:pt x="28" y="97"/>
                  <a:pt x="26" y="100"/>
                </a:cubicBezTo>
                <a:cubicBezTo>
                  <a:pt x="23" y="103"/>
                  <a:pt x="22" y="105"/>
                  <a:pt x="21" y="105"/>
                </a:cubicBezTo>
                <a:lnTo>
                  <a:pt x="18" y="105"/>
                </a:lnTo>
                <a:cubicBezTo>
                  <a:pt x="17" y="105"/>
                  <a:pt x="17" y="105"/>
                  <a:pt x="16" y="104"/>
                </a:cubicBezTo>
                <a:cubicBezTo>
                  <a:pt x="15" y="103"/>
                  <a:pt x="15" y="103"/>
                  <a:pt x="15" y="102"/>
                </a:cubicBezTo>
                <a:lnTo>
                  <a:pt x="15" y="2"/>
                </a:lnTo>
                <a:cubicBezTo>
                  <a:pt x="15" y="2"/>
                  <a:pt x="15" y="1"/>
                  <a:pt x="16" y="0"/>
                </a:cubicBezTo>
                <a:cubicBezTo>
                  <a:pt x="17" y="0"/>
                  <a:pt x="17" y="0"/>
                  <a:pt x="18" y="0"/>
                </a:cubicBezTo>
                <a:lnTo>
                  <a:pt x="19" y="0"/>
                </a:lnTo>
                <a:cubicBezTo>
                  <a:pt x="32" y="6"/>
                  <a:pt x="46" y="9"/>
                  <a:pt x="62" y="9"/>
                </a:cubicBezTo>
                <a:cubicBezTo>
                  <a:pt x="76" y="9"/>
                  <a:pt x="91" y="6"/>
                  <a:pt x="104" y="0"/>
                </a:cubicBezTo>
                <a:lnTo>
                  <a:pt x="105" y="0"/>
                </a:lnTo>
                <a:cubicBezTo>
                  <a:pt x="106" y="0"/>
                  <a:pt x="107" y="0"/>
                  <a:pt x="107" y="0"/>
                </a:cubicBezTo>
                <a:cubicBezTo>
                  <a:pt x="108" y="1"/>
                  <a:pt x="108" y="1"/>
                  <a:pt x="108" y="2"/>
                </a:cubicBezTo>
                <a:lnTo>
                  <a:pt x="108" y="5"/>
                </a:lnTo>
                <a:cubicBezTo>
                  <a:pt x="108" y="6"/>
                  <a:pt x="108" y="6"/>
                  <a:pt x="108" y="6"/>
                </a:cubicBezTo>
                <a:cubicBezTo>
                  <a:pt x="101" y="15"/>
                  <a:pt x="92" y="22"/>
                  <a:pt x="82" y="28"/>
                </a:cubicBezTo>
                <a:cubicBezTo>
                  <a:pt x="71" y="33"/>
                  <a:pt x="61" y="35"/>
                  <a:pt x="50" y="35"/>
                </a:cubicBezTo>
                <a:cubicBezTo>
                  <a:pt x="42" y="35"/>
                  <a:pt x="34" y="34"/>
                  <a:pt x="25" y="32"/>
                </a:cubicBezTo>
                <a:lnTo>
                  <a:pt x="25" y="88"/>
                </a:lnTo>
                <a:cubicBezTo>
                  <a:pt x="32" y="83"/>
                  <a:pt x="38" y="79"/>
                  <a:pt x="43" y="77"/>
                </a:cubicBezTo>
                <a:cubicBezTo>
                  <a:pt x="48" y="75"/>
                  <a:pt x="55" y="73"/>
                  <a:pt x="63" y="73"/>
                </a:cubicBezTo>
                <a:cubicBezTo>
                  <a:pt x="74" y="73"/>
                  <a:pt x="84" y="77"/>
                  <a:pt x="93" y="83"/>
                </a:cubicBezTo>
                <a:cubicBezTo>
                  <a:pt x="102" y="89"/>
                  <a:pt x="108" y="98"/>
                  <a:pt x="113" y="108"/>
                </a:cubicBezTo>
                <a:cubicBezTo>
                  <a:pt x="118" y="118"/>
                  <a:pt x="120" y="128"/>
                  <a:pt x="120" y="139"/>
                </a:cubicBezTo>
                <a:cubicBezTo>
                  <a:pt x="120" y="151"/>
                  <a:pt x="117" y="162"/>
                  <a:pt x="111" y="173"/>
                </a:cubicBezTo>
                <a:cubicBezTo>
                  <a:pt x="105" y="183"/>
                  <a:pt x="97" y="191"/>
                  <a:pt x="87" y="197"/>
                </a:cubicBezTo>
                <a:cubicBezTo>
                  <a:pt x="77" y="203"/>
                  <a:pt x="66" y="206"/>
                  <a:pt x="54" y="206"/>
                </a:cubicBezTo>
                <a:cubicBezTo>
                  <a:pt x="44" y="206"/>
                  <a:pt x="35" y="203"/>
                  <a:pt x="27" y="198"/>
                </a:cubicBezTo>
                <a:cubicBezTo>
                  <a:pt x="18" y="193"/>
                  <a:pt x="12" y="187"/>
                  <a:pt x="7" y="178"/>
                </a:cubicBezTo>
                <a:cubicBezTo>
                  <a:pt x="2" y="169"/>
                  <a:pt x="0" y="160"/>
                  <a:pt x="0" y="150"/>
                </a:cubicBezTo>
                <a:cubicBezTo>
                  <a:pt x="0" y="146"/>
                  <a:pt x="1" y="142"/>
                  <a:pt x="4" y="140"/>
                </a:cubicBezTo>
                <a:cubicBezTo>
                  <a:pt x="7" y="137"/>
                  <a:pt x="11" y="135"/>
                  <a:pt x="15" y="135"/>
                </a:cubicBezTo>
                <a:cubicBezTo>
                  <a:pt x="20" y="135"/>
                  <a:pt x="24" y="137"/>
                  <a:pt x="27" y="140"/>
                </a:cubicBezTo>
                <a:cubicBezTo>
                  <a:pt x="29" y="143"/>
                  <a:pt x="31" y="146"/>
                  <a:pt x="31" y="150"/>
                </a:cubicBezTo>
                <a:cubicBezTo>
                  <a:pt x="31" y="155"/>
                  <a:pt x="29" y="158"/>
                  <a:pt x="27" y="161"/>
                </a:cubicBezTo>
                <a:cubicBezTo>
                  <a:pt x="24" y="164"/>
                  <a:pt x="20" y="166"/>
                  <a:pt x="15" y="166"/>
                </a:cubicBezTo>
                <a:cubicBezTo>
                  <a:pt x="15" y="166"/>
                  <a:pt x="14" y="166"/>
                  <a:pt x="13" y="166"/>
                </a:cubicBezTo>
                <a:cubicBezTo>
                  <a:pt x="12" y="165"/>
                  <a:pt x="12" y="165"/>
                  <a:pt x="11" y="165"/>
                </a:cubicBezTo>
                <a:close/>
                <a:moveTo>
                  <a:pt x="11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Freeform 54"/>
          <p:cNvSpPr>
            <a:spLocks/>
          </p:cNvSpPr>
          <p:nvPr/>
        </p:nvSpPr>
        <p:spPr bwMode="auto">
          <a:xfrm>
            <a:off x="871538" y="4551363"/>
            <a:ext cx="1482725" cy="1214438"/>
          </a:xfrm>
          <a:custGeom>
            <a:avLst/>
            <a:gdLst>
              <a:gd name="T0" fmla="*/ 0 w 1879"/>
              <a:gd name="T1" fmla="*/ 0 h 1539"/>
              <a:gd name="T2" fmla="*/ 209 w 1879"/>
              <a:gd name="T3" fmla="*/ 1002 h 1539"/>
              <a:gd name="T4" fmla="*/ 418 w 1879"/>
              <a:gd name="T5" fmla="*/ 1199 h 1539"/>
              <a:gd name="T6" fmla="*/ 626 w 1879"/>
              <a:gd name="T7" fmla="*/ 1308 h 1539"/>
              <a:gd name="T8" fmla="*/ 835 w 1879"/>
              <a:gd name="T9" fmla="*/ 1380 h 1539"/>
              <a:gd name="T10" fmla="*/ 1044 w 1879"/>
              <a:gd name="T11" fmla="*/ 1430 h 1539"/>
              <a:gd name="T12" fmla="*/ 1253 w 1879"/>
              <a:gd name="T13" fmla="*/ 1468 h 1539"/>
              <a:gd name="T14" fmla="*/ 1461 w 1879"/>
              <a:gd name="T15" fmla="*/ 1497 h 1539"/>
              <a:gd name="T16" fmla="*/ 1670 w 1879"/>
              <a:gd name="T17" fmla="*/ 1520 h 1539"/>
              <a:gd name="T18" fmla="*/ 1879 w 1879"/>
              <a:gd name="T19" fmla="*/ 1539 h 1539"/>
              <a:gd name="T20" fmla="*/ 1879 w 1879"/>
              <a:gd name="T21" fmla="*/ 1539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9" h="1539">
                <a:moveTo>
                  <a:pt x="0" y="0"/>
                </a:moveTo>
                <a:lnTo>
                  <a:pt x="209" y="1002"/>
                </a:lnTo>
                <a:lnTo>
                  <a:pt x="418" y="1199"/>
                </a:lnTo>
                <a:lnTo>
                  <a:pt x="626" y="1308"/>
                </a:lnTo>
                <a:lnTo>
                  <a:pt x="835" y="1380"/>
                </a:lnTo>
                <a:lnTo>
                  <a:pt x="1044" y="1430"/>
                </a:lnTo>
                <a:lnTo>
                  <a:pt x="1253" y="1468"/>
                </a:lnTo>
                <a:lnTo>
                  <a:pt x="1461" y="1497"/>
                </a:lnTo>
                <a:lnTo>
                  <a:pt x="1670" y="1520"/>
                </a:lnTo>
                <a:lnTo>
                  <a:pt x="1879" y="1539"/>
                </a:lnTo>
                <a:lnTo>
                  <a:pt x="1879" y="1539"/>
                </a:lnTo>
              </a:path>
            </a:pathLst>
          </a:custGeom>
          <a:noFill/>
          <a:ln w="19050" cap="sq">
            <a:solidFill>
              <a:srgbClr val="194CC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" name="Freeform 56"/>
          <p:cNvSpPr>
            <a:spLocks noEditPoints="1"/>
          </p:cNvSpPr>
          <p:nvPr/>
        </p:nvSpPr>
        <p:spPr bwMode="auto">
          <a:xfrm>
            <a:off x="1038225" y="4214813"/>
            <a:ext cx="184150" cy="184150"/>
          </a:xfrm>
          <a:custGeom>
            <a:avLst/>
            <a:gdLst>
              <a:gd name="T0" fmla="*/ 0 w 232"/>
              <a:gd name="T1" fmla="*/ 227 h 234"/>
              <a:gd name="T2" fmla="*/ 0 w 232"/>
              <a:gd name="T3" fmla="*/ 215 h 234"/>
              <a:gd name="T4" fmla="*/ 34 w 232"/>
              <a:gd name="T5" fmla="*/ 205 h 234"/>
              <a:gd name="T6" fmla="*/ 34 w 232"/>
              <a:gd name="T7" fmla="*/ 22 h 234"/>
              <a:gd name="T8" fmla="*/ 0 w 232"/>
              <a:gd name="T9" fmla="*/ 11 h 234"/>
              <a:gd name="T10" fmla="*/ 0 w 232"/>
              <a:gd name="T11" fmla="*/ 0 h 234"/>
              <a:gd name="T12" fmla="*/ 104 w 232"/>
              <a:gd name="T13" fmla="*/ 0 h 234"/>
              <a:gd name="T14" fmla="*/ 143 w 232"/>
              <a:gd name="T15" fmla="*/ 6 h 234"/>
              <a:gd name="T16" fmla="*/ 178 w 232"/>
              <a:gd name="T17" fmla="*/ 27 h 234"/>
              <a:gd name="T18" fmla="*/ 192 w 232"/>
              <a:gd name="T19" fmla="*/ 60 h 234"/>
              <a:gd name="T20" fmla="*/ 183 w 232"/>
              <a:gd name="T21" fmla="*/ 85 h 234"/>
              <a:gd name="T22" fmla="*/ 162 w 232"/>
              <a:gd name="T23" fmla="*/ 103 h 234"/>
              <a:gd name="T24" fmla="*/ 135 w 232"/>
              <a:gd name="T25" fmla="*/ 114 h 234"/>
              <a:gd name="T26" fmla="*/ 161 w 232"/>
              <a:gd name="T27" fmla="*/ 131 h 234"/>
              <a:gd name="T28" fmla="*/ 175 w 232"/>
              <a:gd name="T29" fmla="*/ 157 h 234"/>
              <a:gd name="T30" fmla="*/ 180 w 232"/>
              <a:gd name="T31" fmla="*/ 186 h 234"/>
              <a:gd name="T32" fmla="*/ 186 w 232"/>
              <a:gd name="T33" fmla="*/ 216 h 234"/>
              <a:gd name="T34" fmla="*/ 202 w 232"/>
              <a:gd name="T35" fmla="*/ 226 h 234"/>
              <a:gd name="T36" fmla="*/ 218 w 232"/>
              <a:gd name="T37" fmla="*/ 216 h 234"/>
              <a:gd name="T38" fmla="*/ 223 w 232"/>
              <a:gd name="T39" fmla="*/ 195 h 234"/>
              <a:gd name="T40" fmla="*/ 224 w 232"/>
              <a:gd name="T41" fmla="*/ 193 h 234"/>
              <a:gd name="T42" fmla="*/ 226 w 232"/>
              <a:gd name="T43" fmla="*/ 192 h 234"/>
              <a:gd name="T44" fmla="*/ 229 w 232"/>
              <a:gd name="T45" fmla="*/ 192 h 234"/>
              <a:gd name="T46" fmla="*/ 232 w 232"/>
              <a:gd name="T47" fmla="*/ 196 h 234"/>
              <a:gd name="T48" fmla="*/ 229 w 232"/>
              <a:gd name="T49" fmla="*/ 214 h 234"/>
              <a:gd name="T50" fmla="*/ 218 w 232"/>
              <a:gd name="T51" fmla="*/ 229 h 234"/>
              <a:gd name="T52" fmla="*/ 202 w 232"/>
              <a:gd name="T53" fmla="*/ 234 h 234"/>
              <a:gd name="T54" fmla="*/ 161 w 232"/>
              <a:gd name="T55" fmla="*/ 222 h 234"/>
              <a:gd name="T56" fmla="*/ 144 w 232"/>
              <a:gd name="T57" fmla="*/ 187 h 234"/>
              <a:gd name="T58" fmla="*/ 144 w 232"/>
              <a:gd name="T59" fmla="*/ 158 h 234"/>
              <a:gd name="T60" fmla="*/ 132 w 232"/>
              <a:gd name="T61" fmla="*/ 129 h 234"/>
              <a:gd name="T62" fmla="*/ 104 w 232"/>
              <a:gd name="T63" fmla="*/ 117 h 234"/>
              <a:gd name="T64" fmla="*/ 64 w 232"/>
              <a:gd name="T65" fmla="*/ 117 h 234"/>
              <a:gd name="T66" fmla="*/ 64 w 232"/>
              <a:gd name="T67" fmla="*/ 205 h 234"/>
              <a:gd name="T68" fmla="*/ 98 w 232"/>
              <a:gd name="T69" fmla="*/ 215 h 234"/>
              <a:gd name="T70" fmla="*/ 98 w 232"/>
              <a:gd name="T71" fmla="*/ 227 h 234"/>
              <a:gd name="T72" fmla="*/ 0 w 232"/>
              <a:gd name="T73" fmla="*/ 227 h 234"/>
              <a:gd name="T74" fmla="*/ 64 w 232"/>
              <a:gd name="T75" fmla="*/ 109 h 234"/>
              <a:gd name="T76" fmla="*/ 99 w 232"/>
              <a:gd name="T77" fmla="*/ 109 h 234"/>
              <a:gd name="T78" fmla="*/ 142 w 232"/>
              <a:gd name="T79" fmla="*/ 98 h 234"/>
              <a:gd name="T80" fmla="*/ 156 w 232"/>
              <a:gd name="T81" fmla="*/ 60 h 234"/>
              <a:gd name="T82" fmla="*/ 142 w 232"/>
              <a:gd name="T83" fmla="*/ 22 h 234"/>
              <a:gd name="T84" fmla="*/ 99 w 232"/>
              <a:gd name="T85" fmla="*/ 11 h 234"/>
              <a:gd name="T86" fmla="*/ 81 w 232"/>
              <a:gd name="T87" fmla="*/ 11 h 234"/>
              <a:gd name="T88" fmla="*/ 71 w 232"/>
              <a:gd name="T89" fmla="*/ 12 h 234"/>
              <a:gd name="T90" fmla="*/ 66 w 232"/>
              <a:gd name="T91" fmla="*/ 14 h 234"/>
              <a:gd name="T92" fmla="*/ 64 w 232"/>
              <a:gd name="T93" fmla="*/ 22 h 234"/>
              <a:gd name="T94" fmla="*/ 64 w 232"/>
              <a:gd name="T95" fmla="*/ 109 h 234"/>
              <a:gd name="T96" fmla="*/ 64 w 232"/>
              <a:gd name="T97" fmla="*/ 10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2" h="234">
                <a:moveTo>
                  <a:pt x="0" y="227"/>
                </a:moveTo>
                <a:lnTo>
                  <a:pt x="0" y="215"/>
                </a:lnTo>
                <a:cubicBezTo>
                  <a:pt x="22" y="215"/>
                  <a:pt x="34" y="212"/>
                  <a:pt x="34" y="205"/>
                </a:cubicBezTo>
                <a:lnTo>
                  <a:pt x="34" y="22"/>
                </a:lnTo>
                <a:cubicBezTo>
                  <a:pt x="34" y="15"/>
                  <a:pt x="22" y="11"/>
                  <a:pt x="0" y="11"/>
                </a:cubicBezTo>
                <a:lnTo>
                  <a:pt x="0" y="0"/>
                </a:lnTo>
                <a:lnTo>
                  <a:pt x="104" y="0"/>
                </a:lnTo>
                <a:cubicBezTo>
                  <a:pt x="117" y="0"/>
                  <a:pt x="130" y="2"/>
                  <a:pt x="143" y="6"/>
                </a:cubicBezTo>
                <a:cubicBezTo>
                  <a:pt x="157" y="11"/>
                  <a:pt x="168" y="17"/>
                  <a:pt x="178" y="27"/>
                </a:cubicBezTo>
                <a:cubicBezTo>
                  <a:pt x="187" y="36"/>
                  <a:pt x="192" y="47"/>
                  <a:pt x="192" y="60"/>
                </a:cubicBezTo>
                <a:cubicBezTo>
                  <a:pt x="192" y="69"/>
                  <a:pt x="189" y="78"/>
                  <a:pt x="183" y="85"/>
                </a:cubicBezTo>
                <a:cubicBezTo>
                  <a:pt x="178" y="92"/>
                  <a:pt x="170" y="98"/>
                  <a:pt x="162" y="103"/>
                </a:cubicBezTo>
                <a:cubicBezTo>
                  <a:pt x="153" y="108"/>
                  <a:pt x="144" y="112"/>
                  <a:pt x="135" y="114"/>
                </a:cubicBezTo>
                <a:cubicBezTo>
                  <a:pt x="145" y="117"/>
                  <a:pt x="154" y="123"/>
                  <a:pt x="161" y="131"/>
                </a:cubicBezTo>
                <a:cubicBezTo>
                  <a:pt x="169" y="138"/>
                  <a:pt x="173" y="147"/>
                  <a:pt x="175" y="157"/>
                </a:cubicBezTo>
                <a:lnTo>
                  <a:pt x="180" y="186"/>
                </a:lnTo>
                <a:cubicBezTo>
                  <a:pt x="182" y="199"/>
                  <a:pt x="184" y="209"/>
                  <a:pt x="186" y="216"/>
                </a:cubicBezTo>
                <a:cubicBezTo>
                  <a:pt x="189" y="223"/>
                  <a:pt x="194" y="226"/>
                  <a:pt x="202" y="226"/>
                </a:cubicBezTo>
                <a:cubicBezTo>
                  <a:pt x="209" y="226"/>
                  <a:pt x="214" y="223"/>
                  <a:pt x="218" y="216"/>
                </a:cubicBezTo>
                <a:cubicBezTo>
                  <a:pt x="221" y="210"/>
                  <a:pt x="223" y="203"/>
                  <a:pt x="223" y="195"/>
                </a:cubicBezTo>
                <a:cubicBezTo>
                  <a:pt x="223" y="194"/>
                  <a:pt x="223" y="194"/>
                  <a:pt x="224" y="193"/>
                </a:cubicBezTo>
                <a:cubicBezTo>
                  <a:pt x="224" y="192"/>
                  <a:pt x="225" y="192"/>
                  <a:pt x="226" y="192"/>
                </a:cubicBezTo>
                <a:lnTo>
                  <a:pt x="229" y="192"/>
                </a:lnTo>
                <a:cubicBezTo>
                  <a:pt x="231" y="192"/>
                  <a:pt x="232" y="194"/>
                  <a:pt x="232" y="196"/>
                </a:cubicBezTo>
                <a:cubicBezTo>
                  <a:pt x="232" y="203"/>
                  <a:pt x="231" y="209"/>
                  <a:pt x="229" y="214"/>
                </a:cubicBezTo>
                <a:cubicBezTo>
                  <a:pt x="226" y="220"/>
                  <a:pt x="223" y="225"/>
                  <a:pt x="218" y="229"/>
                </a:cubicBezTo>
                <a:cubicBezTo>
                  <a:pt x="214" y="232"/>
                  <a:pt x="209" y="234"/>
                  <a:pt x="202" y="234"/>
                </a:cubicBezTo>
                <a:cubicBezTo>
                  <a:pt x="186" y="234"/>
                  <a:pt x="172" y="230"/>
                  <a:pt x="161" y="222"/>
                </a:cubicBezTo>
                <a:cubicBezTo>
                  <a:pt x="149" y="215"/>
                  <a:pt x="144" y="203"/>
                  <a:pt x="144" y="187"/>
                </a:cubicBezTo>
                <a:lnTo>
                  <a:pt x="144" y="158"/>
                </a:lnTo>
                <a:cubicBezTo>
                  <a:pt x="144" y="147"/>
                  <a:pt x="140" y="137"/>
                  <a:pt x="132" y="129"/>
                </a:cubicBezTo>
                <a:cubicBezTo>
                  <a:pt x="124" y="122"/>
                  <a:pt x="115" y="117"/>
                  <a:pt x="104" y="117"/>
                </a:cubicBezTo>
                <a:lnTo>
                  <a:pt x="64" y="117"/>
                </a:lnTo>
                <a:lnTo>
                  <a:pt x="64" y="205"/>
                </a:lnTo>
                <a:cubicBezTo>
                  <a:pt x="64" y="212"/>
                  <a:pt x="75" y="215"/>
                  <a:pt x="98" y="215"/>
                </a:cubicBezTo>
                <a:lnTo>
                  <a:pt x="98" y="227"/>
                </a:lnTo>
                <a:lnTo>
                  <a:pt x="0" y="227"/>
                </a:lnTo>
                <a:close/>
                <a:moveTo>
                  <a:pt x="64" y="109"/>
                </a:moveTo>
                <a:lnTo>
                  <a:pt x="99" y="109"/>
                </a:lnTo>
                <a:cubicBezTo>
                  <a:pt x="118" y="109"/>
                  <a:pt x="132" y="105"/>
                  <a:pt x="142" y="98"/>
                </a:cubicBezTo>
                <a:cubicBezTo>
                  <a:pt x="151" y="90"/>
                  <a:pt x="156" y="78"/>
                  <a:pt x="156" y="60"/>
                </a:cubicBezTo>
                <a:cubicBezTo>
                  <a:pt x="156" y="42"/>
                  <a:pt x="151" y="30"/>
                  <a:pt x="142" y="22"/>
                </a:cubicBezTo>
                <a:cubicBezTo>
                  <a:pt x="132" y="15"/>
                  <a:pt x="118" y="11"/>
                  <a:pt x="99" y="11"/>
                </a:cubicBezTo>
                <a:lnTo>
                  <a:pt x="81" y="11"/>
                </a:lnTo>
                <a:cubicBezTo>
                  <a:pt x="77" y="11"/>
                  <a:pt x="73" y="11"/>
                  <a:pt x="71" y="12"/>
                </a:cubicBezTo>
                <a:cubicBezTo>
                  <a:pt x="69" y="12"/>
                  <a:pt x="67" y="13"/>
                  <a:pt x="66" y="14"/>
                </a:cubicBezTo>
                <a:cubicBezTo>
                  <a:pt x="64" y="16"/>
                  <a:pt x="64" y="18"/>
                  <a:pt x="64" y="22"/>
                </a:cubicBezTo>
                <a:lnTo>
                  <a:pt x="64" y="109"/>
                </a:lnTo>
                <a:close/>
                <a:moveTo>
                  <a:pt x="64" y="109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" name="Freeform 57"/>
          <p:cNvSpPr>
            <a:spLocks noEditPoints="1"/>
          </p:cNvSpPr>
          <p:nvPr/>
        </p:nvSpPr>
        <p:spPr bwMode="auto">
          <a:xfrm>
            <a:off x="1228725" y="4275138"/>
            <a:ext cx="115888" cy="120650"/>
          </a:xfrm>
          <a:custGeom>
            <a:avLst/>
            <a:gdLst>
              <a:gd name="T0" fmla="*/ 74 w 147"/>
              <a:gd name="T1" fmla="*/ 153 h 153"/>
              <a:gd name="T2" fmla="*/ 36 w 147"/>
              <a:gd name="T3" fmla="*/ 143 h 153"/>
              <a:gd name="T4" fmla="*/ 10 w 147"/>
              <a:gd name="T5" fmla="*/ 116 h 153"/>
              <a:gd name="T6" fmla="*/ 0 w 147"/>
              <a:gd name="T7" fmla="*/ 78 h 153"/>
              <a:gd name="T8" fmla="*/ 5 w 147"/>
              <a:gd name="T9" fmla="*/ 49 h 153"/>
              <a:gd name="T10" fmla="*/ 21 w 147"/>
              <a:gd name="T11" fmla="*/ 23 h 153"/>
              <a:gd name="T12" fmla="*/ 44 w 147"/>
              <a:gd name="T13" fmla="*/ 6 h 153"/>
              <a:gd name="T14" fmla="*/ 74 w 147"/>
              <a:gd name="T15" fmla="*/ 0 h 153"/>
              <a:gd name="T16" fmla="*/ 111 w 147"/>
              <a:gd name="T17" fmla="*/ 11 h 153"/>
              <a:gd name="T18" fmla="*/ 137 w 147"/>
              <a:gd name="T19" fmla="*/ 39 h 153"/>
              <a:gd name="T20" fmla="*/ 147 w 147"/>
              <a:gd name="T21" fmla="*/ 78 h 153"/>
              <a:gd name="T22" fmla="*/ 137 w 147"/>
              <a:gd name="T23" fmla="*/ 115 h 153"/>
              <a:gd name="T24" fmla="*/ 110 w 147"/>
              <a:gd name="T25" fmla="*/ 143 h 153"/>
              <a:gd name="T26" fmla="*/ 74 w 147"/>
              <a:gd name="T27" fmla="*/ 153 h 153"/>
              <a:gd name="T28" fmla="*/ 74 w 147"/>
              <a:gd name="T29" fmla="*/ 143 h 153"/>
              <a:gd name="T30" fmla="*/ 109 w 147"/>
              <a:gd name="T31" fmla="*/ 124 h 153"/>
              <a:gd name="T32" fmla="*/ 118 w 147"/>
              <a:gd name="T33" fmla="*/ 74 h 153"/>
              <a:gd name="T34" fmla="*/ 116 w 147"/>
              <a:gd name="T35" fmla="*/ 47 h 153"/>
              <a:gd name="T36" fmla="*/ 109 w 147"/>
              <a:gd name="T37" fmla="*/ 27 h 153"/>
              <a:gd name="T38" fmla="*/ 99 w 147"/>
              <a:gd name="T39" fmla="*/ 17 h 153"/>
              <a:gd name="T40" fmla="*/ 87 w 147"/>
              <a:gd name="T41" fmla="*/ 11 h 153"/>
              <a:gd name="T42" fmla="*/ 74 w 147"/>
              <a:gd name="T43" fmla="*/ 9 h 153"/>
              <a:gd name="T44" fmla="*/ 54 w 147"/>
              <a:gd name="T45" fmla="*/ 13 h 153"/>
              <a:gd name="T46" fmla="*/ 38 w 147"/>
              <a:gd name="T47" fmla="*/ 27 h 153"/>
              <a:gd name="T48" fmla="*/ 30 w 147"/>
              <a:gd name="T49" fmla="*/ 48 h 153"/>
              <a:gd name="T50" fmla="*/ 29 w 147"/>
              <a:gd name="T51" fmla="*/ 74 h 153"/>
              <a:gd name="T52" fmla="*/ 32 w 147"/>
              <a:gd name="T53" fmla="*/ 108 h 153"/>
              <a:gd name="T54" fmla="*/ 45 w 147"/>
              <a:gd name="T55" fmla="*/ 133 h 153"/>
              <a:gd name="T56" fmla="*/ 74 w 147"/>
              <a:gd name="T57" fmla="*/ 143 h 153"/>
              <a:gd name="T58" fmla="*/ 74 w 147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7" h="153">
                <a:moveTo>
                  <a:pt x="74" y="153"/>
                </a:moveTo>
                <a:cubicBezTo>
                  <a:pt x="60" y="153"/>
                  <a:pt x="48" y="149"/>
                  <a:pt x="36" y="143"/>
                </a:cubicBezTo>
                <a:cubicBezTo>
                  <a:pt x="25" y="136"/>
                  <a:pt x="16" y="127"/>
                  <a:pt x="10" y="116"/>
                </a:cubicBezTo>
                <a:cubicBezTo>
                  <a:pt x="3" y="104"/>
                  <a:pt x="0" y="92"/>
                  <a:pt x="0" y="78"/>
                </a:cubicBezTo>
                <a:cubicBezTo>
                  <a:pt x="0" y="68"/>
                  <a:pt x="1" y="58"/>
                  <a:pt x="5" y="49"/>
                </a:cubicBezTo>
                <a:cubicBezTo>
                  <a:pt x="9" y="39"/>
                  <a:pt x="14" y="31"/>
                  <a:pt x="21" y="23"/>
                </a:cubicBezTo>
                <a:cubicBezTo>
                  <a:pt x="28" y="16"/>
                  <a:pt x="35" y="10"/>
                  <a:pt x="44" y="6"/>
                </a:cubicBezTo>
                <a:cubicBezTo>
                  <a:pt x="53" y="2"/>
                  <a:pt x="63" y="0"/>
                  <a:pt x="74" y="0"/>
                </a:cubicBezTo>
                <a:cubicBezTo>
                  <a:pt x="87" y="0"/>
                  <a:pt x="100" y="3"/>
                  <a:pt x="111" y="11"/>
                </a:cubicBezTo>
                <a:cubicBezTo>
                  <a:pt x="122" y="18"/>
                  <a:pt x="131" y="27"/>
                  <a:pt x="137" y="39"/>
                </a:cubicBezTo>
                <a:cubicBezTo>
                  <a:pt x="144" y="52"/>
                  <a:pt x="147" y="64"/>
                  <a:pt x="147" y="78"/>
                </a:cubicBezTo>
                <a:cubicBezTo>
                  <a:pt x="147" y="91"/>
                  <a:pt x="144" y="104"/>
                  <a:pt x="137" y="115"/>
                </a:cubicBezTo>
                <a:cubicBezTo>
                  <a:pt x="131" y="127"/>
                  <a:pt x="122" y="136"/>
                  <a:pt x="110" y="143"/>
                </a:cubicBezTo>
                <a:cubicBezTo>
                  <a:pt x="99" y="149"/>
                  <a:pt x="87" y="153"/>
                  <a:pt x="74" y="153"/>
                </a:cubicBezTo>
                <a:close/>
                <a:moveTo>
                  <a:pt x="74" y="143"/>
                </a:moveTo>
                <a:cubicBezTo>
                  <a:pt x="91" y="143"/>
                  <a:pt x="103" y="137"/>
                  <a:pt x="109" y="124"/>
                </a:cubicBezTo>
                <a:cubicBezTo>
                  <a:pt x="115" y="111"/>
                  <a:pt x="118" y="94"/>
                  <a:pt x="118" y="74"/>
                </a:cubicBezTo>
                <a:cubicBezTo>
                  <a:pt x="118" y="63"/>
                  <a:pt x="118" y="54"/>
                  <a:pt x="116" y="47"/>
                </a:cubicBezTo>
                <a:cubicBezTo>
                  <a:pt x="115" y="39"/>
                  <a:pt x="113" y="33"/>
                  <a:pt x="109" y="27"/>
                </a:cubicBezTo>
                <a:cubicBezTo>
                  <a:pt x="106" y="23"/>
                  <a:pt x="103" y="20"/>
                  <a:pt x="99" y="17"/>
                </a:cubicBezTo>
                <a:cubicBezTo>
                  <a:pt x="95" y="14"/>
                  <a:pt x="91" y="12"/>
                  <a:pt x="87" y="11"/>
                </a:cubicBezTo>
                <a:cubicBezTo>
                  <a:pt x="83" y="9"/>
                  <a:pt x="78" y="9"/>
                  <a:pt x="74" y="9"/>
                </a:cubicBezTo>
                <a:cubicBezTo>
                  <a:pt x="67" y="9"/>
                  <a:pt x="60" y="10"/>
                  <a:pt x="54" y="13"/>
                </a:cubicBezTo>
                <a:cubicBezTo>
                  <a:pt x="48" y="16"/>
                  <a:pt x="42" y="21"/>
                  <a:pt x="38" y="27"/>
                </a:cubicBezTo>
                <a:cubicBezTo>
                  <a:pt x="34" y="33"/>
                  <a:pt x="32" y="40"/>
                  <a:pt x="30" y="48"/>
                </a:cubicBezTo>
                <a:cubicBezTo>
                  <a:pt x="29" y="55"/>
                  <a:pt x="29" y="64"/>
                  <a:pt x="29" y="74"/>
                </a:cubicBezTo>
                <a:cubicBezTo>
                  <a:pt x="29" y="87"/>
                  <a:pt x="30" y="98"/>
                  <a:pt x="32" y="108"/>
                </a:cubicBezTo>
                <a:cubicBezTo>
                  <a:pt x="34" y="118"/>
                  <a:pt x="39" y="126"/>
                  <a:pt x="45" y="133"/>
                </a:cubicBezTo>
                <a:cubicBezTo>
                  <a:pt x="52" y="140"/>
                  <a:pt x="61" y="143"/>
                  <a:pt x="74" y="143"/>
                </a:cubicBezTo>
                <a:close/>
                <a:moveTo>
                  <a:pt x="74" y="143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" name="Freeform 58"/>
          <p:cNvSpPr>
            <a:spLocks noEditPoints="1"/>
          </p:cNvSpPr>
          <p:nvPr/>
        </p:nvSpPr>
        <p:spPr bwMode="auto">
          <a:xfrm>
            <a:off x="1357313" y="4230688"/>
            <a:ext cx="80963" cy="165100"/>
          </a:xfrm>
          <a:custGeom>
            <a:avLst/>
            <a:gdLst>
              <a:gd name="T0" fmla="*/ 27 w 104"/>
              <a:gd name="T1" fmla="*/ 165 h 209"/>
              <a:gd name="T2" fmla="*/ 27 w 104"/>
              <a:gd name="T3" fmla="*/ 73 h 209"/>
              <a:gd name="T4" fmla="*/ 0 w 104"/>
              <a:gd name="T5" fmla="*/ 73 h 209"/>
              <a:gd name="T6" fmla="*/ 0 w 104"/>
              <a:gd name="T7" fmla="*/ 65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9 w 104"/>
              <a:gd name="T17" fmla="*/ 61 h 209"/>
              <a:gd name="T18" fmla="*/ 99 w 104"/>
              <a:gd name="T19" fmla="*/ 73 h 209"/>
              <a:gd name="T20" fmla="*/ 52 w 104"/>
              <a:gd name="T21" fmla="*/ 73 h 209"/>
              <a:gd name="T22" fmla="*/ 52 w 104"/>
              <a:gd name="T23" fmla="*/ 165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4 w 104"/>
              <a:gd name="T31" fmla="*/ 165 h 209"/>
              <a:gd name="T32" fmla="*/ 94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7 w 104"/>
              <a:gd name="T47" fmla="*/ 165 h 209"/>
              <a:gd name="T48" fmla="*/ 27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7" y="165"/>
                </a:moveTo>
                <a:lnTo>
                  <a:pt x="27" y="73"/>
                </a:lnTo>
                <a:lnTo>
                  <a:pt x="0" y="73"/>
                </a:lnTo>
                <a:lnTo>
                  <a:pt x="0" y="65"/>
                </a:lnTo>
                <a:cubicBezTo>
                  <a:pt x="14" y="65"/>
                  <a:pt x="25" y="58"/>
                  <a:pt x="32" y="44"/>
                </a:cubicBezTo>
                <a:cubicBezTo>
                  <a:pt x="38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5"/>
                </a:lnTo>
                <a:cubicBezTo>
                  <a:pt x="52" y="174"/>
                  <a:pt x="53" y="182"/>
                  <a:pt x="56" y="189"/>
                </a:cubicBezTo>
                <a:cubicBezTo>
                  <a:pt x="59" y="196"/>
                  <a:pt x="65" y="199"/>
                  <a:pt x="73" y="199"/>
                </a:cubicBezTo>
                <a:cubicBezTo>
                  <a:pt x="80" y="199"/>
                  <a:pt x="86" y="195"/>
                  <a:pt x="89" y="188"/>
                </a:cubicBezTo>
                <a:cubicBezTo>
                  <a:pt x="93" y="181"/>
                  <a:pt x="94" y="173"/>
                  <a:pt x="94" y="165"/>
                </a:cubicBezTo>
                <a:lnTo>
                  <a:pt x="94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7"/>
                  <a:pt x="78" y="209"/>
                  <a:pt x="71" y="209"/>
                </a:cubicBezTo>
                <a:cubicBezTo>
                  <a:pt x="57" y="209"/>
                  <a:pt x="47" y="205"/>
                  <a:pt x="39" y="197"/>
                </a:cubicBezTo>
                <a:cubicBezTo>
                  <a:pt x="31" y="189"/>
                  <a:pt x="27" y="178"/>
                  <a:pt x="27" y="165"/>
                </a:cubicBezTo>
                <a:close/>
                <a:moveTo>
                  <a:pt x="27" y="16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" name="Freeform 59"/>
          <p:cNvSpPr>
            <a:spLocks noEditPoints="1"/>
          </p:cNvSpPr>
          <p:nvPr/>
        </p:nvSpPr>
        <p:spPr bwMode="auto">
          <a:xfrm>
            <a:off x="1463675" y="4275138"/>
            <a:ext cx="119063" cy="120650"/>
          </a:xfrm>
          <a:custGeom>
            <a:avLst/>
            <a:gdLst>
              <a:gd name="T0" fmla="*/ 0 w 151"/>
              <a:gd name="T1" fmla="*/ 116 h 153"/>
              <a:gd name="T2" fmla="*/ 16 w 151"/>
              <a:gd name="T3" fmla="*/ 84 h 153"/>
              <a:gd name="T4" fmla="*/ 53 w 151"/>
              <a:gd name="T5" fmla="*/ 67 h 153"/>
              <a:gd name="T6" fmla="*/ 95 w 151"/>
              <a:gd name="T7" fmla="*/ 61 h 153"/>
              <a:gd name="T8" fmla="*/ 95 w 151"/>
              <a:gd name="T9" fmla="*/ 48 h 153"/>
              <a:gd name="T10" fmla="*/ 91 w 151"/>
              <a:gd name="T11" fmla="*/ 29 h 153"/>
              <a:gd name="T12" fmla="*/ 78 w 151"/>
              <a:gd name="T13" fmla="*/ 14 h 153"/>
              <a:gd name="T14" fmla="*/ 61 w 151"/>
              <a:gd name="T15" fmla="*/ 9 h 153"/>
              <a:gd name="T16" fmla="*/ 27 w 151"/>
              <a:gd name="T17" fmla="*/ 18 h 153"/>
              <a:gd name="T18" fmla="*/ 37 w 151"/>
              <a:gd name="T19" fmla="*/ 23 h 153"/>
              <a:gd name="T20" fmla="*/ 42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4 w 151"/>
              <a:gd name="T27" fmla="*/ 46 h 153"/>
              <a:gd name="T28" fmla="*/ 10 w 151"/>
              <a:gd name="T29" fmla="*/ 34 h 153"/>
              <a:gd name="T30" fmla="*/ 25 w 151"/>
              <a:gd name="T31" fmla="*/ 8 h 153"/>
              <a:gd name="T32" fmla="*/ 61 w 151"/>
              <a:gd name="T33" fmla="*/ 0 h 153"/>
              <a:gd name="T34" fmla="*/ 88 w 151"/>
              <a:gd name="T35" fmla="*/ 6 h 153"/>
              <a:gd name="T36" fmla="*/ 110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2 w 151"/>
              <a:gd name="T43" fmla="*/ 134 h 153"/>
              <a:gd name="T44" fmla="*/ 130 w 151"/>
              <a:gd name="T45" fmla="*/ 139 h 153"/>
              <a:gd name="T46" fmla="*/ 138 w 151"/>
              <a:gd name="T47" fmla="*/ 134 h 153"/>
              <a:gd name="T48" fmla="*/ 141 w 151"/>
              <a:gd name="T49" fmla="*/ 122 h 153"/>
              <a:gd name="T50" fmla="*/ 141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7 w 151"/>
              <a:gd name="T57" fmla="*/ 136 h 153"/>
              <a:gd name="T58" fmla="*/ 137 w 151"/>
              <a:gd name="T59" fmla="*/ 147 h 153"/>
              <a:gd name="T60" fmla="*/ 122 w 151"/>
              <a:gd name="T61" fmla="*/ 151 h 153"/>
              <a:gd name="T62" fmla="*/ 105 w 151"/>
              <a:gd name="T63" fmla="*/ 144 h 153"/>
              <a:gd name="T64" fmla="*/ 98 w 151"/>
              <a:gd name="T65" fmla="*/ 125 h 153"/>
              <a:gd name="T66" fmla="*/ 79 w 151"/>
              <a:gd name="T67" fmla="*/ 145 h 153"/>
              <a:gd name="T68" fmla="*/ 54 w 151"/>
              <a:gd name="T69" fmla="*/ 153 h 153"/>
              <a:gd name="T70" fmla="*/ 29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7 w 151"/>
              <a:gd name="T77" fmla="*/ 116 h 153"/>
              <a:gd name="T78" fmla="*/ 36 w 151"/>
              <a:gd name="T79" fmla="*/ 136 h 153"/>
              <a:gd name="T80" fmla="*/ 56 w 151"/>
              <a:gd name="T81" fmla="*/ 144 h 153"/>
              <a:gd name="T82" fmla="*/ 75 w 151"/>
              <a:gd name="T83" fmla="*/ 139 h 153"/>
              <a:gd name="T84" fmla="*/ 90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7 w 151"/>
              <a:gd name="T93" fmla="*/ 91 h 153"/>
              <a:gd name="T94" fmla="*/ 27 w 151"/>
              <a:gd name="T95" fmla="*/ 116 h 153"/>
              <a:gd name="T96" fmla="*/ 27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5" y="92"/>
                  <a:pt x="16" y="84"/>
                </a:cubicBezTo>
                <a:cubicBezTo>
                  <a:pt x="26" y="76"/>
                  <a:pt x="38" y="70"/>
                  <a:pt x="53" y="67"/>
                </a:cubicBezTo>
                <a:cubicBezTo>
                  <a:pt x="68" y="63"/>
                  <a:pt x="81" y="61"/>
                  <a:pt x="95" y="61"/>
                </a:cubicBezTo>
                <a:lnTo>
                  <a:pt x="95" y="48"/>
                </a:lnTo>
                <a:cubicBezTo>
                  <a:pt x="95" y="41"/>
                  <a:pt x="93" y="35"/>
                  <a:pt x="91" y="29"/>
                </a:cubicBezTo>
                <a:cubicBezTo>
                  <a:pt x="88" y="23"/>
                  <a:pt x="84" y="18"/>
                  <a:pt x="78" y="14"/>
                </a:cubicBezTo>
                <a:cubicBezTo>
                  <a:pt x="73" y="10"/>
                  <a:pt x="67" y="9"/>
                  <a:pt x="61" y="9"/>
                </a:cubicBezTo>
                <a:cubicBezTo>
                  <a:pt x="46" y="9"/>
                  <a:pt x="35" y="12"/>
                  <a:pt x="27" y="18"/>
                </a:cubicBezTo>
                <a:cubicBezTo>
                  <a:pt x="31" y="18"/>
                  <a:pt x="35" y="20"/>
                  <a:pt x="37" y="23"/>
                </a:cubicBezTo>
                <a:cubicBezTo>
                  <a:pt x="40" y="26"/>
                  <a:pt x="42" y="30"/>
                  <a:pt x="42" y="34"/>
                </a:cubicBezTo>
                <a:cubicBezTo>
                  <a:pt x="42" y="39"/>
                  <a:pt x="40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1" y="50"/>
                  <a:pt x="17" y="49"/>
                  <a:pt x="14" y="46"/>
                </a:cubicBezTo>
                <a:cubicBezTo>
                  <a:pt x="11" y="43"/>
                  <a:pt x="10" y="39"/>
                  <a:pt x="10" y="34"/>
                </a:cubicBezTo>
                <a:cubicBezTo>
                  <a:pt x="10" y="23"/>
                  <a:pt x="15" y="14"/>
                  <a:pt x="25" y="8"/>
                </a:cubicBezTo>
                <a:cubicBezTo>
                  <a:pt x="36" y="3"/>
                  <a:pt x="48" y="0"/>
                  <a:pt x="61" y="0"/>
                </a:cubicBezTo>
                <a:cubicBezTo>
                  <a:pt x="70" y="0"/>
                  <a:pt x="79" y="2"/>
                  <a:pt x="88" y="6"/>
                </a:cubicBezTo>
                <a:cubicBezTo>
                  <a:pt x="97" y="9"/>
                  <a:pt x="104" y="15"/>
                  <a:pt x="110" y="22"/>
                </a:cubicBezTo>
                <a:cubicBezTo>
                  <a:pt x="116" y="29"/>
                  <a:pt x="119" y="38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2" y="134"/>
                </a:cubicBezTo>
                <a:cubicBezTo>
                  <a:pt x="123" y="138"/>
                  <a:pt x="126" y="139"/>
                  <a:pt x="130" y="139"/>
                </a:cubicBezTo>
                <a:cubicBezTo>
                  <a:pt x="134" y="139"/>
                  <a:pt x="137" y="138"/>
                  <a:pt x="138" y="134"/>
                </a:cubicBezTo>
                <a:cubicBezTo>
                  <a:pt x="140" y="130"/>
                  <a:pt x="141" y="126"/>
                  <a:pt x="141" y="122"/>
                </a:cubicBezTo>
                <a:lnTo>
                  <a:pt x="141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50" y="132"/>
                  <a:pt x="147" y="136"/>
                </a:cubicBezTo>
                <a:cubicBezTo>
                  <a:pt x="144" y="141"/>
                  <a:pt x="141" y="145"/>
                  <a:pt x="137" y="147"/>
                </a:cubicBezTo>
                <a:cubicBezTo>
                  <a:pt x="132" y="150"/>
                  <a:pt x="128" y="151"/>
                  <a:pt x="122" y="151"/>
                </a:cubicBezTo>
                <a:cubicBezTo>
                  <a:pt x="116" y="151"/>
                  <a:pt x="110" y="149"/>
                  <a:pt x="105" y="144"/>
                </a:cubicBezTo>
                <a:cubicBezTo>
                  <a:pt x="101" y="138"/>
                  <a:pt x="98" y="132"/>
                  <a:pt x="98" y="125"/>
                </a:cubicBezTo>
                <a:cubicBezTo>
                  <a:pt x="94" y="134"/>
                  <a:pt x="87" y="140"/>
                  <a:pt x="79" y="145"/>
                </a:cubicBezTo>
                <a:cubicBezTo>
                  <a:pt x="71" y="150"/>
                  <a:pt x="63" y="153"/>
                  <a:pt x="54" y="153"/>
                </a:cubicBezTo>
                <a:cubicBezTo>
                  <a:pt x="45" y="153"/>
                  <a:pt x="37" y="152"/>
                  <a:pt x="29" y="149"/>
                </a:cubicBezTo>
                <a:cubicBezTo>
                  <a:pt x="20" y="147"/>
                  <a:pt x="14" y="143"/>
                  <a:pt x="8" y="137"/>
                </a:cubicBezTo>
                <a:cubicBezTo>
                  <a:pt x="3" y="132"/>
                  <a:pt x="0" y="125"/>
                  <a:pt x="0" y="116"/>
                </a:cubicBezTo>
                <a:close/>
                <a:moveTo>
                  <a:pt x="27" y="116"/>
                </a:moveTo>
                <a:cubicBezTo>
                  <a:pt x="27" y="124"/>
                  <a:pt x="30" y="131"/>
                  <a:pt x="36" y="136"/>
                </a:cubicBezTo>
                <a:cubicBezTo>
                  <a:pt x="41" y="142"/>
                  <a:pt x="48" y="144"/>
                  <a:pt x="56" y="144"/>
                </a:cubicBezTo>
                <a:cubicBezTo>
                  <a:pt x="63" y="144"/>
                  <a:pt x="70" y="142"/>
                  <a:pt x="75" y="139"/>
                </a:cubicBezTo>
                <a:cubicBezTo>
                  <a:pt x="81" y="135"/>
                  <a:pt x="86" y="130"/>
                  <a:pt x="90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5" y="70"/>
                  <a:pt x="74" y="72"/>
                  <a:pt x="64" y="75"/>
                </a:cubicBezTo>
                <a:cubicBezTo>
                  <a:pt x="53" y="78"/>
                  <a:pt x="44" y="83"/>
                  <a:pt x="37" y="91"/>
                </a:cubicBezTo>
                <a:cubicBezTo>
                  <a:pt x="30" y="98"/>
                  <a:pt x="27" y="106"/>
                  <a:pt x="27" y="116"/>
                </a:cubicBezTo>
                <a:close/>
                <a:moveTo>
                  <a:pt x="27" y="116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" name="Freeform 60"/>
          <p:cNvSpPr>
            <a:spLocks noEditPoints="1"/>
          </p:cNvSpPr>
          <p:nvPr/>
        </p:nvSpPr>
        <p:spPr bwMode="auto">
          <a:xfrm>
            <a:off x="1587500" y="4230688"/>
            <a:ext cx="82550" cy="165100"/>
          </a:xfrm>
          <a:custGeom>
            <a:avLst/>
            <a:gdLst>
              <a:gd name="T0" fmla="*/ 28 w 104"/>
              <a:gd name="T1" fmla="*/ 165 h 209"/>
              <a:gd name="T2" fmla="*/ 28 w 104"/>
              <a:gd name="T3" fmla="*/ 73 h 209"/>
              <a:gd name="T4" fmla="*/ 0 w 104"/>
              <a:gd name="T5" fmla="*/ 73 h 209"/>
              <a:gd name="T6" fmla="*/ 0 w 104"/>
              <a:gd name="T7" fmla="*/ 65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9 w 104"/>
              <a:gd name="T17" fmla="*/ 61 h 209"/>
              <a:gd name="T18" fmla="*/ 99 w 104"/>
              <a:gd name="T19" fmla="*/ 73 h 209"/>
              <a:gd name="T20" fmla="*/ 52 w 104"/>
              <a:gd name="T21" fmla="*/ 73 h 209"/>
              <a:gd name="T22" fmla="*/ 52 w 104"/>
              <a:gd name="T23" fmla="*/ 165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5 w 104"/>
              <a:gd name="T31" fmla="*/ 165 h 209"/>
              <a:gd name="T32" fmla="*/ 95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8 w 104"/>
              <a:gd name="T47" fmla="*/ 165 h 209"/>
              <a:gd name="T48" fmla="*/ 28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5"/>
                </a:lnTo>
                <a:cubicBezTo>
                  <a:pt x="14" y="65"/>
                  <a:pt x="25" y="58"/>
                  <a:pt x="32" y="44"/>
                </a:cubicBezTo>
                <a:cubicBezTo>
                  <a:pt x="39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5"/>
                </a:lnTo>
                <a:cubicBezTo>
                  <a:pt x="52" y="174"/>
                  <a:pt x="53" y="182"/>
                  <a:pt x="56" y="189"/>
                </a:cubicBezTo>
                <a:cubicBezTo>
                  <a:pt x="60" y="196"/>
                  <a:pt x="65" y="199"/>
                  <a:pt x="73" y="199"/>
                </a:cubicBezTo>
                <a:cubicBezTo>
                  <a:pt x="81" y="199"/>
                  <a:pt x="86" y="195"/>
                  <a:pt x="89" y="188"/>
                </a:cubicBezTo>
                <a:cubicBezTo>
                  <a:pt x="93" y="181"/>
                  <a:pt x="95" y="173"/>
                  <a:pt x="95" y="165"/>
                </a:cubicBezTo>
                <a:lnTo>
                  <a:pt x="95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7"/>
                  <a:pt x="78" y="209"/>
                  <a:pt x="71" y="209"/>
                </a:cubicBezTo>
                <a:cubicBezTo>
                  <a:pt x="58" y="209"/>
                  <a:pt x="47" y="205"/>
                  <a:pt x="39" y="197"/>
                </a:cubicBezTo>
                <a:cubicBezTo>
                  <a:pt x="32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" name="Freeform 61"/>
          <p:cNvSpPr>
            <a:spLocks noEditPoints="1"/>
          </p:cNvSpPr>
          <p:nvPr/>
        </p:nvSpPr>
        <p:spPr bwMode="auto">
          <a:xfrm>
            <a:off x="1692275" y="4216401"/>
            <a:ext cx="57150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2 w 73"/>
              <a:gd name="T13" fmla="*/ 91 h 223"/>
              <a:gd name="T14" fmla="*/ 2 w 73"/>
              <a:gd name="T15" fmla="*/ 79 h 223"/>
              <a:gd name="T16" fmla="*/ 50 w 73"/>
              <a:gd name="T17" fmla="*/ 76 h 223"/>
              <a:gd name="T18" fmla="*/ 50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20 w 73"/>
              <a:gd name="T31" fmla="*/ 6 h 223"/>
              <a:gd name="T32" fmla="*/ 33 w 73"/>
              <a:gd name="T33" fmla="*/ 0 h 223"/>
              <a:gd name="T34" fmla="*/ 42 w 73"/>
              <a:gd name="T35" fmla="*/ 3 h 223"/>
              <a:gd name="T36" fmla="*/ 49 w 73"/>
              <a:gd name="T37" fmla="*/ 9 h 223"/>
              <a:gd name="T38" fmla="*/ 51 w 73"/>
              <a:gd name="T39" fmla="*/ 18 h 223"/>
              <a:gd name="T40" fmla="*/ 45 w 73"/>
              <a:gd name="T41" fmla="*/ 31 h 223"/>
              <a:gd name="T42" fmla="*/ 33 w 73"/>
              <a:gd name="T43" fmla="*/ 37 h 223"/>
              <a:gd name="T44" fmla="*/ 20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8" y="211"/>
                  <a:pt x="14" y="211"/>
                  <a:pt x="19" y="210"/>
                </a:cubicBezTo>
                <a:cubicBezTo>
                  <a:pt x="24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8" y="92"/>
                  <a:pt x="11" y="91"/>
                  <a:pt x="2" y="91"/>
                </a:cubicBezTo>
                <a:lnTo>
                  <a:pt x="2" y="79"/>
                </a:lnTo>
                <a:lnTo>
                  <a:pt x="50" y="76"/>
                </a:lnTo>
                <a:lnTo>
                  <a:pt x="50" y="201"/>
                </a:lnTo>
                <a:cubicBezTo>
                  <a:pt x="50" y="205"/>
                  <a:pt x="52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20" y="6"/>
                </a:cubicBezTo>
                <a:cubicBezTo>
                  <a:pt x="24" y="2"/>
                  <a:pt x="28" y="0"/>
                  <a:pt x="33" y="0"/>
                </a:cubicBezTo>
                <a:cubicBezTo>
                  <a:pt x="36" y="0"/>
                  <a:pt x="39" y="1"/>
                  <a:pt x="42" y="3"/>
                </a:cubicBezTo>
                <a:cubicBezTo>
                  <a:pt x="45" y="4"/>
                  <a:pt x="47" y="6"/>
                  <a:pt x="49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8"/>
                  <a:pt x="45" y="31"/>
                </a:cubicBezTo>
                <a:cubicBezTo>
                  <a:pt x="42" y="35"/>
                  <a:pt x="38" y="37"/>
                  <a:pt x="33" y="37"/>
                </a:cubicBezTo>
                <a:cubicBezTo>
                  <a:pt x="28" y="37"/>
                  <a:pt x="24" y="35"/>
                  <a:pt x="20" y="31"/>
                </a:cubicBezTo>
                <a:cubicBezTo>
                  <a:pt x="16" y="28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Freeform 62"/>
          <p:cNvSpPr>
            <a:spLocks noEditPoints="1"/>
          </p:cNvSpPr>
          <p:nvPr/>
        </p:nvSpPr>
        <p:spPr bwMode="auto">
          <a:xfrm>
            <a:off x="1763713" y="4275138"/>
            <a:ext cx="117475" cy="120650"/>
          </a:xfrm>
          <a:custGeom>
            <a:avLst/>
            <a:gdLst>
              <a:gd name="T0" fmla="*/ 74 w 148"/>
              <a:gd name="T1" fmla="*/ 153 h 153"/>
              <a:gd name="T2" fmla="*/ 37 w 148"/>
              <a:gd name="T3" fmla="*/ 143 h 153"/>
              <a:gd name="T4" fmla="*/ 10 w 148"/>
              <a:gd name="T5" fmla="*/ 116 h 153"/>
              <a:gd name="T6" fmla="*/ 0 w 148"/>
              <a:gd name="T7" fmla="*/ 78 h 153"/>
              <a:gd name="T8" fmla="*/ 5 w 148"/>
              <a:gd name="T9" fmla="*/ 49 h 153"/>
              <a:gd name="T10" fmla="*/ 21 w 148"/>
              <a:gd name="T11" fmla="*/ 23 h 153"/>
              <a:gd name="T12" fmla="*/ 45 w 148"/>
              <a:gd name="T13" fmla="*/ 6 h 153"/>
              <a:gd name="T14" fmla="*/ 74 w 148"/>
              <a:gd name="T15" fmla="*/ 0 h 153"/>
              <a:gd name="T16" fmla="*/ 111 w 148"/>
              <a:gd name="T17" fmla="*/ 11 h 153"/>
              <a:gd name="T18" fmla="*/ 138 w 148"/>
              <a:gd name="T19" fmla="*/ 39 h 153"/>
              <a:gd name="T20" fmla="*/ 148 w 148"/>
              <a:gd name="T21" fmla="*/ 78 h 153"/>
              <a:gd name="T22" fmla="*/ 138 w 148"/>
              <a:gd name="T23" fmla="*/ 115 h 153"/>
              <a:gd name="T24" fmla="*/ 111 w 148"/>
              <a:gd name="T25" fmla="*/ 143 h 153"/>
              <a:gd name="T26" fmla="*/ 74 w 148"/>
              <a:gd name="T27" fmla="*/ 153 h 153"/>
              <a:gd name="T28" fmla="*/ 74 w 148"/>
              <a:gd name="T29" fmla="*/ 143 h 153"/>
              <a:gd name="T30" fmla="*/ 110 w 148"/>
              <a:gd name="T31" fmla="*/ 124 h 153"/>
              <a:gd name="T32" fmla="*/ 119 w 148"/>
              <a:gd name="T33" fmla="*/ 74 h 153"/>
              <a:gd name="T34" fmla="*/ 117 w 148"/>
              <a:gd name="T35" fmla="*/ 47 h 153"/>
              <a:gd name="T36" fmla="*/ 109 w 148"/>
              <a:gd name="T37" fmla="*/ 27 h 153"/>
              <a:gd name="T38" fmla="*/ 99 w 148"/>
              <a:gd name="T39" fmla="*/ 17 h 153"/>
              <a:gd name="T40" fmla="*/ 87 w 148"/>
              <a:gd name="T41" fmla="*/ 11 h 153"/>
              <a:gd name="T42" fmla="*/ 74 w 148"/>
              <a:gd name="T43" fmla="*/ 9 h 153"/>
              <a:gd name="T44" fmla="*/ 54 w 148"/>
              <a:gd name="T45" fmla="*/ 13 h 153"/>
              <a:gd name="T46" fmla="*/ 39 w 148"/>
              <a:gd name="T47" fmla="*/ 27 h 153"/>
              <a:gd name="T48" fmla="*/ 31 w 148"/>
              <a:gd name="T49" fmla="*/ 48 h 153"/>
              <a:gd name="T50" fmla="*/ 29 w 148"/>
              <a:gd name="T51" fmla="*/ 74 h 153"/>
              <a:gd name="T52" fmla="*/ 32 w 148"/>
              <a:gd name="T53" fmla="*/ 108 h 153"/>
              <a:gd name="T54" fmla="*/ 45 w 148"/>
              <a:gd name="T55" fmla="*/ 133 h 153"/>
              <a:gd name="T56" fmla="*/ 74 w 148"/>
              <a:gd name="T57" fmla="*/ 143 h 153"/>
              <a:gd name="T58" fmla="*/ 74 w 148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153">
                <a:moveTo>
                  <a:pt x="74" y="153"/>
                </a:moveTo>
                <a:cubicBezTo>
                  <a:pt x="61" y="153"/>
                  <a:pt x="48" y="149"/>
                  <a:pt x="37" y="143"/>
                </a:cubicBezTo>
                <a:cubicBezTo>
                  <a:pt x="25" y="136"/>
                  <a:pt x="16" y="127"/>
                  <a:pt x="10" y="116"/>
                </a:cubicBezTo>
                <a:cubicBezTo>
                  <a:pt x="3" y="104"/>
                  <a:pt x="0" y="92"/>
                  <a:pt x="0" y="78"/>
                </a:cubicBezTo>
                <a:cubicBezTo>
                  <a:pt x="0" y="68"/>
                  <a:pt x="2" y="58"/>
                  <a:pt x="5" y="49"/>
                </a:cubicBezTo>
                <a:cubicBezTo>
                  <a:pt x="9" y="39"/>
                  <a:pt x="14" y="31"/>
                  <a:pt x="21" y="23"/>
                </a:cubicBezTo>
                <a:cubicBezTo>
                  <a:pt x="28" y="16"/>
                  <a:pt x="36" y="10"/>
                  <a:pt x="45" y="6"/>
                </a:cubicBezTo>
                <a:cubicBezTo>
                  <a:pt x="54" y="2"/>
                  <a:pt x="63" y="0"/>
                  <a:pt x="74" y="0"/>
                </a:cubicBezTo>
                <a:cubicBezTo>
                  <a:pt x="88" y="0"/>
                  <a:pt x="100" y="3"/>
                  <a:pt x="111" y="11"/>
                </a:cubicBezTo>
                <a:cubicBezTo>
                  <a:pt x="122" y="18"/>
                  <a:pt x="131" y="27"/>
                  <a:pt x="138" y="39"/>
                </a:cubicBezTo>
                <a:cubicBezTo>
                  <a:pt x="144" y="52"/>
                  <a:pt x="148" y="64"/>
                  <a:pt x="148" y="78"/>
                </a:cubicBezTo>
                <a:cubicBezTo>
                  <a:pt x="148" y="91"/>
                  <a:pt x="144" y="104"/>
                  <a:pt x="138" y="115"/>
                </a:cubicBezTo>
                <a:cubicBezTo>
                  <a:pt x="131" y="127"/>
                  <a:pt x="122" y="136"/>
                  <a:pt x="111" y="143"/>
                </a:cubicBezTo>
                <a:cubicBezTo>
                  <a:pt x="99" y="149"/>
                  <a:pt x="87" y="153"/>
                  <a:pt x="74" y="153"/>
                </a:cubicBezTo>
                <a:close/>
                <a:moveTo>
                  <a:pt x="74" y="143"/>
                </a:moveTo>
                <a:cubicBezTo>
                  <a:pt x="92" y="143"/>
                  <a:pt x="104" y="137"/>
                  <a:pt x="110" y="124"/>
                </a:cubicBezTo>
                <a:cubicBezTo>
                  <a:pt x="116" y="111"/>
                  <a:pt x="119" y="94"/>
                  <a:pt x="119" y="74"/>
                </a:cubicBezTo>
                <a:cubicBezTo>
                  <a:pt x="119" y="63"/>
                  <a:pt x="118" y="54"/>
                  <a:pt x="117" y="47"/>
                </a:cubicBezTo>
                <a:cubicBezTo>
                  <a:pt x="116" y="39"/>
                  <a:pt x="113" y="33"/>
                  <a:pt x="109" y="27"/>
                </a:cubicBezTo>
                <a:cubicBezTo>
                  <a:pt x="106" y="23"/>
                  <a:pt x="103" y="20"/>
                  <a:pt x="99" y="17"/>
                </a:cubicBezTo>
                <a:cubicBezTo>
                  <a:pt x="96" y="14"/>
                  <a:pt x="92" y="12"/>
                  <a:pt x="87" y="11"/>
                </a:cubicBezTo>
                <a:cubicBezTo>
                  <a:pt x="83" y="9"/>
                  <a:pt x="78" y="9"/>
                  <a:pt x="74" y="9"/>
                </a:cubicBezTo>
                <a:cubicBezTo>
                  <a:pt x="67" y="9"/>
                  <a:pt x="60" y="10"/>
                  <a:pt x="54" y="13"/>
                </a:cubicBezTo>
                <a:cubicBezTo>
                  <a:pt x="48" y="16"/>
                  <a:pt x="43" y="21"/>
                  <a:pt x="39" y="27"/>
                </a:cubicBezTo>
                <a:cubicBezTo>
                  <a:pt x="35" y="33"/>
                  <a:pt x="32" y="40"/>
                  <a:pt x="31" y="48"/>
                </a:cubicBezTo>
                <a:cubicBezTo>
                  <a:pt x="30" y="55"/>
                  <a:pt x="29" y="64"/>
                  <a:pt x="29" y="74"/>
                </a:cubicBezTo>
                <a:cubicBezTo>
                  <a:pt x="29" y="87"/>
                  <a:pt x="30" y="98"/>
                  <a:pt x="32" y="108"/>
                </a:cubicBezTo>
                <a:cubicBezTo>
                  <a:pt x="35" y="118"/>
                  <a:pt x="39" y="126"/>
                  <a:pt x="45" y="133"/>
                </a:cubicBezTo>
                <a:cubicBezTo>
                  <a:pt x="52" y="140"/>
                  <a:pt x="61" y="143"/>
                  <a:pt x="74" y="143"/>
                </a:cubicBezTo>
                <a:close/>
                <a:moveTo>
                  <a:pt x="74" y="143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" name="Freeform 63"/>
          <p:cNvSpPr>
            <a:spLocks noEditPoints="1"/>
          </p:cNvSpPr>
          <p:nvPr/>
        </p:nvSpPr>
        <p:spPr bwMode="auto">
          <a:xfrm>
            <a:off x="1895475" y="4276726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8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5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6 w 169"/>
              <a:gd name="T25" fmla="*/ 0 h 147"/>
              <a:gd name="T26" fmla="*/ 131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0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2 w 169"/>
              <a:gd name="T39" fmla="*/ 147 h 147"/>
              <a:gd name="T40" fmla="*/ 92 w 169"/>
              <a:gd name="T41" fmla="*/ 135 h 147"/>
              <a:gd name="T42" fmla="*/ 111 w 169"/>
              <a:gd name="T43" fmla="*/ 134 h 147"/>
              <a:gd name="T44" fmla="*/ 118 w 169"/>
              <a:gd name="T45" fmla="*/ 125 h 147"/>
              <a:gd name="T46" fmla="*/ 118 w 169"/>
              <a:gd name="T47" fmla="*/ 46 h 147"/>
              <a:gd name="T48" fmla="*/ 114 w 169"/>
              <a:gd name="T49" fmla="*/ 19 h 147"/>
              <a:gd name="T50" fmla="*/ 94 w 169"/>
              <a:gd name="T51" fmla="*/ 8 h 147"/>
              <a:gd name="T52" fmla="*/ 63 w 169"/>
              <a:gd name="T53" fmla="*/ 24 h 147"/>
              <a:gd name="T54" fmla="*/ 50 w 169"/>
              <a:gd name="T55" fmla="*/ 59 h 147"/>
              <a:gd name="T56" fmla="*/ 50 w 169"/>
              <a:gd name="T57" fmla="*/ 125 h 147"/>
              <a:gd name="T58" fmla="*/ 57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7" y="135"/>
                  <a:pt x="13" y="135"/>
                  <a:pt x="18" y="134"/>
                </a:cubicBezTo>
                <a:cubicBezTo>
                  <a:pt x="23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1" y="18"/>
                  <a:pt x="19" y="17"/>
                  <a:pt x="15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2" y="23"/>
                  <a:pt x="59" y="15"/>
                  <a:pt x="68" y="9"/>
                </a:cubicBezTo>
                <a:cubicBezTo>
                  <a:pt x="76" y="3"/>
                  <a:pt x="86" y="0"/>
                  <a:pt x="96" y="0"/>
                </a:cubicBezTo>
                <a:cubicBezTo>
                  <a:pt x="112" y="0"/>
                  <a:pt x="123" y="4"/>
                  <a:pt x="131" y="11"/>
                </a:cubicBezTo>
                <a:cubicBezTo>
                  <a:pt x="139" y="18"/>
                  <a:pt x="143" y="30"/>
                  <a:pt x="143" y="45"/>
                </a:cubicBezTo>
                <a:lnTo>
                  <a:pt x="143" y="125"/>
                </a:lnTo>
                <a:cubicBezTo>
                  <a:pt x="143" y="129"/>
                  <a:pt x="145" y="132"/>
                  <a:pt x="150" y="134"/>
                </a:cubicBezTo>
                <a:cubicBezTo>
                  <a:pt x="155" y="135"/>
                  <a:pt x="161" y="135"/>
                  <a:pt x="169" y="135"/>
                </a:cubicBezTo>
                <a:lnTo>
                  <a:pt x="169" y="147"/>
                </a:lnTo>
                <a:lnTo>
                  <a:pt x="92" y="147"/>
                </a:lnTo>
                <a:lnTo>
                  <a:pt x="92" y="135"/>
                </a:lnTo>
                <a:cubicBezTo>
                  <a:pt x="100" y="135"/>
                  <a:pt x="106" y="135"/>
                  <a:pt x="111" y="134"/>
                </a:cubicBezTo>
                <a:cubicBezTo>
                  <a:pt x="116" y="132"/>
                  <a:pt x="118" y="129"/>
                  <a:pt x="118" y="125"/>
                </a:cubicBezTo>
                <a:lnTo>
                  <a:pt x="118" y="46"/>
                </a:lnTo>
                <a:cubicBezTo>
                  <a:pt x="118" y="35"/>
                  <a:pt x="117" y="26"/>
                  <a:pt x="114" y="19"/>
                </a:cubicBezTo>
                <a:cubicBezTo>
                  <a:pt x="110" y="12"/>
                  <a:pt x="104" y="8"/>
                  <a:pt x="94" y="8"/>
                </a:cubicBezTo>
                <a:cubicBezTo>
                  <a:pt x="81" y="8"/>
                  <a:pt x="71" y="14"/>
                  <a:pt x="63" y="24"/>
                </a:cubicBezTo>
                <a:cubicBezTo>
                  <a:pt x="54" y="34"/>
                  <a:pt x="50" y="46"/>
                  <a:pt x="50" y="59"/>
                </a:cubicBezTo>
                <a:lnTo>
                  <a:pt x="50" y="125"/>
                </a:lnTo>
                <a:cubicBezTo>
                  <a:pt x="50" y="129"/>
                  <a:pt x="52" y="132"/>
                  <a:pt x="57" y="134"/>
                </a:cubicBezTo>
                <a:cubicBezTo>
                  <a:pt x="62" y="135"/>
                  <a:pt x="68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" name="Freeform 64"/>
          <p:cNvSpPr>
            <a:spLocks noEditPoints="1"/>
          </p:cNvSpPr>
          <p:nvPr/>
        </p:nvSpPr>
        <p:spPr bwMode="auto">
          <a:xfrm>
            <a:off x="3133725" y="4551363"/>
            <a:ext cx="1647825" cy="1647825"/>
          </a:xfrm>
          <a:custGeom>
            <a:avLst/>
            <a:gdLst>
              <a:gd name="T0" fmla="*/ 0 w 2088"/>
              <a:gd name="T1" fmla="*/ 2088 h 2088"/>
              <a:gd name="T2" fmla="*/ 2088 w 2088"/>
              <a:gd name="T3" fmla="*/ 2088 h 2088"/>
              <a:gd name="T4" fmla="*/ 2088 w 2088"/>
              <a:gd name="T5" fmla="*/ 0 h 2088"/>
              <a:gd name="T6" fmla="*/ 0 w 2088"/>
              <a:gd name="T7" fmla="*/ 0 h 2088"/>
              <a:gd name="T8" fmla="*/ 0 w 2088"/>
              <a:gd name="T9" fmla="*/ 2088 h 2088"/>
              <a:gd name="T10" fmla="*/ 0 w 2088"/>
              <a:gd name="T11" fmla="*/ 2088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8" h="2088">
                <a:moveTo>
                  <a:pt x="0" y="2088"/>
                </a:moveTo>
                <a:lnTo>
                  <a:pt x="2088" y="2088"/>
                </a:lnTo>
                <a:lnTo>
                  <a:pt x="2088" y="0"/>
                </a:lnTo>
                <a:lnTo>
                  <a:pt x="0" y="0"/>
                </a:lnTo>
                <a:lnTo>
                  <a:pt x="0" y="2088"/>
                </a:lnTo>
                <a:close/>
                <a:moveTo>
                  <a:pt x="0" y="2088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" name="Freeform 65"/>
          <p:cNvSpPr>
            <a:spLocks noEditPoints="1"/>
          </p:cNvSpPr>
          <p:nvPr/>
        </p:nvSpPr>
        <p:spPr bwMode="auto">
          <a:xfrm>
            <a:off x="3397250" y="6673851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8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5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6 w 169"/>
              <a:gd name="T25" fmla="*/ 0 h 147"/>
              <a:gd name="T26" fmla="*/ 131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0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2 w 169"/>
              <a:gd name="T39" fmla="*/ 147 h 147"/>
              <a:gd name="T40" fmla="*/ 92 w 169"/>
              <a:gd name="T41" fmla="*/ 135 h 147"/>
              <a:gd name="T42" fmla="*/ 111 w 169"/>
              <a:gd name="T43" fmla="*/ 134 h 147"/>
              <a:gd name="T44" fmla="*/ 118 w 169"/>
              <a:gd name="T45" fmla="*/ 125 h 147"/>
              <a:gd name="T46" fmla="*/ 118 w 169"/>
              <a:gd name="T47" fmla="*/ 46 h 147"/>
              <a:gd name="T48" fmla="*/ 114 w 169"/>
              <a:gd name="T49" fmla="*/ 19 h 147"/>
              <a:gd name="T50" fmla="*/ 94 w 169"/>
              <a:gd name="T51" fmla="*/ 8 h 147"/>
              <a:gd name="T52" fmla="*/ 63 w 169"/>
              <a:gd name="T53" fmla="*/ 24 h 147"/>
              <a:gd name="T54" fmla="*/ 50 w 169"/>
              <a:gd name="T55" fmla="*/ 59 h 147"/>
              <a:gd name="T56" fmla="*/ 50 w 169"/>
              <a:gd name="T57" fmla="*/ 125 h 147"/>
              <a:gd name="T58" fmla="*/ 57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7" y="135"/>
                  <a:pt x="14" y="135"/>
                  <a:pt x="18" y="134"/>
                </a:cubicBezTo>
                <a:cubicBezTo>
                  <a:pt x="23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1" y="18"/>
                  <a:pt x="19" y="17"/>
                  <a:pt x="15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2" y="23"/>
                  <a:pt x="59" y="15"/>
                  <a:pt x="68" y="9"/>
                </a:cubicBezTo>
                <a:cubicBezTo>
                  <a:pt x="77" y="3"/>
                  <a:pt x="86" y="0"/>
                  <a:pt x="96" y="0"/>
                </a:cubicBezTo>
                <a:cubicBezTo>
                  <a:pt x="112" y="0"/>
                  <a:pt x="123" y="3"/>
                  <a:pt x="131" y="11"/>
                </a:cubicBezTo>
                <a:cubicBezTo>
                  <a:pt x="139" y="18"/>
                  <a:pt x="143" y="29"/>
                  <a:pt x="143" y="45"/>
                </a:cubicBezTo>
                <a:lnTo>
                  <a:pt x="143" y="125"/>
                </a:lnTo>
                <a:cubicBezTo>
                  <a:pt x="143" y="129"/>
                  <a:pt x="145" y="132"/>
                  <a:pt x="150" y="134"/>
                </a:cubicBezTo>
                <a:cubicBezTo>
                  <a:pt x="155" y="135"/>
                  <a:pt x="161" y="135"/>
                  <a:pt x="169" y="135"/>
                </a:cubicBezTo>
                <a:lnTo>
                  <a:pt x="169" y="147"/>
                </a:lnTo>
                <a:lnTo>
                  <a:pt x="92" y="147"/>
                </a:lnTo>
                <a:lnTo>
                  <a:pt x="92" y="135"/>
                </a:lnTo>
                <a:cubicBezTo>
                  <a:pt x="100" y="135"/>
                  <a:pt x="106" y="135"/>
                  <a:pt x="111" y="134"/>
                </a:cubicBezTo>
                <a:cubicBezTo>
                  <a:pt x="116" y="132"/>
                  <a:pt x="118" y="129"/>
                  <a:pt x="118" y="125"/>
                </a:cubicBezTo>
                <a:lnTo>
                  <a:pt x="118" y="46"/>
                </a:lnTo>
                <a:cubicBezTo>
                  <a:pt x="118" y="35"/>
                  <a:pt x="117" y="26"/>
                  <a:pt x="114" y="19"/>
                </a:cubicBezTo>
                <a:cubicBezTo>
                  <a:pt x="111" y="12"/>
                  <a:pt x="104" y="8"/>
                  <a:pt x="94" y="8"/>
                </a:cubicBezTo>
                <a:cubicBezTo>
                  <a:pt x="82" y="8"/>
                  <a:pt x="71" y="13"/>
                  <a:pt x="63" y="24"/>
                </a:cubicBezTo>
                <a:cubicBezTo>
                  <a:pt x="54" y="34"/>
                  <a:pt x="50" y="46"/>
                  <a:pt x="50" y="59"/>
                </a:cubicBezTo>
                <a:lnTo>
                  <a:pt x="50" y="125"/>
                </a:lnTo>
                <a:cubicBezTo>
                  <a:pt x="50" y="129"/>
                  <a:pt x="53" y="132"/>
                  <a:pt x="57" y="134"/>
                </a:cubicBezTo>
                <a:cubicBezTo>
                  <a:pt x="62" y="135"/>
                  <a:pt x="68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66"/>
          <p:cNvSpPr>
            <a:spLocks noEditPoints="1"/>
          </p:cNvSpPr>
          <p:nvPr/>
        </p:nvSpPr>
        <p:spPr bwMode="auto">
          <a:xfrm>
            <a:off x="3541713" y="6608763"/>
            <a:ext cx="80963" cy="180975"/>
          </a:xfrm>
          <a:custGeom>
            <a:avLst/>
            <a:gdLst>
              <a:gd name="T0" fmla="*/ 0 w 103"/>
              <a:gd name="T1" fmla="*/ 228 h 228"/>
              <a:gd name="T2" fmla="*/ 0 w 103"/>
              <a:gd name="T3" fmla="*/ 216 h 228"/>
              <a:gd name="T4" fmla="*/ 36 w 103"/>
              <a:gd name="T5" fmla="*/ 206 h 228"/>
              <a:gd name="T6" fmla="*/ 36 w 103"/>
              <a:gd name="T7" fmla="*/ 23 h 228"/>
              <a:gd name="T8" fmla="*/ 0 w 103"/>
              <a:gd name="T9" fmla="*/ 12 h 228"/>
              <a:gd name="T10" fmla="*/ 0 w 103"/>
              <a:gd name="T11" fmla="*/ 0 h 228"/>
              <a:gd name="T12" fmla="*/ 103 w 103"/>
              <a:gd name="T13" fmla="*/ 0 h 228"/>
              <a:gd name="T14" fmla="*/ 103 w 103"/>
              <a:gd name="T15" fmla="*/ 12 h 228"/>
              <a:gd name="T16" fmla="*/ 67 w 103"/>
              <a:gd name="T17" fmla="*/ 23 h 228"/>
              <a:gd name="T18" fmla="*/ 67 w 103"/>
              <a:gd name="T19" fmla="*/ 206 h 228"/>
              <a:gd name="T20" fmla="*/ 103 w 103"/>
              <a:gd name="T21" fmla="*/ 216 h 228"/>
              <a:gd name="T22" fmla="*/ 103 w 103"/>
              <a:gd name="T23" fmla="*/ 228 h 228"/>
              <a:gd name="T24" fmla="*/ 0 w 103"/>
              <a:gd name="T25" fmla="*/ 228 h 228"/>
              <a:gd name="T26" fmla="*/ 0 w 103"/>
              <a:gd name="T27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228">
                <a:moveTo>
                  <a:pt x="0" y="228"/>
                </a:moveTo>
                <a:lnTo>
                  <a:pt x="0" y="216"/>
                </a:lnTo>
                <a:cubicBezTo>
                  <a:pt x="24" y="216"/>
                  <a:pt x="36" y="213"/>
                  <a:pt x="36" y="206"/>
                </a:cubicBezTo>
                <a:lnTo>
                  <a:pt x="36" y="23"/>
                </a:lnTo>
                <a:cubicBezTo>
                  <a:pt x="36" y="16"/>
                  <a:pt x="24" y="12"/>
                  <a:pt x="0" y="12"/>
                </a:cubicBezTo>
                <a:lnTo>
                  <a:pt x="0" y="0"/>
                </a:lnTo>
                <a:lnTo>
                  <a:pt x="103" y="0"/>
                </a:lnTo>
                <a:lnTo>
                  <a:pt x="103" y="12"/>
                </a:lnTo>
                <a:cubicBezTo>
                  <a:pt x="79" y="12"/>
                  <a:pt x="67" y="16"/>
                  <a:pt x="67" y="23"/>
                </a:cubicBezTo>
                <a:lnTo>
                  <a:pt x="67" y="206"/>
                </a:lnTo>
                <a:cubicBezTo>
                  <a:pt x="67" y="213"/>
                  <a:pt x="79" y="216"/>
                  <a:pt x="103" y="216"/>
                </a:cubicBezTo>
                <a:lnTo>
                  <a:pt x="103" y="228"/>
                </a:lnTo>
                <a:lnTo>
                  <a:pt x="0" y="228"/>
                </a:lnTo>
                <a:close/>
                <a:moveTo>
                  <a:pt x="0" y="22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67"/>
          <p:cNvSpPr>
            <a:spLocks noEditPoints="1"/>
          </p:cNvSpPr>
          <p:nvPr/>
        </p:nvSpPr>
        <p:spPr bwMode="auto">
          <a:xfrm>
            <a:off x="3633788" y="6627813"/>
            <a:ext cx="82550" cy="165100"/>
          </a:xfrm>
          <a:custGeom>
            <a:avLst/>
            <a:gdLst>
              <a:gd name="T0" fmla="*/ 27 w 104"/>
              <a:gd name="T1" fmla="*/ 165 h 209"/>
              <a:gd name="T2" fmla="*/ 27 w 104"/>
              <a:gd name="T3" fmla="*/ 73 h 209"/>
              <a:gd name="T4" fmla="*/ 0 w 104"/>
              <a:gd name="T5" fmla="*/ 73 h 209"/>
              <a:gd name="T6" fmla="*/ 0 w 104"/>
              <a:gd name="T7" fmla="*/ 64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8 w 104"/>
              <a:gd name="T17" fmla="*/ 61 h 209"/>
              <a:gd name="T18" fmla="*/ 98 w 104"/>
              <a:gd name="T19" fmla="*/ 73 h 209"/>
              <a:gd name="T20" fmla="*/ 52 w 104"/>
              <a:gd name="T21" fmla="*/ 73 h 209"/>
              <a:gd name="T22" fmla="*/ 52 w 104"/>
              <a:gd name="T23" fmla="*/ 164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4 w 104"/>
              <a:gd name="T31" fmla="*/ 164 h 209"/>
              <a:gd name="T32" fmla="*/ 94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7 w 104"/>
              <a:gd name="T47" fmla="*/ 165 h 209"/>
              <a:gd name="T48" fmla="*/ 27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7" y="165"/>
                </a:moveTo>
                <a:lnTo>
                  <a:pt x="27" y="73"/>
                </a:lnTo>
                <a:lnTo>
                  <a:pt x="0" y="73"/>
                </a:lnTo>
                <a:lnTo>
                  <a:pt x="0" y="64"/>
                </a:lnTo>
                <a:cubicBezTo>
                  <a:pt x="14" y="64"/>
                  <a:pt x="25" y="58"/>
                  <a:pt x="32" y="44"/>
                </a:cubicBezTo>
                <a:cubicBezTo>
                  <a:pt x="38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8" y="61"/>
                </a:lnTo>
                <a:lnTo>
                  <a:pt x="98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3" y="182"/>
                  <a:pt x="56" y="189"/>
                </a:cubicBezTo>
                <a:cubicBezTo>
                  <a:pt x="59" y="196"/>
                  <a:pt x="65" y="199"/>
                  <a:pt x="73" y="199"/>
                </a:cubicBezTo>
                <a:cubicBezTo>
                  <a:pt x="80" y="199"/>
                  <a:pt x="86" y="195"/>
                  <a:pt x="89" y="188"/>
                </a:cubicBezTo>
                <a:cubicBezTo>
                  <a:pt x="93" y="181"/>
                  <a:pt x="94" y="173"/>
                  <a:pt x="94" y="164"/>
                </a:cubicBezTo>
                <a:lnTo>
                  <a:pt x="94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7" y="209"/>
                  <a:pt x="47" y="205"/>
                  <a:pt x="39" y="197"/>
                </a:cubicBezTo>
                <a:cubicBezTo>
                  <a:pt x="31" y="189"/>
                  <a:pt x="27" y="178"/>
                  <a:pt x="27" y="165"/>
                </a:cubicBezTo>
                <a:close/>
                <a:moveTo>
                  <a:pt x="27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Freeform 68"/>
          <p:cNvSpPr>
            <a:spLocks noEditPoints="1"/>
          </p:cNvSpPr>
          <p:nvPr/>
        </p:nvSpPr>
        <p:spPr bwMode="auto">
          <a:xfrm>
            <a:off x="3736975" y="6672263"/>
            <a:ext cx="101600" cy="120650"/>
          </a:xfrm>
          <a:custGeom>
            <a:avLst/>
            <a:gdLst>
              <a:gd name="T0" fmla="*/ 74 w 129"/>
              <a:gd name="T1" fmla="*/ 153 h 153"/>
              <a:gd name="T2" fmla="*/ 36 w 129"/>
              <a:gd name="T3" fmla="*/ 142 h 153"/>
              <a:gd name="T4" fmla="*/ 10 w 129"/>
              <a:gd name="T5" fmla="*/ 114 h 153"/>
              <a:gd name="T6" fmla="*/ 0 w 129"/>
              <a:gd name="T7" fmla="*/ 76 h 153"/>
              <a:gd name="T8" fmla="*/ 9 w 129"/>
              <a:gd name="T9" fmla="*/ 39 h 153"/>
              <a:gd name="T10" fmla="*/ 34 w 129"/>
              <a:gd name="T11" fmla="*/ 11 h 153"/>
              <a:gd name="T12" fmla="*/ 69 w 129"/>
              <a:gd name="T13" fmla="*/ 0 h 153"/>
              <a:gd name="T14" fmla="*/ 95 w 129"/>
              <a:gd name="T15" fmla="*/ 5 h 153"/>
              <a:gd name="T16" fmla="*/ 114 w 129"/>
              <a:gd name="T17" fmla="*/ 19 h 153"/>
              <a:gd name="T18" fmla="*/ 125 w 129"/>
              <a:gd name="T19" fmla="*/ 41 h 153"/>
              <a:gd name="T20" fmla="*/ 129 w 129"/>
              <a:gd name="T21" fmla="*/ 68 h 153"/>
              <a:gd name="T22" fmla="*/ 126 w 129"/>
              <a:gd name="T23" fmla="*/ 72 h 153"/>
              <a:gd name="T24" fmla="*/ 29 w 129"/>
              <a:gd name="T25" fmla="*/ 72 h 153"/>
              <a:gd name="T26" fmla="*/ 29 w 129"/>
              <a:gd name="T27" fmla="*/ 76 h 153"/>
              <a:gd name="T28" fmla="*/ 40 w 129"/>
              <a:gd name="T29" fmla="*/ 123 h 153"/>
              <a:gd name="T30" fmla="*/ 77 w 129"/>
              <a:gd name="T31" fmla="*/ 143 h 153"/>
              <a:gd name="T32" fmla="*/ 95 w 129"/>
              <a:gd name="T33" fmla="*/ 139 h 153"/>
              <a:gd name="T34" fmla="*/ 111 w 129"/>
              <a:gd name="T35" fmla="*/ 126 h 153"/>
              <a:gd name="T36" fmla="*/ 119 w 129"/>
              <a:gd name="T37" fmla="*/ 108 h 153"/>
              <a:gd name="T38" fmla="*/ 121 w 129"/>
              <a:gd name="T39" fmla="*/ 106 h 153"/>
              <a:gd name="T40" fmla="*/ 123 w 129"/>
              <a:gd name="T41" fmla="*/ 105 h 153"/>
              <a:gd name="T42" fmla="*/ 126 w 129"/>
              <a:gd name="T43" fmla="*/ 105 h 153"/>
              <a:gd name="T44" fmla="*/ 129 w 129"/>
              <a:gd name="T45" fmla="*/ 110 h 153"/>
              <a:gd name="T46" fmla="*/ 109 w 129"/>
              <a:gd name="T47" fmla="*/ 141 h 153"/>
              <a:gd name="T48" fmla="*/ 74 w 129"/>
              <a:gd name="T49" fmla="*/ 153 h 153"/>
              <a:gd name="T50" fmla="*/ 29 w 129"/>
              <a:gd name="T51" fmla="*/ 64 h 153"/>
              <a:gd name="T52" fmla="*/ 105 w 129"/>
              <a:gd name="T53" fmla="*/ 64 h 153"/>
              <a:gd name="T54" fmla="*/ 102 w 129"/>
              <a:gd name="T55" fmla="*/ 38 h 153"/>
              <a:gd name="T56" fmla="*/ 90 w 129"/>
              <a:gd name="T57" fmla="*/ 17 h 153"/>
              <a:gd name="T58" fmla="*/ 69 w 129"/>
              <a:gd name="T59" fmla="*/ 8 h 153"/>
              <a:gd name="T60" fmla="*/ 40 w 129"/>
              <a:gd name="T61" fmla="*/ 26 h 153"/>
              <a:gd name="T62" fmla="*/ 29 w 129"/>
              <a:gd name="T63" fmla="*/ 64 h 153"/>
              <a:gd name="T64" fmla="*/ 29 w 129"/>
              <a:gd name="T65" fmla="*/ 6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153">
                <a:moveTo>
                  <a:pt x="74" y="153"/>
                </a:moveTo>
                <a:cubicBezTo>
                  <a:pt x="60" y="153"/>
                  <a:pt x="48" y="149"/>
                  <a:pt x="36" y="142"/>
                </a:cubicBezTo>
                <a:cubicBezTo>
                  <a:pt x="25" y="135"/>
                  <a:pt x="16" y="125"/>
                  <a:pt x="10" y="114"/>
                </a:cubicBezTo>
                <a:cubicBezTo>
                  <a:pt x="3" y="102"/>
                  <a:pt x="0" y="89"/>
                  <a:pt x="0" y="76"/>
                </a:cubicBezTo>
                <a:cubicBezTo>
                  <a:pt x="0" y="63"/>
                  <a:pt x="3" y="51"/>
                  <a:pt x="9" y="39"/>
                </a:cubicBezTo>
                <a:cubicBezTo>
                  <a:pt x="15" y="27"/>
                  <a:pt x="23" y="18"/>
                  <a:pt x="34" y="11"/>
                </a:cubicBezTo>
                <a:cubicBezTo>
                  <a:pt x="44" y="3"/>
                  <a:pt x="56" y="0"/>
                  <a:pt x="69" y="0"/>
                </a:cubicBezTo>
                <a:cubicBezTo>
                  <a:pt x="79" y="0"/>
                  <a:pt x="88" y="1"/>
                  <a:pt x="95" y="5"/>
                </a:cubicBezTo>
                <a:cubicBezTo>
                  <a:pt x="103" y="8"/>
                  <a:pt x="109" y="13"/>
                  <a:pt x="114" y="19"/>
                </a:cubicBezTo>
                <a:cubicBezTo>
                  <a:pt x="119" y="25"/>
                  <a:pt x="123" y="32"/>
                  <a:pt x="125" y="41"/>
                </a:cubicBezTo>
                <a:cubicBezTo>
                  <a:pt x="128" y="49"/>
                  <a:pt x="129" y="58"/>
                  <a:pt x="129" y="68"/>
                </a:cubicBezTo>
                <a:cubicBezTo>
                  <a:pt x="129" y="71"/>
                  <a:pt x="128" y="72"/>
                  <a:pt x="126" y="72"/>
                </a:cubicBezTo>
                <a:lnTo>
                  <a:pt x="29" y="72"/>
                </a:lnTo>
                <a:lnTo>
                  <a:pt x="29" y="76"/>
                </a:lnTo>
                <a:cubicBezTo>
                  <a:pt x="29" y="94"/>
                  <a:pt x="33" y="110"/>
                  <a:pt x="40" y="123"/>
                </a:cubicBezTo>
                <a:cubicBezTo>
                  <a:pt x="48" y="136"/>
                  <a:pt x="60" y="143"/>
                  <a:pt x="77" y="143"/>
                </a:cubicBezTo>
                <a:cubicBezTo>
                  <a:pt x="83" y="143"/>
                  <a:pt x="90" y="142"/>
                  <a:pt x="95" y="139"/>
                </a:cubicBezTo>
                <a:cubicBezTo>
                  <a:pt x="101" y="136"/>
                  <a:pt x="106" y="131"/>
                  <a:pt x="111" y="126"/>
                </a:cubicBezTo>
                <a:cubicBezTo>
                  <a:pt x="115" y="120"/>
                  <a:pt x="118" y="115"/>
                  <a:pt x="119" y="108"/>
                </a:cubicBezTo>
                <a:cubicBezTo>
                  <a:pt x="120" y="108"/>
                  <a:pt x="120" y="107"/>
                  <a:pt x="121" y="106"/>
                </a:cubicBezTo>
                <a:cubicBezTo>
                  <a:pt x="121" y="106"/>
                  <a:pt x="122" y="105"/>
                  <a:pt x="123" y="105"/>
                </a:cubicBezTo>
                <a:lnTo>
                  <a:pt x="126" y="105"/>
                </a:lnTo>
                <a:cubicBezTo>
                  <a:pt x="128" y="105"/>
                  <a:pt x="129" y="107"/>
                  <a:pt x="129" y="110"/>
                </a:cubicBezTo>
                <a:cubicBezTo>
                  <a:pt x="126" y="122"/>
                  <a:pt x="119" y="133"/>
                  <a:pt x="109" y="141"/>
                </a:cubicBezTo>
                <a:cubicBezTo>
                  <a:pt x="98" y="149"/>
                  <a:pt x="87" y="153"/>
                  <a:pt x="74" y="153"/>
                </a:cubicBezTo>
                <a:close/>
                <a:moveTo>
                  <a:pt x="29" y="64"/>
                </a:moveTo>
                <a:lnTo>
                  <a:pt x="105" y="64"/>
                </a:lnTo>
                <a:cubicBezTo>
                  <a:pt x="105" y="55"/>
                  <a:pt x="104" y="47"/>
                  <a:pt x="102" y="38"/>
                </a:cubicBezTo>
                <a:cubicBezTo>
                  <a:pt x="100" y="30"/>
                  <a:pt x="96" y="23"/>
                  <a:pt x="90" y="17"/>
                </a:cubicBezTo>
                <a:cubicBezTo>
                  <a:pt x="85" y="11"/>
                  <a:pt x="78" y="8"/>
                  <a:pt x="69" y="8"/>
                </a:cubicBezTo>
                <a:cubicBezTo>
                  <a:pt x="56" y="8"/>
                  <a:pt x="46" y="14"/>
                  <a:pt x="40" y="26"/>
                </a:cubicBezTo>
                <a:cubicBezTo>
                  <a:pt x="33" y="38"/>
                  <a:pt x="29" y="50"/>
                  <a:pt x="29" y="64"/>
                </a:cubicBezTo>
                <a:close/>
                <a:moveTo>
                  <a:pt x="29" y="6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Freeform 69"/>
          <p:cNvSpPr>
            <a:spLocks noEditPoints="1"/>
          </p:cNvSpPr>
          <p:nvPr/>
        </p:nvSpPr>
        <p:spPr bwMode="auto">
          <a:xfrm>
            <a:off x="3852863" y="6673851"/>
            <a:ext cx="88900" cy="115888"/>
          </a:xfrm>
          <a:custGeom>
            <a:avLst/>
            <a:gdLst>
              <a:gd name="T0" fmla="*/ 0 w 113"/>
              <a:gd name="T1" fmla="*/ 147 h 147"/>
              <a:gd name="T2" fmla="*/ 0 w 113"/>
              <a:gd name="T3" fmla="*/ 135 h 147"/>
              <a:gd name="T4" fmla="*/ 19 w 113"/>
              <a:gd name="T5" fmla="*/ 134 h 147"/>
              <a:gd name="T6" fmla="*/ 26 w 113"/>
              <a:gd name="T7" fmla="*/ 125 h 147"/>
              <a:gd name="T8" fmla="*/ 26 w 113"/>
              <a:gd name="T9" fmla="*/ 34 h 147"/>
              <a:gd name="T10" fmla="*/ 23 w 113"/>
              <a:gd name="T11" fmla="*/ 21 h 147"/>
              <a:gd name="T12" fmla="*/ 16 w 113"/>
              <a:gd name="T13" fmla="*/ 16 h 147"/>
              <a:gd name="T14" fmla="*/ 0 w 113"/>
              <a:gd name="T15" fmla="*/ 15 h 147"/>
              <a:gd name="T16" fmla="*/ 0 w 113"/>
              <a:gd name="T17" fmla="*/ 3 h 147"/>
              <a:gd name="T18" fmla="*/ 48 w 113"/>
              <a:gd name="T19" fmla="*/ 0 h 147"/>
              <a:gd name="T20" fmla="*/ 48 w 113"/>
              <a:gd name="T21" fmla="*/ 32 h 147"/>
              <a:gd name="T22" fmla="*/ 63 w 113"/>
              <a:gd name="T23" fmla="*/ 9 h 147"/>
              <a:gd name="T24" fmla="*/ 87 w 113"/>
              <a:gd name="T25" fmla="*/ 0 h 147"/>
              <a:gd name="T26" fmla="*/ 105 w 113"/>
              <a:gd name="T27" fmla="*/ 6 h 147"/>
              <a:gd name="T28" fmla="*/ 113 w 113"/>
              <a:gd name="T29" fmla="*/ 21 h 147"/>
              <a:gd name="T30" fmla="*/ 108 w 113"/>
              <a:gd name="T31" fmla="*/ 32 h 147"/>
              <a:gd name="T32" fmla="*/ 98 w 113"/>
              <a:gd name="T33" fmla="*/ 36 h 147"/>
              <a:gd name="T34" fmla="*/ 87 w 113"/>
              <a:gd name="T35" fmla="*/ 32 h 147"/>
              <a:gd name="T36" fmla="*/ 83 w 113"/>
              <a:gd name="T37" fmla="*/ 21 h 147"/>
              <a:gd name="T38" fmla="*/ 89 w 113"/>
              <a:gd name="T39" fmla="*/ 8 h 147"/>
              <a:gd name="T40" fmla="*/ 87 w 113"/>
              <a:gd name="T41" fmla="*/ 8 h 147"/>
              <a:gd name="T42" fmla="*/ 65 w 113"/>
              <a:gd name="T43" fmla="*/ 18 h 147"/>
              <a:gd name="T44" fmla="*/ 53 w 113"/>
              <a:gd name="T45" fmla="*/ 42 h 147"/>
              <a:gd name="T46" fmla="*/ 49 w 113"/>
              <a:gd name="T47" fmla="*/ 70 h 147"/>
              <a:gd name="T48" fmla="*/ 49 w 113"/>
              <a:gd name="T49" fmla="*/ 125 h 147"/>
              <a:gd name="T50" fmla="*/ 82 w 113"/>
              <a:gd name="T51" fmla="*/ 135 h 147"/>
              <a:gd name="T52" fmla="*/ 82 w 113"/>
              <a:gd name="T53" fmla="*/ 147 h 147"/>
              <a:gd name="T54" fmla="*/ 0 w 113"/>
              <a:gd name="T55" fmla="*/ 147 h 147"/>
              <a:gd name="T56" fmla="*/ 0 w 113"/>
              <a:gd name="T5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3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3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1" y="23"/>
                  <a:pt x="56" y="15"/>
                  <a:pt x="63" y="9"/>
                </a:cubicBezTo>
                <a:cubicBezTo>
                  <a:pt x="69" y="3"/>
                  <a:pt x="78" y="0"/>
                  <a:pt x="87" y="0"/>
                </a:cubicBezTo>
                <a:cubicBezTo>
                  <a:pt x="94" y="0"/>
                  <a:pt x="100" y="2"/>
                  <a:pt x="105" y="6"/>
                </a:cubicBezTo>
                <a:cubicBezTo>
                  <a:pt x="110" y="9"/>
                  <a:pt x="113" y="15"/>
                  <a:pt x="113" y="21"/>
                </a:cubicBezTo>
                <a:cubicBezTo>
                  <a:pt x="113" y="25"/>
                  <a:pt x="111" y="29"/>
                  <a:pt x="108" y="32"/>
                </a:cubicBezTo>
                <a:cubicBezTo>
                  <a:pt x="105" y="35"/>
                  <a:pt x="102" y="36"/>
                  <a:pt x="98" y="36"/>
                </a:cubicBezTo>
                <a:cubicBezTo>
                  <a:pt x="93" y="36"/>
                  <a:pt x="90" y="35"/>
                  <a:pt x="87" y="32"/>
                </a:cubicBezTo>
                <a:cubicBezTo>
                  <a:pt x="84" y="29"/>
                  <a:pt x="83" y="25"/>
                  <a:pt x="83" y="21"/>
                </a:cubicBezTo>
                <a:cubicBezTo>
                  <a:pt x="83" y="15"/>
                  <a:pt x="85" y="11"/>
                  <a:pt x="89" y="8"/>
                </a:cubicBezTo>
                <a:lnTo>
                  <a:pt x="87" y="8"/>
                </a:lnTo>
                <a:cubicBezTo>
                  <a:pt x="78" y="8"/>
                  <a:pt x="71" y="12"/>
                  <a:pt x="65" y="18"/>
                </a:cubicBezTo>
                <a:cubicBezTo>
                  <a:pt x="59" y="25"/>
                  <a:pt x="55" y="33"/>
                  <a:pt x="53" y="42"/>
                </a:cubicBezTo>
                <a:cubicBezTo>
                  <a:pt x="50" y="52"/>
                  <a:pt x="49" y="61"/>
                  <a:pt x="49" y="70"/>
                </a:cubicBezTo>
                <a:lnTo>
                  <a:pt x="49" y="125"/>
                </a:lnTo>
                <a:cubicBezTo>
                  <a:pt x="49" y="132"/>
                  <a:pt x="60" y="135"/>
                  <a:pt x="82" y="135"/>
                </a:cubicBezTo>
                <a:lnTo>
                  <a:pt x="82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Freeform 70"/>
          <p:cNvSpPr>
            <a:spLocks noEditPoints="1"/>
          </p:cNvSpPr>
          <p:nvPr/>
        </p:nvSpPr>
        <p:spPr bwMode="auto">
          <a:xfrm>
            <a:off x="3957638" y="6672263"/>
            <a:ext cx="119063" cy="120650"/>
          </a:xfrm>
          <a:custGeom>
            <a:avLst/>
            <a:gdLst>
              <a:gd name="T0" fmla="*/ 0 w 151"/>
              <a:gd name="T1" fmla="*/ 116 h 153"/>
              <a:gd name="T2" fmla="*/ 15 w 151"/>
              <a:gd name="T3" fmla="*/ 84 h 153"/>
              <a:gd name="T4" fmla="*/ 53 w 151"/>
              <a:gd name="T5" fmla="*/ 66 h 153"/>
              <a:gd name="T6" fmla="*/ 95 w 151"/>
              <a:gd name="T7" fmla="*/ 61 h 153"/>
              <a:gd name="T8" fmla="*/ 95 w 151"/>
              <a:gd name="T9" fmla="*/ 48 h 153"/>
              <a:gd name="T10" fmla="*/ 90 w 151"/>
              <a:gd name="T11" fmla="*/ 29 h 153"/>
              <a:gd name="T12" fmla="*/ 78 w 151"/>
              <a:gd name="T13" fmla="*/ 14 h 153"/>
              <a:gd name="T14" fmla="*/ 61 w 151"/>
              <a:gd name="T15" fmla="*/ 8 h 153"/>
              <a:gd name="T16" fmla="*/ 27 w 151"/>
              <a:gd name="T17" fmla="*/ 18 h 153"/>
              <a:gd name="T18" fmla="*/ 37 w 151"/>
              <a:gd name="T19" fmla="*/ 23 h 153"/>
              <a:gd name="T20" fmla="*/ 41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4 w 151"/>
              <a:gd name="T27" fmla="*/ 46 h 153"/>
              <a:gd name="T28" fmla="*/ 9 w 151"/>
              <a:gd name="T29" fmla="*/ 34 h 153"/>
              <a:gd name="T30" fmla="*/ 25 w 151"/>
              <a:gd name="T31" fmla="*/ 8 h 153"/>
              <a:gd name="T32" fmla="*/ 61 w 151"/>
              <a:gd name="T33" fmla="*/ 0 h 153"/>
              <a:gd name="T34" fmla="*/ 88 w 151"/>
              <a:gd name="T35" fmla="*/ 6 h 153"/>
              <a:gd name="T36" fmla="*/ 110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1 w 151"/>
              <a:gd name="T43" fmla="*/ 134 h 153"/>
              <a:gd name="T44" fmla="*/ 130 w 151"/>
              <a:gd name="T45" fmla="*/ 139 h 153"/>
              <a:gd name="T46" fmla="*/ 138 w 151"/>
              <a:gd name="T47" fmla="*/ 134 h 153"/>
              <a:gd name="T48" fmla="*/ 141 w 151"/>
              <a:gd name="T49" fmla="*/ 122 h 153"/>
              <a:gd name="T50" fmla="*/ 141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7 w 151"/>
              <a:gd name="T57" fmla="*/ 136 h 153"/>
              <a:gd name="T58" fmla="*/ 137 w 151"/>
              <a:gd name="T59" fmla="*/ 147 h 153"/>
              <a:gd name="T60" fmla="*/ 122 w 151"/>
              <a:gd name="T61" fmla="*/ 151 h 153"/>
              <a:gd name="T62" fmla="*/ 105 w 151"/>
              <a:gd name="T63" fmla="*/ 144 h 153"/>
              <a:gd name="T64" fmla="*/ 97 w 151"/>
              <a:gd name="T65" fmla="*/ 125 h 153"/>
              <a:gd name="T66" fmla="*/ 79 w 151"/>
              <a:gd name="T67" fmla="*/ 145 h 153"/>
              <a:gd name="T68" fmla="*/ 54 w 151"/>
              <a:gd name="T69" fmla="*/ 153 h 153"/>
              <a:gd name="T70" fmla="*/ 28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7 w 151"/>
              <a:gd name="T77" fmla="*/ 116 h 153"/>
              <a:gd name="T78" fmla="*/ 36 w 151"/>
              <a:gd name="T79" fmla="*/ 136 h 153"/>
              <a:gd name="T80" fmla="*/ 56 w 151"/>
              <a:gd name="T81" fmla="*/ 144 h 153"/>
              <a:gd name="T82" fmla="*/ 75 w 151"/>
              <a:gd name="T83" fmla="*/ 139 h 153"/>
              <a:gd name="T84" fmla="*/ 89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7 w 151"/>
              <a:gd name="T93" fmla="*/ 90 h 153"/>
              <a:gd name="T94" fmla="*/ 27 w 151"/>
              <a:gd name="T95" fmla="*/ 116 h 153"/>
              <a:gd name="T96" fmla="*/ 27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5" y="92"/>
                  <a:pt x="15" y="84"/>
                </a:cubicBezTo>
                <a:cubicBezTo>
                  <a:pt x="26" y="76"/>
                  <a:pt x="38" y="70"/>
                  <a:pt x="53" y="66"/>
                </a:cubicBezTo>
                <a:cubicBezTo>
                  <a:pt x="68" y="63"/>
                  <a:pt x="81" y="61"/>
                  <a:pt x="95" y="61"/>
                </a:cubicBezTo>
                <a:lnTo>
                  <a:pt x="95" y="48"/>
                </a:lnTo>
                <a:cubicBezTo>
                  <a:pt x="95" y="41"/>
                  <a:pt x="93" y="35"/>
                  <a:pt x="90" y="29"/>
                </a:cubicBezTo>
                <a:cubicBezTo>
                  <a:pt x="88" y="23"/>
                  <a:pt x="84" y="18"/>
                  <a:pt x="78" y="14"/>
                </a:cubicBezTo>
                <a:cubicBezTo>
                  <a:pt x="73" y="10"/>
                  <a:pt x="67" y="8"/>
                  <a:pt x="61" y="8"/>
                </a:cubicBezTo>
                <a:cubicBezTo>
                  <a:pt x="46" y="8"/>
                  <a:pt x="35" y="12"/>
                  <a:pt x="27" y="18"/>
                </a:cubicBezTo>
                <a:cubicBezTo>
                  <a:pt x="31" y="18"/>
                  <a:pt x="35" y="20"/>
                  <a:pt x="37" y="23"/>
                </a:cubicBezTo>
                <a:cubicBezTo>
                  <a:pt x="40" y="26"/>
                  <a:pt x="41" y="30"/>
                  <a:pt x="41" y="34"/>
                </a:cubicBezTo>
                <a:cubicBezTo>
                  <a:pt x="41" y="39"/>
                  <a:pt x="40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1" y="50"/>
                  <a:pt x="17" y="49"/>
                  <a:pt x="14" y="46"/>
                </a:cubicBezTo>
                <a:cubicBezTo>
                  <a:pt x="11" y="43"/>
                  <a:pt x="9" y="39"/>
                  <a:pt x="9" y="34"/>
                </a:cubicBezTo>
                <a:cubicBezTo>
                  <a:pt x="9" y="23"/>
                  <a:pt x="15" y="14"/>
                  <a:pt x="25" y="8"/>
                </a:cubicBezTo>
                <a:cubicBezTo>
                  <a:pt x="36" y="2"/>
                  <a:pt x="48" y="0"/>
                  <a:pt x="61" y="0"/>
                </a:cubicBezTo>
                <a:cubicBezTo>
                  <a:pt x="69" y="0"/>
                  <a:pt x="79" y="2"/>
                  <a:pt x="88" y="6"/>
                </a:cubicBezTo>
                <a:cubicBezTo>
                  <a:pt x="97" y="9"/>
                  <a:pt x="104" y="15"/>
                  <a:pt x="110" y="22"/>
                </a:cubicBezTo>
                <a:cubicBezTo>
                  <a:pt x="116" y="29"/>
                  <a:pt x="119" y="37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1" y="134"/>
                </a:cubicBezTo>
                <a:cubicBezTo>
                  <a:pt x="123" y="138"/>
                  <a:pt x="126" y="139"/>
                  <a:pt x="130" y="139"/>
                </a:cubicBezTo>
                <a:cubicBezTo>
                  <a:pt x="134" y="139"/>
                  <a:pt x="137" y="138"/>
                  <a:pt x="138" y="134"/>
                </a:cubicBezTo>
                <a:cubicBezTo>
                  <a:pt x="140" y="130"/>
                  <a:pt x="141" y="126"/>
                  <a:pt x="141" y="122"/>
                </a:cubicBezTo>
                <a:lnTo>
                  <a:pt x="141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50" y="132"/>
                  <a:pt x="147" y="136"/>
                </a:cubicBezTo>
                <a:cubicBezTo>
                  <a:pt x="144" y="141"/>
                  <a:pt x="141" y="144"/>
                  <a:pt x="137" y="147"/>
                </a:cubicBezTo>
                <a:cubicBezTo>
                  <a:pt x="132" y="150"/>
                  <a:pt x="127" y="151"/>
                  <a:pt x="122" y="151"/>
                </a:cubicBezTo>
                <a:cubicBezTo>
                  <a:pt x="116" y="151"/>
                  <a:pt x="110" y="149"/>
                  <a:pt x="105" y="144"/>
                </a:cubicBezTo>
                <a:cubicBezTo>
                  <a:pt x="101" y="138"/>
                  <a:pt x="98" y="132"/>
                  <a:pt x="97" y="125"/>
                </a:cubicBezTo>
                <a:cubicBezTo>
                  <a:pt x="93" y="134"/>
                  <a:pt x="87" y="140"/>
                  <a:pt x="79" y="145"/>
                </a:cubicBezTo>
                <a:cubicBezTo>
                  <a:pt x="71" y="150"/>
                  <a:pt x="63" y="153"/>
                  <a:pt x="54" y="153"/>
                </a:cubicBezTo>
                <a:cubicBezTo>
                  <a:pt x="45" y="153"/>
                  <a:pt x="37" y="151"/>
                  <a:pt x="28" y="149"/>
                </a:cubicBezTo>
                <a:cubicBezTo>
                  <a:pt x="20" y="147"/>
                  <a:pt x="13" y="143"/>
                  <a:pt x="8" y="137"/>
                </a:cubicBezTo>
                <a:cubicBezTo>
                  <a:pt x="2" y="132"/>
                  <a:pt x="0" y="125"/>
                  <a:pt x="0" y="116"/>
                </a:cubicBezTo>
                <a:close/>
                <a:moveTo>
                  <a:pt x="27" y="116"/>
                </a:moveTo>
                <a:cubicBezTo>
                  <a:pt x="27" y="124"/>
                  <a:pt x="30" y="131"/>
                  <a:pt x="36" y="136"/>
                </a:cubicBezTo>
                <a:cubicBezTo>
                  <a:pt x="41" y="141"/>
                  <a:pt x="48" y="144"/>
                  <a:pt x="56" y="144"/>
                </a:cubicBezTo>
                <a:cubicBezTo>
                  <a:pt x="63" y="144"/>
                  <a:pt x="70" y="142"/>
                  <a:pt x="75" y="139"/>
                </a:cubicBezTo>
                <a:cubicBezTo>
                  <a:pt x="81" y="135"/>
                  <a:pt x="86" y="130"/>
                  <a:pt x="89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5" y="70"/>
                  <a:pt x="74" y="72"/>
                  <a:pt x="64" y="75"/>
                </a:cubicBezTo>
                <a:cubicBezTo>
                  <a:pt x="53" y="78"/>
                  <a:pt x="44" y="83"/>
                  <a:pt x="37" y="90"/>
                </a:cubicBezTo>
                <a:cubicBezTo>
                  <a:pt x="30" y="97"/>
                  <a:pt x="27" y="106"/>
                  <a:pt x="27" y="116"/>
                </a:cubicBezTo>
                <a:close/>
                <a:moveTo>
                  <a:pt x="27" y="11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Freeform 71"/>
          <p:cNvSpPr>
            <a:spLocks noEditPoints="1"/>
          </p:cNvSpPr>
          <p:nvPr/>
        </p:nvSpPr>
        <p:spPr bwMode="auto">
          <a:xfrm>
            <a:off x="4083050" y="6627813"/>
            <a:ext cx="80963" cy="165100"/>
          </a:xfrm>
          <a:custGeom>
            <a:avLst/>
            <a:gdLst>
              <a:gd name="T0" fmla="*/ 28 w 104"/>
              <a:gd name="T1" fmla="*/ 165 h 209"/>
              <a:gd name="T2" fmla="*/ 28 w 104"/>
              <a:gd name="T3" fmla="*/ 73 h 209"/>
              <a:gd name="T4" fmla="*/ 0 w 104"/>
              <a:gd name="T5" fmla="*/ 73 h 209"/>
              <a:gd name="T6" fmla="*/ 0 w 104"/>
              <a:gd name="T7" fmla="*/ 64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9 w 104"/>
              <a:gd name="T17" fmla="*/ 61 h 209"/>
              <a:gd name="T18" fmla="*/ 99 w 104"/>
              <a:gd name="T19" fmla="*/ 73 h 209"/>
              <a:gd name="T20" fmla="*/ 52 w 104"/>
              <a:gd name="T21" fmla="*/ 73 h 209"/>
              <a:gd name="T22" fmla="*/ 52 w 104"/>
              <a:gd name="T23" fmla="*/ 164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5 w 104"/>
              <a:gd name="T31" fmla="*/ 164 h 209"/>
              <a:gd name="T32" fmla="*/ 95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8 w 104"/>
              <a:gd name="T47" fmla="*/ 165 h 209"/>
              <a:gd name="T48" fmla="*/ 28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4"/>
                </a:lnTo>
                <a:cubicBezTo>
                  <a:pt x="14" y="64"/>
                  <a:pt x="25" y="58"/>
                  <a:pt x="32" y="44"/>
                </a:cubicBezTo>
                <a:cubicBezTo>
                  <a:pt x="39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3" y="182"/>
                  <a:pt x="56" y="189"/>
                </a:cubicBezTo>
                <a:cubicBezTo>
                  <a:pt x="59" y="196"/>
                  <a:pt x="65" y="199"/>
                  <a:pt x="73" y="199"/>
                </a:cubicBezTo>
                <a:cubicBezTo>
                  <a:pt x="81" y="199"/>
                  <a:pt x="86" y="195"/>
                  <a:pt x="89" y="188"/>
                </a:cubicBezTo>
                <a:cubicBezTo>
                  <a:pt x="93" y="181"/>
                  <a:pt x="95" y="173"/>
                  <a:pt x="95" y="164"/>
                </a:cubicBezTo>
                <a:lnTo>
                  <a:pt x="95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7" y="209"/>
                  <a:pt x="47" y="205"/>
                  <a:pt x="39" y="197"/>
                </a:cubicBezTo>
                <a:cubicBezTo>
                  <a:pt x="31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Freeform 72"/>
          <p:cNvSpPr>
            <a:spLocks noEditPoints="1"/>
          </p:cNvSpPr>
          <p:nvPr/>
        </p:nvSpPr>
        <p:spPr bwMode="auto">
          <a:xfrm>
            <a:off x="4186238" y="6613526"/>
            <a:ext cx="58738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2 w 73"/>
              <a:gd name="T13" fmla="*/ 91 h 223"/>
              <a:gd name="T14" fmla="*/ 2 w 73"/>
              <a:gd name="T15" fmla="*/ 79 h 223"/>
              <a:gd name="T16" fmla="*/ 50 w 73"/>
              <a:gd name="T17" fmla="*/ 76 h 223"/>
              <a:gd name="T18" fmla="*/ 50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20 w 73"/>
              <a:gd name="T31" fmla="*/ 6 h 223"/>
              <a:gd name="T32" fmla="*/ 33 w 73"/>
              <a:gd name="T33" fmla="*/ 0 h 223"/>
              <a:gd name="T34" fmla="*/ 42 w 73"/>
              <a:gd name="T35" fmla="*/ 2 h 223"/>
              <a:gd name="T36" fmla="*/ 48 w 73"/>
              <a:gd name="T37" fmla="*/ 9 h 223"/>
              <a:gd name="T38" fmla="*/ 51 w 73"/>
              <a:gd name="T39" fmla="*/ 18 h 223"/>
              <a:gd name="T40" fmla="*/ 45 w 73"/>
              <a:gd name="T41" fmla="*/ 31 h 223"/>
              <a:gd name="T42" fmla="*/ 33 w 73"/>
              <a:gd name="T43" fmla="*/ 37 h 223"/>
              <a:gd name="T44" fmla="*/ 20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8" y="211"/>
                  <a:pt x="14" y="211"/>
                  <a:pt x="19" y="210"/>
                </a:cubicBezTo>
                <a:cubicBezTo>
                  <a:pt x="24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8" y="92"/>
                  <a:pt x="11" y="91"/>
                  <a:pt x="2" y="91"/>
                </a:cubicBezTo>
                <a:lnTo>
                  <a:pt x="2" y="79"/>
                </a:lnTo>
                <a:lnTo>
                  <a:pt x="50" y="76"/>
                </a:lnTo>
                <a:lnTo>
                  <a:pt x="50" y="201"/>
                </a:lnTo>
                <a:cubicBezTo>
                  <a:pt x="50" y="205"/>
                  <a:pt x="52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20" y="6"/>
                </a:cubicBezTo>
                <a:cubicBezTo>
                  <a:pt x="23" y="2"/>
                  <a:pt x="28" y="0"/>
                  <a:pt x="33" y="0"/>
                </a:cubicBezTo>
                <a:cubicBezTo>
                  <a:pt x="36" y="0"/>
                  <a:pt x="39" y="1"/>
                  <a:pt x="42" y="2"/>
                </a:cubicBezTo>
                <a:cubicBezTo>
                  <a:pt x="45" y="4"/>
                  <a:pt x="47" y="6"/>
                  <a:pt x="48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7"/>
                  <a:pt x="45" y="31"/>
                </a:cubicBezTo>
                <a:cubicBezTo>
                  <a:pt x="42" y="35"/>
                  <a:pt x="37" y="37"/>
                  <a:pt x="33" y="37"/>
                </a:cubicBezTo>
                <a:cubicBezTo>
                  <a:pt x="28" y="37"/>
                  <a:pt x="23" y="35"/>
                  <a:pt x="20" y="31"/>
                </a:cubicBezTo>
                <a:cubicBezTo>
                  <a:pt x="16" y="27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Freeform 73"/>
          <p:cNvSpPr>
            <a:spLocks noEditPoints="1"/>
          </p:cNvSpPr>
          <p:nvPr/>
        </p:nvSpPr>
        <p:spPr bwMode="auto">
          <a:xfrm>
            <a:off x="4259263" y="6672263"/>
            <a:ext cx="115888" cy="120650"/>
          </a:xfrm>
          <a:custGeom>
            <a:avLst/>
            <a:gdLst>
              <a:gd name="T0" fmla="*/ 74 w 148"/>
              <a:gd name="T1" fmla="*/ 153 h 153"/>
              <a:gd name="T2" fmla="*/ 37 w 148"/>
              <a:gd name="T3" fmla="*/ 143 h 153"/>
              <a:gd name="T4" fmla="*/ 10 w 148"/>
              <a:gd name="T5" fmla="*/ 115 h 153"/>
              <a:gd name="T6" fmla="*/ 0 w 148"/>
              <a:gd name="T7" fmla="*/ 78 h 153"/>
              <a:gd name="T8" fmla="*/ 5 w 148"/>
              <a:gd name="T9" fmla="*/ 49 h 153"/>
              <a:gd name="T10" fmla="*/ 21 w 148"/>
              <a:gd name="T11" fmla="*/ 23 h 153"/>
              <a:gd name="T12" fmla="*/ 44 w 148"/>
              <a:gd name="T13" fmla="*/ 6 h 153"/>
              <a:gd name="T14" fmla="*/ 74 w 148"/>
              <a:gd name="T15" fmla="*/ 0 h 153"/>
              <a:gd name="T16" fmla="*/ 111 w 148"/>
              <a:gd name="T17" fmla="*/ 11 h 153"/>
              <a:gd name="T18" fmla="*/ 138 w 148"/>
              <a:gd name="T19" fmla="*/ 39 h 153"/>
              <a:gd name="T20" fmla="*/ 148 w 148"/>
              <a:gd name="T21" fmla="*/ 78 h 153"/>
              <a:gd name="T22" fmla="*/ 138 w 148"/>
              <a:gd name="T23" fmla="*/ 115 h 153"/>
              <a:gd name="T24" fmla="*/ 111 w 148"/>
              <a:gd name="T25" fmla="*/ 143 h 153"/>
              <a:gd name="T26" fmla="*/ 74 w 148"/>
              <a:gd name="T27" fmla="*/ 153 h 153"/>
              <a:gd name="T28" fmla="*/ 74 w 148"/>
              <a:gd name="T29" fmla="*/ 143 h 153"/>
              <a:gd name="T30" fmla="*/ 110 w 148"/>
              <a:gd name="T31" fmla="*/ 124 h 153"/>
              <a:gd name="T32" fmla="*/ 118 w 148"/>
              <a:gd name="T33" fmla="*/ 74 h 153"/>
              <a:gd name="T34" fmla="*/ 117 w 148"/>
              <a:gd name="T35" fmla="*/ 47 h 153"/>
              <a:gd name="T36" fmla="*/ 109 w 148"/>
              <a:gd name="T37" fmla="*/ 27 h 153"/>
              <a:gd name="T38" fmla="*/ 99 w 148"/>
              <a:gd name="T39" fmla="*/ 17 h 153"/>
              <a:gd name="T40" fmla="*/ 87 w 148"/>
              <a:gd name="T41" fmla="*/ 11 h 153"/>
              <a:gd name="T42" fmla="*/ 74 w 148"/>
              <a:gd name="T43" fmla="*/ 8 h 153"/>
              <a:gd name="T44" fmla="*/ 54 w 148"/>
              <a:gd name="T45" fmla="*/ 13 h 153"/>
              <a:gd name="T46" fmla="*/ 38 w 148"/>
              <a:gd name="T47" fmla="*/ 27 h 153"/>
              <a:gd name="T48" fmla="*/ 31 w 148"/>
              <a:gd name="T49" fmla="*/ 47 h 153"/>
              <a:gd name="T50" fmla="*/ 29 w 148"/>
              <a:gd name="T51" fmla="*/ 74 h 153"/>
              <a:gd name="T52" fmla="*/ 32 w 148"/>
              <a:gd name="T53" fmla="*/ 108 h 153"/>
              <a:gd name="T54" fmla="*/ 45 w 148"/>
              <a:gd name="T55" fmla="*/ 133 h 153"/>
              <a:gd name="T56" fmla="*/ 74 w 148"/>
              <a:gd name="T57" fmla="*/ 143 h 153"/>
              <a:gd name="T58" fmla="*/ 74 w 148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153">
                <a:moveTo>
                  <a:pt x="74" y="153"/>
                </a:moveTo>
                <a:cubicBezTo>
                  <a:pt x="60" y="153"/>
                  <a:pt x="48" y="149"/>
                  <a:pt x="37" y="143"/>
                </a:cubicBezTo>
                <a:cubicBezTo>
                  <a:pt x="25" y="136"/>
                  <a:pt x="16" y="127"/>
                  <a:pt x="10" y="115"/>
                </a:cubicBezTo>
                <a:cubicBezTo>
                  <a:pt x="3" y="104"/>
                  <a:pt x="0" y="91"/>
                  <a:pt x="0" y="78"/>
                </a:cubicBezTo>
                <a:cubicBezTo>
                  <a:pt x="0" y="68"/>
                  <a:pt x="2" y="58"/>
                  <a:pt x="5" y="49"/>
                </a:cubicBezTo>
                <a:cubicBezTo>
                  <a:pt x="9" y="39"/>
                  <a:pt x="14" y="31"/>
                  <a:pt x="21" y="23"/>
                </a:cubicBezTo>
                <a:cubicBezTo>
                  <a:pt x="28" y="16"/>
                  <a:pt x="36" y="10"/>
                  <a:pt x="44" y="6"/>
                </a:cubicBezTo>
                <a:cubicBezTo>
                  <a:pt x="53" y="2"/>
                  <a:pt x="63" y="0"/>
                  <a:pt x="74" y="0"/>
                </a:cubicBezTo>
                <a:cubicBezTo>
                  <a:pt x="88" y="0"/>
                  <a:pt x="100" y="3"/>
                  <a:pt x="111" y="11"/>
                </a:cubicBezTo>
                <a:cubicBezTo>
                  <a:pt x="122" y="18"/>
                  <a:pt x="131" y="27"/>
                  <a:pt x="138" y="39"/>
                </a:cubicBezTo>
                <a:cubicBezTo>
                  <a:pt x="144" y="52"/>
                  <a:pt x="148" y="64"/>
                  <a:pt x="148" y="78"/>
                </a:cubicBezTo>
                <a:cubicBezTo>
                  <a:pt x="148" y="91"/>
                  <a:pt x="144" y="104"/>
                  <a:pt x="138" y="115"/>
                </a:cubicBezTo>
                <a:cubicBezTo>
                  <a:pt x="131" y="127"/>
                  <a:pt x="122" y="136"/>
                  <a:pt x="111" y="143"/>
                </a:cubicBezTo>
                <a:cubicBezTo>
                  <a:pt x="99" y="149"/>
                  <a:pt x="87" y="153"/>
                  <a:pt x="74" y="153"/>
                </a:cubicBezTo>
                <a:close/>
                <a:moveTo>
                  <a:pt x="74" y="143"/>
                </a:moveTo>
                <a:cubicBezTo>
                  <a:pt x="92" y="143"/>
                  <a:pt x="104" y="137"/>
                  <a:pt x="110" y="124"/>
                </a:cubicBezTo>
                <a:cubicBezTo>
                  <a:pt x="115" y="111"/>
                  <a:pt x="118" y="94"/>
                  <a:pt x="118" y="74"/>
                </a:cubicBezTo>
                <a:cubicBezTo>
                  <a:pt x="118" y="63"/>
                  <a:pt x="118" y="54"/>
                  <a:pt x="117" y="47"/>
                </a:cubicBezTo>
                <a:cubicBezTo>
                  <a:pt x="116" y="39"/>
                  <a:pt x="113" y="33"/>
                  <a:pt x="109" y="27"/>
                </a:cubicBezTo>
                <a:cubicBezTo>
                  <a:pt x="106" y="23"/>
                  <a:pt x="103" y="20"/>
                  <a:pt x="99" y="17"/>
                </a:cubicBezTo>
                <a:cubicBezTo>
                  <a:pt x="96" y="14"/>
                  <a:pt x="91" y="12"/>
                  <a:pt x="87" y="11"/>
                </a:cubicBezTo>
                <a:cubicBezTo>
                  <a:pt x="83" y="9"/>
                  <a:pt x="78" y="8"/>
                  <a:pt x="74" y="8"/>
                </a:cubicBezTo>
                <a:cubicBezTo>
                  <a:pt x="67" y="8"/>
                  <a:pt x="60" y="10"/>
                  <a:pt x="54" y="13"/>
                </a:cubicBezTo>
                <a:cubicBezTo>
                  <a:pt x="48" y="16"/>
                  <a:pt x="43" y="21"/>
                  <a:pt x="38" y="27"/>
                </a:cubicBezTo>
                <a:cubicBezTo>
                  <a:pt x="34" y="33"/>
                  <a:pt x="32" y="40"/>
                  <a:pt x="31" y="47"/>
                </a:cubicBezTo>
                <a:cubicBezTo>
                  <a:pt x="30" y="55"/>
                  <a:pt x="29" y="64"/>
                  <a:pt x="29" y="74"/>
                </a:cubicBezTo>
                <a:cubicBezTo>
                  <a:pt x="29" y="87"/>
                  <a:pt x="30" y="98"/>
                  <a:pt x="32" y="108"/>
                </a:cubicBezTo>
                <a:cubicBezTo>
                  <a:pt x="34" y="118"/>
                  <a:pt x="39" y="126"/>
                  <a:pt x="45" y="133"/>
                </a:cubicBezTo>
                <a:cubicBezTo>
                  <a:pt x="52" y="140"/>
                  <a:pt x="61" y="143"/>
                  <a:pt x="74" y="143"/>
                </a:cubicBezTo>
                <a:close/>
                <a:moveTo>
                  <a:pt x="74" y="1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Freeform 74"/>
          <p:cNvSpPr>
            <a:spLocks noEditPoints="1"/>
          </p:cNvSpPr>
          <p:nvPr/>
        </p:nvSpPr>
        <p:spPr bwMode="auto">
          <a:xfrm>
            <a:off x="4389438" y="6673851"/>
            <a:ext cx="133350" cy="115888"/>
          </a:xfrm>
          <a:custGeom>
            <a:avLst/>
            <a:gdLst>
              <a:gd name="T0" fmla="*/ 0 w 170"/>
              <a:gd name="T1" fmla="*/ 147 h 147"/>
              <a:gd name="T2" fmla="*/ 0 w 170"/>
              <a:gd name="T3" fmla="*/ 135 h 147"/>
              <a:gd name="T4" fmla="*/ 19 w 170"/>
              <a:gd name="T5" fmla="*/ 134 h 147"/>
              <a:gd name="T6" fmla="*/ 26 w 170"/>
              <a:gd name="T7" fmla="*/ 125 h 147"/>
              <a:gd name="T8" fmla="*/ 26 w 170"/>
              <a:gd name="T9" fmla="*/ 34 h 147"/>
              <a:gd name="T10" fmla="*/ 24 w 170"/>
              <a:gd name="T11" fmla="*/ 21 h 147"/>
              <a:gd name="T12" fmla="*/ 16 w 170"/>
              <a:gd name="T13" fmla="*/ 16 h 147"/>
              <a:gd name="T14" fmla="*/ 0 w 170"/>
              <a:gd name="T15" fmla="*/ 15 h 147"/>
              <a:gd name="T16" fmla="*/ 0 w 170"/>
              <a:gd name="T17" fmla="*/ 3 h 147"/>
              <a:gd name="T18" fmla="*/ 49 w 170"/>
              <a:gd name="T19" fmla="*/ 0 h 147"/>
              <a:gd name="T20" fmla="*/ 49 w 170"/>
              <a:gd name="T21" fmla="*/ 32 h 147"/>
              <a:gd name="T22" fmla="*/ 68 w 170"/>
              <a:gd name="T23" fmla="*/ 9 h 147"/>
              <a:gd name="T24" fmla="*/ 97 w 170"/>
              <a:gd name="T25" fmla="*/ 0 h 147"/>
              <a:gd name="T26" fmla="*/ 132 w 170"/>
              <a:gd name="T27" fmla="*/ 11 h 147"/>
              <a:gd name="T28" fmla="*/ 144 w 170"/>
              <a:gd name="T29" fmla="*/ 45 h 147"/>
              <a:gd name="T30" fmla="*/ 144 w 170"/>
              <a:gd name="T31" fmla="*/ 125 h 147"/>
              <a:gd name="T32" fmla="*/ 151 w 170"/>
              <a:gd name="T33" fmla="*/ 134 h 147"/>
              <a:gd name="T34" fmla="*/ 170 w 170"/>
              <a:gd name="T35" fmla="*/ 135 h 147"/>
              <a:gd name="T36" fmla="*/ 170 w 170"/>
              <a:gd name="T37" fmla="*/ 147 h 147"/>
              <a:gd name="T38" fmla="*/ 93 w 170"/>
              <a:gd name="T39" fmla="*/ 147 h 147"/>
              <a:gd name="T40" fmla="*/ 93 w 170"/>
              <a:gd name="T41" fmla="*/ 135 h 147"/>
              <a:gd name="T42" fmla="*/ 112 w 170"/>
              <a:gd name="T43" fmla="*/ 134 h 147"/>
              <a:gd name="T44" fmla="*/ 119 w 170"/>
              <a:gd name="T45" fmla="*/ 125 h 147"/>
              <a:gd name="T46" fmla="*/ 119 w 170"/>
              <a:gd name="T47" fmla="*/ 46 h 147"/>
              <a:gd name="T48" fmla="*/ 115 w 170"/>
              <a:gd name="T49" fmla="*/ 19 h 147"/>
              <a:gd name="T50" fmla="*/ 95 w 170"/>
              <a:gd name="T51" fmla="*/ 8 h 147"/>
              <a:gd name="T52" fmla="*/ 63 w 170"/>
              <a:gd name="T53" fmla="*/ 24 h 147"/>
              <a:gd name="T54" fmla="*/ 51 w 170"/>
              <a:gd name="T55" fmla="*/ 59 h 147"/>
              <a:gd name="T56" fmla="*/ 51 w 170"/>
              <a:gd name="T57" fmla="*/ 125 h 147"/>
              <a:gd name="T58" fmla="*/ 58 w 170"/>
              <a:gd name="T59" fmla="*/ 134 h 147"/>
              <a:gd name="T60" fmla="*/ 77 w 170"/>
              <a:gd name="T61" fmla="*/ 135 h 147"/>
              <a:gd name="T62" fmla="*/ 77 w 170"/>
              <a:gd name="T63" fmla="*/ 147 h 147"/>
              <a:gd name="T64" fmla="*/ 0 w 170"/>
              <a:gd name="T65" fmla="*/ 147 h 147"/>
              <a:gd name="T66" fmla="*/ 0 w 170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6" y="24"/>
                  <a:pt x="24" y="21"/>
                </a:cubicBezTo>
                <a:cubicBezTo>
                  <a:pt x="22" y="18"/>
                  <a:pt x="20" y="17"/>
                  <a:pt x="16" y="16"/>
                </a:cubicBezTo>
                <a:cubicBezTo>
                  <a:pt x="13" y="15"/>
                  <a:pt x="8" y="15"/>
                  <a:pt x="0" y="15"/>
                </a:cubicBezTo>
                <a:lnTo>
                  <a:pt x="0" y="3"/>
                </a:lnTo>
                <a:lnTo>
                  <a:pt x="49" y="0"/>
                </a:lnTo>
                <a:lnTo>
                  <a:pt x="49" y="32"/>
                </a:lnTo>
                <a:cubicBezTo>
                  <a:pt x="53" y="23"/>
                  <a:pt x="60" y="15"/>
                  <a:pt x="68" y="9"/>
                </a:cubicBezTo>
                <a:cubicBezTo>
                  <a:pt x="77" y="3"/>
                  <a:pt x="87" y="0"/>
                  <a:pt x="97" y="0"/>
                </a:cubicBezTo>
                <a:cubicBezTo>
                  <a:pt x="112" y="0"/>
                  <a:pt x="124" y="3"/>
                  <a:pt x="132" y="11"/>
                </a:cubicBezTo>
                <a:cubicBezTo>
                  <a:pt x="140" y="18"/>
                  <a:pt x="144" y="29"/>
                  <a:pt x="144" y="45"/>
                </a:cubicBezTo>
                <a:lnTo>
                  <a:pt x="144" y="125"/>
                </a:lnTo>
                <a:cubicBezTo>
                  <a:pt x="144" y="129"/>
                  <a:pt x="146" y="132"/>
                  <a:pt x="151" y="134"/>
                </a:cubicBezTo>
                <a:cubicBezTo>
                  <a:pt x="156" y="135"/>
                  <a:pt x="162" y="135"/>
                  <a:pt x="170" y="135"/>
                </a:cubicBezTo>
                <a:lnTo>
                  <a:pt x="170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1" y="135"/>
                  <a:pt x="107" y="135"/>
                  <a:pt x="112" y="134"/>
                </a:cubicBezTo>
                <a:cubicBezTo>
                  <a:pt x="117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8" y="26"/>
                  <a:pt x="115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2" y="13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7" y="135"/>
                </a:cubicBezTo>
                <a:lnTo>
                  <a:pt x="77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Line 75"/>
          <p:cNvSpPr>
            <a:spLocks noChangeShapeType="1"/>
          </p:cNvSpPr>
          <p:nvPr/>
        </p:nvSpPr>
        <p:spPr bwMode="auto">
          <a:xfrm>
            <a:off x="3133725" y="6199188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Line 76"/>
          <p:cNvSpPr>
            <a:spLocks noChangeShapeType="1"/>
          </p:cNvSpPr>
          <p:nvPr/>
        </p:nvSpPr>
        <p:spPr bwMode="auto">
          <a:xfrm>
            <a:off x="3133725" y="4551363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" name="Line 77"/>
          <p:cNvSpPr>
            <a:spLocks noChangeShapeType="1"/>
          </p:cNvSpPr>
          <p:nvPr/>
        </p:nvSpPr>
        <p:spPr bwMode="auto">
          <a:xfrm flipV="1">
            <a:off x="3133725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" name="Line 78"/>
          <p:cNvSpPr>
            <a:spLocks noChangeShapeType="1"/>
          </p:cNvSpPr>
          <p:nvPr/>
        </p:nvSpPr>
        <p:spPr bwMode="auto">
          <a:xfrm>
            <a:off x="3133725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" name="Line 79"/>
          <p:cNvSpPr>
            <a:spLocks noChangeShapeType="1"/>
          </p:cNvSpPr>
          <p:nvPr/>
        </p:nvSpPr>
        <p:spPr bwMode="auto">
          <a:xfrm flipV="1">
            <a:off x="3957638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" name="Line 80"/>
          <p:cNvSpPr>
            <a:spLocks noChangeShapeType="1"/>
          </p:cNvSpPr>
          <p:nvPr/>
        </p:nvSpPr>
        <p:spPr bwMode="auto">
          <a:xfrm>
            <a:off x="3957638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" name="Line 81"/>
          <p:cNvSpPr>
            <a:spLocks noChangeShapeType="1"/>
          </p:cNvSpPr>
          <p:nvPr/>
        </p:nvSpPr>
        <p:spPr bwMode="auto">
          <a:xfrm flipV="1">
            <a:off x="4781550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" name="Line 82"/>
          <p:cNvSpPr>
            <a:spLocks noChangeShapeType="1"/>
          </p:cNvSpPr>
          <p:nvPr/>
        </p:nvSpPr>
        <p:spPr bwMode="auto">
          <a:xfrm>
            <a:off x="4781550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5" name="Freeform 83"/>
          <p:cNvSpPr>
            <a:spLocks noEditPoints="1"/>
          </p:cNvSpPr>
          <p:nvPr/>
        </p:nvSpPr>
        <p:spPr bwMode="auto">
          <a:xfrm>
            <a:off x="3084513" y="6315076"/>
            <a:ext cx="98425" cy="161925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5 h 207"/>
              <a:gd name="T6" fmla="*/ 5 w 126"/>
              <a:gd name="T7" fmla="*/ 56 h 207"/>
              <a:gd name="T8" fmla="*/ 24 w 126"/>
              <a:gd name="T9" fmla="*/ 17 h 207"/>
              <a:gd name="T10" fmla="*/ 63 w 126"/>
              <a:gd name="T11" fmla="*/ 0 h 207"/>
              <a:gd name="T12" fmla="*/ 95 w 126"/>
              <a:gd name="T13" fmla="*/ 10 h 207"/>
              <a:gd name="T14" fmla="*/ 115 w 126"/>
              <a:gd name="T15" fmla="*/ 35 h 207"/>
              <a:gd name="T16" fmla="*/ 124 w 126"/>
              <a:gd name="T17" fmla="*/ 68 h 207"/>
              <a:gd name="T18" fmla="*/ 126 w 126"/>
              <a:gd name="T19" fmla="*/ 105 h 207"/>
              <a:gd name="T20" fmla="*/ 121 w 126"/>
              <a:gd name="T21" fmla="*/ 153 h 207"/>
              <a:gd name="T22" fmla="*/ 102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8 w 126"/>
              <a:gd name="T43" fmla="*/ 58 h 207"/>
              <a:gd name="T44" fmla="*/ 26 w 126"/>
              <a:gd name="T45" fmla="*/ 100 h 207"/>
              <a:gd name="T46" fmla="*/ 27 w 126"/>
              <a:gd name="T47" fmla="*/ 131 h 207"/>
              <a:gd name="T48" fmla="*/ 31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9" y="207"/>
                  <a:pt x="22" y="197"/>
                  <a:pt x="13" y="176"/>
                </a:cubicBezTo>
                <a:cubicBezTo>
                  <a:pt x="4" y="156"/>
                  <a:pt x="0" y="132"/>
                  <a:pt x="0" y="105"/>
                </a:cubicBezTo>
                <a:cubicBezTo>
                  <a:pt x="0" y="87"/>
                  <a:pt x="1" y="71"/>
                  <a:pt x="5" y="56"/>
                </a:cubicBezTo>
                <a:cubicBezTo>
                  <a:pt x="8" y="40"/>
                  <a:pt x="14" y="27"/>
                  <a:pt x="24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7"/>
                  <a:pt x="110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5" y="80"/>
                  <a:pt x="126" y="92"/>
                  <a:pt x="126" y="105"/>
                </a:cubicBezTo>
                <a:cubicBezTo>
                  <a:pt x="126" y="122"/>
                  <a:pt x="124" y="138"/>
                  <a:pt x="121" y="153"/>
                </a:cubicBezTo>
                <a:cubicBezTo>
                  <a:pt x="118" y="168"/>
                  <a:pt x="112" y="181"/>
                  <a:pt x="102" y="191"/>
                </a:cubicBezTo>
                <a:cubicBezTo>
                  <a:pt x="93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7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5"/>
                  <a:pt x="99" y="71"/>
                  <a:pt x="98" y="58"/>
                </a:cubicBezTo>
                <a:cubicBezTo>
                  <a:pt x="97" y="45"/>
                  <a:pt x="93" y="34"/>
                  <a:pt x="88" y="24"/>
                </a:cubicBezTo>
                <a:cubicBezTo>
                  <a:pt x="83" y="13"/>
                  <a:pt x="74" y="8"/>
                  <a:pt x="63" y="8"/>
                </a:cubicBezTo>
                <a:cubicBezTo>
                  <a:pt x="52" y="8"/>
                  <a:pt x="43" y="13"/>
                  <a:pt x="38" y="24"/>
                </a:cubicBezTo>
                <a:cubicBezTo>
                  <a:pt x="32" y="34"/>
                  <a:pt x="29" y="46"/>
                  <a:pt x="28" y="58"/>
                </a:cubicBezTo>
                <a:cubicBezTo>
                  <a:pt x="26" y="71"/>
                  <a:pt x="26" y="85"/>
                  <a:pt x="26" y="100"/>
                </a:cubicBezTo>
                <a:cubicBezTo>
                  <a:pt x="26" y="111"/>
                  <a:pt x="26" y="121"/>
                  <a:pt x="27" y="131"/>
                </a:cubicBezTo>
                <a:cubicBezTo>
                  <a:pt x="27" y="141"/>
                  <a:pt x="29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84"/>
          <p:cNvSpPr>
            <a:spLocks noEditPoints="1"/>
          </p:cNvSpPr>
          <p:nvPr/>
        </p:nvSpPr>
        <p:spPr bwMode="auto">
          <a:xfrm>
            <a:off x="3910013" y="6315076"/>
            <a:ext cx="95250" cy="161925"/>
          </a:xfrm>
          <a:custGeom>
            <a:avLst/>
            <a:gdLst>
              <a:gd name="T0" fmla="*/ 11 w 120"/>
              <a:gd name="T1" fmla="*/ 166 h 207"/>
              <a:gd name="T2" fmla="*/ 20 w 120"/>
              <a:gd name="T3" fmla="*/ 182 h 207"/>
              <a:gd name="T4" fmla="*/ 35 w 120"/>
              <a:gd name="T5" fmla="*/ 193 h 207"/>
              <a:gd name="T6" fmla="*/ 54 w 120"/>
              <a:gd name="T7" fmla="*/ 197 h 207"/>
              <a:gd name="T8" fmla="*/ 83 w 120"/>
              <a:gd name="T9" fmla="*/ 180 h 207"/>
              <a:gd name="T10" fmla="*/ 92 w 120"/>
              <a:gd name="T11" fmla="*/ 140 h 207"/>
              <a:gd name="T12" fmla="*/ 91 w 120"/>
              <a:gd name="T13" fmla="*/ 122 h 207"/>
              <a:gd name="T14" fmla="*/ 89 w 120"/>
              <a:gd name="T15" fmla="*/ 108 h 207"/>
              <a:gd name="T16" fmla="*/ 79 w 120"/>
              <a:gd name="T17" fmla="*/ 90 h 207"/>
              <a:gd name="T18" fmla="*/ 62 w 120"/>
              <a:gd name="T19" fmla="*/ 82 h 207"/>
              <a:gd name="T20" fmla="*/ 45 w 120"/>
              <a:gd name="T21" fmla="*/ 85 h 207"/>
              <a:gd name="T22" fmla="*/ 33 w 120"/>
              <a:gd name="T23" fmla="*/ 92 h 207"/>
              <a:gd name="T24" fmla="*/ 25 w 120"/>
              <a:gd name="T25" fmla="*/ 101 h 207"/>
              <a:gd name="T26" fmla="*/ 21 w 120"/>
              <a:gd name="T27" fmla="*/ 106 h 207"/>
              <a:gd name="T28" fmla="*/ 17 w 120"/>
              <a:gd name="T29" fmla="*/ 106 h 207"/>
              <a:gd name="T30" fmla="*/ 16 w 120"/>
              <a:gd name="T31" fmla="*/ 105 h 207"/>
              <a:gd name="T32" fmla="*/ 15 w 120"/>
              <a:gd name="T33" fmla="*/ 103 h 207"/>
              <a:gd name="T34" fmla="*/ 15 w 120"/>
              <a:gd name="T35" fmla="*/ 3 h 207"/>
              <a:gd name="T36" fmla="*/ 16 w 120"/>
              <a:gd name="T37" fmla="*/ 1 h 207"/>
              <a:gd name="T38" fmla="*/ 17 w 120"/>
              <a:gd name="T39" fmla="*/ 0 h 207"/>
              <a:gd name="T40" fmla="*/ 18 w 120"/>
              <a:gd name="T41" fmla="*/ 0 h 207"/>
              <a:gd name="T42" fmla="*/ 61 w 120"/>
              <a:gd name="T43" fmla="*/ 10 h 207"/>
              <a:gd name="T44" fmla="*/ 104 w 120"/>
              <a:gd name="T45" fmla="*/ 0 h 207"/>
              <a:gd name="T46" fmla="*/ 105 w 120"/>
              <a:gd name="T47" fmla="*/ 0 h 207"/>
              <a:gd name="T48" fmla="*/ 107 w 120"/>
              <a:gd name="T49" fmla="*/ 1 h 207"/>
              <a:gd name="T50" fmla="*/ 108 w 120"/>
              <a:gd name="T51" fmla="*/ 3 h 207"/>
              <a:gd name="T52" fmla="*/ 108 w 120"/>
              <a:gd name="T53" fmla="*/ 5 h 207"/>
              <a:gd name="T54" fmla="*/ 107 w 120"/>
              <a:gd name="T55" fmla="*/ 7 h 207"/>
              <a:gd name="T56" fmla="*/ 81 w 120"/>
              <a:gd name="T57" fmla="*/ 28 h 207"/>
              <a:gd name="T58" fmla="*/ 50 w 120"/>
              <a:gd name="T59" fmla="*/ 36 h 207"/>
              <a:gd name="T60" fmla="*/ 25 w 120"/>
              <a:gd name="T61" fmla="*/ 32 h 207"/>
              <a:gd name="T62" fmla="*/ 25 w 120"/>
              <a:gd name="T63" fmla="*/ 89 h 207"/>
              <a:gd name="T64" fmla="*/ 43 w 120"/>
              <a:gd name="T65" fmla="*/ 78 h 207"/>
              <a:gd name="T66" fmla="*/ 63 w 120"/>
              <a:gd name="T67" fmla="*/ 74 h 207"/>
              <a:gd name="T68" fmla="*/ 92 w 120"/>
              <a:gd name="T69" fmla="*/ 84 h 207"/>
              <a:gd name="T70" fmla="*/ 113 w 120"/>
              <a:gd name="T71" fmla="*/ 109 h 207"/>
              <a:gd name="T72" fmla="*/ 120 w 120"/>
              <a:gd name="T73" fmla="*/ 140 h 207"/>
              <a:gd name="T74" fmla="*/ 111 w 120"/>
              <a:gd name="T75" fmla="*/ 173 h 207"/>
              <a:gd name="T76" fmla="*/ 86 w 120"/>
              <a:gd name="T77" fmla="*/ 198 h 207"/>
              <a:gd name="T78" fmla="*/ 54 w 120"/>
              <a:gd name="T79" fmla="*/ 207 h 207"/>
              <a:gd name="T80" fmla="*/ 26 w 120"/>
              <a:gd name="T81" fmla="*/ 199 h 207"/>
              <a:gd name="T82" fmla="*/ 7 w 120"/>
              <a:gd name="T83" fmla="*/ 179 h 207"/>
              <a:gd name="T84" fmla="*/ 0 w 120"/>
              <a:gd name="T85" fmla="*/ 151 h 207"/>
              <a:gd name="T86" fmla="*/ 4 w 120"/>
              <a:gd name="T87" fmla="*/ 140 h 207"/>
              <a:gd name="T88" fmla="*/ 15 w 120"/>
              <a:gd name="T89" fmla="*/ 136 h 207"/>
              <a:gd name="T90" fmla="*/ 26 w 120"/>
              <a:gd name="T91" fmla="*/ 141 h 207"/>
              <a:gd name="T92" fmla="*/ 31 w 120"/>
              <a:gd name="T93" fmla="*/ 151 h 207"/>
              <a:gd name="T94" fmla="*/ 26 w 120"/>
              <a:gd name="T95" fmla="*/ 162 h 207"/>
              <a:gd name="T96" fmla="*/ 15 w 120"/>
              <a:gd name="T97" fmla="*/ 167 h 207"/>
              <a:gd name="T98" fmla="*/ 13 w 120"/>
              <a:gd name="T99" fmla="*/ 166 h 207"/>
              <a:gd name="T100" fmla="*/ 11 w 120"/>
              <a:gd name="T101" fmla="*/ 166 h 207"/>
              <a:gd name="T102" fmla="*/ 11 w 120"/>
              <a:gd name="T103" fmla="*/ 16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" h="207">
                <a:moveTo>
                  <a:pt x="11" y="166"/>
                </a:moveTo>
                <a:cubicBezTo>
                  <a:pt x="13" y="172"/>
                  <a:pt x="16" y="177"/>
                  <a:pt x="20" y="182"/>
                </a:cubicBezTo>
                <a:cubicBezTo>
                  <a:pt x="25" y="187"/>
                  <a:pt x="30" y="191"/>
                  <a:pt x="35" y="193"/>
                </a:cubicBezTo>
                <a:cubicBezTo>
                  <a:pt x="41" y="196"/>
                  <a:pt x="47" y="197"/>
                  <a:pt x="54" y="197"/>
                </a:cubicBezTo>
                <a:cubicBezTo>
                  <a:pt x="68" y="197"/>
                  <a:pt x="78" y="192"/>
                  <a:pt x="83" y="180"/>
                </a:cubicBezTo>
                <a:cubicBezTo>
                  <a:pt x="89" y="169"/>
                  <a:pt x="92" y="156"/>
                  <a:pt x="92" y="140"/>
                </a:cubicBezTo>
                <a:cubicBezTo>
                  <a:pt x="92" y="133"/>
                  <a:pt x="91" y="127"/>
                  <a:pt x="91" y="122"/>
                </a:cubicBezTo>
                <a:cubicBezTo>
                  <a:pt x="91" y="117"/>
                  <a:pt x="90" y="113"/>
                  <a:pt x="89" y="108"/>
                </a:cubicBezTo>
                <a:cubicBezTo>
                  <a:pt x="87" y="101"/>
                  <a:pt x="84" y="95"/>
                  <a:pt x="79" y="90"/>
                </a:cubicBezTo>
                <a:cubicBezTo>
                  <a:pt x="75" y="85"/>
                  <a:pt x="69" y="82"/>
                  <a:pt x="62" y="82"/>
                </a:cubicBezTo>
                <a:cubicBezTo>
                  <a:pt x="56" y="82"/>
                  <a:pt x="50" y="83"/>
                  <a:pt x="45" y="85"/>
                </a:cubicBezTo>
                <a:cubicBezTo>
                  <a:pt x="40" y="87"/>
                  <a:pt x="36" y="90"/>
                  <a:pt x="33" y="92"/>
                </a:cubicBezTo>
                <a:cubicBezTo>
                  <a:pt x="30" y="95"/>
                  <a:pt x="28" y="98"/>
                  <a:pt x="25" y="101"/>
                </a:cubicBezTo>
                <a:cubicBezTo>
                  <a:pt x="23" y="104"/>
                  <a:pt x="21" y="106"/>
                  <a:pt x="21" y="106"/>
                </a:cubicBezTo>
                <a:lnTo>
                  <a:pt x="17" y="106"/>
                </a:lnTo>
                <a:cubicBezTo>
                  <a:pt x="17" y="106"/>
                  <a:pt x="16" y="105"/>
                  <a:pt x="16" y="105"/>
                </a:cubicBezTo>
                <a:cubicBezTo>
                  <a:pt x="15" y="104"/>
                  <a:pt x="15" y="104"/>
                  <a:pt x="15" y="103"/>
                </a:cubicBezTo>
                <a:lnTo>
                  <a:pt x="15" y="3"/>
                </a:lnTo>
                <a:cubicBezTo>
                  <a:pt x="15" y="2"/>
                  <a:pt x="15" y="2"/>
                  <a:pt x="16" y="1"/>
                </a:cubicBezTo>
                <a:cubicBezTo>
                  <a:pt x="16" y="1"/>
                  <a:pt x="17" y="0"/>
                  <a:pt x="17" y="0"/>
                </a:cubicBezTo>
                <a:lnTo>
                  <a:pt x="18" y="0"/>
                </a:lnTo>
                <a:cubicBezTo>
                  <a:pt x="32" y="7"/>
                  <a:pt x="46" y="10"/>
                  <a:pt x="61" y="10"/>
                </a:cubicBezTo>
                <a:cubicBezTo>
                  <a:pt x="76" y="10"/>
                  <a:pt x="90" y="7"/>
                  <a:pt x="104" y="0"/>
                </a:cubicBezTo>
                <a:lnTo>
                  <a:pt x="105" y="0"/>
                </a:lnTo>
                <a:cubicBezTo>
                  <a:pt x="106" y="0"/>
                  <a:pt x="106" y="1"/>
                  <a:pt x="107" y="1"/>
                </a:cubicBezTo>
                <a:cubicBezTo>
                  <a:pt x="108" y="2"/>
                  <a:pt x="108" y="2"/>
                  <a:pt x="108" y="3"/>
                </a:cubicBezTo>
                <a:lnTo>
                  <a:pt x="108" y="5"/>
                </a:lnTo>
                <a:cubicBezTo>
                  <a:pt x="108" y="6"/>
                  <a:pt x="108" y="7"/>
                  <a:pt x="107" y="7"/>
                </a:cubicBezTo>
                <a:cubicBezTo>
                  <a:pt x="100" y="16"/>
                  <a:pt x="92" y="23"/>
                  <a:pt x="81" y="28"/>
                </a:cubicBezTo>
                <a:cubicBezTo>
                  <a:pt x="71" y="33"/>
                  <a:pt x="61" y="36"/>
                  <a:pt x="50" y="36"/>
                </a:cubicBezTo>
                <a:cubicBezTo>
                  <a:pt x="42" y="36"/>
                  <a:pt x="33" y="35"/>
                  <a:pt x="25" y="32"/>
                </a:cubicBezTo>
                <a:lnTo>
                  <a:pt x="25" y="89"/>
                </a:lnTo>
                <a:cubicBezTo>
                  <a:pt x="32" y="84"/>
                  <a:pt x="37" y="80"/>
                  <a:pt x="43" y="78"/>
                </a:cubicBezTo>
                <a:cubicBezTo>
                  <a:pt x="48" y="75"/>
                  <a:pt x="55" y="74"/>
                  <a:pt x="63" y="74"/>
                </a:cubicBezTo>
                <a:cubicBezTo>
                  <a:pt x="74" y="74"/>
                  <a:pt x="84" y="77"/>
                  <a:pt x="92" y="84"/>
                </a:cubicBezTo>
                <a:cubicBezTo>
                  <a:pt x="101" y="90"/>
                  <a:pt x="108" y="98"/>
                  <a:pt x="113" y="109"/>
                </a:cubicBezTo>
                <a:cubicBezTo>
                  <a:pt x="117" y="119"/>
                  <a:pt x="120" y="129"/>
                  <a:pt x="120" y="140"/>
                </a:cubicBezTo>
                <a:cubicBezTo>
                  <a:pt x="120" y="152"/>
                  <a:pt x="117" y="163"/>
                  <a:pt x="111" y="173"/>
                </a:cubicBezTo>
                <a:cubicBezTo>
                  <a:pt x="105" y="184"/>
                  <a:pt x="97" y="192"/>
                  <a:pt x="86" y="198"/>
                </a:cubicBezTo>
                <a:cubicBezTo>
                  <a:pt x="76" y="204"/>
                  <a:pt x="65" y="207"/>
                  <a:pt x="54" y="207"/>
                </a:cubicBezTo>
                <a:cubicBezTo>
                  <a:pt x="44" y="207"/>
                  <a:pt x="35" y="204"/>
                  <a:pt x="26" y="199"/>
                </a:cubicBezTo>
                <a:cubicBezTo>
                  <a:pt x="18" y="194"/>
                  <a:pt x="12" y="187"/>
                  <a:pt x="7" y="179"/>
                </a:cubicBezTo>
                <a:cubicBezTo>
                  <a:pt x="2" y="170"/>
                  <a:pt x="0" y="161"/>
                  <a:pt x="0" y="151"/>
                </a:cubicBezTo>
                <a:cubicBezTo>
                  <a:pt x="0" y="147"/>
                  <a:pt x="1" y="143"/>
                  <a:pt x="4" y="140"/>
                </a:cubicBezTo>
                <a:cubicBezTo>
                  <a:pt x="7" y="138"/>
                  <a:pt x="11" y="136"/>
                  <a:pt x="15" y="136"/>
                </a:cubicBezTo>
                <a:cubicBezTo>
                  <a:pt x="20" y="136"/>
                  <a:pt x="23" y="138"/>
                  <a:pt x="26" y="141"/>
                </a:cubicBezTo>
                <a:cubicBezTo>
                  <a:pt x="29" y="143"/>
                  <a:pt x="31" y="147"/>
                  <a:pt x="31" y="151"/>
                </a:cubicBezTo>
                <a:cubicBezTo>
                  <a:pt x="31" y="156"/>
                  <a:pt x="29" y="159"/>
                  <a:pt x="26" y="162"/>
                </a:cubicBezTo>
                <a:cubicBezTo>
                  <a:pt x="23" y="165"/>
                  <a:pt x="20" y="167"/>
                  <a:pt x="15" y="167"/>
                </a:cubicBezTo>
                <a:cubicBezTo>
                  <a:pt x="15" y="167"/>
                  <a:pt x="14" y="167"/>
                  <a:pt x="13" y="166"/>
                </a:cubicBezTo>
                <a:cubicBezTo>
                  <a:pt x="12" y="166"/>
                  <a:pt x="11" y="166"/>
                  <a:pt x="11" y="166"/>
                </a:cubicBezTo>
                <a:close/>
                <a:moveTo>
                  <a:pt x="11" y="16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85"/>
          <p:cNvSpPr>
            <a:spLocks noEditPoints="1"/>
          </p:cNvSpPr>
          <p:nvPr/>
        </p:nvSpPr>
        <p:spPr bwMode="auto">
          <a:xfrm>
            <a:off x="4683125" y="6315076"/>
            <a:ext cx="79375" cy="157163"/>
          </a:xfrm>
          <a:custGeom>
            <a:avLst/>
            <a:gdLst>
              <a:gd name="T0" fmla="*/ 1 w 100"/>
              <a:gd name="T1" fmla="*/ 200 h 200"/>
              <a:gd name="T2" fmla="*/ 1 w 100"/>
              <a:gd name="T3" fmla="*/ 190 h 200"/>
              <a:gd name="T4" fmla="*/ 39 w 100"/>
              <a:gd name="T5" fmla="*/ 180 h 200"/>
              <a:gd name="T6" fmla="*/ 39 w 100"/>
              <a:gd name="T7" fmla="*/ 23 h 200"/>
              <a:gd name="T8" fmla="*/ 0 w 100"/>
              <a:gd name="T9" fmla="*/ 30 h 200"/>
              <a:gd name="T10" fmla="*/ 0 w 100"/>
              <a:gd name="T11" fmla="*/ 19 h 200"/>
              <a:gd name="T12" fmla="*/ 55 w 100"/>
              <a:gd name="T13" fmla="*/ 0 h 200"/>
              <a:gd name="T14" fmla="*/ 59 w 100"/>
              <a:gd name="T15" fmla="*/ 0 h 200"/>
              <a:gd name="T16" fmla="*/ 61 w 100"/>
              <a:gd name="T17" fmla="*/ 1 h 200"/>
              <a:gd name="T18" fmla="*/ 62 w 100"/>
              <a:gd name="T19" fmla="*/ 3 h 200"/>
              <a:gd name="T20" fmla="*/ 62 w 100"/>
              <a:gd name="T21" fmla="*/ 180 h 200"/>
              <a:gd name="T22" fmla="*/ 100 w 100"/>
              <a:gd name="T23" fmla="*/ 190 h 200"/>
              <a:gd name="T24" fmla="*/ 100 w 100"/>
              <a:gd name="T25" fmla="*/ 200 h 200"/>
              <a:gd name="T26" fmla="*/ 1 w 100"/>
              <a:gd name="T27" fmla="*/ 200 h 200"/>
              <a:gd name="T28" fmla="*/ 1 w 100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200">
                <a:moveTo>
                  <a:pt x="1" y="200"/>
                </a:moveTo>
                <a:lnTo>
                  <a:pt x="1" y="190"/>
                </a:lnTo>
                <a:cubicBezTo>
                  <a:pt x="26" y="190"/>
                  <a:pt x="39" y="186"/>
                  <a:pt x="39" y="180"/>
                </a:cubicBezTo>
                <a:lnTo>
                  <a:pt x="39" y="23"/>
                </a:lnTo>
                <a:cubicBezTo>
                  <a:pt x="28" y="28"/>
                  <a:pt x="15" y="30"/>
                  <a:pt x="0" y="30"/>
                </a:cubicBezTo>
                <a:lnTo>
                  <a:pt x="0" y="19"/>
                </a:lnTo>
                <a:cubicBezTo>
                  <a:pt x="24" y="19"/>
                  <a:pt x="43" y="13"/>
                  <a:pt x="55" y="0"/>
                </a:cubicBezTo>
                <a:lnTo>
                  <a:pt x="59" y="0"/>
                </a:lnTo>
                <a:cubicBezTo>
                  <a:pt x="60" y="0"/>
                  <a:pt x="61" y="1"/>
                  <a:pt x="61" y="1"/>
                </a:cubicBezTo>
                <a:cubicBezTo>
                  <a:pt x="62" y="2"/>
                  <a:pt x="62" y="2"/>
                  <a:pt x="62" y="3"/>
                </a:cubicBezTo>
                <a:lnTo>
                  <a:pt x="62" y="180"/>
                </a:lnTo>
                <a:cubicBezTo>
                  <a:pt x="62" y="186"/>
                  <a:pt x="75" y="190"/>
                  <a:pt x="100" y="190"/>
                </a:cubicBezTo>
                <a:lnTo>
                  <a:pt x="100" y="200"/>
                </a:lnTo>
                <a:lnTo>
                  <a:pt x="1" y="200"/>
                </a:lnTo>
                <a:close/>
                <a:moveTo>
                  <a:pt x="1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86"/>
          <p:cNvSpPr>
            <a:spLocks noEditPoints="1"/>
          </p:cNvSpPr>
          <p:nvPr/>
        </p:nvSpPr>
        <p:spPr bwMode="auto">
          <a:xfrm>
            <a:off x="4791075" y="6315076"/>
            <a:ext cx="100013" cy="161925"/>
          </a:xfrm>
          <a:custGeom>
            <a:avLst/>
            <a:gdLst>
              <a:gd name="T0" fmla="*/ 64 w 127"/>
              <a:gd name="T1" fmla="*/ 207 h 207"/>
              <a:gd name="T2" fmla="*/ 14 w 127"/>
              <a:gd name="T3" fmla="*/ 176 h 207"/>
              <a:gd name="T4" fmla="*/ 0 w 127"/>
              <a:gd name="T5" fmla="*/ 105 h 207"/>
              <a:gd name="T6" fmla="*/ 5 w 127"/>
              <a:gd name="T7" fmla="*/ 56 h 207"/>
              <a:gd name="T8" fmla="*/ 24 w 127"/>
              <a:gd name="T9" fmla="*/ 17 h 207"/>
              <a:gd name="T10" fmla="*/ 64 w 127"/>
              <a:gd name="T11" fmla="*/ 0 h 207"/>
              <a:gd name="T12" fmla="*/ 96 w 127"/>
              <a:gd name="T13" fmla="*/ 10 h 207"/>
              <a:gd name="T14" fmla="*/ 115 w 127"/>
              <a:gd name="T15" fmla="*/ 35 h 207"/>
              <a:gd name="T16" fmla="*/ 124 w 127"/>
              <a:gd name="T17" fmla="*/ 68 h 207"/>
              <a:gd name="T18" fmla="*/ 127 w 127"/>
              <a:gd name="T19" fmla="*/ 105 h 207"/>
              <a:gd name="T20" fmla="*/ 122 w 127"/>
              <a:gd name="T21" fmla="*/ 153 h 207"/>
              <a:gd name="T22" fmla="*/ 103 w 127"/>
              <a:gd name="T23" fmla="*/ 191 h 207"/>
              <a:gd name="T24" fmla="*/ 64 w 127"/>
              <a:gd name="T25" fmla="*/ 207 h 207"/>
              <a:gd name="T26" fmla="*/ 64 w 127"/>
              <a:gd name="T27" fmla="*/ 199 h 207"/>
              <a:gd name="T28" fmla="*/ 88 w 127"/>
              <a:gd name="T29" fmla="*/ 182 h 207"/>
              <a:gd name="T30" fmla="*/ 98 w 127"/>
              <a:gd name="T31" fmla="*/ 144 h 207"/>
              <a:gd name="T32" fmla="*/ 101 w 127"/>
              <a:gd name="T33" fmla="*/ 100 h 207"/>
              <a:gd name="T34" fmla="*/ 98 w 127"/>
              <a:gd name="T35" fmla="*/ 58 h 207"/>
              <a:gd name="T36" fmla="*/ 89 w 127"/>
              <a:gd name="T37" fmla="*/ 24 h 207"/>
              <a:gd name="T38" fmla="*/ 64 w 127"/>
              <a:gd name="T39" fmla="*/ 8 h 207"/>
              <a:gd name="T40" fmla="*/ 38 w 127"/>
              <a:gd name="T41" fmla="*/ 24 h 207"/>
              <a:gd name="T42" fmla="*/ 28 w 127"/>
              <a:gd name="T43" fmla="*/ 58 h 207"/>
              <a:gd name="T44" fmla="*/ 26 w 127"/>
              <a:gd name="T45" fmla="*/ 100 h 207"/>
              <a:gd name="T46" fmla="*/ 27 w 127"/>
              <a:gd name="T47" fmla="*/ 131 h 207"/>
              <a:gd name="T48" fmla="*/ 31 w 127"/>
              <a:gd name="T49" fmla="*/ 162 h 207"/>
              <a:gd name="T50" fmla="*/ 43 w 127"/>
              <a:gd name="T51" fmla="*/ 188 h 207"/>
              <a:gd name="T52" fmla="*/ 64 w 127"/>
              <a:gd name="T53" fmla="*/ 199 h 207"/>
              <a:gd name="T54" fmla="*/ 64 w 127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7" h="207">
                <a:moveTo>
                  <a:pt x="64" y="207"/>
                </a:moveTo>
                <a:cubicBezTo>
                  <a:pt x="39" y="207"/>
                  <a:pt x="22" y="197"/>
                  <a:pt x="14" y="176"/>
                </a:cubicBezTo>
                <a:cubicBezTo>
                  <a:pt x="5" y="156"/>
                  <a:pt x="0" y="132"/>
                  <a:pt x="0" y="105"/>
                </a:cubicBezTo>
                <a:cubicBezTo>
                  <a:pt x="0" y="87"/>
                  <a:pt x="2" y="71"/>
                  <a:pt x="5" y="56"/>
                </a:cubicBezTo>
                <a:cubicBezTo>
                  <a:pt x="8" y="40"/>
                  <a:pt x="15" y="27"/>
                  <a:pt x="24" y="17"/>
                </a:cubicBezTo>
                <a:cubicBezTo>
                  <a:pt x="33" y="6"/>
                  <a:pt x="46" y="0"/>
                  <a:pt x="64" y="0"/>
                </a:cubicBezTo>
                <a:cubicBezTo>
                  <a:pt x="77" y="0"/>
                  <a:pt x="88" y="4"/>
                  <a:pt x="96" y="10"/>
                </a:cubicBezTo>
                <a:cubicBezTo>
                  <a:pt x="104" y="17"/>
                  <a:pt x="111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6" y="80"/>
                  <a:pt x="127" y="92"/>
                  <a:pt x="127" y="105"/>
                </a:cubicBezTo>
                <a:cubicBezTo>
                  <a:pt x="127" y="122"/>
                  <a:pt x="125" y="138"/>
                  <a:pt x="122" y="153"/>
                </a:cubicBezTo>
                <a:cubicBezTo>
                  <a:pt x="118" y="168"/>
                  <a:pt x="112" y="181"/>
                  <a:pt x="103" y="191"/>
                </a:cubicBezTo>
                <a:cubicBezTo>
                  <a:pt x="94" y="201"/>
                  <a:pt x="81" y="207"/>
                  <a:pt x="64" y="207"/>
                </a:cubicBezTo>
                <a:close/>
                <a:moveTo>
                  <a:pt x="64" y="199"/>
                </a:moveTo>
                <a:cubicBezTo>
                  <a:pt x="75" y="199"/>
                  <a:pt x="83" y="193"/>
                  <a:pt x="88" y="182"/>
                </a:cubicBezTo>
                <a:cubicBezTo>
                  <a:pt x="94" y="170"/>
                  <a:pt x="97" y="158"/>
                  <a:pt x="98" y="144"/>
                </a:cubicBezTo>
                <a:cubicBezTo>
                  <a:pt x="100" y="130"/>
                  <a:pt x="101" y="115"/>
                  <a:pt x="101" y="100"/>
                </a:cubicBezTo>
                <a:cubicBezTo>
                  <a:pt x="101" y="85"/>
                  <a:pt x="100" y="71"/>
                  <a:pt x="98" y="58"/>
                </a:cubicBezTo>
                <a:cubicBezTo>
                  <a:pt x="97" y="45"/>
                  <a:pt x="94" y="34"/>
                  <a:pt x="89" y="24"/>
                </a:cubicBezTo>
                <a:cubicBezTo>
                  <a:pt x="83" y="13"/>
                  <a:pt x="75" y="8"/>
                  <a:pt x="64" y="8"/>
                </a:cubicBezTo>
                <a:cubicBezTo>
                  <a:pt x="52" y="8"/>
                  <a:pt x="44" y="13"/>
                  <a:pt x="38" y="24"/>
                </a:cubicBezTo>
                <a:cubicBezTo>
                  <a:pt x="33" y="34"/>
                  <a:pt x="29" y="46"/>
                  <a:pt x="28" y="58"/>
                </a:cubicBezTo>
                <a:cubicBezTo>
                  <a:pt x="27" y="71"/>
                  <a:pt x="26" y="85"/>
                  <a:pt x="26" y="100"/>
                </a:cubicBezTo>
                <a:cubicBezTo>
                  <a:pt x="26" y="111"/>
                  <a:pt x="27" y="121"/>
                  <a:pt x="27" y="131"/>
                </a:cubicBezTo>
                <a:cubicBezTo>
                  <a:pt x="28" y="141"/>
                  <a:pt x="29" y="151"/>
                  <a:pt x="31" y="162"/>
                </a:cubicBezTo>
                <a:cubicBezTo>
                  <a:pt x="34" y="172"/>
                  <a:pt x="38" y="181"/>
                  <a:pt x="43" y="188"/>
                </a:cubicBezTo>
                <a:cubicBezTo>
                  <a:pt x="48" y="195"/>
                  <a:pt x="55" y="199"/>
                  <a:pt x="64" y="199"/>
                </a:cubicBezTo>
                <a:close/>
                <a:moveTo>
                  <a:pt x="64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Freeform 87"/>
          <p:cNvSpPr>
            <a:spLocks noEditPoints="1"/>
          </p:cNvSpPr>
          <p:nvPr/>
        </p:nvSpPr>
        <p:spPr bwMode="auto">
          <a:xfrm>
            <a:off x="2509838" y="6405563"/>
            <a:ext cx="180975" cy="163513"/>
          </a:xfrm>
          <a:custGeom>
            <a:avLst/>
            <a:gdLst>
              <a:gd name="T0" fmla="*/ 228 w 228"/>
              <a:gd name="T1" fmla="*/ 207 h 207"/>
              <a:gd name="T2" fmla="*/ 216 w 228"/>
              <a:gd name="T3" fmla="*/ 207 h 207"/>
              <a:gd name="T4" fmla="*/ 206 w 228"/>
              <a:gd name="T5" fmla="*/ 172 h 207"/>
              <a:gd name="T6" fmla="*/ 23 w 228"/>
              <a:gd name="T7" fmla="*/ 172 h 207"/>
              <a:gd name="T8" fmla="*/ 12 w 228"/>
              <a:gd name="T9" fmla="*/ 207 h 207"/>
              <a:gd name="T10" fmla="*/ 0 w 228"/>
              <a:gd name="T11" fmla="*/ 207 h 207"/>
              <a:gd name="T12" fmla="*/ 0 w 228"/>
              <a:gd name="T13" fmla="*/ 18 h 207"/>
              <a:gd name="T14" fmla="*/ 77 w 228"/>
              <a:gd name="T15" fmla="*/ 9 h 207"/>
              <a:gd name="T16" fmla="*/ 77 w 228"/>
              <a:gd name="T17" fmla="*/ 18 h 207"/>
              <a:gd name="T18" fmla="*/ 35 w 228"/>
              <a:gd name="T19" fmla="*/ 29 h 207"/>
              <a:gd name="T20" fmla="*/ 17 w 228"/>
              <a:gd name="T21" fmla="*/ 49 h 207"/>
              <a:gd name="T22" fmla="*/ 12 w 228"/>
              <a:gd name="T23" fmla="*/ 92 h 207"/>
              <a:gd name="T24" fmla="*/ 12 w 228"/>
              <a:gd name="T25" fmla="*/ 124 h 207"/>
              <a:gd name="T26" fmla="*/ 13 w 228"/>
              <a:gd name="T27" fmla="*/ 133 h 207"/>
              <a:gd name="T28" fmla="*/ 15 w 228"/>
              <a:gd name="T29" fmla="*/ 139 h 207"/>
              <a:gd name="T30" fmla="*/ 23 w 228"/>
              <a:gd name="T31" fmla="*/ 141 h 207"/>
              <a:gd name="T32" fmla="*/ 104 w 228"/>
              <a:gd name="T33" fmla="*/ 141 h 207"/>
              <a:gd name="T34" fmla="*/ 104 w 228"/>
              <a:gd name="T35" fmla="*/ 117 h 207"/>
              <a:gd name="T36" fmla="*/ 101 w 228"/>
              <a:gd name="T37" fmla="*/ 91 h 207"/>
              <a:gd name="T38" fmla="*/ 90 w 228"/>
              <a:gd name="T39" fmla="*/ 80 h 207"/>
              <a:gd name="T40" fmla="*/ 65 w 228"/>
              <a:gd name="T41" fmla="*/ 76 h 207"/>
              <a:gd name="T42" fmla="*/ 65 w 228"/>
              <a:gd name="T43" fmla="*/ 67 h 207"/>
              <a:gd name="T44" fmla="*/ 155 w 228"/>
              <a:gd name="T45" fmla="*/ 67 h 207"/>
              <a:gd name="T46" fmla="*/ 155 w 228"/>
              <a:gd name="T47" fmla="*/ 76 h 207"/>
              <a:gd name="T48" fmla="*/ 130 w 228"/>
              <a:gd name="T49" fmla="*/ 80 h 207"/>
              <a:gd name="T50" fmla="*/ 119 w 228"/>
              <a:gd name="T51" fmla="*/ 91 h 207"/>
              <a:gd name="T52" fmla="*/ 116 w 228"/>
              <a:gd name="T53" fmla="*/ 117 h 207"/>
              <a:gd name="T54" fmla="*/ 116 w 228"/>
              <a:gd name="T55" fmla="*/ 141 h 207"/>
              <a:gd name="T56" fmla="*/ 206 w 228"/>
              <a:gd name="T57" fmla="*/ 141 h 207"/>
              <a:gd name="T58" fmla="*/ 215 w 228"/>
              <a:gd name="T59" fmla="*/ 137 h 207"/>
              <a:gd name="T60" fmla="*/ 216 w 228"/>
              <a:gd name="T61" fmla="*/ 124 h 207"/>
              <a:gd name="T62" fmla="*/ 216 w 228"/>
              <a:gd name="T63" fmla="*/ 89 h 207"/>
              <a:gd name="T64" fmla="*/ 213 w 228"/>
              <a:gd name="T65" fmla="*/ 52 h 207"/>
              <a:gd name="T66" fmla="*/ 200 w 228"/>
              <a:gd name="T67" fmla="*/ 30 h 207"/>
              <a:gd name="T68" fmla="*/ 178 w 228"/>
              <a:gd name="T69" fmla="*/ 17 h 207"/>
              <a:gd name="T70" fmla="*/ 140 w 228"/>
              <a:gd name="T71" fmla="*/ 9 h 207"/>
              <a:gd name="T72" fmla="*/ 140 w 228"/>
              <a:gd name="T73" fmla="*/ 0 h 207"/>
              <a:gd name="T74" fmla="*/ 228 w 228"/>
              <a:gd name="T75" fmla="*/ 13 h 207"/>
              <a:gd name="T76" fmla="*/ 228 w 228"/>
              <a:gd name="T77" fmla="*/ 207 h 207"/>
              <a:gd name="T78" fmla="*/ 228 w 228"/>
              <a:gd name="T79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8" h="207">
                <a:moveTo>
                  <a:pt x="228" y="207"/>
                </a:moveTo>
                <a:lnTo>
                  <a:pt x="216" y="207"/>
                </a:lnTo>
                <a:cubicBezTo>
                  <a:pt x="216" y="184"/>
                  <a:pt x="213" y="172"/>
                  <a:pt x="206" y="172"/>
                </a:cubicBezTo>
                <a:lnTo>
                  <a:pt x="23" y="172"/>
                </a:lnTo>
                <a:cubicBezTo>
                  <a:pt x="16" y="172"/>
                  <a:pt x="12" y="184"/>
                  <a:pt x="12" y="207"/>
                </a:cubicBezTo>
                <a:lnTo>
                  <a:pt x="0" y="207"/>
                </a:lnTo>
                <a:lnTo>
                  <a:pt x="0" y="18"/>
                </a:lnTo>
                <a:lnTo>
                  <a:pt x="77" y="9"/>
                </a:lnTo>
                <a:lnTo>
                  <a:pt x="77" y="18"/>
                </a:lnTo>
                <a:cubicBezTo>
                  <a:pt x="57" y="21"/>
                  <a:pt x="43" y="24"/>
                  <a:pt x="35" y="29"/>
                </a:cubicBezTo>
                <a:cubicBezTo>
                  <a:pt x="26" y="33"/>
                  <a:pt x="20" y="40"/>
                  <a:pt x="17" y="49"/>
                </a:cubicBezTo>
                <a:cubicBezTo>
                  <a:pt x="14" y="58"/>
                  <a:pt x="12" y="73"/>
                  <a:pt x="12" y="92"/>
                </a:cubicBezTo>
                <a:lnTo>
                  <a:pt x="12" y="124"/>
                </a:lnTo>
                <a:cubicBezTo>
                  <a:pt x="12" y="128"/>
                  <a:pt x="12" y="131"/>
                  <a:pt x="13" y="133"/>
                </a:cubicBezTo>
                <a:cubicBezTo>
                  <a:pt x="13" y="136"/>
                  <a:pt x="14" y="138"/>
                  <a:pt x="15" y="139"/>
                </a:cubicBezTo>
                <a:cubicBezTo>
                  <a:pt x="17" y="140"/>
                  <a:pt x="19" y="141"/>
                  <a:pt x="23" y="141"/>
                </a:cubicBezTo>
                <a:lnTo>
                  <a:pt x="104" y="141"/>
                </a:lnTo>
                <a:lnTo>
                  <a:pt x="104" y="117"/>
                </a:lnTo>
                <a:cubicBezTo>
                  <a:pt x="104" y="105"/>
                  <a:pt x="103" y="97"/>
                  <a:pt x="101" y="91"/>
                </a:cubicBezTo>
                <a:cubicBezTo>
                  <a:pt x="99" y="86"/>
                  <a:pt x="96" y="82"/>
                  <a:pt x="90" y="80"/>
                </a:cubicBezTo>
                <a:cubicBezTo>
                  <a:pt x="85" y="78"/>
                  <a:pt x="76" y="76"/>
                  <a:pt x="65" y="76"/>
                </a:cubicBezTo>
                <a:lnTo>
                  <a:pt x="65" y="67"/>
                </a:lnTo>
                <a:lnTo>
                  <a:pt x="155" y="67"/>
                </a:lnTo>
                <a:lnTo>
                  <a:pt x="155" y="76"/>
                </a:lnTo>
                <a:cubicBezTo>
                  <a:pt x="143" y="76"/>
                  <a:pt x="135" y="78"/>
                  <a:pt x="130" y="80"/>
                </a:cubicBezTo>
                <a:cubicBezTo>
                  <a:pt x="124" y="82"/>
                  <a:pt x="121" y="86"/>
                  <a:pt x="119" y="91"/>
                </a:cubicBezTo>
                <a:cubicBezTo>
                  <a:pt x="117" y="97"/>
                  <a:pt x="116" y="105"/>
                  <a:pt x="116" y="117"/>
                </a:cubicBezTo>
                <a:lnTo>
                  <a:pt x="116" y="141"/>
                </a:lnTo>
                <a:lnTo>
                  <a:pt x="206" y="141"/>
                </a:lnTo>
                <a:cubicBezTo>
                  <a:pt x="210" y="141"/>
                  <a:pt x="214" y="140"/>
                  <a:pt x="215" y="137"/>
                </a:cubicBezTo>
                <a:cubicBezTo>
                  <a:pt x="216" y="134"/>
                  <a:pt x="216" y="130"/>
                  <a:pt x="216" y="124"/>
                </a:cubicBezTo>
                <a:lnTo>
                  <a:pt x="216" y="89"/>
                </a:lnTo>
                <a:cubicBezTo>
                  <a:pt x="216" y="74"/>
                  <a:pt x="215" y="61"/>
                  <a:pt x="213" y="52"/>
                </a:cubicBezTo>
                <a:cubicBezTo>
                  <a:pt x="210" y="42"/>
                  <a:pt x="206" y="35"/>
                  <a:pt x="200" y="30"/>
                </a:cubicBezTo>
                <a:cubicBezTo>
                  <a:pt x="195" y="24"/>
                  <a:pt x="187" y="20"/>
                  <a:pt x="178" y="17"/>
                </a:cubicBezTo>
                <a:cubicBezTo>
                  <a:pt x="169" y="14"/>
                  <a:pt x="157" y="12"/>
                  <a:pt x="140" y="9"/>
                </a:cubicBezTo>
                <a:lnTo>
                  <a:pt x="140" y="0"/>
                </a:lnTo>
                <a:lnTo>
                  <a:pt x="228" y="13"/>
                </a:lnTo>
                <a:lnTo>
                  <a:pt x="228" y="207"/>
                </a:lnTo>
                <a:close/>
                <a:moveTo>
                  <a:pt x="228" y="20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" name="Freeform 88"/>
          <p:cNvSpPr>
            <a:spLocks noEditPoints="1"/>
          </p:cNvSpPr>
          <p:nvPr/>
        </p:nvSpPr>
        <p:spPr bwMode="auto">
          <a:xfrm>
            <a:off x="2574925" y="6303963"/>
            <a:ext cx="115888" cy="88900"/>
          </a:xfrm>
          <a:custGeom>
            <a:avLst/>
            <a:gdLst>
              <a:gd name="T0" fmla="*/ 147 w 147"/>
              <a:gd name="T1" fmla="*/ 113 h 113"/>
              <a:gd name="T2" fmla="*/ 135 w 147"/>
              <a:gd name="T3" fmla="*/ 113 h 113"/>
              <a:gd name="T4" fmla="*/ 133 w 147"/>
              <a:gd name="T5" fmla="*/ 94 h 113"/>
              <a:gd name="T6" fmla="*/ 125 w 147"/>
              <a:gd name="T7" fmla="*/ 87 h 113"/>
              <a:gd name="T8" fmla="*/ 34 w 147"/>
              <a:gd name="T9" fmla="*/ 87 h 113"/>
              <a:gd name="T10" fmla="*/ 21 w 147"/>
              <a:gd name="T11" fmla="*/ 89 h 113"/>
              <a:gd name="T12" fmla="*/ 16 w 147"/>
              <a:gd name="T13" fmla="*/ 97 h 113"/>
              <a:gd name="T14" fmla="*/ 15 w 147"/>
              <a:gd name="T15" fmla="*/ 113 h 113"/>
              <a:gd name="T16" fmla="*/ 3 w 147"/>
              <a:gd name="T17" fmla="*/ 113 h 113"/>
              <a:gd name="T18" fmla="*/ 0 w 147"/>
              <a:gd name="T19" fmla="*/ 65 h 113"/>
              <a:gd name="T20" fmla="*/ 32 w 147"/>
              <a:gd name="T21" fmla="*/ 65 h 113"/>
              <a:gd name="T22" fmla="*/ 9 w 147"/>
              <a:gd name="T23" fmla="*/ 50 h 113"/>
              <a:gd name="T24" fmla="*/ 0 w 147"/>
              <a:gd name="T25" fmla="*/ 25 h 113"/>
              <a:gd name="T26" fmla="*/ 6 w 147"/>
              <a:gd name="T27" fmla="*/ 8 h 113"/>
              <a:gd name="T28" fmla="*/ 21 w 147"/>
              <a:gd name="T29" fmla="*/ 0 h 113"/>
              <a:gd name="T30" fmla="*/ 32 w 147"/>
              <a:gd name="T31" fmla="*/ 4 h 113"/>
              <a:gd name="T32" fmla="*/ 36 w 147"/>
              <a:gd name="T33" fmla="*/ 15 h 113"/>
              <a:gd name="T34" fmla="*/ 32 w 147"/>
              <a:gd name="T35" fmla="*/ 26 h 113"/>
              <a:gd name="T36" fmla="*/ 21 w 147"/>
              <a:gd name="T37" fmla="*/ 30 h 113"/>
              <a:gd name="T38" fmla="*/ 8 w 147"/>
              <a:gd name="T39" fmla="*/ 24 h 113"/>
              <a:gd name="T40" fmla="*/ 8 w 147"/>
              <a:gd name="T41" fmla="*/ 25 h 113"/>
              <a:gd name="T42" fmla="*/ 18 w 147"/>
              <a:gd name="T43" fmla="*/ 48 h 113"/>
              <a:gd name="T44" fmla="*/ 42 w 147"/>
              <a:gd name="T45" fmla="*/ 60 h 113"/>
              <a:gd name="T46" fmla="*/ 70 w 147"/>
              <a:gd name="T47" fmla="*/ 63 h 113"/>
              <a:gd name="T48" fmla="*/ 125 w 147"/>
              <a:gd name="T49" fmla="*/ 63 h 113"/>
              <a:gd name="T50" fmla="*/ 135 w 147"/>
              <a:gd name="T51" fmla="*/ 31 h 113"/>
              <a:gd name="T52" fmla="*/ 147 w 147"/>
              <a:gd name="T53" fmla="*/ 31 h 113"/>
              <a:gd name="T54" fmla="*/ 147 w 147"/>
              <a:gd name="T55" fmla="*/ 113 h 113"/>
              <a:gd name="T56" fmla="*/ 147 w 147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3">
                <a:moveTo>
                  <a:pt x="147" y="113"/>
                </a:moveTo>
                <a:lnTo>
                  <a:pt x="135" y="113"/>
                </a:lnTo>
                <a:cubicBezTo>
                  <a:pt x="135" y="105"/>
                  <a:pt x="135" y="99"/>
                  <a:pt x="133" y="94"/>
                </a:cubicBezTo>
                <a:cubicBezTo>
                  <a:pt x="132" y="89"/>
                  <a:pt x="129" y="87"/>
                  <a:pt x="125" y="87"/>
                </a:cubicBezTo>
                <a:lnTo>
                  <a:pt x="34" y="87"/>
                </a:lnTo>
                <a:cubicBezTo>
                  <a:pt x="28" y="87"/>
                  <a:pt x="24" y="88"/>
                  <a:pt x="21" y="89"/>
                </a:cubicBezTo>
                <a:cubicBezTo>
                  <a:pt x="18" y="91"/>
                  <a:pt x="17" y="94"/>
                  <a:pt x="16" y="97"/>
                </a:cubicBezTo>
                <a:cubicBezTo>
                  <a:pt x="15" y="100"/>
                  <a:pt x="15" y="106"/>
                  <a:pt x="15" y="113"/>
                </a:cubicBezTo>
                <a:lnTo>
                  <a:pt x="3" y="113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50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9"/>
                  <a:pt x="2" y="13"/>
                  <a:pt x="6" y="8"/>
                </a:cubicBezTo>
                <a:cubicBezTo>
                  <a:pt x="9" y="2"/>
                  <a:pt x="15" y="0"/>
                  <a:pt x="21" y="0"/>
                </a:cubicBezTo>
                <a:cubicBezTo>
                  <a:pt x="25" y="0"/>
                  <a:pt x="29" y="1"/>
                  <a:pt x="32" y="4"/>
                </a:cubicBezTo>
                <a:cubicBezTo>
                  <a:pt x="35" y="7"/>
                  <a:pt x="36" y="11"/>
                  <a:pt x="36" y="15"/>
                </a:cubicBezTo>
                <a:cubicBezTo>
                  <a:pt x="36" y="19"/>
                  <a:pt x="35" y="23"/>
                  <a:pt x="32" y="26"/>
                </a:cubicBezTo>
                <a:cubicBezTo>
                  <a:pt x="29" y="28"/>
                  <a:pt x="25" y="30"/>
                  <a:pt x="21" y="30"/>
                </a:cubicBezTo>
                <a:cubicBezTo>
                  <a:pt x="15" y="30"/>
                  <a:pt x="11" y="28"/>
                  <a:pt x="8" y="24"/>
                </a:cubicBezTo>
                <a:lnTo>
                  <a:pt x="8" y="25"/>
                </a:lnTo>
                <a:cubicBezTo>
                  <a:pt x="8" y="34"/>
                  <a:pt x="12" y="42"/>
                  <a:pt x="18" y="48"/>
                </a:cubicBezTo>
                <a:cubicBezTo>
                  <a:pt x="25" y="53"/>
                  <a:pt x="33" y="57"/>
                  <a:pt x="42" y="60"/>
                </a:cubicBezTo>
                <a:cubicBezTo>
                  <a:pt x="52" y="62"/>
                  <a:pt x="61" y="63"/>
                  <a:pt x="70" y="63"/>
                </a:cubicBezTo>
                <a:lnTo>
                  <a:pt x="125" y="63"/>
                </a:lnTo>
                <a:cubicBezTo>
                  <a:pt x="132" y="63"/>
                  <a:pt x="135" y="52"/>
                  <a:pt x="135" y="31"/>
                </a:cubicBezTo>
                <a:lnTo>
                  <a:pt x="147" y="31"/>
                </a:lnTo>
                <a:lnTo>
                  <a:pt x="147" y="113"/>
                </a:lnTo>
                <a:close/>
                <a:moveTo>
                  <a:pt x="147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" name="Freeform 89"/>
          <p:cNvSpPr>
            <a:spLocks noEditPoints="1"/>
          </p:cNvSpPr>
          <p:nvPr/>
        </p:nvSpPr>
        <p:spPr bwMode="auto">
          <a:xfrm>
            <a:off x="2574925" y="6202363"/>
            <a:ext cx="115888" cy="88900"/>
          </a:xfrm>
          <a:custGeom>
            <a:avLst/>
            <a:gdLst>
              <a:gd name="T0" fmla="*/ 147 w 147"/>
              <a:gd name="T1" fmla="*/ 112 h 112"/>
              <a:gd name="T2" fmla="*/ 135 w 147"/>
              <a:gd name="T3" fmla="*/ 112 h 112"/>
              <a:gd name="T4" fmla="*/ 133 w 147"/>
              <a:gd name="T5" fmla="*/ 94 h 112"/>
              <a:gd name="T6" fmla="*/ 125 w 147"/>
              <a:gd name="T7" fmla="*/ 86 h 112"/>
              <a:gd name="T8" fmla="*/ 34 w 147"/>
              <a:gd name="T9" fmla="*/ 86 h 112"/>
              <a:gd name="T10" fmla="*/ 21 w 147"/>
              <a:gd name="T11" fmla="*/ 89 h 112"/>
              <a:gd name="T12" fmla="*/ 16 w 147"/>
              <a:gd name="T13" fmla="*/ 97 h 112"/>
              <a:gd name="T14" fmla="*/ 15 w 147"/>
              <a:gd name="T15" fmla="*/ 112 h 112"/>
              <a:gd name="T16" fmla="*/ 3 w 147"/>
              <a:gd name="T17" fmla="*/ 112 h 112"/>
              <a:gd name="T18" fmla="*/ 0 w 147"/>
              <a:gd name="T19" fmla="*/ 65 h 112"/>
              <a:gd name="T20" fmla="*/ 32 w 147"/>
              <a:gd name="T21" fmla="*/ 65 h 112"/>
              <a:gd name="T22" fmla="*/ 9 w 147"/>
              <a:gd name="T23" fmla="*/ 49 h 112"/>
              <a:gd name="T24" fmla="*/ 0 w 147"/>
              <a:gd name="T25" fmla="*/ 25 h 112"/>
              <a:gd name="T26" fmla="*/ 6 w 147"/>
              <a:gd name="T27" fmla="*/ 7 h 112"/>
              <a:gd name="T28" fmla="*/ 21 w 147"/>
              <a:gd name="T29" fmla="*/ 0 h 112"/>
              <a:gd name="T30" fmla="*/ 32 w 147"/>
              <a:gd name="T31" fmla="*/ 4 h 112"/>
              <a:gd name="T32" fmla="*/ 36 w 147"/>
              <a:gd name="T33" fmla="*/ 15 h 112"/>
              <a:gd name="T34" fmla="*/ 32 w 147"/>
              <a:gd name="T35" fmla="*/ 25 h 112"/>
              <a:gd name="T36" fmla="*/ 21 w 147"/>
              <a:gd name="T37" fmla="*/ 30 h 112"/>
              <a:gd name="T38" fmla="*/ 8 w 147"/>
              <a:gd name="T39" fmla="*/ 23 h 112"/>
              <a:gd name="T40" fmla="*/ 8 w 147"/>
              <a:gd name="T41" fmla="*/ 25 h 112"/>
              <a:gd name="T42" fmla="*/ 18 w 147"/>
              <a:gd name="T43" fmla="*/ 47 h 112"/>
              <a:gd name="T44" fmla="*/ 42 w 147"/>
              <a:gd name="T45" fmla="*/ 60 h 112"/>
              <a:gd name="T46" fmla="*/ 70 w 147"/>
              <a:gd name="T47" fmla="*/ 63 h 112"/>
              <a:gd name="T48" fmla="*/ 125 w 147"/>
              <a:gd name="T49" fmla="*/ 63 h 112"/>
              <a:gd name="T50" fmla="*/ 135 w 147"/>
              <a:gd name="T51" fmla="*/ 31 h 112"/>
              <a:gd name="T52" fmla="*/ 147 w 147"/>
              <a:gd name="T53" fmla="*/ 31 h 112"/>
              <a:gd name="T54" fmla="*/ 147 w 147"/>
              <a:gd name="T55" fmla="*/ 112 h 112"/>
              <a:gd name="T56" fmla="*/ 147 w 147"/>
              <a:gd name="T5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2">
                <a:moveTo>
                  <a:pt x="147" y="112"/>
                </a:moveTo>
                <a:lnTo>
                  <a:pt x="135" y="112"/>
                </a:lnTo>
                <a:cubicBezTo>
                  <a:pt x="135" y="105"/>
                  <a:pt x="135" y="99"/>
                  <a:pt x="133" y="94"/>
                </a:cubicBezTo>
                <a:cubicBezTo>
                  <a:pt x="132" y="89"/>
                  <a:pt x="129" y="86"/>
                  <a:pt x="125" y="86"/>
                </a:cubicBezTo>
                <a:lnTo>
                  <a:pt x="34" y="86"/>
                </a:lnTo>
                <a:cubicBezTo>
                  <a:pt x="28" y="86"/>
                  <a:pt x="24" y="87"/>
                  <a:pt x="21" y="89"/>
                </a:cubicBezTo>
                <a:cubicBezTo>
                  <a:pt x="18" y="91"/>
                  <a:pt x="17" y="93"/>
                  <a:pt x="16" y="97"/>
                </a:cubicBezTo>
                <a:cubicBezTo>
                  <a:pt x="15" y="100"/>
                  <a:pt x="15" y="105"/>
                  <a:pt x="15" y="112"/>
                </a:cubicBezTo>
                <a:lnTo>
                  <a:pt x="3" y="112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49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9"/>
                  <a:pt x="2" y="13"/>
                  <a:pt x="6" y="7"/>
                </a:cubicBezTo>
                <a:cubicBezTo>
                  <a:pt x="9" y="2"/>
                  <a:pt x="15" y="0"/>
                  <a:pt x="21" y="0"/>
                </a:cubicBezTo>
                <a:cubicBezTo>
                  <a:pt x="25" y="0"/>
                  <a:pt x="29" y="1"/>
                  <a:pt x="32" y="4"/>
                </a:cubicBezTo>
                <a:cubicBezTo>
                  <a:pt x="35" y="7"/>
                  <a:pt x="36" y="10"/>
                  <a:pt x="36" y="15"/>
                </a:cubicBezTo>
                <a:cubicBezTo>
                  <a:pt x="36" y="19"/>
                  <a:pt x="35" y="22"/>
                  <a:pt x="32" y="25"/>
                </a:cubicBezTo>
                <a:cubicBezTo>
                  <a:pt x="29" y="28"/>
                  <a:pt x="25" y="30"/>
                  <a:pt x="21" y="30"/>
                </a:cubicBezTo>
                <a:cubicBezTo>
                  <a:pt x="15" y="30"/>
                  <a:pt x="11" y="27"/>
                  <a:pt x="8" y="23"/>
                </a:cubicBezTo>
                <a:lnTo>
                  <a:pt x="8" y="25"/>
                </a:lnTo>
                <a:cubicBezTo>
                  <a:pt x="8" y="34"/>
                  <a:pt x="12" y="42"/>
                  <a:pt x="18" y="47"/>
                </a:cubicBezTo>
                <a:cubicBezTo>
                  <a:pt x="25" y="53"/>
                  <a:pt x="33" y="57"/>
                  <a:pt x="42" y="60"/>
                </a:cubicBezTo>
                <a:cubicBezTo>
                  <a:pt x="52" y="62"/>
                  <a:pt x="61" y="63"/>
                  <a:pt x="70" y="63"/>
                </a:cubicBezTo>
                <a:lnTo>
                  <a:pt x="125" y="63"/>
                </a:lnTo>
                <a:cubicBezTo>
                  <a:pt x="132" y="63"/>
                  <a:pt x="135" y="52"/>
                  <a:pt x="135" y="31"/>
                </a:cubicBezTo>
                <a:lnTo>
                  <a:pt x="147" y="31"/>
                </a:lnTo>
                <a:lnTo>
                  <a:pt x="147" y="112"/>
                </a:lnTo>
                <a:close/>
                <a:moveTo>
                  <a:pt x="147" y="112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Freeform 90"/>
          <p:cNvSpPr>
            <a:spLocks noEditPoints="1"/>
          </p:cNvSpPr>
          <p:nvPr/>
        </p:nvSpPr>
        <p:spPr bwMode="auto">
          <a:xfrm>
            <a:off x="2573338" y="6072188"/>
            <a:ext cx="120650" cy="115888"/>
          </a:xfrm>
          <a:custGeom>
            <a:avLst/>
            <a:gdLst>
              <a:gd name="T0" fmla="*/ 153 w 153"/>
              <a:gd name="T1" fmla="*/ 73 h 147"/>
              <a:gd name="T2" fmla="*/ 142 w 153"/>
              <a:gd name="T3" fmla="*/ 111 h 147"/>
              <a:gd name="T4" fmla="*/ 115 w 153"/>
              <a:gd name="T5" fmla="*/ 137 h 147"/>
              <a:gd name="T6" fmla="*/ 78 w 153"/>
              <a:gd name="T7" fmla="*/ 147 h 147"/>
              <a:gd name="T8" fmla="*/ 49 w 153"/>
              <a:gd name="T9" fmla="*/ 142 h 147"/>
              <a:gd name="T10" fmla="*/ 23 w 153"/>
              <a:gd name="T11" fmla="*/ 126 h 147"/>
              <a:gd name="T12" fmla="*/ 6 w 153"/>
              <a:gd name="T13" fmla="*/ 103 h 147"/>
              <a:gd name="T14" fmla="*/ 0 w 153"/>
              <a:gd name="T15" fmla="*/ 73 h 147"/>
              <a:gd name="T16" fmla="*/ 10 w 153"/>
              <a:gd name="T17" fmla="*/ 36 h 147"/>
              <a:gd name="T18" fmla="*/ 39 w 153"/>
              <a:gd name="T19" fmla="*/ 10 h 147"/>
              <a:gd name="T20" fmla="*/ 78 w 153"/>
              <a:gd name="T21" fmla="*/ 0 h 147"/>
              <a:gd name="T22" fmla="*/ 115 w 153"/>
              <a:gd name="T23" fmla="*/ 10 h 147"/>
              <a:gd name="T24" fmla="*/ 142 w 153"/>
              <a:gd name="T25" fmla="*/ 37 h 147"/>
              <a:gd name="T26" fmla="*/ 153 w 153"/>
              <a:gd name="T27" fmla="*/ 73 h 147"/>
              <a:gd name="T28" fmla="*/ 143 w 153"/>
              <a:gd name="T29" fmla="*/ 73 h 147"/>
              <a:gd name="T30" fmla="*/ 124 w 153"/>
              <a:gd name="T31" fmla="*/ 38 h 147"/>
              <a:gd name="T32" fmla="*/ 74 w 153"/>
              <a:gd name="T33" fmla="*/ 29 h 147"/>
              <a:gd name="T34" fmla="*/ 47 w 153"/>
              <a:gd name="T35" fmla="*/ 31 h 147"/>
              <a:gd name="T36" fmla="*/ 27 w 153"/>
              <a:gd name="T37" fmla="*/ 39 h 147"/>
              <a:gd name="T38" fmla="*/ 17 w 153"/>
              <a:gd name="T39" fmla="*/ 48 h 147"/>
              <a:gd name="T40" fmla="*/ 11 w 153"/>
              <a:gd name="T41" fmla="*/ 60 h 147"/>
              <a:gd name="T42" fmla="*/ 8 w 153"/>
              <a:gd name="T43" fmla="*/ 73 h 147"/>
              <a:gd name="T44" fmla="*/ 13 w 153"/>
              <a:gd name="T45" fmla="*/ 93 h 147"/>
              <a:gd name="T46" fmla="*/ 27 w 153"/>
              <a:gd name="T47" fmla="*/ 109 h 147"/>
              <a:gd name="T48" fmla="*/ 47 w 153"/>
              <a:gd name="T49" fmla="*/ 117 h 147"/>
              <a:gd name="T50" fmla="*/ 74 w 153"/>
              <a:gd name="T51" fmla="*/ 118 h 147"/>
              <a:gd name="T52" fmla="*/ 108 w 153"/>
              <a:gd name="T53" fmla="*/ 115 h 147"/>
              <a:gd name="T54" fmla="*/ 133 w 153"/>
              <a:gd name="T55" fmla="*/ 102 h 147"/>
              <a:gd name="T56" fmla="*/ 143 w 153"/>
              <a:gd name="T57" fmla="*/ 73 h 147"/>
              <a:gd name="T58" fmla="*/ 143 w 153"/>
              <a:gd name="T59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147">
                <a:moveTo>
                  <a:pt x="153" y="73"/>
                </a:moveTo>
                <a:cubicBezTo>
                  <a:pt x="153" y="87"/>
                  <a:pt x="149" y="99"/>
                  <a:pt x="142" y="111"/>
                </a:cubicBezTo>
                <a:cubicBezTo>
                  <a:pt x="136" y="122"/>
                  <a:pt x="127" y="131"/>
                  <a:pt x="115" y="137"/>
                </a:cubicBezTo>
                <a:cubicBezTo>
                  <a:pt x="104" y="144"/>
                  <a:pt x="91" y="147"/>
                  <a:pt x="78" y="147"/>
                </a:cubicBezTo>
                <a:cubicBezTo>
                  <a:pt x="68" y="147"/>
                  <a:pt x="58" y="146"/>
                  <a:pt x="49" y="142"/>
                </a:cubicBezTo>
                <a:cubicBezTo>
                  <a:pt x="39" y="138"/>
                  <a:pt x="31" y="133"/>
                  <a:pt x="23" y="126"/>
                </a:cubicBezTo>
                <a:cubicBezTo>
                  <a:pt x="16" y="119"/>
                  <a:pt x="10" y="112"/>
                  <a:pt x="6" y="103"/>
                </a:cubicBezTo>
                <a:cubicBezTo>
                  <a:pt x="2" y="94"/>
                  <a:pt x="0" y="84"/>
                  <a:pt x="0" y="73"/>
                </a:cubicBezTo>
                <a:cubicBezTo>
                  <a:pt x="0" y="60"/>
                  <a:pt x="3" y="47"/>
                  <a:pt x="10" y="36"/>
                </a:cubicBezTo>
                <a:cubicBezTo>
                  <a:pt x="18" y="25"/>
                  <a:pt x="27" y="16"/>
                  <a:pt x="39" y="10"/>
                </a:cubicBezTo>
                <a:cubicBezTo>
                  <a:pt x="52" y="3"/>
                  <a:pt x="64" y="0"/>
                  <a:pt x="78" y="0"/>
                </a:cubicBezTo>
                <a:cubicBezTo>
                  <a:pt x="91" y="0"/>
                  <a:pt x="104" y="3"/>
                  <a:pt x="115" y="10"/>
                </a:cubicBezTo>
                <a:cubicBezTo>
                  <a:pt x="127" y="16"/>
                  <a:pt x="136" y="25"/>
                  <a:pt x="142" y="37"/>
                </a:cubicBezTo>
                <a:cubicBezTo>
                  <a:pt x="149" y="48"/>
                  <a:pt x="153" y="60"/>
                  <a:pt x="153" y="73"/>
                </a:cubicBezTo>
                <a:close/>
                <a:moveTo>
                  <a:pt x="143" y="73"/>
                </a:moveTo>
                <a:cubicBezTo>
                  <a:pt x="143" y="56"/>
                  <a:pt x="137" y="44"/>
                  <a:pt x="124" y="38"/>
                </a:cubicBezTo>
                <a:cubicBezTo>
                  <a:pt x="111" y="32"/>
                  <a:pt x="94" y="29"/>
                  <a:pt x="74" y="29"/>
                </a:cubicBezTo>
                <a:cubicBezTo>
                  <a:pt x="63" y="29"/>
                  <a:pt x="54" y="30"/>
                  <a:pt x="47" y="31"/>
                </a:cubicBezTo>
                <a:cubicBezTo>
                  <a:pt x="39" y="32"/>
                  <a:pt x="33" y="34"/>
                  <a:pt x="27" y="39"/>
                </a:cubicBezTo>
                <a:cubicBezTo>
                  <a:pt x="23" y="41"/>
                  <a:pt x="20" y="44"/>
                  <a:pt x="17" y="48"/>
                </a:cubicBezTo>
                <a:cubicBezTo>
                  <a:pt x="14" y="52"/>
                  <a:pt x="12" y="56"/>
                  <a:pt x="11" y="60"/>
                </a:cubicBezTo>
                <a:cubicBezTo>
                  <a:pt x="9" y="64"/>
                  <a:pt x="8" y="69"/>
                  <a:pt x="8" y="73"/>
                </a:cubicBezTo>
                <a:cubicBezTo>
                  <a:pt x="8" y="80"/>
                  <a:pt x="10" y="87"/>
                  <a:pt x="13" y="93"/>
                </a:cubicBezTo>
                <a:cubicBezTo>
                  <a:pt x="16" y="99"/>
                  <a:pt x="21" y="105"/>
                  <a:pt x="27" y="109"/>
                </a:cubicBezTo>
                <a:cubicBezTo>
                  <a:pt x="33" y="113"/>
                  <a:pt x="40" y="115"/>
                  <a:pt x="47" y="117"/>
                </a:cubicBezTo>
                <a:cubicBezTo>
                  <a:pt x="55" y="118"/>
                  <a:pt x="64" y="118"/>
                  <a:pt x="74" y="118"/>
                </a:cubicBezTo>
                <a:cubicBezTo>
                  <a:pt x="87" y="118"/>
                  <a:pt x="98" y="117"/>
                  <a:pt x="108" y="115"/>
                </a:cubicBezTo>
                <a:cubicBezTo>
                  <a:pt x="118" y="113"/>
                  <a:pt x="126" y="108"/>
                  <a:pt x="133" y="102"/>
                </a:cubicBezTo>
                <a:cubicBezTo>
                  <a:pt x="140" y="95"/>
                  <a:pt x="143" y="86"/>
                  <a:pt x="143" y="73"/>
                </a:cubicBezTo>
                <a:close/>
                <a:moveTo>
                  <a:pt x="143" y="7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" name="Freeform 91"/>
          <p:cNvSpPr>
            <a:spLocks noEditPoints="1"/>
          </p:cNvSpPr>
          <p:nvPr/>
        </p:nvSpPr>
        <p:spPr bwMode="auto">
          <a:xfrm>
            <a:off x="2574925" y="5969001"/>
            <a:ext cx="115888" cy="88900"/>
          </a:xfrm>
          <a:custGeom>
            <a:avLst/>
            <a:gdLst>
              <a:gd name="T0" fmla="*/ 147 w 147"/>
              <a:gd name="T1" fmla="*/ 113 h 113"/>
              <a:gd name="T2" fmla="*/ 135 w 147"/>
              <a:gd name="T3" fmla="*/ 113 h 113"/>
              <a:gd name="T4" fmla="*/ 133 w 147"/>
              <a:gd name="T5" fmla="*/ 94 h 113"/>
              <a:gd name="T6" fmla="*/ 125 w 147"/>
              <a:gd name="T7" fmla="*/ 87 h 113"/>
              <a:gd name="T8" fmla="*/ 34 w 147"/>
              <a:gd name="T9" fmla="*/ 87 h 113"/>
              <a:gd name="T10" fmla="*/ 21 w 147"/>
              <a:gd name="T11" fmla="*/ 90 h 113"/>
              <a:gd name="T12" fmla="*/ 16 w 147"/>
              <a:gd name="T13" fmla="*/ 98 h 113"/>
              <a:gd name="T14" fmla="*/ 15 w 147"/>
              <a:gd name="T15" fmla="*/ 113 h 113"/>
              <a:gd name="T16" fmla="*/ 3 w 147"/>
              <a:gd name="T17" fmla="*/ 113 h 113"/>
              <a:gd name="T18" fmla="*/ 0 w 147"/>
              <a:gd name="T19" fmla="*/ 65 h 113"/>
              <a:gd name="T20" fmla="*/ 32 w 147"/>
              <a:gd name="T21" fmla="*/ 65 h 113"/>
              <a:gd name="T22" fmla="*/ 9 w 147"/>
              <a:gd name="T23" fmla="*/ 50 h 113"/>
              <a:gd name="T24" fmla="*/ 0 w 147"/>
              <a:gd name="T25" fmla="*/ 26 h 113"/>
              <a:gd name="T26" fmla="*/ 6 w 147"/>
              <a:gd name="T27" fmla="*/ 8 h 113"/>
              <a:gd name="T28" fmla="*/ 21 w 147"/>
              <a:gd name="T29" fmla="*/ 0 h 113"/>
              <a:gd name="T30" fmla="*/ 32 w 147"/>
              <a:gd name="T31" fmla="*/ 5 h 113"/>
              <a:gd name="T32" fmla="*/ 36 w 147"/>
              <a:gd name="T33" fmla="*/ 15 h 113"/>
              <a:gd name="T34" fmla="*/ 32 w 147"/>
              <a:gd name="T35" fmla="*/ 26 h 113"/>
              <a:gd name="T36" fmla="*/ 21 w 147"/>
              <a:gd name="T37" fmla="*/ 30 h 113"/>
              <a:gd name="T38" fmla="*/ 8 w 147"/>
              <a:gd name="T39" fmla="*/ 24 h 113"/>
              <a:gd name="T40" fmla="*/ 8 w 147"/>
              <a:gd name="T41" fmla="*/ 26 h 113"/>
              <a:gd name="T42" fmla="*/ 18 w 147"/>
              <a:gd name="T43" fmla="*/ 48 h 113"/>
              <a:gd name="T44" fmla="*/ 42 w 147"/>
              <a:gd name="T45" fmla="*/ 60 h 113"/>
              <a:gd name="T46" fmla="*/ 70 w 147"/>
              <a:gd name="T47" fmla="*/ 64 h 113"/>
              <a:gd name="T48" fmla="*/ 125 w 147"/>
              <a:gd name="T49" fmla="*/ 64 h 113"/>
              <a:gd name="T50" fmla="*/ 135 w 147"/>
              <a:gd name="T51" fmla="*/ 31 h 113"/>
              <a:gd name="T52" fmla="*/ 147 w 147"/>
              <a:gd name="T53" fmla="*/ 31 h 113"/>
              <a:gd name="T54" fmla="*/ 147 w 147"/>
              <a:gd name="T55" fmla="*/ 113 h 113"/>
              <a:gd name="T56" fmla="*/ 147 w 147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3">
                <a:moveTo>
                  <a:pt x="147" y="113"/>
                </a:moveTo>
                <a:lnTo>
                  <a:pt x="135" y="113"/>
                </a:lnTo>
                <a:cubicBezTo>
                  <a:pt x="135" y="106"/>
                  <a:pt x="135" y="99"/>
                  <a:pt x="133" y="94"/>
                </a:cubicBezTo>
                <a:cubicBezTo>
                  <a:pt x="132" y="90"/>
                  <a:pt x="129" y="87"/>
                  <a:pt x="125" y="87"/>
                </a:cubicBezTo>
                <a:lnTo>
                  <a:pt x="34" y="87"/>
                </a:lnTo>
                <a:cubicBezTo>
                  <a:pt x="28" y="87"/>
                  <a:pt x="24" y="88"/>
                  <a:pt x="21" y="90"/>
                </a:cubicBezTo>
                <a:cubicBezTo>
                  <a:pt x="18" y="91"/>
                  <a:pt x="17" y="94"/>
                  <a:pt x="16" y="98"/>
                </a:cubicBezTo>
                <a:cubicBezTo>
                  <a:pt x="15" y="101"/>
                  <a:pt x="15" y="106"/>
                  <a:pt x="15" y="113"/>
                </a:cubicBezTo>
                <a:lnTo>
                  <a:pt x="3" y="113"/>
                </a:lnTo>
                <a:lnTo>
                  <a:pt x="0" y="65"/>
                </a:lnTo>
                <a:lnTo>
                  <a:pt x="32" y="65"/>
                </a:lnTo>
                <a:cubicBezTo>
                  <a:pt x="23" y="62"/>
                  <a:pt x="15" y="57"/>
                  <a:pt x="9" y="50"/>
                </a:cubicBezTo>
                <a:cubicBezTo>
                  <a:pt x="3" y="44"/>
                  <a:pt x="0" y="35"/>
                  <a:pt x="0" y="26"/>
                </a:cubicBezTo>
                <a:cubicBezTo>
                  <a:pt x="0" y="19"/>
                  <a:pt x="2" y="13"/>
                  <a:pt x="6" y="8"/>
                </a:cubicBezTo>
                <a:cubicBezTo>
                  <a:pt x="9" y="3"/>
                  <a:pt x="15" y="0"/>
                  <a:pt x="21" y="0"/>
                </a:cubicBezTo>
                <a:cubicBezTo>
                  <a:pt x="25" y="0"/>
                  <a:pt x="29" y="2"/>
                  <a:pt x="32" y="5"/>
                </a:cubicBezTo>
                <a:cubicBezTo>
                  <a:pt x="35" y="8"/>
                  <a:pt x="36" y="11"/>
                  <a:pt x="36" y="15"/>
                </a:cubicBezTo>
                <a:cubicBezTo>
                  <a:pt x="36" y="20"/>
                  <a:pt x="35" y="23"/>
                  <a:pt x="32" y="26"/>
                </a:cubicBezTo>
                <a:cubicBezTo>
                  <a:pt x="29" y="29"/>
                  <a:pt x="25" y="30"/>
                  <a:pt x="21" y="30"/>
                </a:cubicBezTo>
                <a:cubicBezTo>
                  <a:pt x="15" y="30"/>
                  <a:pt x="11" y="28"/>
                  <a:pt x="8" y="24"/>
                </a:cubicBezTo>
                <a:lnTo>
                  <a:pt x="8" y="26"/>
                </a:lnTo>
                <a:cubicBezTo>
                  <a:pt x="8" y="35"/>
                  <a:pt x="12" y="42"/>
                  <a:pt x="18" y="48"/>
                </a:cubicBezTo>
                <a:cubicBezTo>
                  <a:pt x="25" y="54"/>
                  <a:pt x="33" y="58"/>
                  <a:pt x="42" y="60"/>
                </a:cubicBezTo>
                <a:cubicBezTo>
                  <a:pt x="52" y="63"/>
                  <a:pt x="61" y="64"/>
                  <a:pt x="70" y="64"/>
                </a:cubicBezTo>
                <a:lnTo>
                  <a:pt x="125" y="64"/>
                </a:lnTo>
                <a:cubicBezTo>
                  <a:pt x="132" y="64"/>
                  <a:pt x="135" y="53"/>
                  <a:pt x="135" y="31"/>
                </a:cubicBezTo>
                <a:lnTo>
                  <a:pt x="147" y="31"/>
                </a:lnTo>
                <a:lnTo>
                  <a:pt x="147" y="113"/>
                </a:lnTo>
                <a:close/>
                <a:moveTo>
                  <a:pt x="147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Freeform 92"/>
          <p:cNvSpPr>
            <a:spLocks noEditPoints="1"/>
          </p:cNvSpPr>
          <p:nvPr/>
        </p:nvSpPr>
        <p:spPr bwMode="auto">
          <a:xfrm>
            <a:off x="2492375" y="5810251"/>
            <a:ext cx="263525" cy="34925"/>
          </a:xfrm>
          <a:custGeom>
            <a:avLst/>
            <a:gdLst>
              <a:gd name="T0" fmla="*/ 333 w 333"/>
              <a:gd name="T1" fmla="*/ 45 h 45"/>
              <a:gd name="T2" fmla="*/ 0 w 333"/>
              <a:gd name="T3" fmla="*/ 45 h 45"/>
              <a:gd name="T4" fmla="*/ 0 w 333"/>
              <a:gd name="T5" fmla="*/ 0 h 45"/>
              <a:gd name="T6" fmla="*/ 13 w 333"/>
              <a:gd name="T7" fmla="*/ 0 h 45"/>
              <a:gd name="T8" fmla="*/ 13 w 333"/>
              <a:gd name="T9" fmla="*/ 32 h 45"/>
              <a:gd name="T10" fmla="*/ 320 w 333"/>
              <a:gd name="T11" fmla="*/ 32 h 45"/>
              <a:gd name="T12" fmla="*/ 320 w 333"/>
              <a:gd name="T13" fmla="*/ 0 h 45"/>
              <a:gd name="T14" fmla="*/ 333 w 333"/>
              <a:gd name="T15" fmla="*/ 0 h 45"/>
              <a:gd name="T16" fmla="*/ 333 w 333"/>
              <a:gd name="T17" fmla="*/ 45 h 45"/>
              <a:gd name="T18" fmla="*/ 333 w 333"/>
              <a:gd name="T1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45">
                <a:moveTo>
                  <a:pt x="333" y="45"/>
                </a:moveTo>
                <a:lnTo>
                  <a:pt x="0" y="45"/>
                </a:lnTo>
                <a:lnTo>
                  <a:pt x="0" y="0"/>
                </a:lnTo>
                <a:lnTo>
                  <a:pt x="13" y="0"/>
                </a:lnTo>
                <a:lnTo>
                  <a:pt x="13" y="32"/>
                </a:lnTo>
                <a:lnTo>
                  <a:pt x="320" y="32"/>
                </a:lnTo>
                <a:lnTo>
                  <a:pt x="320" y="0"/>
                </a:lnTo>
                <a:lnTo>
                  <a:pt x="333" y="0"/>
                </a:lnTo>
                <a:lnTo>
                  <a:pt x="333" y="45"/>
                </a:lnTo>
                <a:close/>
                <a:moveTo>
                  <a:pt x="333" y="4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93"/>
          <p:cNvSpPr>
            <a:spLocks noEditPoints="1"/>
          </p:cNvSpPr>
          <p:nvPr/>
        </p:nvSpPr>
        <p:spPr bwMode="auto">
          <a:xfrm>
            <a:off x="2492375" y="5600701"/>
            <a:ext cx="212725" cy="188913"/>
          </a:xfrm>
          <a:custGeom>
            <a:avLst/>
            <a:gdLst>
              <a:gd name="T0" fmla="*/ 262 w 269"/>
              <a:gd name="T1" fmla="*/ 212 h 240"/>
              <a:gd name="T2" fmla="*/ 259 w 269"/>
              <a:gd name="T3" fmla="*/ 211 h 240"/>
              <a:gd name="T4" fmla="*/ 34 w 269"/>
              <a:gd name="T5" fmla="*/ 60 h 240"/>
              <a:gd name="T6" fmla="*/ 45 w 269"/>
              <a:gd name="T7" fmla="*/ 104 h 240"/>
              <a:gd name="T8" fmla="*/ 32 w 269"/>
              <a:gd name="T9" fmla="*/ 154 h 240"/>
              <a:gd name="T10" fmla="*/ 67 w 269"/>
              <a:gd name="T11" fmla="*/ 148 h 240"/>
              <a:gd name="T12" fmla="*/ 89 w 269"/>
              <a:gd name="T13" fmla="*/ 150 h 240"/>
              <a:gd name="T14" fmla="*/ 111 w 269"/>
              <a:gd name="T15" fmla="*/ 158 h 240"/>
              <a:gd name="T16" fmla="*/ 128 w 269"/>
              <a:gd name="T17" fmla="*/ 172 h 240"/>
              <a:gd name="T18" fmla="*/ 134 w 269"/>
              <a:gd name="T19" fmla="*/ 191 h 240"/>
              <a:gd name="T20" fmla="*/ 124 w 269"/>
              <a:gd name="T21" fmla="*/ 218 h 240"/>
              <a:gd name="T22" fmla="*/ 98 w 269"/>
              <a:gd name="T23" fmla="*/ 235 h 240"/>
              <a:gd name="T24" fmla="*/ 67 w 269"/>
              <a:gd name="T25" fmla="*/ 240 h 240"/>
              <a:gd name="T26" fmla="*/ 37 w 269"/>
              <a:gd name="T27" fmla="*/ 235 h 240"/>
              <a:gd name="T28" fmla="*/ 10 w 269"/>
              <a:gd name="T29" fmla="*/ 218 h 240"/>
              <a:gd name="T30" fmla="*/ 0 w 269"/>
              <a:gd name="T31" fmla="*/ 191 h 240"/>
              <a:gd name="T32" fmla="*/ 10 w 269"/>
              <a:gd name="T33" fmla="*/ 168 h 240"/>
              <a:gd name="T34" fmla="*/ 36 w 269"/>
              <a:gd name="T35" fmla="*/ 104 h 240"/>
              <a:gd name="T36" fmla="*/ 28 w 269"/>
              <a:gd name="T37" fmla="*/ 68 h 240"/>
              <a:gd name="T38" fmla="*/ 3 w 269"/>
              <a:gd name="T39" fmla="*/ 40 h 240"/>
              <a:gd name="T40" fmla="*/ 0 w 269"/>
              <a:gd name="T41" fmla="*/ 35 h 240"/>
              <a:gd name="T42" fmla="*/ 2 w 269"/>
              <a:gd name="T43" fmla="*/ 30 h 240"/>
              <a:gd name="T44" fmla="*/ 7 w 269"/>
              <a:gd name="T45" fmla="*/ 28 h 240"/>
              <a:gd name="T46" fmla="*/ 10 w 269"/>
              <a:gd name="T47" fmla="*/ 29 h 240"/>
              <a:gd name="T48" fmla="*/ 267 w 269"/>
              <a:gd name="T49" fmla="*/ 201 h 240"/>
              <a:gd name="T50" fmla="*/ 269 w 269"/>
              <a:gd name="T51" fmla="*/ 206 h 240"/>
              <a:gd name="T52" fmla="*/ 267 w 269"/>
              <a:gd name="T53" fmla="*/ 211 h 240"/>
              <a:gd name="T54" fmla="*/ 262 w 269"/>
              <a:gd name="T55" fmla="*/ 212 h 240"/>
              <a:gd name="T56" fmla="*/ 126 w 269"/>
              <a:gd name="T57" fmla="*/ 191 h 240"/>
              <a:gd name="T58" fmla="*/ 106 w 269"/>
              <a:gd name="T59" fmla="*/ 166 h 240"/>
              <a:gd name="T60" fmla="*/ 67 w 269"/>
              <a:gd name="T61" fmla="*/ 158 h 240"/>
              <a:gd name="T62" fmla="*/ 42 w 269"/>
              <a:gd name="T63" fmla="*/ 161 h 240"/>
              <a:gd name="T64" fmla="*/ 18 w 269"/>
              <a:gd name="T65" fmla="*/ 172 h 240"/>
              <a:gd name="T66" fmla="*/ 9 w 269"/>
              <a:gd name="T67" fmla="*/ 191 h 240"/>
              <a:gd name="T68" fmla="*/ 27 w 269"/>
              <a:gd name="T69" fmla="*/ 213 h 240"/>
              <a:gd name="T70" fmla="*/ 67 w 269"/>
              <a:gd name="T71" fmla="*/ 218 h 240"/>
              <a:gd name="T72" fmla="*/ 107 w 269"/>
              <a:gd name="T73" fmla="*/ 213 h 240"/>
              <a:gd name="T74" fmla="*/ 126 w 269"/>
              <a:gd name="T75" fmla="*/ 191 h 240"/>
              <a:gd name="T76" fmla="*/ 269 w 269"/>
              <a:gd name="T77" fmla="*/ 43 h 240"/>
              <a:gd name="T78" fmla="*/ 258 w 269"/>
              <a:gd name="T79" fmla="*/ 70 h 240"/>
              <a:gd name="T80" fmla="*/ 232 w 269"/>
              <a:gd name="T81" fmla="*/ 87 h 240"/>
              <a:gd name="T82" fmla="*/ 201 w 269"/>
              <a:gd name="T83" fmla="*/ 92 h 240"/>
              <a:gd name="T84" fmla="*/ 171 w 269"/>
              <a:gd name="T85" fmla="*/ 87 h 240"/>
              <a:gd name="T86" fmla="*/ 145 w 269"/>
              <a:gd name="T87" fmla="*/ 70 h 240"/>
              <a:gd name="T88" fmla="*/ 134 w 269"/>
              <a:gd name="T89" fmla="*/ 43 h 240"/>
              <a:gd name="T90" fmla="*/ 145 w 269"/>
              <a:gd name="T91" fmla="*/ 19 h 240"/>
              <a:gd name="T92" fmla="*/ 172 w 269"/>
              <a:gd name="T93" fmla="*/ 5 h 240"/>
              <a:gd name="T94" fmla="*/ 201 w 269"/>
              <a:gd name="T95" fmla="*/ 0 h 240"/>
              <a:gd name="T96" fmla="*/ 223 w 269"/>
              <a:gd name="T97" fmla="*/ 3 h 240"/>
              <a:gd name="T98" fmla="*/ 245 w 269"/>
              <a:gd name="T99" fmla="*/ 10 h 240"/>
              <a:gd name="T100" fmla="*/ 262 w 269"/>
              <a:gd name="T101" fmla="*/ 24 h 240"/>
              <a:gd name="T102" fmla="*/ 269 w 269"/>
              <a:gd name="T103" fmla="*/ 43 h 240"/>
              <a:gd name="T104" fmla="*/ 260 w 269"/>
              <a:gd name="T105" fmla="*/ 43 h 240"/>
              <a:gd name="T106" fmla="*/ 250 w 269"/>
              <a:gd name="T107" fmla="*/ 24 h 240"/>
              <a:gd name="T108" fmla="*/ 226 w 269"/>
              <a:gd name="T109" fmla="*/ 13 h 240"/>
              <a:gd name="T110" fmla="*/ 201 w 269"/>
              <a:gd name="T111" fmla="*/ 10 h 240"/>
              <a:gd name="T112" fmla="*/ 162 w 269"/>
              <a:gd name="T113" fmla="*/ 18 h 240"/>
              <a:gd name="T114" fmla="*/ 143 w 269"/>
              <a:gd name="T115" fmla="*/ 43 h 240"/>
              <a:gd name="T116" fmla="*/ 161 w 269"/>
              <a:gd name="T117" fmla="*/ 65 h 240"/>
              <a:gd name="T118" fmla="*/ 202 w 269"/>
              <a:gd name="T119" fmla="*/ 71 h 240"/>
              <a:gd name="T120" fmla="*/ 241 w 269"/>
              <a:gd name="T121" fmla="*/ 65 h 240"/>
              <a:gd name="T122" fmla="*/ 260 w 269"/>
              <a:gd name="T123" fmla="*/ 43 h 240"/>
              <a:gd name="T124" fmla="*/ 260 w 269"/>
              <a:gd name="T125" fmla="*/ 4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9" h="240">
                <a:moveTo>
                  <a:pt x="262" y="212"/>
                </a:moveTo>
                <a:cubicBezTo>
                  <a:pt x="261" y="212"/>
                  <a:pt x="260" y="212"/>
                  <a:pt x="259" y="211"/>
                </a:cubicBezTo>
                <a:lnTo>
                  <a:pt x="34" y="60"/>
                </a:lnTo>
                <a:cubicBezTo>
                  <a:pt x="41" y="74"/>
                  <a:pt x="45" y="88"/>
                  <a:pt x="45" y="104"/>
                </a:cubicBezTo>
                <a:cubicBezTo>
                  <a:pt x="45" y="122"/>
                  <a:pt x="40" y="138"/>
                  <a:pt x="32" y="154"/>
                </a:cubicBezTo>
                <a:cubicBezTo>
                  <a:pt x="42" y="150"/>
                  <a:pt x="54" y="148"/>
                  <a:pt x="67" y="148"/>
                </a:cubicBezTo>
                <a:cubicBezTo>
                  <a:pt x="74" y="148"/>
                  <a:pt x="82" y="149"/>
                  <a:pt x="89" y="150"/>
                </a:cubicBezTo>
                <a:cubicBezTo>
                  <a:pt x="97" y="152"/>
                  <a:pt x="104" y="155"/>
                  <a:pt x="111" y="158"/>
                </a:cubicBezTo>
                <a:cubicBezTo>
                  <a:pt x="118" y="162"/>
                  <a:pt x="123" y="166"/>
                  <a:pt x="128" y="172"/>
                </a:cubicBezTo>
                <a:cubicBezTo>
                  <a:pt x="132" y="177"/>
                  <a:pt x="134" y="183"/>
                  <a:pt x="134" y="191"/>
                </a:cubicBezTo>
                <a:cubicBezTo>
                  <a:pt x="134" y="201"/>
                  <a:pt x="131" y="210"/>
                  <a:pt x="124" y="218"/>
                </a:cubicBezTo>
                <a:cubicBezTo>
                  <a:pt x="117" y="225"/>
                  <a:pt x="108" y="231"/>
                  <a:pt x="98" y="235"/>
                </a:cubicBezTo>
                <a:cubicBezTo>
                  <a:pt x="87" y="238"/>
                  <a:pt x="77" y="240"/>
                  <a:pt x="67" y="240"/>
                </a:cubicBezTo>
                <a:cubicBezTo>
                  <a:pt x="57" y="240"/>
                  <a:pt x="47" y="238"/>
                  <a:pt x="37" y="235"/>
                </a:cubicBezTo>
                <a:cubicBezTo>
                  <a:pt x="26" y="231"/>
                  <a:pt x="17" y="225"/>
                  <a:pt x="10" y="218"/>
                </a:cubicBezTo>
                <a:cubicBezTo>
                  <a:pt x="4" y="210"/>
                  <a:pt x="0" y="201"/>
                  <a:pt x="0" y="191"/>
                </a:cubicBezTo>
                <a:cubicBezTo>
                  <a:pt x="0" y="183"/>
                  <a:pt x="3" y="175"/>
                  <a:pt x="10" y="168"/>
                </a:cubicBezTo>
                <a:cubicBezTo>
                  <a:pt x="27" y="150"/>
                  <a:pt x="36" y="129"/>
                  <a:pt x="36" y="104"/>
                </a:cubicBezTo>
                <a:cubicBezTo>
                  <a:pt x="36" y="91"/>
                  <a:pt x="33" y="79"/>
                  <a:pt x="28" y="68"/>
                </a:cubicBezTo>
                <a:cubicBezTo>
                  <a:pt x="22" y="56"/>
                  <a:pt x="13" y="47"/>
                  <a:pt x="3" y="40"/>
                </a:cubicBezTo>
                <a:cubicBezTo>
                  <a:pt x="1" y="39"/>
                  <a:pt x="0" y="37"/>
                  <a:pt x="0" y="35"/>
                </a:cubicBezTo>
                <a:cubicBezTo>
                  <a:pt x="0" y="33"/>
                  <a:pt x="1" y="31"/>
                  <a:pt x="2" y="30"/>
                </a:cubicBezTo>
                <a:cubicBezTo>
                  <a:pt x="3" y="28"/>
                  <a:pt x="5" y="28"/>
                  <a:pt x="7" y="28"/>
                </a:cubicBezTo>
                <a:cubicBezTo>
                  <a:pt x="8" y="28"/>
                  <a:pt x="9" y="28"/>
                  <a:pt x="10" y="29"/>
                </a:cubicBezTo>
                <a:lnTo>
                  <a:pt x="267" y="201"/>
                </a:lnTo>
                <a:cubicBezTo>
                  <a:pt x="268" y="202"/>
                  <a:pt x="269" y="203"/>
                  <a:pt x="269" y="206"/>
                </a:cubicBezTo>
                <a:cubicBezTo>
                  <a:pt x="269" y="208"/>
                  <a:pt x="268" y="209"/>
                  <a:pt x="267" y="211"/>
                </a:cubicBezTo>
                <a:cubicBezTo>
                  <a:pt x="265" y="212"/>
                  <a:pt x="264" y="212"/>
                  <a:pt x="262" y="212"/>
                </a:cubicBezTo>
                <a:close/>
                <a:moveTo>
                  <a:pt x="126" y="191"/>
                </a:moveTo>
                <a:cubicBezTo>
                  <a:pt x="126" y="180"/>
                  <a:pt x="119" y="172"/>
                  <a:pt x="106" y="166"/>
                </a:cubicBezTo>
                <a:cubicBezTo>
                  <a:pt x="93" y="160"/>
                  <a:pt x="80" y="158"/>
                  <a:pt x="67" y="158"/>
                </a:cubicBezTo>
                <a:cubicBezTo>
                  <a:pt x="60" y="158"/>
                  <a:pt x="52" y="159"/>
                  <a:pt x="42" y="161"/>
                </a:cubicBezTo>
                <a:cubicBezTo>
                  <a:pt x="33" y="163"/>
                  <a:pt x="25" y="167"/>
                  <a:pt x="18" y="172"/>
                </a:cubicBezTo>
                <a:cubicBezTo>
                  <a:pt x="12" y="177"/>
                  <a:pt x="9" y="183"/>
                  <a:pt x="9" y="191"/>
                </a:cubicBezTo>
                <a:cubicBezTo>
                  <a:pt x="9" y="202"/>
                  <a:pt x="15" y="209"/>
                  <a:pt x="27" y="213"/>
                </a:cubicBezTo>
                <a:cubicBezTo>
                  <a:pt x="39" y="216"/>
                  <a:pt x="53" y="218"/>
                  <a:pt x="67" y="218"/>
                </a:cubicBezTo>
                <a:cubicBezTo>
                  <a:pt x="81" y="218"/>
                  <a:pt x="95" y="216"/>
                  <a:pt x="107" y="213"/>
                </a:cubicBezTo>
                <a:cubicBezTo>
                  <a:pt x="119" y="209"/>
                  <a:pt x="126" y="202"/>
                  <a:pt x="126" y="191"/>
                </a:cubicBezTo>
                <a:close/>
                <a:moveTo>
                  <a:pt x="269" y="43"/>
                </a:moveTo>
                <a:cubicBezTo>
                  <a:pt x="269" y="54"/>
                  <a:pt x="265" y="63"/>
                  <a:pt x="258" y="70"/>
                </a:cubicBezTo>
                <a:cubicBezTo>
                  <a:pt x="251" y="77"/>
                  <a:pt x="243" y="83"/>
                  <a:pt x="232" y="87"/>
                </a:cubicBezTo>
                <a:cubicBezTo>
                  <a:pt x="222" y="91"/>
                  <a:pt x="211" y="92"/>
                  <a:pt x="201" y="92"/>
                </a:cubicBezTo>
                <a:cubicBezTo>
                  <a:pt x="191" y="92"/>
                  <a:pt x="181" y="91"/>
                  <a:pt x="171" y="87"/>
                </a:cubicBezTo>
                <a:cubicBezTo>
                  <a:pt x="160" y="83"/>
                  <a:pt x="152" y="77"/>
                  <a:pt x="145" y="70"/>
                </a:cubicBezTo>
                <a:cubicBezTo>
                  <a:pt x="138" y="63"/>
                  <a:pt x="134" y="54"/>
                  <a:pt x="134" y="43"/>
                </a:cubicBezTo>
                <a:cubicBezTo>
                  <a:pt x="134" y="33"/>
                  <a:pt x="138" y="25"/>
                  <a:pt x="145" y="19"/>
                </a:cubicBezTo>
                <a:cubicBezTo>
                  <a:pt x="153" y="12"/>
                  <a:pt x="161" y="8"/>
                  <a:pt x="172" y="5"/>
                </a:cubicBezTo>
                <a:cubicBezTo>
                  <a:pt x="182" y="2"/>
                  <a:pt x="192" y="0"/>
                  <a:pt x="201" y="0"/>
                </a:cubicBezTo>
                <a:cubicBezTo>
                  <a:pt x="208" y="0"/>
                  <a:pt x="216" y="1"/>
                  <a:pt x="223" y="3"/>
                </a:cubicBezTo>
                <a:cubicBezTo>
                  <a:pt x="231" y="4"/>
                  <a:pt x="238" y="7"/>
                  <a:pt x="245" y="10"/>
                </a:cubicBezTo>
                <a:cubicBezTo>
                  <a:pt x="252" y="14"/>
                  <a:pt x="258" y="18"/>
                  <a:pt x="262" y="24"/>
                </a:cubicBezTo>
                <a:cubicBezTo>
                  <a:pt x="266" y="29"/>
                  <a:pt x="269" y="36"/>
                  <a:pt x="269" y="43"/>
                </a:cubicBezTo>
                <a:close/>
                <a:moveTo>
                  <a:pt x="260" y="43"/>
                </a:moveTo>
                <a:cubicBezTo>
                  <a:pt x="260" y="36"/>
                  <a:pt x="257" y="30"/>
                  <a:pt x="250" y="24"/>
                </a:cubicBezTo>
                <a:cubicBezTo>
                  <a:pt x="243" y="19"/>
                  <a:pt x="235" y="16"/>
                  <a:pt x="226" y="13"/>
                </a:cubicBezTo>
                <a:cubicBezTo>
                  <a:pt x="217" y="11"/>
                  <a:pt x="209" y="10"/>
                  <a:pt x="201" y="10"/>
                </a:cubicBezTo>
                <a:cubicBezTo>
                  <a:pt x="188" y="10"/>
                  <a:pt x="176" y="13"/>
                  <a:pt x="162" y="18"/>
                </a:cubicBezTo>
                <a:cubicBezTo>
                  <a:pt x="149" y="24"/>
                  <a:pt x="143" y="32"/>
                  <a:pt x="143" y="43"/>
                </a:cubicBezTo>
                <a:cubicBezTo>
                  <a:pt x="143" y="54"/>
                  <a:pt x="149" y="62"/>
                  <a:pt x="161" y="65"/>
                </a:cubicBezTo>
                <a:cubicBezTo>
                  <a:pt x="174" y="69"/>
                  <a:pt x="187" y="71"/>
                  <a:pt x="202" y="71"/>
                </a:cubicBezTo>
                <a:cubicBezTo>
                  <a:pt x="216" y="71"/>
                  <a:pt x="229" y="69"/>
                  <a:pt x="241" y="65"/>
                </a:cubicBezTo>
                <a:cubicBezTo>
                  <a:pt x="254" y="61"/>
                  <a:pt x="260" y="54"/>
                  <a:pt x="260" y="43"/>
                </a:cubicBezTo>
                <a:close/>
                <a:moveTo>
                  <a:pt x="260" y="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94"/>
          <p:cNvSpPr>
            <a:spLocks noEditPoints="1"/>
          </p:cNvSpPr>
          <p:nvPr/>
        </p:nvSpPr>
        <p:spPr bwMode="auto">
          <a:xfrm>
            <a:off x="2573338" y="5376863"/>
            <a:ext cx="120650" cy="115888"/>
          </a:xfrm>
          <a:custGeom>
            <a:avLst/>
            <a:gdLst>
              <a:gd name="T0" fmla="*/ 153 w 153"/>
              <a:gd name="T1" fmla="*/ 73 h 147"/>
              <a:gd name="T2" fmla="*/ 142 w 153"/>
              <a:gd name="T3" fmla="*/ 111 h 147"/>
              <a:gd name="T4" fmla="*/ 115 w 153"/>
              <a:gd name="T5" fmla="*/ 138 h 147"/>
              <a:gd name="T6" fmla="*/ 78 w 153"/>
              <a:gd name="T7" fmla="*/ 147 h 147"/>
              <a:gd name="T8" fmla="*/ 49 w 153"/>
              <a:gd name="T9" fmla="*/ 142 h 147"/>
              <a:gd name="T10" fmla="*/ 23 w 153"/>
              <a:gd name="T11" fmla="*/ 126 h 147"/>
              <a:gd name="T12" fmla="*/ 6 w 153"/>
              <a:gd name="T13" fmla="*/ 103 h 147"/>
              <a:gd name="T14" fmla="*/ 0 w 153"/>
              <a:gd name="T15" fmla="*/ 73 h 147"/>
              <a:gd name="T16" fmla="*/ 10 w 153"/>
              <a:gd name="T17" fmla="*/ 36 h 147"/>
              <a:gd name="T18" fmla="*/ 39 w 153"/>
              <a:gd name="T19" fmla="*/ 10 h 147"/>
              <a:gd name="T20" fmla="*/ 78 w 153"/>
              <a:gd name="T21" fmla="*/ 0 h 147"/>
              <a:gd name="T22" fmla="*/ 115 w 153"/>
              <a:gd name="T23" fmla="*/ 10 h 147"/>
              <a:gd name="T24" fmla="*/ 142 w 153"/>
              <a:gd name="T25" fmla="*/ 37 h 147"/>
              <a:gd name="T26" fmla="*/ 153 w 153"/>
              <a:gd name="T27" fmla="*/ 73 h 147"/>
              <a:gd name="T28" fmla="*/ 143 w 153"/>
              <a:gd name="T29" fmla="*/ 73 h 147"/>
              <a:gd name="T30" fmla="*/ 124 w 153"/>
              <a:gd name="T31" fmla="*/ 38 h 147"/>
              <a:gd name="T32" fmla="*/ 74 w 153"/>
              <a:gd name="T33" fmla="*/ 29 h 147"/>
              <a:gd name="T34" fmla="*/ 47 w 153"/>
              <a:gd name="T35" fmla="*/ 31 h 147"/>
              <a:gd name="T36" fmla="*/ 27 w 153"/>
              <a:gd name="T37" fmla="*/ 39 h 147"/>
              <a:gd name="T38" fmla="*/ 17 w 153"/>
              <a:gd name="T39" fmla="*/ 48 h 147"/>
              <a:gd name="T40" fmla="*/ 11 w 153"/>
              <a:gd name="T41" fmla="*/ 60 h 147"/>
              <a:gd name="T42" fmla="*/ 8 w 153"/>
              <a:gd name="T43" fmla="*/ 73 h 147"/>
              <a:gd name="T44" fmla="*/ 13 w 153"/>
              <a:gd name="T45" fmla="*/ 93 h 147"/>
              <a:gd name="T46" fmla="*/ 27 w 153"/>
              <a:gd name="T47" fmla="*/ 109 h 147"/>
              <a:gd name="T48" fmla="*/ 47 w 153"/>
              <a:gd name="T49" fmla="*/ 117 h 147"/>
              <a:gd name="T50" fmla="*/ 74 w 153"/>
              <a:gd name="T51" fmla="*/ 118 h 147"/>
              <a:gd name="T52" fmla="*/ 108 w 153"/>
              <a:gd name="T53" fmla="*/ 115 h 147"/>
              <a:gd name="T54" fmla="*/ 133 w 153"/>
              <a:gd name="T55" fmla="*/ 102 h 147"/>
              <a:gd name="T56" fmla="*/ 143 w 153"/>
              <a:gd name="T57" fmla="*/ 73 h 147"/>
              <a:gd name="T58" fmla="*/ 143 w 153"/>
              <a:gd name="T59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147">
                <a:moveTo>
                  <a:pt x="153" y="73"/>
                </a:moveTo>
                <a:cubicBezTo>
                  <a:pt x="153" y="87"/>
                  <a:pt x="149" y="99"/>
                  <a:pt x="142" y="111"/>
                </a:cubicBezTo>
                <a:cubicBezTo>
                  <a:pt x="136" y="122"/>
                  <a:pt x="127" y="131"/>
                  <a:pt x="115" y="138"/>
                </a:cubicBezTo>
                <a:cubicBezTo>
                  <a:pt x="104" y="144"/>
                  <a:pt x="91" y="147"/>
                  <a:pt x="78" y="147"/>
                </a:cubicBezTo>
                <a:cubicBezTo>
                  <a:pt x="68" y="147"/>
                  <a:pt x="58" y="146"/>
                  <a:pt x="49" y="142"/>
                </a:cubicBezTo>
                <a:cubicBezTo>
                  <a:pt x="39" y="138"/>
                  <a:pt x="31" y="133"/>
                  <a:pt x="23" y="126"/>
                </a:cubicBezTo>
                <a:cubicBezTo>
                  <a:pt x="16" y="120"/>
                  <a:pt x="10" y="112"/>
                  <a:pt x="6" y="103"/>
                </a:cubicBezTo>
                <a:cubicBezTo>
                  <a:pt x="2" y="94"/>
                  <a:pt x="0" y="84"/>
                  <a:pt x="0" y="73"/>
                </a:cubicBezTo>
                <a:cubicBezTo>
                  <a:pt x="0" y="60"/>
                  <a:pt x="3" y="47"/>
                  <a:pt x="10" y="36"/>
                </a:cubicBezTo>
                <a:cubicBezTo>
                  <a:pt x="18" y="25"/>
                  <a:pt x="27" y="16"/>
                  <a:pt x="39" y="10"/>
                </a:cubicBezTo>
                <a:cubicBezTo>
                  <a:pt x="52" y="3"/>
                  <a:pt x="64" y="0"/>
                  <a:pt x="78" y="0"/>
                </a:cubicBezTo>
                <a:cubicBezTo>
                  <a:pt x="91" y="0"/>
                  <a:pt x="104" y="3"/>
                  <a:pt x="115" y="10"/>
                </a:cubicBezTo>
                <a:cubicBezTo>
                  <a:pt x="127" y="16"/>
                  <a:pt x="136" y="25"/>
                  <a:pt x="142" y="37"/>
                </a:cubicBezTo>
                <a:cubicBezTo>
                  <a:pt x="149" y="48"/>
                  <a:pt x="153" y="60"/>
                  <a:pt x="153" y="73"/>
                </a:cubicBezTo>
                <a:close/>
                <a:moveTo>
                  <a:pt x="143" y="73"/>
                </a:moveTo>
                <a:cubicBezTo>
                  <a:pt x="143" y="56"/>
                  <a:pt x="137" y="44"/>
                  <a:pt x="124" y="38"/>
                </a:cubicBezTo>
                <a:cubicBezTo>
                  <a:pt x="111" y="32"/>
                  <a:pt x="94" y="29"/>
                  <a:pt x="74" y="29"/>
                </a:cubicBezTo>
                <a:cubicBezTo>
                  <a:pt x="63" y="29"/>
                  <a:pt x="54" y="30"/>
                  <a:pt x="47" y="31"/>
                </a:cubicBezTo>
                <a:cubicBezTo>
                  <a:pt x="39" y="32"/>
                  <a:pt x="33" y="34"/>
                  <a:pt x="27" y="39"/>
                </a:cubicBezTo>
                <a:cubicBezTo>
                  <a:pt x="23" y="41"/>
                  <a:pt x="20" y="44"/>
                  <a:pt x="17" y="48"/>
                </a:cubicBezTo>
                <a:cubicBezTo>
                  <a:pt x="14" y="52"/>
                  <a:pt x="12" y="56"/>
                  <a:pt x="11" y="60"/>
                </a:cubicBezTo>
                <a:cubicBezTo>
                  <a:pt x="9" y="65"/>
                  <a:pt x="8" y="69"/>
                  <a:pt x="8" y="73"/>
                </a:cubicBezTo>
                <a:cubicBezTo>
                  <a:pt x="8" y="80"/>
                  <a:pt x="10" y="87"/>
                  <a:pt x="13" y="93"/>
                </a:cubicBezTo>
                <a:cubicBezTo>
                  <a:pt x="16" y="100"/>
                  <a:pt x="21" y="105"/>
                  <a:pt x="27" y="109"/>
                </a:cubicBezTo>
                <a:cubicBezTo>
                  <a:pt x="33" y="113"/>
                  <a:pt x="40" y="116"/>
                  <a:pt x="47" y="117"/>
                </a:cubicBezTo>
                <a:cubicBezTo>
                  <a:pt x="55" y="118"/>
                  <a:pt x="64" y="118"/>
                  <a:pt x="74" y="118"/>
                </a:cubicBezTo>
                <a:cubicBezTo>
                  <a:pt x="87" y="118"/>
                  <a:pt x="98" y="117"/>
                  <a:pt x="108" y="115"/>
                </a:cubicBezTo>
                <a:cubicBezTo>
                  <a:pt x="118" y="113"/>
                  <a:pt x="126" y="109"/>
                  <a:pt x="133" y="102"/>
                </a:cubicBezTo>
                <a:cubicBezTo>
                  <a:pt x="140" y="96"/>
                  <a:pt x="143" y="86"/>
                  <a:pt x="143" y="73"/>
                </a:cubicBezTo>
                <a:close/>
                <a:moveTo>
                  <a:pt x="143" y="7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95"/>
          <p:cNvSpPr>
            <a:spLocks noEditPoints="1"/>
          </p:cNvSpPr>
          <p:nvPr/>
        </p:nvSpPr>
        <p:spPr bwMode="auto">
          <a:xfrm>
            <a:off x="2505075" y="5275263"/>
            <a:ext cx="185738" cy="85725"/>
          </a:xfrm>
          <a:custGeom>
            <a:avLst/>
            <a:gdLst>
              <a:gd name="T0" fmla="*/ 235 w 235"/>
              <a:gd name="T1" fmla="*/ 110 h 110"/>
              <a:gd name="T2" fmla="*/ 223 w 235"/>
              <a:gd name="T3" fmla="*/ 110 h 110"/>
              <a:gd name="T4" fmla="*/ 221 w 235"/>
              <a:gd name="T5" fmla="*/ 92 h 110"/>
              <a:gd name="T6" fmla="*/ 213 w 235"/>
              <a:gd name="T7" fmla="*/ 84 h 110"/>
              <a:gd name="T8" fmla="*/ 103 w 235"/>
              <a:gd name="T9" fmla="*/ 84 h 110"/>
              <a:gd name="T10" fmla="*/ 103 w 235"/>
              <a:gd name="T11" fmla="*/ 110 h 110"/>
              <a:gd name="T12" fmla="*/ 91 w 235"/>
              <a:gd name="T13" fmla="*/ 110 h 110"/>
              <a:gd name="T14" fmla="*/ 91 w 235"/>
              <a:gd name="T15" fmla="*/ 84 h 110"/>
              <a:gd name="T16" fmla="*/ 51 w 235"/>
              <a:gd name="T17" fmla="*/ 84 h 110"/>
              <a:gd name="T18" fmla="*/ 31 w 235"/>
              <a:gd name="T19" fmla="*/ 80 h 110"/>
              <a:gd name="T20" fmla="*/ 15 w 235"/>
              <a:gd name="T21" fmla="*/ 68 h 110"/>
              <a:gd name="T22" fmla="*/ 4 w 235"/>
              <a:gd name="T23" fmla="*/ 50 h 110"/>
              <a:gd name="T24" fmla="*/ 0 w 235"/>
              <a:gd name="T25" fmla="*/ 30 h 110"/>
              <a:gd name="T26" fmla="*/ 7 w 235"/>
              <a:gd name="T27" fmla="*/ 10 h 110"/>
              <a:gd name="T28" fmla="*/ 24 w 235"/>
              <a:gd name="T29" fmla="*/ 0 h 110"/>
              <a:gd name="T30" fmla="*/ 35 w 235"/>
              <a:gd name="T31" fmla="*/ 5 h 110"/>
              <a:gd name="T32" fmla="*/ 39 w 235"/>
              <a:gd name="T33" fmla="*/ 16 h 110"/>
              <a:gd name="T34" fmla="*/ 35 w 235"/>
              <a:gd name="T35" fmla="*/ 26 h 110"/>
              <a:gd name="T36" fmla="*/ 24 w 235"/>
              <a:gd name="T37" fmla="*/ 31 h 110"/>
              <a:gd name="T38" fmla="*/ 10 w 235"/>
              <a:gd name="T39" fmla="*/ 22 h 110"/>
              <a:gd name="T40" fmla="*/ 9 w 235"/>
              <a:gd name="T41" fmla="*/ 31 h 110"/>
              <a:gd name="T42" fmla="*/ 16 w 235"/>
              <a:gd name="T43" fmla="*/ 48 h 110"/>
              <a:gd name="T44" fmla="*/ 32 w 235"/>
              <a:gd name="T45" fmla="*/ 59 h 110"/>
              <a:gd name="T46" fmla="*/ 52 w 235"/>
              <a:gd name="T47" fmla="*/ 62 h 110"/>
              <a:gd name="T48" fmla="*/ 91 w 235"/>
              <a:gd name="T49" fmla="*/ 62 h 110"/>
              <a:gd name="T50" fmla="*/ 91 w 235"/>
              <a:gd name="T51" fmla="*/ 23 h 110"/>
              <a:gd name="T52" fmla="*/ 103 w 235"/>
              <a:gd name="T53" fmla="*/ 23 h 110"/>
              <a:gd name="T54" fmla="*/ 103 w 235"/>
              <a:gd name="T55" fmla="*/ 61 h 110"/>
              <a:gd name="T56" fmla="*/ 213 w 235"/>
              <a:gd name="T57" fmla="*/ 61 h 110"/>
              <a:gd name="T58" fmla="*/ 221 w 235"/>
              <a:gd name="T59" fmla="*/ 51 h 110"/>
              <a:gd name="T60" fmla="*/ 223 w 235"/>
              <a:gd name="T61" fmla="*/ 29 h 110"/>
              <a:gd name="T62" fmla="*/ 235 w 235"/>
              <a:gd name="T63" fmla="*/ 29 h 110"/>
              <a:gd name="T64" fmla="*/ 235 w 235"/>
              <a:gd name="T65" fmla="*/ 110 h 110"/>
              <a:gd name="T66" fmla="*/ 235 w 235"/>
              <a:gd name="T67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5" h="110">
                <a:moveTo>
                  <a:pt x="235" y="110"/>
                </a:moveTo>
                <a:lnTo>
                  <a:pt x="223" y="110"/>
                </a:lnTo>
                <a:cubicBezTo>
                  <a:pt x="223" y="103"/>
                  <a:pt x="223" y="97"/>
                  <a:pt x="221" y="92"/>
                </a:cubicBezTo>
                <a:cubicBezTo>
                  <a:pt x="220" y="87"/>
                  <a:pt x="217" y="84"/>
                  <a:pt x="213" y="84"/>
                </a:cubicBezTo>
                <a:lnTo>
                  <a:pt x="103" y="84"/>
                </a:lnTo>
                <a:lnTo>
                  <a:pt x="103" y="110"/>
                </a:lnTo>
                <a:lnTo>
                  <a:pt x="91" y="110"/>
                </a:lnTo>
                <a:lnTo>
                  <a:pt x="91" y="84"/>
                </a:lnTo>
                <a:lnTo>
                  <a:pt x="51" y="84"/>
                </a:lnTo>
                <a:cubicBezTo>
                  <a:pt x="44" y="84"/>
                  <a:pt x="38" y="83"/>
                  <a:pt x="31" y="80"/>
                </a:cubicBezTo>
                <a:cubicBezTo>
                  <a:pt x="25" y="77"/>
                  <a:pt x="20" y="73"/>
                  <a:pt x="15" y="68"/>
                </a:cubicBezTo>
                <a:cubicBezTo>
                  <a:pt x="10" y="63"/>
                  <a:pt x="7" y="57"/>
                  <a:pt x="4" y="50"/>
                </a:cubicBezTo>
                <a:cubicBezTo>
                  <a:pt x="1" y="44"/>
                  <a:pt x="0" y="37"/>
                  <a:pt x="0" y="30"/>
                </a:cubicBezTo>
                <a:cubicBezTo>
                  <a:pt x="0" y="22"/>
                  <a:pt x="2" y="16"/>
                  <a:pt x="7" y="10"/>
                </a:cubicBezTo>
                <a:cubicBezTo>
                  <a:pt x="11" y="4"/>
                  <a:pt x="17" y="0"/>
                  <a:pt x="24" y="0"/>
                </a:cubicBezTo>
                <a:cubicBezTo>
                  <a:pt x="29" y="0"/>
                  <a:pt x="32" y="2"/>
                  <a:pt x="35" y="5"/>
                </a:cubicBezTo>
                <a:cubicBezTo>
                  <a:pt x="38" y="8"/>
                  <a:pt x="39" y="11"/>
                  <a:pt x="39" y="16"/>
                </a:cubicBezTo>
                <a:cubicBezTo>
                  <a:pt x="39" y="20"/>
                  <a:pt x="38" y="23"/>
                  <a:pt x="35" y="26"/>
                </a:cubicBezTo>
                <a:cubicBezTo>
                  <a:pt x="32" y="29"/>
                  <a:pt x="29" y="31"/>
                  <a:pt x="24" y="31"/>
                </a:cubicBezTo>
                <a:cubicBezTo>
                  <a:pt x="17" y="31"/>
                  <a:pt x="13" y="28"/>
                  <a:pt x="10" y="22"/>
                </a:cubicBezTo>
                <a:cubicBezTo>
                  <a:pt x="9" y="25"/>
                  <a:pt x="9" y="29"/>
                  <a:pt x="9" y="31"/>
                </a:cubicBezTo>
                <a:cubicBezTo>
                  <a:pt x="9" y="38"/>
                  <a:pt x="11" y="43"/>
                  <a:pt x="16" y="48"/>
                </a:cubicBezTo>
                <a:cubicBezTo>
                  <a:pt x="20" y="53"/>
                  <a:pt x="26" y="56"/>
                  <a:pt x="32" y="59"/>
                </a:cubicBezTo>
                <a:cubicBezTo>
                  <a:pt x="39" y="61"/>
                  <a:pt x="46" y="62"/>
                  <a:pt x="52" y="62"/>
                </a:cubicBezTo>
                <a:lnTo>
                  <a:pt x="91" y="62"/>
                </a:lnTo>
                <a:lnTo>
                  <a:pt x="91" y="23"/>
                </a:lnTo>
                <a:lnTo>
                  <a:pt x="103" y="23"/>
                </a:lnTo>
                <a:lnTo>
                  <a:pt x="103" y="61"/>
                </a:lnTo>
                <a:lnTo>
                  <a:pt x="213" y="61"/>
                </a:lnTo>
                <a:cubicBezTo>
                  <a:pt x="217" y="61"/>
                  <a:pt x="220" y="57"/>
                  <a:pt x="221" y="51"/>
                </a:cubicBezTo>
                <a:cubicBezTo>
                  <a:pt x="223" y="44"/>
                  <a:pt x="223" y="37"/>
                  <a:pt x="223" y="29"/>
                </a:cubicBezTo>
                <a:lnTo>
                  <a:pt x="235" y="29"/>
                </a:lnTo>
                <a:lnTo>
                  <a:pt x="235" y="110"/>
                </a:lnTo>
                <a:close/>
                <a:moveTo>
                  <a:pt x="235" y="11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Freeform 96"/>
          <p:cNvSpPr>
            <a:spLocks noEditPoints="1"/>
          </p:cNvSpPr>
          <p:nvPr/>
        </p:nvSpPr>
        <p:spPr bwMode="auto">
          <a:xfrm>
            <a:off x="2573338" y="5073651"/>
            <a:ext cx="120650" cy="120650"/>
          </a:xfrm>
          <a:custGeom>
            <a:avLst/>
            <a:gdLst>
              <a:gd name="T0" fmla="*/ 116 w 153"/>
              <a:gd name="T1" fmla="*/ 151 h 151"/>
              <a:gd name="T2" fmla="*/ 84 w 153"/>
              <a:gd name="T3" fmla="*/ 135 h 151"/>
              <a:gd name="T4" fmla="*/ 66 w 153"/>
              <a:gd name="T5" fmla="*/ 98 h 151"/>
              <a:gd name="T6" fmla="*/ 61 w 153"/>
              <a:gd name="T7" fmla="*/ 56 h 151"/>
              <a:gd name="T8" fmla="*/ 48 w 153"/>
              <a:gd name="T9" fmla="*/ 56 h 151"/>
              <a:gd name="T10" fmla="*/ 29 w 153"/>
              <a:gd name="T11" fmla="*/ 60 h 151"/>
              <a:gd name="T12" fmla="*/ 14 w 153"/>
              <a:gd name="T13" fmla="*/ 72 h 151"/>
              <a:gd name="T14" fmla="*/ 8 w 153"/>
              <a:gd name="T15" fmla="*/ 90 h 151"/>
              <a:gd name="T16" fmla="*/ 18 w 153"/>
              <a:gd name="T17" fmla="*/ 124 h 151"/>
              <a:gd name="T18" fmla="*/ 23 w 153"/>
              <a:gd name="T19" fmla="*/ 113 h 151"/>
              <a:gd name="T20" fmla="*/ 34 w 153"/>
              <a:gd name="T21" fmla="*/ 109 h 151"/>
              <a:gd name="T22" fmla="*/ 46 w 153"/>
              <a:gd name="T23" fmla="*/ 114 h 151"/>
              <a:gd name="T24" fmla="*/ 50 w 153"/>
              <a:gd name="T25" fmla="*/ 125 h 151"/>
              <a:gd name="T26" fmla="*/ 46 w 153"/>
              <a:gd name="T27" fmla="*/ 136 h 151"/>
              <a:gd name="T28" fmla="*/ 34 w 153"/>
              <a:gd name="T29" fmla="*/ 141 h 151"/>
              <a:gd name="T30" fmla="*/ 8 w 153"/>
              <a:gd name="T31" fmla="*/ 125 h 151"/>
              <a:gd name="T32" fmla="*/ 0 w 153"/>
              <a:gd name="T33" fmla="*/ 90 h 151"/>
              <a:gd name="T34" fmla="*/ 6 w 153"/>
              <a:gd name="T35" fmla="*/ 63 h 151"/>
              <a:gd name="T36" fmla="*/ 22 w 153"/>
              <a:gd name="T37" fmla="*/ 41 h 151"/>
              <a:gd name="T38" fmla="*/ 47 w 153"/>
              <a:gd name="T39" fmla="*/ 32 h 151"/>
              <a:gd name="T40" fmla="*/ 122 w 153"/>
              <a:gd name="T41" fmla="*/ 32 h 151"/>
              <a:gd name="T42" fmla="*/ 134 w 153"/>
              <a:gd name="T43" fmla="*/ 29 h 151"/>
              <a:gd name="T44" fmla="*/ 139 w 153"/>
              <a:gd name="T45" fmla="*/ 20 h 151"/>
              <a:gd name="T46" fmla="*/ 134 w 153"/>
              <a:gd name="T47" fmla="*/ 12 h 151"/>
              <a:gd name="T48" fmla="*/ 122 w 153"/>
              <a:gd name="T49" fmla="*/ 9 h 151"/>
              <a:gd name="T50" fmla="*/ 101 w 153"/>
              <a:gd name="T51" fmla="*/ 9 h 151"/>
              <a:gd name="T52" fmla="*/ 101 w 153"/>
              <a:gd name="T53" fmla="*/ 0 h 151"/>
              <a:gd name="T54" fmla="*/ 122 w 153"/>
              <a:gd name="T55" fmla="*/ 0 h 151"/>
              <a:gd name="T56" fmla="*/ 136 w 153"/>
              <a:gd name="T57" fmla="*/ 4 h 151"/>
              <a:gd name="T58" fmla="*/ 147 w 153"/>
              <a:gd name="T59" fmla="*/ 14 h 151"/>
              <a:gd name="T60" fmla="*/ 151 w 153"/>
              <a:gd name="T61" fmla="*/ 28 h 151"/>
              <a:gd name="T62" fmla="*/ 144 w 153"/>
              <a:gd name="T63" fmla="*/ 45 h 151"/>
              <a:gd name="T64" fmla="*/ 125 w 153"/>
              <a:gd name="T65" fmla="*/ 53 h 151"/>
              <a:gd name="T66" fmla="*/ 145 w 153"/>
              <a:gd name="T67" fmla="*/ 71 h 151"/>
              <a:gd name="T68" fmla="*/ 153 w 153"/>
              <a:gd name="T69" fmla="*/ 97 h 151"/>
              <a:gd name="T70" fmla="*/ 149 w 153"/>
              <a:gd name="T71" fmla="*/ 122 h 151"/>
              <a:gd name="T72" fmla="*/ 137 w 153"/>
              <a:gd name="T73" fmla="*/ 143 h 151"/>
              <a:gd name="T74" fmla="*/ 116 w 153"/>
              <a:gd name="T75" fmla="*/ 151 h 151"/>
              <a:gd name="T76" fmla="*/ 116 w 153"/>
              <a:gd name="T77" fmla="*/ 124 h 151"/>
              <a:gd name="T78" fmla="*/ 136 w 153"/>
              <a:gd name="T79" fmla="*/ 115 h 151"/>
              <a:gd name="T80" fmla="*/ 144 w 153"/>
              <a:gd name="T81" fmla="*/ 95 h 151"/>
              <a:gd name="T82" fmla="*/ 139 w 153"/>
              <a:gd name="T83" fmla="*/ 75 h 151"/>
              <a:gd name="T84" fmla="*/ 124 w 153"/>
              <a:gd name="T85" fmla="*/ 61 h 151"/>
              <a:gd name="T86" fmla="*/ 104 w 153"/>
              <a:gd name="T87" fmla="*/ 56 h 151"/>
              <a:gd name="T88" fmla="*/ 70 w 153"/>
              <a:gd name="T89" fmla="*/ 56 h 151"/>
              <a:gd name="T90" fmla="*/ 75 w 153"/>
              <a:gd name="T91" fmla="*/ 87 h 151"/>
              <a:gd name="T92" fmla="*/ 90 w 153"/>
              <a:gd name="T93" fmla="*/ 113 h 151"/>
              <a:gd name="T94" fmla="*/ 116 w 153"/>
              <a:gd name="T95" fmla="*/ 124 h 151"/>
              <a:gd name="T96" fmla="*/ 116 w 153"/>
              <a:gd name="T97" fmla="*/ 12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151">
                <a:moveTo>
                  <a:pt x="116" y="151"/>
                </a:moveTo>
                <a:cubicBezTo>
                  <a:pt x="103" y="151"/>
                  <a:pt x="92" y="145"/>
                  <a:pt x="84" y="135"/>
                </a:cubicBezTo>
                <a:cubicBezTo>
                  <a:pt x="76" y="125"/>
                  <a:pt x="70" y="112"/>
                  <a:pt x="66" y="98"/>
                </a:cubicBezTo>
                <a:cubicBezTo>
                  <a:pt x="63" y="83"/>
                  <a:pt x="61" y="69"/>
                  <a:pt x="61" y="56"/>
                </a:cubicBezTo>
                <a:lnTo>
                  <a:pt x="48" y="56"/>
                </a:lnTo>
                <a:cubicBezTo>
                  <a:pt x="41" y="56"/>
                  <a:pt x="35" y="57"/>
                  <a:pt x="29" y="60"/>
                </a:cubicBezTo>
                <a:cubicBezTo>
                  <a:pt x="23" y="63"/>
                  <a:pt x="18" y="67"/>
                  <a:pt x="14" y="72"/>
                </a:cubicBezTo>
                <a:cubicBezTo>
                  <a:pt x="10" y="78"/>
                  <a:pt x="8" y="84"/>
                  <a:pt x="8" y="90"/>
                </a:cubicBezTo>
                <a:cubicBezTo>
                  <a:pt x="8" y="105"/>
                  <a:pt x="12" y="116"/>
                  <a:pt x="18" y="124"/>
                </a:cubicBezTo>
                <a:cubicBezTo>
                  <a:pt x="18" y="119"/>
                  <a:pt x="20" y="116"/>
                  <a:pt x="23" y="113"/>
                </a:cubicBezTo>
                <a:cubicBezTo>
                  <a:pt x="26" y="110"/>
                  <a:pt x="30" y="109"/>
                  <a:pt x="34" y="109"/>
                </a:cubicBezTo>
                <a:cubicBezTo>
                  <a:pt x="39" y="109"/>
                  <a:pt x="42" y="111"/>
                  <a:pt x="46" y="114"/>
                </a:cubicBezTo>
                <a:cubicBezTo>
                  <a:pt x="49" y="117"/>
                  <a:pt x="50" y="121"/>
                  <a:pt x="50" y="125"/>
                </a:cubicBezTo>
                <a:cubicBezTo>
                  <a:pt x="50" y="129"/>
                  <a:pt x="49" y="133"/>
                  <a:pt x="46" y="136"/>
                </a:cubicBezTo>
                <a:cubicBezTo>
                  <a:pt x="42" y="139"/>
                  <a:pt x="39" y="141"/>
                  <a:pt x="34" y="141"/>
                </a:cubicBezTo>
                <a:cubicBezTo>
                  <a:pt x="23" y="141"/>
                  <a:pt x="14" y="136"/>
                  <a:pt x="8" y="125"/>
                </a:cubicBezTo>
                <a:cubicBezTo>
                  <a:pt x="2" y="114"/>
                  <a:pt x="0" y="103"/>
                  <a:pt x="0" y="90"/>
                </a:cubicBezTo>
                <a:cubicBezTo>
                  <a:pt x="0" y="81"/>
                  <a:pt x="2" y="72"/>
                  <a:pt x="6" y="63"/>
                </a:cubicBezTo>
                <a:cubicBezTo>
                  <a:pt x="9" y="54"/>
                  <a:pt x="15" y="46"/>
                  <a:pt x="22" y="41"/>
                </a:cubicBezTo>
                <a:cubicBezTo>
                  <a:pt x="29" y="35"/>
                  <a:pt x="37" y="32"/>
                  <a:pt x="47" y="32"/>
                </a:cubicBezTo>
                <a:lnTo>
                  <a:pt x="122" y="32"/>
                </a:lnTo>
                <a:cubicBezTo>
                  <a:pt x="126" y="32"/>
                  <a:pt x="130" y="31"/>
                  <a:pt x="134" y="29"/>
                </a:cubicBezTo>
                <a:cubicBezTo>
                  <a:pt x="138" y="27"/>
                  <a:pt x="139" y="24"/>
                  <a:pt x="139" y="20"/>
                </a:cubicBezTo>
                <a:cubicBezTo>
                  <a:pt x="139" y="17"/>
                  <a:pt x="138" y="14"/>
                  <a:pt x="134" y="12"/>
                </a:cubicBezTo>
                <a:cubicBezTo>
                  <a:pt x="130" y="10"/>
                  <a:pt x="126" y="9"/>
                  <a:pt x="122" y="9"/>
                </a:cubicBezTo>
                <a:lnTo>
                  <a:pt x="101" y="9"/>
                </a:lnTo>
                <a:lnTo>
                  <a:pt x="101" y="0"/>
                </a:lnTo>
                <a:lnTo>
                  <a:pt x="122" y="0"/>
                </a:lnTo>
                <a:cubicBezTo>
                  <a:pt x="127" y="0"/>
                  <a:pt x="132" y="1"/>
                  <a:pt x="136" y="4"/>
                </a:cubicBezTo>
                <a:cubicBezTo>
                  <a:pt x="141" y="6"/>
                  <a:pt x="144" y="10"/>
                  <a:pt x="147" y="14"/>
                </a:cubicBezTo>
                <a:cubicBezTo>
                  <a:pt x="150" y="18"/>
                  <a:pt x="151" y="23"/>
                  <a:pt x="151" y="28"/>
                </a:cubicBezTo>
                <a:cubicBezTo>
                  <a:pt x="151" y="35"/>
                  <a:pt x="149" y="40"/>
                  <a:pt x="144" y="45"/>
                </a:cubicBezTo>
                <a:cubicBezTo>
                  <a:pt x="138" y="50"/>
                  <a:pt x="132" y="53"/>
                  <a:pt x="125" y="53"/>
                </a:cubicBezTo>
                <a:cubicBezTo>
                  <a:pt x="134" y="57"/>
                  <a:pt x="140" y="63"/>
                  <a:pt x="145" y="71"/>
                </a:cubicBezTo>
                <a:cubicBezTo>
                  <a:pt x="150" y="79"/>
                  <a:pt x="153" y="88"/>
                  <a:pt x="153" y="97"/>
                </a:cubicBezTo>
                <a:cubicBezTo>
                  <a:pt x="153" y="105"/>
                  <a:pt x="151" y="114"/>
                  <a:pt x="149" y="122"/>
                </a:cubicBezTo>
                <a:cubicBezTo>
                  <a:pt x="147" y="130"/>
                  <a:pt x="143" y="137"/>
                  <a:pt x="137" y="143"/>
                </a:cubicBezTo>
                <a:cubicBezTo>
                  <a:pt x="132" y="148"/>
                  <a:pt x="125" y="151"/>
                  <a:pt x="116" y="151"/>
                </a:cubicBezTo>
                <a:close/>
                <a:moveTo>
                  <a:pt x="116" y="124"/>
                </a:moveTo>
                <a:cubicBezTo>
                  <a:pt x="124" y="124"/>
                  <a:pt x="131" y="121"/>
                  <a:pt x="136" y="115"/>
                </a:cubicBezTo>
                <a:cubicBezTo>
                  <a:pt x="141" y="109"/>
                  <a:pt x="144" y="103"/>
                  <a:pt x="144" y="95"/>
                </a:cubicBezTo>
                <a:cubicBezTo>
                  <a:pt x="144" y="87"/>
                  <a:pt x="142" y="81"/>
                  <a:pt x="139" y="75"/>
                </a:cubicBezTo>
                <a:cubicBezTo>
                  <a:pt x="135" y="69"/>
                  <a:pt x="130" y="65"/>
                  <a:pt x="124" y="61"/>
                </a:cubicBezTo>
                <a:cubicBezTo>
                  <a:pt x="118" y="58"/>
                  <a:pt x="111" y="56"/>
                  <a:pt x="104" y="56"/>
                </a:cubicBezTo>
                <a:lnTo>
                  <a:pt x="70" y="56"/>
                </a:lnTo>
                <a:cubicBezTo>
                  <a:pt x="70" y="66"/>
                  <a:pt x="72" y="76"/>
                  <a:pt x="75" y="87"/>
                </a:cubicBezTo>
                <a:cubicBezTo>
                  <a:pt x="78" y="97"/>
                  <a:pt x="83" y="106"/>
                  <a:pt x="90" y="113"/>
                </a:cubicBezTo>
                <a:cubicBezTo>
                  <a:pt x="97" y="120"/>
                  <a:pt x="106" y="124"/>
                  <a:pt x="116" y="124"/>
                </a:cubicBezTo>
                <a:close/>
                <a:moveTo>
                  <a:pt x="116" y="12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" name="Freeform 97"/>
          <p:cNvSpPr>
            <a:spLocks noEditPoints="1"/>
          </p:cNvSpPr>
          <p:nvPr/>
        </p:nvSpPr>
        <p:spPr bwMode="auto">
          <a:xfrm>
            <a:off x="2573338" y="4892676"/>
            <a:ext cx="120650" cy="85725"/>
          </a:xfrm>
          <a:custGeom>
            <a:avLst/>
            <a:gdLst>
              <a:gd name="T0" fmla="*/ 150 w 153"/>
              <a:gd name="T1" fmla="*/ 109 h 109"/>
              <a:gd name="T2" fmla="*/ 96 w 153"/>
              <a:gd name="T3" fmla="*/ 109 h 109"/>
              <a:gd name="T4" fmla="*/ 93 w 153"/>
              <a:gd name="T5" fmla="*/ 106 h 109"/>
              <a:gd name="T6" fmla="*/ 93 w 153"/>
              <a:gd name="T7" fmla="*/ 102 h 109"/>
              <a:gd name="T8" fmla="*/ 96 w 153"/>
              <a:gd name="T9" fmla="*/ 99 h 109"/>
              <a:gd name="T10" fmla="*/ 144 w 153"/>
              <a:gd name="T11" fmla="*/ 54 h 109"/>
              <a:gd name="T12" fmla="*/ 137 w 153"/>
              <a:gd name="T13" fmla="*/ 28 h 109"/>
              <a:gd name="T14" fmla="*/ 115 w 153"/>
              <a:gd name="T15" fmla="*/ 17 h 109"/>
              <a:gd name="T16" fmla="*/ 96 w 153"/>
              <a:gd name="T17" fmla="*/ 26 h 109"/>
              <a:gd name="T18" fmla="*/ 86 w 153"/>
              <a:gd name="T19" fmla="*/ 45 h 109"/>
              <a:gd name="T20" fmla="*/ 82 w 153"/>
              <a:gd name="T21" fmla="*/ 68 h 109"/>
              <a:gd name="T22" fmla="*/ 74 w 153"/>
              <a:gd name="T23" fmla="*/ 88 h 109"/>
              <a:gd name="T24" fmla="*/ 61 w 153"/>
              <a:gd name="T25" fmla="*/ 103 h 109"/>
              <a:gd name="T26" fmla="*/ 41 w 153"/>
              <a:gd name="T27" fmla="*/ 109 h 109"/>
              <a:gd name="T28" fmla="*/ 17 w 153"/>
              <a:gd name="T29" fmla="*/ 101 h 109"/>
              <a:gd name="T30" fmla="*/ 4 w 153"/>
              <a:gd name="T31" fmla="*/ 81 h 109"/>
              <a:gd name="T32" fmla="*/ 0 w 153"/>
              <a:gd name="T33" fmla="*/ 54 h 109"/>
              <a:gd name="T34" fmla="*/ 9 w 153"/>
              <a:gd name="T35" fmla="*/ 25 h 109"/>
              <a:gd name="T36" fmla="*/ 0 w 153"/>
              <a:gd name="T37" fmla="*/ 15 h 109"/>
              <a:gd name="T38" fmla="*/ 0 w 153"/>
              <a:gd name="T39" fmla="*/ 13 h 109"/>
              <a:gd name="T40" fmla="*/ 0 w 153"/>
              <a:gd name="T41" fmla="*/ 11 h 109"/>
              <a:gd name="T42" fmla="*/ 1 w 153"/>
              <a:gd name="T43" fmla="*/ 9 h 109"/>
              <a:gd name="T44" fmla="*/ 2 w 153"/>
              <a:gd name="T45" fmla="*/ 8 h 109"/>
              <a:gd name="T46" fmla="*/ 46 w 153"/>
              <a:gd name="T47" fmla="*/ 8 h 109"/>
              <a:gd name="T48" fmla="*/ 49 w 153"/>
              <a:gd name="T49" fmla="*/ 11 h 109"/>
              <a:gd name="T50" fmla="*/ 49 w 153"/>
              <a:gd name="T51" fmla="*/ 15 h 109"/>
              <a:gd name="T52" fmla="*/ 46 w 153"/>
              <a:gd name="T53" fmla="*/ 18 h 109"/>
              <a:gd name="T54" fmla="*/ 18 w 153"/>
              <a:gd name="T55" fmla="*/ 28 h 109"/>
              <a:gd name="T56" fmla="*/ 7 w 153"/>
              <a:gd name="T57" fmla="*/ 55 h 109"/>
              <a:gd name="T58" fmla="*/ 13 w 153"/>
              <a:gd name="T59" fmla="*/ 81 h 109"/>
              <a:gd name="T60" fmla="*/ 32 w 153"/>
              <a:gd name="T61" fmla="*/ 92 h 109"/>
              <a:gd name="T62" fmla="*/ 47 w 153"/>
              <a:gd name="T63" fmla="*/ 84 h 109"/>
              <a:gd name="T64" fmla="*/ 56 w 153"/>
              <a:gd name="T65" fmla="*/ 65 h 109"/>
              <a:gd name="T66" fmla="*/ 60 w 153"/>
              <a:gd name="T67" fmla="*/ 43 h 109"/>
              <a:gd name="T68" fmla="*/ 69 w 153"/>
              <a:gd name="T69" fmla="*/ 22 h 109"/>
              <a:gd name="T70" fmla="*/ 84 w 153"/>
              <a:gd name="T71" fmla="*/ 6 h 109"/>
              <a:gd name="T72" fmla="*/ 106 w 153"/>
              <a:gd name="T73" fmla="*/ 0 h 109"/>
              <a:gd name="T74" fmla="*/ 127 w 153"/>
              <a:gd name="T75" fmla="*/ 4 h 109"/>
              <a:gd name="T76" fmla="*/ 141 w 153"/>
              <a:gd name="T77" fmla="*/ 16 h 109"/>
              <a:gd name="T78" fmla="*/ 150 w 153"/>
              <a:gd name="T79" fmla="*/ 33 h 109"/>
              <a:gd name="T80" fmla="*/ 153 w 153"/>
              <a:gd name="T81" fmla="*/ 54 h 109"/>
              <a:gd name="T82" fmla="*/ 139 w 153"/>
              <a:gd name="T83" fmla="*/ 90 h 109"/>
              <a:gd name="T84" fmla="*/ 152 w 153"/>
              <a:gd name="T85" fmla="*/ 102 h 109"/>
              <a:gd name="T86" fmla="*/ 153 w 153"/>
              <a:gd name="T87" fmla="*/ 104 h 109"/>
              <a:gd name="T88" fmla="*/ 153 w 153"/>
              <a:gd name="T89" fmla="*/ 106 h 109"/>
              <a:gd name="T90" fmla="*/ 150 w 153"/>
              <a:gd name="T91" fmla="*/ 109 h 109"/>
              <a:gd name="T92" fmla="*/ 150 w 153"/>
              <a:gd name="T9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3" h="109">
                <a:moveTo>
                  <a:pt x="150" y="109"/>
                </a:moveTo>
                <a:lnTo>
                  <a:pt x="96" y="109"/>
                </a:lnTo>
                <a:cubicBezTo>
                  <a:pt x="94" y="109"/>
                  <a:pt x="93" y="108"/>
                  <a:pt x="93" y="106"/>
                </a:cubicBezTo>
                <a:lnTo>
                  <a:pt x="93" y="102"/>
                </a:lnTo>
                <a:cubicBezTo>
                  <a:pt x="93" y="101"/>
                  <a:pt x="94" y="100"/>
                  <a:pt x="96" y="99"/>
                </a:cubicBezTo>
                <a:cubicBezTo>
                  <a:pt x="128" y="93"/>
                  <a:pt x="144" y="78"/>
                  <a:pt x="144" y="54"/>
                </a:cubicBezTo>
                <a:cubicBezTo>
                  <a:pt x="144" y="44"/>
                  <a:pt x="142" y="35"/>
                  <a:pt x="137" y="28"/>
                </a:cubicBezTo>
                <a:cubicBezTo>
                  <a:pt x="132" y="21"/>
                  <a:pt x="125" y="17"/>
                  <a:pt x="115" y="17"/>
                </a:cubicBezTo>
                <a:cubicBezTo>
                  <a:pt x="108" y="17"/>
                  <a:pt x="101" y="20"/>
                  <a:pt x="96" y="26"/>
                </a:cubicBezTo>
                <a:cubicBezTo>
                  <a:pt x="91" y="31"/>
                  <a:pt x="88" y="38"/>
                  <a:pt x="86" y="45"/>
                </a:cubicBezTo>
                <a:lnTo>
                  <a:pt x="82" y="68"/>
                </a:lnTo>
                <a:cubicBezTo>
                  <a:pt x="80" y="75"/>
                  <a:pt x="78" y="82"/>
                  <a:pt x="74" y="88"/>
                </a:cubicBezTo>
                <a:cubicBezTo>
                  <a:pt x="71" y="94"/>
                  <a:pt x="66" y="99"/>
                  <a:pt x="61" y="103"/>
                </a:cubicBezTo>
                <a:cubicBezTo>
                  <a:pt x="55" y="107"/>
                  <a:pt x="49" y="109"/>
                  <a:pt x="41" y="109"/>
                </a:cubicBezTo>
                <a:cubicBezTo>
                  <a:pt x="31" y="109"/>
                  <a:pt x="23" y="106"/>
                  <a:pt x="17" y="101"/>
                </a:cubicBezTo>
                <a:cubicBezTo>
                  <a:pt x="11" y="96"/>
                  <a:pt x="6" y="89"/>
                  <a:pt x="4" y="81"/>
                </a:cubicBezTo>
                <a:cubicBezTo>
                  <a:pt x="1" y="73"/>
                  <a:pt x="0" y="64"/>
                  <a:pt x="0" y="54"/>
                </a:cubicBezTo>
                <a:cubicBezTo>
                  <a:pt x="0" y="43"/>
                  <a:pt x="3" y="33"/>
                  <a:pt x="9" y="25"/>
                </a:cubicBezTo>
                <a:lnTo>
                  <a:pt x="0" y="15"/>
                </a:lnTo>
                <a:cubicBezTo>
                  <a:pt x="0" y="15"/>
                  <a:pt x="0" y="14"/>
                  <a:pt x="0" y="13"/>
                </a:cubicBezTo>
                <a:lnTo>
                  <a:pt x="0" y="11"/>
                </a:lnTo>
                <a:cubicBezTo>
                  <a:pt x="0" y="10"/>
                  <a:pt x="0" y="10"/>
                  <a:pt x="1" y="9"/>
                </a:cubicBezTo>
                <a:cubicBezTo>
                  <a:pt x="1" y="9"/>
                  <a:pt x="2" y="8"/>
                  <a:pt x="2" y="8"/>
                </a:cubicBezTo>
                <a:lnTo>
                  <a:pt x="46" y="8"/>
                </a:lnTo>
                <a:cubicBezTo>
                  <a:pt x="48" y="8"/>
                  <a:pt x="49" y="9"/>
                  <a:pt x="49" y="11"/>
                </a:cubicBezTo>
                <a:lnTo>
                  <a:pt x="49" y="15"/>
                </a:lnTo>
                <a:cubicBezTo>
                  <a:pt x="49" y="17"/>
                  <a:pt x="48" y="18"/>
                  <a:pt x="46" y="18"/>
                </a:cubicBezTo>
                <a:cubicBezTo>
                  <a:pt x="34" y="18"/>
                  <a:pt x="25" y="21"/>
                  <a:pt x="18" y="28"/>
                </a:cubicBezTo>
                <a:cubicBezTo>
                  <a:pt x="11" y="34"/>
                  <a:pt x="7" y="43"/>
                  <a:pt x="7" y="55"/>
                </a:cubicBezTo>
                <a:cubicBezTo>
                  <a:pt x="7" y="65"/>
                  <a:pt x="9" y="73"/>
                  <a:pt x="13" y="81"/>
                </a:cubicBezTo>
                <a:cubicBezTo>
                  <a:pt x="17" y="88"/>
                  <a:pt x="23" y="92"/>
                  <a:pt x="32" y="92"/>
                </a:cubicBezTo>
                <a:cubicBezTo>
                  <a:pt x="38" y="92"/>
                  <a:pt x="43" y="89"/>
                  <a:pt x="47" y="84"/>
                </a:cubicBezTo>
                <a:cubicBezTo>
                  <a:pt x="51" y="79"/>
                  <a:pt x="54" y="72"/>
                  <a:pt x="56" y="65"/>
                </a:cubicBezTo>
                <a:lnTo>
                  <a:pt x="60" y="43"/>
                </a:lnTo>
                <a:cubicBezTo>
                  <a:pt x="62" y="35"/>
                  <a:pt x="65" y="28"/>
                  <a:pt x="69" y="22"/>
                </a:cubicBezTo>
                <a:cubicBezTo>
                  <a:pt x="73" y="15"/>
                  <a:pt x="78" y="10"/>
                  <a:pt x="84" y="6"/>
                </a:cubicBezTo>
                <a:cubicBezTo>
                  <a:pt x="91" y="2"/>
                  <a:pt x="98" y="0"/>
                  <a:pt x="106" y="0"/>
                </a:cubicBezTo>
                <a:cubicBezTo>
                  <a:pt x="114" y="0"/>
                  <a:pt x="121" y="1"/>
                  <a:pt x="127" y="4"/>
                </a:cubicBezTo>
                <a:cubicBezTo>
                  <a:pt x="133" y="7"/>
                  <a:pt x="137" y="11"/>
                  <a:pt x="141" y="16"/>
                </a:cubicBezTo>
                <a:cubicBezTo>
                  <a:pt x="145" y="21"/>
                  <a:pt x="148" y="26"/>
                  <a:pt x="150" y="33"/>
                </a:cubicBezTo>
                <a:cubicBezTo>
                  <a:pt x="152" y="40"/>
                  <a:pt x="153" y="47"/>
                  <a:pt x="153" y="54"/>
                </a:cubicBezTo>
                <a:cubicBezTo>
                  <a:pt x="153" y="68"/>
                  <a:pt x="148" y="80"/>
                  <a:pt x="139" y="90"/>
                </a:cubicBezTo>
                <a:lnTo>
                  <a:pt x="152" y="102"/>
                </a:lnTo>
                <a:cubicBezTo>
                  <a:pt x="152" y="102"/>
                  <a:pt x="153" y="103"/>
                  <a:pt x="153" y="104"/>
                </a:cubicBezTo>
                <a:lnTo>
                  <a:pt x="153" y="106"/>
                </a:lnTo>
                <a:cubicBezTo>
                  <a:pt x="153" y="108"/>
                  <a:pt x="152" y="109"/>
                  <a:pt x="150" y="109"/>
                </a:cubicBezTo>
                <a:close/>
                <a:moveTo>
                  <a:pt x="150" y="10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" name="Freeform 98"/>
          <p:cNvSpPr>
            <a:spLocks noEditPoints="1"/>
          </p:cNvSpPr>
          <p:nvPr/>
        </p:nvSpPr>
        <p:spPr bwMode="auto">
          <a:xfrm>
            <a:off x="2574925" y="4743451"/>
            <a:ext cx="119063" cy="133350"/>
          </a:xfrm>
          <a:custGeom>
            <a:avLst/>
            <a:gdLst>
              <a:gd name="T0" fmla="*/ 107 w 151"/>
              <a:gd name="T1" fmla="*/ 143 h 169"/>
              <a:gd name="T2" fmla="*/ 34 w 151"/>
              <a:gd name="T3" fmla="*/ 143 h 169"/>
              <a:gd name="T4" fmla="*/ 21 w 151"/>
              <a:gd name="T5" fmla="*/ 145 h 169"/>
              <a:gd name="T6" fmla="*/ 16 w 151"/>
              <a:gd name="T7" fmla="*/ 153 h 169"/>
              <a:gd name="T8" fmla="*/ 15 w 151"/>
              <a:gd name="T9" fmla="*/ 169 h 169"/>
              <a:gd name="T10" fmla="*/ 3 w 151"/>
              <a:gd name="T11" fmla="*/ 169 h 169"/>
              <a:gd name="T12" fmla="*/ 0 w 151"/>
              <a:gd name="T13" fmla="*/ 118 h 169"/>
              <a:gd name="T14" fmla="*/ 107 w 151"/>
              <a:gd name="T15" fmla="*/ 118 h 169"/>
              <a:gd name="T16" fmla="*/ 127 w 151"/>
              <a:gd name="T17" fmla="*/ 117 h 169"/>
              <a:gd name="T18" fmla="*/ 138 w 151"/>
              <a:gd name="T19" fmla="*/ 109 h 169"/>
              <a:gd name="T20" fmla="*/ 142 w 151"/>
              <a:gd name="T21" fmla="*/ 89 h 169"/>
              <a:gd name="T22" fmla="*/ 127 w 151"/>
              <a:gd name="T23" fmla="*/ 61 h 169"/>
              <a:gd name="T24" fmla="*/ 93 w 151"/>
              <a:gd name="T25" fmla="*/ 50 h 169"/>
              <a:gd name="T26" fmla="*/ 34 w 151"/>
              <a:gd name="T27" fmla="*/ 50 h 169"/>
              <a:gd name="T28" fmla="*/ 21 w 151"/>
              <a:gd name="T29" fmla="*/ 53 h 169"/>
              <a:gd name="T30" fmla="*/ 16 w 151"/>
              <a:gd name="T31" fmla="*/ 61 h 169"/>
              <a:gd name="T32" fmla="*/ 15 w 151"/>
              <a:gd name="T33" fmla="*/ 76 h 169"/>
              <a:gd name="T34" fmla="*/ 3 w 151"/>
              <a:gd name="T35" fmla="*/ 76 h 169"/>
              <a:gd name="T36" fmla="*/ 0 w 151"/>
              <a:gd name="T37" fmla="*/ 26 h 169"/>
              <a:gd name="T38" fmla="*/ 117 w 151"/>
              <a:gd name="T39" fmla="*/ 26 h 169"/>
              <a:gd name="T40" fmla="*/ 130 w 151"/>
              <a:gd name="T41" fmla="*/ 23 h 169"/>
              <a:gd name="T42" fmla="*/ 134 w 151"/>
              <a:gd name="T43" fmla="*/ 16 h 169"/>
              <a:gd name="T44" fmla="*/ 135 w 151"/>
              <a:gd name="T45" fmla="*/ 0 h 169"/>
              <a:gd name="T46" fmla="*/ 147 w 151"/>
              <a:gd name="T47" fmla="*/ 0 h 169"/>
              <a:gd name="T48" fmla="*/ 151 w 151"/>
              <a:gd name="T49" fmla="*/ 49 h 169"/>
              <a:gd name="T50" fmla="*/ 123 w 151"/>
              <a:gd name="T51" fmla="*/ 49 h 169"/>
              <a:gd name="T52" fmla="*/ 143 w 151"/>
              <a:gd name="T53" fmla="*/ 67 h 169"/>
              <a:gd name="T54" fmla="*/ 151 w 151"/>
              <a:gd name="T55" fmla="*/ 91 h 169"/>
              <a:gd name="T56" fmla="*/ 140 w 151"/>
              <a:gd name="T57" fmla="*/ 129 h 169"/>
              <a:gd name="T58" fmla="*/ 107 w 151"/>
              <a:gd name="T59" fmla="*/ 143 h 169"/>
              <a:gd name="T60" fmla="*/ 107 w 151"/>
              <a:gd name="T61" fmla="*/ 14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1" h="169">
                <a:moveTo>
                  <a:pt x="107" y="143"/>
                </a:moveTo>
                <a:lnTo>
                  <a:pt x="34" y="143"/>
                </a:lnTo>
                <a:cubicBezTo>
                  <a:pt x="28" y="143"/>
                  <a:pt x="24" y="144"/>
                  <a:pt x="21" y="145"/>
                </a:cubicBezTo>
                <a:cubicBezTo>
                  <a:pt x="18" y="147"/>
                  <a:pt x="17" y="150"/>
                  <a:pt x="16" y="153"/>
                </a:cubicBezTo>
                <a:cubicBezTo>
                  <a:pt x="15" y="157"/>
                  <a:pt x="15" y="162"/>
                  <a:pt x="15" y="169"/>
                </a:cubicBezTo>
                <a:lnTo>
                  <a:pt x="3" y="169"/>
                </a:lnTo>
                <a:lnTo>
                  <a:pt x="0" y="118"/>
                </a:lnTo>
                <a:lnTo>
                  <a:pt x="107" y="118"/>
                </a:lnTo>
                <a:cubicBezTo>
                  <a:pt x="116" y="118"/>
                  <a:pt x="123" y="118"/>
                  <a:pt x="127" y="117"/>
                </a:cubicBezTo>
                <a:cubicBezTo>
                  <a:pt x="132" y="115"/>
                  <a:pt x="136" y="113"/>
                  <a:pt x="138" y="109"/>
                </a:cubicBezTo>
                <a:cubicBezTo>
                  <a:pt x="141" y="105"/>
                  <a:pt x="142" y="98"/>
                  <a:pt x="142" y="89"/>
                </a:cubicBezTo>
                <a:cubicBezTo>
                  <a:pt x="142" y="77"/>
                  <a:pt x="137" y="68"/>
                  <a:pt x="127" y="61"/>
                </a:cubicBezTo>
                <a:cubicBezTo>
                  <a:pt x="117" y="54"/>
                  <a:pt x="106" y="50"/>
                  <a:pt x="93" y="50"/>
                </a:cubicBezTo>
                <a:lnTo>
                  <a:pt x="34" y="50"/>
                </a:lnTo>
                <a:cubicBezTo>
                  <a:pt x="28" y="50"/>
                  <a:pt x="24" y="51"/>
                  <a:pt x="21" y="53"/>
                </a:cubicBezTo>
                <a:cubicBezTo>
                  <a:pt x="18" y="55"/>
                  <a:pt x="17" y="57"/>
                  <a:pt x="16" y="61"/>
                </a:cubicBezTo>
                <a:cubicBezTo>
                  <a:pt x="15" y="64"/>
                  <a:pt x="15" y="69"/>
                  <a:pt x="15" y="76"/>
                </a:cubicBezTo>
                <a:lnTo>
                  <a:pt x="3" y="76"/>
                </a:lnTo>
                <a:lnTo>
                  <a:pt x="0" y="26"/>
                </a:lnTo>
                <a:lnTo>
                  <a:pt x="117" y="26"/>
                </a:lnTo>
                <a:cubicBezTo>
                  <a:pt x="123" y="26"/>
                  <a:pt x="127" y="25"/>
                  <a:pt x="130" y="23"/>
                </a:cubicBezTo>
                <a:cubicBezTo>
                  <a:pt x="132" y="21"/>
                  <a:pt x="134" y="19"/>
                  <a:pt x="134" y="16"/>
                </a:cubicBezTo>
                <a:cubicBezTo>
                  <a:pt x="135" y="12"/>
                  <a:pt x="135" y="7"/>
                  <a:pt x="135" y="0"/>
                </a:cubicBezTo>
                <a:lnTo>
                  <a:pt x="147" y="0"/>
                </a:lnTo>
                <a:lnTo>
                  <a:pt x="151" y="49"/>
                </a:lnTo>
                <a:lnTo>
                  <a:pt x="123" y="49"/>
                </a:lnTo>
                <a:cubicBezTo>
                  <a:pt x="131" y="53"/>
                  <a:pt x="138" y="59"/>
                  <a:pt x="143" y="67"/>
                </a:cubicBezTo>
                <a:cubicBezTo>
                  <a:pt x="148" y="74"/>
                  <a:pt x="151" y="82"/>
                  <a:pt x="151" y="91"/>
                </a:cubicBezTo>
                <a:cubicBezTo>
                  <a:pt x="151" y="107"/>
                  <a:pt x="147" y="119"/>
                  <a:pt x="140" y="129"/>
                </a:cubicBezTo>
                <a:cubicBezTo>
                  <a:pt x="134" y="138"/>
                  <a:pt x="123" y="143"/>
                  <a:pt x="107" y="143"/>
                </a:cubicBezTo>
                <a:close/>
                <a:moveTo>
                  <a:pt x="107" y="1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" name="Freeform 99"/>
          <p:cNvSpPr>
            <a:spLocks noEditPoints="1"/>
          </p:cNvSpPr>
          <p:nvPr/>
        </p:nvSpPr>
        <p:spPr bwMode="auto">
          <a:xfrm>
            <a:off x="2508250" y="4602163"/>
            <a:ext cx="185738" cy="130175"/>
          </a:xfrm>
          <a:custGeom>
            <a:avLst/>
            <a:gdLst>
              <a:gd name="T0" fmla="*/ 231 w 235"/>
              <a:gd name="T1" fmla="*/ 139 h 165"/>
              <a:gd name="T2" fmla="*/ 34 w 235"/>
              <a:gd name="T3" fmla="*/ 139 h 165"/>
              <a:gd name="T4" fmla="*/ 21 w 235"/>
              <a:gd name="T5" fmla="*/ 141 h 165"/>
              <a:gd name="T6" fmla="*/ 16 w 235"/>
              <a:gd name="T7" fmla="*/ 149 h 165"/>
              <a:gd name="T8" fmla="*/ 15 w 235"/>
              <a:gd name="T9" fmla="*/ 165 h 165"/>
              <a:gd name="T10" fmla="*/ 3 w 235"/>
              <a:gd name="T11" fmla="*/ 165 h 165"/>
              <a:gd name="T12" fmla="*/ 0 w 235"/>
              <a:gd name="T13" fmla="*/ 115 h 165"/>
              <a:gd name="T14" fmla="*/ 104 w 235"/>
              <a:gd name="T15" fmla="*/ 115 h 165"/>
              <a:gd name="T16" fmla="*/ 93 w 235"/>
              <a:gd name="T17" fmla="*/ 103 h 165"/>
              <a:gd name="T18" fmla="*/ 86 w 235"/>
              <a:gd name="T19" fmla="*/ 87 h 165"/>
              <a:gd name="T20" fmla="*/ 84 w 235"/>
              <a:gd name="T21" fmla="*/ 70 h 165"/>
              <a:gd name="T22" fmla="*/ 90 w 235"/>
              <a:gd name="T23" fmla="*/ 42 h 165"/>
              <a:gd name="T24" fmla="*/ 107 w 235"/>
              <a:gd name="T25" fmla="*/ 20 h 165"/>
              <a:gd name="T26" fmla="*/ 131 w 235"/>
              <a:gd name="T27" fmla="*/ 5 h 165"/>
              <a:gd name="T28" fmla="*/ 159 w 235"/>
              <a:gd name="T29" fmla="*/ 0 h 165"/>
              <a:gd name="T30" fmla="*/ 197 w 235"/>
              <a:gd name="T31" fmla="*/ 9 h 165"/>
              <a:gd name="T32" fmla="*/ 224 w 235"/>
              <a:gd name="T33" fmla="*/ 36 h 165"/>
              <a:gd name="T34" fmla="*/ 235 w 235"/>
              <a:gd name="T35" fmla="*/ 73 h 165"/>
              <a:gd name="T36" fmla="*/ 228 w 235"/>
              <a:gd name="T37" fmla="*/ 98 h 165"/>
              <a:gd name="T38" fmla="*/ 211 w 235"/>
              <a:gd name="T39" fmla="*/ 118 h 165"/>
              <a:gd name="T40" fmla="*/ 231 w 235"/>
              <a:gd name="T41" fmla="*/ 129 h 165"/>
              <a:gd name="T42" fmla="*/ 231 w 235"/>
              <a:gd name="T43" fmla="*/ 139 h 165"/>
              <a:gd name="T44" fmla="*/ 198 w 235"/>
              <a:gd name="T45" fmla="*/ 115 h 165"/>
              <a:gd name="T46" fmla="*/ 218 w 235"/>
              <a:gd name="T47" fmla="*/ 98 h 165"/>
              <a:gd name="T48" fmla="*/ 226 w 235"/>
              <a:gd name="T49" fmla="*/ 76 h 165"/>
              <a:gd name="T50" fmla="*/ 216 w 235"/>
              <a:gd name="T51" fmla="*/ 48 h 165"/>
              <a:gd name="T52" fmla="*/ 191 w 235"/>
              <a:gd name="T53" fmla="*/ 33 h 165"/>
              <a:gd name="T54" fmla="*/ 159 w 235"/>
              <a:gd name="T55" fmla="*/ 28 h 165"/>
              <a:gd name="T56" fmla="*/ 116 w 235"/>
              <a:gd name="T57" fmla="*/ 36 h 165"/>
              <a:gd name="T58" fmla="*/ 104 w 235"/>
              <a:gd name="T59" fmla="*/ 45 h 165"/>
              <a:gd name="T60" fmla="*/ 96 w 235"/>
              <a:gd name="T61" fmla="*/ 57 h 165"/>
              <a:gd name="T62" fmla="*/ 92 w 235"/>
              <a:gd name="T63" fmla="*/ 72 h 165"/>
              <a:gd name="T64" fmla="*/ 99 w 235"/>
              <a:gd name="T65" fmla="*/ 97 h 165"/>
              <a:gd name="T66" fmla="*/ 118 w 235"/>
              <a:gd name="T67" fmla="*/ 115 h 165"/>
              <a:gd name="T68" fmla="*/ 198 w 235"/>
              <a:gd name="T69" fmla="*/ 115 h 165"/>
              <a:gd name="T70" fmla="*/ 198 w 235"/>
              <a:gd name="T71" fmla="*/ 11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5" h="165">
                <a:moveTo>
                  <a:pt x="231" y="139"/>
                </a:moveTo>
                <a:lnTo>
                  <a:pt x="34" y="139"/>
                </a:lnTo>
                <a:cubicBezTo>
                  <a:pt x="28" y="139"/>
                  <a:pt x="23" y="140"/>
                  <a:pt x="21" y="141"/>
                </a:cubicBezTo>
                <a:cubicBezTo>
                  <a:pt x="18" y="143"/>
                  <a:pt x="16" y="146"/>
                  <a:pt x="16" y="149"/>
                </a:cubicBezTo>
                <a:cubicBezTo>
                  <a:pt x="15" y="153"/>
                  <a:pt x="15" y="158"/>
                  <a:pt x="15" y="165"/>
                </a:cubicBezTo>
                <a:lnTo>
                  <a:pt x="3" y="165"/>
                </a:lnTo>
                <a:lnTo>
                  <a:pt x="0" y="115"/>
                </a:lnTo>
                <a:lnTo>
                  <a:pt x="104" y="115"/>
                </a:lnTo>
                <a:cubicBezTo>
                  <a:pt x="100" y="112"/>
                  <a:pt x="96" y="108"/>
                  <a:pt x="93" y="103"/>
                </a:cubicBezTo>
                <a:cubicBezTo>
                  <a:pt x="90" y="98"/>
                  <a:pt x="88" y="92"/>
                  <a:pt x="86" y="87"/>
                </a:cubicBezTo>
                <a:cubicBezTo>
                  <a:pt x="85" y="81"/>
                  <a:pt x="84" y="75"/>
                  <a:pt x="84" y="70"/>
                </a:cubicBezTo>
                <a:cubicBezTo>
                  <a:pt x="84" y="60"/>
                  <a:pt x="86" y="50"/>
                  <a:pt x="90" y="42"/>
                </a:cubicBezTo>
                <a:cubicBezTo>
                  <a:pt x="94" y="33"/>
                  <a:pt x="99" y="26"/>
                  <a:pt x="107" y="20"/>
                </a:cubicBezTo>
                <a:cubicBezTo>
                  <a:pt x="113" y="13"/>
                  <a:pt x="122" y="8"/>
                  <a:pt x="131" y="5"/>
                </a:cubicBezTo>
                <a:cubicBezTo>
                  <a:pt x="140" y="1"/>
                  <a:pt x="149" y="0"/>
                  <a:pt x="159" y="0"/>
                </a:cubicBezTo>
                <a:cubicBezTo>
                  <a:pt x="173" y="0"/>
                  <a:pt x="185" y="3"/>
                  <a:pt x="197" y="9"/>
                </a:cubicBezTo>
                <a:cubicBezTo>
                  <a:pt x="208" y="16"/>
                  <a:pt x="218" y="25"/>
                  <a:pt x="224" y="36"/>
                </a:cubicBezTo>
                <a:cubicBezTo>
                  <a:pt x="231" y="48"/>
                  <a:pt x="235" y="60"/>
                  <a:pt x="235" y="73"/>
                </a:cubicBezTo>
                <a:cubicBezTo>
                  <a:pt x="235" y="82"/>
                  <a:pt x="232" y="90"/>
                  <a:pt x="228" y="98"/>
                </a:cubicBezTo>
                <a:cubicBezTo>
                  <a:pt x="224" y="106"/>
                  <a:pt x="218" y="113"/>
                  <a:pt x="211" y="118"/>
                </a:cubicBezTo>
                <a:lnTo>
                  <a:pt x="231" y="129"/>
                </a:lnTo>
                <a:lnTo>
                  <a:pt x="231" y="139"/>
                </a:lnTo>
                <a:close/>
                <a:moveTo>
                  <a:pt x="198" y="115"/>
                </a:moveTo>
                <a:cubicBezTo>
                  <a:pt x="206" y="111"/>
                  <a:pt x="213" y="105"/>
                  <a:pt x="218" y="98"/>
                </a:cubicBezTo>
                <a:cubicBezTo>
                  <a:pt x="223" y="92"/>
                  <a:pt x="226" y="84"/>
                  <a:pt x="226" y="76"/>
                </a:cubicBezTo>
                <a:cubicBezTo>
                  <a:pt x="226" y="64"/>
                  <a:pt x="223" y="55"/>
                  <a:pt x="216" y="48"/>
                </a:cubicBezTo>
                <a:cubicBezTo>
                  <a:pt x="209" y="41"/>
                  <a:pt x="201" y="36"/>
                  <a:pt x="191" y="33"/>
                </a:cubicBezTo>
                <a:cubicBezTo>
                  <a:pt x="181" y="30"/>
                  <a:pt x="170" y="28"/>
                  <a:pt x="159" y="28"/>
                </a:cubicBezTo>
                <a:cubicBezTo>
                  <a:pt x="140" y="28"/>
                  <a:pt x="126" y="31"/>
                  <a:pt x="116" y="36"/>
                </a:cubicBezTo>
                <a:cubicBezTo>
                  <a:pt x="112" y="38"/>
                  <a:pt x="108" y="41"/>
                  <a:pt x="104" y="45"/>
                </a:cubicBezTo>
                <a:cubicBezTo>
                  <a:pt x="101" y="48"/>
                  <a:pt x="98" y="53"/>
                  <a:pt x="96" y="57"/>
                </a:cubicBezTo>
                <a:cubicBezTo>
                  <a:pt x="93" y="62"/>
                  <a:pt x="92" y="67"/>
                  <a:pt x="92" y="72"/>
                </a:cubicBezTo>
                <a:cubicBezTo>
                  <a:pt x="92" y="81"/>
                  <a:pt x="95" y="89"/>
                  <a:pt x="99" y="97"/>
                </a:cubicBezTo>
                <a:cubicBezTo>
                  <a:pt x="104" y="104"/>
                  <a:pt x="110" y="110"/>
                  <a:pt x="118" y="115"/>
                </a:cubicBezTo>
                <a:lnTo>
                  <a:pt x="198" y="115"/>
                </a:lnTo>
                <a:close/>
                <a:moveTo>
                  <a:pt x="198" y="11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" name="Freeform 100"/>
          <p:cNvSpPr>
            <a:spLocks noEditPoints="1"/>
          </p:cNvSpPr>
          <p:nvPr/>
        </p:nvSpPr>
        <p:spPr bwMode="auto">
          <a:xfrm>
            <a:off x="2573338" y="4465638"/>
            <a:ext cx="120650" cy="119063"/>
          </a:xfrm>
          <a:custGeom>
            <a:avLst/>
            <a:gdLst>
              <a:gd name="T0" fmla="*/ 116 w 153"/>
              <a:gd name="T1" fmla="*/ 151 h 151"/>
              <a:gd name="T2" fmla="*/ 84 w 153"/>
              <a:gd name="T3" fmla="*/ 135 h 151"/>
              <a:gd name="T4" fmla="*/ 66 w 153"/>
              <a:gd name="T5" fmla="*/ 98 h 151"/>
              <a:gd name="T6" fmla="*/ 61 w 153"/>
              <a:gd name="T7" fmla="*/ 56 h 151"/>
              <a:gd name="T8" fmla="*/ 48 w 153"/>
              <a:gd name="T9" fmla="*/ 56 h 151"/>
              <a:gd name="T10" fmla="*/ 29 w 153"/>
              <a:gd name="T11" fmla="*/ 60 h 151"/>
              <a:gd name="T12" fmla="*/ 14 w 153"/>
              <a:gd name="T13" fmla="*/ 72 h 151"/>
              <a:gd name="T14" fmla="*/ 8 w 153"/>
              <a:gd name="T15" fmla="*/ 90 h 151"/>
              <a:gd name="T16" fmla="*/ 18 w 153"/>
              <a:gd name="T17" fmla="*/ 124 h 151"/>
              <a:gd name="T18" fmla="*/ 23 w 153"/>
              <a:gd name="T19" fmla="*/ 113 h 151"/>
              <a:gd name="T20" fmla="*/ 34 w 153"/>
              <a:gd name="T21" fmla="*/ 109 h 151"/>
              <a:gd name="T22" fmla="*/ 46 w 153"/>
              <a:gd name="T23" fmla="*/ 114 h 151"/>
              <a:gd name="T24" fmla="*/ 50 w 153"/>
              <a:gd name="T25" fmla="*/ 125 h 151"/>
              <a:gd name="T26" fmla="*/ 46 w 153"/>
              <a:gd name="T27" fmla="*/ 137 h 151"/>
              <a:gd name="T28" fmla="*/ 34 w 153"/>
              <a:gd name="T29" fmla="*/ 141 h 151"/>
              <a:gd name="T30" fmla="*/ 8 w 153"/>
              <a:gd name="T31" fmla="*/ 125 h 151"/>
              <a:gd name="T32" fmla="*/ 0 w 153"/>
              <a:gd name="T33" fmla="*/ 90 h 151"/>
              <a:gd name="T34" fmla="*/ 6 w 153"/>
              <a:gd name="T35" fmla="*/ 63 h 151"/>
              <a:gd name="T36" fmla="*/ 22 w 153"/>
              <a:gd name="T37" fmla="*/ 41 h 151"/>
              <a:gd name="T38" fmla="*/ 47 w 153"/>
              <a:gd name="T39" fmla="*/ 32 h 151"/>
              <a:gd name="T40" fmla="*/ 122 w 153"/>
              <a:gd name="T41" fmla="*/ 32 h 151"/>
              <a:gd name="T42" fmla="*/ 134 w 153"/>
              <a:gd name="T43" fmla="*/ 29 h 151"/>
              <a:gd name="T44" fmla="*/ 139 w 153"/>
              <a:gd name="T45" fmla="*/ 20 h 151"/>
              <a:gd name="T46" fmla="*/ 134 w 153"/>
              <a:gd name="T47" fmla="*/ 12 h 151"/>
              <a:gd name="T48" fmla="*/ 122 w 153"/>
              <a:gd name="T49" fmla="*/ 9 h 151"/>
              <a:gd name="T50" fmla="*/ 101 w 153"/>
              <a:gd name="T51" fmla="*/ 9 h 151"/>
              <a:gd name="T52" fmla="*/ 101 w 153"/>
              <a:gd name="T53" fmla="*/ 0 h 151"/>
              <a:gd name="T54" fmla="*/ 122 w 153"/>
              <a:gd name="T55" fmla="*/ 0 h 151"/>
              <a:gd name="T56" fmla="*/ 136 w 153"/>
              <a:gd name="T57" fmla="*/ 4 h 151"/>
              <a:gd name="T58" fmla="*/ 147 w 153"/>
              <a:gd name="T59" fmla="*/ 14 h 151"/>
              <a:gd name="T60" fmla="*/ 151 w 153"/>
              <a:gd name="T61" fmla="*/ 28 h 151"/>
              <a:gd name="T62" fmla="*/ 144 w 153"/>
              <a:gd name="T63" fmla="*/ 45 h 151"/>
              <a:gd name="T64" fmla="*/ 125 w 153"/>
              <a:gd name="T65" fmla="*/ 53 h 151"/>
              <a:gd name="T66" fmla="*/ 145 w 153"/>
              <a:gd name="T67" fmla="*/ 71 h 151"/>
              <a:gd name="T68" fmla="*/ 153 w 153"/>
              <a:gd name="T69" fmla="*/ 97 h 151"/>
              <a:gd name="T70" fmla="*/ 149 w 153"/>
              <a:gd name="T71" fmla="*/ 122 h 151"/>
              <a:gd name="T72" fmla="*/ 137 w 153"/>
              <a:gd name="T73" fmla="*/ 143 h 151"/>
              <a:gd name="T74" fmla="*/ 116 w 153"/>
              <a:gd name="T75" fmla="*/ 151 h 151"/>
              <a:gd name="T76" fmla="*/ 116 w 153"/>
              <a:gd name="T77" fmla="*/ 124 h 151"/>
              <a:gd name="T78" fmla="*/ 136 w 153"/>
              <a:gd name="T79" fmla="*/ 115 h 151"/>
              <a:gd name="T80" fmla="*/ 144 w 153"/>
              <a:gd name="T81" fmla="*/ 95 h 151"/>
              <a:gd name="T82" fmla="*/ 139 w 153"/>
              <a:gd name="T83" fmla="*/ 75 h 151"/>
              <a:gd name="T84" fmla="*/ 124 w 153"/>
              <a:gd name="T85" fmla="*/ 61 h 151"/>
              <a:gd name="T86" fmla="*/ 104 w 153"/>
              <a:gd name="T87" fmla="*/ 56 h 151"/>
              <a:gd name="T88" fmla="*/ 70 w 153"/>
              <a:gd name="T89" fmla="*/ 56 h 151"/>
              <a:gd name="T90" fmla="*/ 75 w 153"/>
              <a:gd name="T91" fmla="*/ 87 h 151"/>
              <a:gd name="T92" fmla="*/ 90 w 153"/>
              <a:gd name="T93" fmla="*/ 113 h 151"/>
              <a:gd name="T94" fmla="*/ 116 w 153"/>
              <a:gd name="T95" fmla="*/ 124 h 151"/>
              <a:gd name="T96" fmla="*/ 116 w 153"/>
              <a:gd name="T97" fmla="*/ 12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151">
                <a:moveTo>
                  <a:pt x="116" y="151"/>
                </a:moveTo>
                <a:cubicBezTo>
                  <a:pt x="103" y="151"/>
                  <a:pt x="92" y="146"/>
                  <a:pt x="84" y="135"/>
                </a:cubicBezTo>
                <a:cubicBezTo>
                  <a:pt x="76" y="125"/>
                  <a:pt x="70" y="112"/>
                  <a:pt x="66" y="98"/>
                </a:cubicBezTo>
                <a:cubicBezTo>
                  <a:pt x="63" y="83"/>
                  <a:pt x="61" y="69"/>
                  <a:pt x="61" y="56"/>
                </a:cubicBezTo>
                <a:lnTo>
                  <a:pt x="48" y="56"/>
                </a:lnTo>
                <a:cubicBezTo>
                  <a:pt x="41" y="56"/>
                  <a:pt x="35" y="57"/>
                  <a:pt x="29" y="60"/>
                </a:cubicBezTo>
                <a:cubicBezTo>
                  <a:pt x="23" y="63"/>
                  <a:pt x="18" y="67"/>
                  <a:pt x="14" y="72"/>
                </a:cubicBezTo>
                <a:cubicBezTo>
                  <a:pt x="10" y="78"/>
                  <a:pt x="8" y="84"/>
                  <a:pt x="8" y="90"/>
                </a:cubicBezTo>
                <a:cubicBezTo>
                  <a:pt x="8" y="105"/>
                  <a:pt x="12" y="116"/>
                  <a:pt x="18" y="124"/>
                </a:cubicBezTo>
                <a:cubicBezTo>
                  <a:pt x="18" y="120"/>
                  <a:pt x="20" y="116"/>
                  <a:pt x="23" y="113"/>
                </a:cubicBezTo>
                <a:cubicBezTo>
                  <a:pt x="26" y="111"/>
                  <a:pt x="30" y="109"/>
                  <a:pt x="34" y="109"/>
                </a:cubicBezTo>
                <a:cubicBezTo>
                  <a:pt x="39" y="109"/>
                  <a:pt x="42" y="111"/>
                  <a:pt x="46" y="114"/>
                </a:cubicBezTo>
                <a:cubicBezTo>
                  <a:pt x="49" y="117"/>
                  <a:pt x="50" y="121"/>
                  <a:pt x="50" y="125"/>
                </a:cubicBezTo>
                <a:cubicBezTo>
                  <a:pt x="50" y="130"/>
                  <a:pt x="49" y="133"/>
                  <a:pt x="46" y="137"/>
                </a:cubicBezTo>
                <a:cubicBezTo>
                  <a:pt x="42" y="140"/>
                  <a:pt x="39" y="141"/>
                  <a:pt x="34" y="141"/>
                </a:cubicBezTo>
                <a:cubicBezTo>
                  <a:pt x="23" y="141"/>
                  <a:pt x="14" y="136"/>
                  <a:pt x="8" y="125"/>
                </a:cubicBezTo>
                <a:cubicBezTo>
                  <a:pt x="2" y="115"/>
                  <a:pt x="0" y="103"/>
                  <a:pt x="0" y="90"/>
                </a:cubicBezTo>
                <a:cubicBezTo>
                  <a:pt x="0" y="81"/>
                  <a:pt x="2" y="72"/>
                  <a:pt x="6" y="63"/>
                </a:cubicBezTo>
                <a:cubicBezTo>
                  <a:pt x="9" y="54"/>
                  <a:pt x="15" y="46"/>
                  <a:pt x="22" y="41"/>
                </a:cubicBezTo>
                <a:cubicBezTo>
                  <a:pt x="29" y="35"/>
                  <a:pt x="37" y="32"/>
                  <a:pt x="47" y="32"/>
                </a:cubicBezTo>
                <a:lnTo>
                  <a:pt x="122" y="32"/>
                </a:lnTo>
                <a:cubicBezTo>
                  <a:pt x="126" y="32"/>
                  <a:pt x="130" y="31"/>
                  <a:pt x="134" y="29"/>
                </a:cubicBezTo>
                <a:cubicBezTo>
                  <a:pt x="138" y="27"/>
                  <a:pt x="139" y="24"/>
                  <a:pt x="139" y="20"/>
                </a:cubicBezTo>
                <a:cubicBezTo>
                  <a:pt x="139" y="17"/>
                  <a:pt x="138" y="14"/>
                  <a:pt x="134" y="12"/>
                </a:cubicBezTo>
                <a:cubicBezTo>
                  <a:pt x="130" y="10"/>
                  <a:pt x="126" y="9"/>
                  <a:pt x="122" y="9"/>
                </a:cubicBezTo>
                <a:lnTo>
                  <a:pt x="101" y="9"/>
                </a:lnTo>
                <a:lnTo>
                  <a:pt x="101" y="0"/>
                </a:lnTo>
                <a:lnTo>
                  <a:pt x="122" y="0"/>
                </a:lnTo>
                <a:cubicBezTo>
                  <a:pt x="127" y="0"/>
                  <a:pt x="132" y="1"/>
                  <a:pt x="136" y="4"/>
                </a:cubicBezTo>
                <a:cubicBezTo>
                  <a:pt x="141" y="6"/>
                  <a:pt x="144" y="10"/>
                  <a:pt x="147" y="14"/>
                </a:cubicBezTo>
                <a:cubicBezTo>
                  <a:pt x="150" y="18"/>
                  <a:pt x="151" y="23"/>
                  <a:pt x="151" y="28"/>
                </a:cubicBezTo>
                <a:cubicBezTo>
                  <a:pt x="151" y="35"/>
                  <a:pt x="149" y="41"/>
                  <a:pt x="144" y="45"/>
                </a:cubicBezTo>
                <a:cubicBezTo>
                  <a:pt x="138" y="50"/>
                  <a:pt x="132" y="53"/>
                  <a:pt x="125" y="53"/>
                </a:cubicBezTo>
                <a:cubicBezTo>
                  <a:pt x="134" y="57"/>
                  <a:pt x="140" y="63"/>
                  <a:pt x="145" y="71"/>
                </a:cubicBezTo>
                <a:cubicBezTo>
                  <a:pt x="150" y="79"/>
                  <a:pt x="153" y="88"/>
                  <a:pt x="153" y="97"/>
                </a:cubicBezTo>
                <a:cubicBezTo>
                  <a:pt x="153" y="105"/>
                  <a:pt x="151" y="114"/>
                  <a:pt x="149" y="122"/>
                </a:cubicBezTo>
                <a:cubicBezTo>
                  <a:pt x="147" y="130"/>
                  <a:pt x="143" y="137"/>
                  <a:pt x="137" y="143"/>
                </a:cubicBezTo>
                <a:cubicBezTo>
                  <a:pt x="132" y="148"/>
                  <a:pt x="125" y="151"/>
                  <a:pt x="116" y="151"/>
                </a:cubicBezTo>
                <a:close/>
                <a:moveTo>
                  <a:pt x="116" y="124"/>
                </a:moveTo>
                <a:cubicBezTo>
                  <a:pt x="124" y="124"/>
                  <a:pt x="131" y="121"/>
                  <a:pt x="136" y="115"/>
                </a:cubicBezTo>
                <a:cubicBezTo>
                  <a:pt x="141" y="109"/>
                  <a:pt x="144" y="103"/>
                  <a:pt x="144" y="95"/>
                </a:cubicBezTo>
                <a:cubicBezTo>
                  <a:pt x="144" y="88"/>
                  <a:pt x="142" y="81"/>
                  <a:pt x="139" y="75"/>
                </a:cubicBezTo>
                <a:cubicBezTo>
                  <a:pt x="135" y="69"/>
                  <a:pt x="130" y="65"/>
                  <a:pt x="124" y="61"/>
                </a:cubicBezTo>
                <a:cubicBezTo>
                  <a:pt x="118" y="58"/>
                  <a:pt x="111" y="56"/>
                  <a:pt x="104" y="56"/>
                </a:cubicBezTo>
                <a:lnTo>
                  <a:pt x="70" y="56"/>
                </a:lnTo>
                <a:cubicBezTo>
                  <a:pt x="70" y="66"/>
                  <a:pt x="72" y="77"/>
                  <a:pt x="75" y="87"/>
                </a:cubicBezTo>
                <a:cubicBezTo>
                  <a:pt x="78" y="98"/>
                  <a:pt x="83" y="106"/>
                  <a:pt x="90" y="113"/>
                </a:cubicBezTo>
                <a:cubicBezTo>
                  <a:pt x="97" y="120"/>
                  <a:pt x="106" y="124"/>
                  <a:pt x="116" y="124"/>
                </a:cubicBezTo>
                <a:close/>
                <a:moveTo>
                  <a:pt x="116" y="12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" name="Freeform 101"/>
          <p:cNvSpPr>
            <a:spLocks noEditPoints="1"/>
          </p:cNvSpPr>
          <p:nvPr/>
        </p:nvSpPr>
        <p:spPr bwMode="auto">
          <a:xfrm>
            <a:off x="2574925" y="4327526"/>
            <a:ext cx="166688" cy="130175"/>
          </a:xfrm>
          <a:custGeom>
            <a:avLst/>
            <a:gdLst>
              <a:gd name="T0" fmla="*/ 212 w 212"/>
              <a:gd name="T1" fmla="*/ 166 h 166"/>
              <a:gd name="T2" fmla="*/ 200 w 212"/>
              <a:gd name="T3" fmla="*/ 166 h 166"/>
              <a:gd name="T4" fmla="*/ 198 w 212"/>
              <a:gd name="T5" fmla="*/ 147 h 166"/>
              <a:gd name="T6" fmla="*/ 189 w 212"/>
              <a:gd name="T7" fmla="*/ 139 h 166"/>
              <a:gd name="T8" fmla="*/ 29 w 212"/>
              <a:gd name="T9" fmla="*/ 139 h 166"/>
              <a:gd name="T10" fmla="*/ 17 w 212"/>
              <a:gd name="T11" fmla="*/ 146 h 166"/>
              <a:gd name="T12" fmla="*/ 15 w 212"/>
              <a:gd name="T13" fmla="*/ 166 h 166"/>
              <a:gd name="T14" fmla="*/ 3 w 212"/>
              <a:gd name="T15" fmla="*/ 166 h 166"/>
              <a:gd name="T16" fmla="*/ 0 w 212"/>
              <a:gd name="T17" fmla="*/ 116 h 166"/>
              <a:gd name="T18" fmla="*/ 20 w 212"/>
              <a:gd name="T19" fmla="*/ 116 h 166"/>
              <a:gd name="T20" fmla="*/ 5 w 212"/>
              <a:gd name="T21" fmla="*/ 95 h 166"/>
              <a:gd name="T22" fmla="*/ 0 w 212"/>
              <a:gd name="T23" fmla="*/ 69 h 166"/>
              <a:gd name="T24" fmla="*/ 10 w 212"/>
              <a:gd name="T25" fmla="*/ 34 h 166"/>
              <a:gd name="T26" fmla="*/ 38 w 212"/>
              <a:gd name="T27" fmla="*/ 9 h 166"/>
              <a:gd name="T28" fmla="*/ 75 w 212"/>
              <a:gd name="T29" fmla="*/ 0 h 166"/>
              <a:gd name="T30" fmla="*/ 113 w 212"/>
              <a:gd name="T31" fmla="*/ 10 h 166"/>
              <a:gd name="T32" fmla="*/ 140 w 212"/>
              <a:gd name="T33" fmla="*/ 37 h 166"/>
              <a:gd name="T34" fmla="*/ 151 w 212"/>
              <a:gd name="T35" fmla="*/ 74 h 166"/>
              <a:gd name="T36" fmla="*/ 131 w 212"/>
              <a:gd name="T37" fmla="*/ 115 h 166"/>
              <a:gd name="T38" fmla="*/ 189 w 212"/>
              <a:gd name="T39" fmla="*/ 115 h 166"/>
              <a:gd name="T40" fmla="*/ 198 w 212"/>
              <a:gd name="T41" fmla="*/ 108 h 166"/>
              <a:gd name="T42" fmla="*/ 200 w 212"/>
              <a:gd name="T43" fmla="*/ 89 h 166"/>
              <a:gd name="T44" fmla="*/ 212 w 212"/>
              <a:gd name="T45" fmla="*/ 89 h 166"/>
              <a:gd name="T46" fmla="*/ 212 w 212"/>
              <a:gd name="T47" fmla="*/ 166 h 166"/>
              <a:gd name="T48" fmla="*/ 115 w 212"/>
              <a:gd name="T49" fmla="*/ 115 h 166"/>
              <a:gd name="T50" fmla="*/ 134 w 212"/>
              <a:gd name="T51" fmla="*/ 99 h 166"/>
              <a:gd name="T52" fmla="*/ 142 w 212"/>
              <a:gd name="T53" fmla="*/ 76 h 166"/>
              <a:gd name="T54" fmla="*/ 136 w 212"/>
              <a:gd name="T55" fmla="*/ 56 h 166"/>
              <a:gd name="T56" fmla="*/ 119 w 212"/>
              <a:gd name="T57" fmla="*/ 41 h 166"/>
              <a:gd name="T58" fmla="*/ 97 w 212"/>
              <a:gd name="T59" fmla="*/ 32 h 166"/>
              <a:gd name="T60" fmla="*/ 75 w 212"/>
              <a:gd name="T61" fmla="*/ 29 h 166"/>
              <a:gd name="T62" fmla="*/ 46 w 212"/>
              <a:gd name="T63" fmla="*/ 34 h 166"/>
              <a:gd name="T64" fmla="*/ 20 w 212"/>
              <a:gd name="T65" fmla="*/ 49 h 166"/>
              <a:gd name="T66" fmla="*/ 9 w 212"/>
              <a:gd name="T67" fmla="*/ 72 h 166"/>
              <a:gd name="T68" fmla="*/ 16 w 212"/>
              <a:gd name="T69" fmla="*/ 97 h 166"/>
              <a:gd name="T70" fmla="*/ 35 w 212"/>
              <a:gd name="T71" fmla="*/ 115 h 166"/>
              <a:gd name="T72" fmla="*/ 115 w 212"/>
              <a:gd name="T73" fmla="*/ 115 h 166"/>
              <a:gd name="T74" fmla="*/ 115 w 212"/>
              <a:gd name="T75" fmla="*/ 11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2" h="166">
                <a:moveTo>
                  <a:pt x="212" y="166"/>
                </a:moveTo>
                <a:lnTo>
                  <a:pt x="200" y="166"/>
                </a:lnTo>
                <a:cubicBezTo>
                  <a:pt x="200" y="158"/>
                  <a:pt x="199" y="152"/>
                  <a:pt x="198" y="147"/>
                </a:cubicBezTo>
                <a:cubicBezTo>
                  <a:pt x="197" y="142"/>
                  <a:pt x="194" y="139"/>
                  <a:pt x="189" y="139"/>
                </a:cubicBezTo>
                <a:lnTo>
                  <a:pt x="29" y="139"/>
                </a:lnTo>
                <a:cubicBezTo>
                  <a:pt x="23" y="139"/>
                  <a:pt x="19" y="142"/>
                  <a:pt x="17" y="146"/>
                </a:cubicBezTo>
                <a:cubicBezTo>
                  <a:pt x="16" y="150"/>
                  <a:pt x="15" y="157"/>
                  <a:pt x="15" y="166"/>
                </a:cubicBezTo>
                <a:lnTo>
                  <a:pt x="3" y="166"/>
                </a:lnTo>
                <a:lnTo>
                  <a:pt x="0" y="116"/>
                </a:lnTo>
                <a:lnTo>
                  <a:pt x="20" y="116"/>
                </a:lnTo>
                <a:cubicBezTo>
                  <a:pt x="14" y="110"/>
                  <a:pt x="9" y="103"/>
                  <a:pt x="5" y="95"/>
                </a:cubicBezTo>
                <a:cubicBezTo>
                  <a:pt x="1" y="87"/>
                  <a:pt x="0" y="78"/>
                  <a:pt x="0" y="69"/>
                </a:cubicBezTo>
                <a:cubicBezTo>
                  <a:pt x="0" y="56"/>
                  <a:pt x="3" y="44"/>
                  <a:pt x="10" y="34"/>
                </a:cubicBezTo>
                <a:cubicBezTo>
                  <a:pt x="17" y="23"/>
                  <a:pt x="27" y="15"/>
                  <a:pt x="38" y="9"/>
                </a:cubicBezTo>
                <a:cubicBezTo>
                  <a:pt x="50" y="3"/>
                  <a:pt x="62" y="0"/>
                  <a:pt x="75" y="0"/>
                </a:cubicBezTo>
                <a:cubicBezTo>
                  <a:pt x="89" y="0"/>
                  <a:pt x="101" y="3"/>
                  <a:pt x="113" y="10"/>
                </a:cubicBezTo>
                <a:cubicBezTo>
                  <a:pt x="124" y="17"/>
                  <a:pt x="134" y="25"/>
                  <a:pt x="140" y="37"/>
                </a:cubicBezTo>
                <a:cubicBezTo>
                  <a:pt x="147" y="48"/>
                  <a:pt x="151" y="61"/>
                  <a:pt x="151" y="74"/>
                </a:cubicBezTo>
                <a:cubicBezTo>
                  <a:pt x="151" y="90"/>
                  <a:pt x="144" y="104"/>
                  <a:pt x="131" y="115"/>
                </a:cubicBezTo>
                <a:lnTo>
                  <a:pt x="189" y="115"/>
                </a:lnTo>
                <a:cubicBezTo>
                  <a:pt x="194" y="115"/>
                  <a:pt x="197" y="113"/>
                  <a:pt x="198" y="108"/>
                </a:cubicBezTo>
                <a:cubicBezTo>
                  <a:pt x="199" y="103"/>
                  <a:pt x="200" y="97"/>
                  <a:pt x="200" y="89"/>
                </a:cubicBezTo>
                <a:lnTo>
                  <a:pt x="212" y="89"/>
                </a:lnTo>
                <a:lnTo>
                  <a:pt x="212" y="166"/>
                </a:lnTo>
                <a:close/>
                <a:moveTo>
                  <a:pt x="115" y="115"/>
                </a:moveTo>
                <a:cubicBezTo>
                  <a:pt x="123" y="111"/>
                  <a:pt x="129" y="106"/>
                  <a:pt x="134" y="99"/>
                </a:cubicBezTo>
                <a:cubicBezTo>
                  <a:pt x="139" y="92"/>
                  <a:pt x="142" y="84"/>
                  <a:pt x="142" y="76"/>
                </a:cubicBezTo>
                <a:cubicBezTo>
                  <a:pt x="142" y="68"/>
                  <a:pt x="140" y="62"/>
                  <a:pt x="136" y="56"/>
                </a:cubicBezTo>
                <a:cubicBezTo>
                  <a:pt x="132" y="50"/>
                  <a:pt x="126" y="45"/>
                  <a:pt x="119" y="41"/>
                </a:cubicBezTo>
                <a:cubicBezTo>
                  <a:pt x="112" y="37"/>
                  <a:pt x="105" y="34"/>
                  <a:pt x="97" y="32"/>
                </a:cubicBezTo>
                <a:cubicBezTo>
                  <a:pt x="90" y="30"/>
                  <a:pt x="82" y="29"/>
                  <a:pt x="75" y="29"/>
                </a:cubicBezTo>
                <a:cubicBezTo>
                  <a:pt x="66" y="29"/>
                  <a:pt x="56" y="31"/>
                  <a:pt x="46" y="34"/>
                </a:cubicBezTo>
                <a:cubicBezTo>
                  <a:pt x="36" y="37"/>
                  <a:pt x="27" y="42"/>
                  <a:pt x="20" y="49"/>
                </a:cubicBezTo>
                <a:cubicBezTo>
                  <a:pt x="13" y="55"/>
                  <a:pt x="9" y="63"/>
                  <a:pt x="9" y="72"/>
                </a:cubicBezTo>
                <a:cubicBezTo>
                  <a:pt x="9" y="81"/>
                  <a:pt x="12" y="90"/>
                  <a:pt x="16" y="97"/>
                </a:cubicBezTo>
                <a:cubicBezTo>
                  <a:pt x="21" y="105"/>
                  <a:pt x="27" y="111"/>
                  <a:pt x="35" y="115"/>
                </a:cubicBezTo>
                <a:lnTo>
                  <a:pt x="115" y="115"/>
                </a:lnTo>
                <a:close/>
                <a:moveTo>
                  <a:pt x="115" y="11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" name="Freeform 102"/>
          <p:cNvSpPr>
            <a:spLocks noEditPoints="1"/>
          </p:cNvSpPr>
          <p:nvPr/>
        </p:nvSpPr>
        <p:spPr bwMode="auto">
          <a:xfrm>
            <a:off x="2660650" y="4268788"/>
            <a:ext cx="30163" cy="28575"/>
          </a:xfrm>
          <a:custGeom>
            <a:avLst/>
            <a:gdLst>
              <a:gd name="T0" fmla="*/ 19 w 37"/>
              <a:gd name="T1" fmla="*/ 37 h 37"/>
              <a:gd name="T2" fmla="*/ 6 w 37"/>
              <a:gd name="T3" fmla="*/ 31 h 37"/>
              <a:gd name="T4" fmla="*/ 0 w 37"/>
              <a:gd name="T5" fmla="*/ 18 h 37"/>
              <a:gd name="T6" fmla="*/ 3 w 37"/>
              <a:gd name="T7" fmla="*/ 10 h 37"/>
              <a:gd name="T8" fmla="*/ 10 w 37"/>
              <a:gd name="T9" fmla="*/ 3 h 37"/>
              <a:gd name="T10" fmla="*/ 19 w 37"/>
              <a:gd name="T11" fmla="*/ 0 h 37"/>
              <a:gd name="T12" fmla="*/ 32 w 37"/>
              <a:gd name="T13" fmla="*/ 6 h 37"/>
              <a:gd name="T14" fmla="*/ 37 w 37"/>
              <a:gd name="T15" fmla="*/ 18 h 37"/>
              <a:gd name="T16" fmla="*/ 32 w 37"/>
              <a:gd name="T17" fmla="*/ 31 h 37"/>
              <a:gd name="T18" fmla="*/ 19 w 37"/>
              <a:gd name="T19" fmla="*/ 37 h 37"/>
              <a:gd name="T20" fmla="*/ 19 w 37"/>
              <a:gd name="T21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37">
                <a:moveTo>
                  <a:pt x="19" y="37"/>
                </a:moveTo>
                <a:cubicBezTo>
                  <a:pt x="14" y="37"/>
                  <a:pt x="9" y="35"/>
                  <a:pt x="6" y="31"/>
                </a:cubicBezTo>
                <a:cubicBezTo>
                  <a:pt x="2" y="28"/>
                  <a:pt x="0" y="23"/>
                  <a:pt x="0" y="18"/>
                </a:cubicBezTo>
                <a:cubicBezTo>
                  <a:pt x="0" y="15"/>
                  <a:pt x="1" y="12"/>
                  <a:pt x="3" y="10"/>
                </a:cubicBezTo>
                <a:cubicBezTo>
                  <a:pt x="4" y="7"/>
                  <a:pt x="7" y="4"/>
                  <a:pt x="10" y="3"/>
                </a:cubicBezTo>
                <a:cubicBezTo>
                  <a:pt x="13" y="1"/>
                  <a:pt x="16" y="0"/>
                  <a:pt x="19" y="0"/>
                </a:cubicBezTo>
                <a:cubicBezTo>
                  <a:pt x="23" y="0"/>
                  <a:pt x="28" y="2"/>
                  <a:pt x="32" y="6"/>
                </a:cubicBezTo>
                <a:cubicBezTo>
                  <a:pt x="35" y="9"/>
                  <a:pt x="37" y="13"/>
                  <a:pt x="37" y="18"/>
                </a:cubicBezTo>
                <a:cubicBezTo>
                  <a:pt x="37" y="23"/>
                  <a:pt x="35" y="28"/>
                  <a:pt x="32" y="31"/>
                </a:cubicBezTo>
                <a:cubicBezTo>
                  <a:pt x="28" y="35"/>
                  <a:pt x="23" y="37"/>
                  <a:pt x="19" y="37"/>
                </a:cubicBezTo>
                <a:close/>
                <a:moveTo>
                  <a:pt x="19" y="3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" name="Freeform 103"/>
          <p:cNvSpPr>
            <a:spLocks noEditPoints="1"/>
          </p:cNvSpPr>
          <p:nvPr/>
        </p:nvSpPr>
        <p:spPr bwMode="auto">
          <a:xfrm>
            <a:off x="2492375" y="4205288"/>
            <a:ext cx="263525" cy="36513"/>
          </a:xfrm>
          <a:custGeom>
            <a:avLst/>
            <a:gdLst>
              <a:gd name="T0" fmla="*/ 333 w 333"/>
              <a:gd name="T1" fmla="*/ 46 h 46"/>
              <a:gd name="T2" fmla="*/ 320 w 333"/>
              <a:gd name="T3" fmla="*/ 46 h 46"/>
              <a:gd name="T4" fmla="*/ 320 w 333"/>
              <a:gd name="T5" fmla="*/ 13 h 46"/>
              <a:gd name="T6" fmla="*/ 13 w 333"/>
              <a:gd name="T7" fmla="*/ 13 h 46"/>
              <a:gd name="T8" fmla="*/ 13 w 333"/>
              <a:gd name="T9" fmla="*/ 46 h 46"/>
              <a:gd name="T10" fmla="*/ 0 w 333"/>
              <a:gd name="T11" fmla="*/ 46 h 46"/>
              <a:gd name="T12" fmla="*/ 0 w 333"/>
              <a:gd name="T13" fmla="*/ 0 h 46"/>
              <a:gd name="T14" fmla="*/ 333 w 333"/>
              <a:gd name="T15" fmla="*/ 0 h 46"/>
              <a:gd name="T16" fmla="*/ 333 w 333"/>
              <a:gd name="T17" fmla="*/ 46 h 46"/>
              <a:gd name="T18" fmla="*/ 333 w 333"/>
              <a:gd name="T1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46">
                <a:moveTo>
                  <a:pt x="333" y="46"/>
                </a:moveTo>
                <a:lnTo>
                  <a:pt x="320" y="46"/>
                </a:lnTo>
                <a:lnTo>
                  <a:pt x="320" y="13"/>
                </a:lnTo>
                <a:lnTo>
                  <a:pt x="13" y="13"/>
                </a:lnTo>
                <a:lnTo>
                  <a:pt x="13" y="46"/>
                </a:lnTo>
                <a:lnTo>
                  <a:pt x="0" y="46"/>
                </a:lnTo>
                <a:lnTo>
                  <a:pt x="0" y="0"/>
                </a:lnTo>
                <a:lnTo>
                  <a:pt x="333" y="0"/>
                </a:lnTo>
                <a:lnTo>
                  <a:pt x="333" y="46"/>
                </a:lnTo>
                <a:close/>
                <a:moveTo>
                  <a:pt x="333" y="4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" name="Line 104"/>
          <p:cNvSpPr>
            <a:spLocks noChangeShapeType="1"/>
          </p:cNvSpPr>
          <p:nvPr/>
        </p:nvSpPr>
        <p:spPr bwMode="auto">
          <a:xfrm flipV="1">
            <a:off x="3133725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" name="Line 105"/>
          <p:cNvSpPr>
            <a:spLocks noChangeShapeType="1"/>
          </p:cNvSpPr>
          <p:nvPr/>
        </p:nvSpPr>
        <p:spPr bwMode="auto">
          <a:xfrm flipV="1">
            <a:off x="4781550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" name="Line 106"/>
          <p:cNvSpPr>
            <a:spLocks noChangeShapeType="1"/>
          </p:cNvSpPr>
          <p:nvPr/>
        </p:nvSpPr>
        <p:spPr bwMode="auto">
          <a:xfrm>
            <a:off x="3133725" y="6199188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9" name="Line 107"/>
          <p:cNvSpPr>
            <a:spLocks noChangeShapeType="1"/>
          </p:cNvSpPr>
          <p:nvPr/>
        </p:nvSpPr>
        <p:spPr bwMode="auto">
          <a:xfrm flipH="1">
            <a:off x="4765675" y="619918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0" name="Line 108"/>
          <p:cNvSpPr>
            <a:spLocks noChangeShapeType="1"/>
          </p:cNvSpPr>
          <p:nvPr/>
        </p:nvSpPr>
        <p:spPr bwMode="auto">
          <a:xfrm>
            <a:off x="3133725" y="5649913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1" name="Line 109"/>
          <p:cNvSpPr>
            <a:spLocks noChangeShapeType="1"/>
          </p:cNvSpPr>
          <p:nvPr/>
        </p:nvSpPr>
        <p:spPr bwMode="auto">
          <a:xfrm flipH="1">
            <a:off x="4765675" y="564991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" name="Line 110"/>
          <p:cNvSpPr>
            <a:spLocks noChangeShapeType="1"/>
          </p:cNvSpPr>
          <p:nvPr/>
        </p:nvSpPr>
        <p:spPr bwMode="auto">
          <a:xfrm>
            <a:off x="3133725" y="5100638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" name="Line 111"/>
          <p:cNvSpPr>
            <a:spLocks noChangeShapeType="1"/>
          </p:cNvSpPr>
          <p:nvPr/>
        </p:nvSpPr>
        <p:spPr bwMode="auto">
          <a:xfrm flipH="1">
            <a:off x="4765675" y="510063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" name="Line 112"/>
          <p:cNvSpPr>
            <a:spLocks noChangeShapeType="1"/>
          </p:cNvSpPr>
          <p:nvPr/>
        </p:nvSpPr>
        <p:spPr bwMode="auto">
          <a:xfrm>
            <a:off x="3133725" y="4551363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" name="Line 113"/>
          <p:cNvSpPr>
            <a:spLocks noChangeShapeType="1"/>
          </p:cNvSpPr>
          <p:nvPr/>
        </p:nvSpPr>
        <p:spPr bwMode="auto">
          <a:xfrm flipH="1">
            <a:off x="4765675" y="455136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Freeform 114"/>
          <p:cNvSpPr>
            <a:spLocks noEditPoints="1"/>
          </p:cNvSpPr>
          <p:nvPr/>
        </p:nvSpPr>
        <p:spPr bwMode="auto">
          <a:xfrm>
            <a:off x="2951163" y="6099176"/>
            <a:ext cx="100013" cy="161925"/>
          </a:xfrm>
          <a:custGeom>
            <a:avLst/>
            <a:gdLst>
              <a:gd name="T0" fmla="*/ 63 w 126"/>
              <a:gd name="T1" fmla="*/ 206 h 206"/>
              <a:gd name="T2" fmla="*/ 13 w 126"/>
              <a:gd name="T3" fmla="*/ 176 h 206"/>
              <a:gd name="T4" fmla="*/ 0 w 126"/>
              <a:gd name="T5" fmla="*/ 104 h 206"/>
              <a:gd name="T6" fmla="*/ 4 w 126"/>
              <a:gd name="T7" fmla="*/ 55 h 206"/>
              <a:gd name="T8" fmla="*/ 23 w 126"/>
              <a:gd name="T9" fmla="*/ 16 h 206"/>
              <a:gd name="T10" fmla="*/ 63 w 126"/>
              <a:gd name="T11" fmla="*/ 0 h 206"/>
              <a:gd name="T12" fmla="*/ 95 w 126"/>
              <a:gd name="T13" fmla="*/ 10 h 206"/>
              <a:gd name="T14" fmla="*/ 114 w 126"/>
              <a:gd name="T15" fmla="*/ 35 h 206"/>
              <a:gd name="T16" fmla="*/ 123 w 126"/>
              <a:gd name="T17" fmla="*/ 68 h 206"/>
              <a:gd name="T18" fmla="*/ 126 w 126"/>
              <a:gd name="T19" fmla="*/ 104 h 206"/>
              <a:gd name="T20" fmla="*/ 121 w 126"/>
              <a:gd name="T21" fmla="*/ 152 h 206"/>
              <a:gd name="T22" fmla="*/ 102 w 126"/>
              <a:gd name="T23" fmla="*/ 191 h 206"/>
              <a:gd name="T24" fmla="*/ 63 w 126"/>
              <a:gd name="T25" fmla="*/ 206 h 206"/>
              <a:gd name="T26" fmla="*/ 63 w 126"/>
              <a:gd name="T27" fmla="*/ 199 h 206"/>
              <a:gd name="T28" fmla="*/ 88 w 126"/>
              <a:gd name="T29" fmla="*/ 182 h 206"/>
              <a:gd name="T30" fmla="*/ 98 w 126"/>
              <a:gd name="T31" fmla="*/ 144 h 206"/>
              <a:gd name="T32" fmla="*/ 100 w 126"/>
              <a:gd name="T33" fmla="*/ 99 h 206"/>
              <a:gd name="T34" fmla="*/ 98 w 126"/>
              <a:gd name="T35" fmla="*/ 58 h 206"/>
              <a:gd name="T36" fmla="*/ 88 w 126"/>
              <a:gd name="T37" fmla="*/ 23 h 206"/>
              <a:gd name="T38" fmla="*/ 63 w 126"/>
              <a:gd name="T39" fmla="*/ 8 h 206"/>
              <a:gd name="T40" fmla="*/ 38 w 126"/>
              <a:gd name="T41" fmla="*/ 24 h 206"/>
              <a:gd name="T42" fmla="*/ 27 w 126"/>
              <a:gd name="T43" fmla="*/ 58 h 206"/>
              <a:gd name="T44" fmla="*/ 26 w 126"/>
              <a:gd name="T45" fmla="*/ 99 h 206"/>
              <a:gd name="T46" fmla="*/ 26 w 126"/>
              <a:gd name="T47" fmla="*/ 131 h 206"/>
              <a:gd name="T48" fmla="*/ 31 w 126"/>
              <a:gd name="T49" fmla="*/ 162 h 206"/>
              <a:gd name="T50" fmla="*/ 42 w 126"/>
              <a:gd name="T51" fmla="*/ 188 h 206"/>
              <a:gd name="T52" fmla="*/ 63 w 126"/>
              <a:gd name="T53" fmla="*/ 199 h 206"/>
              <a:gd name="T54" fmla="*/ 63 w 126"/>
              <a:gd name="T55" fmla="*/ 19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6">
                <a:moveTo>
                  <a:pt x="63" y="206"/>
                </a:moveTo>
                <a:cubicBezTo>
                  <a:pt x="38" y="206"/>
                  <a:pt x="22" y="196"/>
                  <a:pt x="13" y="176"/>
                </a:cubicBezTo>
                <a:cubicBezTo>
                  <a:pt x="4" y="156"/>
                  <a:pt x="0" y="132"/>
                  <a:pt x="0" y="104"/>
                </a:cubicBezTo>
                <a:cubicBezTo>
                  <a:pt x="0" y="87"/>
                  <a:pt x="1" y="71"/>
                  <a:pt x="4" y="55"/>
                </a:cubicBezTo>
                <a:cubicBezTo>
                  <a:pt x="7" y="40"/>
                  <a:pt x="14" y="27"/>
                  <a:pt x="23" y="16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3"/>
                  <a:pt x="95" y="10"/>
                </a:cubicBezTo>
                <a:cubicBezTo>
                  <a:pt x="104" y="16"/>
                  <a:pt x="110" y="25"/>
                  <a:pt x="114" y="35"/>
                </a:cubicBezTo>
                <a:cubicBezTo>
                  <a:pt x="119" y="45"/>
                  <a:pt x="122" y="56"/>
                  <a:pt x="123" y="68"/>
                </a:cubicBezTo>
                <a:cubicBezTo>
                  <a:pt x="125" y="79"/>
                  <a:pt x="126" y="91"/>
                  <a:pt x="126" y="104"/>
                </a:cubicBezTo>
                <a:cubicBezTo>
                  <a:pt x="126" y="121"/>
                  <a:pt x="124" y="138"/>
                  <a:pt x="121" y="152"/>
                </a:cubicBezTo>
                <a:cubicBezTo>
                  <a:pt x="118" y="167"/>
                  <a:pt x="111" y="180"/>
                  <a:pt x="102" y="191"/>
                </a:cubicBezTo>
                <a:cubicBezTo>
                  <a:pt x="93" y="201"/>
                  <a:pt x="80" y="206"/>
                  <a:pt x="63" y="206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6" y="158"/>
                  <a:pt x="98" y="144"/>
                </a:cubicBezTo>
                <a:cubicBezTo>
                  <a:pt x="99" y="130"/>
                  <a:pt x="100" y="115"/>
                  <a:pt x="100" y="99"/>
                </a:cubicBezTo>
                <a:cubicBezTo>
                  <a:pt x="100" y="84"/>
                  <a:pt x="99" y="70"/>
                  <a:pt x="98" y="58"/>
                </a:cubicBezTo>
                <a:cubicBezTo>
                  <a:pt x="96" y="45"/>
                  <a:pt x="93" y="34"/>
                  <a:pt x="88" y="23"/>
                </a:cubicBezTo>
                <a:cubicBezTo>
                  <a:pt x="82" y="13"/>
                  <a:pt x="74" y="8"/>
                  <a:pt x="63" y="8"/>
                </a:cubicBezTo>
                <a:cubicBezTo>
                  <a:pt x="51" y="8"/>
                  <a:pt x="43" y="13"/>
                  <a:pt x="38" y="24"/>
                </a:cubicBezTo>
                <a:cubicBezTo>
                  <a:pt x="32" y="34"/>
                  <a:pt x="29" y="45"/>
                  <a:pt x="27" y="58"/>
                </a:cubicBezTo>
                <a:cubicBezTo>
                  <a:pt x="26" y="70"/>
                  <a:pt x="26" y="84"/>
                  <a:pt x="26" y="99"/>
                </a:cubicBezTo>
                <a:cubicBezTo>
                  <a:pt x="26" y="110"/>
                  <a:pt x="26" y="121"/>
                  <a:pt x="26" y="131"/>
                </a:cubicBezTo>
                <a:cubicBezTo>
                  <a:pt x="27" y="141"/>
                  <a:pt x="28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7" y="195"/>
                  <a:pt x="54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Freeform 115"/>
          <p:cNvSpPr>
            <a:spLocks noEditPoints="1"/>
          </p:cNvSpPr>
          <p:nvPr/>
        </p:nvSpPr>
        <p:spPr bwMode="auto">
          <a:xfrm>
            <a:off x="2844800" y="5549901"/>
            <a:ext cx="77788" cy="157163"/>
          </a:xfrm>
          <a:custGeom>
            <a:avLst/>
            <a:gdLst>
              <a:gd name="T0" fmla="*/ 2 w 100"/>
              <a:gd name="T1" fmla="*/ 200 h 200"/>
              <a:gd name="T2" fmla="*/ 2 w 100"/>
              <a:gd name="T3" fmla="*/ 189 h 200"/>
              <a:gd name="T4" fmla="*/ 39 w 100"/>
              <a:gd name="T5" fmla="*/ 180 h 200"/>
              <a:gd name="T6" fmla="*/ 39 w 100"/>
              <a:gd name="T7" fmla="*/ 22 h 200"/>
              <a:gd name="T8" fmla="*/ 0 w 100"/>
              <a:gd name="T9" fmla="*/ 30 h 200"/>
              <a:gd name="T10" fmla="*/ 0 w 100"/>
              <a:gd name="T11" fmla="*/ 19 h 200"/>
              <a:gd name="T12" fmla="*/ 55 w 100"/>
              <a:gd name="T13" fmla="*/ 0 h 200"/>
              <a:gd name="T14" fmla="*/ 60 w 100"/>
              <a:gd name="T15" fmla="*/ 0 h 200"/>
              <a:gd name="T16" fmla="*/ 62 w 100"/>
              <a:gd name="T17" fmla="*/ 1 h 200"/>
              <a:gd name="T18" fmla="*/ 63 w 100"/>
              <a:gd name="T19" fmla="*/ 3 h 200"/>
              <a:gd name="T20" fmla="*/ 63 w 100"/>
              <a:gd name="T21" fmla="*/ 180 h 200"/>
              <a:gd name="T22" fmla="*/ 100 w 100"/>
              <a:gd name="T23" fmla="*/ 189 h 200"/>
              <a:gd name="T24" fmla="*/ 100 w 100"/>
              <a:gd name="T25" fmla="*/ 200 h 200"/>
              <a:gd name="T26" fmla="*/ 2 w 100"/>
              <a:gd name="T27" fmla="*/ 200 h 200"/>
              <a:gd name="T28" fmla="*/ 2 w 100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200">
                <a:moveTo>
                  <a:pt x="2" y="200"/>
                </a:moveTo>
                <a:lnTo>
                  <a:pt x="2" y="189"/>
                </a:lnTo>
                <a:cubicBezTo>
                  <a:pt x="27" y="189"/>
                  <a:pt x="39" y="186"/>
                  <a:pt x="39" y="180"/>
                </a:cubicBezTo>
                <a:lnTo>
                  <a:pt x="39" y="22"/>
                </a:lnTo>
                <a:cubicBezTo>
                  <a:pt x="29" y="28"/>
                  <a:pt x="16" y="30"/>
                  <a:pt x="0" y="30"/>
                </a:cubicBezTo>
                <a:lnTo>
                  <a:pt x="0" y="19"/>
                </a:lnTo>
                <a:cubicBezTo>
                  <a:pt x="24" y="19"/>
                  <a:pt x="43" y="13"/>
                  <a:pt x="55" y="0"/>
                </a:cubicBezTo>
                <a:lnTo>
                  <a:pt x="60" y="0"/>
                </a:lnTo>
                <a:cubicBezTo>
                  <a:pt x="60" y="0"/>
                  <a:pt x="61" y="1"/>
                  <a:pt x="62" y="1"/>
                </a:cubicBezTo>
                <a:cubicBezTo>
                  <a:pt x="62" y="2"/>
                  <a:pt x="63" y="2"/>
                  <a:pt x="63" y="3"/>
                </a:cubicBezTo>
                <a:lnTo>
                  <a:pt x="63" y="180"/>
                </a:lnTo>
                <a:cubicBezTo>
                  <a:pt x="63" y="186"/>
                  <a:pt x="75" y="189"/>
                  <a:pt x="100" y="189"/>
                </a:cubicBezTo>
                <a:lnTo>
                  <a:pt x="100" y="200"/>
                </a:lnTo>
                <a:lnTo>
                  <a:pt x="2" y="200"/>
                </a:lnTo>
                <a:close/>
                <a:moveTo>
                  <a:pt x="2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Freeform 116"/>
          <p:cNvSpPr>
            <a:spLocks noEditPoints="1"/>
          </p:cNvSpPr>
          <p:nvPr/>
        </p:nvSpPr>
        <p:spPr bwMode="auto">
          <a:xfrm>
            <a:off x="2951163" y="5549901"/>
            <a:ext cx="100013" cy="163513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4 h 207"/>
              <a:gd name="T6" fmla="*/ 4 w 126"/>
              <a:gd name="T7" fmla="*/ 56 h 207"/>
              <a:gd name="T8" fmla="*/ 23 w 126"/>
              <a:gd name="T9" fmla="*/ 16 h 207"/>
              <a:gd name="T10" fmla="*/ 63 w 126"/>
              <a:gd name="T11" fmla="*/ 0 h 207"/>
              <a:gd name="T12" fmla="*/ 95 w 126"/>
              <a:gd name="T13" fmla="*/ 10 h 207"/>
              <a:gd name="T14" fmla="*/ 114 w 126"/>
              <a:gd name="T15" fmla="*/ 35 h 207"/>
              <a:gd name="T16" fmla="*/ 123 w 126"/>
              <a:gd name="T17" fmla="*/ 68 h 207"/>
              <a:gd name="T18" fmla="*/ 126 w 126"/>
              <a:gd name="T19" fmla="*/ 104 h 207"/>
              <a:gd name="T20" fmla="*/ 121 w 126"/>
              <a:gd name="T21" fmla="*/ 153 h 207"/>
              <a:gd name="T22" fmla="*/ 102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3 h 207"/>
              <a:gd name="T38" fmla="*/ 63 w 126"/>
              <a:gd name="T39" fmla="*/ 8 h 207"/>
              <a:gd name="T40" fmla="*/ 38 w 126"/>
              <a:gd name="T41" fmla="*/ 24 h 207"/>
              <a:gd name="T42" fmla="*/ 27 w 126"/>
              <a:gd name="T43" fmla="*/ 58 h 207"/>
              <a:gd name="T44" fmla="*/ 26 w 126"/>
              <a:gd name="T45" fmla="*/ 100 h 207"/>
              <a:gd name="T46" fmla="*/ 26 w 126"/>
              <a:gd name="T47" fmla="*/ 131 h 207"/>
              <a:gd name="T48" fmla="*/ 31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8" y="207"/>
                  <a:pt x="22" y="197"/>
                  <a:pt x="13" y="176"/>
                </a:cubicBezTo>
                <a:cubicBezTo>
                  <a:pt x="4" y="156"/>
                  <a:pt x="0" y="132"/>
                  <a:pt x="0" y="104"/>
                </a:cubicBezTo>
                <a:cubicBezTo>
                  <a:pt x="0" y="87"/>
                  <a:pt x="1" y="71"/>
                  <a:pt x="4" y="56"/>
                </a:cubicBezTo>
                <a:cubicBezTo>
                  <a:pt x="7" y="40"/>
                  <a:pt x="14" y="27"/>
                  <a:pt x="23" y="16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6"/>
                  <a:pt x="110" y="25"/>
                  <a:pt x="114" y="35"/>
                </a:cubicBezTo>
                <a:cubicBezTo>
                  <a:pt x="119" y="45"/>
                  <a:pt x="122" y="56"/>
                  <a:pt x="123" y="68"/>
                </a:cubicBezTo>
                <a:cubicBezTo>
                  <a:pt x="125" y="79"/>
                  <a:pt x="126" y="92"/>
                  <a:pt x="126" y="104"/>
                </a:cubicBezTo>
                <a:cubicBezTo>
                  <a:pt x="126" y="122"/>
                  <a:pt x="124" y="138"/>
                  <a:pt x="121" y="153"/>
                </a:cubicBezTo>
                <a:cubicBezTo>
                  <a:pt x="118" y="168"/>
                  <a:pt x="111" y="180"/>
                  <a:pt x="102" y="191"/>
                </a:cubicBezTo>
                <a:cubicBezTo>
                  <a:pt x="93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6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4"/>
                  <a:pt x="99" y="71"/>
                  <a:pt x="98" y="58"/>
                </a:cubicBezTo>
                <a:cubicBezTo>
                  <a:pt x="96" y="45"/>
                  <a:pt x="93" y="34"/>
                  <a:pt x="88" y="23"/>
                </a:cubicBezTo>
                <a:cubicBezTo>
                  <a:pt x="82" y="13"/>
                  <a:pt x="74" y="8"/>
                  <a:pt x="63" y="8"/>
                </a:cubicBezTo>
                <a:cubicBezTo>
                  <a:pt x="51" y="8"/>
                  <a:pt x="43" y="13"/>
                  <a:pt x="38" y="24"/>
                </a:cubicBezTo>
                <a:cubicBezTo>
                  <a:pt x="32" y="34"/>
                  <a:pt x="29" y="45"/>
                  <a:pt x="27" y="58"/>
                </a:cubicBezTo>
                <a:cubicBezTo>
                  <a:pt x="26" y="71"/>
                  <a:pt x="26" y="84"/>
                  <a:pt x="26" y="100"/>
                </a:cubicBezTo>
                <a:cubicBezTo>
                  <a:pt x="26" y="111"/>
                  <a:pt x="26" y="121"/>
                  <a:pt x="26" y="131"/>
                </a:cubicBezTo>
                <a:cubicBezTo>
                  <a:pt x="27" y="141"/>
                  <a:pt x="28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7" y="195"/>
                  <a:pt x="54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Freeform 117"/>
          <p:cNvSpPr>
            <a:spLocks noEditPoints="1"/>
          </p:cNvSpPr>
          <p:nvPr/>
        </p:nvSpPr>
        <p:spPr bwMode="auto">
          <a:xfrm>
            <a:off x="2835275" y="5000626"/>
            <a:ext cx="95250" cy="157163"/>
          </a:xfrm>
          <a:custGeom>
            <a:avLst/>
            <a:gdLst>
              <a:gd name="T0" fmla="*/ 0 w 120"/>
              <a:gd name="T1" fmla="*/ 200 h 200"/>
              <a:gd name="T2" fmla="*/ 0 w 120"/>
              <a:gd name="T3" fmla="*/ 192 h 200"/>
              <a:gd name="T4" fmla="*/ 0 w 120"/>
              <a:gd name="T5" fmla="*/ 191 h 200"/>
              <a:gd name="T6" fmla="*/ 47 w 120"/>
              <a:gd name="T7" fmla="*/ 139 h 200"/>
              <a:gd name="T8" fmla="*/ 64 w 120"/>
              <a:gd name="T9" fmla="*/ 120 h 200"/>
              <a:gd name="T10" fmla="*/ 77 w 120"/>
              <a:gd name="T11" fmla="*/ 102 h 200"/>
              <a:gd name="T12" fmla="*/ 87 w 120"/>
              <a:gd name="T13" fmla="*/ 81 h 200"/>
              <a:gd name="T14" fmla="*/ 91 w 120"/>
              <a:gd name="T15" fmla="*/ 59 h 200"/>
              <a:gd name="T16" fmla="*/ 86 w 120"/>
              <a:gd name="T17" fmla="*/ 36 h 200"/>
              <a:gd name="T18" fmla="*/ 73 w 120"/>
              <a:gd name="T19" fmla="*/ 18 h 200"/>
              <a:gd name="T20" fmla="*/ 51 w 120"/>
              <a:gd name="T21" fmla="*/ 11 h 200"/>
              <a:gd name="T22" fmla="*/ 28 w 120"/>
              <a:gd name="T23" fmla="*/ 19 h 200"/>
              <a:gd name="T24" fmla="*/ 13 w 120"/>
              <a:gd name="T25" fmla="*/ 39 h 200"/>
              <a:gd name="T26" fmla="*/ 16 w 120"/>
              <a:gd name="T27" fmla="*/ 39 h 200"/>
              <a:gd name="T28" fmla="*/ 28 w 120"/>
              <a:gd name="T29" fmla="*/ 43 h 200"/>
              <a:gd name="T30" fmla="*/ 32 w 120"/>
              <a:gd name="T31" fmla="*/ 55 h 200"/>
              <a:gd name="T32" fmla="*/ 28 w 120"/>
              <a:gd name="T33" fmla="*/ 67 h 200"/>
              <a:gd name="T34" fmla="*/ 16 w 120"/>
              <a:gd name="T35" fmla="*/ 72 h 200"/>
              <a:gd name="T36" fmla="*/ 4 w 120"/>
              <a:gd name="T37" fmla="*/ 67 h 200"/>
              <a:gd name="T38" fmla="*/ 0 w 120"/>
              <a:gd name="T39" fmla="*/ 55 h 200"/>
              <a:gd name="T40" fmla="*/ 4 w 120"/>
              <a:gd name="T41" fmla="*/ 34 h 200"/>
              <a:gd name="T42" fmla="*/ 16 w 120"/>
              <a:gd name="T43" fmla="*/ 16 h 200"/>
              <a:gd name="T44" fmla="*/ 34 w 120"/>
              <a:gd name="T45" fmla="*/ 5 h 200"/>
              <a:gd name="T46" fmla="*/ 56 w 120"/>
              <a:gd name="T47" fmla="*/ 0 h 200"/>
              <a:gd name="T48" fmla="*/ 87 w 120"/>
              <a:gd name="T49" fmla="*/ 8 h 200"/>
              <a:gd name="T50" fmla="*/ 111 w 120"/>
              <a:gd name="T51" fmla="*/ 28 h 200"/>
              <a:gd name="T52" fmla="*/ 120 w 120"/>
              <a:gd name="T53" fmla="*/ 59 h 200"/>
              <a:gd name="T54" fmla="*/ 114 w 120"/>
              <a:gd name="T55" fmla="*/ 84 h 200"/>
              <a:gd name="T56" fmla="*/ 99 w 120"/>
              <a:gd name="T57" fmla="*/ 105 h 200"/>
              <a:gd name="T58" fmla="*/ 76 w 120"/>
              <a:gd name="T59" fmla="*/ 127 h 200"/>
              <a:gd name="T60" fmla="*/ 58 w 120"/>
              <a:gd name="T61" fmla="*/ 143 h 200"/>
              <a:gd name="T62" fmla="*/ 24 w 120"/>
              <a:gd name="T63" fmla="*/ 176 h 200"/>
              <a:gd name="T64" fmla="*/ 53 w 120"/>
              <a:gd name="T65" fmla="*/ 176 h 200"/>
              <a:gd name="T66" fmla="*/ 88 w 120"/>
              <a:gd name="T67" fmla="*/ 176 h 200"/>
              <a:gd name="T68" fmla="*/ 104 w 120"/>
              <a:gd name="T69" fmla="*/ 174 h 200"/>
              <a:gd name="T70" fmla="*/ 111 w 120"/>
              <a:gd name="T71" fmla="*/ 147 h 200"/>
              <a:gd name="T72" fmla="*/ 120 w 120"/>
              <a:gd name="T73" fmla="*/ 147 h 200"/>
              <a:gd name="T74" fmla="*/ 111 w 120"/>
              <a:gd name="T75" fmla="*/ 200 h 200"/>
              <a:gd name="T76" fmla="*/ 0 w 120"/>
              <a:gd name="T77" fmla="*/ 200 h 200"/>
              <a:gd name="T78" fmla="*/ 0 w 120"/>
              <a:gd name="T7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0" h="200">
                <a:moveTo>
                  <a:pt x="0" y="200"/>
                </a:moveTo>
                <a:lnTo>
                  <a:pt x="0" y="192"/>
                </a:lnTo>
                <a:cubicBezTo>
                  <a:pt x="0" y="192"/>
                  <a:pt x="0" y="191"/>
                  <a:pt x="0" y="191"/>
                </a:cubicBezTo>
                <a:lnTo>
                  <a:pt x="47" y="139"/>
                </a:lnTo>
                <a:cubicBezTo>
                  <a:pt x="54" y="131"/>
                  <a:pt x="60" y="125"/>
                  <a:pt x="64" y="120"/>
                </a:cubicBezTo>
                <a:cubicBezTo>
                  <a:pt x="68" y="115"/>
                  <a:pt x="73" y="109"/>
                  <a:pt x="77" y="102"/>
                </a:cubicBezTo>
                <a:cubicBezTo>
                  <a:pt x="81" y="95"/>
                  <a:pt x="85" y="88"/>
                  <a:pt x="87" y="81"/>
                </a:cubicBezTo>
                <a:cubicBezTo>
                  <a:pt x="90" y="74"/>
                  <a:pt x="91" y="67"/>
                  <a:pt x="91" y="59"/>
                </a:cubicBezTo>
                <a:cubicBezTo>
                  <a:pt x="91" y="51"/>
                  <a:pt x="89" y="43"/>
                  <a:pt x="86" y="36"/>
                </a:cubicBezTo>
                <a:cubicBezTo>
                  <a:pt x="83" y="28"/>
                  <a:pt x="79" y="22"/>
                  <a:pt x="73" y="18"/>
                </a:cubicBezTo>
                <a:cubicBezTo>
                  <a:pt x="67" y="13"/>
                  <a:pt x="60" y="11"/>
                  <a:pt x="51" y="11"/>
                </a:cubicBezTo>
                <a:cubicBezTo>
                  <a:pt x="42" y="11"/>
                  <a:pt x="35" y="14"/>
                  <a:pt x="28" y="19"/>
                </a:cubicBezTo>
                <a:cubicBezTo>
                  <a:pt x="21" y="24"/>
                  <a:pt x="16" y="31"/>
                  <a:pt x="13" y="39"/>
                </a:cubicBezTo>
                <a:cubicBezTo>
                  <a:pt x="14" y="39"/>
                  <a:pt x="15" y="39"/>
                  <a:pt x="16" y="39"/>
                </a:cubicBezTo>
                <a:cubicBezTo>
                  <a:pt x="21" y="39"/>
                  <a:pt x="25" y="40"/>
                  <a:pt x="28" y="43"/>
                </a:cubicBezTo>
                <a:cubicBezTo>
                  <a:pt x="31" y="46"/>
                  <a:pt x="32" y="50"/>
                  <a:pt x="32" y="55"/>
                </a:cubicBezTo>
                <a:cubicBezTo>
                  <a:pt x="32" y="60"/>
                  <a:pt x="31" y="64"/>
                  <a:pt x="28" y="67"/>
                </a:cubicBezTo>
                <a:cubicBezTo>
                  <a:pt x="25" y="70"/>
                  <a:pt x="21" y="72"/>
                  <a:pt x="16" y="72"/>
                </a:cubicBezTo>
                <a:cubicBezTo>
                  <a:pt x="12" y="72"/>
                  <a:pt x="8" y="70"/>
                  <a:pt x="4" y="67"/>
                </a:cubicBezTo>
                <a:cubicBezTo>
                  <a:pt x="1" y="63"/>
                  <a:pt x="0" y="60"/>
                  <a:pt x="0" y="55"/>
                </a:cubicBezTo>
                <a:cubicBezTo>
                  <a:pt x="0" y="48"/>
                  <a:pt x="1" y="40"/>
                  <a:pt x="4" y="34"/>
                </a:cubicBezTo>
                <a:cubicBezTo>
                  <a:pt x="7" y="27"/>
                  <a:pt x="11" y="21"/>
                  <a:pt x="16" y="16"/>
                </a:cubicBezTo>
                <a:cubicBezTo>
                  <a:pt x="21" y="11"/>
                  <a:pt x="27" y="7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7" y="0"/>
                  <a:pt x="78" y="3"/>
                  <a:pt x="87" y="8"/>
                </a:cubicBezTo>
                <a:cubicBezTo>
                  <a:pt x="97" y="12"/>
                  <a:pt x="105" y="19"/>
                  <a:pt x="111" y="28"/>
                </a:cubicBezTo>
                <a:cubicBezTo>
                  <a:pt x="117" y="37"/>
                  <a:pt x="120" y="47"/>
                  <a:pt x="120" y="59"/>
                </a:cubicBezTo>
                <a:cubicBezTo>
                  <a:pt x="120" y="68"/>
                  <a:pt x="118" y="76"/>
                  <a:pt x="114" y="84"/>
                </a:cubicBezTo>
                <a:cubicBezTo>
                  <a:pt x="110" y="92"/>
                  <a:pt x="105" y="99"/>
                  <a:pt x="99" y="105"/>
                </a:cubicBezTo>
                <a:cubicBezTo>
                  <a:pt x="93" y="112"/>
                  <a:pt x="86" y="119"/>
                  <a:pt x="76" y="127"/>
                </a:cubicBezTo>
                <a:cubicBezTo>
                  <a:pt x="67" y="135"/>
                  <a:pt x="61" y="140"/>
                  <a:pt x="58" y="143"/>
                </a:cubicBezTo>
                <a:lnTo>
                  <a:pt x="24" y="176"/>
                </a:lnTo>
                <a:lnTo>
                  <a:pt x="53" y="176"/>
                </a:lnTo>
                <a:cubicBezTo>
                  <a:pt x="67" y="176"/>
                  <a:pt x="79" y="176"/>
                  <a:pt x="88" y="176"/>
                </a:cubicBezTo>
                <a:cubicBezTo>
                  <a:pt x="98" y="175"/>
                  <a:pt x="103" y="175"/>
                  <a:pt x="104" y="174"/>
                </a:cubicBezTo>
                <a:cubicBezTo>
                  <a:pt x="106" y="172"/>
                  <a:pt x="108" y="163"/>
                  <a:pt x="111" y="147"/>
                </a:cubicBezTo>
                <a:lnTo>
                  <a:pt x="120" y="147"/>
                </a:lnTo>
                <a:lnTo>
                  <a:pt x="111" y="200"/>
                </a:lnTo>
                <a:lnTo>
                  <a:pt x="0" y="200"/>
                </a:lnTo>
                <a:close/>
                <a:moveTo>
                  <a:pt x="0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Freeform 118"/>
          <p:cNvSpPr>
            <a:spLocks noEditPoints="1"/>
          </p:cNvSpPr>
          <p:nvPr/>
        </p:nvSpPr>
        <p:spPr bwMode="auto">
          <a:xfrm>
            <a:off x="2951163" y="5000626"/>
            <a:ext cx="100013" cy="163513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7 h 207"/>
              <a:gd name="T4" fmla="*/ 0 w 126"/>
              <a:gd name="T5" fmla="*/ 105 h 207"/>
              <a:gd name="T6" fmla="*/ 4 w 126"/>
              <a:gd name="T7" fmla="*/ 56 h 207"/>
              <a:gd name="T8" fmla="*/ 23 w 126"/>
              <a:gd name="T9" fmla="*/ 17 h 207"/>
              <a:gd name="T10" fmla="*/ 63 w 126"/>
              <a:gd name="T11" fmla="*/ 0 h 207"/>
              <a:gd name="T12" fmla="*/ 95 w 126"/>
              <a:gd name="T13" fmla="*/ 10 h 207"/>
              <a:gd name="T14" fmla="*/ 114 w 126"/>
              <a:gd name="T15" fmla="*/ 35 h 207"/>
              <a:gd name="T16" fmla="*/ 123 w 126"/>
              <a:gd name="T17" fmla="*/ 68 h 207"/>
              <a:gd name="T18" fmla="*/ 126 w 126"/>
              <a:gd name="T19" fmla="*/ 105 h 207"/>
              <a:gd name="T20" fmla="*/ 121 w 126"/>
              <a:gd name="T21" fmla="*/ 153 h 207"/>
              <a:gd name="T22" fmla="*/ 102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7 w 126"/>
              <a:gd name="T43" fmla="*/ 58 h 207"/>
              <a:gd name="T44" fmla="*/ 26 w 126"/>
              <a:gd name="T45" fmla="*/ 100 h 207"/>
              <a:gd name="T46" fmla="*/ 26 w 126"/>
              <a:gd name="T47" fmla="*/ 131 h 207"/>
              <a:gd name="T48" fmla="*/ 31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8" y="207"/>
                  <a:pt x="22" y="197"/>
                  <a:pt x="13" y="177"/>
                </a:cubicBezTo>
                <a:cubicBezTo>
                  <a:pt x="4" y="156"/>
                  <a:pt x="0" y="132"/>
                  <a:pt x="0" y="105"/>
                </a:cubicBezTo>
                <a:cubicBezTo>
                  <a:pt x="0" y="87"/>
                  <a:pt x="1" y="71"/>
                  <a:pt x="4" y="56"/>
                </a:cubicBezTo>
                <a:cubicBezTo>
                  <a:pt x="7" y="40"/>
                  <a:pt x="14" y="27"/>
                  <a:pt x="23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7"/>
                  <a:pt x="110" y="25"/>
                  <a:pt x="114" y="35"/>
                </a:cubicBezTo>
                <a:cubicBezTo>
                  <a:pt x="119" y="45"/>
                  <a:pt x="122" y="56"/>
                  <a:pt x="123" y="68"/>
                </a:cubicBezTo>
                <a:cubicBezTo>
                  <a:pt x="125" y="80"/>
                  <a:pt x="126" y="92"/>
                  <a:pt x="126" y="105"/>
                </a:cubicBezTo>
                <a:cubicBezTo>
                  <a:pt x="126" y="122"/>
                  <a:pt x="124" y="138"/>
                  <a:pt x="121" y="153"/>
                </a:cubicBezTo>
                <a:cubicBezTo>
                  <a:pt x="118" y="168"/>
                  <a:pt x="111" y="181"/>
                  <a:pt x="102" y="191"/>
                </a:cubicBezTo>
                <a:cubicBezTo>
                  <a:pt x="93" y="202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1"/>
                  <a:pt x="96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5"/>
                  <a:pt x="99" y="71"/>
                  <a:pt x="98" y="58"/>
                </a:cubicBezTo>
                <a:cubicBezTo>
                  <a:pt x="96" y="45"/>
                  <a:pt x="93" y="34"/>
                  <a:pt x="88" y="24"/>
                </a:cubicBezTo>
                <a:cubicBezTo>
                  <a:pt x="82" y="13"/>
                  <a:pt x="74" y="8"/>
                  <a:pt x="63" y="8"/>
                </a:cubicBezTo>
                <a:cubicBezTo>
                  <a:pt x="51" y="8"/>
                  <a:pt x="43" y="14"/>
                  <a:pt x="38" y="24"/>
                </a:cubicBezTo>
                <a:cubicBezTo>
                  <a:pt x="32" y="34"/>
                  <a:pt x="29" y="46"/>
                  <a:pt x="27" y="58"/>
                </a:cubicBezTo>
                <a:cubicBezTo>
                  <a:pt x="26" y="71"/>
                  <a:pt x="26" y="85"/>
                  <a:pt x="26" y="100"/>
                </a:cubicBezTo>
                <a:cubicBezTo>
                  <a:pt x="26" y="111"/>
                  <a:pt x="26" y="121"/>
                  <a:pt x="26" y="131"/>
                </a:cubicBezTo>
                <a:cubicBezTo>
                  <a:pt x="27" y="141"/>
                  <a:pt x="28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7" y="195"/>
                  <a:pt x="54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Freeform 119"/>
          <p:cNvSpPr>
            <a:spLocks noEditPoints="1"/>
          </p:cNvSpPr>
          <p:nvPr/>
        </p:nvSpPr>
        <p:spPr bwMode="auto">
          <a:xfrm>
            <a:off x="2833688" y="4451351"/>
            <a:ext cx="98425" cy="163513"/>
          </a:xfrm>
          <a:custGeom>
            <a:avLst/>
            <a:gdLst>
              <a:gd name="T0" fmla="*/ 16 w 125"/>
              <a:gd name="T1" fmla="*/ 176 h 206"/>
              <a:gd name="T2" fmla="*/ 35 w 125"/>
              <a:gd name="T3" fmla="*/ 192 h 206"/>
              <a:gd name="T4" fmla="*/ 61 w 125"/>
              <a:gd name="T5" fmla="*/ 197 h 206"/>
              <a:gd name="T6" fmla="*/ 85 w 125"/>
              <a:gd name="T7" fmla="*/ 182 h 206"/>
              <a:gd name="T8" fmla="*/ 93 w 125"/>
              <a:gd name="T9" fmla="*/ 148 h 206"/>
              <a:gd name="T10" fmla="*/ 91 w 125"/>
              <a:gd name="T11" fmla="*/ 131 h 206"/>
              <a:gd name="T12" fmla="*/ 86 w 125"/>
              <a:gd name="T13" fmla="*/ 115 h 206"/>
              <a:gd name="T14" fmla="*/ 76 w 125"/>
              <a:gd name="T15" fmla="*/ 103 h 206"/>
              <a:gd name="T16" fmla="*/ 60 w 125"/>
              <a:gd name="T17" fmla="*/ 99 h 206"/>
              <a:gd name="T18" fmla="*/ 41 w 125"/>
              <a:gd name="T19" fmla="*/ 99 h 206"/>
              <a:gd name="T20" fmla="*/ 38 w 125"/>
              <a:gd name="T21" fmla="*/ 96 h 206"/>
              <a:gd name="T22" fmla="*/ 38 w 125"/>
              <a:gd name="T23" fmla="*/ 93 h 206"/>
              <a:gd name="T24" fmla="*/ 41 w 125"/>
              <a:gd name="T25" fmla="*/ 91 h 206"/>
              <a:gd name="T26" fmla="*/ 57 w 125"/>
              <a:gd name="T27" fmla="*/ 90 h 206"/>
              <a:gd name="T28" fmla="*/ 75 w 125"/>
              <a:gd name="T29" fmla="*/ 82 h 206"/>
              <a:gd name="T30" fmla="*/ 85 w 125"/>
              <a:gd name="T31" fmla="*/ 63 h 206"/>
              <a:gd name="T32" fmla="*/ 88 w 125"/>
              <a:gd name="T33" fmla="*/ 41 h 206"/>
              <a:gd name="T34" fmla="*/ 81 w 125"/>
              <a:gd name="T35" fmla="*/ 18 h 206"/>
              <a:gd name="T36" fmla="*/ 61 w 125"/>
              <a:gd name="T37" fmla="*/ 8 h 206"/>
              <a:gd name="T38" fmla="*/ 39 w 125"/>
              <a:gd name="T39" fmla="*/ 13 h 206"/>
              <a:gd name="T40" fmla="*/ 22 w 125"/>
              <a:gd name="T41" fmla="*/ 26 h 206"/>
              <a:gd name="T42" fmla="*/ 23 w 125"/>
              <a:gd name="T43" fmla="*/ 25 h 206"/>
              <a:gd name="T44" fmla="*/ 25 w 125"/>
              <a:gd name="T45" fmla="*/ 25 h 206"/>
              <a:gd name="T46" fmla="*/ 36 w 125"/>
              <a:gd name="T47" fmla="*/ 30 h 206"/>
              <a:gd name="T48" fmla="*/ 40 w 125"/>
              <a:gd name="T49" fmla="*/ 41 h 206"/>
              <a:gd name="T50" fmla="*/ 36 w 125"/>
              <a:gd name="T51" fmla="*/ 53 h 206"/>
              <a:gd name="T52" fmla="*/ 25 w 125"/>
              <a:gd name="T53" fmla="*/ 57 h 206"/>
              <a:gd name="T54" fmla="*/ 13 w 125"/>
              <a:gd name="T55" fmla="*/ 53 h 206"/>
              <a:gd name="T56" fmla="*/ 8 w 125"/>
              <a:gd name="T57" fmla="*/ 41 h 206"/>
              <a:gd name="T58" fmla="*/ 16 w 125"/>
              <a:gd name="T59" fmla="*/ 19 h 206"/>
              <a:gd name="T60" fmla="*/ 36 w 125"/>
              <a:gd name="T61" fmla="*/ 5 h 206"/>
              <a:gd name="T62" fmla="*/ 61 w 125"/>
              <a:gd name="T63" fmla="*/ 0 h 206"/>
              <a:gd name="T64" fmla="*/ 80 w 125"/>
              <a:gd name="T65" fmla="*/ 3 h 206"/>
              <a:gd name="T66" fmla="*/ 98 w 125"/>
              <a:gd name="T67" fmla="*/ 10 h 206"/>
              <a:gd name="T68" fmla="*/ 112 w 125"/>
              <a:gd name="T69" fmla="*/ 23 h 206"/>
              <a:gd name="T70" fmla="*/ 117 w 125"/>
              <a:gd name="T71" fmla="*/ 41 h 206"/>
              <a:gd name="T72" fmla="*/ 111 w 125"/>
              <a:gd name="T73" fmla="*/ 64 h 206"/>
              <a:gd name="T74" fmla="*/ 96 w 125"/>
              <a:gd name="T75" fmla="*/ 83 h 206"/>
              <a:gd name="T76" fmla="*/ 74 w 125"/>
              <a:gd name="T77" fmla="*/ 94 h 206"/>
              <a:gd name="T78" fmla="*/ 99 w 125"/>
              <a:gd name="T79" fmla="*/ 104 h 206"/>
              <a:gd name="T80" fmla="*/ 118 w 125"/>
              <a:gd name="T81" fmla="*/ 123 h 206"/>
              <a:gd name="T82" fmla="*/ 125 w 125"/>
              <a:gd name="T83" fmla="*/ 148 h 206"/>
              <a:gd name="T84" fmla="*/ 116 w 125"/>
              <a:gd name="T85" fmla="*/ 178 h 206"/>
              <a:gd name="T86" fmla="*/ 92 w 125"/>
              <a:gd name="T87" fmla="*/ 198 h 206"/>
              <a:gd name="T88" fmla="*/ 61 w 125"/>
              <a:gd name="T89" fmla="*/ 206 h 206"/>
              <a:gd name="T90" fmla="*/ 33 w 125"/>
              <a:gd name="T91" fmla="*/ 200 h 206"/>
              <a:gd name="T92" fmla="*/ 9 w 125"/>
              <a:gd name="T93" fmla="*/ 185 h 206"/>
              <a:gd name="T94" fmla="*/ 0 w 125"/>
              <a:gd name="T95" fmla="*/ 159 h 206"/>
              <a:gd name="T96" fmla="*/ 5 w 125"/>
              <a:gd name="T97" fmla="*/ 147 h 206"/>
              <a:gd name="T98" fmla="*/ 18 w 125"/>
              <a:gd name="T99" fmla="*/ 142 h 206"/>
              <a:gd name="T100" fmla="*/ 27 w 125"/>
              <a:gd name="T101" fmla="*/ 144 h 206"/>
              <a:gd name="T102" fmla="*/ 33 w 125"/>
              <a:gd name="T103" fmla="*/ 150 h 206"/>
              <a:gd name="T104" fmla="*/ 35 w 125"/>
              <a:gd name="T105" fmla="*/ 159 h 206"/>
              <a:gd name="T106" fmla="*/ 30 w 125"/>
              <a:gd name="T107" fmla="*/ 171 h 206"/>
              <a:gd name="T108" fmla="*/ 18 w 125"/>
              <a:gd name="T109" fmla="*/ 176 h 206"/>
              <a:gd name="T110" fmla="*/ 16 w 125"/>
              <a:gd name="T111" fmla="*/ 176 h 206"/>
              <a:gd name="T112" fmla="*/ 16 w 125"/>
              <a:gd name="T113" fmla="*/ 17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5" h="206">
                <a:moveTo>
                  <a:pt x="16" y="176"/>
                </a:moveTo>
                <a:cubicBezTo>
                  <a:pt x="21" y="183"/>
                  <a:pt x="27" y="188"/>
                  <a:pt x="35" y="192"/>
                </a:cubicBezTo>
                <a:cubicBezTo>
                  <a:pt x="43" y="195"/>
                  <a:pt x="52" y="197"/>
                  <a:pt x="61" y="197"/>
                </a:cubicBezTo>
                <a:cubicBezTo>
                  <a:pt x="72" y="197"/>
                  <a:pt x="81" y="192"/>
                  <a:pt x="85" y="182"/>
                </a:cubicBezTo>
                <a:cubicBezTo>
                  <a:pt x="90" y="172"/>
                  <a:pt x="93" y="161"/>
                  <a:pt x="93" y="148"/>
                </a:cubicBezTo>
                <a:cubicBezTo>
                  <a:pt x="93" y="142"/>
                  <a:pt x="92" y="137"/>
                  <a:pt x="91" y="131"/>
                </a:cubicBezTo>
                <a:cubicBezTo>
                  <a:pt x="90" y="125"/>
                  <a:pt x="89" y="120"/>
                  <a:pt x="86" y="115"/>
                </a:cubicBezTo>
                <a:cubicBezTo>
                  <a:pt x="83" y="110"/>
                  <a:pt x="80" y="106"/>
                  <a:pt x="76" y="103"/>
                </a:cubicBezTo>
                <a:cubicBezTo>
                  <a:pt x="72" y="100"/>
                  <a:pt x="67" y="99"/>
                  <a:pt x="60" y="99"/>
                </a:cubicBezTo>
                <a:lnTo>
                  <a:pt x="41" y="99"/>
                </a:lnTo>
                <a:cubicBezTo>
                  <a:pt x="39" y="99"/>
                  <a:pt x="38" y="98"/>
                  <a:pt x="38" y="96"/>
                </a:cubicBezTo>
                <a:lnTo>
                  <a:pt x="38" y="93"/>
                </a:lnTo>
                <a:cubicBezTo>
                  <a:pt x="38" y="92"/>
                  <a:pt x="39" y="91"/>
                  <a:pt x="41" y="91"/>
                </a:cubicBezTo>
                <a:lnTo>
                  <a:pt x="57" y="90"/>
                </a:lnTo>
                <a:cubicBezTo>
                  <a:pt x="64" y="90"/>
                  <a:pt x="70" y="87"/>
                  <a:pt x="75" y="82"/>
                </a:cubicBezTo>
                <a:cubicBezTo>
                  <a:pt x="79" y="77"/>
                  <a:pt x="83" y="70"/>
                  <a:pt x="85" y="63"/>
                </a:cubicBezTo>
                <a:cubicBezTo>
                  <a:pt x="87" y="55"/>
                  <a:pt x="88" y="48"/>
                  <a:pt x="88" y="41"/>
                </a:cubicBezTo>
                <a:cubicBezTo>
                  <a:pt x="88" y="32"/>
                  <a:pt x="86" y="24"/>
                  <a:pt x="81" y="18"/>
                </a:cubicBezTo>
                <a:cubicBezTo>
                  <a:pt x="77" y="11"/>
                  <a:pt x="70" y="8"/>
                  <a:pt x="61" y="8"/>
                </a:cubicBezTo>
                <a:cubicBezTo>
                  <a:pt x="53" y="8"/>
                  <a:pt x="46" y="10"/>
                  <a:pt x="39" y="13"/>
                </a:cubicBezTo>
                <a:cubicBezTo>
                  <a:pt x="32" y="16"/>
                  <a:pt x="26" y="20"/>
                  <a:pt x="22" y="26"/>
                </a:cubicBezTo>
                <a:cubicBezTo>
                  <a:pt x="23" y="26"/>
                  <a:pt x="23" y="25"/>
                  <a:pt x="23" y="25"/>
                </a:cubicBezTo>
                <a:lnTo>
                  <a:pt x="25" y="25"/>
                </a:lnTo>
                <a:cubicBezTo>
                  <a:pt x="29" y="25"/>
                  <a:pt x="33" y="27"/>
                  <a:pt x="36" y="30"/>
                </a:cubicBezTo>
                <a:cubicBezTo>
                  <a:pt x="39" y="33"/>
                  <a:pt x="40" y="37"/>
                  <a:pt x="40" y="41"/>
                </a:cubicBezTo>
                <a:cubicBezTo>
                  <a:pt x="40" y="46"/>
                  <a:pt x="39" y="49"/>
                  <a:pt x="36" y="53"/>
                </a:cubicBezTo>
                <a:cubicBezTo>
                  <a:pt x="33" y="56"/>
                  <a:pt x="29" y="57"/>
                  <a:pt x="25" y="57"/>
                </a:cubicBezTo>
                <a:cubicBezTo>
                  <a:pt x="20" y="57"/>
                  <a:pt x="16" y="56"/>
                  <a:pt x="13" y="53"/>
                </a:cubicBezTo>
                <a:cubicBezTo>
                  <a:pt x="10" y="49"/>
                  <a:pt x="8" y="46"/>
                  <a:pt x="8" y="41"/>
                </a:cubicBezTo>
                <a:cubicBezTo>
                  <a:pt x="8" y="33"/>
                  <a:pt x="11" y="25"/>
                  <a:pt x="16" y="19"/>
                </a:cubicBezTo>
                <a:cubicBezTo>
                  <a:pt x="21" y="13"/>
                  <a:pt x="28" y="8"/>
                  <a:pt x="36" y="5"/>
                </a:cubicBezTo>
                <a:cubicBezTo>
                  <a:pt x="44" y="1"/>
                  <a:pt x="53" y="0"/>
                  <a:pt x="61" y="0"/>
                </a:cubicBezTo>
                <a:cubicBezTo>
                  <a:pt x="67" y="0"/>
                  <a:pt x="73" y="1"/>
                  <a:pt x="80" y="3"/>
                </a:cubicBezTo>
                <a:cubicBezTo>
                  <a:pt x="87" y="4"/>
                  <a:pt x="93" y="7"/>
                  <a:pt x="98" y="10"/>
                </a:cubicBezTo>
                <a:cubicBezTo>
                  <a:pt x="104" y="13"/>
                  <a:pt x="108" y="18"/>
                  <a:pt x="112" y="23"/>
                </a:cubicBezTo>
                <a:cubicBezTo>
                  <a:pt x="115" y="28"/>
                  <a:pt x="117" y="34"/>
                  <a:pt x="117" y="41"/>
                </a:cubicBezTo>
                <a:cubicBezTo>
                  <a:pt x="117" y="49"/>
                  <a:pt x="115" y="57"/>
                  <a:pt x="111" y="64"/>
                </a:cubicBezTo>
                <a:cubicBezTo>
                  <a:pt x="107" y="71"/>
                  <a:pt x="102" y="78"/>
                  <a:pt x="96" y="83"/>
                </a:cubicBezTo>
                <a:cubicBezTo>
                  <a:pt x="89" y="88"/>
                  <a:pt x="82" y="92"/>
                  <a:pt x="74" y="94"/>
                </a:cubicBezTo>
                <a:cubicBezTo>
                  <a:pt x="83" y="96"/>
                  <a:pt x="91" y="99"/>
                  <a:pt x="99" y="104"/>
                </a:cubicBezTo>
                <a:cubicBezTo>
                  <a:pt x="107" y="109"/>
                  <a:pt x="113" y="115"/>
                  <a:pt x="118" y="123"/>
                </a:cubicBezTo>
                <a:cubicBezTo>
                  <a:pt x="123" y="131"/>
                  <a:pt x="125" y="139"/>
                  <a:pt x="125" y="148"/>
                </a:cubicBezTo>
                <a:cubicBezTo>
                  <a:pt x="125" y="159"/>
                  <a:pt x="122" y="169"/>
                  <a:pt x="116" y="178"/>
                </a:cubicBezTo>
                <a:cubicBezTo>
                  <a:pt x="110" y="186"/>
                  <a:pt x="102" y="193"/>
                  <a:pt x="92" y="198"/>
                </a:cubicBezTo>
                <a:cubicBezTo>
                  <a:pt x="82" y="203"/>
                  <a:pt x="72" y="206"/>
                  <a:pt x="61" y="206"/>
                </a:cubicBezTo>
                <a:cubicBezTo>
                  <a:pt x="51" y="206"/>
                  <a:pt x="42" y="204"/>
                  <a:pt x="33" y="200"/>
                </a:cubicBezTo>
                <a:cubicBezTo>
                  <a:pt x="23" y="197"/>
                  <a:pt x="15" y="192"/>
                  <a:pt x="9" y="185"/>
                </a:cubicBezTo>
                <a:cubicBezTo>
                  <a:pt x="3" y="177"/>
                  <a:pt x="0" y="169"/>
                  <a:pt x="0" y="159"/>
                </a:cubicBezTo>
                <a:cubicBezTo>
                  <a:pt x="0" y="154"/>
                  <a:pt x="2" y="150"/>
                  <a:pt x="5" y="147"/>
                </a:cubicBezTo>
                <a:cubicBezTo>
                  <a:pt x="9" y="143"/>
                  <a:pt x="13" y="142"/>
                  <a:pt x="18" y="142"/>
                </a:cubicBezTo>
                <a:cubicBezTo>
                  <a:pt x="21" y="142"/>
                  <a:pt x="24" y="142"/>
                  <a:pt x="27" y="144"/>
                </a:cubicBezTo>
                <a:cubicBezTo>
                  <a:pt x="29" y="145"/>
                  <a:pt x="31" y="147"/>
                  <a:pt x="33" y="150"/>
                </a:cubicBezTo>
                <a:cubicBezTo>
                  <a:pt x="34" y="153"/>
                  <a:pt x="35" y="156"/>
                  <a:pt x="35" y="159"/>
                </a:cubicBezTo>
                <a:cubicBezTo>
                  <a:pt x="35" y="164"/>
                  <a:pt x="33" y="168"/>
                  <a:pt x="30" y="171"/>
                </a:cubicBezTo>
                <a:cubicBezTo>
                  <a:pt x="27" y="175"/>
                  <a:pt x="23" y="176"/>
                  <a:pt x="18" y="176"/>
                </a:cubicBezTo>
                <a:lnTo>
                  <a:pt x="16" y="176"/>
                </a:lnTo>
                <a:close/>
                <a:moveTo>
                  <a:pt x="16" y="17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Freeform 120"/>
          <p:cNvSpPr>
            <a:spLocks noEditPoints="1"/>
          </p:cNvSpPr>
          <p:nvPr/>
        </p:nvSpPr>
        <p:spPr bwMode="auto">
          <a:xfrm>
            <a:off x="2951163" y="4451351"/>
            <a:ext cx="100013" cy="163513"/>
          </a:xfrm>
          <a:custGeom>
            <a:avLst/>
            <a:gdLst>
              <a:gd name="T0" fmla="*/ 63 w 126"/>
              <a:gd name="T1" fmla="*/ 206 h 206"/>
              <a:gd name="T2" fmla="*/ 13 w 126"/>
              <a:gd name="T3" fmla="*/ 176 h 206"/>
              <a:gd name="T4" fmla="*/ 0 w 126"/>
              <a:gd name="T5" fmla="*/ 104 h 206"/>
              <a:gd name="T6" fmla="*/ 4 w 126"/>
              <a:gd name="T7" fmla="*/ 55 h 206"/>
              <a:gd name="T8" fmla="*/ 23 w 126"/>
              <a:gd name="T9" fmla="*/ 16 h 206"/>
              <a:gd name="T10" fmla="*/ 63 w 126"/>
              <a:gd name="T11" fmla="*/ 0 h 206"/>
              <a:gd name="T12" fmla="*/ 95 w 126"/>
              <a:gd name="T13" fmla="*/ 9 h 206"/>
              <a:gd name="T14" fmla="*/ 114 w 126"/>
              <a:gd name="T15" fmla="*/ 34 h 206"/>
              <a:gd name="T16" fmla="*/ 123 w 126"/>
              <a:gd name="T17" fmla="*/ 67 h 206"/>
              <a:gd name="T18" fmla="*/ 126 w 126"/>
              <a:gd name="T19" fmla="*/ 104 h 206"/>
              <a:gd name="T20" fmla="*/ 121 w 126"/>
              <a:gd name="T21" fmla="*/ 152 h 206"/>
              <a:gd name="T22" fmla="*/ 102 w 126"/>
              <a:gd name="T23" fmla="*/ 190 h 206"/>
              <a:gd name="T24" fmla="*/ 63 w 126"/>
              <a:gd name="T25" fmla="*/ 206 h 206"/>
              <a:gd name="T26" fmla="*/ 63 w 126"/>
              <a:gd name="T27" fmla="*/ 198 h 206"/>
              <a:gd name="T28" fmla="*/ 88 w 126"/>
              <a:gd name="T29" fmla="*/ 181 h 206"/>
              <a:gd name="T30" fmla="*/ 98 w 126"/>
              <a:gd name="T31" fmla="*/ 143 h 206"/>
              <a:gd name="T32" fmla="*/ 100 w 126"/>
              <a:gd name="T33" fmla="*/ 99 h 206"/>
              <a:gd name="T34" fmla="*/ 98 w 126"/>
              <a:gd name="T35" fmla="*/ 57 h 206"/>
              <a:gd name="T36" fmla="*/ 88 w 126"/>
              <a:gd name="T37" fmla="*/ 23 h 206"/>
              <a:gd name="T38" fmla="*/ 63 w 126"/>
              <a:gd name="T39" fmla="*/ 8 h 206"/>
              <a:gd name="T40" fmla="*/ 38 w 126"/>
              <a:gd name="T41" fmla="*/ 23 h 206"/>
              <a:gd name="T42" fmla="*/ 27 w 126"/>
              <a:gd name="T43" fmla="*/ 58 h 206"/>
              <a:gd name="T44" fmla="*/ 26 w 126"/>
              <a:gd name="T45" fmla="*/ 99 h 206"/>
              <a:gd name="T46" fmla="*/ 26 w 126"/>
              <a:gd name="T47" fmla="*/ 130 h 206"/>
              <a:gd name="T48" fmla="*/ 31 w 126"/>
              <a:gd name="T49" fmla="*/ 161 h 206"/>
              <a:gd name="T50" fmla="*/ 42 w 126"/>
              <a:gd name="T51" fmla="*/ 187 h 206"/>
              <a:gd name="T52" fmla="*/ 63 w 126"/>
              <a:gd name="T53" fmla="*/ 198 h 206"/>
              <a:gd name="T54" fmla="*/ 63 w 126"/>
              <a:gd name="T55" fmla="*/ 198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6">
                <a:moveTo>
                  <a:pt x="63" y="206"/>
                </a:moveTo>
                <a:cubicBezTo>
                  <a:pt x="38" y="206"/>
                  <a:pt x="22" y="196"/>
                  <a:pt x="13" y="176"/>
                </a:cubicBezTo>
                <a:cubicBezTo>
                  <a:pt x="4" y="156"/>
                  <a:pt x="0" y="132"/>
                  <a:pt x="0" y="104"/>
                </a:cubicBezTo>
                <a:cubicBezTo>
                  <a:pt x="0" y="87"/>
                  <a:pt x="1" y="70"/>
                  <a:pt x="4" y="55"/>
                </a:cubicBezTo>
                <a:cubicBezTo>
                  <a:pt x="7" y="39"/>
                  <a:pt x="14" y="26"/>
                  <a:pt x="23" y="16"/>
                </a:cubicBezTo>
                <a:cubicBezTo>
                  <a:pt x="33" y="5"/>
                  <a:pt x="46" y="0"/>
                  <a:pt x="63" y="0"/>
                </a:cubicBezTo>
                <a:cubicBezTo>
                  <a:pt x="76" y="0"/>
                  <a:pt x="87" y="3"/>
                  <a:pt x="95" y="9"/>
                </a:cubicBezTo>
                <a:cubicBezTo>
                  <a:pt x="104" y="16"/>
                  <a:pt x="110" y="24"/>
                  <a:pt x="114" y="34"/>
                </a:cubicBezTo>
                <a:cubicBezTo>
                  <a:pt x="119" y="45"/>
                  <a:pt x="122" y="56"/>
                  <a:pt x="123" y="67"/>
                </a:cubicBezTo>
                <a:cubicBezTo>
                  <a:pt x="125" y="79"/>
                  <a:pt x="126" y="91"/>
                  <a:pt x="126" y="104"/>
                </a:cubicBezTo>
                <a:cubicBezTo>
                  <a:pt x="126" y="121"/>
                  <a:pt x="124" y="137"/>
                  <a:pt x="121" y="152"/>
                </a:cubicBezTo>
                <a:cubicBezTo>
                  <a:pt x="118" y="167"/>
                  <a:pt x="111" y="180"/>
                  <a:pt x="102" y="190"/>
                </a:cubicBezTo>
                <a:cubicBezTo>
                  <a:pt x="93" y="201"/>
                  <a:pt x="80" y="206"/>
                  <a:pt x="63" y="206"/>
                </a:cubicBezTo>
                <a:close/>
                <a:moveTo>
                  <a:pt x="63" y="198"/>
                </a:moveTo>
                <a:cubicBezTo>
                  <a:pt x="74" y="198"/>
                  <a:pt x="82" y="193"/>
                  <a:pt x="88" y="181"/>
                </a:cubicBezTo>
                <a:cubicBezTo>
                  <a:pt x="93" y="170"/>
                  <a:pt x="96" y="157"/>
                  <a:pt x="98" y="143"/>
                </a:cubicBezTo>
                <a:cubicBezTo>
                  <a:pt x="99" y="129"/>
                  <a:pt x="100" y="115"/>
                  <a:pt x="100" y="99"/>
                </a:cubicBezTo>
                <a:cubicBezTo>
                  <a:pt x="100" y="84"/>
                  <a:pt x="99" y="70"/>
                  <a:pt x="98" y="57"/>
                </a:cubicBezTo>
                <a:cubicBezTo>
                  <a:pt x="96" y="45"/>
                  <a:pt x="93" y="33"/>
                  <a:pt x="88" y="23"/>
                </a:cubicBezTo>
                <a:cubicBezTo>
                  <a:pt x="82" y="13"/>
                  <a:pt x="74" y="8"/>
                  <a:pt x="63" y="8"/>
                </a:cubicBezTo>
                <a:cubicBezTo>
                  <a:pt x="51" y="8"/>
                  <a:pt x="43" y="13"/>
                  <a:pt x="38" y="23"/>
                </a:cubicBezTo>
                <a:cubicBezTo>
                  <a:pt x="32" y="33"/>
                  <a:pt x="29" y="45"/>
                  <a:pt x="27" y="58"/>
                </a:cubicBezTo>
                <a:cubicBezTo>
                  <a:pt x="26" y="70"/>
                  <a:pt x="26" y="84"/>
                  <a:pt x="26" y="99"/>
                </a:cubicBezTo>
                <a:cubicBezTo>
                  <a:pt x="26" y="110"/>
                  <a:pt x="26" y="121"/>
                  <a:pt x="26" y="130"/>
                </a:cubicBezTo>
                <a:cubicBezTo>
                  <a:pt x="27" y="140"/>
                  <a:pt x="28" y="151"/>
                  <a:pt x="31" y="161"/>
                </a:cubicBezTo>
                <a:cubicBezTo>
                  <a:pt x="33" y="172"/>
                  <a:pt x="37" y="180"/>
                  <a:pt x="42" y="187"/>
                </a:cubicBezTo>
                <a:cubicBezTo>
                  <a:pt x="47" y="195"/>
                  <a:pt x="54" y="198"/>
                  <a:pt x="63" y="198"/>
                </a:cubicBezTo>
                <a:close/>
                <a:moveTo>
                  <a:pt x="63" y="19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Freeform 121"/>
          <p:cNvSpPr>
            <a:spLocks/>
          </p:cNvSpPr>
          <p:nvPr/>
        </p:nvSpPr>
        <p:spPr bwMode="auto">
          <a:xfrm>
            <a:off x="3298825" y="4551363"/>
            <a:ext cx="1482725" cy="1370013"/>
          </a:xfrm>
          <a:custGeom>
            <a:avLst/>
            <a:gdLst>
              <a:gd name="T0" fmla="*/ 0 w 1879"/>
              <a:gd name="T1" fmla="*/ 0 h 1735"/>
              <a:gd name="T2" fmla="*/ 209 w 1879"/>
              <a:gd name="T3" fmla="*/ 1257 h 1735"/>
              <a:gd name="T4" fmla="*/ 417 w 1879"/>
              <a:gd name="T5" fmla="*/ 1450 h 1735"/>
              <a:gd name="T6" fmla="*/ 626 w 1879"/>
              <a:gd name="T7" fmla="*/ 1548 h 1735"/>
              <a:gd name="T8" fmla="*/ 835 w 1879"/>
              <a:gd name="T9" fmla="*/ 1609 h 1735"/>
              <a:gd name="T10" fmla="*/ 1044 w 1879"/>
              <a:gd name="T11" fmla="*/ 1651 h 1735"/>
              <a:gd name="T12" fmla="*/ 1252 w 1879"/>
              <a:gd name="T13" fmla="*/ 1681 h 1735"/>
              <a:gd name="T14" fmla="*/ 1461 w 1879"/>
              <a:gd name="T15" fmla="*/ 1703 h 1735"/>
              <a:gd name="T16" fmla="*/ 1670 w 1879"/>
              <a:gd name="T17" fmla="*/ 1721 h 1735"/>
              <a:gd name="T18" fmla="*/ 1879 w 1879"/>
              <a:gd name="T19" fmla="*/ 1735 h 1735"/>
              <a:gd name="T20" fmla="*/ 1879 w 1879"/>
              <a:gd name="T21" fmla="*/ 1735 h 1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9" h="1735">
                <a:moveTo>
                  <a:pt x="0" y="0"/>
                </a:moveTo>
                <a:lnTo>
                  <a:pt x="209" y="1257"/>
                </a:lnTo>
                <a:lnTo>
                  <a:pt x="417" y="1450"/>
                </a:lnTo>
                <a:lnTo>
                  <a:pt x="626" y="1548"/>
                </a:lnTo>
                <a:lnTo>
                  <a:pt x="835" y="1609"/>
                </a:lnTo>
                <a:lnTo>
                  <a:pt x="1044" y="1651"/>
                </a:lnTo>
                <a:lnTo>
                  <a:pt x="1252" y="1681"/>
                </a:lnTo>
                <a:lnTo>
                  <a:pt x="1461" y="1703"/>
                </a:lnTo>
                <a:lnTo>
                  <a:pt x="1670" y="1721"/>
                </a:lnTo>
                <a:lnTo>
                  <a:pt x="1879" y="1735"/>
                </a:lnTo>
                <a:lnTo>
                  <a:pt x="1879" y="1735"/>
                </a:lnTo>
              </a:path>
            </a:pathLst>
          </a:custGeom>
          <a:noFill/>
          <a:ln w="19050" cap="sq">
            <a:solidFill>
              <a:srgbClr val="194CC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" name="Freeform 123"/>
          <p:cNvSpPr>
            <a:spLocks noEditPoints="1"/>
          </p:cNvSpPr>
          <p:nvPr/>
        </p:nvSpPr>
        <p:spPr bwMode="auto">
          <a:xfrm>
            <a:off x="3473450" y="4208463"/>
            <a:ext cx="115888" cy="190500"/>
          </a:xfrm>
          <a:custGeom>
            <a:avLst/>
            <a:gdLst>
              <a:gd name="T0" fmla="*/ 0 w 148"/>
              <a:gd name="T1" fmla="*/ 240 h 242"/>
              <a:gd name="T2" fmla="*/ 0 w 148"/>
              <a:gd name="T3" fmla="*/ 162 h 242"/>
              <a:gd name="T4" fmla="*/ 3 w 148"/>
              <a:gd name="T5" fmla="*/ 159 h 242"/>
              <a:gd name="T6" fmla="*/ 7 w 148"/>
              <a:gd name="T7" fmla="*/ 159 h 242"/>
              <a:gd name="T8" fmla="*/ 9 w 148"/>
              <a:gd name="T9" fmla="*/ 160 h 242"/>
              <a:gd name="T10" fmla="*/ 10 w 148"/>
              <a:gd name="T11" fmla="*/ 162 h 242"/>
              <a:gd name="T12" fmla="*/ 30 w 148"/>
              <a:gd name="T13" fmla="*/ 213 h 242"/>
              <a:gd name="T14" fmla="*/ 83 w 148"/>
              <a:gd name="T15" fmla="*/ 231 h 242"/>
              <a:gd name="T16" fmla="*/ 104 w 148"/>
              <a:gd name="T17" fmla="*/ 224 h 242"/>
              <a:gd name="T18" fmla="*/ 120 w 148"/>
              <a:gd name="T19" fmla="*/ 207 h 242"/>
              <a:gd name="T20" fmla="*/ 125 w 148"/>
              <a:gd name="T21" fmla="*/ 184 h 242"/>
              <a:gd name="T22" fmla="*/ 121 w 148"/>
              <a:gd name="T23" fmla="*/ 165 h 242"/>
              <a:gd name="T24" fmla="*/ 109 w 148"/>
              <a:gd name="T25" fmla="*/ 148 h 242"/>
              <a:gd name="T26" fmla="*/ 92 w 148"/>
              <a:gd name="T27" fmla="*/ 139 h 242"/>
              <a:gd name="T28" fmla="*/ 49 w 148"/>
              <a:gd name="T29" fmla="*/ 128 h 242"/>
              <a:gd name="T30" fmla="*/ 14 w 148"/>
              <a:gd name="T31" fmla="*/ 105 h 242"/>
              <a:gd name="T32" fmla="*/ 0 w 148"/>
              <a:gd name="T33" fmla="*/ 65 h 242"/>
              <a:gd name="T34" fmla="*/ 9 w 148"/>
              <a:gd name="T35" fmla="*/ 33 h 242"/>
              <a:gd name="T36" fmla="*/ 32 w 148"/>
              <a:gd name="T37" fmla="*/ 9 h 242"/>
              <a:gd name="T38" fmla="*/ 65 w 148"/>
              <a:gd name="T39" fmla="*/ 0 h 242"/>
              <a:gd name="T40" fmla="*/ 118 w 148"/>
              <a:gd name="T41" fmla="*/ 23 h 242"/>
              <a:gd name="T42" fmla="*/ 131 w 148"/>
              <a:gd name="T43" fmla="*/ 1 h 242"/>
              <a:gd name="T44" fmla="*/ 134 w 148"/>
              <a:gd name="T45" fmla="*/ 0 h 242"/>
              <a:gd name="T46" fmla="*/ 136 w 148"/>
              <a:gd name="T47" fmla="*/ 0 h 242"/>
              <a:gd name="T48" fmla="*/ 138 w 148"/>
              <a:gd name="T49" fmla="*/ 1 h 242"/>
              <a:gd name="T50" fmla="*/ 139 w 148"/>
              <a:gd name="T51" fmla="*/ 3 h 242"/>
              <a:gd name="T52" fmla="*/ 139 w 148"/>
              <a:gd name="T53" fmla="*/ 80 h 242"/>
              <a:gd name="T54" fmla="*/ 136 w 148"/>
              <a:gd name="T55" fmla="*/ 83 h 242"/>
              <a:gd name="T56" fmla="*/ 132 w 148"/>
              <a:gd name="T57" fmla="*/ 83 h 242"/>
              <a:gd name="T58" fmla="*/ 129 w 148"/>
              <a:gd name="T59" fmla="*/ 80 h 242"/>
              <a:gd name="T60" fmla="*/ 126 w 148"/>
              <a:gd name="T61" fmla="*/ 62 h 242"/>
              <a:gd name="T62" fmla="*/ 118 w 148"/>
              <a:gd name="T63" fmla="*/ 42 h 242"/>
              <a:gd name="T64" fmla="*/ 107 w 148"/>
              <a:gd name="T65" fmla="*/ 27 h 242"/>
              <a:gd name="T66" fmla="*/ 65 w 148"/>
              <a:gd name="T67" fmla="*/ 11 h 242"/>
              <a:gd name="T68" fmla="*/ 44 w 148"/>
              <a:gd name="T69" fmla="*/ 17 h 242"/>
              <a:gd name="T70" fmla="*/ 28 w 148"/>
              <a:gd name="T71" fmla="*/ 32 h 242"/>
              <a:gd name="T72" fmla="*/ 23 w 148"/>
              <a:gd name="T73" fmla="*/ 53 h 242"/>
              <a:gd name="T74" fmla="*/ 32 w 148"/>
              <a:gd name="T75" fmla="*/ 79 h 242"/>
              <a:gd name="T76" fmla="*/ 55 w 148"/>
              <a:gd name="T77" fmla="*/ 95 h 242"/>
              <a:gd name="T78" fmla="*/ 98 w 148"/>
              <a:gd name="T79" fmla="*/ 105 h 242"/>
              <a:gd name="T80" fmla="*/ 118 w 148"/>
              <a:gd name="T81" fmla="*/ 115 h 242"/>
              <a:gd name="T82" fmla="*/ 134 w 148"/>
              <a:gd name="T83" fmla="*/ 130 h 242"/>
              <a:gd name="T84" fmla="*/ 144 w 148"/>
              <a:gd name="T85" fmla="*/ 150 h 242"/>
              <a:gd name="T86" fmla="*/ 148 w 148"/>
              <a:gd name="T87" fmla="*/ 173 h 242"/>
              <a:gd name="T88" fmla="*/ 139 w 148"/>
              <a:gd name="T89" fmla="*/ 207 h 242"/>
              <a:gd name="T90" fmla="*/ 116 w 148"/>
              <a:gd name="T91" fmla="*/ 233 h 242"/>
              <a:gd name="T92" fmla="*/ 83 w 148"/>
              <a:gd name="T93" fmla="*/ 242 h 242"/>
              <a:gd name="T94" fmla="*/ 60 w 148"/>
              <a:gd name="T95" fmla="*/ 240 h 242"/>
              <a:gd name="T96" fmla="*/ 39 w 148"/>
              <a:gd name="T97" fmla="*/ 233 h 242"/>
              <a:gd name="T98" fmla="*/ 21 w 148"/>
              <a:gd name="T99" fmla="*/ 220 h 242"/>
              <a:gd name="T100" fmla="*/ 7 w 148"/>
              <a:gd name="T101" fmla="*/ 241 h 242"/>
              <a:gd name="T102" fmla="*/ 5 w 148"/>
              <a:gd name="T103" fmla="*/ 242 h 242"/>
              <a:gd name="T104" fmla="*/ 3 w 148"/>
              <a:gd name="T105" fmla="*/ 242 h 242"/>
              <a:gd name="T106" fmla="*/ 0 w 148"/>
              <a:gd name="T107" fmla="*/ 240 h 242"/>
              <a:gd name="T108" fmla="*/ 0 w 148"/>
              <a:gd name="T109" fmla="*/ 24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8" h="242">
                <a:moveTo>
                  <a:pt x="0" y="240"/>
                </a:moveTo>
                <a:lnTo>
                  <a:pt x="0" y="162"/>
                </a:lnTo>
                <a:cubicBezTo>
                  <a:pt x="0" y="160"/>
                  <a:pt x="1" y="159"/>
                  <a:pt x="3" y="159"/>
                </a:cubicBezTo>
                <a:lnTo>
                  <a:pt x="7" y="159"/>
                </a:lnTo>
                <a:cubicBezTo>
                  <a:pt x="8" y="159"/>
                  <a:pt x="8" y="160"/>
                  <a:pt x="9" y="160"/>
                </a:cubicBezTo>
                <a:cubicBezTo>
                  <a:pt x="9" y="161"/>
                  <a:pt x="10" y="161"/>
                  <a:pt x="10" y="162"/>
                </a:cubicBezTo>
                <a:cubicBezTo>
                  <a:pt x="10" y="184"/>
                  <a:pt x="16" y="201"/>
                  <a:pt x="30" y="213"/>
                </a:cubicBezTo>
                <a:cubicBezTo>
                  <a:pt x="43" y="225"/>
                  <a:pt x="61" y="231"/>
                  <a:pt x="83" y="231"/>
                </a:cubicBezTo>
                <a:cubicBezTo>
                  <a:pt x="91" y="231"/>
                  <a:pt x="98" y="229"/>
                  <a:pt x="104" y="224"/>
                </a:cubicBezTo>
                <a:cubicBezTo>
                  <a:pt x="111" y="220"/>
                  <a:pt x="116" y="214"/>
                  <a:pt x="120" y="207"/>
                </a:cubicBezTo>
                <a:cubicBezTo>
                  <a:pt x="123" y="199"/>
                  <a:pt x="125" y="192"/>
                  <a:pt x="125" y="184"/>
                </a:cubicBezTo>
                <a:cubicBezTo>
                  <a:pt x="125" y="178"/>
                  <a:pt x="124" y="171"/>
                  <a:pt x="121" y="165"/>
                </a:cubicBezTo>
                <a:cubicBezTo>
                  <a:pt x="118" y="158"/>
                  <a:pt x="114" y="153"/>
                  <a:pt x="109" y="148"/>
                </a:cubicBezTo>
                <a:cubicBezTo>
                  <a:pt x="104" y="143"/>
                  <a:pt x="98" y="140"/>
                  <a:pt x="92" y="139"/>
                </a:cubicBezTo>
                <a:lnTo>
                  <a:pt x="49" y="128"/>
                </a:lnTo>
                <a:cubicBezTo>
                  <a:pt x="34" y="124"/>
                  <a:pt x="23" y="117"/>
                  <a:pt x="14" y="105"/>
                </a:cubicBezTo>
                <a:cubicBezTo>
                  <a:pt x="5" y="93"/>
                  <a:pt x="0" y="80"/>
                  <a:pt x="0" y="65"/>
                </a:cubicBezTo>
                <a:cubicBezTo>
                  <a:pt x="0" y="54"/>
                  <a:pt x="3" y="43"/>
                  <a:pt x="9" y="33"/>
                </a:cubicBezTo>
                <a:cubicBezTo>
                  <a:pt x="15" y="23"/>
                  <a:pt x="22" y="15"/>
                  <a:pt x="32" y="9"/>
                </a:cubicBezTo>
                <a:cubicBezTo>
                  <a:pt x="42" y="3"/>
                  <a:pt x="53" y="0"/>
                  <a:pt x="65" y="0"/>
                </a:cubicBezTo>
                <a:cubicBezTo>
                  <a:pt x="87" y="0"/>
                  <a:pt x="105" y="8"/>
                  <a:pt x="118" y="23"/>
                </a:cubicBezTo>
                <a:lnTo>
                  <a:pt x="131" y="1"/>
                </a:lnTo>
                <a:cubicBezTo>
                  <a:pt x="132" y="0"/>
                  <a:pt x="133" y="0"/>
                  <a:pt x="134" y="0"/>
                </a:cubicBezTo>
                <a:lnTo>
                  <a:pt x="136" y="0"/>
                </a:lnTo>
                <a:cubicBezTo>
                  <a:pt x="137" y="0"/>
                  <a:pt x="137" y="0"/>
                  <a:pt x="138" y="1"/>
                </a:cubicBezTo>
                <a:cubicBezTo>
                  <a:pt x="138" y="1"/>
                  <a:pt x="139" y="2"/>
                  <a:pt x="139" y="3"/>
                </a:cubicBezTo>
                <a:lnTo>
                  <a:pt x="139" y="80"/>
                </a:lnTo>
                <a:cubicBezTo>
                  <a:pt x="139" y="82"/>
                  <a:pt x="138" y="83"/>
                  <a:pt x="136" y="83"/>
                </a:cubicBezTo>
                <a:lnTo>
                  <a:pt x="132" y="83"/>
                </a:lnTo>
                <a:cubicBezTo>
                  <a:pt x="130" y="83"/>
                  <a:pt x="129" y="82"/>
                  <a:pt x="129" y="80"/>
                </a:cubicBezTo>
                <a:cubicBezTo>
                  <a:pt x="129" y="74"/>
                  <a:pt x="128" y="68"/>
                  <a:pt x="126" y="62"/>
                </a:cubicBezTo>
                <a:cubicBezTo>
                  <a:pt x="124" y="55"/>
                  <a:pt x="121" y="49"/>
                  <a:pt x="118" y="42"/>
                </a:cubicBezTo>
                <a:cubicBezTo>
                  <a:pt x="115" y="36"/>
                  <a:pt x="111" y="31"/>
                  <a:pt x="107" y="27"/>
                </a:cubicBezTo>
                <a:cubicBezTo>
                  <a:pt x="97" y="16"/>
                  <a:pt x="82" y="11"/>
                  <a:pt x="65" y="11"/>
                </a:cubicBezTo>
                <a:cubicBezTo>
                  <a:pt x="57" y="11"/>
                  <a:pt x="50" y="13"/>
                  <a:pt x="44" y="17"/>
                </a:cubicBezTo>
                <a:cubicBezTo>
                  <a:pt x="37" y="20"/>
                  <a:pt x="32" y="26"/>
                  <a:pt x="28" y="32"/>
                </a:cubicBezTo>
                <a:cubicBezTo>
                  <a:pt x="25" y="39"/>
                  <a:pt x="23" y="46"/>
                  <a:pt x="23" y="53"/>
                </a:cubicBezTo>
                <a:cubicBezTo>
                  <a:pt x="23" y="63"/>
                  <a:pt x="26" y="71"/>
                  <a:pt x="32" y="79"/>
                </a:cubicBezTo>
                <a:cubicBezTo>
                  <a:pt x="37" y="87"/>
                  <a:pt x="45" y="92"/>
                  <a:pt x="55" y="95"/>
                </a:cubicBezTo>
                <a:lnTo>
                  <a:pt x="98" y="105"/>
                </a:lnTo>
                <a:cubicBezTo>
                  <a:pt x="105" y="107"/>
                  <a:pt x="112" y="110"/>
                  <a:pt x="118" y="115"/>
                </a:cubicBezTo>
                <a:cubicBezTo>
                  <a:pt x="125" y="119"/>
                  <a:pt x="130" y="124"/>
                  <a:pt x="134" y="130"/>
                </a:cubicBezTo>
                <a:cubicBezTo>
                  <a:pt x="138" y="136"/>
                  <a:pt x="142" y="143"/>
                  <a:pt x="144" y="150"/>
                </a:cubicBezTo>
                <a:cubicBezTo>
                  <a:pt x="146" y="158"/>
                  <a:pt x="148" y="165"/>
                  <a:pt x="148" y="173"/>
                </a:cubicBezTo>
                <a:cubicBezTo>
                  <a:pt x="148" y="185"/>
                  <a:pt x="145" y="196"/>
                  <a:pt x="139" y="207"/>
                </a:cubicBezTo>
                <a:cubicBezTo>
                  <a:pt x="134" y="218"/>
                  <a:pt x="126" y="226"/>
                  <a:pt x="116" y="233"/>
                </a:cubicBezTo>
                <a:cubicBezTo>
                  <a:pt x="106" y="239"/>
                  <a:pt x="95" y="242"/>
                  <a:pt x="83" y="242"/>
                </a:cubicBezTo>
                <a:cubicBezTo>
                  <a:pt x="76" y="242"/>
                  <a:pt x="68" y="242"/>
                  <a:pt x="60" y="240"/>
                </a:cubicBezTo>
                <a:cubicBezTo>
                  <a:pt x="53" y="238"/>
                  <a:pt x="45" y="236"/>
                  <a:pt x="39" y="233"/>
                </a:cubicBezTo>
                <a:cubicBezTo>
                  <a:pt x="32" y="229"/>
                  <a:pt x="27" y="225"/>
                  <a:pt x="21" y="220"/>
                </a:cubicBezTo>
                <a:lnTo>
                  <a:pt x="7" y="241"/>
                </a:lnTo>
                <a:cubicBezTo>
                  <a:pt x="7" y="242"/>
                  <a:pt x="6" y="242"/>
                  <a:pt x="5" y="242"/>
                </a:cubicBezTo>
                <a:lnTo>
                  <a:pt x="3" y="242"/>
                </a:lnTo>
                <a:cubicBezTo>
                  <a:pt x="1" y="242"/>
                  <a:pt x="0" y="242"/>
                  <a:pt x="0" y="240"/>
                </a:cubicBezTo>
                <a:close/>
                <a:moveTo>
                  <a:pt x="0" y="24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Freeform 124"/>
          <p:cNvSpPr>
            <a:spLocks noEditPoints="1"/>
          </p:cNvSpPr>
          <p:nvPr/>
        </p:nvSpPr>
        <p:spPr bwMode="auto">
          <a:xfrm>
            <a:off x="3611563" y="4211638"/>
            <a:ext cx="133350" cy="180975"/>
          </a:xfrm>
          <a:custGeom>
            <a:avLst/>
            <a:gdLst>
              <a:gd name="T0" fmla="*/ 0 w 169"/>
              <a:gd name="T1" fmla="*/ 231 h 231"/>
              <a:gd name="T2" fmla="*/ 0 w 169"/>
              <a:gd name="T3" fmla="*/ 219 h 231"/>
              <a:gd name="T4" fmla="*/ 18 w 169"/>
              <a:gd name="T5" fmla="*/ 218 h 231"/>
              <a:gd name="T6" fmla="*/ 26 w 169"/>
              <a:gd name="T7" fmla="*/ 209 h 231"/>
              <a:gd name="T8" fmla="*/ 26 w 169"/>
              <a:gd name="T9" fmla="*/ 34 h 231"/>
              <a:gd name="T10" fmla="*/ 23 w 169"/>
              <a:gd name="T11" fmla="*/ 21 h 231"/>
              <a:gd name="T12" fmla="*/ 15 w 169"/>
              <a:gd name="T13" fmla="*/ 16 h 231"/>
              <a:gd name="T14" fmla="*/ 0 w 169"/>
              <a:gd name="T15" fmla="*/ 15 h 231"/>
              <a:gd name="T16" fmla="*/ 0 w 169"/>
              <a:gd name="T17" fmla="*/ 4 h 231"/>
              <a:gd name="T18" fmla="*/ 49 w 169"/>
              <a:gd name="T19" fmla="*/ 0 h 231"/>
              <a:gd name="T20" fmla="*/ 49 w 169"/>
              <a:gd name="T21" fmla="*/ 114 h 231"/>
              <a:gd name="T22" fmla="*/ 69 w 169"/>
              <a:gd name="T23" fmla="*/ 92 h 231"/>
              <a:gd name="T24" fmla="*/ 96 w 169"/>
              <a:gd name="T25" fmla="*/ 84 h 231"/>
              <a:gd name="T26" fmla="*/ 131 w 169"/>
              <a:gd name="T27" fmla="*/ 95 h 231"/>
              <a:gd name="T28" fmla="*/ 143 w 169"/>
              <a:gd name="T29" fmla="*/ 129 h 231"/>
              <a:gd name="T30" fmla="*/ 143 w 169"/>
              <a:gd name="T31" fmla="*/ 209 h 231"/>
              <a:gd name="T32" fmla="*/ 150 w 169"/>
              <a:gd name="T33" fmla="*/ 218 h 231"/>
              <a:gd name="T34" fmla="*/ 169 w 169"/>
              <a:gd name="T35" fmla="*/ 219 h 231"/>
              <a:gd name="T36" fmla="*/ 169 w 169"/>
              <a:gd name="T37" fmla="*/ 231 h 231"/>
              <a:gd name="T38" fmla="*/ 92 w 169"/>
              <a:gd name="T39" fmla="*/ 231 h 231"/>
              <a:gd name="T40" fmla="*/ 92 w 169"/>
              <a:gd name="T41" fmla="*/ 219 h 231"/>
              <a:gd name="T42" fmla="*/ 111 w 169"/>
              <a:gd name="T43" fmla="*/ 218 h 231"/>
              <a:gd name="T44" fmla="*/ 118 w 169"/>
              <a:gd name="T45" fmla="*/ 209 h 231"/>
              <a:gd name="T46" fmla="*/ 118 w 169"/>
              <a:gd name="T47" fmla="*/ 130 h 231"/>
              <a:gd name="T48" fmla="*/ 114 w 169"/>
              <a:gd name="T49" fmla="*/ 103 h 231"/>
              <a:gd name="T50" fmla="*/ 94 w 169"/>
              <a:gd name="T51" fmla="*/ 92 h 231"/>
              <a:gd name="T52" fmla="*/ 63 w 169"/>
              <a:gd name="T53" fmla="*/ 108 h 231"/>
              <a:gd name="T54" fmla="*/ 50 w 169"/>
              <a:gd name="T55" fmla="*/ 143 h 231"/>
              <a:gd name="T56" fmla="*/ 50 w 169"/>
              <a:gd name="T57" fmla="*/ 209 h 231"/>
              <a:gd name="T58" fmla="*/ 57 w 169"/>
              <a:gd name="T59" fmla="*/ 218 h 231"/>
              <a:gd name="T60" fmla="*/ 76 w 169"/>
              <a:gd name="T61" fmla="*/ 219 h 231"/>
              <a:gd name="T62" fmla="*/ 76 w 169"/>
              <a:gd name="T63" fmla="*/ 231 h 231"/>
              <a:gd name="T64" fmla="*/ 0 w 169"/>
              <a:gd name="T65" fmla="*/ 231 h 231"/>
              <a:gd name="T66" fmla="*/ 0 w 169"/>
              <a:gd name="T67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231">
                <a:moveTo>
                  <a:pt x="0" y="231"/>
                </a:moveTo>
                <a:lnTo>
                  <a:pt x="0" y="219"/>
                </a:lnTo>
                <a:cubicBezTo>
                  <a:pt x="7" y="219"/>
                  <a:pt x="13" y="219"/>
                  <a:pt x="18" y="218"/>
                </a:cubicBezTo>
                <a:cubicBezTo>
                  <a:pt x="23" y="216"/>
                  <a:pt x="26" y="213"/>
                  <a:pt x="26" y="209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1" y="18"/>
                  <a:pt x="19" y="17"/>
                  <a:pt x="15" y="16"/>
                </a:cubicBezTo>
                <a:cubicBezTo>
                  <a:pt x="12" y="16"/>
                  <a:pt x="7" y="15"/>
                  <a:pt x="0" y="15"/>
                </a:cubicBezTo>
                <a:lnTo>
                  <a:pt x="0" y="4"/>
                </a:lnTo>
                <a:lnTo>
                  <a:pt x="49" y="0"/>
                </a:lnTo>
                <a:lnTo>
                  <a:pt x="49" y="114"/>
                </a:lnTo>
                <a:cubicBezTo>
                  <a:pt x="54" y="105"/>
                  <a:pt x="60" y="98"/>
                  <a:pt x="69" y="92"/>
                </a:cubicBezTo>
                <a:cubicBezTo>
                  <a:pt x="77" y="87"/>
                  <a:pt x="86" y="84"/>
                  <a:pt x="96" y="84"/>
                </a:cubicBezTo>
                <a:cubicBezTo>
                  <a:pt x="112" y="84"/>
                  <a:pt x="123" y="88"/>
                  <a:pt x="131" y="95"/>
                </a:cubicBezTo>
                <a:cubicBezTo>
                  <a:pt x="139" y="102"/>
                  <a:pt x="143" y="114"/>
                  <a:pt x="143" y="129"/>
                </a:cubicBezTo>
                <a:lnTo>
                  <a:pt x="143" y="209"/>
                </a:lnTo>
                <a:cubicBezTo>
                  <a:pt x="143" y="213"/>
                  <a:pt x="145" y="216"/>
                  <a:pt x="150" y="218"/>
                </a:cubicBezTo>
                <a:cubicBezTo>
                  <a:pt x="155" y="219"/>
                  <a:pt x="161" y="219"/>
                  <a:pt x="169" y="219"/>
                </a:cubicBezTo>
                <a:lnTo>
                  <a:pt x="169" y="231"/>
                </a:lnTo>
                <a:lnTo>
                  <a:pt x="92" y="231"/>
                </a:lnTo>
                <a:lnTo>
                  <a:pt x="92" y="219"/>
                </a:lnTo>
                <a:cubicBezTo>
                  <a:pt x="100" y="219"/>
                  <a:pt x="106" y="219"/>
                  <a:pt x="111" y="218"/>
                </a:cubicBezTo>
                <a:cubicBezTo>
                  <a:pt x="116" y="216"/>
                  <a:pt x="118" y="213"/>
                  <a:pt x="118" y="209"/>
                </a:cubicBezTo>
                <a:lnTo>
                  <a:pt x="118" y="130"/>
                </a:lnTo>
                <a:cubicBezTo>
                  <a:pt x="118" y="119"/>
                  <a:pt x="117" y="110"/>
                  <a:pt x="114" y="103"/>
                </a:cubicBezTo>
                <a:cubicBezTo>
                  <a:pt x="110" y="96"/>
                  <a:pt x="104" y="92"/>
                  <a:pt x="94" y="92"/>
                </a:cubicBezTo>
                <a:cubicBezTo>
                  <a:pt x="81" y="92"/>
                  <a:pt x="71" y="98"/>
                  <a:pt x="63" y="108"/>
                </a:cubicBezTo>
                <a:cubicBezTo>
                  <a:pt x="54" y="118"/>
                  <a:pt x="50" y="130"/>
                  <a:pt x="50" y="143"/>
                </a:cubicBezTo>
                <a:lnTo>
                  <a:pt x="50" y="209"/>
                </a:lnTo>
                <a:cubicBezTo>
                  <a:pt x="50" y="213"/>
                  <a:pt x="52" y="216"/>
                  <a:pt x="57" y="218"/>
                </a:cubicBezTo>
                <a:cubicBezTo>
                  <a:pt x="62" y="219"/>
                  <a:pt x="68" y="219"/>
                  <a:pt x="76" y="219"/>
                </a:cubicBezTo>
                <a:lnTo>
                  <a:pt x="76" y="231"/>
                </a:lnTo>
                <a:lnTo>
                  <a:pt x="0" y="231"/>
                </a:lnTo>
                <a:close/>
                <a:moveTo>
                  <a:pt x="0" y="231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Freeform 125"/>
          <p:cNvSpPr>
            <a:spLocks noEditPoints="1"/>
          </p:cNvSpPr>
          <p:nvPr/>
        </p:nvSpPr>
        <p:spPr bwMode="auto">
          <a:xfrm>
            <a:off x="3756025" y="4216401"/>
            <a:ext cx="57150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2 w 73"/>
              <a:gd name="T13" fmla="*/ 91 h 223"/>
              <a:gd name="T14" fmla="*/ 2 w 73"/>
              <a:gd name="T15" fmla="*/ 79 h 223"/>
              <a:gd name="T16" fmla="*/ 50 w 73"/>
              <a:gd name="T17" fmla="*/ 76 h 223"/>
              <a:gd name="T18" fmla="*/ 50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20 w 73"/>
              <a:gd name="T31" fmla="*/ 6 h 223"/>
              <a:gd name="T32" fmla="*/ 33 w 73"/>
              <a:gd name="T33" fmla="*/ 0 h 223"/>
              <a:gd name="T34" fmla="*/ 42 w 73"/>
              <a:gd name="T35" fmla="*/ 3 h 223"/>
              <a:gd name="T36" fmla="*/ 49 w 73"/>
              <a:gd name="T37" fmla="*/ 9 h 223"/>
              <a:gd name="T38" fmla="*/ 51 w 73"/>
              <a:gd name="T39" fmla="*/ 18 h 223"/>
              <a:gd name="T40" fmla="*/ 45 w 73"/>
              <a:gd name="T41" fmla="*/ 31 h 223"/>
              <a:gd name="T42" fmla="*/ 33 w 73"/>
              <a:gd name="T43" fmla="*/ 37 h 223"/>
              <a:gd name="T44" fmla="*/ 20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8" y="211"/>
                  <a:pt x="14" y="211"/>
                  <a:pt x="19" y="210"/>
                </a:cubicBezTo>
                <a:cubicBezTo>
                  <a:pt x="24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5" y="96"/>
                  <a:pt x="21" y="94"/>
                </a:cubicBezTo>
                <a:cubicBezTo>
                  <a:pt x="18" y="92"/>
                  <a:pt x="11" y="91"/>
                  <a:pt x="2" y="91"/>
                </a:cubicBezTo>
                <a:lnTo>
                  <a:pt x="2" y="79"/>
                </a:lnTo>
                <a:lnTo>
                  <a:pt x="50" y="76"/>
                </a:lnTo>
                <a:lnTo>
                  <a:pt x="50" y="201"/>
                </a:lnTo>
                <a:cubicBezTo>
                  <a:pt x="50" y="205"/>
                  <a:pt x="52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20" y="6"/>
                </a:cubicBezTo>
                <a:cubicBezTo>
                  <a:pt x="24" y="2"/>
                  <a:pt x="28" y="0"/>
                  <a:pt x="33" y="0"/>
                </a:cubicBezTo>
                <a:cubicBezTo>
                  <a:pt x="36" y="0"/>
                  <a:pt x="39" y="1"/>
                  <a:pt x="42" y="3"/>
                </a:cubicBezTo>
                <a:cubicBezTo>
                  <a:pt x="45" y="4"/>
                  <a:pt x="47" y="6"/>
                  <a:pt x="49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8"/>
                  <a:pt x="45" y="31"/>
                </a:cubicBezTo>
                <a:cubicBezTo>
                  <a:pt x="42" y="35"/>
                  <a:pt x="38" y="37"/>
                  <a:pt x="33" y="37"/>
                </a:cubicBezTo>
                <a:cubicBezTo>
                  <a:pt x="28" y="37"/>
                  <a:pt x="24" y="35"/>
                  <a:pt x="20" y="31"/>
                </a:cubicBezTo>
                <a:cubicBezTo>
                  <a:pt x="16" y="28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Freeform 126"/>
          <p:cNvSpPr>
            <a:spLocks noEditPoints="1"/>
          </p:cNvSpPr>
          <p:nvPr/>
        </p:nvSpPr>
        <p:spPr bwMode="auto">
          <a:xfrm>
            <a:off x="3829050" y="4208463"/>
            <a:ext cx="85725" cy="184150"/>
          </a:xfrm>
          <a:custGeom>
            <a:avLst/>
            <a:gdLst>
              <a:gd name="T0" fmla="*/ 0 w 110"/>
              <a:gd name="T1" fmla="*/ 235 h 235"/>
              <a:gd name="T2" fmla="*/ 0 w 110"/>
              <a:gd name="T3" fmla="*/ 223 h 235"/>
              <a:gd name="T4" fmla="*/ 19 w 110"/>
              <a:gd name="T5" fmla="*/ 222 h 235"/>
              <a:gd name="T6" fmla="*/ 26 w 110"/>
              <a:gd name="T7" fmla="*/ 213 h 235"/>
              <a:gd name="T8" fmla="*/ 26 w 110"/>
              <a:gd name="T9" fmla="*/ 103 h 235"/>
              <a:gd name="T10" fmla="*/ 1 w 110"/>
              <a:gd name="T11" fmla="*/ 103 h 235"/>
              <a:gd name="T12" fmla="*/ 1 w 110"/>
              <a:gd name="T13" fmla="*/ 91 h 235"/>
              <a:gd name="T14" fmla="*/ 26 w 110"/>
              <a:gd name="T15" fmla="*/ 91 h 235"/>
              <a:gd name="T16" fmla="*/ 26 w 110"/>
              <a:gd name="T17" fmla="*/ 52 h 235"/>
              <a:gd name="T18" fmla="*/ 31 w 110"/>
              <a:gd name="T19" fmla="*/ 31 h 235"/>
              <a:gd name="T20" fmla="*/ 43 w 110"/>
              <a:gd name="T21" fmla="*/ 15 h 235"/>
              <a:gd name="T22" fmla="*/ 60 w 110"/>
              <a:gd name="T23" fmla="*/ 4 h 235"/>
              <a:gd name="T24" fmla="*/ 81 w 110"/>
              <a:gd name="T25" fmla="*/ 0 h 235"/>
              <a:gd name="T26" fmla="*/ 101 w 110"/>
              <a:gd name="T27" fmla="*/ 7 h 235"/>
              <a:gd name="T28" fmla="*/ 110 w 110"/>
              <a:gd name="T29" fmla="*/ 24 h 235"/>
              <a:gd name="T30" fmla="*/ 106 w 110"/>
              <a:gd name="T31" fmla="*/ 35 h 235"/>
              <a:gd name="T32" fmla="*/ 95 w 110"/>
              <a:gd name="T33" fmla="*/ 40 h 235"/>
              <a:gd name="T34" fmla="*/ 84 w 110"/>
              <a:gd name="T35" fmla="*/ 35 h 235"/>
              <a:gd name="T36" fmla="*/ 80 w 110"/>
              <a:gd name="T37" fmla="*/ 24 h 235"/>
              <a:gd name="T38" fmla="*/ 89 w 110"/>
              <a:gd name="T39" fmla="*/ 10 h 235"/>
              <a:gd name="T40" fmla="*/ 79 w 110"/>
              <a:gd name="T41" fmla="*/ 9 h 235"/>
              <a:gd name="T42" fmla="*/ 62 w 110"/>
              <a:gd name="T43" fmla="*/ 16 h 235"/>
              <a:gd name="T44" fmla="*/ 52 w 110"/>
              <a:gd name="T45" fmla="*/ 33 h 235"/>
              <a:gd name="T46" fmla="*/ 49 w 110"/>
              <a:gd name="T47" fmla="*/ 52 h 235"/>
              <a:gd name="T48" fmla="*/ 49 w 110"/>
              <a:gd name="T49" fmla="*/ 91 h 235"/>
              <a:gd name="T50" fmla="*/ 87 w 110"/>
              <a:gd name="T51" fmla="*/ 91 h 235"/>
              <a:gd name="T52" fmla="*/ 87 w 110"/>
              <a:gd name="T53" fmla="*/ 103 h 235"/>
              <a:gd name="T54" fmla="*/ 50 w 110"/>
              <a:gd name="T55" fmla="*/ 103 h 235"/>
              <a:gd name="T56" fmla="*/ 50 w 110"/>
              <a:gd name="T57" fmla="*/ 213 h 235"/>
              <a:gd name="T58" fmla="*/ 59 w 110"/>
              <a:gd name="T59" fmla="*/ 222 h 235"/>
              <a:gd name="T60" fmla="*/ 82 w 110"/>
              <a:gd name="T61" fmla="*/ 223 h 235"/>
              <a:gd name="T62" fmla="*/ 82 w 110"/>
              <a:gd name="T63" fmla="*/ 235 h 235"/>
              <a:gd name="T64" fmla="*/ 0 w 110"/>
              <a:gd name="T65" fmla="*/ 235 h 235"/>
              <a:gd name="T66" fmla="*/ 0 w 110"/>
              <a:gd name="T67" fmla="*/ 23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" h="235">
                <a:moveTo>
                  <a:pt x="0" y="235"/>
                </a:moveTo>
                <a:lnTo>
                  <a:pt x="0" y="223"/>
                </a:lnTo>
                <a:cubicBezTo>
                  <a:pt x="8" y="223"/>
                  <a:pt x="14" y="223"/>
                  <a:pt x="19" y="222"/>
                </a:cubicBezTo>
                <a:cubicBezTo>
                  <a:pt x="24" y="220"/>
                  <a:pt x="26" y="217"/>
                  <a:pt x="26" y="213"/>
                </a:cubicBezTo>
                <a:lnTo>
                  <a:pt x="26" y="103"/>
                </a:lnTo>
                <a:lnTo>
                  <a:pt x="1" y="103"/>
                </a:lnTo>
                <a:lnTo>
                  <a:pt x="1" y="91"/>
                </a:lnTo>
                <a:lnTo>
                  <a:pt x="26" y="91"/>
                </a:lnTo>
                <a:lnTo>
                  <a:pt x="26" y="52"/>
                </a:lnTo>
                <a:cubicBezTo>
                  <a:pt x="26" y="44"/>
                  <a:pt x="28" y="38"/>
                  <a:pt x="31" y="31"/>
                </a:cubicBezTo>
                <a:cubicBezTo>
                  <a:pt x="34" y="25"/>
                  <a:pt x="38" y="20"/>
                  <a:pt x="43" y="15"/>
                </a:cubicBezTo>
                <a:cubicBezTo>
                  <a:pt x="48" y="10"/>
                  <a:pt x="54" y="7"/>
                  <a:pt x="60" y="4"/>
                </a:cubicBezTo>
                <a:cubicBezTo>
                  <a:pt x="67" y="1"/>
                  <a:pt x="74" y="0"/>
                  <a:pt x="81" y="0"/>
                </a:cubicBezTo>
                <a:cubicBezTo>
                  <a:pt x="88" y="0"/>
                  <a:pt x="95" y="2"/>
                  <a:pt x="101" y="7"/>
                </a:cubicBezTo>
                <a:cubicBezTo>
                  <a:pt x="107" y="11"/>
                  <a:pt x="110" y="17"/>
                  <a:pt x="110" y="24"/>
                </a:cubicBezTo>
                <a:cubicBezTo>
                  <a:pt x="110" y="29"/>
                  <a:pt x="108" y="32"/>
                  <a:pt x="106" y="35"/>
                </a:cubicBezTo>
                <a:cubicBezTo>
                  <a:pt x="103" y="38"/>
                  <a:pt x="99" y="40"/>
                  <a:pt x="95" y="40"/>
                </a:cubicBezTo>
                <a:cubicBezTo>
                  <a:pt x="91" y="40"/>
                  <a:pt x="87" y="38"/>
                  <a:pt x="84" y="35"/>
                </a:cubicBezTo>
                <a:cubicBezTo>
                  <a:pt x="81" y="32"/>
                  <a:pt x="80" y="29"/>
                  <a:pt x="80" y="24"/>
                </a:cubicBezTo>
                <a:cubicBezTo>
                  <a:pt x="80" y="18"/>
                  <a:pt x="83" y="13"/>
                  <a:pt x="89" y="10"/>
                </a:cubicBezTo>
                <a:cubicBezTo>
                  <a:pt x="85" y="9"/>
                  <a:pt x="82" y="9"/>
                  <a:pt x="79" y="9"/>
                </a:cubicBezTo>
                <a:cubicBezTo>
                  <a:pt x="73" y="9"/>
                  <a:pt x="67" y="11"/>
                  <a:pt x="62" y="16"/>
                </a:cubicBezTo>
                <a:cubicBezTo>
                  <a:pt x="58" y="20"/>
                  <a:pt x="54" y="26"/>
                  <a:pt x="52" y="33"/>
                </a:cubicBezTo>
                <a:cubicBezTo>
                  <a:pt x="50" y="39"/>
                  <a:pt x="49" y="46"/>
                  <a:pt x="49" y="52"/>
                </a:cubicBezTo>
                <a:lnTo>
                  <a:pt x="49" y="91"/>
                </a:lnTo>
                <a:lnTo>
                  <a:pt x="87" y="91"/>
                </a:lnTo>
                <a:lnTo>
                  <a:pt x="87" y="103"/>
                </a:lnTo>
                <a:lnTo>
                  <a:pt x="50" y="103"/>
                </a:lnTo>
                <a:lnTo>
                  <a:pt x="50" y="213"/>
                </a:lnTo>
                <a:cubicBezTo>
                  <a:pt x="50" y="217"/>
                  <a:pt x="53" y="220"/>
                  <a:pt x="59" y="222"/>
                </a:cubicBezTo>
                <a:cubicBezTo>
                  <a:pt x="66" y="223"/>
                  <a:pt x="74" y="223"/>
                  <a:pt x="82" y="223"/>
                </a:cubicBezTo>
                <a:lnTo>
                  <a:pt x="82" y="235"/>
                </a:lnTo>
                <a:lnTo>
                  <a:pt x="0" y="235"/>
                </a:lnTo>
                <a:close/>
                <a:moveTo>
                  <a:pt x="0" y="23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" name="Freeform 127"/>
          <p:cNvSpPr>
            <a:spLocks noEditPoints="1"/>
          </p:cNvSpPr>
          <p:nvPr/>
        </p:nvSpPr>
        <p:spPr bwMode="auto">
          <a:xfrm>
            <a:off x="3905250" y="4230688"/>
            <a:ext cx="82550" cy="165100"/>
          </a:xfrm>
          <a:custGeom>
            <a:avLst/>
            <a:gdLst>
              <a:gd name="T0" fmla="*/ 28 w 104"/>
              <a:gd name="T1" fmla="*/ 165 h 209"/>
              <a:gd name="T2" fmla="*/ 28 w 104"/>
              <a:gd name="T3" fmla="*/ 73 h 209"/>
              <a:gd name="T4" fmla="*/ 0 w 104"/>
              <a:gd name="T5" fmla="*/ 73 h 209"/>
              <a:gd name="T6" fmla="*/ 0 w 104"/>
              <a:gd name="T7" fmla="*/ 65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9 w 104"/>
              <a:gd name="T17" fmla="*/ 61 h 209"/>
              <a:gd name="T18" fmla="*/ 99 w 104"/>
              <a:gd name="T19" fmla="*/ 73 h 209"/>
              <a:gd name="T20" fmla="*/ 52 w 104"/>
              <a:gd name="T21" fmla="*/ 73 h 209"/>
              <a:gd name="T22" fmla="*/ 52 w 104"/>
              <a:gd name="T23" fmla="*/ 165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5 w 104"/>
              <a:gd name="T31" fmla="*/ 165 h 209"/>
              <a:gd name="T32" fmla="*/ 95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8 w 104"/>
              <a:gd name="T47" fmla="*/ 165 h 209"/>
              <a:gd name="T48" fmla="*/ 28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5"/>
                </a:lnTo>
                <a:cubicBezTo>
                  <a:pt x="14" y="65"/>
                  <a:pt x="25" y="58"/>
                  <a:pt x="32" y="44"/>
                </a:cubicBezTo>
                <a:cubicBezTo>
                  <a:pt x="39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5"/>
                </a:lnTo>
                <a:cubicBezTo>
                  <a:pt x="52" y="174"/>
                  <a:pt x="53" y="182"/>
                  <a:pt x="56" y="189"/>
                </a:cubicBezTo>
                <a:cubicBezTo>
                  <a:pt x="59" y="196"/>
                  <a:pt x="65" y="199"/>
                  <a:pt x="73" y="199"/>
                </a:cubicBezTo>
                <a:cubicBezTo>
                  <a:pt x="81" y="199"/>
                  <a:pt x="86" y="195"/>
                  <a:pt x="89" y="188"/>
                </a:cubicBezTo>
                <a:cubicBezTo>
                  <a:pt x="93" y="181"/>
                  <a:pt x="95" y="173"/>
                  <a:pt x="95" y="165"/>
                </a:cubicBezTo>
                <a:lnTo>
                  <a:pt x="95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7"/>
                  <a:pt x="78" y="209"/>
                  <a:pt x="71" y="209"/>
                </a:cubicBezTo>
                <a:cubicBezTo>
                  <a:pt x="57" y="209"/>
                  <a:pt x="47" y="205"/>
                  <a:pt x="39" y="197"/>
                </a:cubicBezTo>
                <a:cubicBezTo>
                  <a:pt x="31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Freeform 128"/>
          <p:cNvSpPr>
            <a:spLocks noEditPoints="1"/>
          </p:cNvSpPr>
          <p:nvPr/>
        </p:nvSpPr>
        <p:spPr bwMode="auto">
          <a:xfrm>
            <a:off x="4090988" y="4329113"/>
            <a:ext cx="69850" cy="15875"/>
          </a:xfrm>
          <a:custGeom>
            <a:avLst/>
            <a:gdLst>
              <a:gd name="T0" fmla="*/ 0 w 89"/>
              <a:gd name="T1" fmla="*/ 20 h 20"/>
              <a:gd name="T2" fmla="*/ 0 w 89"/>
              <a:gd name="T3" fmla="*/ 0 h 20"/>
              <a:gd name="T4" fmla="*/ 89 w 89"/>
              <a:gd name="T5" fmla="*/ 0 h 20"/>
              <a:gd name="T6" fmla="*/ 89 w 89"/>
              <a:gd name="T7" fmla="*/ 20 h 20"/>
              <a:gd name="T8" fmla="*/ 0 w 89"/>
              <a:gd name="T9" fmla="*/ 20 h 20"/>
              <a:gd name="T10" fmla="*/ 0 w 89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" h="20">
                <a:moveTo>
                  <a:pt x="0" y="20"/>
                </a:moveTo>
                <a:lnTo>
                  <a:pt x="0" y="0"/>
                </a:lnTo>
                <a:lnTo>
                  <a:pt x="89" y="0"/>
                </a:lnTo>
                <a:lnTo>
                  <a:pt x="89" y="20"/>
                </a:lnTo>
                <a:lnTo>
                  <a:pt x="0" y="20"/>
                </a:lnTo>
                <a:close/>
                <a:moveTo>
                  <a:pt x="0" y="2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" name="Freeform 129"/>
          <p:cNvSpPr>
            <a:spLocks noEditPoints="1"/>
          </p:cNvSpPr>
          <p:nvPr/>
        </p:nvSpPr>
        <p:spPr bwMode="auto">
          <a:xfrm>
            <a:off x="4267200" y="4214813"/>
            <a:ext cx="185738" cy="177800"/>
          </a:xfrm>
          <a:custGeom>
            <a:avLst/>
            <a:gdLst>
              <a:gd name="T0" fmla="*/ 0 w 235"/>
              <a:gd name="T1" fmla="*/ 227 h 227"/>
              <a:gd name="T2" fmla="*/ 0 w 235"/>
              <a:gd name="T3" fmla="*/ 215 h 227"/>
              <a:gd name="T4" fmla="*/ 48 w 235"/>
              <a:gd name="T5" fmla="*/ 196 h 227"/>
              <a:gd name="T6" fmla="*/ 103 w 235"/>
              <a:gd name="T7" fmla="*/ 114 h 227"/>
              <a:gd name="T8" fmla="*/ 42 w 235"/>
              <a:gd name="T9" fmla="*/ 21 h 227"/>
              <a:gd name="T10" fmla="*/ 28 w 235"/>
              <a:gd name="T11" fmla="*/ 13 h 227"/>
              <a:gd name="T12" fmla="*/ 5 w 235"/>
              <a:gd name="T13" fmla="*/ 11 h 227"/>
              <a:gd name="T14" fmla="*/ 5 w 235"/>
              <a:gd name="T15" fmla="*/ 0 h 227"/>
              <a:gd name="T16" fmla="*/ 99 w 235"/>
              <a:gd name="T17" fmla="*/ 0 h 227"/>
              <a:gd name="T18" fmla="*/ 99 w 235"/>
              <a:gd name="T19" fmla="*/ 11 h 227"/>
              <a:gd name="T20" fmla="*/ 85 w 235"/>
              <a:gd name="T21" fmla="*/ 14 h 227"/>
              <a:gd name="T22" fmla="*/ 77 w 235"/>
              <a:gd name="T23" fmla="*/ 20 h 227"/>
              <a:gd name="T24" fmla="*/ 77 w 235"/>
              <a:gd name="T25" fmla="*/ 21 h 227"/>
              <a:gd name="T26" fmla="*/ 121 w 235"/>
              <a:gd name="T27" fmla="*/ 88 h 227"/>
              <a:gd name="T28" fmla="*/ 159 w 235"/>
              <a:gd name="T29" fmla="*/ 31 h 227"/>
              <a:gd name="T30" fmla="*/ 161 w 235"/>
              <a:gd name="T31" fmla="*/ 26 h 227"/>
              <a:gd name="T32" fmla="*/ 154 w 235"/>
              <a:gd name="T33" fmla="*/ 15 h 227"/>
              <a:gd name="T34" fmla="*/ 139 w 235"/>
              <a:gd name="T35" fmla="*/ 11 h 227"/>
              <a:gd name="T36" fmla="*/ 139 w 235"/>
              <a:gd name="T37" fmla="*/ 0 h 227"/>
              <a:gd name="T38" fmla="*/ 221 w 235"/>
              <a:gd name="T39" fmla="*/ 0 h 227"/>
              <a:gd name="T40" fmla="*/ 221 w 235"/>
              <a:gd name="T41" fmla="*/ 11 h 227"/>
              <a:gd name="T42" fmla="*/ 174 w 235"/>
              <a:gd name="T43" fmla="*/ 30 h 227"/>
              <a:gd name="T44" fmla="*/ 128 w 235"/>
              <a:gd name="T45" fmla="*/ 98 h 227"/>
              <a:gd name="T46" fmla="*/ 198 w 235"/>
              <a:gd name="T47" fmla="*/ 206 h 227"/>
              <a:gd name="T48" fmla="*/ 213 w 235"/>
              <a:gd name="T49" fmla="*/ 214 h 227"/>
              <a:gd name="T50" fmla="*/ 235 w 235"/>
              <a:gd name="T51" fmla="*/ 215 h 227"/>
              <a:gd name="T52" fmla="*/ 235 w 235"/>
              <a:gd name="T53" fmla="*/ 227 h 227"/>
              <a:gd name="T54" fmla="*/ 142 w 235"/>
              <a:gd name="T55" fmla="*/ 227 h 227"/>
              <a:gd name="T56" fmla="*/ 142 w 235"/>
              <a:gd name="T57" fmla="*/ 215 h 227"/>
              <a:gd name="T58" fmla="*/ 155 w 235"/>
              <a:gd name="T59" fmla="*/ 213 h 227"/>
              <a:gd name="T60" fmla="*/ 163 w 235"/>
              <a:gd name="T61" fmla="*/ 207 h 227"/>
              <a:gd name="T62" fmla="*/ 163 w 235"/>
              <a:gd name="T63" fmla="*/ 205 h 227"/>
              <a:gd name="T64" fmla="*/ 110 w 235"/>
              <a:gd name="T65" fmla="*/ 125 h 227"/>
              <a:gd name="T66" fmla="*/ 62 w 235"/>
              <a:gd name="T67" fmla="*/ 196 h 227"/>
              <a:gd name="T68" fmla="*/ 61 w 235"/>
              <a:gd name="T69" fmla="*/ 201 h 227"/>
              <a:gd name="T70" fmla="*/ 68 w 235"/>
              <a:gd name="T71" fmla="*/ 212 h 227"/>
              <a:gd name="T72" fmla="*/ 82 w 235"/>
              <a:gd name="T73" fmla="*/ 215 h 227"/>
              <a:gd name="T74" fmla="*/ 82 w 235"/>
              <a:gd name="T75" fmla="*/ 227 h 227"/>
              <a:gd name="T76" fmla="*/ 0 w 235"/>
              <a:gd name="T77" fmla="*/ 227 h 227"/>
              <a:gd name="T78" fmla="*/ 0 w 235"/>
              <a:gd name="T7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5" h="227">
                <a:moveTo>
                  <a:pt x="0" y="227"/>
                </a:moveTo>
                <a:lnTo>
                  <a:pt x="0" y="215"/>
                </a:lnTo>
                <a:cubicBezTo>
                  <a:pt x="23" y="215"/>
                  <a:pt x="39" y="209"/>
                  <a:pt x="48" y="196"/>
                </a:cubicBezTo>
                <a:lnTo>
                  <a:pt x="103" y="114"/>
                </a:lnTo>
                <a:lnTo>
                  <a:pt x="42" y="21"/>
                </a:lnTo>
                <a:cubicBezTo>
                  <a:pt x="38" y="17"/>
                  <a:pt x="34" y="14"/>
                  <a:pt x="28" y="13"/>
                </a:cubicBezTo>
                <a:cubicBezTo>
                  <a:pt x="22" y="12"/>
                  <a:pt x="14" y="11"/>
                  <a:pt x="5" y="11"/>
                </a:cubicBezTo>
                <a:lnTo>
                  <a:pt x="5" y="0"/>
                </a:lnTo>
                <a:lnTo>
                  <a:pt x="99" y="0"/>
                </a:lnTo>
                <a:lnTo>
                  <a:pt x="99" y="11"/>
                </a:lnTo>
                <a:cubicBezTo>
                  <a:pt x="95" y="11"/>
                  <a:pt x="90" y="12"/>
                  <a:pt x="85" y="14"/>
                </a:cubicBezTo>
                <a:cubicBezTo>
                  <a:pt x="80" y="15"/>
                  <a:pt x="77" y="17"/>
                  <a:pt x="77" y="20"/>
                </a:cubicBezTo>
                <a:cubicBezTo>
                  <a:pt x="77" y="20"/>
                  <a:pt x="77" y="21"/>
                  <a:pt x="77" y="21"/>
                </a:cubicBezTo>
                <a:lnTo>
                  <a:pt x="121" y="88"/>
                </a:lnTo>
                <a:lnTo>
                  <a:pt x="159" y="31"/>
                </a:lnTo>
                <a:cubicBezTo>
                  <a:pt x="160" y="29"/>
                  <a:pt x="161" y="27"/>
                  <a:pt x="161" y="26"/>
                </a:cubicBezTo>
                <a:cubicBezTo>
                  <a:pt x="161" y="21"/>
                  <a:pt x="158" y="18"/>
                  <a:pt x="154" y="15"/>
                </a:cubicBezTo>
                <a:cubicBezTo>
                  <a:pt x="149" y="13"/>
                  <a:pt x="144" y="11"/>
                  <a:pt x="139" y="11"/>
                </a:cubicBezTo>
                <a:lnTo>
                  <a:pt x="139" y="0"/>
                </a:lnTo>
                <a:lnTo>
                  <a:pt x="221" y="0"/>
                </a:lnTo>
                <a:lnTo>
                  <a:pt x="221" y="11"/>
                </a:lnTo>
                <a:cubicBezTo>
                  <a:pt x="198" y="11"/>
                  <a:pt x="183" y="18"/>
                  <a:pt x="174" y="30"/>
                </a:cubicBezTo>
                <a:lnTo>
                  <a:pt x="128" y="98"/>
                </a:lnTo>
                <a:lnTo>
                  <a:pt x="198" y="206"/>
                </a:lnTo>
                <a:cubicBezTo>
                  <a:pt x="202" y="210"/>
                  <a:pt x="207" y="213"/>
                  <a:pt x="213" y="214"/>
                </a:cubicBezTo>
                <a:cubicBezTo>
                  <a:pt x="218" y="215"/>
                  <a:pt x="226" y="215"/>
                  <a:pt x="235" y="215"/>
                </a:cubicBezTo>
                <a:lnTo>
                  <a:pt x="235" y="227"/>
                </a:lnTo>
                <a:lnTo>
                  <a:pt x="142" y="227"/>
                </a:lnTo>
                <a:lnTo>
                  <a:pt x="142" y="215"/>
                </a:lnTo>
                <a:cubicBezTo>
                  <a:pt x="145" y="215"/>
                  <a:pt x="149" y="215"/>
                  <a:pt x="155" y="213"/>
                </a:cubicBezTo>
                <a:cubicBezTo>
                  <a:pt x="160" y="212"/>
                  <a:pt x="163" y="209"/>
                  <a:pt x="163" y="207"/>
                </a:cubicBezTo>
                <a:cubicBezTo>
                  <a:pt x="163" y="206"/>
                  <a:pt x="163" y="205"/>
                  <a:pt x="163" y="205"/>
                </a:cubicBezTo>
                <a:lnTo>
                  <a:pt x="110" y="125"/>
                </a:lnTo>
                <a:lnTo>
                  <a:pt x="62" y="196"/>
                </a:lnTo>
                <a:cubicBezTo>
                  <a:pt x="62" y="198"/>
                  <a:pt x="61" y="199"/>
                  <a:pt x="61" y="201"/>
                </a:cubicBezTo>
                <a:cubicBezTo>
                  <a:pt x="61" y="205"/>
                  <a:pt x="63" y="209"/>
                  <a:pt x="68" y="212"/>
                </a:cubicBezTo>
                <a:cubicBezTo>
                  <a:pt x="72" y="214"/>
                  <a:pt x="77" y="215"/>
                  <a:pt x="82" y="215"/>
                </a:cubicBezTo>
                <a:lnTo>
                  <a:pt x="82" y="227"/>
                </a:lnTo>
                <a:lnTo>
                  <a:pt x="0" y="227"/>
                </a:lnTo>
                <a:close/>
                <a:moveTo>
                  <a:pt x="0" y="22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Freeform 130"/>
          <p:cNvSpPr>
            <a:spLocks noEditPoints="1"/>
          </p:cNvSpPr>
          <p:nvPr/>
        </p:nvSpPr>
        <p:spPr bwMode="auto">
          <a:xfrm>
            <a:off x="5576888" y="4551363"/>
            <a:ext cx="1647825" cy="1647825"/>
          </a:xfrm>
          <a:custGeom>
            <a:avLst/>
            <a:gdLst>
              <a:gd name="T0" fmla="*/ 0 w 2087"/>
              <a:gd name="T1" fmla="*/ 2088 h 2088"/>
              <a:gd name="T2" fmla="*/ 2087 w 2087"/>
              <a:gd name="T3" fmla="*/ 2088 h 2088"/>
              <a:gd name="T4" fmla="*/ 2087 w 2087"/>
              <a:gd name="T5" fmla="*/ 0 h 2088"/>
              <a:gd name="T6" fmla="*/ 0 w 2087"/>
              <a:gd name="T7" fmla="*/ 0 h 2088"/>
              <a:gd name="T8" fmla="*/ 0 w 2087"/>
              <a:gd name="T9" fmla="*/ 2088 h 2088"/>
              <a:gd name="T10" fmla="*/ 0 w 2087"/>
              <a:gd name="T11" fmla="*/ 2088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7" h="2088">
                <a:moveTo>
                  <a:pt x="0" y="2088"/>
                </a:moveTo>
                <a:lnTo>
                  <a:pt x="2087" y="2088"/>
                </a:lnTo>
                <a:lnTo>
                  <a:pt x="2087" y="0"/>
                </a:lnTo>
                <a:lnTo>
                  <a:pt x="0" y="0"/>
                </a:lnTo>
                <a:lnTo>
                  <a:pt x="0" y="2088"/>
                </a:lnTo>
                <a:close/>
                <a:moveTo>
                  <a:pt x="0" y="2088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" name="Freeform 131"/>
          <p:cNvSpPr>
            <a:spLocks noEditPoints="1"/>
          </p:cNvSpPr>
          <p:nvPr/>
        </p:nvSpPr>
        <p:spPr bwMode="auto">
          <a:xfrm>
            <a:off x="5824538" y="6673851"/>
            <a:ext cx="133350" cy="115888"/>
          </a:xfrm>
          <a:custGeom>
            <a:avLst/>
            <a:gdLst>
              <a:gd name="T0" fmla="*/ 0 w 170"/>
              <a:gd name="T1" fmla="*/ 147 h 147"/>
              <a:gd name="T2" fmla="*/ 0 w 170"/>
              <a:gd name="T3" fmla="*/ 135 h 147"/>
              <a:gd name="T4" fmla="*/ 19 w 170"/>
              <a:gd name="T5" fmla="*/ 134 h 147"/>
              <a:gd name="T6" fmla="*/ 26 w 170"/>
              <a:gd name="T7" fmla="*/ 125 h 147"/>
              <a:gd name="T8" fmla="*/ 26 w 170"/>
              <a:gd name="T9" fmla="*/ 34 h 147"/>
              <a:gd name="T10" fmla="*/ 24 w 170"/>
              <a:gd name="T11" fmla="*/ 21 h 147"/>
              <a:gd name="T12" fmla="*/ 16 w 170"/>
              <a:gd name="T13" fmla="*/ 16 h 147"/>
              <a:gd name="T14" fmla="*/ 0 w 170"/>
              <a:gd name="T15" fmla="*/ 15 h 147"/>
              <a:gd name="T16" fmla="*/ 0 w 170"/>
              <a:gd name="T17" fmla="*/ 3 h 147"/>
              <a:gd name="T18" fmla="*/ 49 w 170"/>
              <a:gd name="T19" fmla="*/ 0 h 147"/>
              <a:gd name="T20" fmla="*/ 49 w 170"/>
              <a:gd name="T21" fmla="*/ 32 h 147"/>
              <a:gd name="T22" fmla="*/ 68 w 170"/>
              <a:gd name="T23" fmla="*/ 9 h 147"/>
              <a:gd name="T24" fmla="*/ 97 w 170"/>
              <a:gd name="T25" fmla="*/ 0 h 147"/>
              <a:gd name="T26" fmla="*/ 132 w 170"/>
              <a:gd name="T27" fmla="*/ 11 h 147"/>
              <a:gd name="T28" fmla="*/ 144 w 170"/>
              <a:gd name="T29" fmla="*/ 45 h 147"/>
              <a:gd name="T30" fmla="*/ 144 w 170"/>
              <a:gd name="T31" fmla="*/ 125 h 147"/>
              <a:gd name="T32" fmla="*/ 151 w 170"/>
              <a:gd name="T33" fmla="*/ 134 h 147"/>
              <a:gd name="T34" fmla="*/ 170 w 170"/>
              <a:gd name="T35" fmla="*/ 135 h 147"/>
              <a:gd name="T36" fmla="*/ 170 w 170"/>
              <a:gd name="T37" fmla="*/ 147 h 147"/>
              <a:gd name="T38" fmla="*/ 93 w 170"/>
              <a:gd name="T39" fmla="*/ 147 h 147"/>
              <a:gd name="T40" fmla="*/ 93 w 170"/>
              <a:gd name="T41" fmla="*/ 135 h 147"/>
              <a:gd name="T42" fmla="*/ 112 w 170"/>
              <a:gd name="T43" fmla="*/ 134 h 147"/>
              <a:gd name="T44" fmla="*/ 119 w 170"/>
              <a:gd name="T45" fmla="*/ 125 h 147"/>
              <a:gd name="T46" fmla="*/ 119 w 170"/>
              <a:gd name="T47" fmla="*/ 46 h 147"/>
              <a:gd name="T48" fmla="*/ 114 w 170"/>
              <a:gd name="T49" fmla="*/ 19 h 147"/>
              <a:gd name="T50" fmla="*/ 95 w 170"/>
              <a:gd name="T51" fmla="*/ 8 h 147"/>
              <a:gd name="T52" fmla="*/ 63 w 170"/>
              <a:gd name="T53" fmla="*/ 24 h 147"/>
              <a:gd name="T54" fmla="*/ 51 w 170"/>
              <a:gd name="T55" fmla="*/ 59 h 147"/>
              <a:gd name="T56" fmla="*/ 51 w 170"/>
              <a:gd name="T57" fmla="*/ 125 h 147"/>
              <a:gd name="T58" fmla="*/ 58 w 170"/>
              <a:gd name="T59" fmla="*/ 134 h 147"/>
              <a:gd name="T60" fmla="*/ 77 w 170"/>
              <a:gd name="T61" fmla="*/ 135 h 147"/>
              <a:gd name="T62" fmla="*/ 77 w 170"/>
              <a:gd name="T63" fmla="*/ 147 h 147"/>
              <a:gd name="T64" fmla="*/ 0 w 170"/>
              <a:gd name="T65" fmla="*/ 147 h 147"/>
              <a:gd name="T66" fmla="*/ 0 w 170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4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3" y="15"/>
                  <a:pt x="7" y="15"/>
                  <a:pt x="0" y="15"/>
                </a:cubicBezTo>
                <a:lnTo>
                  <a:pt x="0" y="3"/>
                </a:lnTo>
                <a:lnTo>
                  <a:pt x="49" y="0"/>
                </a:lnTo>
                <a:lnTo>
                  <a:pt x="49" y="32"/>
                </a:lnTo>
                <a:cubicBezTo>
                  <a:pt x="53" y="23"/>
                  <a:pt x="60" y="15"/>
                  <a:pt x="68" y="9"/>
                </a:cubicBezTo>
                <a:cubicBezTo>
                  <a:pt x="77" y="3"/>
                  <a:pt x="87" y="0"/>
                  <a:pt x="97" y="0"/>
                </a:cubicBezTo>
                <a:cubicBezTo>
                  <a:pt x="112" y="0"/>
                  <a:pt x="124" y="3"/>
                  <a:pt x="132" y="11"/>
                </a:cubicBezTo>
                <a:cubicBezTo>
                  <a:pt x="140" y="18"/>
                  <a:pt x="144" y="29"/>
                  <a:pt x="144" y="45"/>
                </a:cubicBezTo>
                <a:lnTo>
                  <a:pt x="144" y="125"/>
                </a:lnTo>
                <a:cubicBezTo>
                  <a:pt x="144" y="129"/>
                  <a:pt x="146" y="132"/>
                  <a:pt x="151" y="134"/>
                </a:cubicBezTo>
                <a:cubicBezTo>
                  <a:pt x="156" y="135"/>
                  <a:pt x="162" y="135"/>
                  <a:pt x="170" y="135"/>
                </a:cubicBezTo>
                <a:lnTo>
                  <a:pt x="170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1" y="135"/>
                  <a:pt x="107" y="135"/>
                  <a:pt x="112" y="134"/>
                </a:cubicBezTo>
                <a:cubicBezTo>
                  <a:pt x="117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8" y="26"/>
                  <a:pt x="114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2" y="13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7" y="135"/>
                </a:cubicBezTo>
                <a:lnTo>
                  <a:pt x="77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Freeform 132"/>
          <p:cNvSpPr>
            <a:spLocks noEditPoints="1"/>
          </p:cNvSpPr>
          <p:nvPr/>
        </p:nvSpPr>
        <p:spPr bwMode="auto">
          <a:xfrm>
            <a:off x="5967413" y="6608763"/>
            <a:ext cx="82550" cy="180975"/>
          </a:xfrm>
          <a:custGeom>
            <a:avLst/>
            <a:gdLst>
              <a:gd name="T0" fmla="*/ 0 w 103"/>
              <a:gd name="T1" fmla="*/ 228 h 228"/>
              <a:gd name="T2" fmla="*/ 0 w 103"/>
              <a:gd name="T3" fmla="*/ 216 h 228"/>
              <a:gd name="T4" fmla="*/ 36 w 103"/>
              <a:gd name="T5" fmla="*/ 206 h 228"/>
              <a:gd name="T6" fmla="*/ 36 w 103"/>
              <a:gd name="T7" fmla="*/ 23 h 228"/>
              <a:gd name="T8" fmla="*/ 0 w 103"/>
              <a:gd name="T9" fmla="*/ 12 h 228"/>
              <a:gd name="T10" fmla="*/ 0 w 103"/>
              <a:gd name="T11" fmla="*/ 0 h 228"/>
              <a:gd name="T12" fmla="*/ 103 w 103"/>
              <a:gd name="T13" fmla="*/ 0 h 228"/>
              <a:gd name="T14" fmla="*/ 103 w 103"/>
              <a:gd name="T15" fmla="*/ 12 h 228"/>
              <a:gd name="T16" fmla="*/ 68 w 103"/>
              <a:gd name="T17" fmla="*/ 23 h 228"/>
              <a:gd name="T18" fmla="*/ 68 w 103"/>
              <a:gd name="T19" fmla="*/ 206 h 228"/>
              <a:gd name="T20" fmla="*/ 103 w 103"/>
              <a:gd name="T21" fmla="*/ 216 h 228"/>
              <a:gd name="T22" fmla="*/ 103 w 103"/>
              <a:gd name="T23" fmla="*/ 228 h 228"/>
              <a:gd name="T24" fmla="*/ 0 w 103"/>
              <a:gd name="T25" fmla="*/ 228 h 228"/>
              <a:gd name="T26" fmla="*/ 0 w 103"/>
              <a:gd name="T27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228">
                <a:moveTo>
                  <a:pt x="0" y="228"/>
                </a:moveTo>
                <a:lnTo>
                  <a:pt x="0" y="216"/>
                </a:lnTo>
                <a:cubicBezTo>
                  <a:pt x="24" y="216"/>
                  <a:pt x="36" y="213"/>
                  <a:pt x="36" y="206"/>
                </a:cubicBezTo>
                <a:lnTo>
                  <a:pt x="36" y="23"/>
                </a:lnTo>
                <a:cubicBezTo>
                  <a:pt x="36" y="16"/>
                  <a:pt x="24" y="12"/>
                  <a:pt x="0" y="12"/>
                </a:cubicBezTo>
                <a:lnTo>
                  <a:pt x="0" y="0"/>
                </a:lnTo>
                <a:lnTo>
                  <a:pt x="103" y="0"/>
                </a:lnTo>
                <a:lnTo>
                  <a:pt x="103" y="12"/>
                </a:lnTo>
                <a:cubicBezTo>
                  <a:pt x="80" y="12"/>
                  <a:pt x="68" y="16"/>
                  <a:pt x="68" y="23"/>
                </a:cubicBezTo>
                <a:lnTo>
                  <a:pt x="68" y="206"/>
                </a:lnTo>
                <a:cubicBezTo>
                  <a:pt x="68" y="213"/>
                  <a:pt x="80" y="216"/>
                  <a:pt x="103" y="216"/>
                </a:cubicBezTo>
                <a:lnTo>
                  <a:pt x="103" y="228"/>
                </a:lnTo>
                <a:lnTo>
                  <a:pt x="0" y="228"/>
                </a:lnTo>
                <a:close/>
                <a:moveTo>
                  <a:pt x="0" y="22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133"/>
          <p:cNvSpPr>
            <a:spLocks noEditPoints="1"/>
          </p:cNvSpPr>
          <p:nvPr/>
        </p:nvSpPr>
        <p:spPr bwMode="auto">
          <a:xfrm>
            <a:off x="6059488" y="6627813"/>
            <a:ext cx="84138" cy="165100"/>
          </a:xfrm>
          <a:custGeom>
            <a:avLst/>
            <a:gdLst>
              <a:gd name="T0" fmla="*/ 28 w 105"/>
              <a:gd name="T1" fmla="*/ 165 h 209"/>
              <a:gd name="T2" fmla="*/ 28 w 105"/>
              <a:gd name="T3" fmla="*/ 73 h 209"/>
              <a:gd name="T4" fmla="*/ 0 w 105"/>
              <a:gd name="T5" fmla="*/ 73 h 209"/>
              <a:gd name="T6" fmla="*/ 0 w 105"/>
              <a:gd name="T7" fmla="*/ 64 h 209"/>
              <a:gd name="T8" fmla="*/ 32 w 105"/>
              <a:gd name="T9" fmla="*/ 44 h 209"/>
              <a:gd name="T10" fmla="*/ 43 w 105"/>
              <a:gd name="T11" fmla="*/ 0 h 209"/>
              <a:gd name="T12" fmla="*/ 52 w 105"/>
              <a:gd name="T13" fmla="*/ 0 h 209"/>
              <a:gd name="T14" fmla="*/ 52 w 105"/>
              <a:gd name="T15" fmla="*/ 61 h 209"/>
              <a:gd name="T16" fmla="*/ 99 w 105"/>
              <a:gd name="T17" fmla="*/ 61 h 209"/>
              <a:gd name="T18" fmla="*/ 99 w 105"/>
              <a:gd name="T19" fmla="*/ 73 h 209"/>
              <a:gd name="T20" fmla="*/ 52 w 105"/>
              <a:gd name="T21" fmla="*/ 73 h 209"/>
              <a:gd name="T22" fmla="*/ 52 w 105"/>
              <a:gd name="T23" fmla="*/ 164 h 209"/>
              <a:gd name="T24" fmla="*/ 57 w 105"/>
              <a:gd name="T25" fmla="*/ 189 h 209"/>
              <a:gd name="T26" fmla="*/ 74 w 105"/>
              <a:gd name="T27" fmla="*/ 199 h 209"/>
              <a:gd name="T28" fmla="*/ 90 w 105"/>
              <a:gd name="T29" fmla="*/ 188 h 209"/>
              <a:gd name="T30" fmla="*/ 95 w 105"/>
              <a:gd name="T31" fmla="*/ 164 h 209"/>
              <a:gd name="T32" fmla="*/ 95 w 105"/>
              <a:gd name="T33" fmla="*/ 145 h 209"/>
              <a:gd name="T34" fmla="*/ 105 w 105"/>
              <a:gd name="T35" fmla="*/ 145 h 209"/>
              <a:gd name="T36" fmla="*/ 105 w 105"/>
              <a:gd name="T37" fmla="*/ 165 h 209"/>
              <a:gd name="T38" fmla="*/ 101 w 105"/>
              <a:gd name="T39" fmla="*/ 186 h 209"/>
              <a:gd name="T40" fmla="*/ 90 w 105"/>
              <a:gd name="T41" fmla="*/ 202 h 209"/>
              <a:gd name="T42" fmla="*/ 71 w 105"/>
              <a:gd name="T43" fmla="*/ 209 h 209"/>
              <a:gd name="T44" fmla="*/ 40 w 105"/>
              <a:gd name="T45" fmla="*/ 197 h 209"/>
              <a:gd name="T46" fmla="*/ 28 w 105"/>
              <a:gd name="T47" fmla="*/ 165 h 209"/>
              <a:gd name="T48" fmla="*/ 28 w 105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4"/>
                </a:lnTo>
                <a:cubicBezTo>
                  <a:pt x="15" y="64"/>
                  <a:pt x="25" y="58"/>
                  <a:pt x="32" y="44"/>
                </a:cubicBezTo>
                <a:cubicBezTo>
                  <a:pt x="39" y="31"/>
                  <a:pt x="43" y="16"/>
                  <a:pt x="43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4" y="182"/>
                  <a:pt x="57" y="189"/>
                </a:cubicBezTo>
                <a:cubicBezTo>
                  <a:pt x="60" y="196"/>
                  <a:pt x="65" y="199"/>
                  <a:pt x="74" y="199"/>
                </a:cubicBezTo>
                <a:cubicBezTo>
                  <a:pt x="81" y="199"/>
                  <a:pt x="86" y="195"/>
                  <a:pt x="90" y="188"/>
                </a:cubicBezTo>
                <a:cubicBezTo>
                  <a:pt x="93" y="181"/>
                  <a:pt x="95" y="173"/>
                  <a:pt x="95" y="164"/>
                </a:cubicBezTo>
                <a:lnTo>
                  <a:pt x="95" y="145"/>
                </a:lnTo>
                <a:lnTo>
                  <a:pt x="105" y="145"/>
                </a:lnTo>
                <a:lnTo>
                  <a:pt x="105" y="165"/>
                </a:lnTo>
                <a:cubicBezTo>
                  <a:pt x="105" y="172"/>
                  <a:pt x="103" y="179"/>
                  <a:pt x="101" y="186"/>
                </a:cubicBezTo>
                <a:cubicBezTo>
                  <a:pt x="98" y="192"/>
                  <a:pt x="95" y="198"/>
                  <a:pt x="90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8" y="209"/>
                  <a:pt x="47" y="205"/>
                  <a:pt x="40" y="197"/>
                </a:cubicBezTo>
                <a:cubicBezTo>
                  <a:pt x="32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Freeform 134"/>
          <p:cNvSpPr>
            <a:spLocks noEditPoints="1"/>
          </p:cNvSpPr>
          <p:nvPr/>
        </p:nvSpPr>
        <p:spPr bwMode="auto">
          <a:xfrm>
            <a:off x="6164263" y="6672263"/>
            <a:ext cx="101600" cy="120650"/>
          </a:xfrm>
          <a:custGeom>
            <a:avLst/>
            <a:gdLst>
              <a:gd name="T0" fmla="*/ 73 w 129"/>
              <a:gd name="T1" fmla="*/ 153 h 153"/>
              <a:gd name="T2" fmla="*/ 36 w 129"/>
              <a:gd name="T3" fmla="*/ 142 h 153"/>
              <a:gd name="T4" fmla="*/ 9 w 129"/>
              <a:gd name="T5" fmla="*/ 114 h 153"/>
              <a:gd name="T6" fmla="*/ 0 w 129"/>
              <a:gd name="T7" fmla="*/ 76 h 153"/>
              <a:gd name="T8" fmla="*/ 9 w 129"/>
              <a:gd name="T9" fmla="*/ 39 h 153"/>
              <a:gd name="T10" fmla="*/ 33 w 129"/>
              <a:gd name="T11" fmla="*/ 11 h 153"/>
              <a:gd name="T12" fmla="*/ 69 w 129"/>
              <a:gd name="T13" fmla="*/ 0 h 153"/>
              <a:gd name="T14" fmla="*/ 95 w 129"/>
              <a:gd name="T15" fmla="*/ 5 h 153"/>
              <a:gd name="T16" fmla="*/ 114 w 129"/>
              <a:gd name="T17" fmla="*/ 19 h 153"/>
              <a:gd name="T18" fmla="*/ 125 w 129"/>
              <a:gd name="T19" fmla="*/ 41 h 153"/>
              <a:gd name="T20" fmla="*/ 129 w 129"/>
              <a:gd name="T21" fmla="*/ 68 h 153"/>
              <a:gd name="T22" fmla="*/ 125 w 129"/>
              <a:gd name="T23" fmla="*/ 72 h 153"/>
              <a:gd name="T24" fmla="*/ 29 w 129"/>
              <a:gd name="T25" fmla="*/ 72 h 153"/>
              <a:gd name="T26" fmla="*/ 29 w 129"/>
              <a:gd name="T27" fmla="*/ 76 h 153"/>
              <a:gd name="T28" fmla="*/ 40 w 129"/>
              <a:gd name="T29" fmla="*/ 123 h 153"/>
              <a:gd name="T30" fmla="*/ 76 w 129"/>
              <a:gd name="T31" fmla="*/ 143 h 153"/>
              <a:gd name="T32" fmla="*/ 95 w 129"/>
              <a:gd name="T33" fmla="*/ 139 h 153"/>
              <a:gd name="T34" fmla="*/ 110 w 129"/>
              <a:gd name="T35" fmla="*/ 126 h 153"/>
              <a:gd name="T36" fmla="*/ 119 w 129"/>
              <a:gd name="T37" fmla="*/ 108 h 153"/>
              <a:gd name="T38" fmla="*/ 120 w 129"/>
              <a:gd name="T39" fmla="*/ 106 h 153"/>
              <a:gd name="T40" fmla="*/ 122 w 129"/>
              <a:gd name="T41" fmla="*/ 105 h 153"/>
              <a:gd name="T42" fmla="*/ 125 w 129"/>
              <a:gd name="T43" fmla="*/ 105 h 153"/>
              <a:gd name="T44" fmla="*/ 129 w 129"/>
              <a:gd name="T45" fmla="*/ 110 h 153"/>
              <a:gd name="T46" fmla="*/ 108 w 129"/>
              <a:gd name="T47" fmla="*/ 141 h 153"/>
              <a:gd name="T48" fmla="*/ 73 w 129"/>
              <a:gd name="T49" fmla="*/ 153 h 153"/>
              <a:gd name="T50" fmla="*/ 29 w 129"/>
              <a:gd name="T51" fmla="*/ 64 h 153"/>
              <a:gd name="T52" fmla="*/ 105 w 129"/>
              <a:gd name="T53" fmla="*/ 64 h 153"/>
              <a:gd name="T54" fmla="*/ 101 w 129"/>
              <a:gd name="T55" fmla="*/ 38 h 153"/>
              <a:gd name="T56" fmla="*/ 90 w 129"/>
              <a:gd name="T57" fmla="*/ 17 h 153"/>
              <a:gd name="T58" fmla="*/ 69 w 129"/>
              <a:gd name="T59" fmla="*/ 8 h 153"/>
              <a:gd name="T60" fmla="*/ 39 w 129"/>
              <a:gd name="T61" fmla="*/ 26 h 153"/>
              <a:gd name="T62" fmla="*/ 29 w 129"/>
              <a:gd name="T63" fmla="*/ 64 h 153"/>
              <a:gd name="T64" fmla="*/ 29 w 129"/>
              <a:gd name="T65" fmla="*/ 6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153">
                <a:moveTo>
                  <a:pt x="73" y="153"/>
                </a:moveTo>
                <a:cubicBezTo>
                  <a:pt x="60" y="153"/>
                  <a:pt x="47" y="149"/>
                  <a:pt x="36" y="142"/>
                </a:cubicBezTo>
                <a:cubicBezTo>
                  <a:pt x="25" y="135"/>
                  <a:pt x="16" y="125"/>
                  <a:pt x="9" y="114"/>
                </a:cubicBezTo>
                <a:cubicBezTo>
                  <a:pt x="3" y="102"/>
                  <a:pt x="0" y="89"/>
                  <a:pt x="0" y="76"/>
                </a:cubicBezTo>
                <a:cubicBezTo>
                  <a:pt x="0" y="63"/>
                  <a:pt x="3" y="51"/>
                  <a:pt x="9" y="39"/>
                </a:cubicBezTo>
                <a:cubicBezTo>
                  <a:pt x="14" y="27"/>
                  <a:pt x="23" y="18"/>
                  <a:pt x="33" y="11"/>
                </a:cubicBezTo>
                <a:cubicBezTo>
                  <a:pt x="44" y="3"/>
                  <a:pt x="56" y="0"/>
                  <a:pt x="69" y="0"/>
                </a:cubicBezTo>
                <a:cubicBezTo>
                  <a:pt x="79" y="0"/>
                  <a:pt x="87" y="1"/>
                  <a:pt x="95" y="5"/>
                </a:cubicBezTo>
                <a:cubicBezTo>
                  <a:pt x="103" y="8"/>
                  <a:pt x="109" y="13"/>
                  <a:pt x="114" y="19"/>
                </a:cubicBezTo>
                <a:cubicBezTo>
                  <a:pt x="119" y="25"/>
                  <a:pt x="122" y="32"/>
                  <a:pt x="125" y="41"/>
                </a:cubicBezTo>
                <a:cubicBezTo>
                  <a:pt x="127" y="49"/>
                  <a:pt x="129" y="58"/>
                  <a:pt x="129" y="68"/>
                </a:cubicBezTo>
                <a:cubicBezTo>
                  <a:pt x="129" y="71"/>
                  <a:pt x="127" y="72"/>
                  <a:pt x="125" y="72"/>
                </a:cubicBezTo>
                <a:lnTo>
                  <a:pt x="29" y="72"/>
                </a:lnTo>
                <a:lnTo>
                  <a:pt x="29" y="76"/>
                </a:lnTo>
                <a:cubicBezTo>
                  <a:pt x="29" y="94"/>
                  <a:pt x="32" y="110"/>
                  <a:pt x="40" y="123"/>
                </a:cubicBezTo>
                <a:cubicBezTo>
                  <a:pt x="47" y="136"/>
                  <a:pt x="59" y="143"/>
                  <a:pt x="76" y="143"/>
                </a:cubicBezTo>
                <a:cubicBezTo>
                  <a:pt x="83" y="143"/>
                  <a:pt x="89" y="142"/>
                  <a:pt x="95" y="139"/>
                </a:cubicBezTo>
                <a:cubicBezTo>
                  <a:pt x="101" y="136"/>
                  <a:pt x="106" y="131"/>
                  <a:pt x="110" y="126"/>
                </a:cubicBezTo>
                <a:cubicBezTo>
                  <a:pt x="115" y="120"/>
                  <a:pt x="117" y="115"/>
                  <a:pt x="119" y="108"/>
                </a:cubicBezTo>
                <a:cubicBezTo>
                  <a:pt x="119" y="108"/>
                  <a:pt x="120" y="107"/>
                  <a:pt x="120" y="106"/>
                </a:cubicBezTo>
                <a:cubicBezTo>
                  <a:pt x="121" y="106"/>
                  <a:pt x="122" y="105"/>
                  <a:pt x="122" y="105"/>
                </a:cubicBezTo>
                <a:lnTo>
                  <a:pt x="125" y="105"/>
                </a:lnTo>
                <a:cubicBezTo>
                  <a:pt x="127" y="105"/>
                  <a:pt x="129" y="107"/>
                  <a:pt x="129" y="110"/>
                </a:cubicBezTo>
                <a:cubicBezTo>
                  <a:pt x="125" y="122"/>
                  <a:pt x="119" y="133"/>
                  <a:pt x="108" y="141"/>
                </a:cubicBezTo>
                <a:cubicBezTo>
                  <a:pt x="98" y="149"/>
                  <a:pt x="86" y="153"/>
                  <a:pt x="73" y="153"/>
                </a:cubicBezTo>
                <a:close/>
                <a:moveTo>
                  <a:pt x="29" y="64"/>
                </a:moveTo>
                <a:lnTo>
                  <a:pt x="105" y="64"/>
                </a:lnTo>
                <a:cubicBezTo>
                  <a:pt x="105" y="55"/>
                  <a:pt x="104" y="47"/>
                  <a:pt x="101" y="38"/>
                </a:cubicBezTo>
                <a:cubicBezTo>
                  <a:pt x="99" y="30"/>
                  <a:pt x="95" y="23"/>
                  <a:pt x="90" y="17"/>
                </a:cubicBezTo>
                <a:cubicBezTo>
                  <a:pt x="84" y="11"/>
                  <a:pt x="77" y="8"/>
                  <a:pt x="69" y="8"/>
                </a:cubicBezTo>
                <a:cubicBezTo>
                  <a:pt x="56" y="8"/>
                  <a:pt x="46" y="14"/>
                  <a:pt x="39" y="26"/>
                </a:cubicBezTo>
                <a:cubicBezTo>
                  <a:pt x="32" y="38"/>
                  <a:pt x="29" y="50"/>
                  <a:pt x="29" y="64"/>
                </a:cubicBezTo>
                <a:close/>
                <a:moveTo>
                  <a:pt x="29" y="6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Freeform 135"/>
          <p:cNvSpPr>
            <a:spLocks noEditPoints="1"/>
          </p:cNvSpPr>
          <p:nvPr/>
        </p:nvSpPr>
        <p:spPr bwMode="auto">
          <a:xfrm>
            <a:off x="6280150" y="6673851"/>
            <a:ext cx="87313" cy="115888"/>
          </a:xfrm>
          <a:custGeom>
            <a:avLst/>
            <a:gdLst>
              <a:gd name="T0" fmla="*/ 0 w 112"/>
              <a:gd name="T1" fmla="*/ 147 h 147"/>
              <a:gd name="T2" fmla="*/ 0 w 112"/>
              <a:gd name="T3" fmla="*/ 135 h 147"/>
              <a:gd name="T4" fmla="*/ 18 w 112"/>
              <a:gd name="T5" fmla="*/ 134 h 147"/>
              <a:gd name="T6" fmla="*/ 26 w 112"/>
              <a:gd name="T7" fmla="*/ 125 h 147"/>
              <a:gd name="T8" fmla="*/ 26 w 112"/>
              <a:gd name="T9" fmla="*/ 34 h 147"/>
              <a:gd name="T10" fmla="*/ 23 w 112"/>
              <a:gd name="T11" fmla="*/ 21 h 147"/>
              <a:gd name="T12" fmla="*/ 15 w 112"/>
              <a:gd name="T13" fmla="*/ 16 h 147"/>
              <a:gd name="T14" fmla="*/ 0 w 112"/>
              <a:gd name="T15" fmla="*/ 15 h 147"/>
              <a:gd name="T16" fmla="*/ 0 w 112"/>
              <a:gd name="T17" fmla="*/ 3 h 147"/>
              <a:gd name="T18" fmla="*/ 47 w 112"/>
              <a:gd name="T19" fmla="*/ 0 h 147"/>
              <a:gd name="T20" fmla="*/ 47 w 112"/>
              <a:gd name="T21" fmla="*/ 32 h 147"/>
              <a:gd name="T22" fmla="*/ 63 w 112"/>
              <a:gd name="T23" fmla="*/ 9 h 147"/>
              <a:gd name="T24" fmla="*/ 87 w 112"/>
              <a:gd name="T25" fmla="*/ 0 h 147"/>
              <a:gd name="T26" fmla="*/ 104 w 112"/>
              <a:gd name="T27" fmla="*/ 6 h 147"/>
              <a:gd name="T28" fmla="*/ 112 w 112"/>
              <a:gd name="T29" fmla="*/ 21 h 147"/>
              <a:gd name="T30" fmla="*/ 108 w 112"/>
              <a:gd name="T31" fmla="*/ 32 h 147"/>
              <a:gd name="T32" fmla="*/ 97 w 112"/>
              <a:gd name="T33" fmla="*/ 36 h 147"/>
              <a:gd name="T34" fmla="*/ 87 w 112"/>
              <a:gd name="T35" fmla="*/ 32 h 147"/>
              <a:gd name="T36" fmla="*/ 82 w 112"/>
              <a:gd name="T37" fmla="*/ 21 h 147"/>
              <a:gd name="T38" fmla="*/ 89 w 112"/>
              <a:gd name="T39" fmla="*/ 8 h 147"/>
              <a:gd name="T40" fmla="*/ 87 w 112"/>
              <a:gd name="T41" fmla="*/ 8 h 147"/>
              <a:gd name="T42" fmla="*/ 65 w 112"/>
              <a:gd name="T43" fmla="*/ 18 h 147"/>
              <a:gd name="T44" fmla="*/ 52 w 112"/>
              <a:gd name="T45" fmla="*/ 42 h 147"/>
              <a:gd name="T46" fmla="*/ 49 w 112"/>
              <a:gd name="T47" fmla="*/ 70 h 147"/>
              <a:gd name="T48" fmla="*/ 49 w 112"/>
              <a:gd name="T49" fmla="*/ 125 h 147"/>
              <a:gd name="T50" fmla="*/ 81 w 112"/>
              <a:gd name="T51" fmla="*/ 135 h 147"/>
              <a:gd name="T52" fmla="*/ 81 w 112"/>
              <a:gd name="T53" fmla="*/ 147 h 147"/>
              <a:gd name="T54" fmla="*/ 0 w 112"/>
              <a:gd name="T55" fmla="*/ 147 h 147"/>
              <a:gd name="T56" fmla="*/ 0 w 112"/>
              <a:gd name="T5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2" h="147">
                <a:moveTo>
                  <a:pt x="0" y="147"/>
                </a:moveTo>
                <a:lnTo>
                  <a:pt x="0" y="135"/>
                </a:lnTo>
                <a:cubicBezTo>
                  <a:pt x="7" y="135"/>
                  <a:pt x="13" y="135"/>
                  <a:pt x="18" y="134"/>
                </a:cubicBezTo>
                <a:cubicBezTo>
                  <a:pt x="23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1" y="18"/>
                  <a:pt x="19" y="17"/>
                  <a:pt x="15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7" y="0"/>
                </a:lnTo>
                <a:lnTo>
                  <a:pt x="47" y="32"/>
                </a:lnTo>
                <a:cubicBezTo>
                  <a:pt x="51" y="23"/>
                  <a:pt x="56" y="15"/>
                  <a:pt x="63" y="9"/>
                </a:cubicBezTo>
                <a:cubicBezTo>
                  <a:pt x="69" y="3"/>
                  <a:pt x="77" y="0"/>
                  <a:pt x="87" y="0"/>
                </a:cubicBezTo>
                <a:cubicBezTo>
                  <a:pt x="93" y="0"/>
                  <a:pt x="99" y="2"/>
                  <a:pt x="104" y="6"/>
                </a:cubicBezTo>
                <a:cubicBezTo>
                  <a:pt x="110" y="9"/>
                  <a:pt x="112" y="15"/>
                  <a:pt x="112" y="21"/>
                </a:cubicBezTo>
                <a:cubicBezTo>
                  <a:pt x="112" y="25"/>
                  <a:pt x="111" y="29"/>
                  <a:pt x="108" y="32"/>
                </a:cubicBezTo>
                <a:cubicBezTo>
                  <a:pt x="105" y="35"/>
                  <a:pt x="101" y="36"/>
                  <a:pt x="97" y="36"/>
                </a:cubicBezTo>
                <a:cubicBezTo>
                  <a:pt x="93" y="36"/>
                  <a:pt x="89" y="35"/>
                  <a:pt x="87" y="32"/>
                </a:cubicBezTo>
                <a:cubicBezTo>
                  <a:pt x="84" y="29"/>
                  <a:pt x="82" y="25"/>
                  <a:pt x="82" y="21"/>
                </a:cubicBezTo>
                <a:cubicBezTo>
                  <a:pt x="82" y="15"/>
                  <a:pt x="84" y="11"/>
                  <a:pt x="89" y="8"/>
                </a:cubicBezTo>
                <a:lnTo>
                  <a:pt x="87" y="8"/>
                </a:lnTo>
                <a:cubicBezTo>
                  <a:pt x="78" y="8"/>
                  <a:pt x="70" y="12"/>
                  <a:pt x="65" y="18"/>
                </a:cubicBezTo>
                <a:cubicBezTo>
                  <a:pt x="59" y="25"/>
                  <a:pt x="55" y="33"/>
                  <a:pt x="52" y="42"/>
                </a:cubicBezTo>
                <a:cubicBezTo>
                  <a:pt x="50" y="52"/>
                  <a:pt x="49" y="61"/>
                  <a:pt x="49" y="70"/>
                </a:cubicBezTo>
                <a:lnTo>
                  <a:pt x="49" y="125"/>
                </a:lnTo>
                <a:cubicBezTo>
                  <a:pt x="49" y="132"/>
                  <a:pt x="60" y="135"/>
                  <a:pt x="81" y="135"/>
                </a:cubicBezTo>
                <a:lnTo>
                  <a:pt x="81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Freeform 136"/>
          <p:cNvSpPr>
            <a:spLocks noEditPoints="1"/>
          </p:cNvSpPr>
          <p:nvPr/>
        </p:nvSpPr>
        <p:spPr bwMode="auto">
          <a:xfrm>
            <a:off x="6384925" y="6672263"/>
            <a:ext cx="119063" cy="120650"/>
          </a:xfrm>
          <a:custGeom>
            <a:avLst/>
            <a:gdLst>
              <a:gd name="T0" fmla="*/ 0 w 152"/>
              <a:gd name="T1" fmla="*/ 116 h 153"/>
              <a:gd name="T2" fmla="*/ 16 w 152"/>
              <a:gd name="T3" fmla="*/ 84 h 153"/>
              <a:gd name="T4" fmla="*/ 54 w 152"/>
              <a:gd name="T5" fmla="*/ 66 h 153"/>
              <a:gd name="T6" fmla="*/ 95 w 152"/>
              <a:gd name="T7" fmla="*/ 61 h 153"/>
              <a:gd name="T8" fmla="*/ 95 w 152"/>
              <a:gd name="T9" fmla="*/ 48 h 153"/>
              <a:gd name="T10" fmla="*/ 91 w 152"/>
              <a:gd name="T11" fmla="*/ 29 h 153"/>
              <a:gd name="T12" fmla="*/ 79 w 152"/>
              <a:gd name="T13" fmla="*/ 14 h 153"/>
              <a:gd name="T14" fmla="*/ 61 w 152"/>
              <a:gd name="T15" fmla="*/ 8 h 153"/>
              <a:gd name="T16" fmla="*/ 28 w 152"/>
              <a:gd name="T17" fmla="*/ 18 h 153"/>
              <a:gd name="T18" fmla="*/ 38 w 152"/>
              <a:gd name="T19" fmla="*/ 23 h 153"/>
              <a:gd name="T20" fmla="*/ 42 w 152"/>
              <a:gd name="T21" fmla="*/ 34 h 153"/>
              <a:gd name="T22" fmla="*/ 37 w 152"/>
              <a:gd name="T23" fmla="*/ 46 h 153"/>
              <a:gd name="T24" fmla="*/ 26 w 152"/>
              <a:gd name="T25" fmla="*/ 50 h 153"/>
              <a:gd name="T26" fmla="*/ 15 w 152"/>
              <a:gd name="T27" fmla="*/ 46 h 153"/>
              <a:gd name="T28" fmla="*/ 10 w 152"/>
              <a:gd name="T29" fmla="*/ 34 h 153"/>
              <a:gd name="T30" fmla="*/ 26 w 152"/>
              <a:gd name="T31" fmla="*/ 8 h 153"/>
              <a:gd name="T32" fmla="*/ 61 w 152"/>
              <a:gd name="T33" fmla="*/ 0 h 153"/>
              <a:gd name="T34" fmla="*/ 88 w 152"/>
              <a:gd name="T35" fmla="*/ 6 h 153"/>
              <a:gd name="T36" fmla="*/ 111 w 152"/>
              <a:gd name="T37" fmla="*/ 22 h 153"/>
              <a:gd name="T38" fmla="*/ 119 w 152"/>
              <a:gd name="T39" fmla="*/ 47 h 153"/>
              <a:gd name="T40" fmla="*/ 119 w 152"/>
              <a:gd name="T41" fmla="*/ 122 h 153"/>
              <a:gd name="T42" fmla="*/ 122 w 152"/>
              <a:gd name="T43" fmla="*/ 134 h 153"/>
              <a:gd name="T44" fmla="*/ 131 w 152"/>
              <a:gd name="T45" fmla="*/ 139 h 153"/>
              <a:gd name="T46" fmla="*/ 139 w 152"/>
              <a:gd name="T47" fmla="*/ 134 h 153"/>
              <a:gd name="T48" fmla="*/ 142 w 152"/>
              <a:gd name="T49" fmla="*/ 122 h 153"/>
              <a:gd name="T50" fmla="*/ 142 w 152"/>
              <a:gd name="T51" fmla="*/ 101 h 153"/>
              <a:gd name="T52" fmla="*/ 152 w 152"/>
              <a:gd name="T53" fmla="*/ 101 h 153"/>
              <a:gd name="T54" fmla="*/ 152 w 152"/>
              <a:gd name="T55" fmla="*/ 122 h 153"/>
              <a:gd name="T56" fmla="*/ 148 w 152"/>
              <a:gd name="T57" fmla="*/ 136 h 153"/>
              <a:gd name="T58" fmla="*/ 137 w 152"/>
              <a:gd name="T59" fmla="*/ 147 h 153"/>
              <a:gd name="T60" fmla="*/ 123 w 152"/>
              <a:gd name="T61" fmla="*/ 151 h 153"/>
              <a:gd name="T62" fmla="*/ 106 w 152"/>
              <a:gd name="T63" fmla="*/ 144 h 153"/>
              <a:gd name="T64" fmla="*/ 98 w 152"/>
              <a:gd name="T65" fmla="*/ 125 h 153"/>
              <a:gd name="T66" fmla="*/ 80 w 152"/>
              <a:gd name="T67" fmla="*/ 145 h 153"/>
              <a:gd name="T68" fmla="*/ 54 w 152"/>
              <a:gd name="T69" fmla="*/ 153 h 153"/>
              <a:gd name="T70" fmla="*/ 29 w 152"/>
              <a:gd name="T71" fmla="*/ 149 h 153"/>
              <a:gd name="T72" fmla="*/ 9 w 152"/>
              <a:gd name="T73" fmla="*/ 137 h 153"/>
              <a:gd name="T74" fmla="*/ 0 w 152"/>
              <a:gd name="T75" fmla="*/ 116 h 153"/>
              <a:gd name="T76" fmla="*/ 28 w 152"/>
              <a:gd name="T77" fmla="*/ 116 h 153"/>
              <a:gd name="T78" fmla="*/ 36 w 152"/>
              <a:gd name="T79" fmla="*/ 136 h 153"/>
              <a:gd name="T80" fmla="*/ 56 w 152"/>
              <a:gd name="T81" fmla="*/ 144 h 153"/>
              <a:gd name="T82" fmla="*/ 76 w 152"/>
              <a:gd name="T83" fmla="*/ 139 h 153"/>
              <a:gd name="T84" fmla="*/ 90 w 152"/>
              <a:gd name="T85" fmla="*/ 124 h 153"/>
              <a:gd name="T86" fmla="*/ 95 w 152"/>
              <a:gd name="T87" fmla="*/ 105 h 153"/>
              <a:gd name="T88" fmla="*/ 95 w 152"/>
              <a:gd name="T89" fmla="*/ 70 h 153"/>
              <a:gd name="T90" fmla="*/ 64 w 152"/>
              <a:gd name="T91" fmla="*/ 75 h 153"/>
              <a:gd name="T92" fmla="*/ 38 w 152"/>
              <a:gd name="T93" fmla="*/ 90 h 153"/>
              <a:gd name="T94" fmla="*/ 28 w 152"/>
              <a:gd name="T95" fmla="*/ 116 h 153"/>
              <a:gd name="T96" fmla="*/ 28 w 152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2" h="153">
                <a:moveTo>
                  <a:pt x="0" y="116"/>
                </a:moveTo>
                <a:cubicBezTo>
                  <a:pt x="0" y="103"/>
                  <a:pt x="6" y="92"/>
                  <a:pt x="16" y="84"/>
                </a:cubicBezTo>
                <a:cubicBezTo>
                  <a:pt x="27" y="76"/>
                  <a:pt x="39" y="70"/>
                  <a:pt x="54" y="66"/>
                </a:cubicBezTo>
                <a:cubicBezTo>
                  <a:pt x="68" y="63"/>
                  <a:pt x="82" y="61"/>
                  <a:pt x="95" y="61"/>
                </a:cubicBezTo>
                <a:lnTo>
                  <a:pt x="95" y="48"/>
                </a:lnTo>
                <a:cubicBezTo>
                  <a:pt x="95" y="41"/>
                  <a:pt x="94" y="35"/>
                  <a:pt x="91" y="29"/>
                </a:cubicBezTo>
                <a:cubicBezTo>
                  <a:pt x="88" y="23"/>
                  <a:pt x="84" y="18"/>
                  <a:pt x="79" y="14"/>
                </a:cubicBezTo>
                <a:cubicBezTo>
                  <a:pt x="73" y="10"/>
                  <a:pt x="68" y="8"/>
                  <a:pt x="61" y="8"/>
                </a:cubicBezTo>
                <a:cubicBezTo>
                  <a:pt x="46" y="8"/>
                  <a:pt x="35" y="12"/>
                  <a:pt x="28" y="18"/>
                </a:cubicBezTo>
                <a:cubicBezTo>
                  <a:pt x="32" y="18"/>
                  <a:pt x="35" y="20"/>
                  <a:pt x="38" y="23"/>
                </a:cubicBezTo>
                <a:cubicBezTo>
                  <a:pt x="41" y="26"/>
                  <a:pt x="42" y="30"/>
                  <a:pt x="42" y="34"/>
                </a:cubicBezTo>
                <a:cubicBezTo>
                  <a:pt x="42" y="39"/>
                  <a:pt x="41" y="43"/>
                  <a:pt x="37" y="46"/>
                </a:cubicBezTo>
                <a:cubicBezTo>
                  <a:pt x="34" y="49"/>
                  <a:pt x="31" y="50"/>
                  <a:pt x="26" y="50"/>
                </a:cubicBezTo>
                <a:cubicBezTo>
                  <a:pt x="22" y="50"/>
                  <a:pt x="18" y="49"/>
                  <a:pt x="15" y="46"/>
                </a:cubicBezTo>
                <a:cubicBezTo>
                  <a:pt x="12" y="43"/>
                  <a:pt x="10" y="39"/>
                  <a:pt x="10" y="34"/>
                </a:cubicBezTo>
                <a:cubicBezTo>
                  <a:pt x="10" y="23"/>
                  <a:pt x="15" y="14"/>
                  <a:pt x="26" y="8"/>
                </a:cubicBezTo>
                <a:cubicBezTo>
                  <a:pt x="37" y="2"/>
                  <a:pt x="48" y="0"/>
                  <a:pt x="61" y="0"/>
                </a:cubicBezTo>
                <a:cubicBezTo>
                  <a:pt x="70" y="0"/>
                  <a:pt x="79" y="2"/>
                  <a:pt x="88" y="6"/>
                </a:cubicBezTo>
                <a:cubicBezTo>
                  <a:pt x="97" y="9"/>
                  <a:pt x="105" y="15"/>
                  <a:pt x="111" y="22"/>
                </a:cubicBezTo>
                <a:cubicBezTo>
                  <a:pt x="116" y="29"/>
                  <a:pt x="119" y="37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2" y="134"/>
                </a:cubicBezTo>
                <a:cubicBezTo>
                  <a:pt x="124" y="138"/>
                  <a:pt x="127" y="139"/>
                  <a:pt x="131" y="139"/>
                </a:cubicBezTo>
                <a:cubicBezTo>
                  <a:pt x="135" y="139"/>
                  <a:pt x="137" y="138"/>
                  <a:pt x="139" y="134"/>
                </a:cubicBezTo>
                <a:cubicBezTo>
                  <a:pt x="141" y="130"/>
                  <a:pt x="142" y="126"/>
                  <a:pt x="142" y="122"/>
                </a:cubicBezTo>
                <a:lnTo>
                  <a:pt x="142" y="101"/>
                </a:lnTo>
                <a:lnTo>
                  <a:pt x="152" y="101"/>
                </a:lnTo>
                <a:lnTo>
                  <a:pt x="152" y="122"/>
                </a:lnTo>
                <a:cubicBezTo>
                  <a:pt x="152" y="127"/>
                  <a:pt x="150" y="132"/>
                  <a:pt x="148" y="136"/>
                </a:cubicBezTo>
                <a:cubicBezTo>
                  <a:pt x="145" y="141"/>
                  <a:pt x="141" y="144"/>
                  <a:pt x="137" y="147"/>
                </a:cubicBezTo>
                <a:cubicBezTo>
                  <a:pt x="133" y="150"/>
                  <a:pt x="128" y="151"/>
                  <a:pt x="123" y="151"/>
                </a:cubicBezTo>
                <a:cubicBezTo>
                  <a:pt x="116" y="151"/>
                  <a:pt x="111" y="149"/>
                  <a:pt x="106" y="144"/>
                </a:cubicBezTo>
                <a:cubicBezTo>
                  <a:pt x="101" y="138"/>
                  <a:pt x="99" y="132"/>
                  <a:pt x="98" y="125"/>
                </a:cubicBezTo>
                <a:cubicBezTo>
                  <a:pt x="94" y="134"/>
                  <a:pt x="88" y="140"/>
                  <a:pt x="80" y="145"/>
                </a:cubicBezTo>
                <a:cubicBezTo>
                  <a:pt x="72" y="150"/>
                  <a:pt x="63" y="153"/>
                  <a:pt x="54" y="153"/>
                </a:cubicBezTo>
                <a:cubicBezTo>
                  <a:pt x="46" y="153"/>
                  <a:pt x="37" y="151"/>
                  <a:pt x="29" y="149"/>
                </a:cubicBezTo>
                <a:cubicBezTo>
                  <a:pt x="21" y="147"/>
                  <a:pt x="14" y="143"/>
                  <a:pt x="9" y="137"/>
                </a:cubicBezTo>
                <a:cubicBezTo>
                  <a:pt x="3" y="132"/>
                  <a:pt x="0" y="125"/>
                  <a:pt x="0" y="116"/>
                </a:cubicBezTo>
                <a:close/>
                <a:moveTo>
                  <a:pt x="28" y="116"/>
                </a:moveTo>
                <a:cubicBezTo>
                  <a:pt x="28" y="124"/>
                  <a:pt x="30" y="131"/>
                  <a:pt x="36" y="136"/>
                </a:cubicBezTo>
                <a:cubicBezTo>
                  <a:pt x="42" y="141"/>
                  <a:pt x="49" y="144"/>
                  <a:pt x="56" y="144"/>
                </a:cubicBezTo>
                <a:cubicBezTo>
                  <a:pt x="64" y="144"/>
                  <a:pt x="70" y="142"/>
                  <a:pt x="76" y="139"/>
                </a:cubicBezTo>
                <a:cubicBezTo>
                  <a:pt x="82" y="135"/>
                  <a:pt x="87" y="130"/>
                  <a:pt x="90" y="124"/>
                </a:cubicBezTo>
                <a:cubicBezTo>
                  <a:pt x="94" y="118"/>
                  <a:pt x="95" y="111"/>
                  <a:pt x="95" y="105"/>
                </a:cubicBezTo>
                <a:lnTo>
                  <a:pt x="95" y="70"/>
                </a:lnTo>
                <a:cubicBezTo>
                  <a:pt x="85" y="70"/>
                  <a:pt x="75" y="72"/>
                  <a:pt x="64" y="75"/>
                </a:cubicBezTo>
                <a:cubicBezTo>
                  <a:pt x="54" y="78"/>
                  <a:pt x="45" y="83"/>
                  <a:pt x="38" y="90"/>
                </a:cubicBezTo>
                <a:cubicBezTo>
                  <a:pt x="31" y="97"/>
                  <a:pt x="28" y="106"/>
                  <a:pt x="28" y="116"/>
                </a:cubicBezTo>
                <a:close/>
                <a:moveTo>
                  <a:pt x="28" y="11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Freeform 137"/>
          <p:cNvSpPr>
            <a:spLocks noEditPoints="1"/>
          </p:cNvSpPr>
          <p:nvPr/>
        </p:nvSpPr>
        <p:spPr bwMode="auto">
          <a:xfrm>
            <a:off x="6508750" y="6627813"/>
            <a:ext cx="84138" cy="165100"/>
          </a:xfrm>
          <a:custGeom>
            <a:avLst/>
            <a:gdLst>
              <a:gd name="T0" fmla="*/ 28 w 105"/>
              <a:gd name="T1" fmla="*/ 165 h 209"/>
              <a:gd name="T2" fmla="*/ 28 w 105"/>
              <a:gd name="T3" fmla="*/ 73 h 209"/>
              <a:gd name="T4" fmla="*/ 0 w 105"/>
              <a:gd name="T5" fmla="*/ 73 h 209"/>
              <a:gd name="T6" fmla="*/ 0 w 105"/>
              <a:gd name="T7" fmla="*/ 64 h 209"/>
              <a:gd name="T8" fmla="*/ 32 w 105"/>
              <a:gd name="T9" fmla="*/ 44 h 209"/>
              <a:gd name="T10" fmla="*/ 43 w 105"/>
              <a:gd name="T11" fmla="*/ 0 h 209"/>
              <a:gd name="T12" fmla="*/ 53 w 105"/>
              <a:gd name="T13" fmla="*/ 0 h 209"/>
              <a:gd name="T14" fmla="*/ 53 w 105"/>
              <a:gd name="T15" fmla="*/ 61 h 209"/>
              <a:gd name="T16" fmla="*/ 99 w 105"/>
              <a:gd name="T17" fmla="*/ 61 h 209"/>
              <a:gd name="T18" fmla="*/ 99 w 105"/>
              <a:gd name="T19" fmla="*/ 73 h 209"/>
              <a:gd name="T20" fmla="*/ 53 w 105"/>
              <a:gd name="T21" fmla="*/ 73 h 209"/>
              <a:gd name="T22" fmla="*/ 53 w 105"/>
              <a:gd name="T23" fmla="*/ 164 h 209"/>
              <a:gd name="T24" fmla="*/ 57 w 105"/>
              <a:gd name="T25" fmla="*/ 189 h 209"/>
              <a:gd name="T26" fmla="*/ 74 w 105"/>
              <a:gd name="T27" fmla="*/ 199 h 209"/>
              <a:gd name="T28" fmla="*/ 90 w 105"/>
              <a:gd name="T29" fmla="*/ 188 h 209"/>
              <a:gd name="T30" fmla="*/ 95 w 105"/>
              <a:gd name="T31" fmla="*/ 164 h 209"/>
              <a:gd name="T32" fmla="*/ 95 w 105"/>
              <a:gd name="T33" fmla="*/ 145 h 209"/>
              <a:gd name="T34" fmla="*/ 105 w 105"/>
              <a:gd name="T35" fmla="*/ 145 h 209"/>
              <a:gd name="T36" fmla="*/ 105 w 105"/>
              <a:gd name="T37" fmla="*/ 165 h 209"/>
              <a:gd name="T38" fmla="*/ 101 w 105"/>
              <a:gd name="T39" fmla="*/ 186 h 209"/>
              <a:gd name="T40" fmla="*/ 90 w 105"/>
              <a:gd name="T41" fmla="*/ 202 h 209"/>
              <a:gd name="T42" fmla="*/ 72 w 105"/>
              <a:gd name="T43" fmla="*/ 209 h 209"/>
              <a:gd name="T44" fmla="*/ 40 w 105"/>
              <a:gd name="T45" fmla="*/ 197 h 209"/>
              <a:gd name="T46" fmla="*/ 28 w 105"/>
              <a:gd name="T47" fmla="*/ 165 h 209"/>
              <a:gd name="T48" fmla="*/ 28 w 105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4"/>
                </a:lnTo>
                <a:cubicBezTo>
                  <a:pt x="15" y="64"/>
                  <a:pt x="26" y="58"/>
                  <a:pt x="32" y="44"/>
                </a:cubicBezTo>
                <a:cubicBezTo>
                  <a:pt x="39" y="31"/>
                  <a:pt x="43" y="16"/>
                  <a:pt x="43" y="0"/>
                </a:cubicBezTo>
                <a:lnTo>
                  <a:pt x="53" y="0"/>
                </a:lnTo>
                <a:lnTo>
                  <a:pt x="53" y="61"/>
                </a:lnTo>
                <a:lnTo>
                  <a:pt x="99" y="61"/>
                </a:lnTo>
                <a:lnTo>
                  <a:pt x="99" y="73"/>
                </a:lnTo>
                <a:lnTo>
                  <a:pt x="53" y="73"/>
                </a:lnTo>
                <a:lnTo>
                  <a:pt x="53" y="164"/>
                </a:lnTo>
                <a:cubicBezTo>
                  <a:pt x="53" y="174"/>
                  <a:pt x="54" y="182"/>
                  <a:pt x="57" y="189"/>
                </a:cubicBezTo>
                <a:cubicBezTo>
                  <a:pt x="60" y="196"/>
                  <a:pt x="66" y="199"/>
                  <a:pt x="74" y="199"/>
                </a:cubicBezTo>
                <a:cubicBezTo>
                  <a:pt x="81" y="199"/>
                  <a:pt x="87" y="195"/>
                  <a:pt x="90" y="188"/>
                </a:cubicBezTo>
                <a:cubicBezTo>
                  <a:pt x="93" y="181"/>
                  <a:pt x="95" y="173"/>
                  <a:pt x="95" y="164"/>
                </a:cubicBezTo>
                <a:lnTo>
                  <a:pt x="95" y="145"/>
                </a:lnTo>
                <a:lnTo>
                  <a:pt x="105" y="145"/>
                </a:lnTo>
                <a:lnTo>
                  <a:pt x="105" y="165"/>
                </a:lnTo>
                <a:cubicBezTo>
                  <a:pt x="105" y="172"/>
                  <a:pt x="104" y="179"/>
                  <a:pt x="101" y="186"/>
                </a:cubicBezTo>
                <a:cubicBezTo>
                  <a:pt x="98" y="192"/>
                  <a:pt x="95" y="198"/>
                  <a:pt x="90" y="202"/>
                </a:cubicBezTo>
                <a:cubicBezTo>
                  <a:pt x="85" y="206"/>
                  <a:pt x="79" y="209"/>
                  <a:pt x="72" y="209"/>
                </a:cubicBezTo>
                <a:cubicBezTo>
                  <a:pt x="58" y="209"/>
                  <a:pt x="48" y="205"/>
                  <a:pt x="40" y="197"/>
                </a:cubicBezTo>
                <a:cubicBezTo>
                  <a:pt x="32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Freeform 138"/>
          <p:cNvSpPr>
            <a:spLocks noEditPoints="1"/>
          </p:cNvSpPr>
          <p:nvPr/>
        </p:nvSpPr>
        <p:spPr bwMode="auto">
          <a:xfrm>
            <a:off x="6613525" y="6613526"/>
            <a:ext cx="58738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8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1 w 73"/>
              <a:gd name="T13" fmla="*/ 91 h 223"/>
              <a:gd name="T14" fmla="*/ 1 w 73"/>
              <a:gd name="T15" fmla="*/ 79 h 223"/>
              <a:gd name="T16" fmla="*/ 49 w 73"/>
              <a:gd name="T17" fmla="*/ 76 h 223"/>
              <a:gd name="T18" fmla="*/ 49 w 73"/>
              <a:gd name="T19" fmla="*/ 201 h 223"/>
              <a:gd name="T20" fmla="*/ 55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19 w 73"/>
              <a:gd name="T31" fmla="*/ 6 h 223"/>
              <a:gd name="T32" fmla="*/ 32 w 73"/>
              <a:gd name="T33" fmla="*/ 0 h 223"/>
              <a:gd name="T34" fmla="*/ 41 w 73"/>
              <a:gd name="T35" fmla="*/ 2 h 223"/>
              <a:gd name="T36" fmla="*/ 48 w 73"/>
              <a:gd name="T37" fmla="*/ 9 h 223"/>
              <a:gd name="T38" fmla="*/ 50 w 73"/>
              <a:gd name="T39" fmla="*/ 18 h 223"/>
              <a:gd name="T40" fmla="*/ 45 w 73"/>
              <a:gd name="T41" fmla="*/ 31 h 223"/>
              <a:gd name="T42" fmla="*/ 32 w 73"/>
              <a:gd name="T43" fmla="*/ 37 h 223"/>
              <a:gd name="T44" fmla="*/ 19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7" y="211"/>
                  <a:pt x="14" y="211"/>
                  <a:pt x="18" y="210"/>
                </a:cubicBezTo>
                <a:cubicBezTo>
                  <a:pt x="23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7" y="92"/>
                  <a:pt x="11" y="91"/>
                  <a:pt x="1" y="91"/>
                </a:cubicBezTo>
                <a:lnTo>
                  <a:pt x="1" y="79"/>
                </a:lnTo>
                <a:lnTo>
                  <a:pt x="49" y="76"/>
                </a:lnTo>
                <a:lnTo>
                  <a:pt x="49" y="201"/>
                </a:lnTo>
                <a:cubicBezTo>
                  <a:pt x="49" y="205"/>
                  <a:pt x="51" y="208"/>
                  <a:pt x="55" y="210"/>
                </a:cubicBezTo>
                <a:cubicBezTo>
                  <a:pt x="60" y="211"/>
                  <a:pt x="65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19" y="6"/>
                </a:cubicBezTo>
                <a:cubicBezTo>
                  <a:pt x="23" y="2"/>
                  <a:pt x="27" y="0"/>
                  <a:pt x="32" y="0"/>
                </a:cubicBezTo>
                <a:cubicBezTo>
                  <a:pt x="35" y="0"/>
                  <a:pt x="38" y="1"/>
                  <a:pt x="41" y="2"/>
                </a:cubicBezTo>
                <a:cubicBezTo>
                  <a:pt x="44" y="4"/>
                  <a:pt x="47" y="6"/>
                  <a:pt x="48" y="9"/>
                </a:cubicBezTo>
                <a:cubicBezTo>
                  <a:pt x="50" y="12"/>
                  <a:pt x="50" y="15"/>
                  <a:pt x="50" y="18"/>
                </a:cubicBezTo>
                <a:cubicBezTo>
                  <a:pt x="50" y="23"/>
                  <a:pt x="49" y="27"/>
                  <a:pt x="45" y="31"/>
                </a:cubicBezTo>
                <a:cubicBezTo>
                  <a:pt x="41" y="35"/>
                  <a:pt x="37" y="37"/>
                  <a:pt x="32" y="37"/>
                </a:cubicBezTo>
                <a:cubicBezTo>
                  <a:pt x="27" y="37"/>
                  <a:pt x="23" y="35"/>
                  <a:pt x="19" y="31"/>
                </a:cubicBezTo>
                <a:cubicBezTo>
                  <a:pt x="16" y="27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1" name="Freeform 139"/>
          <p:cNvSpPr>
            <a:spLocks noEditPoints="1"/>
          </p:cNvSpPr>
          <p:nvPr/>
        </p:nvSpPr>
        <p:spPr bwMode="auto">
          <a:xfrm>
            <a:off x="6686550" y="6672263"/>
            <a:ext cx="115888" cy="120650"/>
          </a:xfrm>
          <a:custGeom>
            <a:avLst/>
            <a:gdLst>
              <a:gd name="T0" fmla="*/ 74 w 147"/>
              <a:gd name="T1" fmla="*/ 153 h 153"/>
              <a:gd name="T2" fmla="*/ 36 w 147"/>
              <a:gd name="T3" fmla="*/ 143 h 153"/>
              <a:gd name="T4" fmla="*/ 9 w 147"/>
              <a:gd name="T5" fmla="*/ 115 h 153"/>
              <a:gd name="T6" fmla="*/ 0 w 147"/>
              <a:gd name="T7" fmla="*/ 78 h 153"/>
              <a:gd name="T8" fmla="*/ 5 w 147"/>
              <a:gd name="T9" fmla="*/ 49 h 153"/>
              <a:gd name="T10" fmla="*/ 21 w 147"/>
              <a:gd name="T11" fmla="*/ 23 h 153"/>
              <a:gd name="T12" fmla="*/ 44 w 147"/>
              <a:gd name="T13" fmla="*/ 6 h 153"/>
              <a:gd name="T14" fmla="*/ 74 w 147"/>
              <a:gd name="T15" fmla="*/ 0 h 153"/>
              <a:gd name="T16" fmla="*/ 111 w 147"/>
              <a:gd name="T17" fmla="*/ 11 h 153"/>
              <a:gd name="T18" fmla="*/ 137 w 147"/>
              <a:gd name="T19" fmla="*/ 39 h 153"/>
              <a:gd name="T20" fmla="*/ 147 w 147"/>
              <a:gd name="T21" fmla="*/ 78 h 153"/>
              <a:gd name="T22" fmla="*/ 137 w 147"/>
              <a:gd name="T23" fmla="*/ 115 h 153"/>
              <a:gd name="T24" fmla="*/ 110 w 147"/>
              <a:gd name="T25" fmla="*/ 143 h 153"/>
              <a:gd name="T26" fmla="*/ 74 w 147"/>
              <a:gd name="T27" fmla="*/ 153 h 153"/>
              <a:gd name="T28" fmla="*/ 74 w 147"/>
              <a:gd name="T29" fmla="*/ 143 h 153"/>
              <a:gd name="T30" fmla="*/ 109 w 147"/>
              <a:gd name="T31" fmla="*/ 124 h 153"/>
              <a:gd name="T32" fmla="*/ 118 w 147"/>
              <a:gd name="T33" fmla="*/ 74 h 153"/>
              <a:gd name="T34" fmla="*/ 116 w 147"/>
              <a:gd name="T35" fmla="*/ 47 h 153"/>
              <a:gd name="T36" fmla="*/ 108 w 147"/>
              <a:gd name="T37" fmla="*/ 27 h 153"/>
              <a:gd name="T38" fmla="*/ 99 w 147"/>
              <a:gd name="T39" fmla="*/ 17 h 153"/>
              <a:gd name="T40" fmla="*/ 87 w 147"/>
              <a:gd name="T41" fmla="*/ 11 h 153"/>
              <a:gd name="T42" fmla="*/ 74 w 147"/>
              <a:gd name="T43" fmla="*/ 8 h 153"/>
              <a:gd name="T44" fmla="*/ 54 w 147"/>
              <a:gd name="T45" fmla="*/ 13 h 153"/>
              <a:gd name="T46" fmla="*/ 38 w 147"/>
              <a:gd name="T47" fmla="*/ 27 h 153"/>
              <a:gd name="T48" fmla="*/ 30 w 147"/>
              <a:gd name="T49" fmla="*/ 47 h 153"/>
              <a:gd name="T50" fmla="*/ 29 w 147"/>
              <a:gd name="T51" fmla="*/ 74 h 153"/>
              <a:gd name="T52" fmla="*/ 32 w 147"/>
              <a:gd name="T53" fmla="*/ 108 h 153"/>
              <a:gd name="T54" fmla="*/ 45 w 147"/>
              <a:gd name="T55" fmla="*/ 133 h 153"/>
              <a:gd name="T56" fmla="*/ 74 w 147"/>
              <a:gd name="T57" fmla="*/ 143 h 153"/>
              <a:gd name="T58" fmla="*/ 74 w 147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7" h="153">
                <a:moveTo>
                  <a:pt x="74" y="153"/>
                </a:moveTo>
                <a:cubicBezTo>
                  <a:pt x="60" y="153"/>
                  <a:pt x="48" y="149"/>
                  <a:pt x="36" y="143"/>
                </a:cubicBezTo>
                <a:cubicBezTo>
                  <a:pt x="25" y="136"/>
                  <a:pt x="16" y="127"/>
                  <a:pt x="9" y="115"/>
                </a:cubicBezTo>
                <a:cubicBezTo>
                  <a:pt x="3" y="104"/>
                  <a:pt x="0" y="91"/>
                  <a:pt x="0" y="78"/>
                </a:cubicBezTo>
                <a:cubicBezTo>
                  <a:pt x="0" y="68"/>
                  <a:pt x="1" y="58"/>
                  <a:pt x="5" y="49"/>
                </a:cubicBezTo>
                <a:cubicBezTo>
                  <a:pt x="9" y="39"/>
                  <a:pt x="14" y="31"/>
                  <a:pt x="21" y="23"/>
                </a:cubicBezTo>
                <a:cubicBezTo>
                  <a:pt x="27" y="16"/>
                  <a:pt x="35" y="10"/>
                  <a:pt x="44" y="6"/>
                </a:cubicBezTo>
                <a:cubicBezTo>
                  <a:pt x="53" y="2"/>
                  <a:pt x="63" y="0"/>
                  <a:pt x="74" y="0"/>
                </a:cubicBezTo>
                <a:cubicBezTo>
                  <a:pt x="87" y="0"/>
                  <a:pt x="100" y="3"/>
                  <a:pt x="111" y="11"/>
                </a:cubicBezTo>
                <a:cubicBezTo>
                  <a:pt x="122" y="18"/>
                  <a:pt x="131" y="27"/>
                  <a:pt x="137" y="39"/>
                </a:cubicBezTo>
                <a:cubicBezTo>
                  <a:pt x="144" y="52"/>
                  <a:pt x="147" y="64"/>
                  <a:pt x="147" y="78"/>
                </a:cubicBezTo>
                <a:cubicBezTo>
                  <a:pt x="147" y="91"/>
                  <a:pt x="144" y="104"/>
                  <a:pt x="137" y="115"/>
                </a:cubicBezTo>
                <a:cubicBezTo>
                  <a:pt x="131" y="127"/>
                  <a:pt x="122" y="136"/>
                  <a:pt x="110" y="143"/>
                </a:cubicBezTo>
                <a:cubicBezTo>
                  <a:pt x="99" y="149"/>
                  <a:pt x="87" y="153"/>
                  <a:pt x="74" y="153"/>
                </a:cubicBezTo>
                <a:close/>
                <a:moveTo>
                  <a:pt x="74" y="143"/>
                </a:moveTo>
                <a:cubicBezTo>
                  <a:pt x="91" y="143"/>
                  <a:pt x="103" y="137"/>
                  <a:pt x="109" y="124"/>
                </a:cubicBezTo>
                <a:cubicBezTo>
                  <a:pt x="115" y="111"/>
                  <a:pt x="118" y="94"/>
                  <a:pt x="118" y="74"/>
                </a:cubicBezTo>
                <a:cubicBezTo>
                  <a:pt x="118" y="63"/>
                  <a:pt x="117" y="54"/>
                  <a:pt x="116" y="47"/>
                </a:cubicBezTo>
                <a:cubicBezTo>
                  <a:pt x="115" y="39"/>
                  <a:pt x="113" y="33"/>
                  <a:pt x="108" y="27"/>
                </a:cubicBezTo>
                <a:cubicBezTo>
                  <a:pt x="106" y="23"/>
                  <a:pt x="103" y="20"/>
                  <a:pt x="99" y="17"/>
                </a:cubicBezTo>
                <a:cubicBezTo>
                  <a:pt x="95" y="14"/>
                  <a:pt x="91" y="12"/>
                  <a:pt x="87" y="11"/>
                </a:cubicBezTo>
                <a:cubicBezTo>
                  <a:pt x="82" y="9"/>
                  <a:pt x="78" y="8"/>
                  <a:pt x="74" y="8"/>
                </a:cubicBezTo>
                <a:cubicBezTo>
                  <a:pt x="67" y="8"/>
                  <a:pt x="60" y="10"/>
                  <a:pt x="54" y="13"/>
                </a:cubicBezTo>
                <a:cubicBezTo>
                  <a:pt x="47" y="16"/>
                  <a:pt x="42" y="21"/>
                  <a:pt x="38" y="27"/>
                </a:cubicBezTo>
                <a:cubicBezTo>
                  <a:pt x="34" y="33"/>
                  <a:pt x="31" y="40"/>
                  <a:pt x="30" y="47"/>
                </a:cubicBezTo>
                <a:cubicBezTo>
                  <a:pt x="29" y="55"/>
                  <a:pt x="29" y="64"/>
                  <a:pt x="29" y="74"/>
                </a:cubicBezTo>
                <a:cubicBezTo>
                  <a:pt x="29" y="87"/>
                  <a:pt x="30" y="98"/>
                  <a:pt x="32" y="108"/>
                </a:cubicBezTo>
                <a:cubicBezTo>
                  <a:pt x="34" y="118"/>
                  <a:pt x="38" y="126"/>
                  <a:pt x="45" y="133"/>
                </a:cubicBezTo>
                <a:cubicBezTo>
                  <a:pt x="51" y="140"/>
                  <a:pt x="61" y="143"/>
                  <a:pt x="74" y="143"/>
                </a:cubicBezTo>
                <a:close/>
                <a:moveTo>
                  <a:pt x="74" y="1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Freeform 140"/>
          <p:cNvSpPr>
            <a:spLocks noEditPoints="1"/>
          </p:cNvSpPr>
          <p:nvPr/>
        </p:nvSpPr>
        <p:spPr bwMode="auto">
          <a:xfrm>
            <a:off x="6816725" y="6673851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9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4 w 169"/>
              <a:gd name="T11" fmla="*/ 21 h 147"/>
              <a:gd name="T12" fmla="*/ 16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9 w 169"/>
              <a:gd name="T19" fmla="*/ 0 h 147"/>
              <a:gd name="T20" fmla="*/ 49 w 169"/>
              <a:gd name="T21" fmla="*/ 32 h 147"/>
              <a:gd name="T22" fmla="*/ 68 w 169"/>
              <a:gd name="T23" fmla="*/ 9 h 147"/>
              <a:gd name="T24" fmla="*/ 97 w 169"/>
              <a:gd name="T25" fmla="*/ 0 h 147"/>
              <a:gd name="T26" fmla="*/ 132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1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3 w 169"/>
              <a:gd name="T39" fmla="*/ 147 h 147"/>
              <a:gd name="T40" fmla="*/ 93 w 169"/>
              <a:gd name="T41" fmla="*/ 135 h 147"/>
              <a:gd name="T42" fmla="*/ 112 w 169"/>
              <a:gd name="T43" fmla="*/ 134 h 147"/>
              <a:gd name="T44" fmla="*/ 119 w 169"/>
              <a:gd name="T45" fmla="*/ 125 h 147"/>
              <a:gd name="T46" fmla="*/ 119 w 169"/>
              <a:gd name="T47" fmla="*/ 46 h 147"/>
              <a:gd name="T48" fmla="*/ 114 w 169"/>
              <a:gd name="T49" fmla="*/ 19 h 147"/>
              <a:gd name="T50" fmla="*/ 95 w 169"/>
              <a:gd name="T51" fmla="*/ 8 h 147"/>
              <a:gd name="T52" fmla="*/ 63 w 169"/>
              <a:gd name="T53" fmla="*/ 24 h 147"/>
              <a:gd name="T54" fmla="*/ 51 w 169"/>
              <a:gd name="T55" fmla="*/ 59 h 147"/>
              <a:gd name="T56" fmla="*/ 51 w 169"/>
              <a:gd name="T57" fmla="*/ 125 h 147"/>
              <a:gd name="T58" fmla="*/ 58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4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9" y="0"/>
                </a:lnTo>
                <a:lnTo>
                  <a:pt x="49" y="32"/>
                </a:lnTo>
                <a:cubicBezTo>
                  <a:pt x="53" y="23"/>
                  <a:pt x="59" y="15"/>
                  <a:pt x="68" y="9"/>
                </a:cubicBezTo>
                <a:cubicBezTo>
                  <a:pt x="77" y="3"/>
                  <a:pt x="86" y="0"/>
                  <a:pt x="97" y="0"/>
                </a:cubicBezTo>
                <a:cubicBezTo>
                  <a:pt x="112" y="0"/>
                  <a:pt x="124" y="3"/>
                  <a:pt x="132" y="11"/>
                </a:cubicBezTo>
                <a:cubicBezTo>
                  <a:pt x="139" y="18"/>
                  <a:pt x="143" y="29"/>
                  <a:pt x="143" y="45"/>
                </a:cubicBezTo>
                <a:lnTo>
                  <a:pt x="143" y="125"/>
                </a:lnTo>
                <a:cubicBezTo>
                  <a:pt x="143" y="129"/>
                  <a:pt x="146" y="132"/>
                  <a:pt x="151" y="134"/>
                </a:cubicBezTo>
                <a:cubicBezTo>
                  <a:pt x="155" y="135"/>
                  <a:pt x="162" y="135"/>
                  <a:pt x="169" y="135"/>
                </a:cubicBezTo>
                <a:lnTo>
                  <a:pt x="169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0" y="135"/>
                  <a:pt x="107" y="135"/>
                  <a:pt x="112" y="134"/>
                </a:cubicBezTo>
                <a:cubicBezTo>
                  <a:pt x="116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7" y="26"/>
                  <a:pt x="114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1" y="13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3" name="Line 141"/>
          <p:cNvSpPr>
            <a:spLocks noChangeShapeType="1"/>
          </p:cNvSpPr>
          <p:nvPr/>
        </p:nvSpPr>
        <p:spPr bwMode="auto">
          <a:xfrm>
            <a:off x="5561013" y="6199188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Line 142"/>
          <p:cNvSpPr>
            <a:spLocks noChangeShapeType="1"/>
          </p:cNvSpPr>
          <p:nvPr/>
        </p:nvSpPr>
        <p:spPr bwMode="auto">
          <a:xfrm>
            <a:off x="5561013" y="4551363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" name="Line 143"/>
          <p:cNvSpPr>
            <a:spLocks noChangeShapeType="1"/>
          </p:cNvSpPr>
          <p:nvPr/>
        </p:nvSpPr>
        <p:spPr bwMode="auto">
          <a:xfrm flipV="1">
            <a:off x="5561013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Line 144"/>
          <p:cNvSpPr>
            <a:spLocks noChangeShapeType="1"/>
          </p:cNvSpPr>
          <p:nvPr/>
        </p:nvSpPr>
        <p:spPr bwMode="auto">
          <a:xfrm>
            <a:off x="5561013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" name="Line 145"/>
          <p:cNvSpPr>
            <a:spLocks noChangeShapeType="1"/>
          </p:cNvSpPr>
          <p:nvPr/>
        </p:nvSpPr>
        <p:spPr bwMode="auto">
          <a:xfrm flipV="1">
            <a:off x="6384925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" name="Line 146"/>
          <p:cNvSpPr>
            <a:spLocks noChangeShapeType="1"/>
          </p:cNvSpPr>
          <p:nvPr/>
        </p:nvSpPr>
        <p:spPr bwMode="auto">
          <a:xfrm>
            <a:off x="6384925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" name="Line 147"/>
          <p:cNvSpPr>
            <a:spLocks noChangeShapeType="1"/>
          </p:cNvSpPr>
          <p:nvPr/>
        </p:nvSpPr>
        <p:spPr bwMode="auto">
          <a:xfrm flipV="1">
            <a:off x="7208838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0" name="Line 148"/>
          <p:cNvSpPr>
            <a:spLocks noChangeShapeType="1"/>
          </p:cNvSpPr>
          <p:nvPr/>
        </p:nvSpPr>
        <p:spPr bwMode="auto">
          <a:xfrm>
            <a:off x="7208838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Freeform 149"/>
          <p:cNvSpPr>
            <a:spLocks noEditPoints="1"/>
          </p:cNvSpPr>
          <p:nvPr/>
        </p:nvSpPr>
        <p:spPr bwMode="auto">
          <a:xfrm>
            <a:off x="5511800" y="6315076"/>
            <a:ext cx="100013" cy="161925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5 h 207"/>
              <a:gd name="T6" fmla="*/ 4 w 126"/>
              <a:gd name="T7" fmla="*/ 56 h 207"/>
              <a:gd name="T8" fmla="*/ 23 w 126"/>
              <a:gd name="T9" fmla="*/ 17 h 207"/>
              <a:gd name="T10" fmla="*/ 63 w 126"/>
              <a:gd name="T11" fmla="*/ 0 h 207"/>
              <a:gd name="T12" fmla="*/ 95 w 126"/>
              <a:gd name="T13" fmla="*/ 10 h 207"/>
              <a:gd name="T14" fmla="*/ 114 w 126"/>
              <a:gd name="T15" fmla="*/ 35 h 207"/>
              <a:gd name="T16" fmla="*/ 123 w 126"/>
              <a:gd name="T17" fmla="*/ 68 h 207"/>
              <a:gd name="T18" fmla="*/ 126 w 126"/>
              <a:gd name="T19" fmla="*/ 105 h 207"/>
              <a:gd name="T20" fmla="*/ 121 w 126"/>
              <a:gd name="T21" fmla="*/ 153 h 207"/>
              <a:gd name="T22" fmla="*/ 102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7 w 126"/>
              <a:gd name="T43" fmla="*/ 58 h 207"/>
              <a:gd name="T44" fmla="*/ 26 w 126"/>
              <a:gd name="T45" fmla="*/ 100 h 207"/>
              <a:gd name="T46" fmla="*/ 26 w 126"/>
              <a:gd name="T47" fmla="*/ 131 h 207"/>
              <a:gd name="T48" fmla="*/ 30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8" y="207"/>
                  <a:pt x="22" y="197"/>
                  <a:pt x="13" y="176"/>
                </a:cubicBezTo>
                <a:cubicBezTo>
                  <a:pt x="4" y="156"/>
                  <a:pt x="0" y="132"/>
                  <a:pt x="0" y="105"/>
                </a:cubicBezTo>
                <a:cubicBezTo>
                  <a:pt x="0" y="87"/>
                  <a:pt x="1" y="71"/>
                  <a:pt x="4" y="56"/>
                </a:cubicBezTo>
                <a:cubicBezTo>
                  <a:pt x="7" y="40"/>
                  <a:pt x="14" y="27"/>
                  <a:pt x="23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7"/>
                  <a:pt x="110" y="25"/>
                  <a:pt x="114" y="35"/>
                </a:cubicBezTo>
                <a:cubicBezTo>
                  <a:pt x="119" y="45"/>
                  <a:pt x="122" y="56"/>
                  <a:pt x="123" y="68"/>
                </a:cubicBezTo>
                <a:cubicBezTo>
                  <a:pt x="125" y="80"/>
                  <a:pt x="126" y="92"/>
                  <a:pt x="126" y="105"/>
                </a:cubicBezTo>
                <a:cubicBezTo>
                  <a:pt x="126" y="122"/>
                  <a:pt x="124" y="138"/>
                  <a:pt x="121" y="153"/>
                </a:cubicBezTo>
                <a:cubicBezTo>
                  <a:pt x="118" y="168"/>
                  <a:pt x="111" y="181"/>
                  <a:pt x="102" y="191"/>
                </a:cubicBezTo>
                <a:cubicBezTo>
                  <a:pt x="93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6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5"/>
                  <a:pt x="99" y="71"/>
                  <a:pt x="98" y="58"/>
                </a:cubicBezTo>
                <a:cubicBezTo>
                  <a:pt x="96" y="45"/>
                  <a:pt x="93" y="34"/>
                  <a:pt x="88" y="24"/>
                </a:cubicBezTo>
                <a:cubicBezTo>
                  <a:pt x="82" y="13"/>
                  <a:pt x="74" y="8"/>
                  <a:pt x="63" y="8"/>
                </a:cubicBezTo>
                <a:cubicBezTo>
                  <a:pt x="51" y="8"/>
                  <a:pt x="43" y="13"/>
                  <a:pt x="38" y="24"/>
                </a:cubicBezTo>
                <a:cubicBezTo>
                  <a:pt x="32" y="34"/>
                  <a:pt x="29" y="46"/>
                  <a:pt x="27" y="58"/>
                </a:cubicBezTo>
                <a:cubicBezTo>
                  <a:pt x="26" y="71"/>
                  <a:pt x="26" y="85"/>
                  <a:pt x="26" y="100"/>
                </a:cubicBezTo>
                <a:cubicBezTo>
                  <a:pt x="26" y="111"/>
                  <a:pt x="26" y="121"/>
                  <a:pt x="26" y="131"/>
                </a:cubicBezTo>
                <a:cubicBezTo>
                  <a:pt x="27" y="141"/>
                  <a:pt x="28" y="151"/>
                  <a:pt x="30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7" y="195"/>
                  <a:pt x="54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Freeform 150"/>
          <p:cNvSpPr>
            <a:spLocks noEditPoints="1"/>
          </p:cNvSpPr>
          <p:nvPr/>
        </p:nvSpPr>
        <p:spPr bwMode="auto">
          <a:xfrm>
            <a:off x="6337300" y="6315076"/>
            <a:ext cx="95250" cy="161925"/>
          </a:xfrm>
          <a:custGeom>
            <a:avLst/>
            <a:gdLst>
              <a:gd name="T0" fmla="*/ 12 w 120"/>
              <a:gd name="T1" fmla="*/ 166 h 207"/>
              <a:gd name="T2" fmla="*/ 21 w 120"/>
              <a:gd name="T3" fmla="*/ 182 h 207"/>
              <a:gd name="T4" fmla="*/ 36 w 120"/>
              <a:gd name="T5" fmla="*/ 193 h 207"/>
              <a:gd name="T6" fmla="*/ 54 w 120"/>
              <a:gd name="T7" fmla="*/ 197 h 207"/>
              <a:gd name="T8" fmla="*/ 84 w 120"/>
              <a:gd name="T9" fmla="*/ 180 h 207"/>
              <a:gd name="T10" fmla="*/ 92 w 120"/>
              <a:gd name="T11" fmla="*/ 140 h 207"/>
              <a:gd name="T12" fmla="*/ 92 w 120"/>
              <a:gd name="T13" fmla="*/ 122 h 207"/>
              <a:gd name="T14" fmla="*/ 90 w 120"/>
              <a:gd name="T15" fmla="*/ 108 h 207"/>
              <a:gd name="T16" fmla="*/ 80 w 120"/>
              <a:gd name="T17" fmla="*/ 90 h 207"/>
              <a:gd name="T18" fmla="*/ 63 w 120"/>
              <a:gd name="T19" fmla="*/ 82 h 207"/>
              <a:gd name="T20" fmla="*/ 46 w 120"/>
              <a:gd name="T21" fmla="*/ 85 h 207"/>
              <a:gd name="T22" fmla="*/ 34 w 120"/>
              <a:gd name="T23" fmla="*/ 92 h 207"/>
              <a:gd name="T24" fmla="*/ 26 w 120"/>
              <a:gd name="T25" fmla="*/ 101 h 207"/>
              <a:gd name="T26" fmla="*/ 21 w 120"/>
              <a:gd name="T27" fmla="*/ 106 h 207"/>
              <a:gd name="T28" fmla="*/ 18 w 120"/>
              <a:gd name="T29" fmla="*/ 106 h 207"/>
              <a:gd name="T30" fmla="*/ 16 w 120"/>
              <a:gd name="T31" fmla="*/ 105 h 207"/>
              <a:gd name="T32" fmla="*/ 15 w 120"/>
              <a:gd name="T33" fmla="*/ 103 h 207"/>
              <a:gd name="T34" fmla="*/ 15 w 120"/>
              <a:gd name="T35" fmla="*/ 3 h 207"/>
              <a:gd name="T36" fmla="*/ 16 w 120"/>
              <a:gd name="T37" fmla="*/ 1 h 207"/>
              <a:gd name="T38" fmla="*/ 18 w 120"/>
              <a:gd name="T39" fmla="*/ 0 h 207"/>
              <a:gd name="T40" fmla="*/ 19 w 120"/>
              <a:gd name="T41" fmla="*/ 0 h 207"/>
              <a:gd name="T42" fmla="*/ 62 w 120"/>
              <a:gd name="T43" fmla="*/ 10 h 207"/>
              <a:gd name="T44" fmla="*/ 105 w 120"/>
              <a:gd name="T45" fmla="*/ 0 h 207"/>
              <a:gd name="T46" fmla="*/ 106 w 120"/>
              <a:gd name="T47" fmla="*/ 0 h 207"/>
              <a:gd name="T48" fmla="*/ 108 w 120"/>
              <a:gd name="T49" fmla="*/ 1 h 207"/>
              <a:gd name="T50" fmla="*/ 109 w 120"/>
              <a:gd name="T51" fmla="*/ 3 h 207"/>
              <a:gd name="T52" fmla="*/ 109 w 120"/>
              <a:gd name="T53" fmla="*/ 5 h 207"/>
              <a:gd name="T54" fmla="*/ 108 w 120"/>
              <a:gd name="T55" fmla="*/ 7 h 207"/>
              <a:gd name="T56" fmla="*/ 82 w 120"/>
              <a:gd name="T57" fmla="*/ 28 h 207"/>
              <a:gd name="T58" fmla="*/ 50 w 120"/>
              <a:gd name="T59" fmla="*/ 36 h 207"/>
              <a:gd name="T60" fmla="*/ 26 w 120"/>
              <a:gd name="T61" fmla="*/ 32 h 207"/>
              <a:gd name="T62" fmla="*/ 26 w 120"/>
              <a:gd name="T63" fmla="*/ 89 h 207"/>
              <a:gd name="T64" fmla="*/ 43 w 120"/>
              <a:gd name="T65" fmla="*/ 78 h 207"/>
              <a:gd name="T66" fmla="*/ 63 w 120"/>
              <a:gd name="T67" fmla="*/ 74 h 207"/>
              <a:gd name="T68" fmla="*/ 93 w 120"/>
              <a:gd name="T69" fmla="*/ 84 h 207"/>
              <a:gd name="T70" fmla="*/ 113 w 120"/>
              <a:gd name="T71" fmla="*/ 109 h 207"/>
              <a:gd name="T72" fmla="*/ 120 w 120"/>
              <a:gd name="T73" fmla="*/ 140 h 207"/>
              <a:gd name="T74" fmla="*/ 111 w 120"/>
              <a:gd name="T75" fmla="*/ 173 h 207"/>
              <a:gd name="T76" fmla="*/ 87 w 120"/>
              <a:gd name="T77" fmla="*/ 198 h 207"/>
              <a:gd name="T78" fmla="*/ 54 w 120"/>
              <a:gd name="T79" fmla="*/ 207 h 207"/>
              <a:gd name="T80" fmla="*/ 27 w 120"/>
              <a:gd name="T81" fmla="*/ 199 h 207"/>
              <a:gd name="T82" fmla="*/ 7 w 120"/>
              <a:gd name="T83" fmla="*/ 179 h 207"/>
              <a:gd name="T84" fmla="*/ 0 w 120"/>
              <a:gd name="T85" fmla="*/ 151 h 207"/>
              <a:gd name="T86" fmla="*/ 5 w 120"/>
              <a:gd name="T87" fmla="*/ 140 h 207"/>
              <a:gd name="T88" fmla="*/ 16 w 120"/>
              <a:gd name="T89" fmla="*/ 136 h 207"/>
              <a:gd name="T90" fmla="*/ 27 w 120"/>
              <a:gd name="T91" fmla="*/ 141 h 207"/>
              <a:gd name="T92" fmla="*/ 31 w 120"/>
              <a:gd name="T93" fmla="*/ 151 h 207"/>
              <a:gd name="T94" fmla="*/ 27 w 120"/>
              <a:gd name="T95" fmla="*/ 162 h 207"/>
              <a:gd name="T96" fmla="*/ 16 w 120"/>
              <a:gd name="T97" fmla="*/ 167 h 207"/>
              <a:gd name="T98" fmla="*/ 13 w 120"/>
              <a:gd name="T99" fmla="*/ 166 h 207"/>
              <a:gd name="T100" fmla="*/ 12 w 120"/>
              <a:gd name="T101" fmla="*/ 166 h 207"/>
              <a:gd name="T102" fmla="*/ 12 w 120"/>
              <a:gd name="T103" fmla="*/ 16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" h="207">
                <a:moveTo>
                  <a:pt x="12" y="166"/>
                </a:moveTo>
                <a:cubicBezTo>
                  <a:pt x="14" y="172"/>
                  <a:pt x="17" y="177"/>
                  <a:pt x="21" y="182"/>
                </a:cubicBezTo>
                <a:cubicBezTo>
                  <a:pt x="25" y="187"/>
                  <a:pt x="30" y="191"/>
                  <a:pt x="36" y="193"/>
                </a:cubicBezTo>
                <a:cubicBezTo>
                  <a:pt x="42" y="196"/>
                  <a:pt x="48" y="197"/>
                  <a:pt x="54" y="197"/>
                </a:cubicBezTo>
                <a:cubicBezTo>
                  <a:pt x="69" y="197"/>
                  <a:pt x="79" y="192"/>
                  <a:pt x="84" y="180"/>
                </a:cubicBezTo>
                <a:cubicBezTo>
                  <a:pt x="89" y="169"/>
                  <a:pt x="92" y="156"/>
                  <a:pt x="92" y="140"/>
                </a:cubicBezTo>
                <a:cubicBezTo>
                  <a:pt x="92" y="133"/>
                  <a:pt x="92" y="127"/>
                  <a:pt x="92" y="122"/>
                </a:cubicBezTo>
                <a:cubicBezTo>
                  <a:pt x="92" y="117"/>
                  <a:pt x="91" y="113"/>
                  <a:pt x="90" y="108"/>
                </a:cubicBezTo>
                <a:cubicBezTo>
                  <a:pt x="88" y="101"/>
                  <a:pt x="85" y="95"/>
                  <a:pt x="80" y="90"/>
                </a:cubicBezTo>
                <a:cubicBezTo>
                  <a:pt x="75" y="85"/>
                  <a:pt x="70" y="82"/>
                  <a:pt x="63" y="82"/>
                </a:cubicBezTo>
                <a:cubicBezTo>
                  <a:pt x="56" y="82"/>
                  <a:pt x="50" y="83"/>
                  <a:pt x="46" y="85"/>
                </a:cubicBezTo>
                <a:cubicBezTo>
                  <a:pt x="41" y="87"/>
                  <a:pt x="37" y="90"/>
                  <a:pt x="34" y="92"/>
                </a:cubicBezTo>
                <a:cubicBezTo>
                  <a:pt x="31" y="95"/>
                  <a:pt x="28" y="98"/>
                  <a:pt x="26" y="101"/>
                </a:cubicBezTo>
                <a:cubicBezTo>
                  <a:pt x="24" y="104"/>
                  <a:pt x="22" y="106"/>
                  <a:pt x="21" y="106"/>
                </a:cubicBezTo>
                <a:lnTo>
                  <a:pt x="18" y="106"/>
                </a:lnTo>
                <a:cubicBezTo>
                  <a:pt x="18" y="106"/>
                  <a:pt x="17" y="105"/>
                  <a:pt x="16" y="105"/>
                </a:cubicBezTo>
                <a:cubicBezTo>
                  <a:pt x="16" y="104"/>
                  <a:pt x="15" y="104"/>
                  <a:pt x="15" y="103"/>
                </a:cubicBezTo>
                <a:lnTo>
                  <a:pt x="15" y="3"/>
                </a:lnTo>
                <a:cubicBezTo>
                  <a:pt x="15" y="2"/>
                  <a:pt x="16" y="2"/>
                  <a:pt x="16" y="1"/>
                </a:cubicBezTo>
                <a:cubicBezTo>
                  <a:pt x="17" y="1"/>
                  <a:pt x="18" y="0"/>
                  <a:pt x="18" y="0"/>
                </a:cubicBezTo>
                <a:lnTo>
                  <a:pt x="19" y="0"/>
                </a:lnTo>
                <a:cubicBezTo>
                  <a:pt x="32" y="7"/>
                  <a:pt x="47" y="10"/>
                  <a:pt x="62" y="10"/>
                </a:cubicBezTo>
                <a:cubicBezTo>
                  <a:pt x="77" y="10"/>
                  <a:pt x="91" y="7"/>
                  <a:pt x="105" y="0"/>
                </a:cubicBezTo>
                <a:lnTo>
                  <a:pt x="106" y="0"/>
                </a:lnTo>
                <a:cubicBezTo>
                  <a:pt x="106" y="0"/>
                  <a:pt x="107" y="1"/>
                  <a:pt x="108" y="1"/>
                </a:cubicBezTo>
                <a:cubicBezTo>
                  <a:pt x="108" y="2"/>
                  <a:pt x="109" y="2"/>
                  <a:pt x="109" y="3"/>
                </a:cubicBezTo>
                <a:lnTo>
                  <a:pt x="109" y="5"/>
                </a:lnTo>
                <a:cubicBezTo>
                  <a:pt x="109" y="6"/>
                  <a:pt x="108" y="7"/>
                  <a:pt x="108" y="7"/>
                </a:cubicBezTo>
                <a:cubicBezTo>
                  <a:pt x="101" y="16"/>
                  <a:pt x="93" y="23"/>
                  <a:pt x="82" y="28"/>
                </a:cubicBezTo>
                <a:cubicBezTo>
                  <a:pt x="72" y="33"/>
                  <a:pt x="61" y="36"/>
                  <a:pt x="50" y="36"/>
                </a:cubicBezTo>
                <a:cubicBezTo>
                  <a:pt x="42" y="36"/>
                  <a:pt x="34" y="35"/>
                  <a:pt x="26" y="32"/>
                </a:cubicBezTo>
                <a:lnTo>
                  <a:pt x="26" y="89"/>
                </a:lnTo>
                <a:cubicBezTo>
                  <a:pt x="32" y="84"/>
                  <a:pt x="38" y="80"/>
                  <a:pt x="43" y="78"/>
                </a:cubicBezTo>
                <a:cubicBezTo>
                  <a:pt x="49" y="75"/>
                  <a:pt x="55" y="74"/>
                  <a:pt x="63" y="74"/>
                </a:cubicBezTo>
                <a:cubicBezTo>
                  <a:pt x="74" y="74"/>
                  <a:pt x="84" y="77"/>
                  <a:pt x="93" y="84"/>
                </a:cubicBezTo>
                <a:cubicBezTo>
                  <a:pt x="102" y="90"/>
                  <a:pt x="109" y="98"/>
                  <a:pt x="113" y="109"/>
                </a:cubicBezTo>
                <a:cubicBezTo>
                  <a:pt x="118" y="119"/>
                  <a:pt x="120" y="129"/>
                  <a:pt x="120" y="140"/>
                </a:cubicBezTo>
                <a:cubicBezTo>
                  <a:pt x="120" y="152"/>
                  <a:pt x="117" y="163"/>
                  <a:pt x="111" y="173"/>
                </a:cubicBezTo>
                <a:cubicBezTo>
                  <a:pt x="105" y="184"/>
                  <a:pt x="97" y="192"/>
                  <a:pt x="87" y="198"/>
                </a:cubicBezTo>
                <a:cubicBezTo>
                  <a:pt x="77" y="204"/>
                  <a:pt x="66" y="207"/>
                  <a:pt x="54" y="207"/>
                </a:cubicBezTo>
                <a:cubicBezTo>
                  <a:pt x="44" y="207"/>
                  <a:pt x="35" y="204"/>
                  <a:pt x="27" y="199"/>
                </a:cubicBezTo>
                <a:cubicBezTo>
                  <a:pt x="19" y="194"/>
                  <a:pt x="12" y="187"/>
                  <a:pt x="7" y="179"/>
                </a:cubicBezTo>
                <a:cubicBezTo>
                  <a:pt x="3" y="170"/>
                  <a:pt x="0" y="161"/>
                  <a:pt x="0" y="151"/>
                </a:cubicBezTo>
                <a:cubicBezTo>
                  <a:pt x="0" y="147"/>
                  <a:pt x="2" y="143"/>
                  <a:pt x="5" y="140"/>
                </a:cubicBezTo>
                <a:cubicBezTo>
                  <a:pt x="8" y="138"/>
                  <a:pt x="11" y="136"/>
                  <a:pt x="16" y="136"/>
                </a:cubicBezTo>
                <a:cubicBezTo>
                  <a:pt x="20" y="136"/>
                  <a:pt x="24" y="138"/>
                  <a:pt x="27" y="141"/>
                </a:cubicBezTo>
                <a:cubicBezTo>
                  <a:pt x="30" y="143"/>
                  <a:pt x="31" y="147"/>
                  <a:pt x="31" y="151"/>
                </a:cubicBezTo>
                <a:cubicBezTo>
                  <a:pt x="31" y="156"/>
                  <a:pt x="30" y="159"/>
                  <a:pt x="27" y="162"/>
                </a:cubicBezTo>
                <a:cubicBezTo>
                  <a:pt x="24" y="165"/>
                  <a:pt x="20" y="167"/>
                  <a:pt x="16" y="167"/>
                </a:cubicBezTo>
                <a:cubicBezTo>
                  <a:pt x="15" y="167"/>
                  <a:pt x="14" y="167"/>
                  <a:pt x="13" y="166"/>
                </a:cubicBezTo>
                <a:cubicBezTo>
                  <a:pt x="12" y="166"/>
                  <a:pt x="12" y="166"/>
                  <a:pt x="12" y="166"/>
                </a:cubicBezTo>
                <a:close/>
                <a:moveTo>
                  <a:pt x="12" y="16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Freeform 151"/>
          <p:cNvSpPr>
            <a:spLocks noEditPoints="1"/>
          </p:cNvSpPr>
          <p:nvPr/>
        </p:nvSpPr>
        <p:spPr bwMode="auto">
          <a:xfrm>
            <a:off x="7110413" y="6315076"/>
            <a:ext cx="79375" cy="157163"/>
          </a:xfrm>
          <a:custGeom>
            <a:avLst/>
            <a:gdLst>
              <a:gd name="T0" fmla="*/ 2 w 100"/>
              <a:gd name="T1" fmla="*/ 200 h 200"/>
              <a:gd name="T2" fmla="*/ 2 w 100"/>
              <a:gd name="T3" fmla="*/ 190 h 200"/>
              <a:gd name="T4" fmla="*/ 40 w 100"/>
              <a:gd name="T5" fmla="*/ 180 h 200"/>
              <a:gd name="T6" fmla="*/ 40 w 100"/>
              <a:gd name="T7" fmla="*/ 23 h 200"/>
              <a:gd name="T8" fmla="*/ 0 w 100"/>
              <a:gd name="T9" fmla="*/ 30 h 200"/>
              <a:gd name="T10" fmla="*/ 0 w 100"/>
              <a:gd name="T11" fmla="*/ 19 h 200"/>
              <a:gd name="T12" fmla="*/ 56 w 100"/>
              <a:gd name="T13" fmla="*/ 0 h 200"/>
              <a:gd name="T14" fmla="*/ 60 w 100"/>
              <a:gd name="T15" fmla="*/ 0 h 200"/>
              <a:gd name="T16" fmla="*/ 62 w 100"/>
              <a:gd name="T17" fmla="*/ 1 h 200"/>
              <a:gd name="T18" fmla="*/ 63 w 100"/>
              <a:gd name="T19" fmla="*/ 3 h 200"/>
              <a:gd name="T20" fmla="*/ 63 w 100"/>
              <a:gd name="T21" fmla="*/ 180 h 200"/>
              <a:gd name="T22" fmla="*/ 100 w 100"/>
              <a:gd name="T23" fmla="*/ 190 h 200"/>
              <a:gd name="T24" fmla="*/ 100 w 100"/>
              <a:gd name="T25" fmla="*/ 200 h 200"/>
              <a:gd name="T26" fmla="*/ 2 w 100"/>
              <a:gd name="T27" fmla="*/ 200 h 200"/>
              <a:gd name="T28" fmla="*/ 2 w 100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200">
                <a:moveTo>
                  <a:pt x="2" y="200"/>
                </a:moveTo>
                <a:lnTo>
                  <a:pt x="2" y="190"/>
                </a:lnTo>
                <a:cubicBezTo>
                  <a:pt x="27" y="190"/>
                  <a:pt x="40" y="186"/>
                  <a:pt x="40" y="180"/>
                </a:cubicBezTo>
                <a:lnTo>
                  <a:pt x="40" y="23"/>
                </a:lnTo>
                <a:cubicBezTo>
                  <a:pt x="29" y="28"/>
                  <a:pt x="16" y="30"/>
                  <a:pt x="0" y="30"/>
                </a:cubicBezTo>
                <a:lnTo>
                  <a:pt x="0" y="19"/>
                </a:lnTo>
                <a:cubicBezTo>
                  <a:pt x="25" y="19"/>
                  <a:pt x="43" y="13"/>
                  <a:pt x="56" y="0"/>
                </a:cubicBezTo>
                <a:lnTo>
                  <a:pt x="60" y="0"/>
                </a:lnTo>
                <a:cubicBezTo>
                  <a:pt x="61" y="0"/>
                  <a:pt x="61" y="1"/>
                  <a:pt x="62" y="1"/>
                </a:cubicBezTo>
                <a:cubicBezTo>
                  <a:pt x="63" y="2"/>
                  <a:pt x="63" y="2"/>
                  <a:pt x="63" y="3"/>
                </a:cubicBezTo>
                <a:lnTo>
                  <a:pt x="63" y="180"/>
                </a:lnTo>
                <a:cubicBezTo>
                  <a:pt x="63" y="186"/>
                  <a:pt x="75" y="190"/>
                  <a:pt x="100" y="190"/>
                </a:cubicBezTo>
                <a:lnTo>
                  <a:pt x="100" y="200"/>
                </a:lnTo>
                <a:lnTo>
                  <a:pt x="2" y="200"/>
                </a:lnTo>
                <a:close/>
                <a:moveTo>
                  <a:pt x="2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" name="Freeform 152"/>
          <p:cNvSpPr>
            <a:spLocks noEditPoints="1"/>
          </p:cNvSpPr>
          <p:nvPr/>
        </p:nvSpPr>
        <p:spPr bwMode="auto">
          <a:xfrm>
            <a:off x="7218363" y="6315076"/>
            <a:ext cx="98425" cy="161925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5 h 207"/>
              <a:gd name="T6" fmla="*/ 5 w 126"/>
              <a:gd name="T7" fmla="*/ 56 h 207"/>
              <a:gd name="T8" fmla="*/ 24 w 126"/>
              <a:gd name="T9" fmla="*/ 17 h 207"/>
              <a:gd name="T10" fmla="*/ 63 w 126"/>
              <a:gd name="T11" fmla="*/ 0 h 207"/>
              <a:gd name="T12" fmla="*/ 95 w 126"/>
              <a:gd name="T13" fmla="*/ 10 h 207"/>
              <a:gd name="T14" fmla="*/ 115 w 126"/>
              <a:gd name="T15" fmla="*/ 35 h 207"/>
              <a:gd name="T16" fmla="*/ 124 w 126"/>
              <a:gd name="T17" fmla="*/ 68 h 207"/>
              <a:gd name="T18" fmla="*/ 126 w 126"/>
              <a:gd name="T19" fmla="*/ 105 h 207"/>
              <a:gd name="T20" fmla="*/ 121 w 126"/>
              <a:gd name="T21" fmla="*/ 153 h 207"/>
              <a:gd name="T22" fmla="*/ 103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8 w 126"/>
              <a:gd name="T43" fmla="*/ 58 h 207"/>
              <a:gd name="T44" fmla="*/ 26 w 126"/>
              <a:gd name="T45" fmla="*/ 100 h 207"/>
              <a:gd name="T46" fmla="*/ 27 w 126"/>
              <a:gd name="T47" fmla="*/ 131 h 207"/>
              <a:gd name="T48" fmla="*/ 31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9" y="207"/>
                  <a:pt x="22" y="197"/>
                  <a:pt x="13" y="176"/>
                </a:cubicBezTo>
                <a:cubicBezTo>
                  <a:pt x="4" y="156"/>
                  <a:pt x="0" y="132"/>
                  <a:pt x="0" y="105"/>
                </a:cubicBezTo>
                <a:cubicBezTo>
                  <a:pt x="0" y="87"/>
                  <a:pt x="1" y="71"/>
                  <a:pt x="5" y="56"/>
                </a:cubicBezTo>
                <a:cubicBezTo>
                  <a:pt x="8" y="40"/>
                  <a:pt x="14" y="27"/>
                  <a:pt x="24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7"/>
                  <a:pt x="110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5" y="80"/>
                  <a:pt x="126" y="92"/>
                  <a:pt x="126" y="105"/>
                </a:cubicBezTo>
                <a:cubicBezTo>
                  <a:pt x="126" y="122"/>
                  <a:pt x="125" y="138"/>
                  <a:pt x="121" y="153"/>
                </a:cubicBezTo>
                <a:cubicBezTo>
                  <a:pt x="118" y="168"/>
                  <a:pt x="112" y="181"/>
                  <a:pt x="103" y="191"/>
                </a:cubicBezTo>
                <a:cubicBezTo>
                  <a:pt x="93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3" y="193"/>
                  <a:pt x="88" y="182"/>
                </a:cubicBezTo>
                <a:cubicBezTo>
                  <a:pt x="93" y="170"/>
                  <a:pt x="97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5"/>
                  <a:pt x="99" y="71"/>
                  <a:pt x="98" y="58"/>
                </a:cubicBezTo>
                <a:cubicBezTo>
                  <a:pt x="97" y="45"/>
                  <a:pt x="94" y="34"/>
                  <a:pt x="88" y="24"/>
                </a:cubicBezTo>
                <a:cubicBezTo>
                  <a:pt x="83" y="13"/>
                  <a:pt x="74" y="8"/>
                  <a:pt x="63" y="8"/>
                </a:cubicBezTo>
                <a:cubicBezTo>
                  <a:pt x="52" y="8"/>
                  <a:pt x="43" y="13"/>
                  <a:pt x="38" y="24"/>
                </a:cubicBezTo>
                <a:cubicBezTo>
                  <a:pt x="33" y="34"/>
                  <a:pt x="29" y="46"/>
                  <a:pt x="28" y="58"/>
                </a:cubicBezTo>
                <a:cubicBezTo>
                  <a:pt x="27" y="71"/>
                  <a:pt x="26" y="85"/>
                  <a:pt x="26" y="100"/>
                </a:cubicBezTo>
                <a:cubicBezTo>
                  <a:pt x="26" y="111"/>
                  <a:pt x="26" y="121"/>
                  <a:pt x="27" y="131"/>
                </a:cubicBezTo>
                <a:cubicBezTo>
                  <a:pt x="27" y="141"/>
                  <a:pt x="29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" name="Freeform 153"/>
          <p:cNvSpPr>
            <a:spLocks noEditPoints="1"/>
          </p:cNvSpPr>
          <p:nvPr/>
        </p:nvSpPr>
        <p:spPr bwMode="auto">
          <a:xfrm>
            <a:off x="4938713" y="6405563"/>
            <a:ext cx="179388" cy="163513"/>
          </a:xfrm>
          <a:custGeom>
            <a:avLst/>
            <a:gdLst>
              <a:gd name="T0" fmla="*/ 228 w 228"/>
              <a:gd name="T1" fmla="*/ 207 h 207"/>
              <a:gd name="T2" fmla="*/ 216 w 228"/>
              <a:gd name="T3" fmla="*/ 207 h 207"/>
              <a:gd name="T4" fmla="*/ 205 w 228"/>
              <a:gd name="T5" fmla="*/ 172 h 207"/>
              <a:gd name="T6" fmla="*/ 22 w 228"/>
              <a:gd name="T7" fmla="*/ 172 h 207"/>
              <a:gd name="T8" fmla="*/ 12 w 228"/>
              <a:gd name="T9" fmla="*/ 207 h 207"/>
              <a:gd name="T10" fmla="*/ 0 w 228"/>
              <a:gd name="T11" fmla="*/ 207 h 207"/>
              <a:gd name="T12" fmla="*/ 0 w 228"/>
              <a:gd name="T13" fmla="*/ 18 h 207"/>
              <a:gd name="T14" fmla="*/ 76 w 228"/>
              <a:gd name="T15" fmla="*/ 9 h 207"/>
              <a:gd name="T16" fmla="*/ 76 w 228"/>
              <a:gd name="T17" fmla="*/ 18 h 207"/>
              <a:gd name="T18" fmla="*/ 34 w 228"/>
              <a:gd name="T19" fmla="*/ 29 h 207"/>
              <a:gd name="T20" fmla="*/ 17 w 228"/>
              <a:gd name="T21" fmla="*/ 49 h 207"/>
              <a:gd name="T22" fmla="*/ 12 w 228"/>
              <a:gd name="T23" fmla="*/ 92 h 207"/>
              <a:gd name="T24" fmla="*/ 12 w 228"/>
              <a:gd name="T25" fmla="*/ 124 h 207"/>
              <a:gd name="T26" fmla="*/ 12 w 228"/>
              <a:gd name="T27" fmla="*/ 133 h 207"/>
              <a:gd name="T28" fmla="*/ 15 w 228"/>
              <a:gd name="T29" fmla="*/ 139 h 207"/>
              <a:gd name="T30" fmla="*/ 22 w 228"/>
              <a:gd name="T31" fmla="*/ 141 h 207"/>
              <a:gd name="T32" fmla="*/ 104 w 228"/>
              <a:gd name="T33" fmla="*/ 141 h 207"/>
              <a:gd name="T34" fmla="*/ 104 w 228"/>
              <a:gd name="T35" fmla="*/ 117 h 207"/>
              <a:gd name="T36" fmla="*/ 101 w 228"/>
              <a:gd name="T37" fmla="*/ 91 h 207"/>
              <a:gd name="T38" fmla="*/ 90 w 228"/>
              <a:gd name="T39" fmla="*/ 80 h 207"/>
              <a:gd name="T40" fmla="*/ 65 w 228"/>
              <a:gd name="T41" fmla="*/ 76 h 207"/>
              <a:gd name="T42" fmla="*/ 65 w 228"/>
              <a:gd name="T43" fmla="*/ 67 h 207"/>
              <a:gd name="T44" fmla="*/ 154 w 228"/>
              <a:gd name="T45" fmla="*/ 67 h 207"/>
              <a:gd name="T46" fmla="*/ 154 w 228"/>
              <a:gd name="T47" fmla="*/ 76 h 207"/>
              <a:gd name="T48" fmla="*/ 129 w 228"/>
              <a:gd name="T49" fmla="*/ 80 h 207"/>
              <a:gd name="T50" fmla="*/ 118 w 228"/>
              <a:gd name="T51" fmla="*/ 91 h 207"/>
              <a:gd name="T52" fmla="*/ 115 w 228"/>
              <a:gd name="T53" fmla="*/ 117 h 207"/>
              <a:gd name="T54" fmla="*/ 115 w 228"/>
              <a:gd name="T55" fmla="*/ 141 h 207"/>
              <a:gd name="T56" fmla="*/ 205 w 228"/>
              <a:gd name="T57" fmla="*/ 141 h 207"/>
              <a:gd name="T58" fmla="*/ 214 w 228"/>
              <a:gd name="T59" fmla="*/ 137 h 207"/>
              <a:gd name="T60" fmla="*/ 216 w 228"/>
              <a:gd name="T61" fmla="*/ 124 h 207"/>
              <a:gd name="T62" fmla="*/ 216 w 228"/>
              <a:gd name="T63" fmla="*/ 89 h 207"/>
              <a:gd name="T64" fmla="*/ 212 w 228"/>
              <a:gd name="T65" fmla="*/ 52 h 207"/>
              <a:gd name="T66" fmla="*/ 200 w 228"/>
              <a:gd name="T67" fmla="*/ 30 h 207"/>
              <a:gd name="T68" fmla="*/ 178 w 228"/>
              <a:gd name="T69" fmla="*/ 17 h 207"/>
              <a:gd name="T70" fmla="*/ 140 w 228"/>
              <a:gd name="T71" fmla="*/ 9 h 207"/>
              <a:gd name="T72" fmla="*/ 140 w 228"/>
              <a:gd name="T73" fmla="*/ 0 h 207"/>
              <a:gd name="T74" fmla="*/ 228 w 228"/>
              <a:gd name="T75" fmla="*/ 13 h 207"/>
              <a:gd name="T76" fmla="*/ 228 w 228"/>
              <a:gd name="T77" fmla="*/ 207 h 207"/>
              <a:gd name="T78" fmla="*/ 228 w 228"/>
              <a:gd name="T79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8" h="207">
                <a:moveTo>
                  <a:pt x="228" y="207"/>
                </a:moveTo>
                <a:lnTo>
                  <a:pt x="216" y="207"/>
                </a:lnTo>
                <a:cubicBezTo>
                  <a:pt x="216" y="184"/>
                  <a:pt x="212" y="172"/>
                  <a:pt x="205" y="172"/>
                </a:cubicBezTo>
                <a:lnTo>
                  <a:pt x="22" y="172"/>
                </a:lnTo>
                <a:cubicBezTo>
                  <a:pt x="15" y="172"/>
                  <a:pt x="12" y="184"/>
                  <a:pt x="12" y="207"/>
                </a:cubicBezTo>
                <a:lnTo>
                  <a:pt x="0" y="207"/>
                </a:lnTo>
                <a:lnTo>
                  <a:pt x="0" y="18"/>
                </a:lnTo>
                <a:lnTo>
                  <a:pt x="76" y="9"/>
                </a:lnTo>
                <a:lnTo>
                  <a:pt x="76" y="18"/>
                </a:lnTo>
                <a:cubicBezTo>
                  <a:pt x="57" y="21"/>
                  <a:pt x="43" y="24"/>
                  <a:pt x="34" y="29"/>
                </a:cubicBezTo>
                <a:cubicBezTo>
                  <a:pt x="26" y="33"/>
                  <a:pt x="20" y="40"/>
                  <a:pt x="17" y="49"/>
                </a:cubicBezTo>
                <a:cubicBezTo>
                  <a:pt x="13" y="58"/>
                  <a:pt x="12" y="73"/>
                  <a:pt x="12" y="92"/>
                </a:cubicBezTo>
                <a:lnTo>
                  <a:pt x="12" y="124"/>
                </a:lnTo>
                <a:cubicBezTo>
                  <a:pt x="12" y="128"/>
                  <a:pt x="12" y="131"/>
                  <a:pt x="12" y="133"/>
                </a:cubicBezTo>
                <a:cubicBezTo>
                  <a:pt x="12" y="136"/>
                  <a:pt x="13" y="138"/>
                  <a:pt x="15" y="139"/>
                </a:cubicBezTo>
                <a:cubicBezTo>
                  <a:pt x="16" y="140"/>
                  <a:pt x="19" y="141"/>
                  <a:pt x="22" y="141"/>
                </a:cubicBezTo>
                <a:lnTo>
                  <a:pt x="104" y="141"/>
                </a:lnTo>
                <a:lnTo>
                  <a:pt x="104" y="117"/>
                </a:lnTo>
                <a:cubicBezTo>
                  <a:pt x="104" y="105"/>
                  <a:pt x="103" y="97"/>
                  <a:pt x="101" y="91"/>
                </a:cubicBezTo>
                <a:cubicBezTo>
                  <a:pt x="99" y="86"/>
                  <a:pt x="95" y="82"/>
                  <a:pt x="90" y="80"/>
                </a:cubicBezTo>
                <a:cubicBezTo>
                  <a:pt x="85" y="78"/>
                  <a:pt x="76" y="76"/>
                  <a:pt x="65" y="76"/>
                </a:cubicBezTo>
                <a:lnTo>
                  <a:pt x="65" y="67"/>
                </a:lnTo>
                <a:lnTo>
                  <a:pt x="154" y="67"/>
                </a:lnTo>
                <a:lnTo>
                  <a:pt x="154" y="76"/>
                </a:lnTo>
                <a:cubicBezTo>
                  <a:pt x="143" y="76"/>
                  <a:pt x="135" y="78"/>
                  <a:pt x="129" y="80"/>
                </a:cubicBezTo>
                <a:cubicBezTo>
                  <a:pt x="124" y="82"/>
                  <a:pt x="120" y="86"/>
                  <a:pt x="118" y="91"/>
                </a:cubicBezTo>
                <a:cubicBezTo>
                  <a:pt x="116" y="97"/>
                  <a:pt x="115" y="105"/>
                  <a:pt x="115" y="117"/>
                </a:cubicBezTo>
                <a:lnTo>
                  <a:pt x="115" y="141"/>
                </a:lnTo>
                <a:lnTo>
                  <a:pt x="205" y="141"/>
                </a:lnTo>
                <a:cubicBezTo>
                  <a:pt x="210" y="141"/>
                  <a:pt x="213" y="140"/>
                  <a:pt x="214" y="137"/>
                </a:cubicBezTo>
                <a:cubicBezTo>
                  <a:pt x="215" y="134"/>
                  <a:pt x="216" y="130"/>
                  <a:pt x="216" y="124"/>
                </a:cubicBezTo>
                <a:lnTo>
                  <a:pt x="216" y="89"/>
                </a:lnTo>
                <a:cubicBezTo>
                  <a:pt x="216" y="74"/>
                  <a:pt x="215" y="61"/>
                  <a:pt x="212" y="52"/>
                </a:cubicBezTo>
                <a:cubicBezTo>
                  <a:pt x="210" y="42"/>
                  <a:pt x="206" y="35"/>
                  <a:pt x="200" y="30"/>
                </a:cubicBezTo>
                <a:cubicBezTo>
                  <a:pt x="194" y="24"/>
                  <a:pt x="187" y="20"/>
                  <a:pt x="178" y="17"/>
                </a:cubicBezTo>
                <a:cubicBezTo>
                  <a:pt x="169" y="14"/>
                  <a:pt x="156" y="12"/>
                  <a:pt x="140" y="9"/>
                </a:cubicBezTo>
                <a:lnTo>
                  <a:pt x="140" y="0"/>
                </a:lnTo>
                <a:lnTo>
                  <a:pt x="228" y="13"/>
                </a:lnTo>
                <a:lnTo>
                  <a:pt x="228" y="207"/>
                </a:lnTo>
                <a:close/>
                <a:moveTo>
                  <a:pt x="228" y="20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" name="Freeform 154"/>
          <p:cNvSpPr>
            <a:spLocks noEditPoints="1"/>
          </p:cNvSpPr>
          <p:nvPr/>
        </p:nvSpPr>
        <p:spPr bwMode="auto">
          <a:xfrm>
            <a:off x="5000625" y="6303963"/>
            <a:ext cx="117475" cy="88900"/>
          </a:xfrm>
          <a:custGeom>
            <a:avLst/>
            <a:gdLst>
              <a:gd name="T0" fmla="*/ 148 w 148"/>
              <a:gd name="T1" fmla="*/ 113 h 113"/>
              <a:gd name="T2" fmla="*/ 136 w 148"/>
              <a:gd name="T3" fmla="*/ 113 h 113"/>
              <a:gd name="T4" fmla="*/ 134 w 148"/>
              <a:gd name="T5" fmla="*/ 94 h 113"/>
              <a:gd name="T6" fmla="*/ 125 w 148"/>
              <a:gd name="T7" fmla="*/ 87 h 113"/>
              <a:gd name="T8" fmla="*/ 34 w 148"/>
              <a:gd name="T9" fmla="*/ 87 h 113"/>
              <a:gd name="T10" fmla="*/ 22 w 148"/>
              <a:gd name="T11" fmla="*/ 89 h 113"/>
              <a:gd name="T12" fmla="*/ 17 w 148"/>
              <a:gd name="T13" fmla="*/ 97 h 113"/>
              <a:gd name="T14" fmla="*/ 16 w 148"/>
              <a:gd name="T15" fmla="*/ 113 h 113"/>
              <a:gd name="T16" fmla="*/ 4 w 148"/>
              <a:gd name="T17" fmla="*/ 113 h 113"/>
              <a:gd name="T18" fmla="*/ 0 w 148"/>
              <a:gd name="T19" fmla="*/ 65 h 113"/>
              <a:gd name="T20" fmla="*/ 33 w 148"/>
              <a:gd name="T21" fmla="*/ 65 h 113"/>
              <a:gd name="T22" fmla="*/ 9 w 148"/>
              <a:gd name="T23" fmla="*/ 50 h 113"/>
              <a:gd name="T24" fmla="*/ 0 w 148"/>
              <a:gd name="T25" fmla="*/ 25 h 113"/>
              <a:gd name="T26" fmla="*/ 6 w 148"/>
              <a:gd name="T27" fmla="*/ 8 h 113"/>
              <a:gd name="T28" fmla="*/ 22 w 148"/>
              <a:gd name="T29" fmla="*/ 0 h 113"/>
              <a:gd name="T30" fmla="*/ 32 w 148"/>
              <a:gd name="T31" fmla="*/ 4 h 113"/>
              <a:gd name="T32" fmla="*/ 37 w 148"/>
              <a:gd name="T33" fmla="*/ 15 h 113"/>
              <a:gd name="T34" fmla="*/ 32 w 148"/>
              <a:gd name="T35" fmla="*/ 26 h 113"/>
              <a:gd name="T36" fmla="*/ 22 w 148"/>
              <a:gd name="T37" fmla="*/ 30 h 113"/>
              <a:gd name="T38" fmla="*/ 9 w 148"/>
              <a:gd name="T39" fmla="*/ 24 h 113"/>
              <a:gd name="T40" fmla="*/ 9 w 148"/>
              <a:gd name="T41" fmla="*/ 25 h 113"/>
              <a:gd name="T42" fmla="*/ 19 w 148"/>
              <a:gd name="T43" fmla="*/ 48 h 113"/>
              <a:gd name="T44" fmla="*/ 43 w 148"/>
              <a:gd name="T45" fmla="*/ 60 h 113"/>
              <a:gd name="T46" fmla="*/ 71 w 148"/>
              <a:gd name="T47" fmla="*/ 63 h 113"/>
              <a:gd name="T48" fmla="*/ 125 w 148"/>
              <a:gd name="T49" fmla="*/ 63 h 113"/>
              <a:gd name="T50" fmla="*/ 136 w 148"/>
              <a:gd name="T51" fmla="*/ 31 h 113"/>
              <a:gd name="T52" fmla="*/ 148 w 148"/>
              <a:gd name="T53" fmla="*/ 31 h 113"/>
              <a:gd name="T54" fmla="*/ 148 w 148"/>
              <a:gd name="T55" fmla="*/ 113 h 113"/>
              <a:gd name="T56" fmla="*/ 148 w 148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" h="113">
                <a:moveTo>
                  <a:pt x="148" y="113"/>
                </a:moveTo>
                <a:lnTo>
                  <a:pt x="136" y="113"/>
                </a:lnTo>
                <a:cubicBezTo>
                  <a:pt x="136" y="105"/>
                  <a:pt x="135" y="99"/>
                  <a:pt x="134" y="94"/>
                </a:cubicBezTo>
                <a:cubicBezTo>
                  <a:pt x="133" y="89"/>
                  <a:pt x="130" y="87"/>
                  <a:pt x="125" y="87"/>
                </a:cubicBezTo>
                <a:lnTo>
                  <a:pt x="34" y="87"/>
                </a:lnTo>
                <a:cubicBezTo>
                  <a:pt x="29" y="87"/>
                  <a:pt x="24" y="88"/>
                  <a:pt x="22" y="89"/>
                </a:cubicBezTo>
                <a:cubicBezTo>
                  <a:pt x="19" y="91"/>
                  <a:pt x="17" y="94"/>
                  <a:pt x="17" y="97"/>
                </a:cubicBezTo>
                <a:cubicBezTo>
                  <a:pt x="16" y="100"/>
                  <a:pt x="16" y="106"/>
                  <a:pt x="16" y="113"/>
                </a:cubicBezTo>
                <a:lnTo>
                  <a:pt x="4" y="113"/>
                </a:lnTo>
                <a:lnTo>
                  <a:pt x="0" y="65"/>
                </a:lnTo>
                <a:lnTo>
                  <a:pt x="33" y="65"/>
                </a:lnTo>
                <a:cubicBezTo>
                  <a:pt x="23" y="61"/>
                  <a:pt x="15" y="56"/>
                  <a:pt x="9" y="50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9"/>
                  <a:pt x="2" y="13"/>
                  <a:pt x="6" y="8"/>
                </a:cubicBezTo>
                <a:cubicBezTo>
                  <a:pt x="10" y="2"/>
                  <a:pt x="15" y="0"/>
                  <a:pt x="22" y="0"/>
                </a:cubicBezTo>
                <a:cubicBezTo>
                  <a:pt x="26" y="0"/>
                  <a:pt x="29" y="1"/>
                  <a:pt x="32" y="4"/>
                </a:cubicBezTo>
                <a:cubicBezTo>
                  <a:pt x="35" y="7"/>
                  <a:pt x="37" y="11"/>
                  <a:pt x="37" y="15"/>
                </a:cubicBezTo>
                <a:cubicBezTo>
                  <a:pt x="37" y="19"/>
                  <a:pt x="35" y="23"/>
                  <a:pt x="32" y="26"/>
                </a:cubicBezTo>
                <a:cubicBezTo>
                  <a:pt x="29" y="28"/>
                  <a:pt x="26" y="30"/>
                  <a:pt x="22" y="30"/>
                </a:cubicBezTo>
                <a:cubicBezTo>
                  <a:pt x="16" y="30"/>
                  <a:pt x="11" y="28"/>
                  <a:pt x="9" y="24"/>
                </a:cubicBezTo>
                <a:lnTo>
                  <a:pt x="9" y="25"/>
                </a:lnTo>
                <a:cubicBezTo>
                  <a:pt x="9" y="34"/>
                  <a:pt x="12" y="42"/>
                  <a:pt x="19" y="48"/>
                </a:cubicBezTo>
                <a:cubicBezTo>
                  <a:pt x="25" y="53"/>
                  <a:pt x="33" y="57"/>
                  <a:pt x="43" y="60"/>
                </a:cubicBezTo>
                <a:cubicBezTo>
                  <a:pt x="53" y="62"/>
                  <a:pt x="62" y="63"/>
                  <a:pt x="71" y="63"/>
                </a:cubicBezTo>
                <a:lnTo>
                  <a:pt x="125" y="63"/>
                </a:lnTo>
                <a:cubicBezTo>
                  <a:pt x="132" y="63"/>
                  <a:pt x="136" y="52"/>
                  <a:pt x="136" y="31"/>
                </a:cubicBezTo>
                <a:lnTo>
                  <a:pt x="148" y="31"/>
                </a:lnTo>
                <a:lnTo>
                  <a:pt x="148" y="113"/>
                </a:lnTo>
                <a:close/>
                <a:moveTo>
                  <a:pt x="148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" name="Freeform 155"/>
          <p:cNvSpPr>
            <a:spLocks noEditPoints="1"/>
          </p:cNvSpPr>
          <p:nvPr/>
        </p:nvSpPr>
        <p:spPr bwMode="auto">
          <a:xfrm>
            <a:off x="5000625" y="6202363"/>
            <a:ext cx="117475" cy="88900"/>
          </a:xfrm>
          <a:custGeom>
            <a:avLst/>
            <a:gdLst>
              <a:gd name="T0" fmla="*/ 148 w 148"/>
              <a:gd name="T1" fmla="*/ 112 h 112"/>
              <a:gd name="T2" fmla="*/ 136 w 148"/>
              <a:gd name="T3" fmla="*/ 112 h 112"/>
              <a:gd name="T4" fmla="*/ 134 w 148"/>
              <a:gd name="T5" fmla="*/ 94 h 112"/>
              <a:gd name="T6" fmla="*/ 125 w 148"/>
              <a:gd name="T7" fmla="*/ 86 h 112"/>
              <a:gd name="T8" fmla="*/ 34 w 148"/>
              <a:gd name="T9" fmla="*/ 86 h 112"/>
              <a:gd name="T10" fmla="*/ 22 w 148"/>
              <a:gd name="T11" fmla="*/ 89 h 112"/>
              <a:gd name="T12" fmla="*/ 17 w 148"/>
              <a:gd name="T13" fmla="*/ 97 h 112"/>
              <a:gd name="T14" fmla="*/ 16 w 148"/>
              <a:gd name="T15" fmla="*/ 112 h 112"/>
              <a:gd name="T16" fmla="*/ 4 w 148"/>
              <a:gd name="T17" fmla="*/ 112 h 112"/>
              <a:gd name="T18" fmla="*/ 0 w 148"/>
              <a:gd name="T19" fmla="*/ 65 h 112"/>
              <a:gd name="T20" fmla="*/ 33 w 148"/>
              <a:gd name="T21" fmla="*/ 65 h 112"/>
              <a:gd name="T22" fmla="*/ 9 w 148"/>
              <a:gd name="T23" fmla="*/ 49 h 112"/>
              <a:gd name="T24" fmla="*/ 0 w 148"/>
              <a:gd name="T25" fmla="*/ 25 h 112"/>
              <a:gd name="T26" fmla="*/ 6 w 148"/>
              <a:gd name="T27" fmla="*/ 7 h 112"/>
              <a:gd name="T28" fmla="*/ 22 w 148"/>
              <a:gd name="T29" fmla="*/ 0 h 112"/>
              <a:gd name="T30" fmla="*/ 32 w 148"/>
              <a:gd name="T31" fmla="*/ 4 h 112"/>
              <a:gd name="T32" fmla="*/ 37 w 148"/>
              <a:gd name="T33" fmla="*/ 15 h 112"/>
              <a:gd name="T34" fmla="*/ 32 w 148"/>
              <a:gd name="T35" fmla="*/ 25 h 112"/>
              <a:gd name="T36" fmla="*/ 22 w 148"/>
              <a:gd name="T37" fmla="*/ 30 h 112"/>
              <a:gd name="T38" fmla="*/ 9 w 148"/>
              <a:gd name="T39" fmla="*/ 23 h 112"/>
              <a:gd name="T40" fmla="*/ 9 w 148"/>
              <a:gd name="T41" fmla="*/ 25 h 112"/>
              <a:gd name="T42" fmla="*/ 19 w 148"/>
              <a:gd name="T43" fmla="*/ 47 h 112"/>
              <a:gd name="T44" fmla="*/ 43 w 148"/>
              <a:gd name="T45" fmla="*/ 60 h 112"/>
              <a:gd name="T46" fmla="*/ 71 w 148"/>
              <a:gd name="T47" fmla="*/ 63 h 112"/>
              <a:gd name="T48" fmla="*/ 125 w 148"/>
              <a:gd name="T49" fmla="*/ 63 h 112"/>
              <a:gd name="T50" fmla="*/ 136 w 148"/>
              <a:gd name="T51" fmla="*/ 31 h 112"/>
              <a:gd name="T52" fmla="*/ 148 w 148"/>
              <a:gd name="T53" fmla="*/ 31 h 112"/>
              <a:gd name="T54" fmla="*/ 148 w 148"/>
              <a:gd name="T55" fmla="*/ 112 h 112"/>
              <a:gd name="T56" fmla="*/ 148 w 148"/>
              <a:gd name="T5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" h="112">
                <a:moveTo>
                  <a:pt x="148" y="112"/>
                </a:moveTo>
                <a:lnTo>
                  <a:pt x="136" y="112"/>
                </a:lnTo>
                <a:cubicBezTo>
                  <a:pt x="136" y="105"/>
                  <a:pt x="135" y="99"/>
                  <a:pt x="134" y="94"/>
                </a:cubicBezTo>
                <a:cubicBezTo>
                  <a:pt x="133" y="89"/>
                  <a:pt x="130" y="86"/>
                  <a:pt x="125" y="86"/>
                </a:cubicBezTo>
                <a:lnTo>
                  <a:pt x="34" y="86"/>
                </a:lnTo>
                <a:cubicBezTo>
                  <a:pt x="29" y="86"/>
                  <a:pt x="24" y="87"/>
                  <a:pt x="22" y="89"/>
                </a:cubicBezTo>
                <a:cubicBezTo>
                  <a:pt x="19" y="91"/>
                  <a:pt x="17" y="93"/>
                  <a:pt x="17" y="97"/>
                </a:cubicBezTo>
                <a:cubicBezTo>
                  <a:pt x="16" y="100"/>
                  <a:pt x="16" y="105"/>
                  <a:pt x="16" y="112"/>
                </a:cubicBezTo>
                <a:lnTo>
                  <a:pt x="4" y="112"/>
                </a:lnTo>
                <a:lnTo>
                  <a:pt x="0" y="65"/>
                </a:lnTo>
                <a:lnTo>
                  <a:pt x="33" y="65"/>
                </a:lnTo>
                <a:cubicBezTo>
                  <a:pt x="23" y="61"/>
                  <a:pt x="15" y="56"/>
                  <a:pt x="9" y="49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9"/>
                  <a:pt x="2" y="13"/>
                  <a:pt x="6" y="7"/>
                </a:cubicBezTo>
                <a:cubicBezTo>
                  <a:pt x="10" y="2"/>
                  <a:pt x="15" y="0"/>
                  <a:pt x="22" y="0"/>
                </a:cubicBezTo>
                <a:cubicBezTo>
                  <a:pt x="26" y="0"/>
                  <a:pt x="29" y="1"/>
                  <a:pt x="32" y="4"/>
                </a:cubicBezTo>
                <a:cubicBezTo>
                  <a:pt x="35" y="7"/>
                  <a:pt x="37" y="10"/>
                  <a:pt x="37" y="15"/>
                </a:cubicBezTo>
                <a:cubicBezTo>
                  <a:pt x="37" y="19"/>
                  <a:pt x="35" y="22"/>
                  <a:pt x="32" y="25"/>
                </a:cubicBezTo>
                <a:cubicBezTo>
                  <a:pt x="29" y="28"/>
                  <a:pt x="26" y="30"/>
                  <a:pt x="22" y="30"/>
                </a:cubicBezTo>
                <a:cubicBezTo>
                  <a:pt x="16" y="30"/>
                  <a:pt x="11" y="27"/>
                  <a:pt x="9" y="23"/>
                </a:cubicBezTo>
                <a:lnTo>
                  <a:pt x="9" y="25"/>
                </a:lnTo>
                <a:cubicBezTo>
                  <a:pt x="9" y="34"/>
                  <a:pt x="12" y="42"/>
                  <a:pt x="19" y="47"/>
                </a:cubicBezTo>
                <a:cubicBezTo>
                  <a:pt x="25" y="53"/>
                  <a:pt x="33" y="57"/>
                  <a:pt x="43" y="60"/>
                </a:cubicBezTo>
                <a:cubicBezTo>
                  <a:pt x="53" y="62"/>
                  <a:pt x="62" y="63"/>
                  <a:pt x="71" y="63"/>
                </a:cubicBezTo>
                <a:lnTo>
                  <a:pt x="125" y="63"/>
                </a:lnTo>
                <a:cubicBezTo>
                  <a:pt x="132" y="63"/>
                  <a:pt x="136" y="52"/>
                  <a:pt x="136" y="31"/>
                </a:cubicBezTo>
                <a:lnTo>
                  <a:pt x="148" y="31"/>
                </a:lnTo>
                <a:lnTo>
                  <a:pt x="148" y="112"/>
                </a:lnTo>
                <a:close/>
                <a:moveTo>
                  <a:pt x="148" y="112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" name="Freeform 156"/>
          <p:cNvSpPr>
            <a:spLocks noEditPoints="1"/>
          </p:cNvSpPr>
          <p:nvPr/>
        </p:nvSpPr>
        <p:spPr bwMode="auto">
          <a:xfrm>
            <a:off x="4999038" y="6072188"/>
            <a:ext cx="120650" cy="115888"/>
          </a:xfrm>
          <a:custGeom>
            <a:avLst/>
            <a:gdLst>
              <a:gd name="T0" fmla="*/ 153 w 153"/>
              <a:gd name="T1" fmla="*/ 73 h 147"/>
              <a:gd name="T2" fmla="*/ 143 w 153"/>
              <a:gd name="T3" fmla="*/ 111 h 147"/>
              <a:gd name="T4" fmla="*/ 116 w 153"/>
              <a:gd name="T5" fmla="*/ 137 h 147"/>
              <a:gd name="T6" fmla="*/ 79 w 153"/>
              <a:gd name="T7" fmla="*/ 147 h 147"/>
              <a:gd name="T8" fmla="*/ 49 w 153"/>
              <a:gd name="T9" fmla="*/ 142 h 147"/>
              <a:gd name="T10" fmla="*/ 24 w 153"/>
              <a:gd name="T11" fmla="*/ 126 h 147"/>
              <a:gd name="T12" fmla="*/ 6 w 153"/>
              <a:gd name="T13" fmla="*/ 103 h 147"/>
              <a:gd name="T14" fmla="*/ 0 w 153"/>
              <a:gd name="T15" fmla="*/ 73 h 147"/>
              <a:gd name="T16" fmla="*/ 11 w 153"/>
              <a:gd name="T17" fmla="*/ 36 h 147"/>
              <a:gd name="T18" fmla="*/ 40 w 153"/>
              <a:gd name="T19" fmla="*/ 10 h 147"/>
              <a:gd name="T20" fmla="*/ 79 w 153"/>
              <a:gd name="T21" fmla="*/ 0 h 147"/>
              <a:gd name="T22" fmla="*/ 116 w 153"/>
              <a:gd name="T23" fmla="*/ 10 h 147"/>
              <a:gd name="T24" fmla="*/ 143 w 153"/>
              <a:gd name="T25" fmla="*/ 37 h 147"/>
              <a:gd name="T26" fmla="*/ 153 w 153"/>
              <a:gd name="T27" fmla="*/ 73 h 147"/>
              <a:gd name="T28" fmla="*/ 144 w 153"/>
              <a:gd name="T29" fmla="*/ 73 h 147"/>
              <a:gd name="T30" fmla="*/ 124 w 153"/>
              <a:gd name="T31" fmla="*/ 38 h 147"/>
              <a:gd name="T32" fmla="*/ 75 w 153"/>
              <a:gd name="T33" fmla="*/ 29 h 147"/>
              <a:gd name="T34" fmla="*/ 47 w 153"/>
              <a:gd name="T35" fmla="*/ 31 h 147"/>
              <a:gd name="T36" fmla="*/ 27 w 153"/>
              <a:gd name="T37" fmla="*/ 39 h 147"/>
              <a:gd name="T38" fmla="*/ 18 w 153"/>
              <a:gd name="T39" fmla="*/ 48 h 147"/>
              <a:gd name="T40" fmla="*/ 11 w 153"/>
              <a:gd name="T41" fmla="*/ 60 h 147"/>
              <a:gd name="T42" fmla="*/ 9 w 153"/>
              <a:gd name="T43" fmla="*/ 73 h 147"/>
              <a:gd name="T44" fmla="*/ 14 w 153"/>
              <a:gd name="T45" fmla="*/ 93 h 147"/>
              <a:gd name="T46" fmla="*/ 27 w 153"/>
              <a:gd name="T47" fmla="*/ 109 h 147"/>
              <a:gd name="T48" fmla="*/ 48 w 153"/>
              <a:gd name="T49" fmla="*/ 117 h 147"/>
              <a:gd name="T50" fmla="*/ 75 w 153"/>
              <a:gd name="T51" fmla="*/ 118 h 147"/>
              <a:gd name="T52" fmla="*/ 109 w 153"/>
              <a:gd name="T53" fmla="*/ 115 h 147"/>
              <a:gd name="T54" fmla="*/ 134 w 153"/>
              <a:gd name="T55" fmla="*/ 102 h 147"/>
              <a:gd name="T56" fmla="*/ 144 w 153"/>
              <a:gd name="T57" fmla="*/ 73 h 147"/>
              <a:gd name="T58" fmla="*/ 144 w 153"/>
              <a:gd name="T59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147">
                <a:moveTo>
                  <a:pt x="153" y="73"/>
                </a:moveTo>
                <a:cubicBezTo>
                  <a:pt x="153" y="87"/>
                  <a:pt x="150" y="99"/>
                  <a:pt x="143" y="111"/>
                </a:cubicBezTo>
                <a:cubicBezTo>
                  <a:pt x="136" y="122"/>
                  <a:pt x="127" y="131"/>
                  <a:pt x="116" y="137"/>
                </a:cubicBezTo>
                <a:cubicBezTo>
                  <a:pt x="105" y="144"/>
                  <a:pt x="92" y="147"/>
                  <a:pt x="79" y="147"/>
                </a:cubicBezTo>
                <a:cubicBezTo>
                  <a:pt x="69" y="147"/>
                  <a:pt x="59" y="146"/>
                  <a:pt x="49" y="142"/>
                </a:cubicBezTo>
                <a:cubicBezTo>
                  <a:pt x="40" y="138"/>
                  <a:pt x="31" y="133"/>
                  <a:pt x="24" y="126"/>
                </a:cubicBezTo>
                <a:cubicBezTo>
                  <a:pt x="16" y="119"/>
                  <a:pt x="11" y="112"/>
                  <a:pt x="6" y="103"/>
                </a:cubicBezTo>
                <a:cubicBezTo>
                  <a:pt x="2" y="94"/>
                  <a:pt x="0" y="84"/>
                  <a:pt x="0" y="73"/>
                </a:cubicBezTo>
                <a:cubicBezTo>
                  <a:pt x="0" y="60"/>
                  <a:pt x="4" y="47"/>
                  <a:pt x="11" y="36"/>
                </a:cubicBezTo>
                <a:cubicBezTo>
                  <a:pt x="18" y="25"/>
                  <a:pt x="28" y="16"/>
                  <a:pt x="40" y="10"/>
                </a:cubicBezTo>
                <a:cubicBezTo>
                  <a:pt x="52" y="3"/>
                  <a:pt x="65" y="0"/>
                  <a:pt x="79" y="0"/>
                </a:cubicBezTo>
                <a:cubicBezTo>
                  <a:pt x="92" y="0"/>
                  <a:pt x="104" y="3"/>
                  <a:pt x="116" y="10"/>
                </a:cubicBezTo>
                <a:cubicBezTo>
                  <a:pt x="127" y="16"/>
                  <a:pt x="136" y="25"/>
                  <a:pt x="143" y="37"/>
                </a:cubicBezTo>
                <a:cubicBezTo>
                  <a:pt x="150" y="48"/>
                  <a:pt x="153" y="60"/>
                  <a:pt x="153" y="73"/>
                </a:cubicBezTo>
                <a:close/>
                <a:moveTo>
                  <a:pt x="144" y="73"/>
                </a:moveTo>
                <a:cubicBezTo>
                  <a:pt x="144" y="56"/>
                  <a:pt x="137" y="44"/>
                  <a:pt x="124" y="38"/>
                </a:cubicBezTo>
                <a:cubicBezTo>
                  <a:pt x="111" y="32"/>
                  <a:pt x="95" y="29"/>
                  <a:pt x="75" y="29"/>
                </a:cubicBezTo>
                <a:cubicBezTo>
                  <a:pt x="64" y="29"/>
                  <a:pt x="55" y="30"/>
                  <a:pt x="47" y="31"/>
                </a:cubicBezTo>
                <a:cubicBezTo>
                  <a:pt x="40" y="32"/>
                  <a:pt x="33" y="34"/>
                  <a:pt x="27" y="39"/>
                </a:cubicBezTo>
                <a:cubicBezTo>
                  <a:pt x="24" y="41"/>
                  <a:pt x="20" y="44"/>
                  <a:pt x="18" y="48"/>
                </a:cubicBezTo>
                <a:cubicBezTo>
                  <a:pt x="15" y="52"/>
                  <a:pt x="13" y="56"/>
                  <a:pt x="11" y="60"/>
                </a:cubicBezTo>
                <a:cubicBezTo>
                  <a:pt x="10" y="64"/>
                  <a:pt x="9" y="69"/>
                  <a:pt x="9" y="73"/>
                </a:cubicBezTo>
                <a:cubicBezTo>
                  <a:pt x="9" y="80"/>
                  <a:pt x="11" y="87"/>
                  <a:pt x="14" y="93"/>
                </a:cubicBezTo>
                <a:cubicBezTo>
                  <a:pt x="17" y="99"/>
                  <a:pt x="21" y="105"/>
                  <a:pt x="27" y="109"/>
                </a:cubicBezTo>
                <a:cubicBezTo>
                  <a:pt x="34" y="113"/>
                  <a:pt x="40" y="115"/>
                  <a:pt x="48" y="117"/>
                </a:cubicBezTo>
                <a:cubicBezTo>
                  <a:pt x="56" y="118"/>
                  <a:pt x="64" y="118"/>
                  <a:pt x="75" y="118"/>
                </a:cubicBezTo>
                <a:cubicBezTo>
                  <a:pt x="87" y="118"/>
                  <a:pt x="99" y="117"/>
                  <a:pt x="109" y="115"/>
                </a:cubicBezTo>
                <a:cubicBezTo>
                  <a:pt x="118" y="113"/>
                  <a:pt x="127" y="108"/>
                  <a:pt x="134" y="102"/>
                </a:cubicBezTo>
                <a:cubicBezTo>
                  <a:pt x="140" y="95"/>
                  <a:pt x="144" y="86"/>
                  <a:pt x="144" y="73"/>
                </a:cubicBezTo>
                <a:close/>
                <a:moveTo>
                  <a:pt x="144" y="7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" name="Freeform 157"/>
          <p:cNvSpPr>
            <a:spLocks noEditPoints="1"/>
          </p:cNvSpPr>
          <p:nvPr/>
        </p:nvSpPr>
        <p:spPr bwMode="auto">
          <a:xfrm>
            <a:off x="5000625" y="5969001"/>
            <a:ext cx="117475" cy="88900"/>
          </a:xfrm>
          <a:custGeom>
            <a:avLst/>
            <a:gdLst>
              <a:gd name="T0" fmla="*/ 148 w 148"/>
              <a:gd name="T1" fmla="*/ 113 h 113"/>
              <a:gd name="T2" fmla="*/ 136 w 148"/>
              <a:gd name="T3" fmla="*/ 113 h 113"/>
              <a:gd name="T4" fmla="*/ 134 w 148"/>
              <a:gd name="T5" fmla="*/ 94 h 113"/>
              <a:gd name="T6" fmla="*/ 125 w 148"/>
              <a:gd name="T7" fmla="*/ 87 h 113"/>
              <a:gd name="T8" fmla="*/ 34 w 148"/>
              <a:gd name="T9" fmla="*/ 87 h 113"/>
              <a:gd name="T10" fmla="*/ 22 w 148"/>
              <a:gd name="T11" fmla="*/ 90 h 113"/>
              <a:gd name="T12" fmla="*/ 17 w 148"/>
              <a:gd name="T13" fmla="*/ 98 h 113"/>
              <a:gd name="T14" fmla="*/ 16 w 148"/>
              <a:gd name="T15" fmla="*/ 113 h 113"/>
              <a:gd name="T16" fmla="*/ 4 w 148"/>
              <a:gd name="T17" fmla="*/ 113 h 113"/>
              <a:gd name="T18" fmla="*/ 0 w 148"/>
              <a:gd name="T19" fmla="*/ 65 h 113"/>
              <a:gd name="T20" fmla="*/ 33 w 148"/>
              <a:gd name="T21" fmla="*/ 65 h 113"/>
              <a:gd name="T22" fmla="*/ 9 w 148"/>
              <a:gd name="T23" fmla="*/ 50 h 113"/>
              <a:gd name="T24" fmla="*/ 0 w 148"/>
              <a:gd name="T25" fmla="*/ 26 h 113"/>
              <a:gd name="T26" fmla="*/ 6 w 148"/>
              <a:gd name="T27" fmla="*/ 8 h 113"/>
              <a:gd name="T28" fmla="*/ 22 w 148"/>
              <a:gd name="T29" fmla="*/ 0 h 113"/>
              <a:gd name="T30" fmla="*/ 32 w 148"/>
              <a:gd name="T31" fmla="*/ 5 h 113"/>
              <a:gd name="T32" fmla="*/ 37 w 148"/>
              <a:gd name="T33" fmla="*/ 15 h 113"/>
              <a:gd name="T34" fmla="*/ 32 w 148"/>
              <a:gd name="T35" fmla="*/ 26 h 113"/>
              <a:gd name="T36" fmla="*/ 22 w 148"/>
              <a:gd name="T37" fmla="*/ 30 h 113"/>
              <a:gd name="T38" fmla="*/ 9 w 148"/>
              <a:gd name="T39" fmla="*/ 24 h 113"/>
              <a:gd name="T40" fmla="*/ 9 w 148"/>
              <a:gd name="T41" fmla="*/ 26 h 113"/>
              <a:gd name="T42" fmla="*/ 19 w 148"/>
              <a:gd name="T43" fmla="*/ 48 h 113"/>
              <a:gd name="T44" fmla="*/ 43 w 148"/>
              <a:gd name="T45" fmla="*/ 60 h 113"/>
              <a:gd name="T46" fmla="*/ 71 w 148"/>
              <a:gd name="T47" fmla="*/ 64 h 113"/>
              <a:gd name="T48" fmla="*/ 125 w 148"/>
              <a:gd name="T49" fmla="*/ 64 h 113"/>
              <a:gd name="T50" fmla="*/ 136 w 148"/>
              <a:gd name="T51" fmla="*/ 31 h 113"/>
              <a:gd name="T52" fmla="*/ 148 w 148"/>
              <a:gd name="T53" fmla="*/ 31 h 113"/>
              <a:gd name="T54" fmla="*/ 148 w 148"/>
              <a:gd name="T55" fmla="*/ 113 h 113"/>
              <a:gd name="T56" fmla="*/ 148 w 148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" h="113">
                <a:moveTo>
                  <a:pt x="148" y="113"/>
                </a:moveTo>
                <a:lnTo>
                  <a:pt x="136" y="113"/>
                </a:lnTo>
                <a:cubicBezTo>
                  <a:pt x="136" y="106"/>
                  <a:pt x="135" y="99"/>
                  <a:pt x="134" y="94"/>
                </a:cubicBezTo>
                <a:cubicBezTo>
                  <a:pt x="133" y="90"/>
                  <a:pt x="130" y="87"/>
                  <a:pt x="125" y="87"/>
                </a:cubicBezTo>
                <a:lnTo>
                  <a:pt x="34" y="87"/>
                </a:lnTo>
                <a:cubicBezTo>
                  <a:pt x="29" y="87"/>
                  <a:pt x="24" y="88"/>
                  <a:pt x="22" y="90"/>
                </a:cubicBezTo>
                <a:cubicBezTo>
                  <a:pt x="19" y="91"/>
                  <a:pt x="17" y="94"/>
                  <a:pt x="17" y="98"/>
                </a:cubicBezTo>
                <a:cubicBezTo>
                  <a:pt x="16" y="101"/>
                  <a:pt x="16" y="106"/>
                  <a:pt x="16" y="113"/>
                </a:cubicBezTo>
                <a:lnTo>
                  <a:pt x="4" y="113"/>
                </a:lnTo>
                <a:lnTo>
                  <a:pt x="0" y="65"/>
                </a:lnTo>
                <a:lnTo>
                  <a:pt x="33" y="65"/>
                </a:lnTo>
                <a:cubicBezTo>
                  <a:pt x="23" y="62"/>
                  <a:pt x="15" y="57"/>
                  <a:pt x="9" y="50"/>
                </a:cubicBezTo>
                <a:cubicBezTo>
                  <a:pt x="3" y="44"/>
                  <a:pt x="0" y="35"/>
                  <a:pt x="0" y="26"/>
                </a:cubicBezTo>
                <a:cubicBezTo>
                  <a:pt x="0" y="19"/>
                  <a:pt x="2" y="13"/>
                  <a:pt x="6" y="8"/>
                </a:cubicBezTo>
                <a:cubicBezTo>
                  <a:pt x="10" y="3"/>
                  <a:pt x="15" y="0"/>
                  <a:pt x="22" y="0"/>
                </a:cubicBezTo>
                <a:cubicBezTo>
                  <a:pt x="26" y="0"/>
                  <a:pt x="29" y="2"/>
                  <a:pt x="32" y="5"/>
                </a:cubicBezTo>
                <a:cubicBezTo>
                  <a:pt x="35" y="8"/>
                  <a:pt x="37" y="11"/>
                  <a:pt x="37" y="15"/>
                </a:cubicBezTo>
                <a:cubicBezTo>
                  <a:pt x="37" y="20"/>
                  <a:pt x="35" y="23"/>
                  <a:pt x="32" y="26"/>
                </a:cubicBezTo>
                <a:cubicBezTo>
                  <a:pt x="29" y="29"/>
                  <a:pt x="26" y="30"/>
                  <a:pt x="22" y="30"/>
                </a:cubicBezTo>
                <a:cubicBezTo>
                  <a:pt x="16" y="30"/>
                  <a:pt x="11" y="28"/>
                  <a:pt x="9" y="24"/>
                </a:cubicBezTo>
                <a:lnTo>
                  <a:pt x="9" y="26"/>
                </a:lnTo>
                <a:cubicBezTo>
                  <a:pt x="9" y="35"/>
                  <a:pt x="12" y="42"/>
                  <a:pt x="19" y="48"/>
                </a:cubicBezTo>
                <a:cubicBezTo>
                  <a:pt x="25" y="54"/>
                  <a:pt x="33" y="58"/>
                  <a:pt x="43" y="60"/>
                </a:cubicBezTo>
                <a:cubicBezTo>
                  <a:pt x="53" y="63"/>
                  <a:pt x="62" y="64"/>
                  <a:pt x="71" y="64"/>
                </a:cubicBezTo>
                <a:lnTo>
                  <a:pt x="125" y="64"/>
                </a:lnTo>
                <a:cubicBezTo>
                  <a:pt x="132" y="64"/>
                  <a:pt x="136" y="53"/>
                  <a:pt x="136" y="31"/>
                </a:cubicBezTo>
                <a:lnTo>
                  <a:pt x="148" y="31"/>
                </a:lnTo>
                <a:lnTo>
                  <a:pt x="148" y="113"/>
                </a:lnTo>
                <a:close/>
                <a:moveTo>
                  <a:pt x="148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" name="Freeform 158"/>
          <p:cNvSpPr>
            <a:spLocks noEditPoints="1"/>
          </p:cNvSpPr>
          <p:nvPr/>
        </p:nvSpPr>
        <p:spPr bwMode="auto">
          <a:xfrm>
            <a:off x="4921250" y="5810251"/>
            <a:ext cx="261938" cy="34925"/>
          </a:xfrm>
          <a:custGeom>
            <a:avLst/>
            <a:gdLst>
              <a:gd name="T0" fmla="*/ 333 w 333"/>
              <a:gd name="T1" fmla="*/ 45 h 45"/>
              <a:gd name="T2" fmla="*/ 0 w 333"/>
              <a:gd name="T3" fmla="*/ 45 h 45"/>
              <a:gd name="T4" fmla="*/ 0 w 333"/>
              <a:gd name="T5" fmla="*/ 0 h 45"/>
              <a:gd name="T6" fmla="*/ 13 w 333"/>
              <a:gd name="T7" fmla="*/ 0 h 45"/>
              <a:gd name="T8" fmla="*/ 13 w 333"/>
              <a:gd name="T9" fmla="*/ 32 h 45"/>
              <a:gd name="T10" fmla="*/ 320 w 333"/>
              <a:gd name="T11" fmla="*/ 32 h 45"/>
              <a:gd name="T12" fmla="*/ 320 w 333"/>
              <a:gd name="T13" fmla="*/ 0 h 45"/>
              <a:gd name="T14" fmla="*/ 333 w 333"/>
              <a:gd name="T15" fmla="*/ 0 h 45"/>
              <a:gd name="T16" fmla="*/ 333 w 333"/>
              <a:gd name="T17" fmla="*/ 45 h 45"/>
              <a:gd name="T18" fmla="*/ 333 w 333"/>
              <a:gd name="T1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45">
                <a:moveTo>
                  <a:pt x="333" y="45"/>
                </a:moveTo>
                <a:lnTo>
                  <a:pt x="0" y="45"/>
                </a:lnTo>
                <a:lnTo>
                  <a:pt x="0" y="0"/>
                </a:lnTo>
                <a:lnTo>
                  <a:pt x="13" y="0"/>
                </a:lnTo>
                <a:lnTo>
                  <a:pt x="13" y="32"/>
                </a:lnTo>
                <a:lnTo>
                  <a:pt x="320" y="32"/>
                </a:lnTo>
                <a:lnTo>
                  <a:pt x="320" y="0"/>
                </a:lnTo>
                <a:lnTo>
                  <a:pt x="333" y="0"/>
                </a:lnTo>
                <a:lnTo>
                  <a:pt x="333" y="45"/>
                </a:lnTo>
                <a:close/>
                <a:moveTo>
                  <a:pt x="333" y="4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" name="Freeform 159"/>
          <p:cNvSpPr>
            <a:spLocks noEditPoints="1"/>
          </p:cNvSpPr>
          <p:nvPr/>
        </p:nvSpPr>
        <p:spPr bwMode="auto">
          <a:xfrm>
            <a:off x="4921250" y="5600701"/>
            <a:ext cx="211138" cy="188913"/>
          </a:xfrm>
          <a:custGeom>
            <a:avLst/>
            <a:gdLst>
              <a:gd name="T0" fmla="*/ 262 w 268"/>
              <a:gd name="T1" fmla="*/ 212 h 240"/>
              <a:gd name="T2" fmla="*/ 258 w 268"/>
              <a:gd name="T3" fmla="*/ 211 h 240"/>
              <a:gd name="T4" fmla="*/ 33 w 268"/>
              <a:gd name="T5" fmla="*/ 60 h 240"/>
              <a:gd name="T6" fmla="*/ 44 w 268"/>
              <a:gd name="T7" fmla="*/ 104 h 240"/>
              <a:gd name="T8" fmla="*/ 31 w 268"/>
              <a:gd name="T9" fmla="*/ 154 h 240"/>
              <a:gd name="T10" fmla="*/ 67 w 268"/>
              <a:gd name="T11" fmla="*/ 148 h 240"/>
              <a:gd name="T12" fmla="*/ 89 w 268"/>
              <a:gd name="T13" fmla="*/ 150 h 240"/>
              <a:gd name="T14" fmla="*/ 111 w 268"/>
              <a:gd name="T15" fmla="*/ 158 h 240"/>
              <a:gd name="T16" fmla="*/ 128 w 268"/>
              <a:gd name="T17" fmla="*/ 172 h 240"/>
              <a:gd name="T18" fmla="*/ 134 w 268"/>
              <a:gd name="T19" fmla="*/ 191 h 240"/>
              <a:gd name="T20" fmla="*/ 124 w 268"/>
              <a:gd name="T21" fmla="*/ 218 h 240"/>
              <a:gd name="T22" fmla="*/ 98 w 268"/>
              <a:gd name="T23" fmla="*/ 235 h 240"/>
              <a:gd name="T24" fmla="*/ 67 w 268"/>
              <a:gd name="T25" fmla="*/ 240 h 240"/>
              <a:gd name="T26" fmla="*/ 36 w 268"/>
              <a:gd name="T27" fmla="*/ 235 h 240"/>
              <a:gd name="T28" fmla="*/ 10 w 268"/>
              <a:gd name="T29" fmla="*/ 218 h 240"/>
              <a:gd name="T30" fmla="*/ 0 w 268"/>
              <a:gd name="T31" fmla="*/ 191 h 240"/>
              <a:gd name="T32" fmla="*/ 10 w 268"/>
              <a:gd name="T33" fmla="*/ 168 h 240"/>
              <a:gd name="T34" fmla="*/ 36 w 268"/>
              <a:gd name="T35" fmla="*/ 104 h 240"/>
              <a:gd name="T36" fmla="*/ 27 w 268"/>
              <a:gd name="T37" fmla="*/ 68 h 240"/>
              <a:gd name="T38" fmla="*/ 2 w 268"/>
              <a:gd name="T39" fmla="*/ 40 h 240"/>
              <a:gd name="T40" fmla="*/ 0 w 268"/>
              <a:gd name="T41" fmla="*/ 35 h 240"/>
              <a:gd name="T42" fmla="*/ 1 w 268"/>
              <a:gd name="T43" fmla="*/ 30 h 240"/>
              <a:gd name="T44" fmla="*/ 6 w 268"/>
              <a:gd name="T45" fmla="*/ 28 h 240"/>
              <a:gd name="T46" fmla="*/ 10 w 268"/>
              <a:gd name="T47" fmla="*/ 29 h 240"/>
              <a:gd name="T48" fmla="*/ 266 w 268"/>
              <a:gd name="T49" fmla="*/ 201 h 240"/>
              <a:gd name="T50" fmla="*/ 268 w 268"/>
              <a:gd name="T51" fmla="*/ 206 h 240"/>
              <a:gd name="T52" fmla="*/ 266 w 268"/>
              <a:gd name="T53" fmla="*/ 211 h 240"/>
              <a:gd name="T54" fmla="*/ 262 w 268"/>
              <a:gd name="T55" fmla="*/ 212 h 240"/>
              <a:gd name="T56" fmla="*/ 125 w 268"/>
              <a:gd name="T57" fmla="*/ 191 h 240"/>
              <a:gd name="T58" fmla="*/ 106 w 268"/>
              <a:gd name="T59" fmla="*/ 166 h 240"/>
              <a:gd name="T60" fmla="*/ 67 w 268"/>
              <a:gd name="T61" fmla="*/ 158 h 240"/>
              <a:gd name="T62" fmla="*/ 42 w 268"/>
              <a:gd name="T63" fmla="*/ 161 h 240"/>
              <a:gd name="T64" fmla="*/ 18 w 268"/>
              <a:gd name="T65" fmla="*/ 172 h 240"/>
              <a:gd name="T66" fmla="*/ 8 w 268"/>
              <a:gd name="T67" fmla="*/ 191 h 240"/>
              <a:gd name="T68" fmla="*/ 27 w 268"/>
              <a:gd name="T69" fmla="*/ 213 h 240"/>
              <a:gd name="T70" fmla="*/ 67 w 268"/>
              <a:gd name="T71" fmla="*/ 218 h 240"/>
              <a:gd name="T72" fmla="*/ 107 w 268"/>
              <a:gd name="T73" fmla="*/ 213 h 240"/>
              <a:gd name="T74" fmla="*/ 125 w 268"/>
              <a:gd name="T75" fmla="*/ 191 h 240"/>
              <a:gd name="T76" fmla="*/ 268 w 268"/>
              <a:gd name="T77" fmla="*/ 43 h 240"/>
              <a:gd name="T78" fmla="*/ 258 w 268"/>
              <a:gd name="T79" fmla="*/ 70 h 240"/>
              <a:gd name="T80" fmla="*/ 232 w 268"/>
              <a:gd name="T81" fmla="*/ 87 h 240"/>
              <a:gd name="T82" fmla="*/ 201 w 268"/>
              <a:gd name="T83" fmla="*/ 92 h 240"/>
              <a:gd name="T84" fmla="*/ 170 w 268"/>
              <a:gd name="T85" fmla="*/ 87 h 240"/>
              <a:gd name="T86" fmla="*/ 144 w 268"/>
              <a:gd name="T87" fmla="*/ 70 h 240"/>
              <a:gd name="T88" fmla="*/ 134 w 268"/>
              <a:gd name="T89" fmla="*/ 43 h 240"/>
              <a:gd name="T90" fmla="*/ 145 w 268"/>
              <a:gd name="T91" fmla="*/ 19 h 240"/>
              <a:gd name="T92" fmla="*/ 172 w 268"/>
              <a:gd name="T93" fmla="*/ 5 h 240"/>
              <a:gd name="T94" fmla="*/ 201 w 268"/>
              <a:gd name="T95" fmla="*/ 0 h 240"/>
              <a:gd name="T96" fmla="*/ 223 w 268"/>
              <a:gd name="T97" fmla="*/ 3 h 240"/>
              <a:gd name="T98" fmla="*/ 245 w 268"/>
              <a:gd name="T99" fmla="*/ 10 h 240"/>
              <a:gd name="T100" fmla="*/ 262 w 268"/>
              <a:gd name="T101" fmla="*/ 24 h 240"/>
              <a:gd name="T102" fmla="*/ 268 w 268"/>
              <a:gd name="T103" fmla="*/ 43 h 240"/>
              <a:gd name="T104" fmla="*/ 260 w 268"/>
              <a:gd name="T105" fmla="*/ 43 h 240"/>
              <a:gd name="T106" fmla="*/ 250 w 268"/>
              <a:gd name="T107" fmla="*/ 24 h 240"/>
              <a:gd name="T108" fmla="*/ 226 w 268"/>
              <a:gd name="T109" fmla="*/ 13 h 240"/>
              <a:gd name="T110" fmla="*/ 201 w 268"/>
              <a:gd name="T111" fmla="*/ 10 h 240"/>
              <a:gd name="T112" fmla="*/ 162 w 268"/>
              <a:gd name="T113" fmla="*/ 18 h 240"/>
              <a:gd name="T114" fmla="*/ 143 w 268"/>
              <a:gd name="T115" fmla="*/ 43 h 240"/>
              <a:gd name="T116" fmla="*/ 161 w 268"/>
              <a:gd name="T117" fmla="*/ 65 h 240"/>
              <a:gd name="T118" fmla="*/ 201 w 268"/>
              <a:gd name="T119" fmla="*/ 71 h 240"/>
              <a:gd name="T120" fmla="*/ 241 w 268"/>
              <a:gd name="T121" fmla="*/ 65 h 240"/>
              <a:gd name="T122" fmla="*/ 260 w 268"/>
              <a:gd name="T123" fmla="*/ 43 h 240"/>
              <a:gd name="T124" fmla="*/ 260 w 268"/>
              <a:gd name="T125" fmla="*/ 4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8" h="240">
                <a:moveTo>
                  <a:pt x="262" y="212"/>
                </a:moveTo>
                <a:cubicBezTo>
                  <a:pt x="260" y="212"/>
                  <a:pt x="259" y="212"/>
                  <a:pt x="258" y="211"/>
                </a:cubicBezTo>
                <a:lnTo>
                  <a:pt x="33" y="60"/>
                </a:lnTo>
                <a:cubicBezTo>
                  <a:pt x="41" y="74"/>
                  <a:pt x="44" y="88"/>
                  <a:pt x="44" y="104"/>
                </a:cubicBezTo>
                <a:cubicBezTo>
                  <a:pt x="44" y="122"/>
                  <a:pt x="40" y="138"/>
                  <a:pt x="31" y="154"/>
                </a:cubicBezTo>
                <a:cubicBezTo>
                  <a:pt x="42" y="150"/>
                  <a:pt x="54" y="148"/>
                  <a:pt x="67" y="148"/>
                </a:cubicBezTo>
                <a:cubicBezTo>
                  <a:pt x="74" y="148"/>
                  <a:pt x="81" y="149"/>
                  <a:pt x="89" y="150"/>
                </a:cubicBezTo>
                <a:cubicBezTo>
                  <a:pt x="97" y="152"/>
                  <a:pt x="104" y="155"/>
                  <a:pt x="111" y="158"/>
                </a:cubicBezTo>
                <a:cubicBezTo>
                  <a:pt x="117" y="162"/>
                  <a:pt x="123" y="166"/>
                  <a:pt x="128" y="172"/>
                </a:cubicBezTo>
                <a:cubicBezTo>
                  <a:pt x="132" y="177"/>
                  <a:pt x="134" y="183"/>
                  <a:pt x="134" y="191"/>
                </a:cubicBezTo>
                <a:cubicBezTo>
                  <a:pt x="134" y="201"/>
                  <a:pt x="131" y="210"/>
                  <a:pt x="124" y="218"/>
                </a:cubicBezTo>
                <a:cubicBezTo>
                  <a:pt x="117" y="225"/>
                  <a:pt x="108" y="231"/>
                  <a:pt x="98" y="235"/>
                </a:cubicBezTo>
                <a:cubicBezTo>
                  <a:pt x="87" y="238"/>
                  <a:pt x="77" y="240"/>
                  <a:pt x="67" y="240"/>
                </a:cubicBezTo>
                <a:cubicBezTo>
                  <a:pt x="57" y="240"/>
                  <a:pt x="47" y="238"/>
                  <a:pt x="36" y="235"/>
                </a:cubicBezTo>
                <a:cubicBezTo>
                  <a:pt x="26" y="231"/>
                  <a:pt x="17" y="225"/>
                  <a:pt x="10" y="218"/>
                </a:cubicBezTo>
                <a:cubicBezTo>
                  <a:pt x="3" y="210"/>
                  <a:pt x="0" y="201"/>
                  <a:pt x="0" y="191"/>
                </a:cubicBezTo>
                <a:cubicBezTo>
                  <a:pt x="0" y="183"/>
                  <a:pt x="3" y="175"/>
                  <a:pt x="10" y="168"/>
                </a:cubicBezTo>
                <a:cubicBezTo>
                  <a:pt x="27" y="150"/>
                  <a:pt x="36" y="129"/>
                  <a:pt x="36" y="104"/>
                </a:cubicBezTo>
                <a:cubicBezTo>
                  <a:pt x="36" y="91"/>
                  <a:pt x="33" y="79"/>
                  <a:pt x="27" y="68"/>
                </a:cubicBezTo>
                <a:cubicBezTo>
                  <a:pt x="21" y="56"/>
                  <a:pt x="13" y="47"/>
                  <a:pt x="2" y="40"/>
                </a:cubicBezTo>
                <a:cubicBezTo>
                  <a:pt x="1" y="39"/>
                  <a:pt x="0" y="37"/>
                  <a:pt x="0" y="35"/>
                </a:cubicBezTo>
                <a:cubicBezTo>
                  <a:pt x="0" y="33"/>
                  <a:pt x="0" y="31"/>
                  <a:pt x="1" y="30"/>
                </a:cubicBezTo>
                <a:cubicBezTo>
                  <a:pt x="3" y="28"/>
                  <a:pt x="4" y="28"/>
                  <a:pt x="6" y="28"/>
                </a:cubicBezTo>
                <a:cubicBezTo>
                  <a:pt x="7" y="28"/>
                  <a:pt x="9" y="28"/>
                  <a:pt x="10" y="29"/>
                </a:cubicBezTo>
                <a:lnTo>
                  <a:pt x="266" y="201"/>
                </a:lnTo>
                <a:cubicBezTo>
                  <a:pt x="268" y="202"/>
                  <a:pt x="268" y="203"/>
                  <a:pt x="268" y="206"/>
                </a:cubicBezTo>
                <a:cubicBezTo>
                  <a:pt x="268" y="208"/>
                  <a:pt x="268" y="209"/>
                  <a:pt x="266" y="211"/>
                </a:cubicBezTo>
                <a:cubicBezTo>
                  <a:pt x="265" y="212"/>
                  <a:pt x="263" y="212"/>
                  <a:pt x="262" y="212"/>
                </a:cubicBezTo>
                <a:close/>
                <a:moveTo>
                  <a:pt x="125" y="191"/>
                </a:moveTo>
                <a:cubicBezTo>
                  <a:pt x="125" y="180"/>
                  <a:pt x="119" y="172"/>
                  <a:pt x="106" y="166"/>
                </a:cubicBezTo>
                <a:cubicBezTo>
                  <a:pt x="93" y="160"/>
                  <a:pt x="80" y="158"/>
                  <a:pt x="67" y="158"/>
                </a:cubicBezTo>
                <a:cubicBezTo>
                  <a:pt x="59" y="158"/>
                  <a:pt x="51" y="159"/>
                  <a:pt x="42" y="161"/>
                </a:cubicBezTo>
                <a:cubicBezTo>
                  <a:pt x="33" y="163"/>
                  <a:pt x="25" y="167"/>
                  <a:pt x="18" y="172"/>
                </a:cubicBezTo>
                <a:cubicBezTo>
                  <a:pt x="12" y="177"/>
                  <a:pt x="8" y="183"/>
                  <a:pt x="8" y="191"/>
                </a:cubicBezTo>
                <a:cubicBezTo>
                  <a:pt x="8" y="202"/>
                  <a:pt x="14" y="209"/>
                  <a:pt x="27" y="213"/>
                </a:cubicBezTo>
                <a:cubicBezTo>
                  <a:pt x="39" y="216"/>
                  <a:pt x="53" y="218"/>
                  <a:pt x="67" y="218"/>
                </a:cubicBezTo>
                <a:cubicBezTo>
                  <a:pt x="81" y="218"/>
                  <a:pt x="94" y="216"/>
                  <a:pt x="107" y="213"/>
                </a:cubicBezTo>
                <a:cubicBezTo>
                  <a:pt x="119" y="209"/>
                  <a:pt x="125" y="202"/>
                  <a:pt x="125" y="191"/>
                </a:cubicBezTo>
                <a:close/>
                <a:moveTo>
                  <a:pt x="268" y="43"/>
                </a:moveTo>
                <a:cubicBezTo>
                  <a:pt x="268" y="54"/>
                  <a:pt x="265" y="63"/>
                  <a:pt x="258" y="70"/>
                </a:cubicBezTo>
                <a:cubicBezTo>
                  <a:pt x="251" y="77"/>
                  <a:pt x="242" y="83"/>
                  <a:pt x="232" y="87"/>
                </a:cubicBezTo>
                <a:cubicBezTo>
                  <a:pt x="221" y="91"/>
                  <a:pt x="211" y="92"/>
                  <a:pt x="201" y="92"/>
                </a:cubicBezTo>
                <a:cubicBezTo>
                  <a:pt x="191" y="92"/>
                  <a:pt x="181" y="91"/>
                  <a:pt x="170" y="87"/>
                </a:cubicBezTo>
                <a:cubicBezTo>
                  <a:pt x="160" y="83"/>
                  <a:pt x="151" y="77"/>
                  <a:pt x="144" y="70"/>
                </a:cubicBezTo>
                <a:cubicBezTo>
                  <a:pt x="138" y="63"/>
                  <a:pt x="134" y="54"/>
                  <a:pt x="134" y="43"/>
                </a:cubicBezTo>
                <a:cubicBezTo>
                  <a:pt x="134" y="33"/>
                  <a:pt x="138" y="25"/>
                  <a:pt x="145" y="19"/>
                </a:cubicBezTo>
                <a:cubicBezTo>
                  <a:pt x="152" y="12"/>
                  <a:pt x="161" y="8"/>
                  <a:pt x="172" y="5"/>
                </a:cubicBezTo>
                <a:cubicBezTo>
                  <a:pt x="182" y="2"/>
                  <a:pt x="192" y="0"/>
                  <a:pt x="201" y="0"/>
                </a:cubicBezTo>
                <a:cubicBezTo>
                  <a:pt x="208" y="0"/>
                  <a:pt x="215" y="1"/>
                  <a:pt x="223" y="3"/>
                </a:cubicBezTo>
                <a:cubicBezTo>
                  <a:pt x="231" y="4"/>
                  <a:pt x="238" y="7"/>
                  <a:pt x="245" y="10"/>
                </a:cubicBezTo>
                <a:cubicBezTo>
                  <a:pt x="252" y="14"/>
                  <a:pt x="257" y="18"/>
                  <a:pt x="262" y="24"/>
                </a:cubicBezTo>
                <a:cubicBezTo>
                  <a:pt x="266" y="29"/>
                  <a:pt x="268" y="36"/>
                  <a:pt x="268" y="43"/>
                </a:cubicBezTo>
                <a:close/>
                <a:moveTo>
                  <a:pt x="260" y="43"/>
                </a:moveTo>
                <a:cubicBezTo>
                  <a:pt x="260" y="36"/>
                  <a:pt x="256" y="30"/>
                  <a:pt x="250" y="24"/>
                </a:cubicBezTo>
                <a:cubicBezTo>
                  <a:pt x="243" y="19"/>
                  <a:pt x="235" y="16"/>
                  <a:pt x="226" y="13"/>
                </a:cubicBezTo>
                <a:cubicBezTo>
                  <a:pt x="217" y="11"/>
                  <a:pt x="208" y="10"/>
                  <a:pt x="201" y="10"/>
                </a:cubicBezTo>
                <a:cubicBezTo>
                  <a:pt x="188" y="10"/>
                  <a:pt x="175" y="13"/>
                  <a:pt x="162" y="18"/>
                </a:cubicBezTo>
                <a:cubicBezTo>
                  <a:pt x="149" y="24"/>
                  <a:pt x="143" y="32"/>
                  <a:pt x="143" y="43"/>
                </a:cubicBezTo>
                <a:cubicBezTo>
                  <a:pt x="143" y="54"/>
                  <a:pt x="149" y="62"/>
                  <a:pt x="161" y="65"/>
                </a:cubicBezTo>
                <a:cubicBezTo>
                  <a:pt x="173" y="69"/>
                  <a:pt x="187" y="71"/>
                  <a:pt x="201" y="71"/>
                </a:cubicBezTo>
                <a:cubicBezTo>
                  <a:pt x="215" y="71"/>
                  <a:pt x="229" y="69"/>
                  <a:pt x="241" y="65"/>
                </a:cubicBezTo>
                <a:cubicBezTo>
                  <a:pt x="253" y="61"/>
                  <a:pt x="260" y="54"/>
                  <a:pt x="260" y="43"/>
                </a:cubicBezTo>
                <a:close/>
                <a:moveTo>
                  <a:pt x="260" y="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" name="Freeform 160"/>
          <p:cNvSpPr>
            <a:spLocks noEditPoints="1"/>
          </p:cNvSpPr>
          <p:nvPr/>
        </p:nvSpPr>
        <p:spPr bwMode="auto">
          <a:xfrm>
            <a:off x="4999038" y="5376863"/>
            <a:ext cx="120650" cy="115888"/>
          </a:xfrm>
          <a:custGeom>
            <a:avLst/>
            <a:gdLst>
              <a:gd name="T0" fmla="*/ 153 w 153"/>
              <a:gd name="T1" fmla="*/ 73 h 147"/>
              <a:gd name="T2" fmla="*/ 143 w 153"/>
              <a:gd name="T3" fmla="*/ 111 h 147"/>
              <a:gd name="T4" fmla="*/ 116 w 153"/>
              <a:gd name="T5" fmla="*/ 138 h 147"/>
              <a:gd name="T6" fmla="*/ 79 w 153"/>
              <a:gd name="T7" fmla="*/ 147 h 147"/>
              <a:gd name="T8" fmla="*/ 49 w 153"/>
              <a:gd name="T9" fmla="*/ 142 h 147"/>
              <a:gd name="T10" fmla="*/ 24 w 153"/>
              <a:gd name="T11" fmla="*/ 126 h 147"/>
              <a:gd name="T12" fmla="*/ 6 w 153"/>
              <a:gd name="T13" fmla="*/ 103 h 147"/>
              <a:gd name="T14" fmla="*/ 0 w 153"/>
              <a:gd name="T15" fmla="*/ 73 h 147"/>
              <a:gd name="T16" fmla="*/ 11 w 153"/>
              <a:gd name="T17" fmla="*/ 36 h 147"/>
              <a:gd name="T18" fmla="*/ 40 w 153"/>
              <a:gd name="T19" fmla="*/ 10 h 147"/>
              <a:gd name="T20" fmla="*/ 79 w 153"/>
              <a:gd name="T21" fmla="*/ 0 h 147"/>
              <a:gd name="T22" fmla="*/ 116 w 153"/>
              <a:gd name="T23" fmla="*/ 10 h 147"/>
              <a:gd name="T24" fmla="*/ 143 w 153"/>
              <a:gd name="T25" fmla="*/ 37 h 147"/>
              <a:gd name="T26" fmla="*/ 153 w 153"/>
              <a:gd name="T27" fmla="*/ 73 h 147"/>
              <a:gd name="T28" fmla="*/ 144 w 153"/>
              <a:gd name="T29" fmla="*/ 73 h 147"/>
              <a:gd name="T30" fmla="*/ 124 w 153"/>
              <a:gd name="T31" fmla="*/ 38 h 147"/>
              <a:gd name="T32" fmla="*/ 75 w 153"/>
              <a:gd name="T33" fmla="*/ 29 h 147"/>
              <a:gd name="T34" fmla="*/ 47 w 153"/>
              <a:gd name="T35" fmla="*/ 31 h 147"/>
              <a:gd name="T36" fmla="*/ 27 w 153"/>
              <a:gd name="T37" fmla="*/ 39 h 147"/>
              <a:gd name="T38" fmla="*/ 18 w 153"/>
              <a:gd name="T39" fmla="*/ 48 h 147"/>
              <a:gd name="T40" fmla="*/ 11 w 153"/>
              <a:gd name="T41" fmla="*/ 60 h 147"/>
              <a:gd name="T42" fmla="*/ 9 w 153"/>
              <a:gd name="T43" fmla="*/ 73 h 147"/>
              <a:gd name="T44" fmla="*/ 14 w 153"/>
              <a:gd name="T45" fmla="*/ 93 h 147"/>
              <a:gd name="T46" fmla="*/ 27 w 153"/>
              <a:gd name="T47" fmla="*/ 109 h 147"/>
              <a:gd name="T48" fmla="*/ 48 w 153"/>
              <a:gd name="T49" fmla="*/ 117 h 147"/>
              <a:gd name="T50" fmla="*/ 75 w 153"/>
              <a:gd name="T51" fmla="*/ 118 h 147"/>
              <a:gd name="T52" fmla="*/ 109 w 153"/>
              <a:gd name="T53" fmla="*/ 115 h 147"/>
              <a:gd name="T54" fmla="*/ 134 w 153"/>
              <a:gd name="T55" fmla="*/ 102 h 147"/>
              <a:gd name="T56" fmla="*/ 144 w 153"/>
              <a:gd name="T57" fmla="*/ 73 h 147"/>
              <a:gd name="T58" fmla="*/ 144 w 153"/>
              <a:gd name="T59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147">
                <a:moveTo>
                  <a:pt x="153" y="73"/>
                </a:moveTo>
                <a:cubicBezTo>
                  <a:pt x="153" y="87"/>
                  <a:pt x="150" y="99"/>
                  <a:pt x="143" y="111"/>
                </a:cubicBezTo>
                <a:cubicBezTo>
                  <a:pt x="136" y="122"/>
                  <a:pt x="127" y="131"/>
                  <a:pt x="116" y="138"/>
                </a:cubicBezTo>
                <a:cubicBezTo>
                  <a:pt x="105" y="144"/>
                  <a:pt x="92" y="147"/>
                  <a:pt x="79" y="147"/>
                </a:cubicBezTo>
                <a:cubicBezTo>
                  <a:pt x="69" y="147"/>
                  <a:pt x="59" y="146"/>
                  <a:pt x="49" y="142"/>
                </a:cubicBezTo>
                <a:cubicBezTo>
                  <a:pt x="40" y="138"/>
                  <a:pt x="31" y="133"/>
                  <a:pt x="24" y="126"/>
                </a:cubicBezTo>
                <a:cubicBezTo>
                  <a:pt x="16" y="120"/>
                  <a:pt x="11" y="112"/>
                  <a:pt x="6" y="103"/>
                </a:cubicBezTo>
                <a:cubicBezTo>
                  <a:pt x="2" y="94"/>
                  <a:pt x="0" y="84"/>
                  <a:pt x="0" y="73"/>
                </a:cubicBezTo>
                <a:cubicBezTo>
                  <a:pt x="0" y="60"/>
                  <a:pt x="4" y="47"/>
                  <a:pt x="11" y="36"/>
                </a:cubicBezTo>
                <a:cubicBezTo>
                  <a:pt x="18" y="25"/>
                  <a:pt x="28" y="16"/>
                  <a:pt x="40" y="10"/>
                </a:cubicBezTo>
                <a:cubicBezTo>
                  <a:pt x="52" y="3"/>
                  <a:pt x="65" y="0"/>
                  <a:pt x="79" y="0"/>
                </a:cubicBezTo>
                <a:cubicBezTo>
                  <a:pt x="92" y="0"/>
                  <a:pt x="104" y="3"/>
                  <a:pt x="116" y="10"/>
                </a:cubicBezTo>
                <a:cubicBezTo>
                  <a:pt x="127" y="16"/>
                  <a:pt x="136" y="25"/>
                  <a:pt x="143" y="37"/>
                </a:cubicBezTo>
                <a:cubicBezTo>
                  <a:pt x="150" y="48"/>
                  <a:pt x="153" y="60"/>
                  <a:pt x="153" y="73"/>
                </a:cubicBezTo>
                <a:close/>
                <a:moveTo>
                  <a:pt x="144" y="73"/>
                </a:moveTo>
                <a:cubicBezTo>
                  <a:pt x="144" y="56"/>
                  <a:pt x="137" y="44"/>
                  <a:pt x="124" y="38"/>
                </a:cubicBezTo>
                <a:cubicBezTo>
                  <a:pt x="111" y="32"/>
                  <a:pt x="95" y="29"/>
                  <a:pt x="75" y="29"/>
                </a:cubicBezTo>
                <a:cubicBezTo>
                  <a:pt x="64" y="29"/>
                  <a:pt x="55" y="30"/>
                  <a:pt x="47" y="31"/>
                </a:cubicBezTo>
                <a:cubicBezTo>
                  <a:pt x="40" y="32"/>
                  <a:pt x="33" y="34"/>
                  <a:pt x="27" y="39"/>
                </a:cubicBezTo>
                <a:cubicBezTo>
                  <a:pt x="24" y="41"/>
                  <a:pt x="20" y="44"/>
                  <a:pt x="18" y="48"/>
                </a:cubicBezTo>
                <a:cubicBezTo>
                  <a:pt x="15" y="52"/>
                  <a:pt x="13" y="56"/>
                  <a:pt x="11" y="60"/>
                </a:cubicBezTo>
                <a:cubicBezTo>
                  <a:pt x="10" y="65"/>
                  <a:pt x="9" y="69"/>
                  <a:pt x="9" y="73"/>
                </a:cubicBezTo>
                <a:cubicBezTo>
                  <a:pt x="9" y="80"/>
                  <a:pt x="11" y="87"/>
                  <a:pt x="14" y="93"/>
                </a:cubicBezTo>
                <a:cubicBezTo>
                  <a:pt x="17" y="100"/>
                  <a:pt x="21" y="105"/>
                  <a:pt x="27" y="109"/>
                </a:cubicBezTo>
                <a:cubicBezTo>
                  <a:pt x="34" y="113"/>
                  <a:pt x="40" y="116"/>
                  <a:pt x="48" y="117"/>
                </a:cubicBezTo>
                <a:cubicBezTo>
                  <a:pt x="56" y="118"/>
                  <a:pt x="64" y="118"/>
                  <a:pt x="75" y="118"/>
                </a:cubicBezTo>
                <a:cubicBezTo>
                  <a:pt x="87" y="118"/>
                  <a:pt x="99" y="117"/>
                  <a:pt x="109" y="115"/>
                </a:cubicBezTo>
                <a:cubicBezTo>
                  <a:pt x="118" y="113"/>
                  <a:pt x="127" y="109"/>
                  <a:pt x="134" y="102"/>
                </a:cubicBezTo>
                <a:cubicBezTo>
                  <a:pt x="140" y="96"/>
                  <a:pt x="144" y="86"/>
                  <a:pt x="144" y="73"/>
                </a:cubicBezTo>
                <a:close/>
                <a:moveTo>
                  <a:pt x="144" y="7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" name="Freeform 161"/>
          <p:cNvSpPr>
            <a:spLocks noEditPoints="1"/>
          </p:cNvSpPr>
          <p:nvPr/>
        </p:nvSpPr>
        <p:spPr bwMode="auto">
          <a:xfrm>
            <a:off x="4932363" y="5275263"/>
            <a:ext cx="185738" cy="85725"/>
          </a:xfrm>
          <a:custGeom>
            <a:avLst/>
            <a:gdLst>
              <a:gd name="T0" fmla="*/ 236 w 236"/>
              <a:gd name="T1" fmla="*/ 110 h 110"/>
              <a:gd name="T2" fmla="*/ 224 w 236"/>
              <a:gd name="T3" fmla="*/ 110 h 110"/>
              <a:gd name="T4" fmla="*/ 222 w 236"/>
              <a:gd name="T5" fmla="*/ 92 h 110"/>
              <a:gd name="T6" fmla="*/ 213 w 236"/>
              <a:gd name="T7" fmla="*/ 84 h 110"/>
              <a:gd name="T8" fmla="*/ 104 w 236"/>
              <a:gd name="T9" fmla="*/ 84 h 110"/>
              <a:gd name="T10" fmla="*/ 104 w 236"/>
              <a:gd name="T11" fmla="*/ 110 h 110"/>
              <a:gd name="T12" fmla="*/ 92 w 236"/>
              <a:gd name="T13" fmla="*/ 110 h 110"/>
              <a:gd name="T14" fmla="*/ 92 w 236"/>
              <a:gd name="T15" fmla="*/ 84 h 110"/>
              <a:gd name="T16" fmla="*/ 52 w 236"/>
              <a:gd name="T17" fmla="*/ 84 h 110"/>
              <a:gd name="T18" fmla="*/ 32 w 236"/>
              <a:gd name="T19" fmla="*/ 80 h 110"/>
              <a:gd name="T20" fmla="*/ 16 w 236"/>
              <a:gd name="T21" fmla="*/ 68 h 110"/>
              <a:gd name="T22" fmla="*/ 5 w 236"/>
              <a:gd name="T23" fmla="*/ 50 h 110"/>
              <a:gd name="T24" fmla="*/ 0 w 236"/>
              <a:gd name="T25" fmla="*/ 30 h 110"/>
              <a:gd name="T26" fmla="*/ 7 w 236"/>
              <a:gd name="T27" fmla="*/ 10 h 110"/>
              <a:gd name="T28" fmla="*/ 25 w 236"/>
              <a:gd name="T29" fmla="*/ 0 h 110"/>
              <a:gd name="T30" fmla="*/ 36 w 236"/>
              <a:gd name="T31" fmla="*/ 5 h 110"/>
              <a:gd name="T32" fmla="*/ 40 w 236"/>
              <a:gd name="T33" fmla="*/ 16 h 110"/>
              <a:gd name="T34" fmla="*/ 36 w 236"/>
              <a:gd name="T35" fmla="*/ 26 h 110"/>
              <a:gd name="T36" fmla="*/ 25 w 236"/>
              <a:gd name="T37" fmla="*/ 31 h 110"/>
              <a:gd name="T38" fmla="*/ 11 w 236"/>
              <a:gd name="T39" fmla="*/ 22 h 110"/>
              <a:gd name="T40" fmla="*/ 9 w 236"/>
              <a:gd name="T41" fmla="*/ 31 h 110"/>
              <a:gd name="T42" fmla="*/ 16 w 236"/>
              <a:gd name="T43" fmla="*/ 48 h 110"/>
              <a:gd name="T44" fmla="*/ 33 w 236"/>
              <a:gd name="T45" fmla="*/ 59 h 110"/>
              <a:gd name="T46" fmla="*/ 53 w 236"/>
              <a:gd name="T47" fmla="*/ 62 h 110"/>
              <a:gd name="T48" fmla="*/ 92 w 236"/>
              <a:gd name="T49" fmla="*/ 62 h 110"/>
              <a:gd name="T50" fmla="*/ 92 w 236"/>
              <a:gd name="T51" fmla="*/ 23 h 110"/>
              <a:gd name="T52" fmla="*/ 104 w 236"/>
              <a:gd name="T53" fmla="*/ 23 h 110"/>
              <a:gd name="T54" fmla="*/ 104 w 236"/>
              <a:gd name="T55" fmla="*/ 61 h 110"/>
              <a:gd name="T56" fmla="*/ 213 w 236"/>
              <a:gd name="T57" fmla="*/ 61 h 110"/>
              <a:gd name="T58" fmla="*/ 222 w 236"/>
              <a:gd name="T59" fmla="*/ 51 h 110"/>
              <a:gd name="T60" fmla="*/ 224 w 236"/>
              <a:gd name="T61" fmla="*/ 29 h 110"/>
              <a:gd name="T62" fmla="*/ 236 w 236"/>
              <a:gd name="T63" fmla="*/ 29 h 110"/>
              <a:gd name="T64" fmla="*/ 236 w 236"/>
              <a:gd name="T65" fmla="*/ 110 h 110"/>
              <a:gd name="T66" fmla="*/ 236 w 236"/>
              <a:gd name="T67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6" h="110">
                <a:moveTo>
                  <a:pt x="236" y="110"/>
                </a:moveTo>
                <a:lnTo>
                  <a:pt x="224" y="110"/>
                </a:lnTo>
                <a:cubicBezTo>
                  <a:pt x="224" y="103"/>
                  <a:pt x="223" y="97"/>
                  <a:pt x="222" y="92"/>
                </a:cubicBezTo>
                <a:cubicBezTo>
                  <a:pt x="221" y="87"/>
                  <a:pt x="218" y="84"/>
                  <a:pt x="213" y="84"/>
                </a:cubicBezTo>
                <a:lnTo>
                  <a:pt x="104" y="84"/>
                </a:lnTo>
                <a:lnTo>
                  <a:pt x="104" y="110"/>
                </a:lnTo>
                <a:lnTo>
                  <a:pt x="92" y="110"/>
                </a:lnTo>
                <a:lnTo>
                  <a:pt x="92" y="84"/>
                </a:lnTo>
                <a:lnTo>
                  <a:pt x="52" y="84"/>
                </a:lnTo>
                <a:cubicBezTo>
                  <a:pt x="45" y="84"/>
                  <a:pt x="38" y="83"/>
                  <a:pt x="32" y="80"/>
                </a:cubicBezTo>
                <a:cubicBezTo>
                  <a:pt x="26" y="77"/>
                  <a:pt x="20" y="73"/>
                  <a:pt x="16" y="68"/>
                </a:cubicBezTo>
                <a:cubicBezTo>
                  <a:pt x="11" y="63"/>
                  <a:pt x="7" y="57"/>
                  <a:pt x="5" y="50"/>
                </a:cubicBezTo>
                <a:cubicBezTo>
                  <a:pt x="2" y="44"/>
                  <a:pt x="0" y="37"/>
                  <a:pt x="0" y="30"/>
                </a:cubicBezTo>
                <a:cubicBezTo>
                  <a:pt x="0" y="22"/>
                  <a:pt x="3" y="16"/>
                  <a:pt x="7" y="10"/>
                </a:cubicBezTo>
                <a:cubicBezTo>
                  <a:pt x="12" y="4"/>
                  <a:pt x="18" y="0"/>
                  <a:pt x="25" y="0"/>
                </a:cubicBezTo>
                <a:cubicBezTo>
                  <a:pt x="29" y="0"/>
                  <a:pt x="33" y="2"/>
                  <a:pt x="36" y="5"/>
                </a:cubicBezTo>
                <a:cubicBezTo>
                  <a:pt x="39" y="8"/>
                  <a:pt x="40" y="11"/>
                  <a:pt x="40" y="16"/>
                </a:cubicBezTo>
                <a:cubicBezTo>
                  <a:pt x="40" y="20"/>
                  <a:pt x="39" y="23"/>
                  <a:pt x="36" y="26"/>
                </a:cubicBezTo>
                <a:cubicBezTo>
                  <a:pt x="33" y="29"/>
                  <a:pt x="29" y="31"/>
                  <a:pt x="25" y="31"/>
                </a:cubicBezTo>
                <a:cubicBezTo>
                  <a:pt x="18" y="31"/>
                  <a:pt x="13" y="28"/>
                  <a:pt x="11" y="22"/>
                </a:cubicBezTo>
                <a:cubicBezTo>
                  <a:pt x="10" y="25"/>
                  <a:pt x="9" y="29"/>
                  <a:pt x="9" y="31"/>
                </a:cubicBezTo>
                <a:cubicBezTo>
                  <a:pt x="9" y="38"/>
                  <a:pt x="12" y="43"/>
                  <a:pt x="16" y="48"/>
                </a:cubicBezTo>
                <a:cubicBezTo>
                  <a:pt x="21" y="53"/>
                  <a:pt x="26" y="56"/>
                  <a:pt x="33" y="59"/>
                </a:cubicBezTo>
                <a:cubicBezTo>
                  <a:pt x="40" y="61"/>
                  <a:pt x="46" y="62"/>
                  <a:pt x="53" y="62"/>
                </a:cubicBezTo>
                <a:lnTo>
                  <a:pt x="92" y="62"/>
                </a:lnTo>
                <a:lnTo>
                  <a:pt x="92" y="23"/>
                </a:lnTo>
                <a:lnTo>
                  <a:pt x="104" y="23"/>
                </a:lnTo>
                <a:lnTo>
                  <a:pt x="104" y="61"/>
                </a:lnTo>
                <a:lnTo>
                  <a:pt x="213" y="61"/>
                </a:lnTo>
                <a:cubicBezTo>
                  <a:pt x="218" y="61"/>
                  <a:pt x="221" y="57"/>
                  <a:pt x="222" y="51"/>
                </a:cubicBezTo>
                <a:cubicBezTo>
                  <a:pt x="223" y="44"/>
                  <a:pt x="224" y="37"/>
                  <a:pt x="224" y="29"/>
                </a:cubicBezTo>
                <a:lnTo>
                  <a:pt x="236" y="29"/>
                </a:lnTo>
                <a:lnTo>
                  <a:pt x="236" y="110"/>
                </a:lnTo>
                <a:close/>
                <a:moveTo>
                  <a:pt x="236" y="11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Freeform 162"/>
          <p:cNvSpPr>
            <a:spLocks noEditPoints="1"/>
          </p:cNvSpPr>
          <p:nvPr/>
        </p:nvSpPr>
        <p:spPr bwMode="auto">
          <a:xfrm>
            <a:off x="4999038" y="5073651"/>
            <a:ext cx="120650" cy="120650"/>
          </a:xfrm>
          <a:custGeom>
            <a:avLst/>
            <a:gdLst>
              <a:gd name="T0" fmla="*/ 117 w 153"/>
              <a:gd name="T1" fmla="*/ 151 h 151"/>
              <a:gd name="T2" fmla="*/ 85 w 153"/>
              <a:gd name="T3" fmla="*/ 135 h 151"/>
              <a:gd name="T4" fmla="*/ 67 w 153"/>
              <a:gd name="T5" fmla="*/ 98 h 151"/>
              <a:gd name="T6" fmla="*/ 62 w 153"/>
              <a:gd name="T7" fmla="*/ 56 h 151"/>
              <a:gd name="T8" fmla="*/ 48 w 153"/>
              <a:gd name="T9" fmla="*/ 56 h 151"/>
              <a:gd name="T10" fmla="*/ 30 w 153"/>
              <a:gd name="T11" fmla="*/ 60 h 151"/>
              <a:gd name="T12" fmla="*/ 15 w 153"/>
              <a:gd name="T13" fmla="*/ 72 h 151"/>
              <a:gd name="T14" fmla="*/ 9 w 153"/>
              <a:gd name="T15" fmla="*/ 90 h 151"/>
              <a:gd name="T16" fmla="*/ 19 w 153"/>
              <a:gd name="T17" fmla="*/ 124 h 151"/>
              <a:gd name="T18" fmla="*/ 24 w 153"/>
              <a:gd name="T19" fmla="*/ 113 h 151"/>
              <a:gd name="T20" fmla="*/ 35 w 153"/>
              <a:gd name="T21" fmla="*/ 109 h 151"/>
              <a:gd name="T22" fmla="*/ 46 w 153"/>
              <a:gd name="T23" fmla="*/ 114 h 151"/>
              <a:gd name="T24" fmla="*/ 51 w 153"/>
              <a:gd name="T25" fmla="*/ 125 h 151"/>
              <a:gd name="T26" fmla="*/ 46 w 153"/>
              <a:gd name="T27" fmla="*/ 136 h 151"/>
              <a:gd name="T28" fmla="*/ 35 w 153"/>
              <a:gd name="T29" fmla="*/ 141 h 151"/>
              <a:gd name="T30" fmla="*/ 9 w 153"/>
              <a:gd name="T31" fmla="*/ 125 h 151"/>
              <a:gd name="T32" fmla="*/ 0 w 153"/>
              <a:gd name="T33" fmla="*/ 90 h 151"/>
              <a:gd name="T34" fmla="*/ 6 w 153"/>
              <a:gd name="T35" fmla="*/ 63 h 151"/>
              <a:gd name="T36" fmla="*/ 23 w 153"/>
              <a:gd name="T37" fmla="*/ 41 h 151"/>
              <a:gd name="T38" fmla="*/ 48 w 153"/>
              <a:gd name="T39" fmla="*/ 32 h 151"/>
              <a:gd name="T40" fmla="*/ 123 w 153"/>
              <a:gd name="T41" fmla="*/ 32 h 151"/>
              <a:gd name="T42" fmla="*/ 135 w 153"/>
              <a:gd name="T43" fmla="*/ 29 h 151"/>
              <a:gd name="T44" fmla="*/ 140 w 153"/>
              <a:gd name="T45" fmla="*/ 20 h 151"/>
              <a:gd name="T46" fmla="*/ 135 w 153"/>
              <a:gd name="T47" fmla="*/ 12 h 151"/>
              <a:gd name="T48" fmla="*/ 123 w 153"/>
              <a:gd name="T49" fmla="*/ 9 h 151"/>
              <a:gd name="T50" fmla="*/ 101 w 153"/>
              <a:gd name="T51" fmla="*/ 9 h 151"/>
              <a:gd name="T52" fmla="*/ 101 w 153"/>
              <a:gd name="T53" fmla="*/ 0 h 151"/>
              <a:gd name="T54" fmla="*/ 123 w 153"/>
              <a:gd name="T55" fmla="*/ 0 h 151"/>
              <a:gd name="T56" fmla="*/ 137 w 153"/>
              <a:gd name="T57" fmla="*/ 4 h 151"/>
              <a:gd name="T58" fmla="*/ 148 w 153"/>
              <a:gd name="T59" fmla="*/ 14 h 151"/>
              <a:gd name="T60" fmla="*/ 152 w 153"/>
              <a:gd name="T61" fmla="*/ 28 h 151"/>
              <a:gd name="T62" fmla="*/ 144 w 153"/>
              <a:gd name="T63" fmla="*/ 45 h 151"/>
              <a:gd name="T64" fmla="*/ 126 w 153"/>
              <a:gd name="T65" fmla="*/ 53 h 151"/>
              <a:gd name="T66" fmla="*/ 146 w 153"/>
              <a:gd name="T67" fmla="*/ 71 h 151"/>
              <a:gd name="T68" fmla="*/ 153 w 153"/>
              <a:gd name="T69" fmla="*/ 97 h 151"/>
              <a:gd name="T70" fmla="*/ 150 w 153"/>
              <a:gd name="T71" fmla="*/ 122 h 151"/>
              <a:gd name="T72" fmla="*/ 138 w 153"/>
              <a:gd name="T73" fmla="*/ 143 h 151"/>
              <a:gd name="T74" fmla="*/ 117 w 153"/>
              <a:gd name="T75" fmla="*/ 151 h 151"/>
              <a:gd name="T76" fmla="*/ 117 w 153"/>
              <a:gd name="T77" fmla="*/ 124 h 151"/>
              <a:gd name="T78" fmla="*/ 137 w 153"/>
              <a:gd name="T79" fmla="*/ 115 h 151"/>
              <a:gd name="T80" fmla="*/ 145 w 153"/>
              <a:gd name="T81" fmla="*/ 95 h 151"/>
              <a:gd name="T82" fmla="*/ 139 w 153"/>
              <a:gd name="T83" fmla="*/ 75 h 151"/>
              <a:gd name="T84" fmla="*/ 125 w 153"/>
              <a:gd name="T85" fmla="*/ 61 h 151"/>
              <a:gd name="T86" fmla="*/ 105 w 153"/>
              <a:gd name="T87" fmla="*/ 56 h 151"/>
              <a:gd name="T88" fmla="*/ 70 w 153"/>
              <a:gd name="T89" fmla="*/ 56 h 151"/>
              <a:gd name="T90" fmla="*/ 75 w 153"/>
              <a:gd name="T91" fmla="*/ 87 h 151"/>
              <a:gd name="T92" fmla="*/ 91 w 153"/>
              <a:gd name="T93" fmla="*/ 113 h 151"/>
              <a:gd name="T94" fmla="*/ 117 w 153"/>
              <a:gd name="T95" fmla="*/ 124 h 151"/>
              <a:gd name="T96" fmla="*/ 117 w 153"/>
              <a:gd name="T97" fmla="*/ 12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151">
                <a:moveTo>
                  <a:pt x="117" y="151"/>
                </a:moveTo>
                <a:cubicBezTo>
                  <a:pt x="104" y="151"/>
                  <a:pt x="93" y="145"/>
                  <a:pt x="85" y="135"/>
                </a:cubicBezTo>
                <a:cubicBezTo>
                  <a:pt x="76" y="125"/>
                  <a:pt x="70" y="112"/>
                  <a:pt x="67" y="98"/>
                </a:cubicBezTo>
                <a:cubicBezTo>
                  <a:pt x="64" y="83"/>
                  <a:pt x="62" y="69"/>
                  <a:pt x="62" y="56"/>
                </a:cubicBezTo>
                <a:lnTo>
                  <a:pt x="48" y="56"/>
                </a:lnTo>
                <a:cubicBezTo>
                  <a:pt x="42" y="56"/>
                  <a:pt x="36" y="57"/>
                  <a:pt x="30" y="60"/>
                </a:cubicBezTo>
                <a:cubicBezTo>
                  <a:pt x="24" y="63"/>
                  <a:pt x="19" y="67"/>
                  <a:pt x="15" y="72"/>
                </a:cubicBezTo>
                <a:cubicBezTo>
                  <a:pt x="11" y="78"/>
                  <a:pt x="9" y="84"/>
                  <a:pt x="9" y="90"/>
                </a:cubicBezTo>
                <a:cubicBezTo>
                  <a:pt x="9" y="105"/>
                  <a:pt x="12" y="116"/>
                  <a:pt x="19" y="124"/>
                </a:cubicBezTo>
                <a:cubicBezTo>
                  <a:pt x="19" y="119"/>
                  <a:pt x="21" y="116"/>
                  <a:pt x="24" y="113"/>
                </a:cubicBezTo>
                <a:cubicBezTo>
                  <a:pt x="27" y="110"/>
                  <a:pt x="31" y="109"/>
                  <a:pt x="35" y="109"/>
                </a:cubicBezTo>
                <a:cubicBezTo>
                  <a:pt x="39" y="109"/>
                  <a:pt x="43" y="111"/>
                  <a:pt x="46" y="114"/>
                </a:cubicBezTo>
                <a:cubicBezTo>
                  <a:pt x="49" y="117"/>
                  <a:pt x="51" y="121"/>
                  <a:pt x="51" y="125"/>
                </a:cubicBezTo>
                <a:cubicBezTo>
                  <a:pt x="51" y="129"/>
                  <a:pt x="49" y="133"/>
                  <a:pt x="46" y="136"/>
                </a:cubicBezTo>
                <a:cubicBezTo>
                  <a:pt x="43" y="139"/>
                  <a:pt x="39" y="141"/>
                  <a:pt x="35" y="141"/>
                </a:cubicBezTo>
                <a:cubicBezTo>
                  <a:pt x="23" y="141"/>
                  <a:pt x="14" y="136"/>
                  <a:pt x="9" y="125"/>
                </a:cubicBezTo>
                <a:cubicBezTo>
                  <a:pt x="3" y="114"/>
                  <a:pt x="0" y="103"/>
                  <a:pt x="0" y="90"/>
                </a:cubicBezTo>
                <a:cubicBezTo>
                  <a:pt x="0" y="81"/>
                  <a:pt x="2" y="72"/>
                  <a:pt x="6" y="63"/>
                </a:cubicBezTo>
                <a:cubicBezTo>
                  <a:pt x="10" y="54"/>
                  <a:pt x="15" y="46"/>
                  <a:pt x="23" y="41"/>
                </a:cubicBezTo>
                <a:cubicBezTo>
                  <a:pt x="30" y="35"/>
                  <a:pt x="38" y="32"/>
                  <a:pt x="48" y="32"/>
                </a:cubicBezTo>
                <a:lnTo>
                  <a:pt x="123" y="32"/>
                </a:lnTo>
                <a:cubicBezTo>
                  <a:pt x="127" y="32"/>
                  <a:pt x="131" y="31"/>
                  <a:pt x="135" y="29"/>
                </a:cubicBezTo>
                <a:cubicBezTo>
                  <a:pt x="138" y="27"/>
                  <a:pt x="140" y="24"/>
                  <a:pt x="140" y="20"/>
                </a:cubicBezTo>
                <a:cubicBezTo>
                  <a:pt x="140" y="17"/>
                  <a:pt x="138" y="14"/>
                  <a:pt x="135" y="12"/>
                </a:cubicBezTo>
                <a:cubicBezTo>
                  <a:pt x="131" y="10"/>
                  <a:pt x="127" y="9"/>
                  <a:pt x="123" y="9"/>
                </a:cubicBezTo>
                <a:lnTo>
                  <a:pt x="101" y="9"/>
                </a:lnTo>
                <a:lnTo>
                  <a:pt x="101" y="0"/>
                </a:lnTo>
                <a:lnTo>
                  <a:pt x="123" y="0"/>
                </a:lnTo>
                <a:cubicBezTo>
                  <a:pt x="128" y="0"/>
                  <a:pt x="132" y="1"/>
                  <a:pt x="137" y="4"/>
                </a:cubicBezTo>
                <a:cubicBezTo>
                  <a:pt x="141" y="6"/>
                  <a:pt x="145" y="10"/>
                  <a:pt x="148" y="14"/>
                </a:cubicBezTo>
                <a:cubicBezTo>
                  <a:pt x="150" y="18"/>
                  <a:pt x="152" y="23"/>
                  <a:pt x="152" y="28"/>
                </a:cubicBezTo>
                <a:cubicBezTo>
                  <a:pt x="152" y="35"/>
                  <a:pt x="149" y="40"/>
                  <a:pt x="144" y="45"/>
                </a:cubicBezTo>
                <a:cubicBezTo>
                  <a:pt x="139" y="50"/>
                  <a:pt x="133" y="53"/>
                  <a:pt x="126" y="53"/>
                </a:cubicBezTo>
                <a:cubicBezTo>
                  <a:pt x="134" y="57"/>
                  <a:pt x="141" y="63"/>
                  <a:pt x="146" y="71"/>
                </a:cubicBezTo>
                <a:cubicBezTo>
                  <a:pt x="151" y="79"/>
                  <a:pt x="153" y="88"/>
                  <a:pt x="153" y="97"/>
                </a:cubicBezTo>
                <a:cubicBezTo>
                  <a:pt x="153" y="105"/>
                  <a:pt x="152" y="114"/>
                  <a:pt x="150" y="122"/>
                </a:cubicBezTo>
                <a:cubicBezTo>
                  <a:pt x="147" y="130"/>
                  <a:pt x="143" y="137"/>
                  <a:pt x="138" y="143"/>
                </a:cubicBezTo>
                <a:cubicBezTo>
                  <a:pt x="133" y="148"/>
                  <a:pt x="126" y="151"/>
                  <a:pt x="117" y="151"/>
                </a:cubicBezTo>
                <a:close/>
                <a:moveTo>
                  <a:pt x="117" y="124"/>
                </a:moveTo>
                <a:cubicBezTo>
                  <a:pt x="125" y="124"/>
                  <a:pt x="131" y="121"/>
                  <a:pt x="137" y="115"/>
                </a:cubicBezTo>
                <a:cubicBezTo>
                  <a:pt x="142" y="109"/>
                  <a:pt x="145" y="103"/>
                  <a:pt x="145" y="95"/>
                </a:cubicBezTo>
                <a:cubicBezTo>
                  <a:pt x="145" y="87"/>
                  <a:pt x="143" y="81"/>
                  <a:pt x="139" y="75"/>
                </a:cubicBezTo>
                <a:cubicBezTo>
                  <a:pt x="136" y="69"/>
                  <a:pt x="131" y="65"/>
                  <a:pt x="125" y="61"/>
                </a:cubicBezTo>
                <a:cubicBezTo>
                  <a:pt x="118" y="58"/>
                  <a:pt x="112" y="56"/>
                  <a:pt x="105" y="56"/>
                </a:cubicBezTo>
                <a:lnTo>
                  <a:pt x="70" y="56"/>
                </a:lnTo>
                <a:cubicBezTo>
                  <a:pt x="70" y="66"/>
                  <a:pt x="72" y="76"/>
                  <a:pt x="75" y="87"/>
                </a:cubicBezTo>
                <a:cubicBezTo>
                  <a:pt x="79" y="97"/>
                  <a:pt x="84" y="106"/>
                  <a:pt x="91" y="113"/>
                </a:cubicBezTo>
                <a:cubicBezTo>
                  <a:pt x="98" y="120"/>
                  <a:pt x="107" y="124"/>
                  <a:pt x="117" y="124"/>
                </a:cubicBezTo>
                <a:close/>
                <a:moveTo>
                  <a:pt x="117" y="12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" name="Freeform 163"/>
          <p:cNvSpPr>
            <a:spLocks noEditPoints="1"/>
          </p:cNvSpPr>
          <p:nvPr/>
        </p:nvSpPr>
        <p:spPr bwMode="auto">
          <a:xfrm>
            <a:off x="4999038" y="4892676"/>
            <a:ext cx="120650" cy="85725"/>
          </a:xfrm>
          <a:custGeom>
            <a:avLst/>
            <a:gdLst>
              <a:gd name="T0" fmla="*/ 151 w 153"/>
              <a:gd name="T1" fmla="*/ 109 h 109"/>
              <a:gd name="T2" fmla="*/ 96 w 153"/>
              <a:gd name="T3" fmla="*/ 109 h 109"/>
              <a:gd name="T4" fmla="*/ 94 w 153"/>
              <a:gd name="T5" fmla="*/ 106 h 109"/>
              <a:gd name="T6" fmla="*/ 94 w 153"/>
              <a:gd name="T7" fmla="*/ 102 h 109"/>
              <a:gd name="T8" fmla="*/ 96 w 153"/>
              <a:gd name="T9" fmla="*/ 99 h 109"/>
              <a:gd name="T10" fmla="*/ 145 w 153"/>
              <a:gd name="T11" fmla="*/ 54 h 109"/>
              <a:gd name="T12" fmla="*/ 138 w 153"/>
              <a:gd name="T13" fmla="*/ 28 h 109"/>
              <a:gd name="T14" fmla="*/ 115 w 153"/>
              <a:gd name="T15" fmla="*/ 17 h 109"/>
              <a:gd name="T16" fmla="*/ 97 w 153"/>
              <a:gd name="T17" fmla="*/ 26 h 109"/>
              <a:gd name="T18" fmla="*/ 87 w 153"/>
              <a:gd name="T19" fmla="*/ 45 h 109"/>
              <a:gd name="T20" fmla="*/ 82 w 153"/>
              <a:gd name="T21" fmla="*/ 68 h 109"/>
              <a:gd name="T22" fmla="*/ 75 w 153"/>
              <a:gd name="T23" fmla="*/ 88 h 109"/>
              <a:gd name="T24" fmla="*/ 61 w 153"/>
              <a:gd name="T25" fmla="*/ 103 h 109"/>
              <a:gd name="T26" fmla="*/ 42 w 153"/>
              <a:gd name="T27" fmla="*/ 109 h 109"/>
              <a:gd name="T28" fmla="*/ 18 w 153"/>
              <a:gd name="T29" fmla="*/ 101 h 109"/>
              <a:gd name="T30" fmla="*/ 4 w 153"/>
              <a:gd name="T31" fmla="*/ 81 h 109"/>
              <a:gd name="T32" fmla="*/ 0 w 153"/>
              <a:gd name="T33" fmla="*/ 54 h 109"/>
              <a:gd name="T34" fmla="*/ 9 w 153"/>
              <a:gd name="T35" fmla="*/ 25 h 109"/>
              <a:gd name="T36" fmla="*/ 1 w 153"/>
              <a:gd name="T37" fmla="*/ 15 h 109"/>
              <a:gd name="T38" fmla="*/ 0 w 153"/>
              <a:gd name="T39" fmla="*/ 13 h 109"/>
              <a:gd name="T40" fmla="*/ 0 w 153"/>
              <a:gd name="T41" fmla="*/ 11 h 109"/>
              <a:gd name="T42" fmla="*/ 1 w 153"/>
              <a:gd name="T43" fmla="*/ 9 h 109"/>
              <a:gd name="T44" fmla="*/ 3 w 153"/>
              <a:gd name="T45" fmla="*/ 8 h 109"/>
              <a:gd name="T46" fmla="*/ 47 w 153"/>
              <a:gd name="T47" fmla="*/ 8 h 109"/>
              <a:gd name="T48" fmla="*/ 50 w 153"/>
              <a:gd name="T49" fmla="*/ 11 h 109"/>
              <a:gd name="T50" fmla="*/ 50 w 153"/>
              <a:gd name="T51" fmla="*/ 15 h 109"/>
              <a:gd name="T52" fmla="*/ 47 w 153"/>
              <a:gd name="T53" fmla="*/ 18 h 109"/>
              <a:gd name="T54" fmla="*/ 19 w 153"/>
              <a:gd name="T55" fmla="*/ 28 h 109"/>
              <a:gd name="T56" fmla="*/ 8 w 153"/>
              <a:gd name="T57" fmla="*/ 55 h 109"/>
              <a:gd name="T58" fmla="*/ 14 w 153"/>
              <a:gd name="T59" fmla="*/ 81 h 109"/>
              <a:gd name="T60" fmla="*/ 33 w 153"/>
              <a:gd name="T61" fmla="*/ 92 h 109"/>
              <a:gd name="T62" fmla="*/ 48 w 153"/>
              <a:gd name="T63" fmla="*/ 84 h 109"/>
              <a:gd name="T64" fmla="*/ 56 w 153"/>
              <a:gd name="T65" fmla="*/ 65 h 109"/>
              <a:gd name="T66" fmla="*/ 61 w 153"/>
              <a:gd name="T67" fmla="*/ 43 h 109"/>
              <a:gd name="T68" fmla="*/ 69 w 153"/>
              <a:gd name="T69" fmla="*/ 22 h 109"/>
              <a:gd name="T70" fmla="*/ 85 w 153"/>
              <a:gd name="T71" fmla="*/ 6 h 109"/>
              <a:gd name="T72" fmla="*/ 106 w 153"/>
              <a:gd name="T73" fmla="*/ 0 h 109"/>
              <a:gd name="T74" fmla="*/ 127 w 153"/>
              <a:gd name="T75" fmla="*/ 4 h 109"/>
              <a:gd name="T76" fmla="*/ 142 w 153"/>
              <a:gd name="T77" fmla="*/ 16 h 109"/>
              <a:gd name="T78" fmla="*/ 150 w 153"/>
              <a:gd name="T79" fmla="*/ 33 h 109"/>
              <a:gd name="T80" fmla="*/ 153 w 153"/>
              <a:gd name="T81" fmla="*/ 54 h 109"/>
              <a:gd name="T82" fmla="*/ 139 w 153"/>
              <a:gd name="T83" fmla="*/ 90 h 109"/>
              <a:gd name="T84" fmla="*/ 153 w 153"/>
              <a:gd name="T85" fmla="*/ 102 h 109"/>
              <a:gd name="T86" fmla="*/ 153 w 153"/>
              <a:gd name="T87" fmla="*/ 104 h 109"/>
              <a:gd name="T88" fmla="*/ 153 w 153"/>
              <a:gd name="T89" fmla="*/ 106 h 109"/>
              <a:gd name="T90" fmla="*/ 151 w 153"/>
              <a:gd name="T91" fmla="*/ 109 h 109"/>
              <a:gd name="T92" fmla="*/ 151 w 153"/>
              <a:gd name="T9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3" h="109">
                <a:moveTo>
                  <a:pt x="151" y="109"/>
                </a:moveTo>
                <a:lnTo>
                  <a:pt x="96" y="109"/>
                </a:lnTo>
                <a:cubicBezTo>
                  <a:pt x="95" y="109"/>
                  <a:pt x="94" y="108"/>
                  <a:pt x="94" y="106"/>
                </a:cubicBezTo>
                <a:lnTo>
                  <a:pt x="94" y="102"/>
                </a:lnTo>
                <a:cubicBezTo>
                  <a:pt x="94" y="101"/>
                  <a:pt x="95" y="100"/>
                  <a:pt x="96" y="99"/>
                </a:cubicBezTo>
                <a:cubicBezTo>
                  <a:pt x="129" y="93"/>
                  <a:pt x="145" y="78"/>
                  <a:pt x="145" y="54"/>
                </a:cubicBezTo>
                <a:cubicBezTo>
                  <a:pt x="145" y="44"/>
                  <a:pt x="142" y="35"/>
                  <a:pt x="138" y="28"/>
                </a:cubicBezTo>
                <a:cubicBezTo>
                  <a:pt x="133" y="21"/>
                  <a:pt x="125" y="17"/>
                  <a:pt x="115" y="17"/>
                </a:cubicBezTo>
                <a:cubicBezTo>
                  <a:pt x="108" y="17"/>
                  <a:pt x="102" y="20"/>
                  <a:pt x="97" y="26"/>
                </a:cubicBezTo>
                <a:cubicBezTo>
                  <a:pt x="92" y="31"/>
                  <a:pt x="89" y="38"/>
                  <a:pt x="87" y="45"/>
                </a:cubicBezTo>
                <a:lnTo>
                  <a:pt x="82" y="68"/>
                </a:lnTo>
                <a:cubicBezTo>
                  <a:pt x="81" y="75"/>
                  <a:pt x="78" y="82"/>
                  <a:pt x="75" y="88"/>
                </a:cubicBezTo>
                <a:cubicBezTo>
                  <a:pt x="71" y="94"/>
                  <a:pt x="67" y="99"/>
                  <a:pt x="61" y="103"/>
                </a:cubicBezTo>
                <a:cubicBezTo>
                  <a:pt x="56" y="107"/>
                  <a:pt x="49" y="109"/>
                  <a:pt x="42" y="109"/>
                </a:cubicBezTo>
                <a:cubicBezTo>
                  <a:pt x="32" y="109"/>
                  <a:pt x="24" y="106"/>
                  <a:pt x="18" y="101"/>
                </a:cubicBezTo>
                <a:cubicBezTo>
                  <a:pt x="12" y="96"/>
                  <a:pt x="7" y="89"/>
                  <a:pt x="4" y="81"/>
                </a:cubicBezTo>
                <a:cubicBezTo>
                  <a:pt x="2" y="73"/>
                  <a:pt x="0" y="64"/>
                  <a:pt x="0" y="54"/>
                </a:cubicBezTo>
                <a:cubicBezTo>
                  <a:pt x="0" y="43"/>
                  <a:pt x="3" y="33"/>
                  <a:pt x="9" y="25"/>
                </a:cubicBezTo>
                <a:lnTo>
                  <a:pt x="1" y="15"/>
                </a:lnTo>
                <a:cubicBezTo>
                  <a:pt x="0" y="15"/>
                  <a:pt x="0" y="14"/>
                  <a:pt x="0" y="13"/>
                </a:cubicBezTo>
                <a:lnTo>
                  <a:pt x="0" y="11"/>
                </a:lnTo>
                <a:cubicBezTo>
                  <a:pt x="0" y="10"/>
                  <a:pt x="1" y="10"/>
                  <a:pt x="1" y="9"/>
                </a:cubicBezTo>
                <a:cubicBezTo>
                  <a:pt x="2" y="9"/>
                  <a:pt x="2" y="8"/>
                  <a:pt x="3" y="8"/>
                </a:cubicBezTo>
                <a:lnTo>
                  <a:pt x="47" y="8"/>
                </a:lnTo>
                <a:cubicBezTo>
                  <a:pt x="49" y="8"/>
                  <a:pt x="50" y="9"/>
                  <a:pt x="50" y="11"/>
                </a:cubicBezTo>
                <a:lnTo>
                  <a:pt x="50" y="15"/>
                </a:lnTo>
                <a:cubicBezTo>
                  <a:pt x="50" y="17"/>
                  <a:pt x="49" y="18"/>
                  <a:pt x="47" y="18"/>
                </a:cubicBezTo>
                <a:cubicBezTo>
                  <a:pt x="35" y="18"/>
                  <a:pt x="26" y="21"/>
                  <a:pt x="19" y="28"/>
                </a:cubicBezTo>
                <a:cubicBezTo>
                  <a:pt x="12" y="34"/>
                  <a:pt x="8" y="43"/>
                  <a:pt x="8" y="55"/>
                </a:cubicBezTo>
                <a:cubicBezTo>
                  <a:pt x="8" y="65"/>
                  <a:pt x="10" y="73"/>
                  <a:pt x="14" y="81"/>
                </a:cubicBezTo>
                <a:cubicBezTo>
                  <a:pt x="17" y="88"/>
                  <a:pt x="24" y="92"/>
                  <a:pt x="33" y="92"/>
                </a:cubicBezTo>
                <a:cubicBezTo>
                  <a:pt x="39" y="92"/>
                  <a:pt x="44" y="89"/>
                  <a:pt x="48" y="84"/>
                </a:cubicBezTo>
                <a:cubicBezTo>
                  <a:pt x="52" y="79"/>
                  <a:pt x="55" y="72"/>
                  <a:pt x="56" y="65"/>
                </a:cubicBezTo>
                <a:lnTo>
                  <a:pt x="61" y="43"/>
                </a:lnTo>
                <a:cubicBezTo>
                  <a:pt x="62" y="35"/>
                  <a:pt x="65" y="28"/>
                  <a:pt x="69" y="22"/>
                </a:cubicBezTo>
                <a:cubicBezTo>
                  <a:pt x="74" y="15"/>
                  <a:pt x="79" y="10"/>
                  <a:pt x="85" y="6"/>
                </a:cubicBezTo>
                <a:cubicBezTo>
                  <a:pt x="91" y="2"/>
                  <a:pt x="98" y="0"/>
                  <a:pt x="106" y="0"/>
                </a:cubicBezTo>
                <a:cubicBezTo>
                  <a:pt x="114" y="0"/>
                  <a:pt x="121" y="1"/>
                  <a:pt x="127" y="4"/>
                </a:cubicBezTo>
                <a:cubicBezTo>
                  <a:pt x="133" y="7"/>
                  <a:pt x="138" y="11"/>
                  <a:pt x="142" y="16"/>
                </a:cubicBezTo>
                <a:cubicBezTo>
                  <a:pt x="146" y="21"/>
                  <a:pt x="149" y="26"/>
                  <a:pt x="150" y="33"/>
                </a:cubicBezTo>
                <a:cubicBezTo>
                  <a:pt x="152" y="40"/>
                  <a:pt x="153" y="47"/>
                  <a:pt x="153" y="54"/>
                </a:cubicBezTo>
                <a:cubicBezTo>
                  <a:pt x="153" y="68"/>
                  <a:pt x="149" y="80"/>
                  <a:pt x="139" y="90"/>
                </a:cubicBezTo>
                <a:lnTo>
                  <a:pt x="153" y="102"/>
                </a:lnTo>
                <a:cubicBezTo>
                  <a:pt x="153" y="102"/>
                  <a:pt x="153" y="103"/>
                  <a:pt x="153" y="104"/>
                </a:cubicBezTo>
                <a:lnTo>
                  <a:pt x="153" y="106"/>
                </a:lnTo>
                <a:cubicBezTo>
                  <a:pt x="153" y="108"/>
                  <a:pt x="152" y="109"/>
                  <a:pt x="151" y="109"/>
                </a:cubicBezTo>
                <a:close/>
                <a:moveTo>
                  <a:pt x="151" y="10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" name="Freeform 164"/>
          <p:cNvSpPr>
            <a:spLocks noEditPoints="1"/>
          </p:cNvSpPr>
          <p:nvPr/>
        </p:nvSpPr>
        <p:spPr bwMode="auto">
          <a:xfrm>
            <a:off x="5000625" y="4743451"/>
            <a:ext cx="119063" cy="133350"/>
          </a:xfrm>
          <a:custGeom>
            <a:avLst/>
            <a:gdLst>
              <a:gd name="T0" fmla="*/ 108 w 151"/>
              <a:gd name="T1" fmla="*/ 143 h 169"/>
              <a:gd name="T2" fmla="*/ 34 w 151"/>
              <a:gd name="T3" fmla="*/ 143 h 169"/>
              <a:gd name="T4" fmla="*/ 22 w 151"/>
              <a:gd name="T5" fmla="*/ 145 h 169"/>
              <a:gd name="T6" fmla="*/ 17 w 151"/>
              <a:gd name="T7" fmla="*/ 153 h 169"/>
              <a:gd name="T8" fmla="*/ 16 w 151"/>
              <a:gd name="T9" fmla="*/ 169 h 169"/>
              <a:gd name="T10" fmla="*/ 4 w 151"/>
              <a:gd name="T11" fmla="*/ 169 h 169"/>
              <a:gd name="T12" fmla="*/ 0 w 151"/>
              <a:gd name="T13" fmla="*/ 118 h 169"/>
              <a:gd name="T14" fmla="*/ 108 w 151"/>
              <a:gd name="T15" fmla="*/ 118 h 169"/>
              <a:gd name="T16" fmla="*/ 128 w 151"/>
              <a:gd name="T17" fmla="*/ 117 h 169"/>
              <a:gd name="T18" fmla="*/ 139 w 151"/>
              <a:gd name="T19" fmla="*/ 109 h 169"/>
              <a:gd name="T20" fmla="*/ 143 w 151"/>
              <a:gd name="T21" fmla="*/ 89 h 169"/>
              <a:gd name="T22" fmla="*/ 128 w 151"/>
              <a:gd name="T23" fmla="*/ 61 h 169"/>
              <a:gd name="T24" fmla="*/ 93 w 151"/>
              <a:gd name="T25" fmla="*/ 50 h 169"/>
              <a:gd name="T26" fmla="*/ 34 w 151"/>
              <a:gd name="T27" fmla="*/ 50 h 169"/>
              <a:gd name="T28" fmla="*/ 22 w 151"/>
              <a:gd name="T29" fmla="*/ 53 h 169"/>
              <a:gd name="T30" fmla="*/ 17 w 151"/>
              <a:gd name="T31" fmla="*/ 61 h 169"/>
              <a:gd name="T32" fmla="*/ 16 w 151"/>
              <a:gd name="T33" fmla="*/ 76 h 169"/>
              <a:gd name="T34" fmla="*/ 4 w 151"/>
              <a:gd name="T35" fmla="*/ 76 h 169"/>
              <a:gd name="T36" fmla="*/ 0 w 151"/>
              <a:gd name="T37" fmla="*/ 26 h 169"/>
              <a:gd name="T38" fmla="*/ 117 w 151"/>
              <a:gd name="T39" fmla="*/ 26 h 169"/>
              <a:gd name="T40" fmla="*/ 130 w 151"/>
              <a:gd name="T41" fmla="*/ 23 h 169"/>
              <a:gd name="T42" fmla="*/ 135 w 151"/>
              <a:gd name="T43" fmla="*/ 16 h 169"/>
              <a:gd name="T44" fmla="*/ 136 w 151"/>
              <a:gd name="T45" fmla="*/ 0 h 169"/>
              <a:gd name="T46" fmla="*/ 148 w 151"/>
              <a:gd name="T47" fmla="*/ 0 h 169"/>
              <a:gd name="T48" fmla="*/ 151 w 151"/>
              <a:gd name="T49" fmla="*/ 49 h 169"/>
              <a:gd name="T50" fmla="*/ 123 w 151"/>
              <a:gd name="T51" fmla="*/ 49 h 169"/>
              <a:gd name="T52" fmla="*/ 143 w 151"/>
              <a:gd name="T53" fmla="*/ 67 h 169"/>
              <a:gd name="T54" fmla="*/ 151 w 151"/>
              <a:gd name="T55" fmla="*/ 91 h 169"/>
              <a:gd name="T56" fmla="*/ 141 w 151"/>
              <a:gd name="T57" fmla="*/ 129 h 169"/>
              <a:gd name="T58" fmla="*/ 108 w 151"/>
              <a:gd name="T59" fmla="*/ 143 h 169"/>
              <a:gd name="T60" fmla="*/ 108 w 151"/>
              <a:gd name="T61" fmla="*/ 14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1" h="169">
                <a:moveTo>
                  <a:pt x="108" y="143"/>
                </a:moveTo>
                <a:lnTo>
                  <a:pt x="34" y="143"/>
                </a:lnTo>
                <a:cubicBezTo>
                  <a:pt x="29" y="143"/>
                  <a:pt x="24" y="144"/>
                  <a:pt x="22" y="145"/>
                </a:cubicBezTo>
                <a:cubicBezTo>
                  <a:pt x="19" y="147"/>
                  <a:pt x="17" y="150"/>
                  <a:pt x="17" y="153"/>
                </a:cubicBezTo>
                <a:cubicBezTo>
                  <a:pt x="16" y="157"/>
                  <a:pt x="16" y="162"/>
                  <a:pt x="16" y="169"/>
                </a:cubicBezTo>
                <a:lnTo>
                  <a:pt x="4" y="169"/>
                </a:lnTo>
                <a:lnTo>
                  <a:pt x="0" y="118"/>
                </a:lnTo>
                <a:lnTo>
                  <a:pt x="108" y="118"/>
                </a:lnTo>
                <a:cubicBezTo>
                  <a:pt x="117" y="118"/>
                  <a:pt x="123" y="118"/>
                  <a:pt x="128" y="117"/>
                </a:cubicBezTo>
                <a:cubicBezTo>
                  <a:pt x="133" y="115"/>
                  <a:pt x="137" y="113"/>
                  <a:pt x="139" y="109"/>
                </a:cubicBezTo>
                <a:cubicBezTo>
                  <a:pt x="142" y="105"/>
                  <a:pt x="143" y="98"/>
                  <a:pt x="143" y="89"/>
                </a:cubicBezTo>
                <a:cubicBezTo>
                  <a:pt x="143" y="77"/>
                  <a:pt x="138" y="68"/>
                  <a:pt x="128" y="61"/>
                </a:cubicBezTo>
                <a:cubicBezTo>
                  <a:pt x="118" y="54"/>
                  <a:pt x="106" y="50"/>
                  <a:pt x="93" y="50"/>
                </a:cubicBezTo>
                <a:lnTo>
                  <a:pt x="34" y="50"/>
                </a:lnTo>
                <a:cubicBezTo>
                  <a:pt x="29" y="50"/>
                  <a:pt x="24" y="51"/>
                  <a:pt x="22" y="53"/>
                </a:cubicBezTo>
                <a:cubicBezTo>
                  <a:pt x="19" y="55"/>
                  <a:pt x="17" y="57"/>
                  <a:pt x="17" y="61"/>
                </a:cubicBezTo>
                <a:cubicBezTo>
                  <a:pt x="16" y="64"/>
                  <a:pt x="16" y="69"/>
                  <a:pt x="16" y="76"/>
                </a:cubicBezTo>
                <a:lnTo>
                  <a:pt x="4" y="76"/>
                </a:lnTo>
                <a:lnTo>
                  <a:pt x="0" y="26"/>
                </a:lnTo>
                <a:lnTo>
                  <a:pt x="117" y="26"/>
                </a:lnTo>
                <a:cubicBezTo>
                  <a:pt x="123" y="26"/>
                  <a:pt x="127" y="25"/>
                  <a:pt x="130" y="23"/>
                </a:cubicBezTo>
                <a:cubicBezTo>
                  <a:pt x="133" y="21"/>
                  <a:pt x="134" y="19"/>
                  <a:pt x="135" y="16"/>
                </a:cubicBezTo>
                <a:cubicBezTo>
                  <a:pt x="136" y="12"/>
                  <a:pt x="136" y="7"/>
                  <a:pt x="136" y="0"/>
                </a:cubicBezTo>
                <a:lnTo>
                  <a:pt x="148" y="0"/>
                </a:lnTo>
                <a:lnTo>
                  <a:pt x="151" y="49"/>
                </a:lnTo>
                <a:lnTo>
                  <a:pt x="123" y="49"/>
                </a:lnTo>
                <a:cubicBezTo>
                  <a:pt x="132" y="53"/>
                  <a:pt x="138" y="59"/>
                  <a:pt x="143" y="67"/>
                </a:cubicBezTo>
                <a:cubicBezTo>
                  <a:pt x="149" y="74"/>
                  <a:pt x="151" y="82"/>
                  <a:pt x="151" y="91"/>
                </a:cubicBezTo>
                <a:cubicBezTo>
                  <a:pt x="151" y="107"/>
                  <a:pt x="148" y="119"/>
                  <a:pt x="141" y="129"/>
                </a:cubicBezTo>
                <a:cubicBezTo>
                  <a:pt x="134" y="138"/>
                  <a:pt x="123" y="143"/>
                  <a:pt x="108" y="143"/>
                </a:cubicBezTo>
                <a:close/>
                <a:moveTo>
                  <a:pt x="108" y="1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7" name="Freeform 165"/>
          <p:cNvSpPr>
            <a:spLocks noEditPoints="1"/>
          </p:cNvSpPr>
          <p:nvPr/>
        </p:nvSpPr>
        <p:spPr bwMode="auto">
          <a:xfrm>
            <a:off x="4935538" y="4602163"/>
            <a:ext cx="184150" cy="130175"/>
          </a:xfrm>
          <a:custGeom>
            <a:avLst/>
            <a:gdLst>
              <a:gd name="T0" fmla="*/ 232 w 235"/>
              <a:gd name="T1" fmla="*/ 139 h 165"/>
              <a:gd name="T2" fmla="*/ 34 w 235"/>
              <a:gd name="T3" fmla="*/ 139 h 165"/>
              <a:gd name="T4" fmla="*/ 21 w 235"/>
              <a:gd name="T5" fmla="*/ 141 h 165"/>
              <a:gd name="T6" fmla="*/ 17 w 235"/>
              <a:gd name="T7" fmla="*/ 149 h 165"/>
              <a:gd name="T8" fmla="*/ 16 w 235"/>
              <a:gd name="T9" fmla="*/ 165 h 165"/>
              <a:gd name="T10" fmla="*/ 4 w 235"/>
              <a:gd name="T11" fmla="*/ 165 h 165"/>
              <a:gd name="T12" fmla="*/ 0 w 235"/>
              <a:gd name="T13" fmla="*/ 115 h 165"/>
              <a:gd name="T14" fmla="*/ 105 w 235"/>
              <a:gd name="T15" fmla="*/ 115 h 165"/>
              <a:gd name="T16" fmla="*/ 94 w 235"/>
              <a:gd name="T17" fmla="*/ 103 h 165"/>
              <a:gd name="T18" fmla="*/ 87 w 235"/>
              <a:gd name="T19" fmla="*/ 87 h 165"/>
              <a:gd name="T20" fmla="*/ 84 w 235"/>
              <a:gd name="T21" fmla="*/ 70 h 165"/>
              <a:gd name="T22" fmla="*/ 91 w 235"/>
              <a:gd name="T23" fmla="*/ 42 h 165"/>
              <a:gd name="T24" fmla="*/ 107 w 235"/>
              <a:gd name="T25" fmla="*/ 20 h 165"/>
              <a:gd name="T26" fmla="*/ 131 w 235"/>
              <a:gd name="T27" fmla="*/ 5 h 165"/>
              <a:gd name="T28" fmla="*/ 160 w 235"/>
              <a:gd name="T29" fmla="*/ 0 h 165"/>
              <a:gd name="T30" fmla="*/ 197 w 235"/>
              <a:gd name="T31" fmla="*/ 9 h 165"/>
              <a:gd name="T32" fmla="*/ 225 w 235"/>
              <a:gd name="T33" fmla="*/ 36 h 165"/>
              <a:gd name="T34" fmla="*/ 235 w 235"/>
              <a:gd name="T35" fmla="*/ 73 h 165"/>
              <a:gd name="T36" fmla="*/ 229 w 235"/>
              <a:gd name="T37" fmla="*/ 98 h 165"/>
              <a:gd name="T38" fmla="*/ 212 w 235"/>
              <a:gd name="T39" fmla="*/ 118 h 165"/>
              <a:gd name="T40" fmla="*/ 232 w 235"/>
              <a:gd name="T41" fmla="*/ 129 h 165"/>
              <a:gd name="T42" fmla="*/ 232 w 235"/>
              <a:gd name="T43" fmla="*/ 139 h 165"/>
              <a:gd name="T44" fmla="*/ 199 w 235"/>
              <a:gd name="T45" fmla="*/ 115 h 165"/>
              <a:gd name="T46" fmla="*/ 219 w 235"/>
              <a:gd name="T47" fmla="*/ 98 h 165"/>
              <a:gd name="T48" fmla="*/ 227 w 235"/>
              <a:gd name="T49" fmla="*/ 76 h 165"/>
              <a:gd name="T50" fmla="*/ 217 w 235"/>
              <a:gd name="T51" fmla="*/ 48 h 165"/>
              <a:gd name="T52" fmla="*/ 192 w 235"/>
              <a:gd name="T53" fmla="*/ 33 h 165"/>
              <a:gd name="T54" fmla="*/ 160 w 235"/>
              <a:gd name="T55" fmla="*/ 28 h 165"/>
              <a:gd name="T56" fmla="*/ 117 w 235"/>
              <a:gd name="T57" fmla="*/ 36 h 165"/>
              <a:gd name="T58" fmla="*/ 105 w 235"/>
              <a:gd name="T59" fmla="*/ 45 h 165"/>
              <a:gd name="T60" fmla="*/ 96 w 235"/>
              <a:gd name="T61" fmla="*/ 57 h 165"/>
              <a:gd name="T62" fmla="*/ 93 w 235"/>
              <a:gd name="T63" fmla="*/ 72 h 165"/>
              <a:gd name="T64" fmla="*/ 100 w 235"/>
              <a:gd name="T65" fmla="*/ 97 h 165"/>
              <a:gd name="T66" fmla="*/ 119 w 235"/>
              <a:gd name="T67" fmla="*/ 115 h 165"/>
              <a:gd name="T68" fmla="*/ 199 w 235"/>
              <a:gd name="T69" fmla="*/ 115 h 165"/>
              <a:gd name="T70" fmla="*/ 199 w 235"/>
              <a:gd name="T71" fmla="*/ 11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5" h="165">
                <a:moveTo>
                  <a:pt x="232" y="139"/>
                </a:moveTo>
                <a:lnTo>
                  <a:pt x="34" y="139"/>
                </a:lnTo>
                <a:cubicBezTo>
                  <a:pt x="28" y="139"/>
                  <a:pt x="24" y="140"/>
                  <a:pt x="21" y="141"/>
                </a:cubicBezTo>
                <a:cubicBezTo>
                  <a:pt x="19" y="143"/>
                  <a:pt x="17" y="146"/>
                  <a:pt x="17" y="149"/>
                </a:cubicBezTo>
                <a:cubicBezTo>
                  <a:pt x="16" y="153"/>
                  <a:pt x="16" y="158"/>
                  <a:pt x="16" y="165"/>
                </a:cubicBezTo>
                <a:lnTo>
                  <a:pt x="4" y="165"/>
                </a:lnTo>
                <a:lnTo>
                  <a:pt x="0" y="115"/>
                </a:lnTo>
                <a:lnTo>
                  <a:pt x="105" y="115"/>
                </a:lnTo>
                <a:cubicBezTo>
                  <a:pt x="101" y="112"/>
                  <a:pt x="97" y="108"/>
                  <a:pt x="94" y="103"/>
                </a:cubicBezTo>
                <a:cubicBezTo>
                  <a:pt x="91" y="98"/>
                  <a:pt x="88" y="92"/>
                  <a:pt x="87" y="87"/>
                </a:cubicBezTo>
                <a:cubicBezTo>
                  <a:pt x="85" y="81"/>
                  <a:pt x="84" y="75"/>
                  <a:pt x="84" y="70"/>
                </a:cubicBezTo>
                <a:cubicBezTo>
                  <a:pt x="84" y="60"/>
                  <a:pt x="86" y="50"/>
                  <a:pt x="91" y="42"/>
                </a:cubicBezTo>
                <a:cubicBezTo>
                  <a:pt x="95" y="33"/>
                  <a:pt x="100" y="26"/>
                  <a:pt x="107" y="20"/>
                </a:cubicBezTo>
                <a:cubicBezTo>
                  <a:pt x="114" y="13"/>
                  <a:pt x="122" y="8"/>
                  <a:pt x="131" y="5"/>
                </a:cubicBezTo>
                <a:cubicBezTo>
                  <a:pt x="140" y="1"/>
                  <a:pt x="150" y="0"/>
                  <a:pt x="160" y="0"/>
                </a:cubicBezTo>
                <a:cubicBezTo>
                  <a:pt x="173" y="0"/>
                  <a:pt x="186" y="3"/>
                  <a:pt x="197" y="9"/>
                </a:cubicBezTo>
                <a:cubicBezTo>
                  <a:pt x="209" y="16"/>
                  <a:pt x="218" y="25"/>
                  <a:pt x="225" y="36"/>
                </a:cubicBezTo>
                <a:cubicBezTo>
                  <a:pt x="232" y="48"/>
                  <a:pt x="235" y="60"/>
                  <a:pt x="235" y="73"/>
                </a:cubicBezTo>
                <a:cubicBezTo>
                  <a:pt x="235" y="82"/>
                  <a:pt x="233" y="90"/>
                  <a:pt x="229" y="98"/>
                </a:cubicBezTo>
                <a:cubicBezTo>
                  <a:pt x="224" y="106"/>
                  <a:pt x="219" y="113"/>
                  <a:pt x="212" y="118"/>
                </a:cubicBezTo>
                <a:lnTo>
                  <a:pt x="232" y="129"/>
                </a:lnTo>
                <a:lnTo>
                  <a:pt x="232" y="139"/>
                </a:lnTo>
                <a:close/>
                <a:moveTo>
                  <a:pt x="199" y="115"/>
                </a:moveTo>
                <a:cubicBezTo>
                  <a:pt x="207" y="111"/>
                  <a:pt x="214" y="105"/>
                  <a:pt x="219" y="98"/>
                </a:cubicBezTo>
                <a:cubicBezTo>
                  <a:pt x="224" y="92"/>
                  <a:pt x="227" y="84"/>
                  <a:pt x="227" y="76"/>
                </a:cubicBezTo>
                <a:cubicBezTo>
                  <a:pt x="227" y="64"/>
                  <a:pt x="223" y="55"/>
                  <a:pt x="217" y="48"/>
                </a:cubicBezTo>
                <a:cubicBezTo>
                  <a:pt x="210" y="41"/>
                  <a:pt x="202" y="36"/>
                  <a:pt x="192" y="33"/>
                </a:cubicBezTo>
                <a:cubicBezTo>
                  <a:pt x="182" y="30"/>
                  <a:pt x="171" y="28"/>
                  <a:pt x="160" y="28"/>
                </a:cubicBezTo>
                <a:cubicBezTo>
                  <a:pt x="141" y="28"/>
                  <a:pt x="127" y="31"/>
                  <a:pt x="117" y="36"/>
                </a:cubicBezTo>
                <a:cubicBezTo>
                  <a:pt x="113" y="38"/>
                  <a:pt x="108" y="41"/>
                  <a:pt x="105" y="45"/>
                </a:cubicBezTo>
                <a:cubicBezTo>
                  <a:pt x="101" y="48"/>
                  <a:pt x="98" y="53"/>
                  <a:pt x="96" y="57"/>
                </a:cubicBezTo>
                <a:cubicBezTo>
                  <a:pt x="94" y="62"/>
                  <a:pt x="93" y="67"/>
                  <a:pt x="93" y="72"/>
                </a:cubicBezTo>
                <a:cubicBezTo>
                  <a:pt x="93" y="81"/>
                  <a:pt x="95" y="89"/>
                  <a:pt x="100" y="97"/>
                </a:cubicBezTo>
                <a:cubicBezTo>
                  <a:pt x="105" y="104"/>
                  <a:pt x="111" y="110"/>
                  <a:pt x="119" y="115"/>
                </a:cubicBezTo>
                <a:lnTo>
                  <a:pt x="199" y="115"/>
                </a:lnTo>
                <a:close/>
                <a:moveTo>
                  <a:pt x="199" y="11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8" name="Freeform 166"/>
          <p:cNvSpPr>
            <a:spLocks noEditPoints="1"/>
          </p:cNvSpPr>
          <p:nvPr/>
        </p:nvSpPr>
        <p:spPr bwMode="auto">
          <a:xfrm>
            <a:off x="4999038" y="4465638"/>
            <a:ext cx="120650" cy="119063"/>
          </a:xfrm>
          <a:custGeom>
            <a:avLst/>
            <a:gdLst>
              <a:gd name="T0" fmla="*/ 117 w 153"/>
              <a:gd name="T1" fmla="*/ 151 h 151"/>
              <a:gd name="T2" fmla="*/ 85 w 153"/>
              <a:gd name="T3" fmla="*/ 135 h 151"/>
              <a:gd name="T4" fmla="*/ 67 w 153"/>
              <a:gd name="T5" fmla="*/ 98 h 151"/>
              <a:gd name="T6" fmla="*/ 62 w 153"/>
              <a:gd name="T7" fmla="*/ 56 h 151"/>
              <a:gd name="T8" fmla="*/ 48 w 153"/>
              <a:gd name="T9" fmla="*/ 56 h 151"/>
              <a:gd name="T10" fmla="*/ 30 w 153"/>
              <a:gd name="T11" fmla="*/ 60 h 151"/>
              <a:gd name="T12" fmla="*/ 15 w 153"/>
              <a:gd name="T13" fmla="*/ 72 h 151"/>
              <a:gd name="T14" fmla="*/ 9 w 153"/>
              <a:gd name="T15" fmla="*/ 90 h 151"/>
              <a:gd name="T16" fmla="*/ 19 w 153"/>
              <a:gd name="T17" fmla="*/ 124 h 151"/>
              <a:gd name="T18" fmla="*/ 24 w 153"/>
              <a:gd name="T19" fmla="*/ 113 h 151"/>
              <a:gd name="T20" fmla="*/ 35 w 153"/>
              <a:gd name="T21" fmla="*/ 109 h 151"/>
              <a:gd name="T22" fmla="*/ 46 w 153"/>
              <a:gd name="T23" fmla="*/ 114 h 151"/>
              <a:gd name="T24" fmla="*/ 51 w 153"/>
              <a:gd name="T25" fmla="*/ 125 h 151"/>
              <a:gd name="T26" fmla="*/ 46 w 153"/>
              <a:gd name="T27" fmla="*/ 137 h 151"/>
              <a:gd name="T28" fmla="*/ 35 w 153"/>
              <a:gd name="T29" fmla="*/ 141 h 151"/>
              <a:gd name="T30" fmla="*/ 9 w 153"/>
              <a:gd name="T31" fmla="*/ 125 h 151"/>
              <a:gd name="T32" fmla="*/ 0 w 153"/>
              <a:gd name="T33" fmla="*/ 90 h 151"/>
              <a:gd name="T34" fmla="*/ 6 w 153"/>
              <a:gd name="T35" fmla="*/ 63 h 151"/>
              <a:gd name="T36" fmla="*/ 23 w 153"/>
              <a:gd name="T37" fmla="*/ 41 h 151"/>
              <a:gd name="T38" fmla="*/ 48 w 153"/>
              <a:gd name="T39" fmla="*/ 32 h 151"/>
              <a:gd name="T40" fmla="*/ 123 w 153"/>
              <a:gd name="T41" fmla="*/ 32 h 151"/>
              <a:gd name="T42" fmla="*/ 135 w 153"/>
              <a:gd name="T43" fmla="*/ 29 h 151"/>
              <a:gd name="T44" fmla="*/ 140 w 153"/>
              <a:gd name="T45" fmla="*/ 20 h 151"/>
              <a:gd name="T46" fmla="*/ 135 w 153"/>
              <a:gd name="T47" fmla="*/ 12 h 151"/>
              <a:gd name="T48" fmla="*/ 123 w 153"/>
              <a:gd name="T49" fmla="*/ 9 h 151"/>
              <a:gd name="T50" fmla="*/ 101 w 153"/>
              <a:gd name="T51" fmla="*/ 9 h 151"/>
              <a:gd name="T52" fmla="*/ 101 w 153"/>
              <a:gd name="T53" fmla="*/ 0 h 151"/>
              <a:gd name="T54" fmla="*/ 123 w 153"/>
              <a:gd name="T55" fmla="*/ 0 h 151"/>
              <a:gd name="T56" fmla="*/ 137 w 153"/>
              <a:gd name="T57" fmla="*/ 4 h 151"/>
              <a:gd name="T58" fmla="*/ 148 w 153"/>
              <a:gd name="T59" fmla="*/ 14 h 151"/>
              <a:gd name="T60" fmla="*/ 152 w 153"/>
              <a:gd name="T61" fmla="*/ 28 h 151"/>
              <a:gd name="T62" fmla="*/ 144 w 153"/>
              <a:gd name="T63" fmla="*/ 45 h 151"/>
              <a:gd name="T64" fmla="*/ 126 w 153"/>
              <a:gd name="T65" fmla="*/ 53 h 151"/>
              <a:gd name="T66" fmla="*/ 146 w 153"/>
              <a:gd name="T67" fmla="*/ 71 h 151"/>
              <a:gd name="T68" fmla="*/ 153 w 153"/>
              <a:gd name="T69" fmla="*/ 97 h 151"/>
              <a:gd name="T70" fmla="*/ 150 w 153"/>
              <a:gd name="T71" fmla="*/ 122 h 151"/>
              <a:gd name="T72" fmla="*/ 138 w 153"/>
              <a:gd name="T73" fmla="*/ 143 h 151"/>
              <a:gd name="T74" fmla="*/ 117 w 153"/>
              <a:gd name="T75" fmla="*/ 151 h 151"/>
              <a:gd name="T76" fmla="*/ 117 w 153"/>
              <a:gd name="T77" fmla="*/ 124 h 151"/>
              <a:gd name="T78" fmla="*/ 137 w 153"/>
              <a:gd name="T79" fmla="*/ 115 h 151"/>
              <a:gd name="T80" fmla="*/ 145 w 153"/>
              <a:gd name="T81" fmla="*/ 95 h 151"/>
              <a:gd name="T82" fmla="*/ 139 w 153"/>
              <a:gd name="T83" fmla="*/ 75 h 151"/>
              <a:gd name="T84" fmla="*/ 125 w 153"/>
              <a:gd name="T85" fmla="*/ 61 h 151"/>
              <a:gd name="T86" fmla="*/ 105 w 153"/>
              <a:gd name="T87" fmla="*/ 56 h 151"/>
              <a:gd name="T88" fmla="*/ 70 w 153"/>
              <a:gd name="T89" fmla="*/ 56 h 151"/>
              <a:gd name="T90" fmla="*/ 75 w 153"/>
              <a:gd name="T91" fmla="*/ 87 h 151"/>
              <a:gd name="T92" fmla="*/ 91 w 153"/>
              <a:gd name="T93" fmla="*/ 113 h 151"/>
              <a:gd name="T94" fmla="*/ 117 w 153"/>
              <a:gd name="T95" fmla="*/ 124 h 151"/>
              <a:gd name="T96" fmla="*/ 117 w 153"/>
              <a:gd name="T97" fmla="*/ 12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151">
                <a:moveTo>
                  <a:pt x="117" y="151"/>
                </a:moveTo>
                <a:cubicBezTo>
                  <a:pt x="104" y="151"/>
                  <a:pt x="93" y="146"/>
                  <a:pt x="85" y="135"/>
                </a:cubicBezTo>
                <a:cubicBezTo>
                  <a:pt x="76" y="125"/>
                  <a:pt x="70" y="112"/>
                  <a:pt x="67" y="98"/>
                </a:cubicBezTo>
                <a:cubicBezTo>
                  <a:pt x="64" y="83"/>
                  <a:pt x="62" y="69"/>
                  <a:pt x="62" y="56"/>
                </a:cubicBezTo>
                <a:lnTo>
                  <a:pt x="48" y="56"/>
                </a:lnTo>
                <a:cubicBezTo>
                  <a:pt x="42" y="56"/>
                  <a:pt x="36" y="57"/>
                  <a:pt x="30" y="60"/>
                </a:cubicBezTo>
                <a:cubicBezTo>
                  <a:pt x="24" y="63"/>
                  <a:pt x="19" y="67"/>
                  <a:pt x="15" y="72"/>
                </a:cubicBezTo>
                <a:cubicBezTo>
                  <a:pt x="11" y="78"/>
                  <a:pt x="9" y="84"/>
                  <a:pt x="9" y="90"/>
                </a:cubicBezTo>
                <a:cubicBezTo>
                  <a:pt x="9" y="105"/>
                  <a:pt x="12" y="116"/>
                  <a:pt x="19" y="124"/>
                </a:cubicBezTo>
                <a:cubicBezTo>
                  <a:pt x="19" y="120"/>
                  <a:pt x="21" y="116"/>
                  <a:pt x="24" y="113"/>
                </a:cubicBezTo>
                <a:cubicBezTo>
                  <a:pt x="27" y="111"/>
                  <a:pt x="31" y="109"/>
                  <a:pt x="35" y="109"/>
                </a:cubicBezTo>
                <a:cubicBezTo>
                  <a:pt x="39" y="109"/>
                  <a:pt x="43" y="111"/>
                  <a:pt x="46" y="114"/>
                </a:cubicBezTo>
                <a:cubicBezTo>
                  <a:pt x="49" y="117"/>
                  <a:pt x="51" y="121"/>
                  <a:pt x="51" y="125"/>
                </a:cubicBezTo>
                <a:cubicBezTo>
                  <a:pt x="51" y="130"/>
                  <a:pt x="49" y="133"/>
                  <a:pt x="46" y="137"/>
                </a:cubicBezTo>
                <a:cubicBezTo>
                  <a:pt x="43" y="140"/>
                  <a:pt x="39" y="141"/>
                  <a:pt x="35" y="141"/>
                </a:cubicBezTo>
                <a:cubicBezTo>
                  <a:pt x="23" y="141"/>
                  <a:pt x="14" y="136"/>
                  <a:pt x="9" y="125"/>
                </a:cubicBezTo>
                <a:cubicBezTo>
                  <a:pt x="3" y="115"/>
                  <a:pt x="0" y="103"/>
                  <a:pt x="0" y="90"/>
                </a:cubicBezTo>
                <a:cubicBezTo>
                  <a:pt x="0" y="81"/>
                  <a:pt x="2" y="72"/>
                  <a:pt x="6" y="63"/>
                </a:cubicBezTo>
                <a:cubicBezTo>
                  <a:pt x="10" y="54"/>
                  <a:pt x="15" y="46"/>
                  <a:pt x="23" y="41"/>
                </a:cubicBezTo>
                <a:cubicBezTo>
                  <a:pt x="30" y="35"/>
                  <a:pt x="38" y="32"/>
                  <a:pt x="48" y="32"/>
                </a:cubicBezTo>
                <a:lnTo>
                  <a:pt x="123" y="32"/>
                </a:lnTo>
                <a:cubicBezTo>
                  <a:pt x="127" y="32"/>
                  <a:pt x="131" y="31"/>
                  <a:pt x="135" y="29"/>
                </a:cubicBezTo>
                <a:cubicBezTo>
                  <a:pt x="138" y="27"/>
                  <a:pt x="140" y="24"/>
                  <a:pt x="140" y="20"/>
                </a:cubicBezTo>
                <a:cubicBezTo>
                  <a:pt x="140" y="17"/>
                  <a:pt x="138" y="14"/>
                  <a:pt x="135" y="12"/>
                </a:cubicBezTo>
                <a:cubicBezTo>
                  <a:pt x="131" y="10"/>
                  <a:pt x="127" y="9"/>
                  <a:pt x="123" y="9"/>
                </a:cubicBezTo>
                <a:lnTo>
                  <a:pt x="101" y="9"/>
                </a:lnTo>
                <a:lnTo>
                  <a:pt x="101" y="0"/>
                </a:lnTo>
                <a:lnTo>
                  <a:pt x="123" y="0"/>
                </a:lnTo>
                <a:cubicBezTo>
                  <a:pt x="128" y="0"/>
                  <a:pt x="132" y="1"/>
                  <a:pt x="137" y="4"/>
                </a:cubicBezTo>
                <a:cubicBezTo>
                  <a:pt x="141" y="6"/>
                  <a:pt x="145" y="10"/>
                  <a:pt x="148" y="14"/>
                </a:cubicBezTo>
                <a:cubicBezTo>
                  <a:pt x="150" y="18"/>
                  <a:pt x="152" y="23"/>
                  <a:pt x="152" y="28"/>
                </a:cubicBezTo>
                <a:cubicBezTo>
                  <a:pt x="152" y="35"/>
                  <a:pt x="149" y="41"/>
                  <a:pt x="144" y="45"/>
                </a:cubicBezTo>
                <a:cubicBezTo>
                  <a:pt x="139" y="50"/>
                  <a:pt x="133" y="53"/>
                  <a:pt x="126" y="53"/>
                </a:cubicBezTo>
                <a:cubicBezTo>
                  <a:pt x="134" y="57"/>
                  <a:pt x="141" y="63"/>
                  <a:pt x="146" y="71"/>
                </a:cubicBezTo>
                <a:cubicBezTo>
                  <a:pt x="151" y="79"/>
                  <a:pt x="153" y="88"/>
                  <a:pt x="153" y="97"/>
                </a:cubicBezTo>
                <a:cubicBezTo>
                  <a:pt x="153" y="105"/>
                  <a:pt x="152" y="114"/>
                  <a:pt x="150" y="122"/>
                </a:cubicBezTo>
                <a:cubicBezTo>
                  <a:pt x="147" y="130"/>
                  <a:pt x="143" y="137"/>
                  <a:pt x="138" y="143"/>
                </a:cubicBezTo>
                <a:cubicBezTo>
                  <a:pt x="133" y="148"/>
                  <a:pt x="126" y="151"/>
                  <a:pt x="117" y="151"/>
                </a:cubicBezTo>
                <a:close/>
                <a:moveTo>
                  <a:pt x="117" y="124"/>
                </a:moveTo>
                <a:cubicBezTo>
                  <a:pt x="125" y="124"/>
                  <a:pt x="131" y="121"/>
                  <a:pt x="137" y="115"/>
                </a:cubicBezTo>
                <a:cubicBezTo>
                  <a:pt x="142" y="109"/>
                  <a:pt x="145" y="103"/>
                  <a:pt x="145" y="95"/>
                </a:cubicBezTo>
                <a:cubicBezTo>
                  <a:pt x="145" y="88"/>
                  <a:pt x="143" y="81"/>
                  <a:pt x="139" y="75"/>
                </a:cubicBezTo>
                <a:cubicBezTo>
                  <a:pt x="136" y="69"/>
                  <a:pt x="131" y="65"/>
                  <a:pt x="125" y="61"/>
                </a:cubicBezTo>
                <a:cubicBezTo>
                  <a:pt x="118" y="58"/>
                  <a:pt x="112" y="56"/>
                  <a:pt x="105" y="56"/>
                </a:cubicBezTo>
                <a:lnTo>
                  <a:pt x="70" y="56"/>
                </a:lnTo>
                <a:cubicBezTo>
                  <a:pt x="70" y="66"/>
                  <a:pt x="72" y="77"/>
                  <a:pt x="75" y="87"/>
                </a:cubicBezTo>
                <a:cubicBezTo>
                  <a:pt x="79" y="98"/>
                  <a:pt x="84" y="106"/>
                  <a:pt x="91" y="113"/>
                </a:cubicBezTo>
                <a:cubicBezTo>
                  <a:pt x="98" y="120"/>
                  <a:pt x="107" y="124"/>
                  <a:pt x="117" y="124"/>
                </a:cubicBezTo>
                <a:close/>
                <a:moveTo>
                  <a:pt x="117" y="12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Freeform 167"/>
          <p:cNvSpPr>
            <a:spLocks noEditPoints="1"/>
          </p:cNvSpPr>
          <p:nvPr/>
        </p:nvSpPr>
        <p:spPr bwMode="auto">
          <a:xfrm>
            <a:off x="5000625" y="4327526"/>
            <a:ext cx="168275" cy="130175"/>
          </a:xfrm>
          <a:custGeom>
            <a:avLst/>
            <a:gdLst>
              <a:gd name="T0" fmla="*/ 212 w 212"/>
              <a:gd name="T1" fmla="*/ 166 h 166"/>
              <a:gd name="T2" fmla="*/ 201 w 212"/>
              <a:gd name="T3" fmla="*/ 166 h 166"/>
              <a:gd name="T4" fmla="*/ 199 w 212"/>
              <a:gd name="T5" fmla="*/ 147 h 166"/>
              <a:gd name="T6" fmla="*/ 190 w 212"/>
              <a:gd name="T7" fmla="*/ 139 h 166"/>
              <a:gd name="T8" fmla="*/ 29 w 212"/>
              <a:gd name="T9" fmla="*/ 139 h 166"/>
              <a:gd name="T10" fmla="*/ 18 w 212"/>
              <a:gd name="T11" fmla="*/ 146 h 166"/>
              <a:gd name="T12" fmla="*/ 16 w 212"/>
              <a:gd name="T13" fmla="*/ 166 h 166"/>
              <a:gd name="T14" fmla="*/ 4 w 212"/>
              <a:gd name="T15" fmla="*/ 166 h 166"/>
              <a:gd name="T16" fmla="*/ 0 w 212"/>
              <a:gd name="T17" fmla="*/ 116 h 166"/>
              <a:gd name="T18" fmla="*/ 21 w 212"/>
              <a:gd name="T19" fmla="*/ 116 h 166"/>
              <a:gd name="T20" fmla="*/ 6 w 212"/>
              <a:gd name="T21" fmla="*/ 95 h 166"/>
              <a:gd name="T22" fmla="*/ 0 w 212"/>
              <a:gd name="T23" fmla="*/ 69 h 166"/>
              <a:gd name="T24" fmla="*/ 11 w 212"/>
              <a:gd name="T25" fmla="*/ 34 h 166"/>
              <a:gd name="T26" fmla="*/ 39 w 212"/>
              <a:gd name="T27" fmla="*/ 9 h 166"/>
              <a:gd name="T28" fmla="*/ 76 w 212"/>
              <a:gd name="T29" fmla="*/ 0 h 166"/>
              <a:gd name="T30" fmla="*/ 113 w 212"/>
              <a:gd name="T31" fmla="*/ 10 h 166"/>
              <a:gd name="T32" fmla="*/ 141 w 212"/>
              <a:gd name="T33" fmla="*/ 37 h 166"/>
              <a:gd name="T34" fmla="*/ 151 w 212"/>
              <a:gd name="T35" fmla="*/ 74 h 166"/>
              <a:gd name="T36" fmla="*/ 132 w 212"/>
              <a:gd name="T37" fmla="*/ 115 h 166"/>
              <a:gd name="T38" fmla="*/ 190 w 212"/>
              <a:gd name="T39" fmla="*/ 115 h 166"/>
              <a:gd name="T40" fmla="*/ 199 w 212"/>
              <a:gd name="T41" fmla="*/ 108 h 166"/>
              <a:gd name="T42" fmla="*/ 201 w 212"/>
              <a:gd name="T43" fmla="*/ 89 h 166"/>
              <a:gd name="T44" fmla="*/ 212 w 212"/>
              <a:gd name="T45" fmla="*/ 89 h 166"/>
              <a:gd name="T46" fmla="*/ 212 w 212"/>
              <a:gd name="T47" fmla="*/ 166 h 166"/>
              <a:gd name="T48" fmla="*/ 115 w 212"/>
              <a:gd name="T49" fmla="*/ 115 h 166"/>
              <a:gd name="T50" fmla="*/ 135 w 212"/>
              <a:gd name="T51" fmla="*/ 99 h 166"/>
              <a:gd name="T52" fmla="*/ 143 w 212"/>
              <a:gd name="T53" fmla="*/ 76 h 166"/>
              <a:gd name="T54" fmla="*/ 136 w 212"/>
              <a:gd name="T55" fmla="*/ 56 h 166"/>
              <a:gd name="T56" fmla="*/ 120 w 212"/>
              <a:gd name="T57" fmla="*/ 41 h 166"/>
              <a:gd name="T58" fmla="*/ 98 w 212"/>
              <a:gd name="T59" fmla="*/ 32 h 166"/>
              <a:gd name="T60" fmla="*/ 76 w 212"/>
              <a:gd name="T61" fmla="*/ 29 h 166"/>
              <a:gd name="T62" fmla="*/ 47 w 212"/>
              <a:gd name="T63" fmla="*/ 34 h 166"/>
              <a:gd name="T64" fmla="*/ 21 w 212"/>
              <a:gd name="T65" fmla="*/ 49 h 166"/>
              <a:gd name="T66" fmla="*/ 10 w 212"/>
              <a:gd name="T67" fmla="*/ 72 h 166"/>
              <a:gd name="T68" fmla="*/ 17 w 212"/>
              <a:gd name="T69" fmla="*/ 97 h 166"/>
              <a:gd name="T70" fmla="*/ 36 w 212"/>
              <a:gd name="T71" fmla="*/ 115 h 166"/>
              <a:gd name="T72" fmla="*/ 115 w 212"/>
              <a:gd name="T73" fmla="*/ 115 h 166"/>
              <a:gd name="T74" fmla="*/ 115 w 212"/>
              <a:gd name="T75" fmla="*/ 11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2" h="166">
                <a:moveTo>
                  <a:pt x="212" y="166"/>
                </a:moveTo>
                <a:lnTo>
                  <a:pt x="201" y="166"/>
                </a:lnTo>
                <a:cubicBezTo>
                  <a:pt x="201" y="158"/>
                  <a:pt x="200" y="152"/>
                  <a:pt x="199" y="147"/>
                </a:cubicBezTo>
                <a:cubicBezTo>
                  <a:pt x="197" y="142"/>
                  <a:pt x="195" y="139"/>
                  <a:pt x="190" y="139"/>
                </a:cubicBezTo>
                <a:lnTo>
                  <a:pt x="29" y="139"/>
                </a:lnTo>
                <a:cubicBezTo>
                  <a:pt x="23" y="139"/>
                  <a:pt x="20" y="142"/>
                  <a:pt x="18" y="146"/>
                </a:cubicBezTo>
                <a:cubicBezTo>
                  <a:pt x="16" y="150"/>
                  <a:pt x="16" y="157"/>
                  <a:pt x="16" y="166"/>
                </a:cubicBezTo>
                <a:lnTo>
                  <a:pt x="4" y="166"/>
                </a:lnTo>
                <a:lnTo>
                  <a:pt x="0" y="116"/>
                </a:lnTo>
                <a:lnTo>
                  <a:pt x="21" y="116"/>
                </a:lnTo>
                <a:cubicBezTo>
                  <a:pt x="14" y="110"/>
                  <a:pt x="9" y="103"/>
                  <a:pt x="6" y="95"/>
                </a:cubicBezTo>
                <a:cubicBezTo>
                  <a:pt x="2" y="87"/>
                  <a:pt x="0" y="78"/>
                  <a:pt x="0" y="69"/>
                </a:cubicBezTo>
                <a:cubicBezTo>
                  <a:pt x="0" y="56"/>
                  <a:pt x="4" y="44"/>
                  <a:pt x="11" y="34"/>
                </a:cubicBezTo>
                <a:cubicBezTo>
                  <a:pt x="18" y="23"/>
                  <a:pt x="27" y="15"/>
                  <a:pt x="39" y="9"/>
                </a:cubicBezTo>
                <a:cubicBezTo>
                  <a:pt x="51" y="3"/>
                  <a:pt x="63" y="0"/>
                  <a:pt x="76" y="0"/>
                </a:cubicBezTo>
                <a:cubicBezTo>
                  <a:pt x="89" y="0"/>
                  <a:pt x="102" y="3"/>
                  <a:pt x="113" y="10"/>
                </a:cubicBezTo>
                <a:cubicBezTo>
                  <a:pt x="125" y="17"/>
                  <a:pt x="134" y="25"/>
                  <a:pt x="141" y="37"/>
                </a:cubicBezTo>
                <a:cubicBezTo>
                  <a:pt x="148" y="48"/>
                  <a:pt x="151" y="61"/>
                  <a:pt x="151" y="74"/>
                </a:cubicBezTo>
                <a:cubicBezTo>
                  <a:pt x="151" y="90"/>
                  <a:pt x="145" y="104"/>
                  <a:pt x="132" y="115"/>
                </a:cubicBezTo>
                <a:lnTo>
                  <a:pt x="190" y="115"/>
                </a:lnTo>
                <a:cubicBezTo>
                  <a:pt x="195" y="115"/>
                  <a:pt x="197" y="113"/>
                  <a:pt x="199" y="108"/>
                </a:cubicBezTo>
                <a:cubicBezTo>
                  <a:pt x="200" y="103"/>
                  <a:pt x="201" y="97"/>
                  <a:pt x="201" y="89"/>
                </a:cubicBezTo>
                <a:lnTo>
                  <a:pt x="212" y="89"/>
                </a:lnTo>
                <a:lnTo>
                  <a:pt x="212" y="166"/>
                </a:lnTo>
                <a:close/>
                <a:moveTo>
                  <a:pt x="115" y="115"/>
                </a:moveTo>
                <a:cubicBezTo>
                  <a:pt x="123" y="111"/>
                  <a:pt x="130" y="106"/>
                  <a:pt x="135" y="99"/>
                </a:cubicBezTo>
                <a:cubicBezTo>
                  <a:pt x="140" y="92"/>
                  <a:pt x="143" y="84"/>
                  <a:pt x="143" y="76"/>
                </a:cubicBezTo>
                <a:cubicBezTo>
                  <a:pt x="143" y="68"/>
                  <a:pt x="141" y="62"/>
                  <a:pt x="136" y="56"/>
                </a:cubicBezTo>
                <a:cubicBezTo>
                  <a:pt x="132" y="50"/>
                  <a:pt x="127" y="45"/>
                  <a:pt x="120" y="41"/>
                </a:cubicBezTo>
                <a:cubicBezTo>
                  <a:pt x="113" y="37"/>
                  <a:pt x="106" y="34"/>
                  <a:pt x="98" y="32"/>
                </a:cubicBezTo>
                <a:cubicBezTo>
                  <a:pt x="90" y="30"/>
                  <a:pt x="83" y="29"/>
                  <a:pt x="76" y="29"/>
                </a:cubicBezTo>
                <a:cubicBezTo>
                  <a:pt x="67" y="29"/>
                  <a:pt x="57" y="31"/>
                  <a:pt x="47" y="34"/>
                </a:cubicBezTo>
                <a:cubicBezTo>
                  <a:pt x="36" y="37"/>
                  <a:pt x="28" y="42"/>
                  <a:pt x="21" y="49"/>
                </a:cubicBezTo>
                <a:cubicBezTo>
                  <a:pt x="13" y="55"/>
                  <a:pt x="10" y="63"/>
                  <a:pt x="10" y="72"/>
                </a:cubicBezTo>
                <a:cubicBezTo>
                  <a:pt x="10" y="81"/>
                  <a:pt x="12" y="90"/>
                  <a:pt x="17" y="97"/>
                </a:cubicBezTo>
                <a:cubicBezTo>
                  <a:pt x="21" y="105"/>
                  <a:pt x="28" y="111"/>
                  <a:pt x="36" y="115"/>
                </a:cubicBezTo>
                <a:lnTo>
                  <a:pt x="115" y="115"/>
                </a:lnTo>
                <a:close/>
                <a:moveTo>
                  <a:pt x="115" y="11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0" name="Freeform 168"/>
          <p:cNvSpPr>
            <a:spLocks noEditPoints="1"/>
          </p:cNvSpPr>
          <p:nvPr/>
        </p:nvSpPr>
        <p:spPr bwMode="auto">
          <a:xfrm>
            <a:off x="5089525" y="4268788"/>
            <a:ext cx="28575" cy="28575"/>
          </a:xfrm>
          <a:custGeom>
            <a:avLst/>
            <a:gdLst>
              <a:gd name="T0" fmla="*/ 18 w 37"/>
              <a:gd name="T1" fmla="*/ 37 h 37"/>
              <a:gd name="T2" fmla="*/ 5 w 37"/>
              <a:gd name="T3" fmla="*/ 31 h 37"/>
              <a:gd name="T4" fmla="*/ 0 w 37"/>
              <a:gd name="T5" fmla="*/ 18 h 37"/>
              <a:gd name="T6" fmla="*/ 3 w 37"/>
              <a:gd name="T7" fmla="*/ 10 h 37"/>
              <a:gd name="T8" fmla="*/ 9 w 37"/>
              <a:gd name="T9" fmla="*/ 3 h 37"/>
              <a:gd name="T10" fmla="*/ 18 w 37"/>
              <a:gd name="T11" fmla="*/ 0 h 37"/>
              <a:gd name="T12" fmla="*/ 31 w 37"/>
              <a:gd name="T13" fmla="*/ 6 h 37"/>
              <a:gd name="T14" fmla="*/ 37 w 37"/>
              <a:gd name="T15" fmla="*/ 18 h 37"/>
              <a:gd name="T16" fmla="*/ 31 w 37"/>
              <a:gd name="T17" fmla="*/ 31 h 37"/>
              <a:gd name="T18" fmla="*/ 18 w 37"/>
              <a:gd name="T19" fmla="*/ 37 h 37"/>
              <a:gd name="T20" fmla="*/ 18 w 37"/>
              <a:gd name="T21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37">
                <a:moveTo>
                  <a:pt x="18" y="37"/>
                </a:moveTo>
                <a:cubicBezTo>
                  <a:pt x="13" y="37"/>
                  <a:pt x="9" y="35"/>
                  <a:pt x="5" y="31"/>
                </a:cubicBezTo>
                <a:cubicBezTo>
                  <a:pt x="2" y="28"/>
                  <a:pt x="0" y="23"/>
                  <a:pt x="0" y="18"/>
                </a:cubicBezTo>
                <a:cubicBezTo>
                  <a:pt x="0" y="15"/>
                  <a:pt x="1" y="12"/>
                  <a:pt x="3" y="10"/>
                </a:cubicBezTo>
                <a:cubicBezTo>
                  <a:pt x="4" y="7"/>
                  <a:pt x="6" y="4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3" y="0"/>
                  <a:pt x="27" y="2"/>
                  <a:pt x="31" y="6"/>
                </a:cubicBezTo>
                <a:cubicBezTo>
                  <a:pt x="35" y="9"/>
                  <a:pt x="37" y="13"/>
                  <a:pt x="37" y="18"/>
                </a:cubicBezTo>
                <a:cubicBezTo>
                  <a:pt x="37" y="23"/>
                  <a:pt x="35" y="28"/>
                  <a:pt x="31" y="31"/>
                </a:cubicBezTo>
                <a:cubicBezTo>
                  <a:pt x="27" y="35"/>
                  <a:pt x="23" y="37"/>
                  <a:pt x="18" y="37"/>
                </a:cubicBezTo>
                <a:close/>
                <a:moveTo>
                  <a:pt x="18" y="3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1" name="Freeform 169"/>
          <p:cNvSpPr>
            <a:spLocks noEditPoints="1"/>
          </p:cNvSpPr>
          <p:nvPr/>
        </p:nvSpPr>
        <p:spPr bwMode="auto">
          <a:xfrm>
            <a:off x="4921250" y="4205288"/>
            <a:ext cx="261938" cy="36513"/>
          </a:xfrm>
          <a:custGeom>
            <a:avLst/>
            <a:gdLst>
              <a:gd name="T0" fmla="*/ 333 w 333"/>
              <a:gd name="T1" fmla="*/ 46 h 46"/>
              <a:gd name="T2" fmla="*/ 320 w 333"/>
              <a:gd name="T3" fmla="*/ 46 h 46"/>
              <a:gd name="T4" fmla="*/ 320 w 333"/>
              <a:gd name="T5" fmla="*/ 13 h 46"/>
              <a:gd name="T6" fmla="*/ 13 w 333"/>
              <a:gd name="T7" fmla="*/ 13 h 46"/>
              <a:gd name="T8" fmla="*/ 13 w 333"/>
              <a:gd name="T9" fmla="*/ 46 h 46"/>
              <a:gd name="T10" fmla="*/ 0 w 333"/>
              <a:gd name="T11" fmla="*/ 46 h 46"/>
              <a:gd name="T12" fmla="*/ 0 w 333"/>
              <a:gd name="T13" fmla="*/ 0 h 46"/>
              <a:gd name="T14" fmla="*/ 333 w 333"/>
              <a:gd name="T15" fmla="*/ 0 h 46"/>
              <a:gd name="T16" fmla="*/ 333 w 333"/>
              <a:gd name="T17" fmla="*/ 46 h 46"/>
              <a:gd name="T18" fmla="*/ 333 w 333"/>
              <a:gd name="T1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46">
                <a:moveTo>
                  <a:pt x="333" y="46"/>
                </a:moveTo>
                <a:lnTo>
                  <a:pt x="320" y="46"/>
                </a:lnTo>
                <a:lnTo>
                  <a:pt x="320" y="13"/>
                </a:lnTo>
                <a:lnTo>
                  <a:pt x="13" y="13"/>
                </a:lnTo>
                <a:lnTo>
                  <a:pt x="13" y="46"/>
                </a:lnTo>
                <a:lnTo>
                  <a:pt x="0" y="46"/>
                </a:lnTo>
                <a:lnTo>
                  <a:pt x="0" y="0"/>
                </a:lnTo>
                <a:lnTo>
                  <a:pt x="333" y="0"/>
                </a:lnTo>
                <a:lnTo>
                  <a:pt x="333" y="46"/>
                </a:lnTo>
                <a:close/>
                <a:moveTo>
                  <a:pt x="333" y="4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2" name="Line 170"/>
          <p:cNvSpPr>
            <a:spLocks noChangeShapeType="1"/>
          </p:cNvSpPr>
          <p:nvPr/>
        </p:nvSpPr>
        <p:spPr bwMode="auto">
          <a:xfrm flipV="1">
            <a:off x="5561013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" name="Line 171"/>
          <p:cNvSpPr>
            <a:spLocks noChangeShapeType="1"/>
          </p:cNvSpPr>
          <p:nvPr/>
        </p:nvSpPr>
        <p:spPr bwMode="auto">
          <a:xfrm flipV="1">
            <a:off x="7208838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" name="Line 172"/>
          <p:cNvSpPr>
            <a:spLocks noChangeShapeType="1"/>
          </p:cNvSpPr>
          <p:nvPr/>
        </p:nvSpPr>
        <p:spPr bwMode="auto">
          <a:xfrm>
            <a:off x="5561013" y="6199188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" name="Line 173"/>
          <p:cNvSpPr>
            <a:spLocks noChangeShapeType="1"/>
          </p:cNvSpPr>
          <p:nvPr/>
        </p:nvSpPr>
        <p:spPr bwMode="auto">
          <a:xfrm flipH="1">
            <a:off x="7191375" y="6199188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" name="Line 174"/>
          <p:cNvSpPr>
            <a:spLocks noChangeShapeType="1"/>
          </p:cNvSpPr>
          <p:nvPr/>
        </p:nvSpPr>
        <p:spPr bwMode="auto">
          <a:xfrm>
            <a:off x="5561013" y="5649913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" name="Line 175"/>
          <p:cNvSpPr>
            <a:spLocks noChangeShapeType="1"/>
          </p:cNvSpPr>
          <p:nvPr/>
        </p:nvSpPr>
        <p:spPr bwMode="auto">
          <a:xfrm flipH="1">
            <a:off x="7191375" y="5649913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8" name="Line 176"/>
          <p:cNvSpPr>
            <a:spLocks noChangeShapeType="1"/>
          </p:cNvSpPr>
          <p:nvPr/>
        </p:nvSpPr>
        <p:spPr bwMode="auto">
          <a:xfrm>
            <a:off x="5561013" y="5100638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9" name="Line 177"/>
          <p:cNvSpPr>
            <a:spLocks noChangeShapeType="1"/>
          </p:cNvSpPr>
          <p:nvPr/>
        </p:nvSpPr>
        <p:spPr bwMode="auto">
          <a:xfrm flipH="1">
            <a:off x="7191375" y="5100638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0" name="Line 178"/>
          <p:cNvSpPr>
            <a:spLocks noChangeShapeType="1"/>
          </p:cNvSpPr>
          <p:nvPr/>
        </p:nvSpPr>
        <p:spPr bwMode="auto">
          <a:xfrm>
            <a:off x="5561013" y="4551363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1" name="Line 179"/>
          <p:cNvSpPr>
            <a:spLocks noChangeShapeType="1"/>
          </p:cNvSpPr>
          <p:nvPr/>
        </p:nvSpPr>
        <p:spPr bwMode="auto">
          <a:xfrm flipH="1">
            <a:off x="7191375" y="4551363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" name="Freeform 180"/>
          <p:cNvSpPr>
            <a:spLocks noEditPoints="1"/>
          </p:cNvSpPr>
          <p:nvPr/>
        </p:nvSpPr>
        <p:spPr bwMode="auto">
          <a:xfrm>
            <a:off x="5378450" y="6099176"/>
            <a:ext cx="100013" cy="161925"/>
          </a:xfrm>
          <a:custGeom>
            <a:avLst/>
            <a:gdLst>
              <a:gd name="T0" fmla="*/ 63 w 126"/>
              <a:gd name="T1" fmla="*/ 206 h 206"/>
              <a:gd name="T2" fmla="*/ 13 w 126"/>
              <a:gd name="T3" fmla="*/ 176 h 206"/>
              <a:gd name="T4" fmla="*/ 0 w 126"/>
              <a:gd name="T5" fmla="*/ 104 h 206"/>
              <a:gd name="T6" fmla="*/ 5 w 126"/>
              <a:gd name="T7" fmla="*/ 55 h 206"/>
              <a:gd name="T8" fmla="*/ 24 w 126"/>
              <a:gd name="T9" fmla="*/ 16 h 206"/>
              <a:gd name="T10" fmla="*/ 63 w 126"/>
              <a:gd name="T11" fmla="*/ 0 h 206"/>
              <a:gd name="T12" fmla="*/ 96 w 126"/>
              <a:gd name="T13" fmla="*/ 10 h 206"/>
              <a:gd name="T14" fmla="*/ 115 w 126"/>
              <a:gd name="T15" fmla="*/ 35 h 206"/>
              <a:gd name="T16" fmla="*/ 124 w 126"/>
              <a:gd name="T17" fmla="*/ 68 h 206"/>
              <a:gd name="T18" fmla="*/ 126 w 126"/>
              <a:gd name="T19" fmla="*/ 104 h 206"/>
              <a:gd name="T20" fmla="*/ 122 w 126"/>
              <a:gd name="T21" fmla="*/ 152 h 206"/>
              <a:gd name="T22" fmla="*/ 103 w 126"/>
              <a:gd name="T23" fmla="*/ 191 h 206"/>
              <a:gd name="T24" fmla="*/ 63 w 126"/>
              <a:gd name="T25" fmla="*/ 206 h 206"/>
              <a:gd name="T26" fmla="*/ 63 w 126"/>
              <a:gd name="T27" fmla="*/ 199 h 206"/>
              <a:gd name="T28" fmla="*/ 88 w 126"/>
              <a:gd name="T29" fmla="*/ 182 h 206"/>
              <a:gd name="T30" fmla="*/ 98 w 126"/>
              <a:gd name="T31" fmla="*/ 144 h 206"/>
              <a:gd name="T32" fmla="*/ 100 w 126"/>
              <a:gd name="T33" fmla="*/ 99 h 206"/>
              <a:gd name="T34" fmla="*/ 98 w 126"/>
              <a:gd name="T35" fmla="*/ 58 h 206"/>
              <a:gd name="T36" fmla="*/ 88 w 126"/>
              <a:gd name="T37" fmla="*/ 23 h 206"/>
              <a:gd name="T38" fmla="*/ 63 w 126"/>
              <a:gd name="T39" fmla="*/ 8 h 206"/>
              <a:gd name="T40" fmla="*/ 38 w 126"/>
              <a:gd name="T41" fmla="*/ 24 h 206"/>
              <a:gd name="T42" fmla="*/ 28 w 126"/>
              <a:gd name="T43" fmla="*/ 58 h 206"/>
              <a:gd name="T44" fmla="*/ 26 w 126"/>
              <a:gd name="T45" fmla="*/ 99 h 206"/>
              <a:gd name="T46" fmla="*/ 27 w 126"/>
              <a:gd name="T47" fmla="*/ 131 h 206"/>
              <a:gd name="T48" fmla="*/ 31 w 126"/>
              <a:gd name="T49" fmla="*/ 162 h 206"/>
              <a:gd name="T50" fmla="*/ 43 w 126"/>
              <a:gd name="T51" fmla="*/ 188 h 206"/>
              <a:gd name="T52" fmla="*/ 63 w 126"/>
              <a:gd name="T53" fmla="*/ 199 h 206"/>
              <a:gd name="T54" fmla="*/ 63 w 126"/>
              <a:gd name="T55" fmla="*/ 19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6">
                <a:moveTo>
                  <a:pt x="63" y="206"/>
                </a:moveTo>
                <a:cubicBezTo>
                  <a:pt x="39" y="206"/>
                  <a:pt x="22" y="196"/>
                  <a:pt x="13" y="176"/>
                </a:cubicBezTo>
                <a:cubicBezTo>
                  <a:pt x="5" y="156"/>
                  <a:pt x="0" y="132"/>
                  <a:pt x="0" y="104"/>
                </a:cubicBezTo>
                <a:cubicBezTo>
                  <a:pt x="0" y="87"/>
                  <a:pt x="2" y="71"/>
                  <a:pt x="5" y="55"/>
                </a:cubicBezTo>
                <a:cubicBezTo>
                  <a:pt x="8" y="40"/>
                  <a:pt x="14" y="27"/>
                  <a:pt x="24" y="16"/>
                </a:cubicBezTo>
                <a:cubicBezTo>
                  <a:pt x="33" y="6"/>
                  <a:pt x="46" y="0"/>
                  <a:pt x="63" y="0"/>
                </a:cubicBezTo>
                <a:cubicBezTo>
                  <a:pt x="77" y="0"/>
                  <a:pt x="87" y="3"/>
                  <a:pt x="96" y="10"/>
                </a:cubicBezTo>
                <a:cubicBezTo>
                  <a:pt x="104" y="16"/>
                  <a:pt x="111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6" y="79"/>
                  <a:pt x="126" y="91"/>
                  <a:pt x="126" y="104"/>
                </a:cubicBezTo>
                <a:cubicBezTo>
                  <a:pt x="126" y="121"/>
                  <a:pt x="125" y="138"/>
                  <a:pt x="122" y="152"/>
                </a:cubicBezTo>
                <a:cubicBezTo>
                  <a:pt x="118" y="167"/>
                  <a:pt x="112" y="180"/>
                  <a:pt x="103" y="191"/>
                </a:cubicBezTo>
                <a:cubicBezTo>
                  <a:pt x="94" y="201"/>
                  <a:pt x="80" y="206"/>
                  <a:pt x="63" y="206"/>
                </a:cubicBezTo>
                <a:close/>
                <a:moveTo>
                  <a:pt x="63" y="199"/>
                </a:moveTo>
                <a:cubicBezTo>
                  <a:pt x="75" y="199"/>
                  <a:pt x="83" y="193"/>
                  <a:pt x="88" y="182"/>
                </a:cubicBezTo>
                <a:cubicBezTo>
                  <a:pt x="94" y="170"/>
                  <a:pt x="97" y="158"/>
                  <a:pt x="98" y="144"/>
                </a:cubicBezTo>
                <a:cubicBezTo>
                  <a:pt x="100" y="130"/>
                  <a:pt x="100" y="115"/>
                  <a:pt x="100" y="99"/>
                </a:cubicBezTo>
                <a:cubicBezTo>
                  <a:pt x="100" y="84"/>
                  <a:pt x="100" y="70"/>
                  <a:pt x="98" y="58"/>
                </a:cubicBezTo>
                <a:cubicBezTo>
                  <a:pt x="97" y="45"/>
                  <a:pt x="94" y="34"/>
                  <a:pt x="88" y="23"/>
                </a:cubicBezTo>
                <a:cubicBezTo>
                  <a:pt x="83" y="13"/>
                  <a:pt x="75" y="8"/>
                  <a:pt x="63" y="8"/>
                </a:cubicBezTo>
                <a:cubicBezTo>
                  <a:pt x="52" y="8"/>
                  <a:pt x="44" y="13"/>
                  <a:pt x="38" y="24"/>
                </a:cubicBezTo>
                <a:cubicBezTo>
                  <a:pt x="33" y="34"/>
                  <a:pt x="29" y="45"/>
                  <a:pt x="28" y="58"/>
                </a:cubicBezTo>
                <a:cubicBezTo>
                  <a:pt x="27" y="70"/>
                  <a:pt x="26" y="84"/>
                  <a:pt x="26" y="99"/>
                </a:cubicBezTo>
                <a:cubicBezTo>
                  <a:pt x="26" y="110"/>
                  <a:pt x="26" y="121"/>
                  <a:pt x="27" y="131"/>
                </a:cubicBezTo>
                <a:cubicBezTo>
                  <a:pt x="28" y="141"/>
                  <a:pt x="29" y="151"/>
                  <a:pt x="31" y="162"/>
                </a:cubicBezTo>
                <a:cubicBezTo>
                  <a:pt x="34" y="172"/>
                  <a:pt x="37" y="181"/>
                  <a:pt x="43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3" name="Freeform 181"/>
          <p:cNvSpPr>
            <a:spLocks noEditPoints="1"/>
          </p:cNvSpPr>
          <p:nvPr/>
        </p:nvSpPr>
        <p:spPr bwMode="auto">
          <a:xfrm>
            <a:off x="5262563" y="5549901"/>
            <a:ext cx="95250" cy="157163"/>
          </a:xfrm>
          <a:custGeom>
            <a:avLst/>
            <a:gdLst>
              <a:gd name="T0" fmla="*/ 0 w 120"/>
              <a:gd name="T1" fmla="*/ 200 h 200"/>
              <a:gd name="T2" fmla="*/ 0 w 120"/>
              <a:gd name="T3" fmla="*/ 192 h 200"/>
              <a:gd name="T4" fmla="*/ 1 w 120"/>
              <a:gd name="T5" fmla="*/ 190 h 200"/>
              <a:gd name="T6" fmla="*/ 48 w 120"/>
              <a:gd name="T7" fmla="*/ 139 h 200"/>
              <a:gd name="T8" fmla="*/ 65 w 120"/>
              <a:gd name="T9" fmla="*/ 120 h 200"/>
              <a:gd name="T10" fmla="*/ 78 w 120"/>
              <a:gd name="T11" fmla="*/ 102 h 200"/>
              <a:gd name="T12" fmla="*/ 88 w 120"/>
              <a:gd name="T13" fmla="*/ 81 h 200"/>
              <a:gd name="T14" fmla="*/ 92 w 120"/>
              <a:gd name="T15" fmla="*/ 59 h 200"/>
              <a:gd name="T16" fmla="*/ 87 w 120"/>
              <a:gd name="T17" fmla="*/ 35 h 200"/>
              <a:gd name="T18" fmla="*/ 73 w 120"/>
              <a:gd name="T19" fmla="*/ 17 h 200"/>
              <a:gd name="T20" fmla="*/ 52 w 120"/>
              <a:gd name="T21" fmla="*/ 11 h 200"/>
              <a:gd name="T22" fmla="*/ 28 w 120"/>
              <a:gd name="T23" fmla="*/ 19 h 200"/>
              <a:gd name="T24" fmla="*/ 14 w 120"/>
              <a:gd name="T25" fmla="*/ 39 h 200"/>
              <a:gd name="T26" fmla="*/ 17 w 120"/>
              <a:gd name="T27" fmla="*/ 39 h 200"/>
              <a:gd name="T28" fmla="*/ 28 w 120"/>
              <a:gd name="T29" fmla="*/ 43 h 200"/>
              <a:gd name="T30" fmla="*/ 33 w 120"/>
              <a:gd name="T31" fmla="*/ 55 h 200"/>
              <a:gd name="T32" fmla="*/ 28 w 120"/>
              <a:gd name="T33" fmla="*/ 67 h 200"/>
              <a:gd name="T34" fmla="*/ 17 w 120"/>
              <a:gd name="T35" fmla="*/ 71 h 200"/>
              <a:gd name="T36" fmla="*/ 5 w 120"/>
              <a:gd name="T37" fmla="*/ 66 h 200"/>
              <a:gd name="T38" fmla="*/ 0 w 120"/>
              <a:gd name="T39" fmla="*/ 55 h 200"/>
              <a:gd name="T40" fmla="*/ 4 w 120"/>
              <a:gd name="T41" fmla="*/ 34 h 200"/>
              <a:gd name="T42" fmla="*/ 17 w 120"/>
              <a:gd name="T43" fmla="*/ 16 h 200"/>
              <a:gd name="T44" fmla="*/ 35 w 120"/>
              <a:gd name="T45" fmla="*/ 4 h 200"/>
              <a:gd name="T46" fmla="*/ 56 w 120"/>
              <a:gd name="T47" fmla="*/ 0 h 200"/>
              <a:gd name="T48" fmla="*/ 88 w 120"/>
              <a:gd name="T49" fmla="*/ 8 h 200"/>
              <a:gd name="T50" fmla="*/ 111 w 120"/>
              <a:gd name="T51" fmla="*/ 28 h 200"/>
              <a:gd name="T52" fmla="*/ 120 w 120"/>
              <a:gd name="T53" fmla="*/ 59 h 200"/>
              <a:gd name="T54" fmla="*/ 115 w 120"/>
              <a:gd name="T55" fmla="*/ 84 h 200"/>
              <a:gd name="T56" fmla="*/ 100 w 120"/>
              <a:gd name="T57" fmla="*/ 105 h 200"/>
              <a:gd name="T58" fmla="*/ 77 w 120"/>
              <a:gd name="T59" fmla="*/ 127 h 200"/>
              <a:gd name="T60" fmla="*/ 59 w 120"/>
              <a:gd name="T61" fmla="*/ 143 h 200"/>
              <a:gd name="T62" fmla="*/ 25 w 120"/>
              <a:gd name="T63" fmla="*/ 176 h 200"/>
              <a:gd name="T64" fmla="*/ 54 w 120"/>
              <a:gd name="T65" fmla="*/ 176 h 200"/>
              <a:gd name="T66" fmla="*/ 89 w 120"/>
              <a:gd name="T67" fmla="*/ 176 h 200"/>
              <a:gd name="T68" fmla="*/ 104 w 120"/>
              <a:gd name="T69" fmla="*/ 174 h 200"/>
              <a:gd name="T70" fmla="*/ 111 w 120"/>
              <a:gd name="T71" fmla="*/ 147 h 200"/>
              <a:gd name="T72" fmla="*/ 120 w 120"/>
              <a:gd name="T73" fmla="*/ 147 h 200"/>
              <a:gd name="T74" fmla="*/ 112 w 120"/>
              <a:gd name="T75" fmla="*/ 200 h 200"/>
              <a:gd name="T76" fmla="*/ 0 w 120"/>
              <a:gd name="T77" fmla="*/ 200 h 200"/>
              <a:gd name="T78" fmla="*/ 0 w 120"/>
              <a:gd name="T7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0" h="200">
                <a:moveTo>
                  <a:pt x="0" y="200"/>
                </a:moveTo>
                <a:lnTo>
                  <a:pt x="0" y="192"/>
                </a:lnTo>
                <a:cubicBezTo>
                  <a:pt x="0" y="191"/>
                  <a:pt x="1" y="191"/>
                  <a:pt x="1" y="190"/>
                </a:cubicBezTo>
                <a:lnTo>
                  <a:pt x="48" y="139"/>
                </a:lnTo>
                <a:cubicBezTo>
                  <a:pt x="55" y="131"/>
                  <a:pt x="60" y="125"/>
                  <a:pt x="65" y="120"/>
                </a:cubicBezTo>
                <a:cubicBezTo>
                  <a:pt x="69" y="114"/>
                  <a:pt x="73" y="109"/>
                  <a:pt x="78" y="102"/>
                </a:cubicBezTo>
                <a:cubicBezTo>
                  <a:pt x="82" y="95"/>
                  <a:pt x="85" y="88"/>
                  <a:pt x="88" y="81"/>
                </a:cubicBezTo>
                <a:cubicBezTo>
                  <a:pt x="90" y="74"/>
                  <a:pt x="92" y="67"/>
                  <a:pt x="92" y="59"/>
                </a:cubicBezTo>
                <a:cubicBezTo>
                  <a:pt x="92" y="51"/>
                  <a:pt x="90" y="43"/>
                  <a:pt x="87" y="35"/>
                </a:cubicBezTo>
                <a:cubicBezTo>
                  <a:pt x="84" y="28"/>
                  <a:pt x="80" y="22"/>
                  <a:pt x="73" y="17"/>
                </a:cubicBezTo>
                <a:cubicBezTo>
                  <a:pt x="68" y="13"/>
                  <a:pt x="60" y="11"/>
                  <a:pt x="52" y="11"/>
                </a:cubicBezTo>
                <a:cubicBezTo>
                  <a:pt x="43" y="11"/>
                  <a:pt x="35" y="13"/>
                  <a:pt x="28" y="19"/>
                </a:cubicBezTo>
                <a:cubicBezTo>
                  <a:pt x="21" y="24"/>
                  <a:pt x="17" y="31"/>
                  <a:pt x="14" y="39"/>
                </a:cubicBezTo>
                <a:cubicBezTo>
                  <a:pt x="14" y="39"/>
                  <a:pt x="16" y="39"/>
                  <a:pt x="17" y="39"/>
                </a:cubicBezTo>
                <a:cubicBezTo>
                  <a:pt x="21" y="39"/>
                  <a:pt x="25" y="40"/>
                  <a:pt x="28" y="43"/>
                </a:cubicBezTo>
                <a:cubicBezTo>
                  <a:pt x="32" y="46"/>
                  <a:pt x="33" y="50"/>
                  <a:pt x="33" y="55"/>
                </a:cubicBezTo>
                <a:cubicBezTo>
                  <a:pt x="33" y="60"/>
                  <a:pt x="32" y="63"/>
                  <a:pt x="28" y="67"/>
                </a:cubicBezTo>
                <a:cubicBezTo>
                  <a:pt x="25" y="70"/>
                  <a:pt x="21" y="71"/>
                  <a:pt x="17" y="71"/>
                </a:cubicBezTo>
                <a:cubicBezTo>
                  <a:pt x="12" y="71"/>
                  <a:pt x="8" y="70"/>
                  <a:pt x="5" y="66"/>
                </a:cubicBezTo>
                <a:cubicBezTo>
                  <a:pt x="2" y="63"/>
                  <a:pt x="0" y="59"/>
                  <a:pt x="0" y="55"/>
                </a:cubicBezTo>
                <a:cubicBezTo>
                  <a:pt x="0" y="47"/>
                  <a:pt x="2" y="40"/>
                  <a:pt x="4" y="34"/>
                </a:cubicBezTo>
                <a:cubicBezTo>
                  <a:pt x="7" y="27"/>
                  <a:pt x="11" y="21"/>
                  <a:pt x="17" y="16"/>
                </a:cubicBezTo>
                <a:cubicBezTo>
                  <a:pt x="22" y="11"/>
                  <a:pt x="28" y="7"/>
                  <a:pt x="35" y="4"/>
                </a:cubicBezTo>
                <a:cubicBezTo>
                  <a:pt x="41" y="2"/>
                  <a:pt x="49" y="0"/>
                  <a:pt x="56" y="0"/>
                </a:cubicBezTo>
                <a:cubicBezTo>
                  <a:pt x="68" y="0"/>
                  <a:pt x="78" y="3"/>
                  <a:pt x="88" y="8"/>
                </a:cubicBezTo>
                <a:cubicBezTo>
                  <a:pt x="98" y="12"/>
                  <a:pt x="106" y="19"/>
                  <a:pt x="111" y="28"/>
                </a:cubicBezTo>
                <a:cubicBezTo>
                  <a:pt x="117" y="37"/>
                  <a:pt x="120" y="47"/>
                  <a:pt x="120" y="59"/>
                </a:cubicBezTo>
                <a:cubicBezTo>
                  <a:pt x="120" y="68"/>
                  <a:pt x="118" y="76"/>
                  <a:pt x="115" y="84"/>
                </a:cubicBezTo>
                <a:cubicBezTo>
                  <a:pt x="111" y="91"/>
                  <a:pt x="106" y="99"/>
                  <a:pt x="100" y="105"/>
                </a:cubicBezTo>
                <a:cubicBezTo>
                  <a:pt x="94" y="111"/>
                  <a:pt x="86" y="119"/>
                  <a:pt x="77" y="127"/>
                </a:cubicBezTo>
                <a:cubicBezTo>
                  <a:pt x="68" y="135"/>
                  <a:pt x="62" y="140"/>
                  <a:pt x="59" y="143"/>
                </a:cubicBezTo>
                <a:lnTo>
                  <a:pt x="25" y="176"/>
                </a:lnTo>
                <a:lnTo>
                  <a:pt x="54" y="176"/>
                </a:lnTo>
                <a:cubicBezTo>
                  <a:pt x="68" y="176"/>
                  <a:pt x="80" y="176"/>
                  <a:pt x="89" y="176"/>
                </a:cubicBezTo>
                <a:cubicBezTo>
                  <a:pt x="99" y="175"/>
                  <a:pt x="104" y="175"/>
                  <a:pt x="104" y="174"/>
                </a:cubicBezTo>
                <a:cubicBezTo>
                  <a:pt x="107" y="172"/>
                  <a:pt x="109" y="162"/>
                  <a:pt x="111" y="147"/>
                </a:cubicBezTo>
                <a:lnTo>
                  <a:pt x="120" y="147"/>
                </a:lnTo>
                <a:lnTo>
                  <a:pt x="112" y="200"/>
                </a:lnTo>
                <a:lnTo>
                  <a:pt x="0" y="200"/>
                </a:lnTo>
                <a:close/>
                <a:moveTo>
                  <a:pt x="0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" name="Freeform 182"/>
          <p:cNvSpPr>
            <a:spLocks noEditPoints="1"/>
          </p:cNvSpPr>
          <p:nvPr/>
        </p:nvSpPr>
        <p:spPr bwMode="auto">
          <a:xfrm>
            <a:off x="5378450" y="5549901"/>
            <a:ext cx="100013" cy="163513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4 h 207"/>
              <a:gd name="T6" fmla="*/ 5 w 126"/>
              <a:gd name="T7" fmla="*/ 56 h 207"/>
              <a:gd name="T8" fmla="*/ 24 w 126"/>
              <a:gd name="T9" fmla="*/ 16 h 207"/>
              <a:gd name="T10" fmla="*/ 63 w 126"/>
              <a:gd name="T11" fmla="*/ 0 h 207"/>
              <a:gd name="T12" fmla="*/ 96 w 126"/>
              <a:gd name="T13" fmla="*/ 10 h 207"/>
              <a:gd name="T14" fmla="*/ 115 w 126"/>
              <a:gd name="T15" fmla="*/ 35 h 207"/>
              <a:gd name="T16" fmla="*/ 124 w 126"/>
              <a:gd name="T17" fmla="*/ 68 h 207"/>
              <a:gd name="T18" fmla="*/ 126 w 126"/>
              <a:gd name="T19" fmla="*/ 104 h 207"/>
              <a:gd name="T20" fmla="*/ 122 w 126"/>
              <a:gd name="T21" fmla="*/ 153 h 207"/>
              <a:gd name="T22" fmla="*/ 103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3 h 207"/>
              <a:gd name="T38" fmla="*/ 63 w 126"/>
              <a:gd name="T39" fmla="*/ 8 h 207"/>
              <a:gd name="T40" fmla="*/ 38 w 126"/>
              <a:gd name="T41" fmla="*/ 24 h 207"/>
              <a:gd name="T42" fmla="*/ 28 w 126"/>
              <a:gd name="T43" fmla="*/ 58 h 207"/>
              <a:gd name="T44" fmla="*/ 26 w 126"/>
              <a:gd name="T45" fmla="*/ 100 h 207"/>
              <a:gd name="T46" fmla="*/ 27 w 126"/>
              <a:gd name="T47" fmla="*/ 131 h 207"/>
              <a:gd name="T48" fmla="*/ 31 w 126"/>
              <a:gd name="T49" fmla="*/ 162 h 207"/>
              <a:gd name="T50" fmla="*/ 43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9" y="207"/>
                  <a:pt x="22" y="197"/>
                  <a:pt x="13" y="176"/>
                </a:cubicBezTo>
                <a:cubicBezTo>
                  <a:pt x="5" y="156"/>
                  <a:pt x="0" y="132"/>
                  <a:pt x="0" y="104"/>
                </a:cubicBezTo>
                <a:cubicBezTo>
                  <a:pt x="0" y="87"/>
                  <a:pt x="2" y="71"/>
                  <a:pt x="5" y="56"/>
                </a:cubicBezTo>
                <a:cubicBezTo>
                  <a:pt x="8" y="40"/>
                  <a:pt x="14" y="27"/>
                  <a:pt x="24" y="16"/>
                </a:cubicBezTo>
                <a:cubicBezTo>
                  <a:pt x="33" y="6"/>
                  <a:pt x="46" y="0"/>
                  <a:pt x="63" y="0"/>
                </a:cubicBezTo>
                <a:cubicBezTo>
                  <a:pt x="77" y="0"/>
                  <a:pt x="87" y="4"/>
                  <a:pt x="96" y="10"/>
                </a:cubicBezTo>
                <a:cubicBezTo>
                  <a:pt x="104" y="16"/>
                  <a:pt x="111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6" y="79"/>
                  <a:pt x="126" y="92"/>
                  <a:pt x="126" y="104"/>
                </a:cubicBezTo>
                <a:cubicBezTo>
                  <a:pt x="126" y="122"/>
                  <a:pt x="125" y="138"/>
                  <a:pt x="122" y="153"/>
                </a:cubicBezTo>
                <a:cubicBezTo>
                  <a:pt x="118" y="168"/>
                  <a:pt x="112" y="180"/>
                  <a:pt x="103" y="191"/>
                </a:cubicBezTo>
                <a:cubicBezTo>
                  <a:pt x="94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5" y="199"/>
                  <a:pt x="83" y="193"/>
                  <a:pt x="88" y="182"/>
                </a:cubicBezTo>
                <a:cubicBezTo>
                  <a:pt x="94" y="170"/>
                  <a:pt x="97" y="158"/>
                  <a:pt x="98" y="144"/>
                </a:cubicBezTo>
                <a:cubicBezTo>
                  <a:pt x="100" y="130"/>
                  <a:pt x="100" y="115"/>
                  <a:pt x="100" y="100"/>
                </a:cubicBezTo>
                <a:cubicBezTo>
                  <a:pt x="100" y="84"/>
                  <a:pt x="100" y="71"/>
                  <a:pt x="98" y="58"/>
                </a:cubicBezTo>
                <a:cubicBezTo>
                  <a:pt x="97" y="45"/>
                  <a:pt x="94" y="34"/>
                  <a:pt x="88" y="23"/>
                </a:cubicBezTo>
                <a:cubicBezTo>
                  <a:pt x="83" y="13"/>
                  <a:pt x="75" y="8"/>
                  <a:pt x="63" y="8"/>
                </a:cubicBezTo>
                <a:cubicBezTo>
                  <a:pt x="52" y="8"/>
                  <a:pt x="44" y="13"/>
                  <a:pt x="38" y="24"/>
                </a:cubicBezTo>
                <a:cubicBezTo>
                  <a:pt x="33" y="34"/>
                  <a:pt x="29" y="45"/>
                  <a:pt x="28" y="58"/>
                </a:cubicBezTo>
                <a:cubicBezTo>
                  <a:pt x="27" y="71"/>
                  <a:pt x="26" y="84"/>
                  <a:pt x="26" y="100"/>
                </a:cubicBezTo>
                <a:cubicBezTo>
                  <a:pt x="26" y="111"/>
                  <a:pt x="26" y="121"/>
                  <a:pt x="27" y="131"/>
                </a:cubicBezTo>
                <a:cubicBezTo>
                  <a:pt x="28" y="141"/>
                  <a:pt x="29" y="151"/>
                  <a:pt x="31" y="162"/>
                </a:cubicBezTo>
                <a:cubicBezTo>
                  <a:pt x="34" y="172"/>
                  <a:pt x="37" y="181"/>
                  <a:pt x="43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" name="Freeform 183"/>
          <p:cNvSpPr>
            <a:spLocks noEditPoints="1"/>
          </p:cNvSpPr>
          <p:nvPr/>
        </p:nvSpPr>
        <p:spPr bwMode="auto">
          <a:xfrm>
            <a:off x="5257800" y="5000626"/>
            <a:ext cx="104775" cy="157163"/>
          </a:xfrm>
          <a:custGeom>
            <a:avLst/>
            <a:gdLst>
              <a:gd name="T0" fmla="*/ 0 w 133"/>
              <a:gd name="T1" fmla="*/ 151 h 200"/>
              <a:gd name="T2" fmla="*/ 0 w 133"/>
              <a:gd name="T3" fmla="*/ 140 h 200"/>
              <a:gd name="T4" fmla="*/ 92 w 133"/>
              <a:gd name="T5" fmla="*/ 2 h 200"/>
              <a:gd name="T6" fmla="*/ 96 w 133"/>
              <a:gd name="T7" fmla="*/ 0 h 200"/>
              <a:gd name="T8" fmla="*/ 100 w 133"/>
              <a:gd name="T9" fmla="*/ 0 h 200"/>
              <a:gd name="T10" fmla="*/ 103 w 133"/>
              <a:gd name="T11" fmla="*/ 4 h 200"/>
              <a:gd name="T12" fmla="*/ 103 w 133"/>
              <a:gd name="T13" fmla="*/ 140 h 200"/>
              <a:gd name="T14" fmla="*/ 133 w 133"/>
              <a:gd name="T15" fmla="*/ 140 h 200"/>
              <a:gd name="T16" fmla="*/ 133 w 133"/>
              <a:gd name="T17" fmla="*/ 151 h 200"/>
              <a:gd name="T18" fmla="*/ 103 w 133"/>
              <a:gd name="T19" fmla="*/ 151 h 200"/>
              <a:gd name="T20" fmla="*/ 103 w 133"/>
              <a:gd name="T21" fmla="*/ 180 h 200"/>
              <a:gd name="T22" fmla="*/ 112 w 133"/>
              <a:gd name="T23" fmla="*/ 188 h 200"/>
              <a:gd name="T24" fmla="*/ 133 w 133"/>
              <a:gd name="T25" fmla="*/ 190 h 200"/>
              <a:gd name="T26" fmla="*/ 133 w 133"/>
              <a:gd name="T27" fmla="*/ 200 h 200"/>
              <a:gd name="T28" fmla="*/ 50 w 133"/>
              <a:gd name="T29" fmla="*/ 200 h 200"/>
              <a:gd name="T30" fmla="*/ 50 w 133"/>
              <a:gd name="T31" fmla="*/ 190 h 200"/>
              <a:gd name="T32" fmla="*/ 70 w 133"/>
              <a:gd name="T33" fmla="*/ 188 h 200"/>
              <a:gd name="T34" fmla="*/ 79 w 133"/>
              <a:gd name="T35" fmla="*/ 180 h 200"/>
              <a:gd name="T36" fmla="*/ 79 w 133"/>
              <a:gd name="T37" fmla="*/ 151 h 200"/>
              <a:gd name="T38" fmla="*/ 0 w 133"/>
              <a:gd name="T39" fmla="*/ 151 h 200"/>
              <a:gd name="T40" fmla="*/ 10 w 133"/>
              <a:gd name="T41" fmla="*/ 140 h 200"/>
              <a:gd name="T42" fmla="*/ 81 w 133"/>
              <a:gd name="T43" fmla="*/ 140 h 200"/>
              <a:gd name="T44" fmla="*/ 81 w 133"/>
              <a:gd name="T45" fmla="*/ 34 h 200"/>
              <a:gd name="T46" fmla="*/ 10 w 133"/>
              <a:gd name="T47" fmla="*/ 140 h 200"/>
              <a:gd name="T48" fmla="*/ 10 w 133"/>
              <a:gd name="T49" fmla="*/ 14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3" h="200">
                <a:moveTo>
                  <a:pt x="0" y="151"/>
                </a:moveTo>
                <a:lnTo>
                  <a:pt x="0" y="140"/>
                </a:lnTo>
                <a:lnTo>
                  <a:pt x="92" y="2"/>
                </a:lnTo>
                <a:cubicBezTo>
                  <a:pt x="93" y="1"/>
                  <a:pt x="94" y="0"/>
                  <a:pt x="96" y="0"/>
                </a:cubicBezTo>
                <a:lnTo>
                  <a:pt x="100" y="0"/>
                </a:lnTo>
                <a:cubicBezTo>
                  <a:pt x="102" y="0"/>
                  <a:pt x="103" y="2"/>
                  <a:pt x="103" y="4"/>
                </a:cubicBezTo>
                <a:lnTo>
                  <a:pt x="103" y="140"/>
                </a:lnTo>
                <a:lnTo>
                  <a:pt x="133" y="140"/>
                </a:lnTo>
                <a:lnTo>
                  <a:pt x="133" y="151"/>
                </a:lnTo>
                <a:lnTo>
                  <a:pt x="103" y="151"/>
                </a:lnTo>
                <a:lnTo>
                  <a:pt x="103" y="180"/>
                </a:lnTo>
                <a:cubicBezTo>
                  <a:pt x="103" y="184"/>
                  <a:pt x="106" y="187"/>
                  <a:pt x="112" y="188"/>
                </a:cubicBezTo>
                <a:cubicBezTo>
                  <a:pt x="118" y="189"/>
                  <a:pt x="125" y="190"/>
                  <a:pt x="133" y="190"/>
                </a:cubicBezTo>
                <a:lnTo>
                  <a:pt x="133" y="200"/>
                </a:lnTo>
                <a:lnTo>
                  <a:pt x="50" y="200"/>
                </a:lnTo>
                <a:lnTo>
                  <a:pt x="50" y="190"/>
                </a:lnTo>
                <a:cubicBezTo>
                  <a:pt x="58" y="190"/>
                  <a:pt x="64" y="189"/>
                  <a:pt x="70" y="188"/>
                </a:cubicBezTo>
                <a:cubicBezTo>
                  <a:pt x="76" y="187"/>
                  <a:pt x="79" y="184"/>
                  <a:pt x="79" y="180"/>
                </a:cubicBezTo>
                <a:lnTo>
                  <a:pt x="79" y="151"/>
                </a:lnTo>
                <a:lnTo>
                  <a:pt x="0" y="151"/>
                </a:lnTo>
                <a:close/>
                <a:moveTo>
                  <a:pt x="10" y="140"/>
                </a:moveTo>
                <a:lnTo>
                  <a:pt x="81" y="140"/>
                </a:lnTo>
                <a:lnTo>
                  <a:pt x="81" y="34"/>
                </a:lnTo>
                <a:lnTo>
                  <a:pt x="10" y="140"/>
                </a:lnTo>
                <a:close/>
                <a:moveTo>
                  <a:pt x="10" y="14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" name="Freeform 184"/>
          <p:cNvSpPr>
            <a:spLocks noEditPoints="1"/>
          </p:cNvSpPr>
          <p:nvPr/>
        </p:nvSpPr>
        <p:spPr bwMode="auto">
          <a:xfrm>
            <a:off x="5378450" y="5000626"/>
            <a:ext cx="100013" cy="163513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7 h 207"/>
              <a:gd name="T4" fmla="*/ 0 w 126"/>
              <a:gd name="T5" fmla="*/ 105 h 207"/>
              <a:gd name="T6" fmla="*/ 5 w 126"/>
              <a:gd name="T7" fmla="*/ 56 h 207"/>
              <a:gd name="T8" fmla="*/ 24 w 126"/>
              <a:gd name="T9" fmla="*/ 17 h 207"/>
              <a:gd name="T10" fmla="*/ 63 w 126"/>
              <a:gd name="T11" fmla="*/ 0 h 207"/>
              <a:gd name="T12" fmla="*/ 96 w 126"/>
              <a:gd name="T13" fmla="*/ 10 h 207"/>
              <a:gd name="T14" fmla="*/ 115 w 126"/>
              <a:gd name="T15" fmla="*/ 35 h 207"/>
              <a:gd name="T16" fmla="*/ 124 w 126"/>
              <a:gd name="T17" fmla="*/ 68 h 207"/>
              <a:gd name="T18" fmla="*/ 126 w 126"/>
              <a:gd name="T19" fmla="*/ 105 h 207"/>
              <a:gd name="T20" fmla="*/ 122 w 126"/>
              <a:gd name="T21" fmla="*/ 153 h 207"/>
              <a:gd name="T22" fmla="*/ 103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8 w 126"/>
              <a:gd name="T43" fmla="*/ 58 h 207"/>
              <a:gd name="T44" fmla="*/ 26 w 126"/>
              <a:gd name="T45" fmla="*/ 100 h 207"/>
              <a:gd name="T46" fmla="*/ 27 w 126"/>
              <a:gd name="T47" fmla="*/ 131 h 207"/>
              <a:gd name="T48" fmla="*/ 31 w 126"/>
              <a:gd name="T49" fmla="*/ 162 h 207"/>
              <a:gd name="T50" fmla="*/ 43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9" y="207"/>
                  <a:pt x="22" y="197"/>
                  <a:pt x="13" y="177"/>
                </a:cubicBezTo>
                <a:cubicBezTo>
                  <a:pt x="5" y="156"/>
                  <a:pt x="0" y="132"/>
                  <a:pt x="0" y="105"/>
                </a:cubicBezTo>
                <a:cubicBezTo>
                  <a:pt x="0" y="87"/>
                  <a:pt x="2" y="71"/>
                  <a:pt x="5" y="56"/>
                </a:cubicBezTo>
                <a:cubicBezTo>
                  <a:pt x="8" y="40"/>
                  <a:pt x="14" y="27"/>
                  <a:pt x="24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7" y="0"/>
                  <a:pt x="87" y="4"/>
                  <a:pt x="96" y="10"/>
                </a:cubicBezTo>
                <a:cubicBezTo>
                  <a:pt x="104" y="17"/>
                  <a:pt x="111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6" y="80"/>
                  <a:pt x="126" y="92"/>
                  <a:pt x="126" y="105"/>
                </a:cubicBezTo>
                <a:cubicBezTo>
                  <a:pt x="126" y="122"/>
                  <a:pt x="125" y="138"/>
                  <a:pt x="122" y="153"/>
                </a:cubicBezTo>
                <a:cubicBezTo>
                  <a:pt x="118" y="168"/>
                  <a:pt x="112" y="181"/>
                  <a:pt x="103" y="191"/>
                </a:cubicBezTo>
                <a:cubicBezTo>
                  <a:pt x="94" y="202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5" y="199"/>
                  <a:pt x="83" y="193"/>
                  <a:pt x="88" y="182"/>
                </a:cubicBezTo>
                <a:cubicBezTo>
                  <a:pt x="94" y="171"/>
                  <a:pt x="97" y="158"/>
                  <a:pt x="98" y="144"/>
                </a:cubicBezTo>
                <a:cubicBezTo>
                  <a:pt x="100" y="130"/>
                  <a:pt x="100" y="115"/>
                  <a:pt x="100" y="100"/>
                </a:cubicBezTo>
                <a:cubicBezTo>
                  <a:pt x="100" y="85"/>
                  <a:pt x="100" y="71"/>
                  <a:pt x="98" y="58"/>
                </a:cubicBezTo>
                <a:cubicBezTo>
                  <a:pt x="97" y="45"/>
                  <a:pt x="94" y="34"/>
                  <a:pt x="88" y="24"/>
                </a:cubicBezTo>
                <a:cubicBezTo>
                  <a:pt x="83" y="13"/>
                  <a:pt x="75" y="8"/>
                  <a:pt x="63" y="8"/>
                </a:cubicBezTo>
                <a:cubicBezTo>
                  <a:pt x="52" y="8"/>
                  <a:pt x="44" y="14"/>
                  <a:pt x="38" y="24"/>
                </a:cubicBezTo>
                <a:cubicBezTo>
                  <a:pt x="33" y="34"/>
                  <a:pt x="29" y="46"/>
                  <a:pt x="28" y="58"/>
                </a:cubicBezTo>
                <a:cubicBezTo>
                  <a:pt x="27" y="71"/>
                  <a:pt x="26" y="85"/>
                  <a:pt x="26" y="100"/>
                </a:cubicBezTo>
                <a:cubicBezTo>
                  <a:pt x="26" y="111"/>
                  <a:pt x="26" y="121"/>
                  <a:pt x="27" y="131"/>
                </a:cubicBezTo>
                <a:cubicBezTo>
                  <a:pt x="28" y="141"/>
                  <a:pt x="29" y="151"/>
                  <a:pt x="31" y="162"/>
                </a:cubicBezTo>
                <a:cubicBezTo>
                  <a:pt x="34" y="172"/>
                  <a:pt x="37" y="181"/>
                  <a:pt x="43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7" name="Freeform 185"/>
          <p:cNvSpPr>
            <a:spLocks noEditPoints="1"/>
          </p:cNvSpPr>
          <p:nvPr/>
        </p:nvSpPr>
        <p:spPr bwMode="auto">
          <a:xfrm>
            <a:off x="5260975" y="4451351"/>
            <a:ext cx="98425" cy="163513"/>
          </a:xfrm>
          <a:custGeom>
            <a:avLst/>
            <a:gdLst>
              <a:gd name="T0" fmla="*/ 62 w 125"/>
              <a:gd name="T1" fmla="*/ 206 h 206"/>
              <a:gd name="T2" fmla="*/ 31 w 125"/>
              <a:gd name="T3" fmla="*/ 196 h 206"/>
              <a:gd name="T4" fmla="*/ 12 w 125"/>
              <a:gd name="T5" fmla="*/ 171 h 206"/>
              <a:gd name="T6" fmla="*/ 3 w 125"/>
              <a:gd name="T7" fmla="*/ 137 h 206"/>
              <a:gd name="T8" fmla="*/ 0 w 125"/>
              <a:gd name="T9" fmla="*/ 103 h 206"/>
              <a:gd name="T10" fmla="*/ 9 w 125"/>
              <a:gd name="T11" fmla="*/ 55 h 206"/>
              <a:gd name="T12" fmla="*/ 36 w 125"/>
              <a:gd name="T13" fmla="*/ 15 h 206"/>
              <a:gd name="T14" fmla="*/ 79 w 125"/>
              <a:gd name="T15" fmla="*/ 0 h 206"/>
              <a:gd name="T16" fmla="*/ 98 w 125"/>
              <a:gd name="T17" fmla="*/ 4 h 206"/>
              <a:gd name="T18" fmla="*/ 112 w 125"/>
              <a:gd name="T19" fmla="*/ 15 h 206"/>
              <a:gd name="T20" fmla="*/ 117 w 125"/>
              <a:gd name="T21" fmla="*/ 33 h 206"/>
              <a:gd name="T22" fmla="*/ 113 w 125"/>
              <a:gd name="T23" fmla="*/ 43 h 206"/>
              <a:gd name="T24" fmla="*/ 103 w 125"/>
              <a:gd name="T25" fmla="*/ 48 h 206"/>
              <a:gd name="T26" fmla="*/ 92 w 125"/>
              <a:gd name="T27" fmla="*/ 43 h 206"/>
              <a:gd name="T28" fmla="*/ 88 w 125"/>
              <a:gd name="T29" fmla="*/ 33 h 206"/>
              <a:gd name="T30" fmla="*/ 92 w 125"/>
              <a:gd name="T31" fmla="*/ 23 h 206"/>
              <a:gd name="T32" fmla="*/ 103 w 125"/>
              <a:gd name="T33" fmla="*/ 19 h 206"/>
              <a:gd name="T34" fmla="*/ 104 w 125"/>
              <a:gd name="T35" fmla="*/ 19 h 206"/>
              <a:gd name="T36" fmla="*/ 93 w 125"/>
              <a:gd name="T37" fmla="*/ 11 h 206"/>
              <a:gd name="T38" fmla="*/ 79 w 125"/>
              <a:gd name="T39" fmla="*/ 8 h 206"/>
              <a:gd name="T40" fmla="*/ 62 w 125"/>
              <a:gd name="T41" fmla="*/ 12 h 206"/>
              <a:gd name="T42" fmla="*/ 48 w 125"/>
              <a:gd name="T43" fmla="*/ 23 h 206"/>
              <a:gd name="T44" fmla="*/ 38 w 125"/>
              <a:gd name="T45" fmla="*/ 38 h 206"/>
              <a:gd name="T46" fmla="*/ 32 w 125"/>
              <a:gd name="T47" fmla="*/ 56 h 206"/>
              <a:gd name="T48" fmla="*/ 29 w 125"/>
              <a:gd name="T49" fmla="*/ 76 h 206"/>
              <a:gd name="T50" fmla="*/ 28 w 125"/>
              <a:gd name="T51" fmla="*/ 99 h 206"/>
              <a:gd name="T52" fmla="*/ 43 w 125"/>
              <a:gd name="T53" fmla="*/ 79 h 206"/>
              <a:gd name="T54" fmla="*/ 65 w 125"/>
              <a:gd name="T55" fmla="*/ 71 h 206"/>
              <a:gd name="T56" fmla="*/ 89 w 125"/>
              <a:gd name="T57" fmla="*/ 76 h 206"/>
              <a:gd name="T58" fmla="*/ 108 w 125"/>
              <a:gd name="T59" fmla="*/ 91 h 206"/>
              <a:gd name="T60" fmla="*/ 120 w 125"/>
              <a:gd name="T61" fmla="*/ 113 h 206"/>
              <a:gd name="T62" fmla="*/ 125 w 125"/>
              <a:gd name="T63" fmla="*/ 138 h 206"/>
              <a:gd name="T64" fmla="*/ 117 w 125"/>
              <a:gd name="T65" fmla="*/ 171 h 206"/>
              <a:gd name="T66" fmla="*/ 94 w 125"/>
              <a:gd name="T67" fmla="*/ 197 h 206"/>
              <a:gd name="T68" fmla="*/ 62 w 125"/>
              <a:gd name="T69" fmla="*/ 206 h 206"/>
              <a:gd name="T70" fmla="*/ 62 w 125"/>
              <a:gd name="T71" fmla="*/ 197 h 206"/>
              <a:gd name="T72" fmla="*/ 81 w 125"/>
              <a:gd name="T73" fmla="*/ 191 h 206"/>
              <a:gd name="T74" fmla="*/ 91 w 125"/>
              <a:gd name="T75" fmla="*/ 177 h 206"/>
              <a:gd name="T76" fmla="*/ 96 w 125"/>
              <a:gd name="T77" fmla="*/ 160 h 206"/>
              <a:gd name="T78" fmla="*/ 96 w 125"/>
              <a:gd name="T79" fmla="*/ 138 h 206"/>
              <a:gd name="T80" fmla="*/ 95 w 125"/>
              <a:gd name="T81" fmla="*/ 109 h 206"/>
              <a:gd name="T82" fmla="*/ 86 w 125"/>
              <a:gd name="T83" fmla="*/ 88 h 206"/>
              <a:gd name="T84" fmla="*/ 64 w 125"/>
              <a:gd name="T85" fmla="*/ 79 h 206"/>
              <a:gd name="T86" fmla="*/ 44 w 125"/>
              <a:gd name="T87" fmla="*/ 87 h 206"/>
              <a:gd name="T88" fmla="*/ 33 w 125"/>
              <a:gd name="T89" fmla="*/ 108 h 206"/>
              <a:gd name="T90" fmla="*/ 29 w 125"/>
              <a:gd name="T91" fmla="*/ 132 h 206"/>
              <a:gd name="T92" fmla="*/ 29 w 125"/>
              <a:gd name="T93" fmla="*/ 138 h 206"/>
              <a:gd name="T94" fmla="*/ 29 w 125"/>
              <a:gd name="T95" fmla="*/ 138 h 206"/>
              <a:gd name="T96" fmla="*/ 29 w 125"/>
              <a:gd name="T97" fmla="*/ 139 h 206"/>
              <a:gd name="T98" fmla="*/ 31 w 125"/>
              <a:gd name="T99" fmla="*/ 165 h 206"/>
              <a:gd name="T100" fmla="*/ 42 w 125"/>
              <a:gd name="T101" fmla="*/ 187 h 206"/>
              <a:gd name="T102" fmla="*/ 62 w 125"/>
              <a:gd name="T103" fmla="*/ 197 h 206"/>
              <a:gd name="T104" fmla="*/ 62 w 125"/>
              <a:gd name="T105" fmla="*/ 19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5" h="206">
                <a:moveTo>
                  <a:pt x="62" y="206"/>
                </a:moveTo>
                <a:cubicBezTo>
                  <a:pt x="50" y="206"/>
                  <a:pt x="40" y="203"/>
                  <a:pt x="31" y="196"/>
                </a:cubicBezTo>
                <a:cubicBezTo>
                  <a:pt x="23" y="189"/>
                  <a:pt x="17" y="181"/>
                  <a:pt x="12" y="171"/>
                </a:cubicBezTo>
                <a:cubicBezTo>
                  <a:pt x="8" y="160"/>
                  <a:pt x="4" y="149"/>
                  <a:pt x="3" y="137"/>
                </a:cubicBezTo>
                <a:cubicBezTo>
                  <a:pt x="1" y="126"/>
                  <a:pt x="0" y="114"/>
                  <a:pt x="0" y="103"/>
                </a:cubicBezTo>
                <a:cubicBezTo>
                  <a:pt x="0" y="87"/>
                  <a:pt x="3" y="71"/>
                  <a:pt x="9" y="55"/>
                </a:cubicBezTo>
                <a:cubicBezTo>
                  <a:pt x="15" y="39"/>
                  <a:pt x="24" y="26"/>
                  <a:pt x="36" y="15"/>
                </a:cubicBezTo>
                <a:cubicBezTo>
                  <a:pt x="48" y="5"/>
                  <a:pt x="63" y="0"/>
                  <a:pt x="79" y="0"/>
                </a:cubicBezTo>
                <a:cubicBezTo>
                  <a:pt x="86" y="0"/>
                  <a:pt x="92" y="1"/>
                  <a:pt x="98" y="4"/>
                </a:cubicBezTo>
                <a:cubicBezTo>
                  <a:pt x="104" y="6"/>
                  <a:pt x="109" y="10"/>
                  <a:pt x="112" y="15"/>
                </a:cubicBezTo>
                <a:cubicBezTo>
                  <a:pt x="115" y="20"/>
                  <a:pt x="117" y="26"/>
                  <a:pt x="117" y="33"/>
                </a:cubicBezTo>
                <a:cubicBezTo>
                  <a:pt x="117" y="37"/>
                  <a:pt x="116" y="41"/>
                  <a:pt x="113" y="43"/>
                </a:cubicBezTo>
                <a:cubicBezTo>
                  <a:pt x="110" y="46"/>
                  <a:pt x="107" y="48"/>
                  <a:pt x="103" y="48"/>
                </a:cubicBezTo>
                <a:cubicBezTo>
                  <a:pt x="99" y="48"/>
                  <a:pt x="95" y="46"/>
                  <a:pt x="92" y="43"/>
                </a:cubicBezTo>
                <a:cubicBezTo>
                  <a:pt x="90" y="41"/>
                  <a:pt x="88" y="37"/>
                  <a:pt x="88" y="33"/>
                </a:cubicBezTo>
                <a:cubicBezTo>
                  <a:pt x="88" y="29"/>
                  <a:pt x="90" y="26"/>
                  <a:pt x="92" y="23"/>
                </a:cubicBezTo>
                <a:cubicBezTo>
                  <a:pt x="95" y="20"/>
                  <a:pt x="99" y="19"/>
                  <a:pt x="103" y="19"/>
                </a:cubicBezTo>
                <a:lnTo>
                  <a:pt x="104" y="19"/>
                </a:lnTo>
                <a:cubicBezTo>
                  <a:pt x="102" y="15"/>
                  <a:pt x="98" y="13"/>
                  <a:pt x="93" y="11"/>
                </a:cubicBezTo>
                <a:cubicBezTo>
                  <a:pt x="89" y="9"/>
                  <a:pt x="84" y="8"/>
                  <a:pt x="79" y="8"/>
                </a:cubicBezTo>
                <a:cubicBezTo>
                  <a:pt x="73" y="8"/>
                  <a:pt x="67" y="10"/>
                  <a:pt x="62" y="12"/>
                </a:cubicBezTo>
                <a:cubicBezTo>
                  <a:pt x="57" y="15"/>
                  <a:pt x="53" y="18"/>
                  <a:pt x="48" y="23"/>
                </a:cubicBezTo>
                <a:cubicBezTo>
                  <a:pt x="44" y="27"/>
                  <a:pt x="41" y="32"/>
                  <a:pt x="38" y="38"/>
                </a:cubicBezTo>
                <a:cubicBezTo>
                  <a:pt x="35" y="43"/>
                  <a:pt x="33" y="49"/>
                  <a:pt x="32" y="56"/>
                </a:cubicBezTo>
                <a:cubicBezTo>
                  <a:pt x="30" y="63"/>
                  <a:pt x="29" y="70"/>
                  <a:pt x="29" y="76"/>
                </a:cubicBezTo>
                <a:cubicBezTo>
                  <a:pt x="28" y="82"/>
                  <a:pt x="28" y="89"/>
                  <a:pt x="28" y="99"/>
                </a:cubicBezTo>
                <a:cubicBezTo>
                  <a:pt x="32" y="91"/>
                  <a:pt x="37" y="84"/>
                  <a:pt x="43" y="79"/>
                </a:cubicBezTo>
                <a:cubicBezTo>
                  <a:pt x="50" y="73"/>
                  <a:pt x="57" y="71"/>
                  <a:pt x="65" y="71"/>
                </a:cubicBezTo>
                <a:cubicBezTo>
                  <a:pt x="74" y="71"/>
                  <a:pt x="82" y="73"/>
                  <a:pt x="89" y="76"/>
                </a:cubicBezTo>
                <a:cubicBezTo>
                  <a:pt x="97" y="80"/>
                  <a:pt x="103" y="85"/>
                  <a:pt x="108" y="91"/>
                </a:cubicBezTo>
                <a:cubicBezTo>
                  <a:pt x="113" y="98"/>
                  <a:pt x="117" y="105"/>
                  <a:pt x="120" y="113"/>
                </a:cubicBezTo>
                <a:cubicBezTo>
                  <a:pt x="123" y="121"/>
                  <a:pt x="125" y="130"/>
                  <a:pt x="125" y="138"/>
                </a:cubicBezTo>
                <a:cubicBezTo>
                  <a:pt x="125" y="150"/>
                  <a:pt x="122" y="161"/>
                  <a:pt x="117" y="171"/>
                </a:cubicBezTo>
                <a:cubicBezTo>
                  <a:pt x="111" y="182"/>
                  <a:pt x="104" y="190"/>
                  <a:pt x="94" y="197"/>
                </a:cubicBezTo>
                <a:cubicBezTo>
                  <a:pt x="85" y="203"/>
                  <a:pt x="74" y="206"/>
                  <a:pt x="62" y="206"/>
                </a:cubicBezTo>
                <a:close/>
                <a:moveTo>
                  <a:pt x="62" y="197"/>
                </a:moveTo>
                <a:cubicBezTo>
                  <a:pt x="70" y="197"/>
                  <a:pt x="76" y="195"/>
                  <a:pt x="81" y="191"/>
                </a:cubicBezTo>
                <a:cubicBezTo>
                  <a:pt x="86" y="188"/>
                  <a:pt x="89" y="183"/>
                  <a:pt x="91" y="177"/>
                </a:cubicBezTo>
                <a:cubicBezTo>
                  <a:pt x="94" y="171"/>
                  <a:pt x="95" y="166"/>
                  <a:pt x="96" y="160"/>
                </a:cubicBezTo>
                <a:cubicBezTo>
                  <a:pt x="96" y="154"/>
                  <a:pt x="96" y="147"/>
                  <a:pt x="96" y="138"/>
                </a:cubicBezTo>
                <a:cubicBezTo>
                  <a:pt x="96" y="127"/>
                  <a:pt x="96" y="117"/>
                  <a:pt x="95" y="109"/>
                </a:cubicBezTo>
                <a:cubicBezTo>
                  <a:pt x="94" y="101"/>
                  <a:pt x="91" y="94"/>
                  <a:pt x="86" y="88"/>
                </a:cubicBezTo>
                <a:cubicBezTo>
                  <a:pt x="81" y="82"/>
                  <a:pt x="74" y="79"/>
                  <a:pt x="64" y="79"/>
                </a:cubicBezTo>
                <a:cubicBezTo>
                  <a:pt x="56" y="79"/>
                  <a:pt x="49" y="81"/>
                  <a:pt x="44" y="87"/>
                </a:cubicBezTo>
                <a:cubicBezTo>
                  <a:pt x="39" y="92"/>
                  <a:pt x="35" y="99"/>
                  <a:pt x="33" y="108"/>
                </a:cubicBezTo>
                <a:cubicBezTo>
                  <a:pt x="30" y="116"/>
                  <a:pt x="29" y="124"/>
                  <a:pt x="29" y="132"/>
                </a:cubicBezTo>
                <a:cubicBezTo>
                  <a:pt x="29" y="134"/>
                  <a:pt x="29" y="136"/>
                  <a:pt x="29" y="138"/>
                </a:cubicBezTo>
                <a:lnTo>
                  <a:pt x="29" y="138"/>
                </a:lnTo>
                <a:cubicBezTo>
                  <a:pt x="29" y="139"/>
                  <a:pt x="29" y="139"/>
                  <a:pt x="29" y="139"/>
                </a:cubicBezTo>
                <a:cubicBezTo>
                  <a:pt x="29" y="148"/>
                  <a:pt x="30" y="156"/>
                  <a:pt x="31" y="165"/>
                </a:cubicBezTo>
                <a:cubicBezTo>
                  <a:pt x="33" y="174"/>
                  <a:pt x="37" y="181"/>
                  <a:pt x="42" y="187"/>
                </a:cubicBezTo>
                <a:cubicBezTo>
                  <a:pt x="47" y="194"/>
                  <a:pt x="54" y="197"/>
                  <a:pt x="62" y="197"/>
                </a:cubicBezTo>
                <a:close/>
                <a:moveTo>
                  <a:pt x="62" y="19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" name="Freeform 186"/>
          <p:cNvSpPr>
            <a:spLocks noEditPoints="1"/>
          </p:cNvSpPr>
          <p:nvPr/>
        </p:nvSpPr>
        <p:spPr bwMode="auto">
          <a:xfrm>
            <a:off x="5378450" y="4451351"/>
            <a:ext cx="100013" cy="163513"/>
          </a:xfrm>
          <a:custGeom>
            <a:avLst/>
            <a:gdLst>
              <a:gd name="T0" fmla="*/ 63 w 126"/>
              <a:gd name="T1" fmla="*/ 206 h 206"/>
              <a:gd name="T2" fmla="*/ 13 w 126"/>
              <a:gd name="T3" fmla="*/ 176 h 206"/>
              <a:gd name="T4" fmla="*/ 0 w 126"/>
              <a:gd name="T5" fmla="*/ 104 h 206"/>
              <a:gd name="T6" fmla="*/ 5 w 126"/>
              <a:gd name="T7" fmla="*/ 55 h 206"/>
              <a:gd name="T8" fmla="*/ 24 w 126"/>
              <a:gd name="T9" fmla="*/ 16 h 206"/>
              <a:gd name="T10" fmla="*/ 63 w 126"/>
              <a:gd name="T11" fmla="*/ 0 h 206"/>
              <a:gd name="T12" fmla="*/ 96 w 126"/>
              <a:gd name="T13" fmla="*/ 9 h 206"/>
              <a:gd name="T14" fmla="*/ 115 w 126"/>
              <a:gd name="T15" fmla="*/ 34 h 206"/>
              <a:gd name="T16" fmla="*/ 124 w 126"/>
              <a:gd name="T17" fmla="*/ 67 h 206"/>
              <a:gd name="T18" fmla="*/ 126 w 126"/>
              <a:gd name="T19" fmla="*/ 104 h 206"/>
              <a:gd name="T20" fmla="*/ 122 w 126"/>
              <a:gd name="T21" fmla="*/ 152 h 206"/>
              <a:gd name="T22" fmla="*/ 103 w 126"/>
              <a:gd name="T23" fmla="*/ 190 h 206"/>
              <a:gd name="T24" fmla="*/ 63 w 126"/>
              <a:gd name="T25" fmla="*/ 206 h 206"/>
              <a:gd name="T26" fmla="*/ 63 w 126"/>
              <a:gd name="T27" fmla="*/ 198 h 206"/>
              <a:gd name="T28" fmla="*/ 88 w 126"/>
              <a:gd name="T29" fmla="*/ 181 h 206"/>
              <a:gd name="T30" fmla="*/ 98 w 126"/>
              <a:gd name="T31" fmla="*/ 143 h 206"/>
              <a:gd name="T32" fmla="*/ 100 w 126"/>
              <a:gd name="T33" fmla="*/ 99 h 206"/>
              <a:gd name="T34" fmla="*/ 98 w 126"/>
              <a:gd name="T35" fmla="*/ 57 h 206"/>
              <a:gd name="T36" fmla="*/ 88 w 126"/>
              <a:gd name="T37" fmla="*/ 23 h 206"/>
              <a:gd name="T38" fmla="*/ 63 w 126"/>
              <a:gd name="T39" fmla="*/ 8 h 206"/>
              <a:gd name="T40" fmla="*/ 38 w 126"/>
              <a:gd name="T41" fmla="*/ 23 h 206"/>
              <a:gd name="T42" fmla="*/ 28 w 126"/>
              <a:gd name="T43" fmla="*/ 58 h 206"/>
              <a:gd name="T44" fmla="*/ 26 w 126"/>
              <a:gd name="T45" fmla="*/ 99 h 206"/>
              <a:gd name="T46" fmla="*/ 27 w 126"/>
              <a:gd name="T47" fmla="*/ 130 h 206"/>
              <a:gd name="T48" fmla="*/ 31 w 126"/>
              <a:gd name="T49" fmla="*/ 161 h 206"/>
              <a:gd name="T50" fmla="*/ 43 w 126"/>
              <a:gd name="T51" fmla="*/ 187 h 206"/>
              <a:gd name="T52" fmla="*/ 63 w 126"/>
              <a:gd name="T53" fmla="*/ 198 h 206"/>
              <a:gd name="T54" fmla="*/ 63 w 126"/>
              <a:gd name="T55" fmla="*/ 198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6">
                <a:moveTo>
                  <a:pt x="63" y="206"/>
                </a:moveTo>
                <a:cubicBezTo>
                  <a:pt x="39" y="206"/>
                  <a:pt x="22" y="196"/>
                  <a:pt x="13" y="176"/>
                </a:cubicBezTo>
                <a:cubicBezTo>
                  <a:pt x="5" y="156"/>
                  <a:pt x="0" y="132"/>
                  <a:pt x="0" y="104"/>
                </a:cubicBezTo>
                <a:cubicBezTo>
                  <a:pt x="0" y="87"/>
                  <a:pt x="2" y="70"/>
                  <a:pt x="5" y="55"/>
                </a:cubicBezTo>
                <a:cubicBezTo>
                  <a:pt x="8" y="39"/>
                  <a:pt x="14" y="26"/>
                  <a:pt x="24" y="16"/>
                </a:cubicBezTo>
                <a:cubicBezTo>
                  <a:pt x="33" y="5"/>
                  <a:pt x="46" y="0"/>
                  <a:pt x="63" y="0"/>
                </a:cubicBezTo>
                <a:cubicBezTo>
                  <a:pt x="77" y="0"/>
                  <a:pt x="87" y="3"/>
                  <a:pt x="96" y="9"/>
                </a:cubicBezTo>
                <a:cubicBezTo>
                  <a:pt x="104" y="16"/>
                  <a:pt x="111" y="24"/>
                  <a:pt x="115" y="34"/>
                </a:cubicBezTo>
                <a:cubicBezTo>
                  <a:pt x="119" y="45"/>
                  <a:pt x="122" y="56"/>
                  <a:pt x="124" y="67"/>
                </a:cubicBezTo>
                <a:cubicBezTo>
                  <a:pt x="126" y="79"/>
                  <a:pt x="126" y="91"/>
                  <a:pt x="126" y="104"/>
                </a:cubicBezTo>
                <a:cubicBezTo>
                  <a:pt x="126" y="121"/>
                  <a:pt x="125" y="137"/>
                  <a:pt x="122" y="152"/>
                </a:cubicBezTo>
                <a:cubicBezTo>
                  <a:pt x="118" y="167"/>
                  <a:pt x="112" y="180"/>
                  <a:pt x="103" y="190"/>
                </a:cubicBezTo>
                <a:cubicBezTo>
                  <a:pt x="94" y="201"/>
                  <a:pt x="80" y="206"/>
                  <a:pt x="63" y="206"/>
                </a:cubicBezTo>
                <a:close/>
                <a:moveTo>
                  <a:pt x="63" y="198"/>
                </a:moveTo>
                <a:cubicBezTo>
                  <a:pt x="75" y="198"/>
                  <a:pt x="83" y="193"/>
                  <a:pt x="88" y="181"/>
                </a:cubicBezTo>
                <a:cubicBezTo>
                  <a:pt x="94" y="170"/>
                  <a:pt x="97" y="157"/>
                  <a:pt x="98" y="143"/>
                </a:cubicBezTo>
                <a:cubicBezTo>
                  <a:pt x="100" y="129"/>
                  <a:pt x="100" y="115"/>
                  <a:pt x="100" y="99"/>
                </a:cubicBezTo>
                <a:cubicBezTo>
                  <a:pt x="100" y="84"/>
                  <a:pt x="100" y="70"/>
                  <a:pt x="98" y="57"/>
                </a:cubicBezTo>
                <a:cubicBezTo>
                  <a:pt x="97" y="45"/>
                  <a:pt x="94" y="33"/>
                  <a:pt x="88" y="23"/>
                </a:cubicBezTo>
                <a:cubicBezTo>
                  <a:pt x="83" y="13"/>
                  <a:pt x="75" y="8"/>
                  <a:pt x="63" y="8"/>
                </a:cubicBezTo>
                <a:cubicBezTo>
                  <a:pt x="52" y="8"/>
                  <a:pt x="44" y="13"/>
                  <a:pt x="38" y="23"/>
                </a:cubicBezTo>
                <a:cubicBezTo>
                  <a:pt x="33" y="33"/>
                  <a:pt x="29" y="45"/>
                  <a:pt x="28" y="58"/>
                </a:cubicBezTo>
                <a:cubicBezTo>
                  <a:pt x="27" y="70"/>
                  <a:pt x="26" y="84"/>
                  <a:pt x="26" y="99"/>
                </a:cubicBezTo>
                <a:cubicBezTo>
                  <a:pt x="26" y="110"/>
                  <a:pt x="26" y="121"/>
                  <a:pt x="27" y="130"/>
                </a:cubicBezTo>
                <a:cubicBezTo>
                  <a:pt x="28" y="140"/>
                  <a:pt x="29" y="151"/>
                  <a:pt x="31" y="161"/>
                </a:cubicBezTo>
                <a:cubicBezTo>
                  <a:pt x="34" y="172"/>
                  <a:pt x="37" y="180"/>
                  <a:pt x="43" y="187"/>
                </a:cubicBezTo>
                <a:cubicBezTo>
                  <a:pt x="48" y="195"/>
                  <a:pt x="55" y="198"/>
                  <a:pt x="63" y="198"/>
                </a:cubicBezTo>
                <a:close/>
                <a:moveTo>
                  <a:pt x="63" y="19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9" name="Freeform 187"/>
          <p:cNvSpPr>
            <a:spLocks/>
          </p:cNvSpPr>
          <p:nvPr/>
        </p:nvSpPr>
        <p:spPr bwMode="auto">
          <a:xfrm>
            <a:off x="5726113" y="4551363"/>
            <a:ext cx="1482725" cy="1316038"/>
          </a:xfrm>
          <a:custGeom>
            <a:avLst/>
            <a:gdLst>
              <a:gd name="T0" fmla="*/ 0 w 1878"/>
              <a:gd name="T1" fmla="*/ 0 h 1667"/>
              <a:gd name="T2" fmla="*/ 208 w 1878"/>
              <a:gd name="T3" fmla="*/ 1243 h 1667"/>
              <a:gd name="T4" fmla="*/ 417 w 1878"/>
              <a:gd name="T5" fmla="*/ 1408 h 1667"/>
              <a:gd name="T6" fmla="*/ 626 w 1878"/>
              <a:gd name="T7" fmla="*/ 1493 h 1667"/>
              <a:gd name="T8" fmla="*/ 835 w 1878"/>
              <a:gd name="T9" fmla="*/ 1547 h 1667"/>
              <a:gd name="T10" fmla="*/ 1043 w 1878"/>
              <a:gd name="T11" fmla="*/ 1585 h 1667"/>
              <a:gd name="T12" fmla="*/ 1252 w 1878"/>
              <a:gd name="T13" fmla="*/ 1613 h 1667"/>
              <a:gd name="T14" fmla="*/ 1461 w 1878"/>
              <a:gd name="T15" fmla="*/ 1635 h 1667"/>
              <a:gd name="T16" fmla="*/ 1669 w 1878"/>
              <a:gd name="T17" fmla="*/ 1652 h 1667"/>
              <a:gd name="T18" fmla="*/ 1878 w 1878"/>
              <a:gd name="T19" fmla="*/ 1667 h 1667"/>
              <a:gd name="T20" fmla="*/ 1878 w 1878"/>
              <a:gd name="T21" fmla="*/ 1667 h 1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8" h="1667">
                <a:moveTo>
                  <a:pt x="0" y="0"/>
                </a:moveTo>
                <a:lnTo>
                  <a:pt x="208" y="1243"/>
                </a:lnTo>
                <a:lnTo>
                  <a:pt x="417" y="1408"/>
                </a:lnTo>
                <a:lnTo>
                  <a:pt x="626" y="1493"/>
                </a:lnTo>
                <a:lnTo>
                  <a:pt x="835" y="1547"/>
                </a:lnTo>
                <a:lnTo>
                  <a:pt x="1043" y="1585"/>
                </a:lnTo>
                <a:lnTo>
                  <a:pt x="1252" y="1613"/>
                </a:lnTo>
                <a:lnTo>
                  <a:pt x="1461" y="1635"/>
                </a:lnTo>
                <a:lnTo>
                  <a:pt x="1669" y="1652"/>
                </a:lnTo>
                <a:lnTo>
                  <a:pt x="1878" y="1667"/>
                </a:lnTo>
                <a:lnTo>
                  <a:pt x="1878" y="1667"/>
                </a:lnTo>
              </a:path>
            </a:pathLst>
          </a:custGeom>
          <a:noFill/>
          <a:ln w="19050" cap="sq">
            <a:solidFill>
              <a:srgbClr val="194CC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" name="Freeform 189"/>
          <p:cNvSpPr>
            <a:spLocks noEditPoints="1"/>
          </p:cNvSpPr>
          <p:nvPr/>
        </p:nvSpPr>
        <p:spPr bwMode="auto">
          <a:xfrm>
            <a:off x="5900738" y="4208463"/>
            <a:ext cx="115888" cy="190500"/>
          </a:xfrm>
          <a:custGeom>
            <a:avLst/>
            <a:gdLst>
              <a:gd name="T0" fmla="*/ 0 w 147"/>
              <a:gd name="T1" fmla="*/ 240 h 242"/>
              <a:gd name="T2" fmla="*/ 0 w 147"/>
              <a:gd name="T3" fmla="*/ 162 h 242"/>
              <a:gd name="T4" fmla="*/ 3 w 147"/>
              <a:gd name="T5" fmla="*/ 159 h 242"/>
              <a:gd name="T6" fmla="*/ 7 w 147"/>
              <a:gd name="T7" fmla="*/ 159 h 242"/>
              <a:gd name="T8" fmla="*/ 9 w 147"/>
              <a:gd name="T9" fmla="*/ 160 h 242"/>
              <a:gd name="T10" fmla="*/ 9 w 147"/>
              <a:gd name="T11" fmla="*/ 162 h 242"/>
              <a:gd name="T12" fmla="*/ 29 w 147"/>
              <a:gd name="T13" fmla="*/ 213 h 242"/>
              <a:gd name="T14" fmla="*/ 83 w 147"/>
              <a:gd name="T15" fmla="*/ 231 h 242"/>
              <a:gd name="T16" fmla="*/ 104 w 147"/>
              <a:gd name="T17" fmla="*/ 224 h 242"/>
              <a:gd name="T18" fmla="*/ 119 w 147"/>
              <a:gd name="T19" fmla="*/ 207 h 242"/>
              <a:gd name="T20" fmla="*/ 125 w 147"/>
              <a:gd name="T21" fmla="*/ 184 h 242"/>
              <a:gd name="T22" fmla="*/ 121 w 147"/>
              <a:gd name="T23" fmla="*/ 165 h 242"/>
              <a:gd name="T24" fmla="*/ 109 w 147"/>
              <a:gd name="T25" fmla="*/ 148 h 242"/>
              <a:gd name="T26" fmla="*/ 92 w 147"/>
              <a:gd name="T27" fmla="*/ 139 h 242"/>
              <a:gd name="T28" fmla="*/ 48 w 147"/>
              <a:gd name="T29" fmla="*/ 128 h 242"/>
              <a:gd name="T30" fmla="*/ 13 w 147"/>
              <a:gd name="T31" fmla="*/ 105 h 242"/>
              <a:gd name="T32" fmla="*/ 0 w 147"/>
              <a:gd name="T33" fmla="*/ 65 h 242"/>
              <a:gd name="T34" fmla="*/ 8 w 147"/>
              <a:gd name="T35" fmla="*/ 33 h 242"/>
              <a:gd name="T36" fmla="*/ 32 w 147"/>
              <a:gd name="T37" fmla="*/ 9 h 242"/>
              <a:gd name="T38" fmla="*/ 64 w 147"/>
              <a:gd name="T39" fmla="*/ 0 h 242"/>
              <a:gd name="T40" fmla="*/ 117 w 147"/>
              <a:gd name="T41" fmla="*/ 23 h 242"/>
              <a:gd name="T42" fmla="*/ 131 w 147"/>
              <a:gd name="T43" fmla="*/ 1 h 242"/>
              <a:gd name="T44" fmla="*/ 133 w 147"/>
              <a:gd name="T45" fmla="*/ 0 h 242"/>
              <a:gd name="T46" fmla="*/ 136 w 147"/>
              <a:gd name="T47" fmla="*/ 0 h 242"/>
              <a:gd name="T48" fmla="*/ 137 w 147"/>
              <a:gd name="T49" fmla="*/ 1 h 242"/>
              <a:gd name="T50" fmla="*/ 138 w 147"/>
              <a:gd name="T51" fmla="*/ 3 h 242"/>
              <a:gd name="T52" fmla="*/ 138 w 147"/>
              <a:gd name="T53" fmla="*/ 80 h 242"/>
              <a:gd name="T54" fmla="*/ 136 w 147"/>
              <a:gd name="T55" fmla="*/ 83 h 242"/>
              <a:gd name="T56" fmla="*/ 132 w 147"/>
              <a:gd name="T57" fmla="*/ 83 h 242"/>
              <a:gd name="T58" fmla="*/ 129 w 147"/>
              <a:gd name="T59" fmla="*/ 80 h 242"/>
              <a:gd name="T60" fmla="*/ 126 w 147"/>
              <a:gd name="T61" fmla="*/ 62 h 242"/>
              <a:gd name="T62" fmla="*/ 118 w 147"/>
              <a:gd name="T63" fmla="*/ 42 h 242"/>
              <a:gd name="T64" fmla="*/ 107 w 147"/>
              <a:gd name="T65" fmla="*/ 27 h 242"/>
              <a:gd name="T66" fmla="*/ 64 w 147"/>
              <a:gd name="T67" fmla="*/ 11 h 242"/>
              <a:gd name="T68" fmla="*/ 43 w 147"/>
              <a:gd name="T69" fmla="*/ 17 h 242"/>
              <a:gd name="T70" fmla="*/ 28 w 147"/>
              <a:gd name="T71" fmla="*/ 32 h 242"/>
              <a:gd name="T72" fmla="*/ 22 w 147"/>
              <a:gd name="T73" fmla="*/ 53 h 242"/>
              <a:gd name="T74" fmla="*/ 31 w 147"/>
              <a:gd name="T75" fmla="*/ 79 h 242"/>
              <a:gd name="T76" fmla="*/ 54 w 147"/>
              <a:gd name="T77" fmla="*/ 95 h 242"/>
              <a:gd name="T78" fmla="*/ 98 w 147"/>
              <a:gd name="T79" fmla="*/ 105 h 242"/>
              <a:gd name="T80" fmla="*/ 118 w 147"/>
              <a:gd name="T81" fmla="*/ 115 h 242"/>
              <a:gd name="T82" fmla="*/ 134 w 147"/>
              <a:gd name="T83" fmla="*/ 130 h 242"/>
              <a:gd name="T84" fmla="*/ 144 w 147"/>
              <a:gd name="T85" fmla="*/ 150 h 242"/>
              <a:gd name="T86" fmla="*/ 147 w 147"/>
              <a:gd name="T87" fmla="*/ 173 h 242"/>
              <a:gd name="T88" fmla="*/ 139 w 147"/>
              <a:gd name="T89" fmla="*/ 207 h 242"/>
              <a:gd name="T90" fmla="*/ 116 w 147"/>
              <a:gd name="T91" fmla="*/ 233 h 242"/>
              <a:gd name="T92" fmla="*/ 83 w 147"/>
              <a:gd name="T93" fmla="*/ 242 h 242"/>
              <a:gd name="T94" fmla="*/ 60 w 147"/>
              <a:gd name="T95" fmla="*/ 240 h 242"/>
              <a:gd name="T96" fmla="*/ 39 w 147"/>
              <a:gd name="T97" fmla="*/ 233 h 242"/>
              <a:gd name="T98" fmla="*/ 21 w 147"/>
              <a:gd name="T99" fmla="*/ 220 h 242"/>
              <a:gd name="T100" fmla="*/ 7 w 147"/>
              <a:gd name="T101" fmla="*/ 241 h 242"/>
              <a:gd name="T102" fmla="*/ 5 w 147"/>
              <a:gd name="T103" fmla="*/ 242 h 242"/>
              <a:gd name="T104" fmla="*/ 3 w 147"/>
              <a:gd name="T105" fmla="*/ 242 h 242"/>
              <a:gd name="T106" fmla="*/ 0 w 147"/>
              <a:gd name="T107" fmla="*/ 240 h 242"/>
              <a:gd name="T108" fmla="*/ 0 w 147"/>
              <a:gd name="T109" fmla="*/ 24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7" h="242">
                <a:moveTo>
                  <a:pt x="0" y="240"/>
                </a:moveTo>
                <a:lnTo>
                  <a:pt x="0" y="162"/>
                </a:lnTo>
                <a:cubicBezTo>
                  <a:pt x="0" y="160"/>
                  <a:pt x="1" y="159"/>
                  <a:pt x="3" y="159"/>
                </a:cubicBezTo>
                <a:lnTo>
                  <a:pt x="7" y="159"/>
                </a:lnTo>
                <a:cubicBezTo>
                  <a:pt x="7" y="159"/>
                  <a:pt x="8" y="160"/>
                  <a:pt x="9" y="160"/>
                </a:cubicBezTo>
                <a:cubicBezTo>
                  <a:pt x="9" y="161"/>
                  <a:pt x="9" y="161"/>
                  <a:pt x="9" y="162"/>
                </a:cubicBezTo>
                <a:cubicBezTo>
                  <a:pt x="9" y="184"/>
                  <a:pt x="16" y="201"/>
                  <a:pt x="29" y="213"/>
                </a:cubicBezTo>
                <a:cubicBezTo>
                  <a:pt x="43" y="225"/>
                  <a:pt x="61" y="231"/>
                  <a:pt x="83" y="231"/>
                </a:cubicBezTo>
                <a:cubicBezTo>
                  <a:pt x="90" y="231"/>
                  <a:pt x="97" y="229"/>
                  <a:pt x="104" y="224"/>
                </a:cubicBezTo>
                <a:cubicBezTo>
                  <a:pt x="110" y="220"/>
                  <a:pt x="116" y="214"/>
                  <a:pt x="119" y="207"/>
                </a:cubicBezTo>
                <a:cubicBezTo>
                  <a:pt x="123" y="199"/>
                  <a:pt x="125" y="192"/>
                  <a:pt x="125" y="184"/>
                </a:cubicBezTo>
                <a:cubicBezTo>
                  <a:pt x="125" y="178"/>
                  <a:pt x="123" y="171"/>
                  <a:pt x="121" y="165"/>
                </a:cubicBezTo>
                <a:cubicBezTo>
                  <a:pt x="118" y="158"/>
                  <a:pt x="114" y="153"/>
                  <a:pt x="109" y="148"/>
                </a:cubicBezTo>
                <a:cubicBezTo>
                  <a:pt x="104" y="143"/>
                  <a:pt x="98" y="140"/>
                  <a:pt x="92" y="139"/>
                </a:cubicBezTo>
                <a:lnTo>
                  <a:pt x="48" y="128"/>
                </a:lnTo>
                <a:cubicBezTo>
                  <a:pt x="34" y="124"/>
                  <a:pt x="22" y="117"/>
                  <a:pt x="13" y="105"/>
                </a:cubicBezTo>
                <a:cubicBezTo>
                  <a:pt x="4" y="93"/>
                  <a:pt x="0" y="80"/>
                  <a:pt x="0" y="65"/>
                </a:cubicBezTo>
                <a:cubicBezTo>
                  <a:pt x="0" y="54"/>
                  <a:pt x="3" y="43"/>
                  <a:pt x="8" y="33"/>
                </a:cubicBezTo>
                <a:cubicBezTo>
                  <a:pt x="14" y="23"/>
                  <a:pt x="22" y="15"/>
                  <a:pt x="32" y="9"/>
                </a:cubicBezTo>
                <a:cubicBezTo>
                  <a:pt x="42" y="3"/>
                  <a:pt x="53" y="0"/>
                  <a:pt x="64" y="0"/>
                </a:cubicBezTo>
                <a:cubicBezTo>
                  <a:pt x="87" y="0"/>
                  <a:pt x="104" y="8"/>
                  <a:pt x="117" y="23"/>
                </a:cubicBezTo>
                <a:lnTo>
                  <a:pt x="131" y="1"/>
                </a:lnTo>
                <a:cubicBezTo>
                  <a:pt x="132" y="0"/>
                  <a:pt x="132" y="0"/>
                  <a:pt x="133" y="0"/>
                </a:cubicBezTo>
                <a:lnTo>
                  <a:pt x="136" y="0"/>
                </a:lnTo>
                <a:cubicBezTo>
                  <a:pt x="136" y="0"/>
                  <a:pt x="137" y="0"/>
                  <a:pt x="137" y="1"/>
                </a:cubicBezTo>
                <a:cubicBezTo>
                  <a:pt x="138" y="1"/>
                  <a:pt x="138" y="2"/>
                  <a:pt x="138" y="3"/>
                </a:cubicBezTo>
                <a:lnTo>
                  <a:pt x="138" y="80"/>
                </a:lnTo>
                <a:cubicBezTo>
                  <a:pt x="138" y="82"/>
                  <a:pt x="137" y="83"/>
                  <a:pt x="136" y="83"/>
                </a:cubicBezTo>
                <a:lnTo>
                  <a:pt x="132" y="83"/>
                </a:lnTo>
                <a:cubicBezTo>
                  <a:pt x="130" y="83"/>
                  <a:pt x="129" y="82"/>
                  <a:pt x="129" y="80"/>
                </a:cubicBezTo>
                <a:cubicBezTo>
                  <a:pt x="129" y="74"/>
                  <a:pt x="128" y="68"/>
                  <a:pt x="126" y="62"/>
                </a:cubicBezTo>
                <a:cubicBezTo>
                  <a:pt x="124" y="55"/>
                  <a:pt x="121" y="49"/>
                  <a:pt x="118" y="42"/>
                </a:cubicBezTo>
                <a:cubicBezTo>
                  <a:pt x="114" y="36"/>
                  <a:pt x="111" y="31"/>
                  <a:pt x="107" y="27"/>
                </a:cubicBezTo>
                <a:cubicBezTo>
                  <a:pt x="96" y="16"/>
                  <a:pt x="82" y="11"/>
                  <a:pt x="64" y="11"/>
                </a:cubicBezTo>
                <a:cubicBezTo>
                  <a:pt x="57" y="11"/>
                  <a:pt x="50" y="13"/>
                  <a:pt x="43" y="17"/>
                </a:cubicBezTo>
                <a:cubicBezTo>
                  <a:pt x="37" y="20"/>
                  <a:pt x="32" y="26"/>
                  <a:pt x="28" y="32"/>
                </a:cubicBezTo>
                <a:cubicBezTo>
                  <a:pt x="24" y="39"/>
                  <a:pt x="22" y="46"/>
                  <a:pt x="22" y="53"/>
                </a:cubicBezTo>
                <a:cubicBezTo>
                  <a:pt x="22" y="63"/>
                  <a:pt x="25" y="71"/>
                  <a:pt x="31" y="79"/>
                </a:cubicBezTo>
                <a:cubicBezTo>
                  <a:pt x="37" y="87"/>
                  <a:pt x="45" y="92"/>
                  <a:pt x="54" y="95"/>
                </a:cubicBezTo>
                <a:lnTo>
                  <a:pt x="98" y="105"/>
                </a:lnTo>
                <a:cubicBezTo>
                  <a:pt x="105" y="107"/>
                  <a:pt x="112" y="110"/>
                  <a:pt x="118" y="115"/>
                </a:cubicBezTo>
                <a:cubicBezTo>
                  <a:pt x="124" y="119"/>
                  <a:pt x="130" y="124"/>
                  <a:pt x="134" y="130"/>
                </a:cubicBezTo>
                <a:cubicBezTo>
                  <a:pt x="138" y="136"/>
                  <a:pt x="141" y="143"/>
                  <a:pt x="144" y="150"/>
                </a:cubicBezTo>
                <a:cubicBezTo>
                  <a:pt x="146" y="158"/>
                  <a:pt x="147" y="165"/>
                  <a:pt x="147" y="173"/>
                </a:cubicBezTo>
                <a:cubicBezTo>
                  <a:pt x="147" y="185"/>
                  <a:pt x="145" y="196"/>
                  <a:pt x="139" y="207"/>
                </a:cubicBezTo>
                <a:cubicBezTo>
                  <a:pt x="133" y="218"/>
                  <a:pt x="126" y="226"/>
                  <a:pt x="116" y="233"/>
                </a:cubicBezTo>
                <a:cubicBezTo>
                  <a:pt x="106" y="239"/>
                  <a:pt x="95" y="242"/>
                  <a:pt x="83" y="242"/>
                </a:cubicBezTo>
                <a:cubicBezTo>
                  <a:pt x="75" y="242"/>
                  <a:pt x="68" y="242"/>
                  <a:pt x="60" y="240"/>
                </a:cubicBezTo>
                <a:cubicBezTo>
                  <a:pt x="52" y="238"/>
                  <a:pt x="45" y="236"/>
                  <a:pt x="39" y="233"/>
                </a:cubicBezTo>
                <a:cubicBezTo>
                  <a:pt x="32" y="229"/>
                  <a:pt x="26" y="225"/>
                  <a:pt x="21" y="220"/>
                </a:cubicBezTo>
                <a:lnTo>
                  <a:pt x="7" y="241"/>
                </a:lnTo>
                <a:cubicBezTo>
                  <a:pt x="6" y="242"/>
                  <a:pt x="6" y="242"/>
                  <a:pt x="5" y="242"/>
                </a:cubicBezTo>
                <a:lnTo>
                  <a:pt x="3" y="242"/>
                </a:lnTo>
                <a:cubicBezTo>
                  <a:pt x="1" y="242"/>
                  <a:pt x="0" y="242"/>
                  <a:pt x="0" y="240"/>
                </a:cubicBezTo>
                <a:close/>
                <a:moveTo>
                  <a:pt x="0" y="24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" name="Freeform 190"/>
          <p:cNvSpPr>
            <a:spLocks noEditPoints="1"/>
          </p:cNvSpPr>
          <p:nvPr/>
        </p:nvSpPr>
        <p:spPr bwMode="auto">
          <a:xfrm>
            <a:off x="6038850" y="4211638"/>
            <a:ext cx="133350" cy="180975"/>
          </a:xfrm>
          <a:custGeom>
            <a:avLst/>
            <a:gdLst>
              <a:gd name="T0" fmla="*/ 0 w 169"/>
              <a:gd name="T1" fmla="*/ 231 h 231"/>
              <a:gd name="T2" fmla="*/ 0 w 169"/>
              <a:gd name="T3" fmla="*/ 219 h 231"/>
              <a:gd name="T4" fmla="*/ 19 w 169"/>
              <a:gd name="T5" fmla="*/ 218 h 231"/>
              <a:gd name="T6" fmla="*/ 26 w 169"/>
              <a:gd name="T7" fmla="*/ 209 h 231"/>
              <a:gd name="T8" fmla="*/ 26 w 169"/>
              <a:gd name="T9" fmla="*/ 34 h 231"/>
              <a:gd name="T10" fmla="*/ 24 w 169"/>
              <a:gd name="T11" fmla="*/ 21 h 231"/>
              <a:gd name="T12" fmla="*/ 16 w 169"/>
              <a:gd name="T13" fmla="*/ 16 h 231"/>
              <a:gd name="T14" fmla="*/ 0 w 169"/>
              <a:gd name="T15" fmla="*/ 15 h 231"/>
              <a:gd name="T16" fmla="*/ 0 w 169"/>
              <a:gd name="T17" fmla="*/ 4 h 231"/>
              <a:gd name="T18" fmla="*/ 50 w 169"/>
              <a:gd name="T19" fmla="*/ 0 h 231"/>
              <a:gd name="T20" fmla="*/ 50 w 169"/>
              <a:gd name="T21" fmla="*/ 114 h 231"/>
              <a:gd name="T22" fmla="*/ 69 w 169"/>
              <a:gd name="T23" fmla="*/ 92 h 231"/>
              <a:gd name="T24" fmla="*/ 97 w 169"/>
              <a:gd name="T25" fmla="*/ 84 h 231"/>
              <a:gd name="T26" fmla="*/ 132 w 169"/>
              <a:gd name="T27" fmla="*/ 95 h 231"/>
              <a:gd name="T28" fmla="*/ 143 w 169"/>
              <a:gd name="T29" fmla="*/ 129 h 231"/>
              <a:gd name="T30" fmla="*/ 143 w 169"/>
              <a:gd name="T31" fmla="*/ 209 h 231"/>
              <a:gd name="T32" fmla="*/ 151 w 169"/>
              <a:gd name="T33" fmla="*/ 218 h 231"/>
              <a:gd name="T34" fmla="*/ 169 w 169"/>
              <a:gd name="T35" fmla="*/ 219 h 231"/>
              <a:gd name="T36" fmla="*/ 169 w 169"/>
              <a:gd name="T37" fmla="*/ 231 h 231"/>
              <a:gd name="T38" fmla="*/ 93 w 169"/>
              <a:gd name="T39" fmla="*/ 231 h 231"/>
              <a:gd name="T40" fmla="*/ 93 w 169"/>
              <a:gd name="T41" fmla="*/ 219 h 231"/>
              <a:gd name="T42" fmla="*/ 112 w 169"/>
              <a:gd name="T43" fmla="*/ 218 h 231"/>
              <a:gd name="T44" fmla="*/ 119 w 169"/>
              <a:gd name="T45" fmla="*/ 209 h 231"/>
              <a:gd name="T46" fmla="*/ 119 w 169"/>
              <a:gd name="T47" fmla="*/ 130 h 231"/>
              <a:gd name="T48" fmla="*/ 114 w 169"/>
              <a:gd name="T49" fmla="*/ 103 h 231"/>
              <a:gd name="T50" fmla="*/ 95 w 169"/>
              <a:gd name="T51" fmla="*/ 92 h 231"/>
              <a:gd name="T52" fmla="*/ 63 w 169"/>
              <a:gd name="T53" fmla="*/ 108 h 231"/>
              <a:gd name="T54" fmla="*/ 51 w 169"/>
              <a:gd name="T55" fmla="*/ 143 h 231"/>
              <a:gd name="T56" fmla="*/ 51 w 169"/>
              <a:gd name="T57" fmla="*/ 209 h 231"/>
              <a:gd name="T58" fmla="*/ 58 w 169"/>
              <a:gd name="T59" fmla="*/ 218 h 231"/>
              <a:gd name="T60" fmla="*/ 77 w 169"/>
              <a:gd name="T61" fmla="*/ 219 h 231"/>
              <a:gd name="T62" fmla="*/ 77 w 169"/>
              <a:gd name="T63" fmla="*/ 231 h 231"/>
              <a:gd name="T64" fmla="*/ 0 w 169"/>
              <a:gd name="T65" fmla="*/ 231 h 231"/>
              <a:gd name="T66" fmla="*/ 0 w 169"/>
              <a:gd name="T67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231">
                <a:moveTo>
                  <a:pt x="0" y="231"/>
                </a:moveTo>
                <a:lnTo>
                  <a:pt x="0" y="219"/>
                </a:lnTo>
                <a:cubicBezTo>
                  <a:pt x="8" y="219"/>
                  <a:pt x="14" y="219"/>
                  <a:pt x="19" y="218"/>
                </a:cubicBezTo>
                <a:cubicBezTo>
                  <a:pt x="24" y="216"/>
                  <a:pt x="26" y="213"/>
                  <a:pt x="26" y="209"/>
                </a:cubicBezTo>
                <a:lnTo>
                  <a:pt x="26" y="34"/>
                </a:lnTo>
                <a:cubicBezTo>
                  <a:pt x="26" y="28"/>
                  <a:pt x="25" y="24"/>
                  <a:pt x="24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3" y="16"/>
                  <a:pt x="7" y="15"/>
                  <a:pt x="0" y="15"/>
                </a:cubicBezTo>
                <a:lnTo>
                  <a:pt x="0" y="4"/>
                </a:lnTo>
                <a:lnTo>
                  <a:pt x="50" y="0"/>
                </a:lnTo>
                <a:lnTo>
                  <a:pt x="50" y="114"/>
                </a:lnTo>
                <a:cubicBezTo>
                  <a:pt x="54" y="105"/>
                  <a:pt x="61" y="98"/>
                  <a:pt x="69" y="92"/>
                </a:cubicBezTo>
                <a:cubicBezTo>
                  <a:pt x="78" y="87"/>
                  <a:pt x="87" y="84"/>
                  <a:pt x="97" y="84"/>
                </a:cubicBezTo>
                <a:cubicBezTo>
                  <a:pt x="112" y="84"/>
                  <a:pt x="124" y="88"/>
                  <a:pt x="132" y="95"/>
                </a:cubicBezTo>
                <a:cubicBezTo>
                  <a:pt x="140" y="102"/>
                  <a:pt x="143" y="114"/>
                  <a:pt x="143" y="129"/>
                </a:cubicBezTo>
                <a:lnTo>
                  <a:pt x="143" y="209"/>
                </a:lnTo>
                <a:cubicBezTo>
                  <a:pt x="143" y="213"/>
                  <a:pt x="146" y="216"/>
                  <a:pt x="151" y="218"/>
                </a:cubicBezTo>
                <a:cubicBezTo>
                  <a:pt x="156" y="219"/>
                  <a:pt x="162" y="219"/>
                  <a:pt x="169" y="219"/>
                </a:cubicBezTo>
                <a:lnTo>
                  <a:pt x="169" y="231"/>
                </a:lnTo>
                <a:lnTo>
                  <a:pt x="93" y="231"/>
                </a:lnTo>
                <a:lnTo>
                  <a:pt x="93" y="219"/>
                </a:lnTo>
                <a:cubicBezTo>
                  <a:pt x="101" y="219"/>
                  <a:pt x="107" y="219"/>
                  <a:pt x="112" y="218"/>
                </a:cubicBezTo>
                <a:cubicBezTo>
                  <a:pt x="116" y="216"/>
                  <a:pt x="119" y="213"/>
                  <a:pt x="119" y="209"/>
                </a:cubicBezTo>
                <a:lnTo>
                  <a:pt x="119" y="130"/>
                </a:lnTo>
                <a:cubicBezTo>
                  <a:pt x="119" y="119"/>
                  <a:pt x="117" y="110"/>
                  <a:pt x="114" y="103"/>
                </a:cubicBezTo>
                <a:cubicBezTo>
                  <a:pt x="111" y="96"/>
                  <a:pt x="105" y="92"/>
                  <a:pt x="95" y="92"/>
                </a:cubicBezTo>
                <a:cubicBezTo>
                  <a:pt x="82" y="92"/>
                  <a:pt x="72" y="98"/>
                  <a:pt x="63" y="108"/>
                </a:cubicBezTo>
                <a:cubicBezTo>
                  <a:pt x="55" y="118"/>
                  <a:pt x="51" y="130"/>
                  <a:pt x="51" y="143"/>
                </a:cubicBezTo>
                <a:lnTo>
                  <a:pt x="51" y="209"/>
                </a:lnTo>
                <a:cubicBezTo>
                  <a:pt x="51" y="213"/>
                  <a:pt x="53" y="216"/>
                  <a:pt x="58" y="218"/>
                </a:cubicBezTo>
                <a:cubicBezTo>
                  <a:pt x="63" y="219"/>
                  <a:pt x="69" y="219"/>
                  <a:pt x="77" y="219"/>
                </a:cubicBezTo>
                <a:lnTo>
                  <a:pt x="77" y="231"/>
                </a:lnTo>
                <a:lnTo>
                  <a:pt x="0" y="231"/>
                </a:lnTo>
                <a:close/>
                <a:moveTo>
                  <a:pt x="0" y="231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3" name="Freeform 191"/>
          <p:cNvSpPr>
            <a:spLocks noEditPoints="1"/>
          </p:cNvSpPr>
          <p:nvPr/>
        </p:nvSpPr>
        <p:spPr bwMode="auto">
          <a:xfrm>
            <a:off x="6183313" y="4216401"/>
            <a:ext cx="57150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1 w 73"/>
              <a:gd name="T13" fmla="*/ 91 h 223"/>
              <a:gd name="T14" fmla="*/ 1 w 73"/>
              <a:gd name="T15" fmla="*/ 79 h 223"/>
              <a:gd name="T16" fmla="*/ 49 w 73"/>
              <a:gd name="T17" fmla="*/ 76 h 223"/>
              <a:gd name="T18" fmla="*/ 49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20 w 73"/>
              <a:gd name="T31" fmla="*/ 6 h 223"/>
              <a:gd name="T32" fmla="*/ 32 w 73"/>
              <a:gd name="T33" fmla="*/ 0 h 223"/>
              <a:gd name="T34" fmla="*/ 41 w 73"/>
              <a:gd name="T35" fmla="*/ 3 h 223"/>
              <a:gd name="T36" fmla="*/ 48 w 73"/>
              <a:gd name="T37" fmla="*/ 9 h 223"/>
              <a:gd name="T38" fmla="*/ 51 w 73"/>
              <a:gd name="T39" fmla="*/ 18 h 223"/>
              <a:gd name="T40" fmla="*/ 45 w 73"/>
              <a:gd name="T41" fmla="*/ 31 h 223"/>
              <a:gd name="T42" fmla="*/ 32 w 73"/>
              <a:gd name="T43" fmla="*/ 37 h 223"/>
              <a:gd name="T44" fmla="*/ 20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7" y="211"/>
                  <a:pt x="14" y="211"/>
                  <a:pt x="19" y="210"/>
                </a:cubicBezTo>
                <a:cubicBezTo>
                  <a:pt x="23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8" y="92"/>
                  <a:pt x="11" y="91"/>
                  <a:pt x="1" y="91"/>
                </a:cubicBezTo>
                <a:lnTo>
                  <a:pt x="1" y="79"/>
                </a:lnTo>
                <a:lnTo>
                  <a:pt x="49" y="76"/>
                </a:lnTo>
                <a:lnTo>
                  <a:pt x="49" y="201"/>
                </a:lnTo>
                <a:cubicBezTo>
                  <a:pt x="49" y="205"/>
                  <a:pt x="51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20" y="6"/>
                </a:cubicBezTo>
                <a:cubicBezTo>
                  <a:pt x="23" y="2"/>
                  <a:pt x="27" y="0"/>
                  <a:pt x="32" y="0"/>
                </a:cubicBezTo>
                <a:cubicBezTo>
                  <a:pt x="35" y="0"/>
                  <a:pt x="38" y="1"/>
                  <a:pt x="41" y="3"/>
                </a:cubicBezTo>
                <a:cubicBezTo>
                  <a:pt x="44" y="4"/>
                  <a:pt x="47" y="6"/>
                  <a:pt x="48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8"/>
                  <a:pt x="45" y="31"/>
                </a:cubicBezTo>
                <a:cubicBezTo>
                  <a:pt x="41" y="35"/>
                  <a:pt x="37" y="37"/>
                  <a:pt x="32" y="37"/>
                </a:cubicBezTo>
                <a:cubicBezTo>
                  <a:pt x="27" y="37"/>
                  <a:pt x="23" y="35"/>
                  <a:pt x="20" y="31"/>
                </a:cubicBezTo>
                <a:cubicBezTo>
                  <a:pt x="16" y="28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" name="Freeform 192"/>
          <p:cNvSpPr>
            <a:spLocks noEditPoints="1"/>
          </p:cNvSpPr>
          <p:nvPr/>
        </p:nvSpPr>
        <p:spPr bwMode="auto">
          <a:xfrm>
            <a:off x="6256338" y="4208463"/>
            <a:ext cx="85725" cy="184150"/>
          </a:xfrm>
          <a:custGeom>
            <a:avLst/>
            <a:gdLst>
              <a:gd name="T0" fmla="*/ 0 w 110"/>
              <a:gd name="T1" fmla="*/ 235 h 235"/>
              <a:gd name="T2" fmla="*/ 0 w 110"/>
              <a:gd name="T3" fmla="*/ 223 h 235"/>
              <a:gd name="T4" fmla="*/ 18 w 110"/>
              <a:gd name="T5" fmla="*/ 222 h 235"/>
              <a:gd name="T6" fmla="*/ 26 w 110"/>
              <a:gd name="T7" fmla="*/ 213 h 235"/>
              <a:gd name="T8" fmla="*/ 26 w 110"/>
              <a:gd name="T9" fmla="*/ 103 h 235"/>
              <a:gd name="T10" fmla="*/ 1 w 110"/>
              <a:gd name="T11" fmla="*/ 103 h 235"/>
              <a:gd name="T12" fmla="*/ 1 w 110"/>
              <a:gd name="T13" fmla="*/ 91 h 235"/>
              <a:gd name="T14" fmla="*/ 26 w 110"/>
              <a:gd name="T15" fmla="*/ 91 h 235"/>
              <a:gd name="T16" fmla="*/ 26 w 110"/>
              <a:gd name="T17" fmla="*/ 52 h 235"/>
              <a:gd name="T18" fmla="*/ 30 w 110"/>
              <a:gd name="T19" fmla="*/ 31 h 235"/>
              <a:gd name="T20" fmla="*/ 42 w 110"/>
              <a:gd name="T21" fmla="*/ 15 h 235"/>
              <a:gd name="T22" fmla="*/ 60 w 110"/>
              <a:gd name="T23" fmla="*/ 4 h 235"/>
              <a:gd name="T24" fmla="*/ 80 w 110"/>
              <a:gd name="T25" fmla="*/ 0 h 235"/>
              <a:gd name="T26" fmla="*/ 101 w 110"/>
              <a:gd name="T27" fmla="*/ 7 h 235"/>
              <a:gd name="T28" fmla="*/ 110 w 110"/>
              <a:gd name="T29" fmla="*/ 24 h 235"/>
              <a:gd name="T30" fmla="*/ 105 w 110"/>
              <a:gd name="T31" fmla="*/ 35 h 235"/>
              <a:gd name="T32" fmla="*/ 95 w 110"/>
              <a:gd name="T33" fmla="*/ 40 h 235"/>
              <a:gd name="T34" fmla="*/ 84 w 110"/>
              <a:gd name="T35" fmla="*/ 35 h 235"/>
              <a:gd name="T36" fmla="*/ 79 w 110"/>
              <a:gd name="T37" fmla="*/ 24 h 235"/>
              <a:gd name="T38" fmla="*/ 88 w 110"/>
              <a:gd name="T39" fmla="*/ 10 h 235"/>
              <a:gd name="T40" fmla="*/ 79 w 110"/>
              <a:gd name="T41" fmla="*/ 9 h 235"/>
              <a:gd name="T42" fmla="*/ 62 w 110"/>
              <a:gd name="T43" fmla="*/ 16 h 235"/>
              <a:gd name="T44" fmla="*/ 52 w 110"/>
              <a:gd name="T45" fmla="*/ 33 h 235"/>
              <a:gd name="T46" fmla="*/ 48 w 110"/>
              <a:gd name="T47" fmla="*/ 52 h 235"/>
              <a:gd name="T48" fmla="*/ 48 w 110"/>
              <a:gd name="T49" fmla="*/ 91 h 235"/>
              <a:gd name="T50" fmla="*/ 87 w 110"/>
              <a:gd name="T51" fmla="*/ 91 h 235"/>
              <a:gd name="T52" fmla="*/ 87 w 110"/>
              <a:gd name="T53" fmla="*/ 103 h 235"/>
              <a:gd name="T54" fmla="*/ 49 w 110"/>
              <a:gd name="T55" fmla="*/ 103 h 235"/>
              <a:gd name="T56" fmla="*/ 49 w 110"/>
              <a:gd name="T57" fmla="*/ 213 h 235"/>
              <a:gd name="T58" fmla="*/ 59 w 110"/>
              <a:gd name="T59" fmla="*/ 222 h 235"/>
              <a:gd name="T60" fmla="*/ 82 w 110"/>
              <a:gd name="T61" fmla="*/ 223 h 235"/>
              <a:gd name="T62" fmla="*/ 82 w 110"/>
              <a:gd name="T63" fmla="*/ 235 h 235"/>
              <a:gd name="T64" fmla="*/ 0 w 110"/>
              <a:gd name="T65" fmla="*/ 235 h 235"/>
              <a:gd name="T66" fmla="*/ 0 w 110"/>
              <a:gd name="T67" fmla="*/ 23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" h="235">
                <a:moveTo>
                  <a:pt x="0" y="235"/>
                </a:moveTo>
                <a:lnTo>
                  <a:pt x="0" y="223"/>
                </a:lnTo>
                <a:cubicBezTo>
                  <a:pt x="7" y="223"/>
                  <a:pt x="14" y="223"/>
                  <a:pt x="18" y="222"/>
                </a:cubicBezTo>
                <a:cubicBezTo>
                  <a:pt x="24" y="220"/>
                  <a:pt x="26" y="217"/>
                  <a:pt x="26" y="213"/>
                </a:cubicBezTo>
                <a:lnTo>
                  <a:pt x="26" y="103"/>
                </a:lnTo>
                <a:lnTo>
                  <a:pt x="1" y="103"/>
                </a:lnTo>
                <a:lnTo>
                  <a:pt x="1" y="91"/>
                </a:lnTo>
                <a:lnTo>
                  <a:pt x="26" y="91"/>
                </a:lnTo>
                <a:lnTo>
                  <a:pt x="26" y="52"/>
                </a:lnTo>
                <a:cubicBezTo>
                  <a:pt x="26" y="44"/>
                  <a:pt x="27" y="38"/>
                  <a:pt x="30" y="31"/>
                </a:cubicBezTo>
                <a:cubicBezTo>
                  <a:pt x="33" y="25"/>
                  <a:pt x="37" y="20"/>
                  <a:pt x="42" y="15"/>
                </a:cubicBezTo>
                <a:cubicBezTo>
                  <a:pt x="47" y="10"/>
                  <a:pt x="53" y="7"/>
                  <a:pt x="60" y="4"/>
                </a:cubicBezTo>
                <a:cubicBezTo>
                  <a:pt x="66" y="1"/>
                  <a:pt x="73" y="0"/>
                  <a:pt x="80" y="0"/>
                </a:cubicBezTo>
                <a:cubicBezTo>
                  <a:pt x="88" y="0"/>
                  <a:pt x="95" y="2"/>
                  <a:pt x="101" y="7"/>
                </a:cubicBezTo>
                <a:cubicBezTo>
                  <a:pt x="107" y="11"/>
                  <a:pt x="110" y="17"/>
                  <a:pt x="110" y="24"/>
                </a:cubicBezTo>
                <a:cubicBezTo>
                  <a:pt x="110" y="29"/>
                  <a:pt x="108" y="32"/>
                  <a:pt x="105" y="35"/>
                </a:cubicBezTo>
                <a:cubicBezTo>
                  <a:pt x="102" y="38"/>
                  <a:pt x="99" y="40"/>
                  <a:pt x="95" y="40"/>
                </a:cubicBezTo>
                <a:cubicBezTo>
                  <a:pt x="90" y="40"/>
                  <a:pt x="87" y="38"/>
                  <a:pt x="84" y="35"/>
                </a:cubicBezTo>
                <a:cubicBezTo>
                  <a:pt x="81" y="32"/>
                  <a:pt x="79" y="29"/>
                  <a:pt x="79" y="24"/>
                </a:cubicBezTo>
                <a:cubicBezTo>
                  <a:pt x="79" y="18"/>
                  <a:pt x="82" y="13"/>
                  <a:pt x="88" y="10"/>
                </a:cubicBezTo>
                <a:cubicBezTo>
                  <a:pt x="85" y="9"/>
                  <a:pt x="81" y="9"/>
                  <a:pt x="79" y="9"/>
                </a:cubicBezTo>
                <a:cubicBezTo>
                  <a:pt x="72" y="9"/>
                  <a:pt x="67" y="11"/>
                  <a:pt x="62" y="16"/>
                </a:cubicBezTo>
                <a:cubicBezTo>
                  <a:pt x="57" y="20"/>
                  <a:pt x="54" y="26"/>
                  <a:pt x="52" y="33"/>
                </a:cubicBezTo>
                <a:cubicBezTo>
                  <a:pt x="49" y="39"/>
                  <a:pt x="48" y="46"/>
                  <a:pt x="48" y="52"/>
                </a:cubicBezTo>
                <a:lnTo>
                  <a:pt x="48" y="91"/>
                </a:lnTo>
                <a:lnTo>
                  <a:pt x="87" y="91"/>
                </a:lnTo>
                <a:lnTo>
                  <a:pt x="87" y="103"/>
                </a:lnTo>
                <a:lnTo>
                  <a:pt x="49" y="103"/>
                </a:lnTo>
                <a:lnTo>
                  <a:pt x="49" y="213"/>
                </a:lnTo>
                <a:cubicBezTo>
                  <a:pt x="49" y="217"/>
                  <a:pt x="53" y="220"/>
                  <a:pt x="59" y="222"/>
                </a:cubicBezTo>
                <a:cubicBezTo>
                  <a:pt x="66" y="223"/>
                  <a:pt x="73" y="223"/>
                  <a:pt x="82" y="223"/>
                </a:cubicBezTo>
                <a:lnTo>
                  <a:pt x="82" y="235"/>
                </a:lnTo>
                <a:lnTo>
                  <a:pt x="0" y="235"/>
                </a:lnTo>
                <a:close/>
                <a:moveTo>
                  <a:pt x="0" y="23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" name="Freeform 193"/>
          <p:cNvSpPr>
            <a:spLocks noEditPoints="1"/>
          </p:cNvSpPr>
          <p:nvPr/>
        </p:nvSpPr>
        <p:spPr bwMode="auto">
          <a:xfrm>
            <a:off x="6330950" y="4230688"/>
            <a:ext cx="84138" cy="165100"/>
          </a:xfrm>
          <a:custGeom>
            <a:avLst/>
            <a:gdLst>
              <a:gd name="T0" fmla="*/ 28 w 105"/>
              <a:gd name="T1" fmla="*/ 165 h 209"/>
              <a:gd name="T2" fmla="*/ 28 w 105"/>
              <a:gd name="T3" fmla="*/ 73 h 209"/>
              <a:gd name="T4" fmla="*/ 0 w 105"/>
              <a:gd name="T5" fmla="*/ 73 h 209"/>
              <a:gd name="T6" fmla="*/ 0 w 105"/>
              <a:gd name="T7" fmla="*/ 65 h 209"/>
              <a:gd name="T8" fmla="*/ 32 w 105"/>
              <a:gd name="T9" fmla="*/ 44 h 209"/>
              <a:gd name="T10" fmla="*/ 43 w 105"/>
              <a:gd name="T11" fmla="*/ 0 h 209"/>
              <a:gd name="T12" fmla="*/ 52 w 105"/>
              <a:gd name="T13" fmla="*/ 0 h 209"/>
              <a:gd name="T14" fmla="*/ 52 w 105"/>
              <a:gd name="T15" fmla="*/ 61 h 209"/>
              <a:gd name="T16" fmla="*/ 99 w 105"/>
              <a:gd name="T17" fmla="*/ 61 h 209"/>
              <a:gd name="T18" fmla="*/ 99 w 105"/>
              <a:gd name="T19" fmla="*/ 73 h 209"/>
              <a:gd name="T20" fmla="*/ 52 w 105"/>
              <a:gd name="T21" fmla="*/ 73 h 209"/>
              <a:gd name="T22" fmla="*/ 52 w 105"/>
              <a:gd name="T23" fmla="*/ 165 h 209"/>
              <a:gd name="T24" fmla="*/ 57 w 105"/>
              <a:gd name="T25" fmla="*/ 189 h 209"/>
              <a:gd name="T26" fmla="*/ 74 w 105"/>
              <a:gd name="T27" fmla="*/ 199 h 209"/>
              <a:gd name="T28" fmla="*/ 90 w 105"/>
              <a:gd name="T29" fmla="*/ 188 h 209"/>
              <a:gd name="T30" fmla="*/ 95 w 105"/>
              <a:gd name="T31" fmla="*/ 165 h 209"/>
              <a:gd name="T32" fmla="*/ 95 w 105"/>
              <a:gd name="T33" fmla="*/ 145 h 209"/>
              <a:gd name="T34" fmla="*/ 105 w 105"/>
              <a:gd name="T35" fmla="*/ 145 h 209"/>
              <a:gd name="T36" fmla="*/ 105 w 105"/>
              <a:gd name="T37" fmla="*/ 165 h 209"/>
              <a:gd name="T38" fmla="*/ 101 w 105"/>
              <a:gd name="T39" fmla="*/ 186 h 209"/>
              <a:gd name="T40" fmla="*/ 90 w 105"/>
              <a:gd name="T41" fmla="*/ 202 h 209"/>
              <a:gd name="T42" fmla="*/ 72 w 105"/>
              <a:gd name="T43" fmla="*/ 209 h 209"/>
              <a:gd name="T44" fmla="*/ 40 w 105"/>
              <a:gd name="T45" fmla="*/ 197 h 209"/>
              <a:gd name="T46" fmla="*/ 28 w 105"/>
              <a:gd name="T47" fmla="*/ 165 h 209"/>
              <a:gd name="T48" fmla="*/ 28 w 105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5"/>
                </a:lnTo>
                <a:cubicBezTo>
                  <a:pt x="15" y="65"/>
                  <a:pt x="26" y="58"/>
                  <a:pt x="32" y="44"/>
                </a:cubicBezTo>
                <a:cubicBezTo>
                  <a:pt x="39" y="31"/>
                  <a:pt x="43" y="16"/>
                  <a:pt x="43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5"/>
                </a:lnTo>
                <a:cubicBezTo>
                  <a:pt x="52" y="174"/>
                  <a:pt x="54" y="182"/>
                  <a:pt x="57" y="189"/>
                </a:cubicBezTo>
                <a:cubicBezTo>
                  <a:pt x="60" y="196"/>
                  <a:pt x="66" y="199"/>
                  <a:pt x="74" y="199"/>
                </a:cubicBezTo>
                <a:cubicBezTo>
                  <a:pt x="81" y="199"/>
                  <a:pt x="87" y="195"/>
                  <a:pt x="90" y="188"/>
                </a:cubicBezTo>
                <a:cubicBezTo>
                  <a:pt x="93" y="181"/>
                  <a:pt x="95" y="173"/>
                  <a:pt x="95" y="165"/>
                </a:cubicBezTo>
                <a:lnTo>
                  <a:pt x="95" y="145"/>
                </a:lnTo>
                <a:lnTo>
                  <a:pt x="105" y="145"/>
                </a:lnTo>
                <a:lnTo>
                  <a:pt x="105" y="165"/>
                </a:lnTo>
                <a:cubicBezTo>
                  <a:pt x="105" y="172"/>
                  <a:pt x="104" y="179"/>
                  <a:pt x="101" y="186"/>
                </a:cubicBezTo>
                <a:cubicBezTo>
                  <a:pt x="98" y="192"/>
                  <a:pt x="95" y="198"/>
                  <a:pt x="90" y="202"/>
                </a:cubicBezTo>
                <a:cubicBezTo>
                  <a:pt x="85" y="207"/>
                  <a:pt x="79" y="209"/>
                  <a:pt x="72" y="209"/>
                </a:cubicBezTo>
                <a:cubicBezTo>
                  <a:pt x="58" y="209"/>
                  <a:pt x="48" y="205"/>
                  <a:pt x="40" y="197"/>
                </a:cubicBezTo>
                <a:cubicBezTo>
                  <a:pt x="32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" name="Freeform 194"/>
          <p:cNvSpPr>
            <a:spLocks noEditPoints="1"/>
          </p:cNvSpPr>
          <p:nvPr/>
        </p:nvSpPr>
        <p:spPr bwMode="auto">
          <a:xfrm>
            <a:off x="6518275" y="4329113"/>
            <a:ext cx="69850" cy="15875"/>
          </a:xfrm>
          <a:custGeom>
            <a:avLst/>
            <a:gdLst>
              <a:gd name="T0" fmla="*/ 0 w 88"/>
              <a:gd name="T1" fmla="*/ 20 h 20"/>
              <a:gd name="T2" fmla="*/ 0 w 88"/>
              <a:gd name="T3" fmla="*/ 0 h 20"/>
              <a:gd name="T4" fmla="*/ 88 w 88"/>
              <a:gd name="T5" fmla="*/ 0 h 20"/>
              <a:gd name="T6" fmla="*/ 88 w 88"/>
              <a:gd name="T7" fmla="*/ 20 h 20"/>
              <a:gd name="T8" fmla="*/ 0 w 88"/>
              <a:gd name="T9" fmla="*/ 20 h 20"/>
              <a:gd name="T10" fmla="*/ 0 w 88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" h="20">
                <a:moveTo>
                  <a:pt x="0" y="20"/>
                </a:moveTo>
                <a:lnTo>
                  <a:pt x="0" y="0"/>
                </a:lnTo>
                <a:lnTo>
                  <a:pt x="88" y="0"/>
                </a:lnTo>
                <a:lnTo>
                  <a:pt x="88" y="20"/>
                </a:lnTo>
                <a:lnTo>
                  <a:pt x="0" y="20"/>
                </a:lnTo>
                <a:close/>
                <a:moveTo>
                  <a:pt x="0" y="2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7" name="Freeform 195"/>
          <p:cNvSpPr>
            <a:spLocks noEditPoints="1"/>
          </p:cNvSpPr>
          <p:nvPr/>
        </p:nvSpPr>
        <p:spPr bwMode="auto">
          <a:xfrm>
            <a:off x="6691313" y="4214813"/>
            <a:ext cx="190500" cy="177800"/>
          </a:xfrm>
          <a:custGeom>
            <a:avLst/>
            <a:gdLst>
              <a:gd name="T0" fmla="*/ 72 w 242"/>
              <a:gd name="T1" fmla="*/ 227 h 227"/>
              <a:gd name="T2" fmla="*/ 72 w 242"/>
              <a:gd name="T3" fmla="*/ 215 h 227"/>
              <a:gd name="T4" fmla="*/ 106 w 242"/>
              <a:gd name="T5" fmla="*/ 205 h 227"/>
              <a:gd name="T6" fmla="*/ 106 w 242"/>
              <a:gd name="T7" fmla="*/ 136 h 227"/>
              <a:gd name="T8" fmla="*/ 36 w 242"/>
              <a:gd name="T9" fmla="*/ 21 h 227"/>
              <a:gd name="T10" fmla="*/ 23 w 242"/>
              <a:gd name="T11" fmla="*/ 13 h 227"/>
              <a:gd name="T12" fmla="*/ 0 w 242"/>
              <a:gd name="T13" fmla="*/ 11 h 227"/>
              <a:gd name="T14" fmla="*/ 0 w 242"/>
              <a:gd name="T15" fmla="*/ 0 h 227"/>
              <a:gd name="T16" fmla="*/ 94 w 242"/>
              <a:gd name="T17" fmla="*/ 0 h 227"/>
              <a:gd name="T18" fmla="*/ 94 w 242"/>
              <a:gd name="T19" fmla="*/ 11 h 227"/>
              <a:gd name="T20" fmla="*/ 71 w 242"/>
              <a:gd name="T21" fmla="*/ 19 h 227"/>
              <a:gd name="T22" fmla="*/ 71 w 242"/>
              <a:gd name="T23" fmla="*/ 21 h 227"/>
              <a:gd name="T24" fmla="*/ 132 w 242"/>
              <a:gd name="T25" fmla="*/ 121 h 227"/>
              <a:gd name="T26" fmla="*/ 187 w 242"/>
              <a:gd name="T27" fmla="*/ 31 h 227"/>
              <a:gd name="T28" fmla="*/ 189 w 242"/>
              <a:gd name="T29" fmla="*/ 24 h 227"/>
              <a:gd name="T30" fmla="*/ 183 w 242"/>
              <a:gd name="T31" fmla="*/ 14 h 227"/>
              <a:gd name="T32" fmla="*/ 170 w 242"/>
              <a:gd name="T33" fmla="*/ 11 h 227"/>
              <a:gd name="T34" fmla="*/ 170 w 242"/>
              <a:gd name="T35" fmla="*/ 0 h 227"/>
              <a:gd name="T36" fmla="*/ 242 w 242"/>
              <a:gd name="T37" fmla="*/ 0 h 227"/>
              <a:gd name="T38" fmla="*/ 242 w 242"/>
              <a:gd name="T39" fmla="*/ 11 h 227"/>
              <a:gd name="T40" fmla="*/ 218 w 242"/>
              <a:gd name="T41" fmla="*/ 16 h 227"/>
              <a:gd name="T42" fmla="*/ 201 w 242"/>
              <a:gd name="T43" fmla="*/ 30 h 227"/>
              <a:gd name="T44" fmla="*/ 136 w 242"/>
              <a:gd name="T45" fmla="*/ 136 h 227"/>
              <a:gd name="T46" fmla="*/ 136 w 242"/>
              <a:gd name="T47" fmla="*/ 205 h 227"/>
              <a:gd name="T48" fmla="*/ 170 w 242"/>
              <a:gd name="T49" fmla="*/ 215 h 227"/>
              <a:gd name="T50" fmla="*/ 170 w 242"/>
              <a:gd name="T51" fmla="*/ 227 h 227"/>
              <a:gd name="T52" fmla="*/ 72 w 242"/>
              <a:gd name="T53" fmla="*/ 227 h 227"/>
              <a:gd name="T54" fmla="*/ 72 w 242"/>
              <a:gd name="T5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42" h="227">
                <a:moveTo>
                  <a:pt x="72" y="227"/>
                </a:moveTo>
                <a:lnTo>
                  <a:pt x="72" y="215"/>
                </a:lnTo>
                <a:cubicBezTo>
                  <a:pt x="95" y="215"/>
                  <a:pt x="106" y="212"/>
                  <a:pt x="106" y="205"/>
                </a:cubicBezTo>
                <a:lnTo>
                  <a:pt x="106" y="136"/>
                </a:lnTo>
                <a:lnTo>
                  <a:pt x="36" y="21"/>
                </a:lnTo>
                <a:cubicBezTo>
                  <a:pt x="33" y="17"/>
                  <a:pt x="28" y="14"/>
                  <a:pt x="23" y="13"/>
                </a:cubicBezTo>
                <a:cubicBezTo>
                  <a:pt x="17" y="12"/>
                  <a:pt x="9" y="11"/>
                  <a:pt x="0" y="11"/>
                </a:cubicBezTo>
                <a:lnTo>
                  <a:pt x="0" y="0"/>
                </a:lnTo>
                <a:lnTo>
                  <a:pt x="94" y="0"/>
                </a:lnTo>
                <a:lnTo>
                  <a:pt x="94" y="11"/>
                </a:lnTo>
                <a:cubicBezTo>
                  <a:pt x="79" y="11"/>
                  <a:pt x="71" y="14"/>
                  <a:pt x="71" y="19"/>
                </a:cubicBezTo>
                <a:cubicBezTo>
                  <a:pt x="71" y="19"/>
                  <a:pt x="71" y="20"/>
                  <a:pt x="71" y="21"/>
                </a:cubicBezTo>
                <a:lnTo>
                  <a:pt x="132" y="121"/>
                </a:lnTo>
                <a:lnTo>
                  <a:pt x="187" y="31"/>
                </a:lnTo>
                <a:cubicBezTo>
                  <a:pt x="188" y="28"/>
                  <a:pt x="189" y="26"/>
                  <a:pt x="189" y="24"/>
                </a:cubicBezTo>
                <a:cubicBezTo>
                  <a:pt x="189" y="19"/>
                  <a:pt x="187" y="16"/>
                  <a:pt x="183" y="14"/>
                </a:cubicBezTo>
                <a:cubicBezTo>
                  <a:pt x="179" y="12"/>
                  <a:pt x="175" y="11"/>
                  <a:pt x="170" y="11"/>
                </a:cubicBezTo>
                <a:lnTo>
                  <a:pt x="170" y="0"/>
                </a:lnTo>
                <a:lnTo>
                  <a:pt x="242" y="0"/>
                </a:lnTo>
                <a:lnTo>
                  <a:pt x="242" y="11"/>
                </a:lnTo>
                <a:cubicBezTo>
                  <a:pt x="234" y="11"/>
                  <a:pt x="226" y="13"/>
                  <a:pt x="218" y="16"/>
                </a:cubicBezTo>
                <a:cubicBezTo>
                  <a:pt x="211" y="19"/>
                  <a:pt x="205" y="24"/>
                  <a:pt x="201" y="30"/>
                </a:cubicBezTo>
                <a:lnTo>
                  <a:pt x="136" y="136"/>
                </a:lnTo>
                <a:lnTo>
                  <a:pt x="136" y="205"/>
                </a:lnTo>
                <a:cubicBezTo>
                  <a:pt x="136" y="212"/>
                  <a:pt x="148" y="215"/>
                  <a:pt x="170" y="215"/>
                </a:cubicBezTo>
                <a:lnTo>
                  <a:pt x="170" y="227"/>
                </a:lnTo>
                <a:lnTo>
                  <a:pt x="72" y="227"/>
                </a:lnTo>
                <a:close/>
                <a:moveTo>
                  <a:pt x="72" y="22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" name="Freeform 196"/>
          <p:cNvSpPr>
            <a:spLocks noEditPoints="1"/>
          </p:cNvSpPr>
          <p:nvPr/>
        </p:nvSpPr>
        <p:spPr bwMode="auto">
          <a:xfrm>
            <a:off x="7988300" y="4551363"/>
            <a:ext cx="1647825" cy="1647825"/>
          </a:xfrm>
          <a:custGeom>
            <a:avLst/>
            <a:gdLst>
              <a:gd name="T0" fmla="*/ 0 w 2088"/>
              <a:gd name="T1" fmla="*/ 2088 h 2088"/>
              <a:gd name="T2" fmla="*/ 2088 w 2088"/>
              <a:gd name="T3" fmla="*/ 2088 h 2088"/>
              <a:gd name="T4" fmla="*/ 2088 w 2088"/>
              <a:gd name="T5" fmla="*/ 0 h 2088"/>
              <a:gd name="T6" fmla="*/ 0 w 2088"/>
              <a:gd name="T7" fmla="*/ 0 h 2088"/>
              <a:gd name="T8" fmla="*/ 0 w 2088"/>
              <a:gd name="T9" fmla="*/ 2088 h 2088"/>
              <a:gd name="T10" fmla="*/ 0 w 2088"/>
              <a:gd name="T11" fmla="*/ 2088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8" h="2088">
                <a:moveTo>
                  <a:pt x="0" y="2088"/>
                </a:moveTo>
                <a:lnTo>
                  <a:pt x="2088" y="2088"/>
                </a:lnTo>
                <a:lnTo>
                  <a:pt x="2088" y="0"/>
                </a:lnTo>
                <a:lnTo>
                  <a:pt x="0" y="0"/>
                </a:lnTo>
                <a:lnTo>
                  <a:pt x="0" y="2088"/>
                </a:lnTo>
                <a:close/>
                <a:moveTo>
                  <a:pt x="0" y="2088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9" name="Freeform 197"/>
          <p:cNvSpPr>
            <a:spLocks noEditPoints="1"/>
          </p:cNvSpPr>
          <p:nvPr/>
        </p:nvSpPr>
        <p:spPr bwMode="auto">
          <a:xfrm>
            <a:off x="8251825" y="6673851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9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6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7 w 169"/>
              <a:gd name="T25" fmla="*/ 0 h 147"/>
              <a:gd name="T26" fmla="*/ 132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1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3 w 169"/>
              <a:gd name="T39" fmla="*/ 147 h 147"/>
              <a:gd name="T40" fmla="*/ 93 w 169"/>
              <a:gd name="T41" fmla="*/ 135 h 147"/>
              <a:gd name="T42" fmla="*/ 111 w 169"/>
              <a:gd name="T43" fmla="*/ 134 h 147"/>
              <a:gd name="T44" fmla="*/ 119 w 169"/>
              <a:gd name="T45" fmla="*/ 125 h 147"/>
              <a:gd name="T46" fmla="*/ 119 w 169"/>
              <a:gd name="T47" fmla="*/ 46 h 147"/>
              <a:gd name="T48" fmla="*/ 114 w 169"/>
              <a:gd name="T49" fmla="*/ 19 h 147"/>
              <a:gd name="T50" fmla="*/ 95 w 169"/>
              <a:gd name="T51" fmla="*/ 8 h 147"/>
              <a:gd name="T52" fmla="*/ 63 w 169"/>
              <a:gd name="T53" fmla="*/ 24 h 147"/>
              <a:gd name="T54" fmla="*/ 51 w 169"/>
              <a:gd name="T55" fmla="*/ 59 h 147"/>
              <a:gd name="T56" fmla="*/ 51 w 169"/>
              <a:gd name="T57" fmla="*/ 125 h 147"/>
              <a:gd name="T58" fmla="*/ 58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3" y="23"/>
                  <a:pt x="59" y="15"/>
                  <a:pt x="68" y="9"/>
                </a:cubicBezTo>
                <a:cubicBezTo>
                  <a:pt x="77" y="3"/>
                  <a:pt x="86" y="0"/>
                  <a:pt x="97" y="0"/>
                </a:cubicBezTo>
                <a:cubicBezTo>
                  <a:pt x="112" y="0"/>
                  <a:pt x="124" y="3"/>
                  <a:pt x="132" y="11"/>
                </a:cubicBezTo>
                <a:cubicBezTo>
                  <a:pt x="139" y="18"/>
                  <a:pt x="143" y="29"/>
                  <a:pt x="143" y="45"/>
                </a:cubicBezTo>
                <a:lnTo>
                  <a:pt x="143" y="125"/>
                </a:lnTo>
                <a:cubicBezTo>
                  <a:pt x="143" y="129"/>
                  <a:pt x="146" y="132"/>
                  <a:pt x="151" y="134"/>
                </a:cubicBezTo>
                <a:cubicBezTo>
                  <a:pt x="155" y="135"/>
                  <a:pt x="162" y="135"/>
                  <a:pt x="169" y="135"/>
                </a:cubicBezTo>
                <a:lnTo>
                  <a:pt x="169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0" y="135"/>
                  <a:pt x="107" y="135"/>
                  <a:pt x="111" y="134"/>
                </a:cubicBezTo>
                <a:cubicBezTo>
                  <a:pt x="116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7" y="26"/>
                  <a:pt x="114" y="19"/>
                </a:cubicBezTo>
                <a:cubicBezTo>
                  <a:pt x="111" y="12"/>
                  <a:pt x="104" y="8"/>
                  <a:pt x="95" y="8"/>
                </a:cubicBezTo>
                <a:cubicBezTo>
                  <a:pt x="82" y="8"/>
                  <a:pt x="71" y="13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0" name="Freeform 198"/>
          <p:cNvSpPr>
            <a:spLocks noEditPoints="1"/>
          </p:cNvSpPr>
          <p:nvPr/>
        </p:nvSpPr>
        <p:spPr bwMode="auto">
          <a:xfrm>
            <a:off x="8394700" y="6608763"/>
            <a:ext cx="82550" cy="180975"/>
          </a:xfrm>
          <a:custGeom>
            <a:avLst/>
            <a:gdLst>
              <a:gd name="T0" fmla="*/ 0 w 103"/>
              <a:gd name="T1" fmla="*/ 228 h 228"/>
              <a:gd name="T2" fmla="*/ 0 w 103"/>
              <a:gd name="T3" fmla="*/ 216 h 228"/>
              <a:gd name="T4" fmla="*/ 36 w 103"/>
              <a:gd name="T5" fmla="*/ 206 h 228"/>
              <a:gd name="T6" fmla="*/ 36 w 103"/>
              <a:gd name="T7" fmla="*/ 23 h 228"/>
              <a:gd name="T8" fmla="*/ 0 w 103"/>
              <a:gd name="T9" fmla="*/ 12 h 228"/>
              <a:gd name="T10" fmla="*/ 0 w 103"/>
              <a:gd name="T11" fmla="*/ 0 h 228"/>
              <a:gd name="T12" fmla="*/ 103 w 103"/>
              <a:gd name="T13" fmla="*/ 0 h 228"/>
              <a:gd name="T14" fmla="*/ 103 w 103"/>
              <a:gd name="T15" fmla="*/ 12 h 228"/>
              <a:gd name="T16" fmla="*/ 67 w 103"/>
              <a:gd name="T17" fmla="*/ 23 h 228"/>
              <a:gd name="T18" fmla="*/ 67 w 103"/>
              <a:gd name="T19" fmla="*/ 206 h 228"/>
              <a:gd name="T20" fmla="*/ 103 w 103"/>
              <a:gd name="T21" fmla="*/ 216 h 228"/>
              <a:gd name="T22" fmla="*/ 103 w 103"/>
              <a:gd name="T23" fmla="*/ 228 h 228"/>
              <a:gd name="T24" fmla="*/ 0 w 103"/>
              <a:gd name="T25" fmla="*/ 228 h 228"/>
              <a:gd name="T26" fmla="*/ 0 w 103"/>
              <a:gd name="T27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228">
                <a:moveTo>
                  <a:pt x="0" y="228"/>
                </a:moveTo>
                <a:lnTo>
                  <a:pt x="0" y="216"/>
                </a:lnTo>
                <a:cubicBezTo>
                  <a:pt x="24" y="216"/>
                  <a:pt x="36" y="213"/>
                  <a:pt x="36" y="206"/>
                </a:cubicBezTo>
                <a:lnTo>
                  <a:pt x="36" y="23"/>
                </a:lnTo>
                <a:cubicBezTo>
                  <a:pt x="36" y="16"/>
                  <a:pt x="24" y="12"/>
                  <a:pt x="0" y="12"/>
                </a:cubicBezTo>
                <a:lnTo>
                  <a:pt x="0" y="0"/>
                </a:lnTo>
                <a:lnTo>
                  <a:pt x="103" y="0"/>
                </a:lnTo>
                <a:lnTo>
                  <a:pt x="103" y="12"/>
                </a:lnTo>
                <a:cubicBezTo>
                  <a:pt x="79" y="12"/>
                  <a:pt x="67" y="16"/>
                  <a:pt x="67" y="23"/>
                </a:cubicBezTo>
                <a:lnTo>
                  <a:pt x="67" y="206"/>
                </a:lnTo>
                <a:cubicBezTo>
                  <a:pt x="67" y="213"/>
                  <a:pt x="79" y="216"/>
                  <a:pt x="103" y="216"/>
                </a:cubicBezTo>
                <a:lnTo>
                  <a:pt x="103" y="228"/>
                </a:lnTo>
                <a:lnTo>
                  <a:pt x="0" y="228"/>
                </a:lnTo>
                <a:close/>
                <a:moveTo>
                  <a:pt x="0" y="22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" name="Freeform 199"/>
          <p:cNvSpPr>
            <a:spLocks noEditPoints="1"/>
          </p:cNvSpPr>
          <p:nvPr/>
        </p:nvSpPr>
        <p:spPr bwMode="auto">
          <a:xfrm>
            <a:off x="8488363" y="6627813"/>
            <a:ext cx="80963" cy="165100"/>
          </a:xfrm>
          <a:custGeom>
            <a:avLst/>
            <a:gdLst>
              <a:gd name="T0" fmla="*/ 28 w 104"/>
              <a:gd name="T1" fmla="*/ 165 h 209"/>
              <a:gd name="T2" fmla="*/ 28 w 104"/>
              <a:gd name="T3" fmla="*/ 73 h 209"/>
              <a:gd name="T4" fmla="*/ 0 w 104"/>
              <a:gd name="T5" fmla="*/ 73 h 209"/>
              <a:gd name="T6" fmla="*/ 0 w 104"/>
              <a:gd name="T7" fmla="*/ 64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9 w 104"/>
              <a:gd name="T17" fmla="*/ 61 h 209"/>
              <a:gd name="T18" fmla="*/ 99 w 104"/>
              <a:gd name="T19" fmla="*/ 73 h 209"/>
              <a:gd name="T20" fmla="*/ 52 w 104"/>
              <a:gd name="T21" fmla="*/ 73 h 209"/>
              <a:gd name="T22" fmla="*/ 52 w 104"/>
              <a:gd name="T23" fmla="*/ 164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5 w 104"/>
              <a:gd name="T31" fmla="*/ 164 h 209"/>
              <a:gd name="T32" fmla="*/ 95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8 w 104"/>
              <a:gd name="T47" fmla="*/ 165 h 209"/>
              <a:gd name="T48" fmla="*/ 28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4"/>
                </a:lnTo>
                <a:cubicBezTo>
                  <a:pt x="14" y="64"/>
                  <a:pt x="25" y="58"/>
                  <a:pt x="32" y="44"/>
                </a:cubicBezTo>
                <a:cubicBezTo>
                  <a:pt x="39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3" y="182"/>
                  <a:pt x="56" y="189"/>
                </a:cubicBezTo>
                <a:cubicBezTo>
                  <a:pt x="59" y="196"/>
                  <a:pt x="65" y="199"/>
                  <a:pt x="73" y="199"/>
                </a:cubicBezTo>
                <a:cubicBezTo>
                  <a:pt x="81" y="199"/>
                  <a:pt x="86" y="195"/>
                  <a:pt x="89" y="188"/>
                </a:cubicBezTo>
                <a:cubicBezTo>
                  <a:pt x="93" y="181"/>
                  <a:pt x="95" y="173"/>
                  <a:pt x="95" y="164"/>
                </a:cubicBezTo>
                <a:lnTo>
                  <a:pt x="95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8" y="209"/>
                  <a:pt x="47" y="205"/>
                  <a:pt x="39" y="197"/>
                </a:cubicBezTo>
                <a:cubicBezTo>
                  <a:pt x="31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2" name="Freeform 200"/>
          <p:cNvSpPr>
            <a:spLocks noEditPoints="1"/>
          </p:cNvSpPr>
          <p:nvPr/>
        </p:nvSpPr>
        <p:spPr bwMode="auto">
          <a:xfrm>
            <a:off x="8591550" y="6672263"/>
            <a:ext cx="101600" cy="120650"/>
          </a:xfrm>
          <a:custGeom>
            <a:avLst/>
            <a:gdLst>
              <a:gd name="T0" fmla="*/ 74 w 129"/>
              <a:gd name="T1" fmla="*/ 153 h 153"/>
              <a:gd name="T2" fmla="*/ 37 w 129"/>
              <a:gd name="T3" fmla="*/ 142 h 153"/>
              <a:gd name="T4" fmla="*/ 10 w 129"/>
              <a:gd name="T5" fmla="*/ 114 h 153"/>
              <a:gd name="T6" fmla="*/ 0 w 129"/>
              <a:gd name="T7" fmla="*/ 76 h 153"/>
              <a:gd name="T8" fmla="*/ 9 w 129"/>
              <a:gd name="T9" fmla="*/ 39 h 153"/>
              <a:gd name="T10" fmla="*/ 34 w 129"/>
              <a:gd name="T11" fmla="*/ 11 h 153"/>
              <a:gd name="T12" fmla="*/ 69 w 129"/>
              <a:gd name="T13" fmla="*/ 0 h 153"/>
              <a:gd name="T14" fmla="*/ 96 w 129"/>
              <a:gd name="T15" fmla="*/ 5 h 153"/>
              <a:gd name="T16" fmla="*/ 114 w 129"/>
              <a:gd name="T17" fmla="*/ 19 h 153"/>
              <a:gd name="T18" fmla="*/ 126 w 129"/>
              <a:gd name="T19" fmla="*/ 41 h 153"/>
              <a:gd name="T20" fmla="*/ 129 w 129"/>
              <a:gd name="T21" fmla="*/ 68 h 153"/>
              <a:gd name="T22" fmla="*/ 126 w 129"/>
              <a:gd name="T23" fmla="*/ 72 h 153"/>
              <a:gd name="T24" fmla="*/ 29 w 129"/>
              <a:gd name="T25" fmla="*/ 72 h 153"/>
              <a:gd name="T26" fmla="*/ 29 w 129"/>
              <a:gd name="T27" fmla="*/ 76 h 153"/>
              <a:gd name="T28" fmla="*/ 40 w 129"/>
              <a:gd name="T29" fmla="*/ 123 h 153"/>
              <a:gd name="T30" fmla="*/ 77 w 129"/>
              <a:gd name="T31" fmla="*/ 143 h 153"/>
              <a:gd name="T32" fmla="*/ 96 w 129"/>
              <a:gd name="T33" fmla="*/ 139 h 153"/>
              <a:gd name="T34" fmla="*/ 111 w 129"/>
              <a:gd name="T35" fmla="*/ 126 h 153"/>
              <a:gd name="T36" fmla="*/ 120 w 129"/>
              <a:gd name="T37" fmla="*/ 108 h 153"/>
              <a:gd name="T38" fmla="*/ 121 w 129"/>
              <a:gd name="T39" fmla="*/ 106 h 153"/>
              <a:gd name="T40" fmla="*/ 123 w 129"/>
              <a:gd name="T41" fmla="*/ 105 h 153"/>
              <a:gd name="T42" fmla="*/ 126 w 129"/>
              <a:gd name="T43" fmla="*/ 105 h 153"/>
              <a:gd name="T44" fmla="*/ 129 w 129"/>
              <a:gd name="T45" fmla="*/ 110 h 153"/>
              <a:gd name="T46" fmla="*/ 109 w 129"/>
              <a:gd name="T47" fmla="*/ 141 h 153"/>
              <a:gd name="T48" fmla="*/ 74 w 129"/>
              <a:gd name="T49" fmla="*/ 153 h 153"/>
              <a:gd name="T50" fmla="*/ 30 w 129"/>
              <a:gd name="T51" fmla="*/ 64 h 153"/>
              <a:gd name="T52" fmla="*/ 106 w 129"/>
              <a:gd name="T53" fmla="*/ 64 h 153"/>
              <a:gd name="T54" fmla="*/ 102 w 129"/>
              <a:gd name="T55" fmla="*/ 38 h 153"/>
              <a:gd name="T56" fmla="*/ 90 w 129"/>
              <a:gd name="T57" fmla="*/ 17 h 153"/>
              <a:gd name="T58" fmla="*/ 69 w 129"/>
              <a:gd name="T59" fmla="*/ 8 h 153"/>
              <a:gd name="T60" fmla="*/ 40 w 129"/>
              <a:gd name="T61" fmla="*/ 26 h 153"/>
              <a:gd name="T62" fmla="*/ 30 w 129"/>
              <a:gd name="T63" fmla="*/ 64 h 153"/>
              <a:gd name="T64" fmla="*/ 30 w 129"/>
              <a:gd name="T65" fmla="*/ 6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153">
                <a:moveTo>
                  <a:pt x="74" y="153"/>
                </a:moveTo>
                <a:cubicBezTo>
                  <a:pt x="60" y="153"/>
                  <a:pt x="48" y="149"/>
                  <a:pt x="37" y="142"/>
                </a:cubicBezTo>
                <a:cubicBezTo>
                  <a:pt x="25" y="135"/>
                  <a:pt x="16" y="125"/>
                  <a:pt x="10" y="114"/>
                </a:cubicBezTo>
                <a:cubicBezTo>
                  <a:pt x="4" y="102"/>
                  <a:pt x="0" y="89"/>
                  <a:pt x="0" y="76"/>
                </a:cubicBezTo>
                <a:cubicBezTo>
                  <a:pt x="0" y="63"/>
                  <a:pt x="3" y="51"/>
                  <a:pt x="9" y="39"/>
                </a:cubicBezTo>
                <a:cubicBezTo>
                  <a:pt x="15" y="27"/>
                  <a:pt x="23" y="18"/>
                  <a:pt x="34" y="11"/>
                </a:cubicBezTo>
                <a:cubicBezTo>
                  <a:pt x="44" y="3"/>
                  <a:pt x="56" y="0"/>
                  <a:pt x="69" y="0"/>
                </a:cubicBezTo>
                <a:cubicBezTo>
                  <a:pt x="79" y="0"/>
                  <a:pt x="88" y="1"/>
                  <a:pt x="96" y="5"/>
                </a:cubicBezTo>
                <a:cubicBezTo>
                  <a:pt x="103" y="8"/>
                  <a:pt x="109" y="13"/>
                  <a:pt x="114" y="19"/>
                </a:cubicBezTo>
                <a:cubicBezTo>
                  <a:pt x="119" y="25"/>
                  <a:pt x="123" y="32"/>
                  <a:pt x="126" y="41"/>
                </a:cubicBezTo>
                <a:cubicBezTo>
                  <a:pt x="128" y="49"/>
                  <a:pt x="129" y="58"/>
                  <a:pt x="129" y="68"/>
                </a:cubicBezTo>
                <a:cubicBezTo>
                  <a:pt x="129" y="71"/>
                  <a:pt x="128" y="72"/>
                  <a:pt x="126" y="72"/>
                </a:cubicBezTo>
                <a:lnTo>
                  <a:pt x="29" y="72"/>
                </a:lnTo>
                <a:lnTo>
                  <a:pt x="29" y="76"/>
                </a:lnTo>
                <a:cubicBezTo>
                  <a:pt x="29" y="94"/>
                  <a:pt x="33" y="110"/>
                  <a:pt x="40" y="123"/>
                </a:cubicBezTo>
                <a:cubicBezTo>
                  <a:pt x="48" y="136"/>
                  <a:pt x="60" y="143"/>
                  <a:pt x="77" y="143"/>
                </a:cubicBezTo>
                <a:cubicBezTo>
                  <a:pt x="84" y="143"/>
                  <a:pt x="90" y="142"/>
                  <a:pt x="96" y="139"/>
                </a:cubicBezTo>
                <a:cubicBezTo>
                  <a:pt x="101" y="136"/>
                  <a:pt x="107" y="131"/>
                  <a:pt x="111" y="126"/>
                </a:cubicBezTo>
                <a:cubicBezTo>
                  <a:pt x="115" y="120"/>
                  <a:pt x="118" y="115"/>
                  <a:pt x="120" y="108"/>
                </a:cubicBezTo>
                <a:cubicBezTo>
                  <a:pt x="120" y="108"/>
                  <a:pt x="120" y="107"/>
                  <a:pt x="121" y="106"/>
                </a:cubicBezTo>
                <a:cubicBezTo>
                  <a:pt x="122" y="106"/>
                  <a:pt x="122" y="105"/>
                  <a:pt x="123" y="105"/>
                </a:cubicBezTo>
                <a:lnTo>
                  <a:pt x="126" y="105"/>
                </a:lnTo>
                <a:cubicBezTo>
                  <a:pt x="128" y="105"/>
                  <a:pt x="129" y="107"/>
                  <a:pt x="129" y="110"/>
                </a:cubicBezTo>
                <a:cubicBezTo>
                  <a:pt x="126" y="122"/>
                  <a:pt x="119" y="133"/>
                  <a:pt x="109" y="141"/>
                </a:cubicBezTo>
                <a:cubicBezTo>
                  <a:pt x="98" y="149"/>
                  <a:pt x="87" y="153"/>
                  <a:pt x="74" y="153"/>
                </a:cubicBezTo>
                <a:close/>
                <a:moveTo>
                  <a:pt x="30" y="64"/>
                </a:moveTo>
                <a:lnTo>
                  <a:pt x="106" y="64"/>
                </a:lnTo>
                <a:cubicBezTo>
                  <a:pt x="106" y="55"/>
                  <a:pt x="105" y="47"/>
                  <a:pt x="102" y="38"/>
                </a:cubicBezTo>
                <a:cubicBezTo>
                  <a:pt x="100" y="30"/>
                  <a:pt x="96" y="23"/>
                  <a:pt x="90" y="17"/>
                </a:cubicBezTo>
                <a:cubicBezTo>
                  <a:pt x="85" y="11"/>
                  <a:pt x="78" y="8"/>
                  <a:pt x="69" y="8"/>
                </a:cubicBezTo>
                <a:cubicBezTo>
                  <a:pt x="57" y="8"/>
                  <a:pt x="47" y="14"/>
                  <a:pt x="40" y="26"/>
                </a:cubicBezTo>
                <a:cubicBezTo>
                  <a:pt x="33" y="38"/>
                  <a:pt x="30" y="50"/>
                  <a:pt x="30" y="64"/>
                </a:cubicBezTo>
                <a:close/>
                <a:moveTo>
                  <a:pt x="30" y="6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3" name="Freeform 201"/>
          <p:cNvSpPr>
            <a:spLocks noEditPoints="1"/>
          </p:cNvSpPr>
          <p:nvPr/>
        </p:nvSpPr>
        <p:spPr bwMode="auto">
          <a:xfrm>
            <a:off x="8705850" y="6673851"/>
            <a:ext cx="90488" cy="115888"/>
          </a:xfrm>
          <a:custGeom>
            <a:avLst/>
            <a:gdLst>
              <a:gd name="T0" fmla="*/ 0 w 113"/>
              <a:gd name="T1" fmla="*/ 147 h 147"/>
              <a:gd name="T2" fmla="*/ 0 w 113"/>
              <a:gd name="T3" fmla="*/ 135 h 147"/>
              <a:gd name="T4" fmla="*/ 19 w 113"/>
              <a:gd name="T5" fmla="*/ 134 h 147"/>
              <a:gd name="T6" fmla="*/ 26 w 113"/>
              <a:gd name="T7" fmla="*/ 125 h 147"/>
              <a:gd name="T8" fmla="*/ 26 w 113"/>
              <a:gd name="T9" fmla="*/ 34 h 147"/>
              <a:gd name="T10" fmla="*/ 24 w 113"/>
              <a:gd name="T11" fmla="*/ 21 h 147"/>
              <a:gd name="T12" fmla="*/ 16 w 113"/>
              <a:gd name="T13" fmla="*/ 16 h 147"/>
              <a:gd name="T14" fmla="*/ 0 w 113"/>
              <a:gd name="T15" fmla="*/ 15 h 147"/>
              <a:gd name="T16" fmla="*/ 0 w 113"/>
              <a:gd name="T17" fmla="*/ 3 h 147"/>
              <a:gd name="T18" fmla="*/ 48 w 113"/>
              <a:gd name="T19" fmla="*/ 0 h 147"/>
              <a:gd name="T20" fmla="*/ 48 w 113"/>
              <a:gd name="T21" fmla="*/ 32 h 147"/>
              <a:gd name="T22" fmla="*/ 63 w 113"/>
              <a:gd name="T23" fmla="*/ 9 h 147"/>
              <a:gd name="T24" fmla="*/ 87 w 113"/>
              <a:gd name="T25" fmla="*/ 0 h 147"/>
              <a:gd name="T26" fmla="*/ 105 w 113"/>
              <a:gd name="T27" fmla="*/ 6 h 147"/>
              <a:gd name="T28" fmla="*/ 113 w 113"/>
              <a:gd name="T29" fmla="*/ 21 h 147"/>
              <a:gd name="T30" fmla="*/ 109 w 113"/>
              <a:gd name="T31" fmla="*/ 32 h 147"/>
              <a:gd name="T32" fmla="*/ 98 w 113"/>
              <a:gd name="T33" fmla="*/ 36 h 147"/>
              <a:gd name="T34" fmla="*/ 87 w 113"/>
              <a:gd name="T35" fmla="*/ 32 h 147"/>
              <a:gd name="T36" fmla="*/ 83 w 113"/>
              <a:gd name="T37" fmla="*/ 21 h 147"/>
              <a:gd name="T38" fmla="*/ 89 w 113"/>
              <a:gd name="T39" fmla="*/ 8 h 147"/>
              <a:gd name="T40" fmla="*/ 87 w 113"/>
              <a:gd name="T41" fmla="*/ 8 h 147"/>
              <a:gd name="T42" fmla="*/ 65 w 113"/>
              <a:gd name="T43" fmla="*/ 18 h 147"/>
              <a:gd name="T44" fmla="*/ 53 w 113"/>
              <a:gd name="T45" fmla="*/ 42 h 147"/>
              <a:gd name="T46" fmla="*/ 50 w 113"/>
              <a:gd name="T47" fmla="*/ 70 h 147"/>
              <a:gd name="T48" fmla="*/ 50 w 113"/>
              <a:gd name="T49" fmla="*/ 125 h 147"/>
              <a:gd name="T50" fmla="*/ 82 w 113"/>
              <a:gd name="T51" fmla="*/ 135 h 147"/>
              <a:gd name="T52" fmla="*/ 82 w 113"/>
              <a:gd name="T53" fmla="*/ 147 h 147"/>
              <a:gd name="T54" fmla="*/ 0 w 113"/>
              <a:gd name="T55" fmla="*/ 147 h 147"/>
              <a:gd name="T56" fmla="*/ 0 w 113"/>
              <a:gd name="T5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3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4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3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2" y="23"/>
                  <a:pt x="57" y="15"/>
                  <a:pt x="63" y="9"/>
                </a:cubicBezTo>
                <a:cubicBezTo>
                  <a:pt x="70" y="3"/>
                  <a:pt x="78" y="0"/>
                  <a:pt x="87" y="0"/>
                </a:cubicBezTo>
                <a:cubicBezTo>
                  <a:pt x="94" y="0"/>
                  <a:pt x="100" y="2"/>
                  <a:pt x="105" y="6"/>
                </a:cubicBezTo>
                <a:cubicBezTo>
                  <a:pt x="110" y="9"/>
                  <a:pt x="113" y="15"/>
                  <a:pt x="113" y="21"/>
                </a:cubicBezTo>
                <a:cubicBezTo>
                  <a:pt x="113" y="25"/>
                  <a:pt x="111" y="29"/>
                  <a:pt x="109" y="32"/>
                </a:cubicBezTo>
                <a:cubicBezTo>
                  <a:pt x="106" y="35"/>
                  <a:pt x="102" y="36"/>
                  <a:pt x="98" y="36"/>
                </a:cubicBezTo>
                <a:cubicBezTo>
                  <a:pt x="94" y="36"/>
                  <a:pt x="90" y="35"/>
                  <a:pt x="87" y="32"/>
                </a:cubicBezTo>
                <a:cubicBezTo>
                  <a:pt x="84" y="29"/>
                  <a:pt x="83" y="25"/>
                  <a:pt x="83" y="21"/>
                </a:cubicBezTo>
                <a:cubicBezTo>
                  <a:pt x="83" y="15"/>
                  <a:pt x="85" y="11"/>
                  <a:pt x="89" y="8"/>
                </a:cubicBezTo>
                <a:lnTo>
                  <a:pt x="87" y="8"/>
                </a:lnTo>
                <a:cubicBezTo>
                  <a:pt x="78" y="8"/>
                  <a:pt x="71" y="12"/>
                  <a:pt x="65" y="18"/>
                </a:cubicBezTo>
                <a:cubicBezTo>
                  <a:pt x="60" y="25"/>
                  <a:pt x="55" y="33"/>
                  <a:pt x="53" y="42"/>
                </a:cubicBezTo>
                <a:cubicBezTo>
                  <a:pt x="51" y="52"/>
                  <a:pt x="50" y="61"/>
                  <a:pt x="50" y="70"/>
                </a:cubicBezTo>
                <a:lnTo>
                  <a:pt x="50" y="125"/>
                </a:lnTo>
                <a:cubicBezTo>
                  <a:pt x="50" y="132"/>
                  <a:pt x="60" y="135"/>
                  <a:pt x="82" y="135"/>
                </a:cubicBezTo>
                <a:lnTo>
                  <a:pt x="82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" name="Freeform 202"/>
          <p:cNvSpPr>
            <a:spLocks noEditPoints="1"/>
          </p:cNvSpPr>
          <p:nvPr/>
        </p:nvSpPr>
        <p:spPr bwMode="auto">
          <a:xfrm>
            <a:off x="8812213" y="6672263"/>
            <a:ext cx="119063" cy="120650"/>
          </a:xfrm>
          <a:custGeom>
            <a:avLst/>
            <a:gdLst>
              <a:gd name="T0" fmla="*/ 0 w 151"/>
              <a:gd name="T1" fmla="*/ 116 h 153"/>
              <a:gd name="T2" fmla="*/ 16 w 151"/>
              <a:gd name="T3" fmla="*/ 84 h 153"/>
              <a:gd name="T4" fmla="*/ 53 w 151"/>
              <a:gd name="T5" fmla="*/ 66 h 153"/>
              <a:gd name="T6" fmla="*/ 95 w 151"/>
              <a:gd name="T7" fmla="*/ 61 h 153"/>
              <a:gd name="T8" fmla="*/ 95 w 151"/>
              <a:gd name="T9" fmla="*/ 48 h 153"/>
              <a:gd name="T10" fmla="*/ 91 w 151"/>
              <a:gd name="T11" fmla="*/ 29 h 153"/>
              <a:gd name="T12" fmla="*/ 79 w 151"/>
              <a:gd name="T13" fmla="*/ 14 h 153"/>
              <a:gd name="T14" fmla="*/ 61 w 151"/>
              <a:gd name="T15" fmla="*/ 8 h 153"/>
              <a:gd name="T16" fmla="*/ 27 w 151"/>
              <a:gd name="T17" fmla="*/ 18 h 153"/>
              <a:gd name="T18" fmla="*/ 38 w 151"/>
              <a:gd name="T19" fmla="*/ 23 h 153"/>
              <a:gd name="T20" fmla="*/ 42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4 w 151"/>
              <a:gd name="T27" fmla="*/ 46 h 153"/>
              <a:gd name="T28" fmla="*/ 10 w 151"/>
              <a:gd name="T29" fmla="*/ 34 h 153"/>
              <a:gd name="T30" fmla="*/ 26 w 151"/>
              <a:gd name="T31" fmla="*/ 8 h 153"/>
              <a:gd name="T32" fmla="*/ 61 w 151"/>
              <a:gd name="T33" fmla="*/ 0 h 153"/>
              <a:gd name="T34" fmla="*/ 88 w 151"/>
              <a:gd name="T35" fmla="*/ 6 h 153"/>
              <a:gd name="T36" fmla="*/ 110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2 w 151"/>
              <a:gd name="T43" fmla="*/ 134 h 153"/>
              <a:gd name="T44" fmla="*/ 131 w 151"/>
              <a:gd name="T45" fmla="*/ 139 h 153"/>
              <a:gd name="T46" fmla="*/ 139 w 151"/>
              <a:gd name="T47" fmla="*/ 134 h 153"/>
              <a:gd name="T48" fmla="*/ 142 w 151"/>
              <a:gd name="T49" fmla="*/ 122 h 153"/>
              <a:gd name="T50" fmla="*/ 142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7 w 151"/>
              <a:gd name="T57" fmla="*/ 136 h 153"/>
              <a:gd name="T58" fmla="*/ 137 w 151"/>
              <a:gd name="T59" fmla="*/ 147 h 153"/>
              <a:gd name="T60" fmla="*/ 123 w 151"/>
              <a:gd name="T61" fmla="*/ 151 h 153"/>
              <a:gd name="T62" fmla="*/ 106 w 151"/>
              <a:gd name="T63" fmla="*/ 144 h 153"/>
              <a:gd name="T64" fmla="*/ 98 w 151"/>
              <a:gd name="T65" fmla="*/ 125 h 153"/>
              <a:gd name="T66" fmla="*/ 80 w 151"/>
              <a:gd name="T67" fmla="*/ 145 h 153"/>
              <a:gd name="T68" fmla="*/ 54 w 151"/>
              <a:gd name="T69" fmla="*/ 153 h 153"/>
              <a:gd name="T70" fmla="*/ 29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7 w 151"/>
              <a:gd name="T77" fmla="*/ 116 h 153"/>
              <a:gd name="T78" fmla="*/ 36 w 151"/>
              <a:gd name="T79" fmla="*/ 136 h 153"/>
              <a:gd name="T80" fmla="*/ 56 w 151"/>
              <a:gd name="T81" fmla="*/ 144 h 153"/>
              <a:gd name="T82" fmla="*/ 76 w 151"/>
              <a:gd name="T83" fmla="*/ 139 h 153"/>
              <a:gd name="T84" fmla="*/ 90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8 w 151"/>
              <a:gd name="T93" fmla="*/ 90 h 153"/>
              <a:gd name="T94" fmla="*/ 27 w 151"/>
              <a:gd name="T95" fmla="*/ 116 h 153"/>
              <a:gd name="T96" fmla="*/ 27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5" y="92"/>
                  <a:pt x="16" y="84"/>
                </a:cubicBezTo>
                <a:cubicBezTo>
                  <a:pt x="26" y="76"/>
                  <a:pt x="39" y="70"/>
                  <a:pt x="53" y="66"/>
                </a:cubicBezTo>
                <a:cubicBezTo>
                  <a:pt x="68" y="63"/>
                  <a:pt x="82" y="61"/>
                  <a:pt x="95" y="61"/>
                </a:cubicBezTo>
                <a:lnTo>
                  <a:pt x="95" y="48"/>
                </a:lnTo>
                <a:cubicBezTo>
                  <a:pt x="95" y="41"/>
                  <a:pt x="93" y="35"/>
                  <a:pt x="91" y="29"/>
                </a:cubicBezTo>
                <a:cubicBezTo>
                  <a:pt x="88" y="23"/>
                  <a:pt x="84" y="18"/>
                  <a:pt x="79" y="14"/>
                </a:cubicBezTo>
                <a:cubicBezTo>
                  <a:pt x="73" y="10"/>
                  <a:pt x="67" y="8"/>
                  <a:pt x="61" y="8"/>
                </a:cubicBezTo>
                <a:cubicBezTo>
                  <a:pt x="46" y="8"/>
                  <a:pt x="35" y="12"/>
                  <a:pt x="27" y="18"/>
                </a:cubicBezTo>
                <a:cubicBezTo>
                  <a:pt x="31" y="18"/>
                  <a:pt x="35" y="20"/>
                  <a:pt x="38" y="23"/>
                </a:cubicBezTo>
                <a:cubicBezTo>
                  <a:pt x="40" y="26"/>
                  <a:pt x="42" y="30"/>
                  <a:pt x="42" y="34"/>
                </a:cubicBezTo>
                <a:cubicBezTo>
                  <a:pt x="42" y="39"/>
                  <a:pt x="40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1" y="50"/>
                  <a:pt x="18" y="49"/>
                  <a:pt x="14" y="46"/>
                </a:cubicBezTo>
                <a:cubicBezTo>
                  <a:pt x="11" y="43"/>
                  <a:pt x="10" y="39"/>
                  <a:pt x="10" y="34"/>
                </a:cubicBezTo>
                <a:cubicBezTo>
                  <a:pt x="10" y="23"/>
                  <a:pt x="15" y="14"/>
                  <a:pt x="26" y="8"/>
                </a:cubicBezTo>
                <a:cubicBezTo>
                  <a:pt x="36" y="2"/>
                  <a:pt x="48" y="0"/>
                  <a:pt x="61" y="0"/>
                </a:cubicBezTo>
                <a:cubicBezTo>
                  <a:pt x="70" y="0"/>
                  <a:pt x="79" y="2"/>
                  <a:pt x="88" y="6"/>
                </a:cubicBezTo>
                <a:cubicBezTo>
                  <a:pt x="97" y="9"/>
                  <a:pt x="105" y="15"/>
                  <a:pt x="110" y="22"/>
                </a:cubicBezTo>
                <a:cubicBezTo>
                  <a:pt x="116" y="29"/>
                  <a:pt x="119" y="37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2" y="134"/>
                </a:cubicBezTo>
                <a:cubicBezTo>
                  <a:pt x="124" y="138"/>
                  <a:pt x="127" y="139"/>
                  <a:pt x="131" y="139"/>
                </a:cubicBezTo>
                <a:cubicBezTo>
                  <a:pt x="134" y="139"/>
                  <a:pt x="137" y="138"/>
                  <a:pt x="139" y="134"/>
                </a:cubicBezTo>
                <a:cubicBezTo>
                  <a:pt x="141" y="130"/>
                  <a:pt x="142" y="126"/>
                  <a:pt x="142" y="122"/>
                </a:cubicBezTo>
                <a:lnTo>
                  <a:pt x="142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50" y="132"/>
                  <a:pt x="147" y="136"/>
                </a:cubicBezTo>
                <a:cubicBezTo>
                  <a:pt x="145" y="141"/>
                  <a:pt x="141" y="144"/>
                  <a:pt x="137" y="147"/>
                </a:cubicBezTo>
                <a:cubicBezTo>
                  <a:pt x="132" y="150"/>
                  <a:pt x="128" y="151"/>
                  <a:pt x="123" y="151"/>
                </a:cubicBezTo>
                <a:cubicBezTo>
                  <a:pt x="116" y="151"/>
                  <a:pt x="110" y="149"/>
                  <a:pt x="106" y="144"/>
                </a:cubicBezTo>
                <a:cubicBezTo>
                  <a:pt x="101" y="138"/>
                  <a:pt x="98" y="132"/>
                  <a:pt x="98" y="125"/>
                </a:cubicBezTo>
                <a:cubicBezTo>
                  <a:pt x="94" y="134"/>
                  <a:pt x="88" y="140"/>
                  <a:pt x="80" y="145"/>
                </a:cubicBezTo>
                <a:cubicBezTo>
                  <a:pt x="72" y="150"/>
                  <a:pt x="63" y="153"/>
                  <a:pt x="54" y="153"/>
                </a:cubicBezTo>
                <a:cubicBezTo>
                  <a:pt x="46" y="153"/>
                  <a:pt x="37" y="151"/>
                  <a:pt x="29" y="149"/>
                </a:cubicBezTo>
                <a:cubicBezTo>
                  <a:pt x="21" y="147"/>
                  <a:pt x="14" y="143"/>
                  <a:pt x="8" y="137"/>
                </a:cubicBezTo>
                <a:cubicBezTo>
                  <a:pt x="3" y="132"/>
                  <a:pt x="0" y="125"/>
                  <a:pt x="0" y="116"/>
                </a:cubicBezTo>
                <a:close/>
                <a:moveTo>
                  <a:pt x="27" y="116"/>
                </a:moveTo>
                <a:cubicBezTo>
                  <a:pt x="27" y="124"/>
                  <a:pt x="30" y="131"/>
                  <a:pt x="36" y="136"/>
                </a:cubicBezTo>
                <a:cubicBezTo>
                  <a:pt x="42" y="141"/>
                  <a:pt x="48" y="144"/>
                  <a:pt x="56" y="144"/>
                </a:cubicBezTo>
                <a:cubicBezTo>
                  <a:pt x="63" y="144"/>
                  <a:pt x="70" y="142"/>
                  <a:pt x="76" y="139"/>
                </a:cubicBezTo>
                <a:cubicBezTo>
                  <a:pt x="82" y="135"/>
                  <a:pt x="86" y="130"/>
                  <a:pt x="90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5" y="70"/>
                  <a:pt x="74" y="72"/>
                  <a:pt x="64" y="75"/>
                </a:cubicBezTo>
                <a:cubicBezTo>
                  <a:pt x="53" y="78"/>
                  <a:pt x="45" y="83"/>
                  <a:pt x="38" y="90"/>
                </a:cubicBezTo>
                <a:cubicBezTo>
                  <a:pt x="31" y="97"/>
                  <a:pt x="27" y="106"/>
                  <a:pt x="27" y="116"/>
                </a:cubicBezTo>
                <a:close/>
                <a:moveTo>
                  <a:pt x="27" y="11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" name="Freeform 203"/>
          <p:cNvSpPr>
            <a:spLocks noEditPoints="1"/>
          </p:cNvSpPr>
          <p:nvPr/>
        </p:nvSpPr>
        <p:spPr bwMode="auto">
          <a:xfrm>
            <a:off x="8936038" y="6627813"/>
            <a:ext cx="84138" cy="165100"/>
          </a:xfrm>
          <a:custGeom>
            <a:avLst/>
            <a:gdLst>
              <a:gd name="T0" fmla="*/ 28 w 105"/>
              <a:gd name="T1" fmla="*/ 165 h 209"/>
              <a:gd name="T2" fmla="*/ 28 w 105"/>
              <a:gd name="T3" fmla="*/ 73 h 209"/>
              <a:gd name="T4" fmla="*/ 0 w 105"/>
              <a:gd name="T5" fmla="*/ 73 h 209"/>
              <a:gd name="T6" fmla="*/ 0 w 105"/>
              <a:gd name="T7" fmla="*/ 64 h 209"/>
              <a:gd name="T8" fmla="*/ 32 w 105"/>
              <a:gd name="T9" fmla="*/ 44 h 209"/>
              <a:gd name="T10" fmla="*/ 43 w 105"/>
              <a:gd name="T11" fmla="*/ 0 h 209"/>
              <a:gd name="T12" fmla="*/ 52 w 105"/>
              <a:gd name="T13" fmla="*/ 0 h 209"/>
              <a:gd name="T14" fmla="*/ 52 w 105"/>
              <a:gd name="T15" fmla="*/ 61 h 209"/>
              <a:gd name="T16" fmla="*/ 99 w 105"/>
              <a:gd name="T17" fmla="*/ 61 h 209"/>
              <a:gd name="T18" fmla="*/ 99 w 105"/>
              <a:gd name="T19" fmla="*/ 73 h 209"/>
              <a:gd name="T20" fmla="*/ 52 w 105"/>
              <a:gd name="T21" fmla="*/ 73 h 209"/>
              <a:gd name="T22" fmla="*/ 52 w 105"/>
              <a:gd name="T23" fmla="*/ 164 h 209"/>
              <a:gd name="T24" fmla="*/ 57 w 105"/>
              <a:gd name="T25" fmla="*/ 189 h 209"/>
              <a:gd name="T26" fmla="*/ 74 w 105"/>
              <a:gd name="T27" fmla="*/ 199 h 209"/>
              <a:gd name="T28" fmla="*/ 90 w 105"/>
              <a:gd name="T29" fmla="*/ 188 h 209"/>
              <a:gd name="T30" fmla="*/ 95 w 105"/>
              <a:gd name="T31" fmla="*/ 164 h 209"/>
              <a:gd name="T32" fmla="*/ 95 w 105"/>
              <a:gd name="T33" fmla="*/ 145 h 209"/>
              <a:gd name="T34" fmla="*/ 105 w 105"/>
              <a:gd name="T35" fmla="*/ 145 h 209"/>
              <a:gd name="T36" fmla="*/ 105 w 105"/>
              <a:gd name="T37" fmla="*/ 165 h 209"/>
              <a:gd name="T38" fmla="*/ 101 w 105"/>
              <a:gd name="T39" fmla="*/ 186 h 209"/>
              <a:gd name="T40" fmla="*/ 89 w 105"/>
              <a:gd name="T41" fmla="*/ 202 h 209"/>
              <a:gd name="T42" fmla="*/ 71 w 105"/>
              <a:gd name="T43" fmla="*/ 209 h 209"/>
              <a:gd name="T44" fmla="*/ 39 w 105"/>
              <a:gd name="T45" fmla="*/ 197 h 209"/>
              <a:gd name="T46" fmla="*/ 28 w 105"/>
              <a:gd name="T47" fmla="*/ 165 h 209"/>
              <a:gd name="T48" fmla="*/ 28 w 105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4"/>
                </a:lnTo>
                <a:cubicBezTo>
                  <a:pt x="15" y="64"/>
                  <a:pt x="25" y="58"/>
                  <a:pt x="32" y="44"/>
                </a:cubicBezTo>
                <a:cubicBezTo>
                  <a:pt x="39" y="31"/>
                  <a:pt x="43" y="16"/>
                  <a:pt x="43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4" y="182"/>
                  <a:pt x="57" y="189"/>
                </a:cubicBezTo>
                <a:cubicBezTo>
                  <a:pt x="60" y="196"/>
                  <a:pt x="65" y="199"/>
                  <a:pt x="74" y="199"/>
                </a:cubicBezTo>
                <a:cubicBezTo>
                  <a:pt x="81" y="199"/>
                  <a:pt x="86" y="195"/>
                  <a:pt x="90" y="188"/>
                </a:cubicBezTo>
                <a:cubicBezTo>
                  <a:pt x="93" y="181"/>
                  <a:pt x="95" y="173"/>
                  <a:pt x="95" y="164"/>
                </a:cubicBezTo>
                <a:lnTo>
                  <a:pt x="95" y="145"/>
                </a:lnTo>
                <a:lnTo>
                  <a:pt x="105" y="145"/>
                </a:lnTo>
                <a:lnTo>
                  <a:pt x="105" y="165"/>
                </a:lnTo>
                <a:cubicBezTo>
                  <a:pt x="105" y="172"/>
                  <a:pt x="103" y="179"/>
                  <a:pt x="101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8" y="209"/>
                  <a:pt x="47" y="205"/>
                  <a:pt x="39" y="197"/>
                </a:cubicBezTo>
                <a:cubicBezTo>
                  <a:pt x="32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" name="Freeform 204"/>
          <p:cNvSpPr>
            <a:spLocks noEditPoints="1"/>
          </p:cNvSpPr>
          <p:nvPr/>
        </p:nvSpPr>
        <p:spPr bwMode="auto">
          <a:xfrm>
            <a:off x="9040813" y="6613526"/>
            <a:ext cx="57150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2 w 73"/>
              <a:gd name="T13" fmla="*/ 91 h 223"/>
              <a:gd name="T14" fmla="*/ 2 w 73"/>
              <a:gd name="T15" fmla="*/ 79 h 223"/>
              <a:gd name="T16" fmla="*/ 50 w 73"/>
              <a:gd name="T17" fmla="*/ 76 h 223"/>
              <a:gd name="T18" fmla="*/ 50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5 w 73"/>
              <a:gd name="T29" fmla="*/ 18 h 223"/>
              <a:gd name="T30" fmla="*/ 20 w 73"/>
              <a:gd name="T31" fmla="*/ 6 h 223"/>
              <a:gd name="T32" fmla="*/ 33 w 73"/>
              <a:gd name="T33" fmla="*/ 0 h 223"/>
              <a:gd name="T34" fmla="*/ 42 w 73"/>
              <a:gd name="T35" fmla="*/ 2 h 223"/>
              <a:gd name="T36" fmla="*/ 49 w 73"/>
              <a:gd name="T37" fmla="*/ 9 h 223"/>
              <a:gd name="T38" fmla="*/ 51 w 73"/>
              <a:gd name="T39" fmla="*/ 18 h 223"/>
              <a:gd name="T40" fmla="*/ 46 w 73"/>
              <a:gd name="T41" fmla="*/ 31 h 223"/>
              <a:gd name="T42" fmla="*/ 33 w 73"/>
              <a:gd name="T43" fmla="*/ 37 h 223"/>
              <a:gd name="T44" fmla="*/ 20 w 73"/>
              <a:gd name="T45" fmla="*/ 31 h 223"/>
              <a:gd name="T46" fmla="*/ 15 w 73"/>
              <a:gd name="T47" fmla="*/ 18 h 223"/>
              <a:gd name="T48" fmla="*/ 15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8" y="211"/>
                  <a:pt x="14" y="211"/>
                  <a:pt x="19" y="210"/>
                </a:cubicBezTo>
                <a:cubicBezTo>
                  <a:pt x="24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5" y="96"/>
                  <a:pt x="21" y="94"/>
                </a:cubicBezTo>
                <a:cubicBezTo>
                  <a:pt x="18" y="92"/>
                  <a:pt x="12" y="91"/>
                  <a:pt x="2" y="91"/>
                </a:cubicBezTo>
                <a:lnTo>
                  <a:pt x="2" y="79"/>
                </a:lnTo>
                <a:lnTo>
                  <a:pt x="50" y="76"/>
                </a:lnTo>
                <a:lnTo>
                  <a:pt x="50" y="201"/>
                </a:lnTo>
                <a:cubicBezTo>
                  <a:pt x="50" y="205"/>
                  <a:pt x="52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5" y="18"/>
                </a:moveTo>
                <a:cubicBezTo>
                  <a:pt x="15" y="14"/>
                  <a:pt x="16" y="9"/>
                  <a:pt x="20" y="6"/>
                </a:cubicBezTo>
                <a:cubicBezTo>
                  <a:pt x="24" y="2"/>
                  <a:pt x="28" y="0"/>
                  <a:pt x="33" y="0"/>
                </a:cubicBezTo>
                <a:cubicBezTo>
                  <a:pt x="36" y="0"/>
                  <a:pt x="39" y="1"/>
                  <a:pt x="42" y="2"/>
                </a:cubicBezTo>
                <a:cubicBezTo>
                  <a:pt x="45" y="4"/>
                  <a:pt x="47" y="6"/>
                  <a:pt x="49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7"/>
                  <a:pt x="46" y="31"/>
                </a:cubicBezTo>
                <a:cubicBezTo>
                  <a:pt x="42" y="35"/>
                  <a:pt x="38" y="37"/>
                  <a:pt x="33" y="37"/>
                </a:cubicBezTo>
                <a:cubicBezTo>
                  <a:pt x="28" y="37"/>
                  <a:pt x="24" y="35"/>
                  <a:pt x="20" y="31"/>
                </a:cubicBezTo>
                <a:cubicBezTo>
                  <a:pt x="16" y="27"/>
                  <a:pt x="15" y="23"/>
                  <a:pt x="15" y="18"/>
                </a:cubicBezTo>
                <a:close/>
                <a:moveTo>
                  <a:pt x="15" y="1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Freeform 206"/>
          <p:cNvSpPr>
            <a:spLocks noEditPoints="1"/>
          </p:cNvSpPr>
          <p:nvPr/>
        </p:nvSpPr>
        <p:spPr bwMode="auto">
          <a:xfrm>
            <a:off x="9112250" y="6672263"/>
            <a:ext cx="117475" cy="120650"/>
          </a:xfrm>
          <a:custGeom>
            <a:avLst/>
            <a:gdLst>
              <a:gd name="T0" fmla="*/ 74 w 148"/>
              <a:gd name="T1" fmla="*/ 153 h 153"/>
              <a:gd name="T2" fmla="*/ 37 w 148"/>
              <a:gd name="T3" fmla="*/ 143 h 153"/>
              <a:gd name="T4" fmla="*/ 10 w 148"/>
              <a:gd name="T5" fmla="*/ 115 h 153"/>
              <a:gd name="T6" fmla="*/ 0 w 148"/>
              <a:gd name="T7" fmla="*/ 78 h 153"/>
              <a:gd name="T8" fmla="*/ 6 w 148"/>
              <a:gd name="T9" fmla="*/ 49 h 153"/>
              <a:gd name="T10" fmla="*/ 21 w 148"/>
              <a:gd name="T11" fmla="*/ 23 h 153"/>
              <a:gd name="T12" fmla="*/ 45 w 148"/>
              <a:gd name="T13" fmla="*/ 6 h 153"/>
              <a:gd name="T14" fmla="*/ 74 w 148"/>
              <a:gd name="T15" fmla="*/ 0 h 153"/>
              <a:gd name="T16" fmla="*/ 111 w 148"/>
              <a:gd name="T17" fmla="*/ 11 h 153"/>
              <a:gd name="T18" fmla="*/ 138 w 148"/>
              <a:gd name="T19" fmla="*/ 39 h 153"/>
              <a:gd name="T20" fmla="*/ 148 w 148"/>
              <a:gd name="T21" fmla="*/ 78 h 153"/>
              <a:gd name="T22" fmla="*/ 138 w 148"/>
              <a:gd name="T23" fmla="*/ 115 h 153"/>
              <a:gd name="T24" fmla="*/ 111 w 148"/>
              <a:gd name="T25" fmla="*/ 143 h 153"/>
              <a:gd name="T26" fmla="*/ 74 w 148"/>
              <a:gd name="T27" fmla="*/ 153 h 153"/>
              <a:gd name="T28" fmla="*/ 74 w 148"/>
              <a:gd name="T29" fmla="*/ 143 h 153"/>
              <a:gd name="T30" fmla="*/ 110 w 148"/>
              <a:gd name="T31" fmla="*/ 124 h 153"/>
              <a:gd name="T32" fmla="*/ 119 w 148"/>
              <a:gd name="T33" fmla="*/ 74 h 153"/>
              <a:gd name="T34" fmla="*/ 117 w 148"/>
              <a:gd name="T35" fmla="*/ 47 h 153"/>
              <a:gd name="T36" fmla="*/ 109 w 148"/>
              <a:gd name="T37" fmla="*/ 27 h 153"/>
              <a:gd name="T38" fmla="*/ 100 w 148"/>
              <a:gd name="T39" fmla="*/ 17 h 153"/>
              <a:gd name="T40" fmla="*/ 87 w 148"/>
              <a:gd name="T41" fmla="*/ 11 h 153"/>
              <a:gd name="T42" fmla="*/ 74 w 148"/>
              <a:gd name="T43" fmla="*/ 8 h 153"/>
              <a:gd name="T44" fmla="*/ 54 w 148"/>
              <a:gd name="T45" fmla="*/ 13 h 153"/>
              <a:gd name="T46" fmla="*/ 39 w 148"/>
              <a:gd name="T47" fmla="*/ 27 h 153"/>
              <a:gd name="T48" fmla="*/ 31 w 148"/>
              <a:gd name="T49" fmla="*/ 47 h 153"/>
              <a:gd name="T50" fmla="*/ 29 w 148"/>
              <a:gd name="T51" fmla="*/ 74 h 153"/>
              <a:gd name="T52" fmla="*/ 33 w 148"/>
              <a:gd name="T53" fmla="*/ 108 h 153"/>
              <a:gd name="T54" fmla="*/ 46 w 148"/>
              <a:gd name="T55" fmla="*/ 133 h 153"/>
              <a:gd name="T56" fmla="*/ 74 w 148"/>
              <a:gd name="T57" fmla="*/ 143 h 153"/>
              <a:gd name="T58" fmla="*/ 74 w 148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153">
                <a:moveTo>
                  <a:pt x="74" y="153"/>
                </a:moveTo>
                <a:cubicBezTo>
                  <a:pt x="61" y="153"/>
                  <a:pt x="48" y="149"/>
                  <a:pt x="37" y="143"/>
                </a:cubicBezTo>
                <a:cubicBezTo>
                  <a:pt x="26" y="136"/>
                  <a:pt x="17" y="127"/>
                  <a:pt x="10" y="115"/>
                </a:cubicBezTo>
                <a:cubicBezTo>
                  <a:pt x="3" y="104"/>
                  <a:pt x="0" y="91"/>
                  <a:pt x="0" y="78"/>
                </a:cubicBezTo>
                <a:cubicBezTo>
                  <a:pt x="0" y="68"/>
                  <a:pt x="2" y="58"/>
                  <a:pt x="6" y="49"/>
                </a:cubicBezTo>
                <a:cubicBezTo>
                  <a:pt x="9" y="39"/>
                  <a:pt x="15" y="31"/>
                  <a:pt x="21" y="23"/>
                </a:cubicBezTo>
                <a:cubicBezTo>
                  <a:pt x="28" y="16"/>
                  <a:pt x="36" y="10"/>
                  <a:pt x="45" y="6"/>
                </a:cubicBezTo>
                <a:cubicBezTo>
                  <a:pt x="54" y="2"/>
                  <a:pt x="64" y="0"/>
                  <a:pt x="74" y="0"/>
                </a:cubicBezTo>
                <a:cubicBezTo>
                  <a:pt x="88" y="0"/>
                  <a:pt x="100" y="3"/>
                  <a:pt x="111" y="11"/>
                </a:cubicBezTo>
                <a:cubicBezTo>
                  <a:pt x="123" y="18"/>
                  <a:pt x="132" y="27"/>
                  <a:pt x="138" y="39"/>
                </a:cubicBezTo>
                <a:cubicBezTo>
                  <a:pt x="145" y="52"/>
                  <a:pt x="148" y="64"/>
                  <a:pt x="148" y="78"/>
                </a:cubicBezTo>
                <a:cubicBezTo>
                  <a:pt x="148" y="91"/>
                  <a:pt x="145" y="104"/>
                  <a:pt x="138" y="115"/>
                </a:cubicBezTo>
                <a:cubicBezTo>
                  <a:pt x="131" y="127"/>
                  <a:pt x="122" y="136"/>
                  <a:pt x="111" y="143"/>
                </a:cubicBezTo>
                <a:cubicBezTo>
                  <a:pt x="100" y="149"/>
                  <a:pt x="87" y="153"/>
                  <a:pt x="74" y="153"/>
                </a:cubicBezTo>
                <a:close/>
                <a:moveTo>
                  <a:pt x="74" y="143"/>
                </a:moveTo>
                <a:cubicBezTo>
                  <a:pt x="92" y="143"/>
                  <a:pt x="104" y="137"/>
                  <a:pt x="110" y="124"/>
                </a:cubicBezTo>
                <a:cubicBezTo>
                  <a:pt x="116" y="111"/>
                  <a:pt x="119" y="94"/>
                  <a:pt x="119" y="74"/>
                </a:cubicBezTo>
                <a:cubicBezTo>
                  <a:pt x="119" y="63"/>
                  <a:pt x="118" y="54"/>
                  <a:pt x="117" y="47"/>
                </a:cubicBezTo>
                <a:cubicBezTo>
                  <a:pt x="116" y="39"/>
                  <a:pt x="113" y="33"/>
                  <a:pt x="109" y="27"/>
                </a:cubicBezTo>
                <a:cubicBezTo>
                  <a:pt x="107" y="23"/>
                  <a:pt x="103" y="20"/>
                  <a:pt x="100" y="17"/>
                </a:cubicBezTo>
                <a:cubicBezTo>
                  <a:pt x="96" y="14"/>
                  <a:pt x="92" y="12"/>
                  <a:pt x="87" y="11"/>
                </a:cubicBezTo>
                <a:cubicBezTo>
                  <a:pt x="83" y="9"/>
                  <a:pt x="79" y="8"/>
                  <a:pt x="74" y="8"/>
                </a:cubicBezTo>
                <a:cubicBezTo>
                  <a:pt x="67" y="8"/>
                  <a:pt x="61" y="10"/>
                  <a:pt x="54" y="13"/>
                </a:cubicBezTo>
                <a:cubicBezTo>
                  <a:pt x="48" y="16"/>
                  <a:pt x="43" y="21"/>
                  <a:pt x="39" y="27"/>
                </a:cubicBezTo>
                <a:cubicBezTo>
                  <a:pt x="35" y="33"/>
                  <a:pt x="32" y="40"/>
                  <a:pt x="31" y="47"/>
                </a:cubicBezTo>
                <a:cubicBezTo>
                  <a:pt x="30" y="55"/>
                  <a:pt x="29" y="64"/>
                  <a:pt x="29" y="74"/>
                </a:cubicBezTo>
                <a:cubicBezTo>
                  <a:pt x="29" y="87"/>
                  <a:pt x="30" y="98"/>
                  <a:pt x="33" y="108"/>
                </a:cubicBezTo>
                <a:cubicBezTo>
                  <a:pt x="35" y="118"/>
                  <a:pt x="39" y="126"/>
                  <a:pt x="46" y="133"/>
                </a:cubicBezTo>
                <a:cubicBezTo>
                  <a:pt x="52" y="140"/>
                  <a:pt x="62" y="143"/>
                  <a:pt x="74" y="143"/>
                </a:cubicBezTo>
                <a:close/>
                <a:moveTo>
                  <a:pt x="74" y="1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Freeform 207"/>
          <p:cNvSpPr>
            <a:spLocks noEditPoints="1"/>
          </p:cNvSpPr>
          <p:nvPr/>
        </p:nvSpPr>
        <p:spPr bwMode="auto">
          <a:xfrm>
            <a:off x="9244013" y="6673851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9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5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6 w 169"/>
              <a:gd name="T25" fmla="*/ 0 h 147"/>
              <a:gd name="T26" fmla="*/ 131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0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2 w 169"/>
              <a:gd name="T39" fmla="*/ 147 h 147"/>
              <a:gd name="T40" fmla="*/ 92 w 169"/>
              <a:gd name="T41" fmla="*/ 135 h 147"/>
              <a:gd name="T42" fmla="*/ 111 w 169"/>
              <a:gd name="T43" fmla="*/ 134 h 147"/>
              <a:gd name="T44" fmla="*/ 119 w 169"/>
              <a:gd name="T45" fmla="*/ 125 h 147"/>
              <a:gd name="T46" fmla="*/ 119 w 169"/>
              <a:gd name="T47" fmla="*/ 46 h 147"/>
              <a:gd name="T48" fmla="*/ 114 w 169"/>
              <a:gd name="T49" fmla="*/ 19 h 147"/>
              <a:gd name="T50" fmla="*/ 95 w 169"/>
              <a:gd name="T51" fmla="*/ 8 h 147"/>
              <a:gd name="T52" fmla="*/ 63 w 169"/>
              <a:gd name="T53" fmla="*/ 24 h 147"/>
              <a:gd name="T54" fmla="*/ 50 w 169"/>
              <a:gd name="T55" fmla="*/ 59 h 147"/>
              <a:gd name="T56" fmla="*/ 50 w 169"/>
              <a:gd name="T57" fmla="*/ 125 h 147"/>
              <a:gd name="T58" fmla="*/ 58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7" y="135"/>
                  <a:pt x="14" y="135"/>
                  <a:pt x="19" y="134"/>
                </a:cubicBezTo>
                <a:cubicBezTo>
                  <a:pt x="23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1" y="18"/>
                  <a:pt x="19" y="17"/>
                  <a:pt x="15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2" y="23"/>
                  <a:pt x="59" y="15"/>
                  <a:pt x="68" y="9"/>
                </a:cubicBezTo>
                <a:cubicBezTo>
                  <a:pt x="77" y="3"/>
                  <a:pt x="86" y="0"/>
                  <a:pt x="96" y="0"/>
                </a:cubicBezTo>
                <a:cubicBezTo>
                  <a:pt x="112" y="0"/>
                  <a:pt x="123" y="3"/>
                  <a:pt x="131" y="11"/>
                </a:cubicBezTo>
                <a:cubicBezTo>
                  <a:pt x="139" y="18"/>
                  <a:pt x="143" y="29"/>
                  <a:pt x="143" y="45"/>
                </a:cubicBezTo>
                <a:lnTo>
                  <a:pt x="143" y="125"/>
                </a:lnTo>
                <a:cubicBezTo>
                  <a:pt x="143" y="129"/>
                  <a:pt x="145" y="132"/>
                  <a:pt x="150" y="134"/>
                </a:cubicBezTo>
                <a:cubicBezTo>
                  <a:pt x="155" y="135"/>
                  <a:pt x="161" y="135"/>
                  <a:pt x="169" y="135"/>
                </a:cubicBezTo>
                <a:lnTo>
                  <a:pt x="169" y="147"/>
                </a:lnTo>
                <a:lnTo>
                  <a:pt x="92" y="147"/>
                </a:lnTo>
                <a:lnTo>
                  <a:pt x="92" y="135"/>
                </a:lnTo>
                <a:cubicBezTo>
                  <a:pt x="100" y="135"/>
                  <a:pt x="106" y="135"/>
                  <a:pt x="111" y="134"/>
                </a:cubicBezTo>
                <a:cubicBezTo>
                  <a:pt x="116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7" y="26"/>
                  <a:pt x="114" y="19"/>
                </a:cubicBezTo>
                <a:cubicBezTo>
                  <a:pt x="111" y="12"/>
                  <a:pt x="104" y="8"/>
                  <a:pt x="95" y="8"/>
                </a:cubicBezTo>
                <a:cubicBezTo>
                  <a:pt x="82" y="8"/>
                  <a:pt x="71" y="13"/>
                  <a:pt x="63" y="24"/>
                </a:cubicBezTo>
                <a:cubicBezTo>
                  <a:pt x="54" y="34"/>
                  <a:pt x="50" y="46"/>
                  <a:pt x="50" y="59"/>
                </a:cubicBezTo>
                <a:lnTo>
                  <a:pt x="50" y="125"/>
                </a:lnTo>
                <a:cubicBezTo>
                  <a:pt x="50" y="129"/>
                  <a:pt x="53" y="132"/>
                  <a:pt x="58" y="134"/>
                </a:cubicBezTo>
                <a:cubicBezTo>
                  <a:pt x="62" y="135"/>
                  <a:pt x="69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Line 208"/>
          <p:cNvSpPr>
            <a:spLocks noChangeShapeType="1"/>
          </p:cNvSpPr>
          <p:nvPr/>
        </p:nvSpPr>
        <p:spPr bwMode="auto">
          <a:xfrm>
            <a:off x="7988300" y="6199188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Line 209"/>
          <p:cNvSpPr>
            <a:spLocks noChangeShapeType="1"/>
          </p:cNvSpPr>
          <p:nvPr/>
        </p:nvSpPr>
        <p:spPr bwMode="auto">
          <a:xfrm>
            <a:off x="7988300" y="4551363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Line 210"/>
          <p:cNvSpPr>
            <a:spLocks noChangeShapeType="1"/>
          </p:cNvSpPr>
          <p:nvPr/>
        </p:nvSpPr>
        <p:spPr bwMode="auto">
          <a:xfrm flipV="1">
            <a:off x="7988300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Line 211"/>
          <p:cNvSpPr>
            <a:spLocks noChangeShapeType="1"/>
          </p:cNvSpPr>
          <p:nvPr/>
        </p:nvSpPr>
        <p:spPr bwMode="auto">
          <a:xfrm>
            <a:off x="7988300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Line 212"/>
          <p:cNvSpPr>
            <a:spLocks noChangeShapeType="1"/>
          </p:cNvSpPr>
          <p:nvPr/>
        </p:nvSpPr>
        <p:spPr bwMode="auto">
          <a:xfrm flipV="1">
            <a:off x="8812213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Line 213"/>
          <p:cNvSpPr>
            <a:spLocks noChangeShapeType="1"/>
          </p:cNvSpPr>
          <p:nvPr/>
        </p:nvSpPr>
        <p:spPr bwMode="auto">
          <a:xfrm>
            <a:off x="8812213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Line 214"/>
          <p:cNvSpPr>
            <a:spLocks noChangeShapeType="1"/>
          </p:cNvSpPr>
          <p:nvPr/>
        </p:nvSpPr>
        <p:spPr bwMode="auto">
          <a:xfrm flipV="1">
            <a:off x="9636125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Line 215"/>
          <p:cNvSpPr>
            <a:spLocks noChangeShapeType="1"/>
          </p:cNvSpPr>
          <p:nvPr/>
        </p:nvSpPr>
        <p:spPr bwMode="auto">
          <a:xfrm>
            <a:off x="9636125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Freeform 216"/>
          <p:cNvSpPr>
            <a:spLocks noEditPoints="1"/>
          </p:cNvSpPr>
          <p:nvPr/>
        </p:nvSpPr>
        <p:spPr bwMode="auto">
          <a:xfrm>
            <a:off x="7939088" y="6315076"/>
            <a:ext cx="98425" cy="161925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5 h 207"/>
              <a:gd name="T6" fmla="*/ 5 w 126"/>
              <a:gd name="T7" fmla="*/ 56 h 207"/>
              <a:gd name="T8" fmla="*/ 24 w 126"/>
              <a:gd name="T9" fmla="*/ 17 h 207"/>
              <a:gd name="T10" fmla="*/ 63 w 126"/>
              <a:gd name="T11" fmla="*/ 0 h 207"/>
              <a:gd name="T12" fmla="*/ 96 w 126"/>
              <a:gd name="T13" fmla="*/ 10 h 207"/>
              <a:gd name="T14" fmla="*/ 115 w 126"/>
              <a:gd name="T15" fmla="*/ 35 h 207"/>
              <a:gd name="T16" fmla="*/ 124 w 126"/>
              <a:gd name="T17" fmla="*/ 68 h 207"/>
              <a:gd name="T18" fmla="*/ 126 w 126"/>
              <a:gd name="T19" fmla="*/ 105 h 207"/>
              <a:gd name="T20" fmla="*/ 122 w 126"/>
              <a:gd name="T21" fmla="*/ 153 h 207"/>
              <a:gd name="T22" fmla="*/ 103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8 w 126"/>
              <a:gd name="T43" fmla="*/ 58 h 207"/>
              <a:gd name="T44" fmla="*/ 26 w 126"/>
              <a:gd name="T45" fmla="*/ 100 h 207"/>
              <a:gd name="T46" fmla="*/ 27 w 126"/>
              <a:gd name="T47" fmla="*/ 131 h 207"/>
              <a:gd name="T48" fmla="*/ 31 w 126"/>
              <a:gd name="T49" fmla="*/ 162 h 207"/>
              <a:gd name="T50" fmla="*/ 43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9" y="207"/>
                  <a:pt x="22" y="197"/>
                  <a:pt x="13" y="176"/>
                </a:cubicBezTo>
                <a:cubicBezTo>
                  <a:pt x="5" y="156"/>
                  <a:pt x="0" y="132"/>
                  <a:pt x="0" y="105"/>
                </a:cubicBezTo>
                <a:cubicBezTo>
                  <a:pt x="0" y="87"/>
                  <a:pt x="2" y="71"/>
                  <a:pt x="5" y="56"/>
                </a:cubicBezTo>
                <a:cubicBezTo>
                  <a:pt x="8" y="40"/>
                  <a:pt x="14" y="27"/>
                  <a:pt x="24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7" y="0"/>
                  <a:pt x="87" y="4"/>
                  <a:pt x="96" y="10"/>
                </a:cubicBezTo>
                <a:cubicBezTo>
                  <a:pt x="104" y="17"/>
                  <a:pt x="111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6" y="80"/>
                  <a:pt x="126" y="92"/>
                  <a:pt x="126" y="105"/>
                </a:cubicBezTo>
                <a:cubicBezTo>
                  <a:pt x="126" y="122"/>
                  <a:pt x="125" y="138"/>
                  <a:pt x="122" y="153"/>
                </a:cubicBezTo>
                <a:cubicBezTo>
                  <a:pt x="118" y="168"/>
                  <a:pt x="112" y="181"/>
                  <a:pt x="103" y="191"/>
                </a:cubicBezTo>
                <a:cubicBezTo>
                  <a:pt x="94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5" y="199"/>
                  <a:pt x="83" y="193"/>
                  <a:pt x="88" y="182"/>
                </a:cubicBezTo>
                <a:cubicBezTo>
                  <a:pt x="94" y="170"/>
                  <a:pt x="97" y="158"/>
                  <a:pt x="98" y="144"/>
                </a:cubicBezTo>
                <a:cubicBezTo>
                  <a:pt x="100" y="130"/>
                  <a:pt x="100" y="115"/>
                  <a:pt x="100" y="100"/>
                </a:cubicBezTo>
                <a:cubicBezTo>
                  <a:pt x="100" y="85"/>
                  <a:pt x="100" y="71"/>
                  <a:pt x="98" y="58"/>
                </a:cubicBezTo>
                <a:cubicBezTo>
                  <a:pt x="97" y="45"/>
                  <a:pt x="94" y="34"/>
                  <a:pt x="88" y="24"/>
                </a:cubicBezTo>
                <a:cubicBezTo>
                  <a:pt x="83" y="13"/>
                  <a:pt x="75" y="8"/>
                  <a:pt x="63" y="8"/>
                </a:cubicBezTo>
                <a:cubicBezTo>
                  <a:pt x="52" y="8"/>
                  <a:pt x="44" y="13"/>
                  <a:pt x="38" y="24"/>
                </a:cubicBezTo>
                <a:cubicBezTo>
                  <a:pt x="33" y="34"/>
                  <a:pt x="29" y="46"/>
                  <a:pt x="28" y="58"/>
                </a:cubicBezTo>
                <a:cubicBezTo>
                  <a:pt x="27" y="71"/>
                  <a:pt x="26" y="85"/>
                  <a:pt x="26" y="100"/>
                </a:cubicBezTo>
                <a:cubicBezTo>
                  <a:pt x="26" y="111"/>
                  <a:pt x="26" y="121"/>
                  <a:pt x="27" y="131"/>
                </a:cubicBezTo>
                <a:cubicBezTo>
                  <a:pt x="28" y="141"/>
                  <a:pt x="29" y="151"/>
                  <a:pt x="31" y="162"/>
                </a:cubicBezTo>
                <a:cubicBezTo>
                  <a:pt x="34" y="172"/>
                  <a:pt x="37" y="181"/>
                  <a:pt x="43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Freeform 217"/>
          <p:cNvSpPr>
            <a:spLocks noEditPoints="1"/>
          </p:cNvSpPr>
          <p:nvPr/>
        </p:nvSpPr>
        <p:spPr bwMode="auto">
          <a:xfrm>
            <a:off x="8764588" y="6315076"/>
            <a:ext cx="95250" cy="161925"/>
          </a:xfrm>
          <a:custGeom>
            <a:avLst/>
            <a:gdLst>
              <a:gd name="T0" fmla="*/ 11 w 120"/>
              <a:gd name="T1" fmla="*/ 166 h 207"/>
              <a:gd name="T2" fmla="*/ 21 w 120"/>
              <a:gd name="T3" fmla="*/ 182 h 207"/>
              <a:gd name="T4" fmla="*/ 36 w 120"/>
              <a:gd name="T5" fmla="*/ 193 h 207"/>
              <a:gd name="T6" fmla="*/ 54 w 120"/>
              <a:gd name="T7" fmla="*/ 197 h 207"/>
              <a:gd name="T8" fmla="*/ 84 w 120"/>
              <a:gd name="T9" fmla="*/ 180 h 207"/>
              <a:gd name="T10" fmla="*/ 92 w 120"/>
              <a:gd name="T11" fmla="*/ 140 h 207"/>
              <a:gd name="T12" fmla="*/ 91 w 120"/>
              <a:gd name="T13" fmla="*/ 122 h 207"/>
              <a:gd name="T14" fmla="*/ 90 w 120"/>
              <a:gd name="T15" fmla="*/ 108 h 207"/>
              <a:gd name="T16" fmla="*/ 80 w 120"/>
              <a:gd name="T17" fmla="*/ 90 h 207"/>
              <a:gd name="T18" fmla="*/ 63 w 120"/>
              <a:gd name="T19" fmla="*/ 82 h 207"/>
              <a:gd name="T20" fmla="*/ 45 w 120"/>
              <a:gd name="T21" fmla="*/ 85 h 207"/>
              <a:gd name="T22" fmla="*/ 34 w 120"/>
              <a:gd name="T23" fmla="*/ 92 h 207"/>
              <a:gd name="T24" fmla="*/ 26 w 120"/>
              <a:gd name="T25" fmla="*/ 101 h 207"/>
              <a:gd name="T26" fmla="*/ 21 w 120"/>
              <a:gd name="T27" fmla="*/ 106 h 207"/>
              <a:gd name="T28" fmla="*/ 18 w 120"/>
              <a:gd name="T29" fmla="*/ 106 h 207"/>
              <a:gd name="T30" fmla="*/ 16 w 120"/>
              <a:gd name="T31" fmla="*/ 105 h 207"/>
              <a:gd name="T32" fmla="*/ 15 w 120"/>
              <a:gd name="T33" fmla="*/ 103 h 207"/>
              <a:gd name="T34" fmla="*/ 15 w 120"/>
              <a:gd name="T35" fmla="*/ 3 h 207"/>
              <a:gd name="T36" fmla="*/ 16 w 120"/>
              <a:gd name="T37" fmla="*/ 1 h 207"/>
              <a:gd name="T38" fmla="*/ 18 w 120"/>
              <a:gd name="T39" fmla="*/ 0 h 207"/>
              <a:gd name="T40" fmla="*/ 19 w 120"/>
              <a:gd name="T41" fmla="*/ 0 h 207"/>
              <a:gd name="T42" fmla="*/ 62 w 120"/>
              <a:gd name="T43" fmla="*/ 10 h 207"/>
              <a:gd name="T44" fmla="*/ 104 w 120"/>
              <a:gd name="T45" fmla="*/ 0 h 207"/>
              <a:gd name="T46" fmla="*/ 105 w 120"/>
              <a:gd name="T47" fmla="*/ 0 h 207"/>
              <a:gd name="T48" fmla="*/ 107 w 120"/>
              <a:gd name="T49" fmla="*/ 1 h 207"/>
              <a:gd name="T50" fmla="*/ 108 w 120"/>
              <a:gd name="T51" fmla="*/ 3 h 207"/>
              <a:gd name="T52" fmla="*/ 108 w 120"/>
              <a:gd name="T53" fmla="*/ 5 h 207"/>
              <a:gd name="T54" fmla="*/ 108 w 120"/>
              <a:gd name="T55" fmla="*/ 7 h 207"/>
              <a:gd name="T56" fmla="*/ 82 w 120"/>
              <a:gd name="T57" fmla="*/ 28 h 207"/>
              <a:gd name="T58" fmla="*/ 50 w 120"/>
              <a:gd name="T59" fmla="*/ 36 h 207"/>
              <a:gd name="T60" fmla="*/ 25 w 120"/>
              <a:gd name="T61" fmla="*/ 32 h 207"/>
              <a:gd name="T62" fmla="*/ 25 w 120"/>
              <a:gd name="T63" fmla="*/ 89 h 207"/>
              <a:gd name="T64" fmla="*/ 43 w 120"/>
              <a:gd name="T65" fmla="*/ 78 h 207"/>
              <a:gd name="T66" fmla="*/ 63 w 120"/>
              <a:gd name="T67" fmla="*/ 74 h 207"/>
              <a:gd name="T68" fmla="*/ 93 w 120"/>
              <a:gd name="T69" fmla="*/ 84 h 207"/>
              <a:gd name="T70" fmla="*/ 113 w 120"/>
              <a:gd name="T71" fmla="*/ 109 h 207"/>
              <a:gd name="T72" fmla="*/ 120 w 120"/>
              <a:gd name="T73" fmla="*/ 140 h 207"/>
              <a:gd name="T74" fmla="*/ 111 w 120"/>
              <a:gd name="T75" fmla="*/ 173 h 207"/>
              <a:gd name="T76" fmla="*/ 87 w 120"/>
              <a:gd name="T77" fmla="*/ 198 h 207"/>
              <a:gd name="T78" fmla="*/ 54 w 120"/>
              <a:gd name="T79" fmla="*/ 207 h 207"/>
              <a:gd name="T80" fmla="*/ 27 w 120"/>
              <a:gd name="T81" fmla="*/ 199 h 207"/>
              <a:gd name="T82" fmla="*/ 7 w 120"/>
              <a:gd name="T83" fmla="*/ 179 h 207"/>
              <a:gd name="T84" fmla="*/ 0 w 120"/>
              <a:gd name="T85" fmla="*/ 151 h 207"/>
              <a:gd name="T86" fmla="*/ 4 w 120"/>
              <a:gd name="T87" fmla="*/ 140 h 207"/>
              <a:gd name="T88" fmla="*/ 15 w 120"/>
              <a:gd name="T89" fmla="*/ 136 h 207"/>
              <a:gd name="T90" fmla="*/ 27 w 120"/>
              <a:gd name="T91" fmla="*/ 141 h 207"/>
              <a:gd name="T92" fmla="*/ 31 w 120"/>
              <a:gd name="T93" fmla="*/ 151 h 207"/>
              <a:gd name="T94" fmla="*/ 27 w 120"/>
              <a:gd name="T95" fmla="*/ 162 h 207"/>
              <a:gd name="T96" fmla="*/ 15 w 120"/>
              <a:gd name="T97" fmla="*/ 167 h 207"/>
              <a:gd name="T98" fmla="*/ 13 w 120"/>
              <a:gd name="T99" fmla="*/ 166 h 207"/>
              <a:gd name="T100" fmla="*/ 11 w 120"/>
              <a:gd name="T101" fmla="*/ 166 h 207"/>
              <a:gd name="T102" fmla="*/ 11 w 120"/>
              <a:gd name="T103" fmla="*/ 16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" h="207">
                <a:moveTo>
                  <a:pt x="11" y="166"/>
                </a:moveTo>
                <a:cubicBezTo>
                  <a:pt x="13" y="172"/>
                  <a:pt x="16" y="177"/>
                  <a:pt x="21" y="182"/>
                </a:cubicBezTo>
                <a:cubicBezTo>
                  <a:pt x="25" y="187"/>
                  <a:pt x="30" y="191"/>
                  <a:pt x="36" y="193"/>
                </a:cubicBezTo>
                <a:cubicBezTo>
                  <a:pt x="42" y="196"/>
                  <a:pt x="48" y="197"/>
                  <a:pt x="54" y="197"/>
                </a:cubicBezTo>
                <a:cubicBezTo>
                  <a:pt x="68" y="197"/>
                  <a:pt x="78" y="192"/>
                  <a:pt x="84" y="180"/>
                </a:cubicBezTo>
                <a:cubicBezTo>
                  <a:pt x="89" y="169"/>
                  <a:pt x="92" y="156"/>
                  <a:pt x="92" y="140"/>
                </a:cubicBezTo>
                <a:cubicBezTo>
                  <a:pt x="92" y="133"/>
                  <a:pt x="92" y="127"/>
                  <a:pt x="91" y="122"/>
                </a:cubicBezTo>
                <a:cubicBezTo>
                  <a:pt x="91" y="117"/>
                  <a:pt x="91" y="113"/>
                  <a:pt x="90" y="108"/>
                </a:cubicBezTo>
                <a:cubicBezTo>
                  <a:pt x="88" y="101"/>
                  <a:pt x="84" y="95"/>
                  <a:pt x="80" y="90"/>
                </a:cubicBezTo>
                <a:cubicBezTo>
                  <a:pt x="75" y="85"/>
                  <a:pt x="70" y="82"/>
                  <a:pt x="63" y="82"/>
                </a:cubicBezTo>
                <a:cubicBezTo>
                  <a:pt x="56" y="82"/>
                  <a:pt x="50" y="83"/>
                  <a:pt x="45" y="85"/>
                </a:cubicBezTo>
                <a:cubicBezTo>
                  <a:pt x="41" y="87"/>
                  <a:pt x="37" y="90"/>
                  <a:pt x="34" y="92"/>
                </a:cubicBezTo>
                <a:cubicBezTo>
                  <a:pt x="31" y="95"/>
                  <a:pt x="28" y="98"/>
                  <a:pt x="26" y="101"/>
                </a:cubicBezTo>
                <a:cubicBezTo>
                  <a:pt x="23" y="104"/>
                  <a:pt x="22" y="106"/>
                  <a:pt x="21" y="106"/>
                </a:cubicBezTo>
                <a:lnTo>
                  <a:pt x="18" y="106"/>
                </a:lnTo>
                <a:cubicBezTo>
                  <a:pt x="17" y="106"/>
                  <a:pt x="17" y="105"/>
                  <a:pt x="16" y="105"/>
                </a:cubicBezTo>
                <a:cubicBezTo>
                  <a:pt x="15" y="104"/>
                  <a:pt x="15" y="104"/>
                  <a:pt x="15" y="103"/>
                </a:cubicBezTo>
                <a:lnTo>
                  <a:pt x="15" y="3"/>
                </a:lnTo>
                <a:cubicBezTo>
                  <a:pt x="15" y="2"/>
                  <a:pt x="15" y="2"/>
                  <a:pt x="16" y="1"/>
                </a:cubicBezTo>
                <a:cubicBezTo>
                  <a:pt x="17" y="1"/>
                  <a:pt x="17" y="0"/>
                  <a:pt x="18" y="0"/>
                </a:cubicBezTo>
                <a:lnTo>
                  <a:pt x="19" y="0"/>
                </a:lnTo>
                <a:cubicBezTo>
                  <a:pt x="32" y="7"/>
                  <a:pt x="46" y="10"/>
                  <a:pt x="62" y="10"/>
                </a:cubicBezTo>
                <a:cubicBezTo>
                  <a:pt x="76" y="10"/>
                  <a:pt x="91" y="7"/>
                  <a:pt x="104" y="0"/>
                </a:cubicBezTo>
                <a:lnTo>
                  <a:pt x="105" y="0"/>
                </a:lnTo>
                <a:cubicBezTo>
                  <a:pt x="106" y="0"/>
                  <a:pt x="107" y="1"/>
                  <a:pt x="107" y="1"/>
                </a:cubicBezTo>
                <a:cubicBezTo>
                  <a:pt x="108" y="2"/>
                  <a:pt x="108" y="2"/>
                  <a:pt x="108" y="3"/>
                </a:cubicBezTo>
                <a:lnTo>
                  <a:pt x="108" y="5"/>
                </a:lnTo>
                <a:cubicBezTo>
                  <a:pt x="108" y="6"/>
                  <a:pt x="108" y="7"/>
                  <a:pt x="108" y="7"/>
                </a:cubicBezTo>
                <a:cubicBezTo>
                  <a:pt x="101" y="16"/>
                  <a:pt x="92" y="23"/>
                  <a:pt x="82" y="28"/>
                </a:cubicBezTo>
                <a:cubicBezTo>
                  <a:pt x="71" y="33"/>
                  <a:pt x="61" y="36"/>
                  <a:pt x="50" y="36"/>
                </a:cubicBezTo>
                <a:cubicBezTo>
                  <a:pt x="42" y="36"/>
                  <a:pt x="34" y="35"/>
                  <a:pt x="25" y="32"/>
                </a:cubicBezTo>
                <a:lnTo>
                  <a:pt x="25" y="89"/>
                </a:lnTo>
                <a:cubicBezTo>
                  <a:pt x="32" y="84"/>
                  <a:pt x="38" y="80"/>
                  <a:pt x="43" y="78"/>
                </a:cubicBezTo>
                <a:cubicBezTo>
                  <a:pt x="48" y="75"/>
                  <a:pt x="55" y="74"/>
                  <a:pt x="63" y="74"/>
                </a:cubicBezTo>
                <a:cubicBezTo>
                  <a:pt x="74" y="74"/>
                  <a:pt x="84" y="77"/>
                  <a:pt x="93" y="84"/>
                </a:cubicBezTo>
                <a:cubicBezTo>
                  <a:pt x="102" y="90"/>
                  <a:pt x="108" y="98"/>
                  <a:pt x="113" y="109"/>
                </a:cubicBezTo>
                <a:cubicBezTo>
                  <a:pt x="118" y="119"/>
                  <a:pt x="120" y="129"/>
                  <a:pt x="120" y="140"/>
                </a:cubicBezTo>
                <a:cubicBezTo>
                  <a:pt x="120" y="152"/>
                  <a:pt x="117" y="163"/>
                  <a:pt x="111" y="173"/>
                </a:cubicBezTo>
                <a:cubicBezTo>
                  <a:pt x="105" y="184"/>
                  <a:pt x="97" y="192"/>
                  <a:pt x="87" y="198"/>
                </a:cubicBezTo>
                <a:cubicBezTo>
                  <a:pt x="77" y="204"/>
                  <a:pt x="66" y="207"/>
                  <a:pt x="54" y="207"/>
                </a:cubicBezTo>
                <a:cubicBezTo>
                  <a:pt x="44" y="207"/>
                  <a:pt x="35" y="204"/>
                  <a:pt x="27" y="199"/>
                </a:cubicBezTo>
                <a:cubicBezTo>
                  <a:pt x="18" y="194"/>
                  <a:pt x="12" y="187"/>
                  <a:pt x="7" y="179"/>
                </a:cubicBezTo>
                <a:cubicBezTo>
                  <a:pt x="2" y="170"/>
                  <a:pt x="0" y="161"/>
                  <a:pt x="0" y="151"/>
                </a:cubicBezTo>
                <a:cubicBezTo>
                  <a:pt x="0" y="147"/>
                  <a:pt x="1" y="143"/>
                  <a:pt x="4" y="140"/>
                </a:cubicBezTo>
                <a:cubicBezTo>
                  <a:pt x="7" y="138"/>
                  <a:pt x="11" y="136"/>
                  <a:pt x="15" y="136"/>
                </a:cubicBezTo>
                <a:cubicBezTo>
                  <a:pt x="20" y="136"/>
                  <a:pt x="24" y="138"/>
                  <a:pt x="27" y="141"/>
                </a:cubicBezTo>
                <a:cubicBezTo>
                  <a:pt x="29" y="143"/>
                  <a:pt x="31" y="147"/>
                  <a:pt x="31" y="151"/>
                </a:cubicBezTo>
                <a:cubicBezTo>
                  <a:pt x="31" y="156"/>
                  <a:pt x="29" y="159"/>
                  <a:pt x="27" y="162"/>
                </a:cubicBezTo>
                <a:cubicBezTo>
                  <a:pt x="24" y="165"/>
                  <a:pt x="20" y="167"/>
                  <a:pt x="15" y="167"/>
                </a:cubicBezTo>
                <a:cubicBezTo>
                  <a:pt x="15" y="167"/>
                  <a:pt x="14" y="167"/>
                  <a:pt x="13" y="166"/>
                </a:cubicBezTo>
                <a:cubicBezTo>
                  <a:pt x="12" y="166"/>
                  <a:pt x="12" y="166"/>
                  <a:pt x="11" y="166"/>
                </a:cubicBezTo>
                <a:close/>
                <a:moveTo>
                  <a:pt x="11" y="16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Freeform 218"/>
          <p:cNvSpPr>
            <a:spLocks noEditPoints="1"/>
          </p:cNvSpPr>
          <p:nvPr/>
        </p:nvSpPr>
        <p:spPr bwMode="auto">
          <a:xfrm>
            <a:off x="9537700" y="6315076"/>
            <a:ext cx="79375" cy="157163"/>
          </a:xfrm>
          <a:custGeom>
            <a:avLst/>
            <a:gdLst>
              <a:gd name="T0" fmla="*/ 2 w 100"/>
              <a:gd name="T1" fmla="*/ 200 h 200"/>
              <a:gd name="T2" fmla="*/ 2 w 100"/>
              <a:gd name="T3" fmla="*/ 190 h 200"/>
              <a:gd name="T4" fmla="*/ 39 w 100"/>
              <a:gd name="T5" fmla="*/ 180 h 200"/>
              <a:gd name="T6" fmla="*/ 39 w 100"/>
              <a:gd name="T7" fmla="*/ 23 h 200"/>
              <a:gd name="T8" fmla="*/ 0 w 100"/>
              <a:gd name="T9" fmla="*/ 30 h 200"/>
              <a:gd name="T10" fmla="*/ 0 w 100"/>
              <a:gd name="T11" fmla="*/ 19 h 200"/>
              <a:gd name="T12" fmla="*/ 55 w 100"/>
              <a:gd name="T13" fmla="*/ 0 h 200"/>
              <a:gd name="T14" fmla="*/ 60 w 100"/>
              <a:gd name="T15" fmla="*/ 0 h 200"/>
              <a:gd name="T16" fmla="*/ 62 w 100"/>
              <a:gd name="T17" fmla="*/ 1 h 200"/>
              <a:gd name="T18" fmla="*/ 63 w 100"/>
              <a:gd name="T19" fmla="*/ 3 h 200"/>
              <a:gd name="T20" fmla="*/ 63 w 100"/>
              <a:gd name="T21" fmla="*/ 180 h 200"/>
              <a:gd name="T22" fmla="*/ 100 w 100"/>
              <a:gd name="T23" fmla="*/ 190 h 200"/>
              <a:gd name="T24" fmla="*/ 100 w 100"/>
              <a:gd name="T25" fmla="*/ 200 h 200"/>
              <a:gd name="T26" fmla="*/ 2 w 100"/>
              <a:gd name="T27" fmla="*/ 200 h 200"/>
              <a:gd name="T28" fmla="*/ 2 w 100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200">
                <a:moveTo>
                  <a:pt x="2" y="200"/>
                </a:moveTo>
                <a:lnTo>
                  <a:pt x="2" y="190"/>
                </a:lnTo>
                <a:cubicBezTo>
                  <a:pt x="27" y="190"/>
                  <a:pt x="39" y="186"/>
                  <a:pt x="39" y="180"/>
                </a:cubicBezTo>
                <a:lnTo>
                  <a:pt x="39" y="23"/>
                </a:lnTo>
                <a:cubicBezTo>
                  <a:pt x="29" y="28"/>
                  <a:pt x="16" y="30"/>
                  <a:pt x="0" y="30"/>
                </a:cubicBezTo>
                <a:lnTo>
                  <a:pt x="0" y="19"/>
                </a:lnTo>
                <a:cubicBezTo>
                  <a:pt x="24" y="19"/>
                  <a:pt x="43" y="13"/>
                  <a:pt x="55" y="0"/>
                </a:cubicBezTo>
                <a:lnTo>
                  <a:pt x="60" y="0"/>
                </a:lnTo>
                <a:cubicBezTo>
                  <a:pt x="60" y="0"/>
                  <a:pt x="61" y="1"/>
                  <a:pt x="62" y="1"/>
                </a:cubicBezTo>
                <a:cubicBezTo>
                  <a:pt x="62" y="2"/>
                  <a:pt x="63" y="2"/>
                  <a:pt x="63" y="3"/>
                </a:cubicBezTo>
                <a:lnTo>
                  <a:pt x="63" y="180"/>
                </a:lnTo>
                <a:cubicBezTo>
                  <a:pt x="63" y="186"/>
                  <a:pt x="75" y="190"/>
                  <a:pt x="100" y="190"/>
                </a:cubicBezTo>
                <a:lnTo>
                  <a:pt x="100" y="200"/>
                </a:lnTo>
                <a:lnTo>
                  <a:pt x="2" y="200"/>
                </a:lnTo>
                <a:close/>
                <a:moveTo>
                  <a:pt x="2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Freeform 219"/>
          <p:cNvSpPr>
            <a:spLocks noEditPoints="1"/>
          </p:cNvSpPr>
          <p:nvPr/>
        </p:nvSpPr>
        <p:spPr bwMode="auto">
          <a:xfrm>
            <a:off x="9645650" y="6315076"/>
            <a:ext cx="100013" cy="161925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5 h 207"/>
              <a:gd name="T6" fmla="*/ 4 w 126"/>
              <a:gd name="T7" fmla="*/ 56 h 207"/>
              <a:gd name="T8" fmla="*/ 23 w 126"/>
              <a:gd name="T9" fmla="*/ 17 h 207"/>
              <a:gd name="T10" fmla="*/ 63 w 126"/>
              <a:gd name="T11" fmla="*/ 0 h 207"/>
              <a:gd name="T12" fmla="*/ 95 w 126"/>
              <a:gd name="T13" fmla="*/ 10 h 207"/>
              <a:gd name="T14" fmla="*/ 114 w 126"/>
              <a:gd name="T15" fmla="*/ 35 h 207"/>
              <a:gd name="T16" fmla="*/ 123 w 126"/>
              <a:gd name="T17" fmla="*/ 68 h 207"/>
              <a:gd name="T18" fmla="*/ 126 w 126"/>
              <a:gd name="T19" fmla="*/ 105 h 207"/>
              <a:gd name="T20" fmla="*/ 121 w 126"/>
              <a:gd name="T21" fmla="*/ 153 h 207"/>
              <a:gd name="T22" fmla="*/ 102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7 w 126"/>
              <a:gd name="T43" fmla="*/ 58 h 207"/>
              <a:gd name="T44" fmla="*/ 26 w 126"/>
              <a:gd name="T45" fmla="*/ 100 h 207"/>
              <a:gd name="T46" fmla="*/ 26 w 126"/>
              <a:gd name="T47" fmla="*/ 131 h 207"/>
              <a:gd name="T48" fmla="*/ 31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8" y="207"/>
                  <a:pt x="22" y="197"/>
                  <a:pt x="13" y="176"/>
                </a:cubicBezTo>
                <a:cubicBezTo>
                  <a:pt x="4" y="156"/>
                  <a:pt x="0" y="132"/>
                  <a:pt x="0" y="105"/>
                </a:cubicBezTo>
                <a:cubicBezTo>
                  <a:pt x="0" y="87"/>
                  <a:pt x="1" y="71"/>
                  <a:pt x="4" y="56"/>
                </a:cubicBezTo>
                <a:cubicBezTo>
                  <a:pt x="8" y="40"/>
                  <a:pt x="14" y="27"/>
                  <a:pt x="23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7"/>
                  <a:pt x="110" y="25"/>
                  <a:pt x="114" y="35"/>
                </a:cubicBezTo>
                <a:cubicBezTo>
                  <a:pt x="119" y="45"/>
                  <a:pt x="122" y="56"/>
                  <a:pt x="123" y="68"/>
                </a:cubicBezTo>
                <a:cubicBezTo>
                  <a:pt x="125" y="80"/>
                  <a:pt x="126" y="92"/>
                  <a:pt x="126" y="105"/>
                </a:cubicBezTo>
                <a:cubicBezTo>
                  <a:pt x="126" y="122"/>
                  <a:pt x="124" y="138"/>
                  <a:pt x="121" y="153"/>
                </a:cubicBezTo>
                <a:cubicBezTo>
                  <a:pt x="118" y="168"/>
                  <a:pt x="112" y="181"/>
                  <a:pt x="102" y="191"/>
                </a:cubicBezTo>
                <a:cubicBezTo>
                  <a:pt x="93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7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5"/>
                  <a:pt x="99" y="71"/>
                  <a:pt x="98" y="58"/>
                </a:cubicBezTo>
                <a:cubicBezTo>
                  <a:pt x="97" y="45"/>
                  <a:pt x="93" y="34"/>
                  <a:pt x="88" y="24"/>
                </a:cubicBezTo>
                <a:cubicBezTo>
                  <a:pt x="82" y="13"/>
                  <a:pt x="74" y="8"/>
                  <a:pt x="63" y="8"/>
                </a:cubicBezTo>
                <a:cubicBezTo>
                  <a:pt x="52" y="8"/>
                  <a:pt x="43" y="13"/>
                  <a:pt x="38" y="24"/>
                </a:cubicBezTo>
                <a:cubicBezTo>
                  <a:pt x="32" y="34"/>
                  <a:pt x="29" y="46"/>
                  <a:pt x="27" y="58"/>
                </a:cubicBezTo>
                <a:cubicBezTo>
                  <a:pt x="26" y="71"/>
                  <a:pt x="26" y="85"/>
                  <a:pt x="26" y="100"/>
                </a:cubicBezTo>
                <a:cubicBezTo>
                  <a:pt x="26" y="111"/>
                  <a:pt x="26" y="121"/>
                  <a:pt x="26" y="131"/>
                </a:cubicBezTo>
                <a:cubicBezTo>
                  <a:pt x="27" y="141"/>
                  <a:pt x="28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7" y="195"/>
                  <a:pt x="54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Freeform 220"/>
          <p:cNvSpPr>
            <a:spLocks noEditPoints="1"/>
          </p:cNvSpPr>
          <p:nvPr/>
        </p:nvSpPr>
        <p:spPr bwMode="auto">
          <a:xfrm>
            <a:off x="7483475" y="5735638"/>
            <a:ext cx="179388" cy="163513"/>
          </a:xfrm>
          <a:custGeom>
            <a:avLst/>
            <a:gdLst>
              <a:gd name="T0" fmla="*/ 227 w 227"/>
              <a:gd name="T1" fmla="*/ 207 h 207"/>
              <a:gd name="T2" fmla="*/ 216 w 227"/>
              <a:gd name="T3" fmla="*/ 207 h 207"/>
              <a:gd name="T4" fmla="*/ 205 w 227"/>
              <a:gd name="T5" fmla="*/ 172 h 207"/>
              <a:gd name="T6" fmla="*/ 22 w 227"/>
              <a:gd name="T7" fmla="*/ 172 h 207"/>
              <a:gd name="T8" fmla="*/ 11 w 227"/>
              <a:gd name="T9" fmla="*/ 207 h 207"/>
              <a:gd name="T10" fmla="*/ 0 w 227"/>
              <a:gd name="T11" fmla="*/ 207 h 207"/>
              <a:gd name="T12" fmla="*/ 0 w 227"/>
              <a:gd name="T13" fmla="*/ 18 h 207"/>
              <a:gd name="T14" fmla="*/ 76 w 227"/>
              <a:gd name="T15" fmla="*/ 9 h 207"/>
              <a:gd name="T16" fmla="*/ 76 w 227"/>
              <a:gd name="T17" fmla="*/ 19 h 207"/>
              <a:gd name="T18" fmla="*/ 34 w 227"/>
              <a:gd name="T19" fmla="*/ 29 h 207"/>
              <a:gd name="T20" fmla="*/ 16 w 227"/>
              <a:gd name="T21" fmla="*/ 49 h 207"/>
              <a:gd name="T22" fmla="*/ 11 w 227"/>
              <a:gd name="T23" fmla="*/ 92 h 207"/>
              <a:gd name="T24" fmla="*/ 11 w 227"/>
              <a:gd name="T25" fmla="*/ 124 h 207"/>
              <a:gd name="T26" fmla="*/ 12 w 227"/>
              <a:gd name="T27" fmla="*/ 134 h 207"/>
              <a:gd name="T28" fmla="*/ 15 w 227"/>
              <a:gd name="T29" fmla="*/ 139 h 207"/>
              <a:gd name="T30" fmla="*/ 22 w 227"/>
              <a:gd name="T31" fmla="*/ 141 h 207"/>
              <a:gd name="T32" fmla="*/ 103 w 227"/>
              <a:gd name="T33" fmla="*/ 141 h 207"/>
              <a:gd name="T34" fmla="*/ 103 w 227"/>
              <a:gd name="T35" fmla="*/ 117 h 207"/>
              <a:gd name="T36" fmla="*/ 100 w 227"/>
              <a:gd name="T37" fmla="*/ 91 h 207"/>
              <a:gd name="T38" fmla="*/ 90 w 227"/>
              <a:gd name="T39" fmla="*/ 80 h 207"/>
              <a:gd name="T40" fmla="*/ 64 w 227"/>
              <a:gd name="T41" fmla="*/ 77 h 207"/>
              <a:gd name="T42" fmla="*/ 64 w 227"/>
              <a:gd name="T43" fmla="*/ 67 h 207"/>
              <a:gd name="T44" fmla="*/ 154 w 227"/>
              <a:gd name="T45" fmla="*/ 67 h 207"/>
              <a:gd name="T46" fmla="*/ 154 w 227"/>
              <a:gd name="T47" fmla="*/ 77 h 207"/>
              <a:gd name="T48" fmla="*/ 129 w 227"/>
              <a:gd name="T49" fmla="*/ 80 h 207"/>
              <a:gd name="T50" fmla="*/ 118 w 227"/>
              <a:gd name="T51" fmla="*/ 91 h 207"/>
              <a:gd name="T52" fmla="*/ 115 w 227"/>
              <a:gd name="T53" fmla="*/ 117 h 207"/>
              <a:gd name="T54" fmla="*/ 115 w 227"/>
              <a:gd name="T55" fmla="*/ 141 h 207"/>
              <a:gd name="T56" fmla="*/ 205 w 227"/>
              <a:gd name="T57" fmla="*/ 141 h 207"/>
              <a:gd name="T58" fmla="*/ 214 w 227"/>
              <a:gd name="T59" fmla="*/ 137 h 207"/>
              <a:gd name="T60" fmla="*/ 216 w 227"/>
              <a:gd name="T61" fmla="*/ 124 h 207"/>
              <a:gd name="T62" fmla="*/ 216 w 227"/>
              <a:gd name="T63" fmla="*/ 89 h 207"/>
              <a:gd name="T64" fmla="*/ 212 w 227"/>
              <a:gd name="T65" fmla="*/ 52 h 207"/>
              <a:gd name="T66" fmla="*/ 200 w 227"/>
              <a:gd name="T67" fmla="*/ 30 h 207"/>
              <a:gd name="T68" fmla="*/ 178 w 227"/>
              <a:gd name="T69" fmla="*/ 18 h 207"/>
              <a:gd name="T70" fmla="*/ 140 w 227"/>
              <a:gd name="T71" fmla="*/ 9 h 207"/>
              <a:gd name="T72" fmla="*/ 140 w 227"/>
              <a:gd name="T73" fmla="*/ 0 h 207"/>
              <a:gd name="T74" fmla="*/ 227 w 227"/>
              <a:gd name="T75" fmla="*/ 14 h 207"/>
              <a:gd name="T76" fmla="*/ 227 w 227"/>
              <a:gd name="T77" fmla="*/ 207 h 207"/>
              <a:gd name="T78" fmla="*/ 227 w 227"/>
              <a:gd name="T79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7" h="207">
                <a:moveTo>
                  <a:pt x="227" y="207"/>
                </a:moveTo>
                <a:lnTo>
                  <a:pt x="216" y="207"/>
                </a:lnTo>
                <a:cubicBezTo>
                  <a:pt x="216" y="184"/>
                  <a:pt x="212" y="172"/>
                  <a:pt x="205" y="172"/>
                </a:cubicBezTo>
                <a:lnTo>
                  <a:pt x="22" y="172"/>
                </a:lnTo>
                <a:cubicBezTo>
                  <a:pt x="15" y="172"/>
                  <a:pt x="11" y="184"/>
                  <a:pt x="11" y="207"/>
                </a:cubicBezTo>
                <a:lnTo>
                  <a:pt x="0" y="207"/>
                </a:lnTo>
                <a:lnTo>
                  <a:pt x="0" y="18"/>
                </a:lnTo>
                <a:lnTo>
                  <a:pt x="76" y="9"/>
                </a:lnTo>
                <a:lnTo>
                  <a:pt x="76" y="19"/>
                </a:lnTo>
                <a:cubicBezTo>
                  <a:pt x="57" y="21"/>
                  <a:pt x="43" y="24"/>
                  <a:pt x="34" y="29"/>
                </a:cubicBezTo>
                <a:cubicBezTo>
                  <a:pt x="25" y="33"/>
                  <a:pt x="19" y="40"/>
                  <a:pt x="16" y="49"/>
                </a:cubicBezTo>
                <a:cubicBezTo>
                  <a:pt x="13" y="59"/>
                  <a:pt x="11" y="73"/>
                  <a:pt x="11" y="92"/>
                </a:cubicBezTo>
                <a:lnTo>
                  <a:pt x="11" y="124"/>
                </a:lnTo>
                <a:cubicBezTo>
                  <a:pt x="11" y="128"/>
                  <a:pt x="12" y="131"/>
                  <a:pt x="12" y="134"/>
                </a:cubicBezTo>
                <a:cubicBezTo>
                  <a:pt x="12" y="136"/>
                  <a:pt x="13" y="138"/>
                  <a:pt x="15" y="139"/>
                </a:cubicBezTo>
                <a:cubicBezTo>
                  <a:pt x="16" y="141"/>
                  <a:pt x="19" y="141"/>
                  <a:pt x="22" y="141"/>
                </a:cubicBezTo>
                <a:lnTo>
                  <a:pt x="103" y="141"/>
                </a:lnTo>
                <a:lnTo>
                  <a:pt x="103" y="117"/>
                </a:lnTo>
                <a:cubicBezTo>
                  <a:pt x="103" y="105"/>
                  <a:pt x="102" y="97"/>
                  <a:pt x="100" y="91"/>
                </a:cubicBezTo>
                <a:cubicBezTo>
                  <a:pt x="99" y="86"/>
                  <a:pt x="95" y="82"/>
                  <a:pt x="90" y="80"/>
                </a:cubicBezTo>
                <a:cubicBezTo>
                  <a:pt x="84" y="78"/>
                  <a:pt x="76" y="77"/>
                  <a:pt x="64" y="77"/>
                </a:cubicBezTo>
                <a:lnTo>
                  <a:pt x="64" y="67"/>
                </a:lnTo>
                <a:lnTo>
                  <a:pt x="154" y="67"/>
                </a:lnTo>
                <a:lnTo>
                  <a:pt x="154" y="77"/>
                </a:lnTo>
                <a:cubicBezTo>
                  <a:pt x="143" y="77"/>
                  <a:pt x="134" y="78"/>
                  <a:pt x="129" y="80"/>
                </a:cubicBezTo>
                <a:cubicBezTo>
                  <a:pt x="124" y="82"/>
                  <a:pt x="120" y="86"/>
                  <a:pt x="118" y="91"/>
                </a:cubicBezTo>
                <a:cubicBezTo>
                  <a:pt x="116" y="97"/>
                  <a:pt x="115" y="105"/>
                  <a:pt x="115" y="117"/>
                </a:cubicBezTo>
                <a:lnTo>
                  <a:pt x="115" y="141"/>
                </a:lnTo>
                <a:lnTo>
                  <a:pt x="205" y="141"/>
                </a:lnTo>
                <a:cubicBezTo>
                  <a:pt x="210" y="141"/>
                  <a:pt x="213" y="140"/>
                  <a:pt x="214" y="137"/>
                </a:cubicBezTo>
                <a:cubicBezTo>
                  <a:pt x="215" y="135"/>
                  <a:pt x="216" y="130"/>
                  <a:pt x="216" y="124"/>
                </a:cubicBezTo>
                <a:lnTo>
                  <a:pt x="216" y="89"/>
                </a:lnTo>
                <a:cubicBezTo>
                  <a:pt x="216" y="74"/>
                  <a:pt x="214" y="61"/>
                  <a:pt x="212" y="52"/>
                </a:cubicBezTo>
                <a:cubicBezTo>
                  <a:pt x="210" y="42"/>
                  <a:pt x="205" y="35"/>
                  <a:pt x="200" y="30"/>
                </a:cubicBezTo>
                <a:cubicBezTo>
                  <a:pt x="194" y="24"/>
                  <a:pt x="187" y="20"/>
                  <a:pt x="178" y="18"/>
                </a:cubicBezTo>
                <a:cubicBezTo>
                  <a:pt x="169" y="15"/>
                  <a:pt x="156" y="12"/>
                  <a:pt x="140" y="9"/>
                </a:cubicBezTo>
                <a:lnTo>
                  <a:pt x="140" y="0"/>
                </a:lnTo>
                <a:lnTo>
                  <a:pt x="227" y="14"/>
                </a:lnTo>
                <a:lnTo>
                  <a:pt x="227" y="207"/>
                </a:lnTo>
                <a:close/>
                <a:moveTo>
                  <a:pt x="227" y="20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Freeform 221"/>
          <p:cNvSpPr>
            <a:spLocks noEditPoints="1"/>
          </p:cNvSpPr>
          <p:nvPr/>
        </p:nvSpPr>
        <p:spPr bwMode="auto">
          <a:xfrm>
            <a:off x="7546975" y="5634038"/>
            <a:ext cx="115888" cy="88900"/>
          </a:xfrm>
          <a:custGeom>
            <a:avLst/>
            <a:gdLst>
              <a:gd name="T0" fmla="*/ 147 w 147"/>
              <a:gd name="T1" fmla="*/ 113 h 113"/>
              <a:gd name="T2" fmla="*/ 136 w 147"/>
              <a:gd name="T3" fmla="*/ 113 h 113"/>
              <a:gd name="T4" fmla="*/ 134 w 147"/>
              <a:gd name="T5" fmla="*/ 94 h 113"/>
              <a:gd name="T6" fmla="*/ 125 w 147"/>
              <a:gd name="T7" fmla="*/ 87 h 113"/>
              <a:gd name="T8" fmla="*/ 34 w 147"/>
              <a:gd name="T9" fmla="*/ 87 h 113"/>
              <a:gd name="T10" fmla="*/ 21 w 147"/>
              <a:gd name="T11" fmla="*/ 89 h 113"/>
              <a:gd name="T12" fmla="*/ 16 w 147"/>
              <a:gd name="T13" fmla="*/ 97 h 113"/>
              <a:gd name="T14" fmla="*/ 15 w 147"/>
              <a:gd name="T15" fmla="*/ 113 h 113"/>
              <a:gd name="T16" fmla="*/ 4 w 147"/>
              <a:gd name="T17" fmla="*/ 113 h 113"/>
              <a:gd name="T18" fmla="*/ 0 w 147"/>
              <a:gd name="T19" fmla="*/ 65 h 113"/>
              <a:gd name="T20" fmla="*/ 32 w 147"/>
              <a:gd name="T21" fmla="*/ 65 h 113"/>
              <a:gd name="T22" fmla="*/ 9 w 147"/>
              <a:gd name="T23" fmla="*/ 50 h 113"/>
              <a:gd name="T24" fmla="*/ 0 w 147"/>
              <a:gd name="T25" fmla="*/ 26 h 113"/>
              <a:gd name="T26" fmla="*/ 6 w 147"/>
              <a:gd name="T27" fmla="*/ 8 h 113"/>
              <a:gd name="T28" fmla="*/ 21 w 147"/>
              <a:gd name="T29" fmla="*/ 0 h 113"/>
              <a:gd name="T30" fmla="*/ 32 w 147"/>
              <a:gd name="T31" fmla="*/ 4 h 113"/>
              <a:gd name="T32" fmla="*/ 36 w 147"/>
              <a:gd name="T33" fmla="*/ 15 h 113"/>
              <a:gd name="T34" fmla="*/ 32 w 147"/>
              <a:gd name="T35" fmla="*/ 26 h 113"/>
              <a:gd name="T36" fmla="*/ 21 w 147"/>
              <a:gd name="T37" fmla="*/ 30 h 113"/>
              <a:gd name="T38" fmla="*/ 9 w 147"/>
              <a:gd name="T39" fmla="*/ 24 h 113"/>
              <a:gd name="T40" fmla="*/ 9 w 147"/>
              <a:gd name="T41" fmla="*/ 26 h 113"/>
              <a:gd name="T42" fmla="*/ 18 w 147"/>
              <a:gd name="T43" fmla="*/ 48 h 113"/>
              <a:gd name="T44" fmla="*/ 43 w 147"/>
              <a:gd name="T45" fmla="*/ 60 h 113"/>
              <a:gd name="T46" fmla="*/ 70 w 147"/>
              <a:gd name="T47" fmla="*/ 63 h 113"/>
              <a:gd name="T48" fmla="*/ 125 w 147"/>
              <a:gd name="T49" fmla="*/ 63 h 113"/>
              <a:gd name="T50" fmla="*/ 136 w 147"/>
              <a:gd name="T51" fmla="*/ 31 h 113"/>
              <a:gd name="T52" fmla="*/ 147 w 147"/>
              <a:gd name="T53" fmla="*/ 31 h 113"/>
              <a:gd name="T54" fmla="*/ 147 w 147"/>
              <a:gd name="T55" fmla="*/ 113 h 113"/>
              <a:gd name="T56" fmla="*/ 147 w 147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3">
                <a:moveTo>
                  <a:pt x="147" y="113"/>
                </a:moveTo>
                <a:lnTo>
                  <a:pt x="136" y="113"/>
                </a:lnTo>
                <a:cubicBezTo>
                  <a:pt x="136" y="105"/>
                  <a:pt x="135" y="99"/>
                  <a:pt x="134" y="94"/>
                </a:cubicBezTo>
                <a:cubicBezTo>
                  <a:pt x="133" y="89"/>
                  <a:pt x="130" y="87"/>
                  <a:pt x="125" y="87"/>
                </a:cubicBezTo>
                <a:lnTo>
                  <a:pt x="34" y="87"/>
                </a:lnTo>
                <a:cubicBezTo>
                  <a:pt x="28" y="87"/>
                  <a:pt x="24" y="88"/>
                  <a:pt x="21" y="89"/>
                </a:cubicBezTo>
                <a:cubicBezTo>
                  <a:pt x="19" y="91"/>
                  <a:pt x="17" y="94"/>
                  <a:pt x="16" y="97"/>
                </a:cubicBezTo>
                <a:cubicBezTo>
                  <a:pt x="16" y="100"/>
                  <a:pt x="15" y="106"/>
                  <a:pt x="15" y="113"/>
                </a:cubicBezTo>
                <a:lnTo>
                  <a:pt x="4" y="113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50"/>
                </a:cubicBezTo>
                <a:cubicBezTo>
                  <a:pt x="3" y="43"/>
                  <a:pt x="0" y="35"/>
                  <a:pt x="0" y="26"/>
                </a:cubicBezTo>
                <a:cubicBezTo>
                  <a:pt x="0" y="19"/>
                  <a:pt x="2" y="13"/>
                  <a:pt x="6" y="8"/>
                </a:cubicBezTo>
                <a:cubicBezTo>
                  <a:pt x="10" y="3"/>
                  <a:pt x="15" y="0"/>
                  <a:pt x="21" y="0"/>
                </a:cubicBezTo>
                <a:cubicBezTo>
                  <a:pt x="25" y="0"/>
                  <a:pt x="29" y="2"/>
                  <a:pt x="32" y="4"/>
                </a:cubicBezTo>
                <a:cubicBezTo>
                  <a:pt x="35" y="7"/>
                  <a:pt x="36" y="11"/>
                  <a:pt x="36" y="15"/>
                </a:cubicBezTo>
                <a:cubicBezTo>
                  <a:pt x="36" y="19"/>
                  <a:pt x="35" y="23"/>
                  <a:pt x="32" y="26"/>
                </a:cubicBezTo>
                <a:cubicBezTo>
                  <a:pt x="29" y="29"/>
                  <a:pt x="25" y="30"/>
                  <a:pt x="21" y="30"/>
                </a:cubicBezTo>
                <a:cubicBezTo>
                  <a:pt x="15" y="30"/>
                  <a:pt x="11" y="28"/>
                  <a:pt x="9" y="24"/>
                </a:cubicBezTo>
                <a:lnTo>
                  <a:pt x="9" y="26"/>
                </a:lnTo>
                <a:cubicBezTo>
                  <a:pt x="9" y="35"/>
                  <a:pt x="12" y="42"/>
                  <a:pt x="18" y="48"/>
                </a:cubicBezTo>
                <a:cubicBezTo>
                  <a:pt x="25" y="53"/>
                  <a:pt x="33" y="58"/>
                  <a:pt x="43" y="60"/>
                </a:cubicBezTo>
                <a:cubicBezTo>
                  <a:pt x="52" y="62"/>
                  <a:pt x="62" y="63"/>
                  <a:pt x="70" y="63"/>
                </a:cubicBezTo>
                <a:lnTo>
                  <a:pt x="125" y="63"/>
                </a:lnTo>
                <a:cubicBezTo>
                  <a:pt x="132" y="63"/>
                  <a:pt x="136" y="53"/>
                  <a:pt x="136" y="31"/>
                </a:cubicBezTo>
                <a:lnTo>
                  <a:pt x="147" y="31"/>
                </a:lnTo>
                <a:lnTo>
                  <a:pt x="147" y="113"/>
                </a:lnTo>
                <a:close/>
                <a:moveTo>
                  <a:pt x="147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Freeform 222"/>
          <p:cNvSpPr>
            <a:spLocks noEditPoints="1"/>
          </p:cNvSpPr>
          <p:nvPr/>
        </p:nvSpPr>
        <p:spPr bwMode="auto">
          <a:xfrm>
            <a:off x="7546975" y="5532438"/>
            <a:ext cx="115888" cy="88900"/>
          </a:xfrm>
          <a:custGeom>
            <a:avLst/>
            <a:gdLst>
              <a:gd name="T0" fmla="*/ 147 w 147"/>
              <a:gd name="T1" fmla="*/ 113 h 113"/>
              <a:gd name="T2" fmla="*/ 136 w 147"/>
              <a:gd name="T3" fmla="*/ 113 h 113"/>
              <a:gd name="T4" fmla="*/ 134 w 147"/>
              <a:gd name="T5" fmla="*/ 94 h 113"/>
              <a:gd name="T6" fmla="*/ 125 w 147"/>
              <a:gd name="T7" fmla="*/ 87 h 113"/>
              <a:gd name="T8" fmla="*/ 34 w 147"/>
              <a:gd name="T9" fmla="*/ 87 h 113"/>
              <a:gd name="T10" fmla="*/ 21 w 147"/>
              <a:gd name="T11" fmla="*/ 89 h 113"/>
              <a:gd name="T12" fmla="*/ 16 w 147"/>
              <a:gd name="T13" fmla="*/ 97 h 113"/>
              <a:gd name="T14" fmla="*/ 15 w 147"/>
              <a:gd name="T15" fmla="*/ 113 h 113"/>
              <a:gd name="T16" fmla="*/ 4 w 147"/>
              <a:gd name="T17" fmla="*/ 113 h 113"/>
              <a:gd name="T18" fmla="*/ 0 w 147"/>
              <a:gd name="T19" fmla="*/ 65 h 113"/>
              <a:gd name="T20" fmla="*/ 32 w 147"/>
              <a:gd name="T21" fmla="*/ 65 h 113"/>
              <a:gd name="T22" fmla="*/ 9 w 147"/>
              <a:gd name="T23" fmla="*/ 50 h 113"/>
              <a:gd name="T24" fmla="*/ 0 w 147"/>
              <a:gd name="T25" fmla="*/ 25 h 113"/>
              <a:gd name="T26" fmla="*/ 6 w 147"/>
              <a:gd name="T27" fmla="*/ 8 h 113"/>
              <a:gd name="T28" fmla="*/ 21 w 147"/>
              <a:gd name="T29" fmla="*/ 0 h 113"/>
              <a:gd name="T30" fmla="*/ 32 w 147"/>
              <a:gd name="T31" fmla="*/ 4 h 113"/>
              <a:gd name="T32" fmla="*/ 36 w 147"/>
              <a:gd name="T33" fmla="*/ 15 h 113"/>
              <a:gd name="T34" fmla="*/ 32 w 147"/>
              <a:gd name="T35" fmla="*/ 26 h 113"/>
              <a:gd name="T36" fmla="*/ 21 w 147"/>
              <a:gd name="T37" fmla="*/ 30 h 113"/>
              <a:gd name="T38" fmla="*/ 9 w 147"/>
              <a:gd name="T39" fmla="*/ 23 h 113"/>
              <a:gd name="T40" fmla="*/ 9 w 147"/>
              <a:gd name="T41" fmla="*/ 25 h 113"/>
              <a:gd name="T42" fmla="*/ 18 w 147"/>
              <a:gd name="T43" fmla="*/ 47 h 113"/>
              <a:gd name="T44" fmla="*/ 43 w 147"/>
              <a:gd name="T45" fmla="*/ 60 h 113"/>
              <a:gd name="T46" fmla="*/ 70 w 147"/>
              <a:gd name="T47" fmla="*/ 63 h 113"/>
              <a:gd name="T48" fmla="*/ 125 w 147"/>
              <a:gd name="T49" fmla="*/ 63 h 113"/>
              <a:gd name="T50" fmla="*/ 136 w 147"/>
              <a:gd name="T51" fmla="*/ 31 h 113"/>
              <a:gd name="T52" fmla="*/ 147 w 147"/>
              <a:gd name="T53" fmla="*/ 31 h 113"/>
              <a:gd name="T54" fmla="*/ 147 w 147"/>
              <a:gd name="T55" fmla="*/ 113 h 113"/>
              <a:gd name="T56" fmla="*/ 147 w 147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3">
                <a:moveTo>
                  <a:pt x="147" y="113"/>
                </a:moveTo>
                <a:lnTo>
                  <a:pt x="136" y="113"/>
                </a:lnTo>
                <a:cubicBezTo>
                  <a:pt x="136" y="105"/>
                  <a:pt x="135" y="99"/>
                  <a:pt x="134" y="94"/>
                </a:cubicBezTo>
                <a:cubicBezTo>
                  <a:pt x="133" y="89"/>
                  <a:pt x="130" y="87"/>
                  <a:pt x="125" y="87"/>
                </a:cubicBezTo>
                <a:lnTo>
                  <a:pt x="34" y="87"/>
                </a:lnTo>
                <a:cubicBezTo>
                  <a:pt x="28" y="87"/>
                  <a:pt x="24" y="87"/>
                  <a:pt x="21" y="89"/>
                </a:cubicBezTo>
                <a:cubicBezTo>
                  <a:pt x="19" y="91"/>
                  <a:pt x="17" y="93"/>
                  <a:pt x="16" y="97"/>
                </a:cubicBezTo>
                <a:cubicBezTo>
                  <a:pt x="16" y="100"/>
                  <a:pt x="15" y="105"/>
                  <a:pt x="15" y="113"/>
                </a:cubicBezTo>
                <a:lnTo>
                  <a:pt x="4" y="113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50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9"/>
                  <a:pt x="2" y="13"/>
                  <a:pt x="6" y="8"/>
                </a:cubicBezTo>
                <a:cubicBezTo>
                  <a:pt x="10" y="2"/>
                  <a:pt x="15" y="0"/>
                  <a:pt x="21" y="0"/>
                </a:cubicBezTo>
                <a:cubicBezTo>
                  <a:pt x="25" y="0"/>
                  <a:pt x="29" y="1"/>
                  <a:pt x="32" y="4"/>
                </a:cubicBezTo>
                <a:cubicBezTo>
                  <a:pt x="35" y="7"/>
                  <a:pt x="36" y="11"/>
                  <a:pt x="36" y="15"/>
                </a:cubicBezTo>
                <a:cubicBezTo>
                  <a:pt x="36" y="19"/>
                  <a:pt x="35" y="23"/>
                  <a:pt x="32" y="26"/>
                </a:cubicBezTo>
                <a:cubicBezTo>
                  <a:pt x="29" y="28"/>
                  <a:pt x="25" y="30"/>
                  <a:pt x="21" y="30"/>
                </a:cubicBezTo>
                <a:cubicBezTo>
                  <a:pt x="15" y="30"/>
                  <a:pt x="11" y="28"/>
                  <a:pt x="9" y="23"/>
                </a:cubicBezTo>
                <a:lnTo>
                  <a:pt x="9" y="25"/>
                </a:lnTo>
                <a:cubicBezTo>
                  <a:pt x="9" y="34"/>
                  <a:pt x="12" y="42"/>
                  <a:pt x="18" y="47"/>
                </a:cubicBezTo>
                <a:cubicBezTo>
                  <a:pt x="25" y="53"/>
                  <a:pt x="33" y="57"/>
                  <a:pt x="43" y="60"/>
                </a:cubicBezTo>
                <a:cubicBezTo>
                  <a:pt x="52" y="62"/>
                  <a:pt x="62" y="63"/>
                  <a:pt x="70" y="63"/>
                </a:cubicBezTo>
                <a:lnTo>
                  <a:pt x="125" y="63"/>
                </a:lnTo>
                <a:cubicBezTo>
                  <a:pt x="132" y="63"/>
                  <a:pt x="136" y="52"/>
                  <a:pt x="136" y="31"/>
                </a:cubicBezTo>
                <a:lnTo>
                  <a:pt x="147" y="31"/>
                </a:lnTo>
                <a:lnTo>
                  <a:pt x="147" y="113"/>
                </a:lnTo>
                <a:close/>
                <a:moveTo>
                  <a:pt x="147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" name="Freeform 223"/>
          <p:cNvSpPr>
            <a:spLocks noEditPoints="1"/>
          </p:cNvSpPr>
          <p:nvPr/>
        </p:nvSpPr>
        <p:spPr bwMode="auto">
          <a:xfrm>
            <a:off x="7545388" y="5402263"/>
            <a:ext cx="120650" cy="115888"/>
          </a:xfrm>
          <a:custGeom>
            <a:avLst/>
            <a:gdLst>
              <a:gd name="T0" fmla="*/ 153 w 153"/>
              <a:gd name="T1" fmla="*/ 74 h 148"/>
              <a:gd name="T2" fmla="*/ 143 w 153"/>
              <a:gd name="T3" fmla="*/ 111 h 148"/>
              <a:gd name="T4" fmla="*/ 116 w 153"/>
              <a:gd name="T5" fmla="*/ 138 h 148"/>
              <a:gd name="T6" fmla="*/ 78 w 153"/>
              <a:gd name="T7" fmla="*/ 148 h 148"/>
              <a:gd name="T8" fmla="*/ 49 w 153"/>
              <a:gd name="T9" fmla="*/ 142 h 148"/>
              <a:gd name="T10" fmla="*/ 24 w 153"/>
              <a:gd name="T11" fmla="*/ 126 h 148"/>
              <a:gd name="T12" fmla="*/ 6 w 153"/>
              <a:gd name="T13" fmla="*/ 103 h 148"/>
              <a:gd name="T14" fmla="*/ 0 w 153"/>
              <a:gd name="T15" fmla="*/ 74 h 148"/>
              <a:gd name="T16" fmla="*/ 11 w 153"/>
              <a:gd name="T17" fmla="*/ 36 h 148"/>
              <a:gd name="T18" fmla="*/ 40 w 153"/>
              <a:gd name="T19" fmla="*/ 10 h 148"/>
              <a:gd name="T20" fmla="*/ 78 w 153"/>
              <a:gd name="T21" fmla="*/ 0 h 148"/>
              <a:gd name="T22" fmla="*/ 115 w 153"/>
              <a:gd name="T23" fmla="*/ 10 h 148"/>
              <a:gd name="T24" fmla="*/ 143 w 153"/>
              <a:gd name="T25" fmla="*/ 37 h 148"/>
              <a:gd name="T26" fmla="*/ 153 w 153"/>
              <a:gd name="T27" fmla="*/ 74 h 148"/>
              <a:gd name="T28" fmla="*/ 143 w 153"/>
              <a:gd name="T29" fmla="*/ 74 h 148"/>
              <a:gd name="T30" fmla="*/ 124 w 153"/>
              <a:gd name="T31" fmla="*/ 38 h 148"/>
              <a:gd name="T32" fmla="*/ 75 w 153"/>
              <a:gd name="T33" fmla="*/ 29 h 148"/>
              <a:gd name="T34" fmla="*/ 47 w 153"/>
              <a:gd name="T35" fmla="*/ 31 h 148"/>
              <a:gd name="T36" fmla="*/ 27 w 153"/>
              <a:gd name="T37" fmla="*/ 39 h 148"/>
              <a:gd name="T38" fmla="*/ 17 w 153"/>
              <a:gd name="T39" fmla="*/ 48 h 148"/>
              <a:gd name="T40" fmla="*/ 11 w 153"/>
              <a:gd name="T41" fmla="*/ 60 h 148"/>
              <a:gd name="T42" fmla="*/ 9 w 153"/>
              <a:gd name="T43" fmla="*/ 74 h 148"/>
              <a:gd name="T44" fmla="*/ 13 w 153"/>
              <a:gd name="T45" fmla="*/ 93 h 148"/>
              <a:gd name="T46" fmla="*/ 27 w 153"/>
              <a:gd name="T47" fmla="*/ 109 h 148"/>
              <a:gd name="T48" fmla="*/ 48 w 153"/>
              <a:gd name="T49" fmla="*/ 117 h 148"/>
              <a:gd name="T50" fmla="*/ 75 w 153"/>
              <a:gd name="T51" fmla="*/ 118 h 148"/>
              <a:gd name="T52" fmla="*/ 108 w 153"/>
              <a:gd name="T53" fmla="*/ 115 h 148"/>
              <a:gd name="T54" fmla="*/ 133 w 153"/>
              <a:gd name="T55" fmla="*/ 102 h 148"/>
              <a:gd name="T56" fmla="*/ 143 w 153"/>
              <a:gd name="T57" fmla="*/ 74 h 148"/>
              <a:gd name="T58" fmla="*/ 143 w 153"/>
              <a:gd name="T59" fmla="*/ 7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" h="148">
                <a:moveTo>
                  <a:pt x="153" y="74"/>
                </a:moveTo>
                <a:cubicBezTo>
                  <a:pt x="153" y="87"/>
                  <a:pt x="150" y="99"/>
                  <a:pt x="143" y="111"/>
                </a:cubicBezTo>
                <a:cubicBezTo>
                  <a:pt x="136" y="122"/>
                  <a:pt x="127" y="131"/>
                  <a:pt x="116" y="138"/>
                </a:cubicBezTo>
                <a:cubicBezTo>
                  <a:pt x="104" y="144"/>
                  <a:pt x="92" y="148"/>
                  <a:pt x="78" y="148"/>
                </a:cubicBezTo>
                <a:cubicBezTo>
                  <a:pt x="68" y="148"/>
                  <a:pt x="58" y="146"/>
                  <a:pt x="49" y="142"/>
                </a:cubicBezTo>
                <a:cubicBezTo>
                  <a:pt x="40" y="138"/>
                  <a:pt x="31" y="133"/>
                  <a:pt x="24" y="126"/>
                </a:cubicBezTo>
                <a:cubicBezTo>
                  <a:pt x="16" y="120"/>
                  <a:pt x="10" y="112"/>
                  <a:pt x="6" y="103"/>
                </a:cubicBezTo>
                <a:cubicBezTo>
                  <a:pt x="2" y="94"/>
                  <a:pt x="0" y="84"/>
                  <a:pt x="0" y="74"/>
                </a:cubicBezTo>
                <a:cubicBezTo>
                  <a:pt x="0" y="60"/>
                  <a:pt x="3" y="47"/>
                  <a:pt x="11" y="36"/>
                </a:cubicBezTo>
                <a:cubicBezTo>
                  <a:pt x="18" y="25"/>
                  <a:pt x="28" y="16"/>
                  <a:pt x="40" y="10"/>
                </a:cubicBezTo>
                <a:cubicBezTo>
                  <a:pt x="52" y="3"/>
                  <a:pt x="65" y="0"/>
                  <a:pt x="78" y="0"/>
                </a:cubicBezTo>
                <a:cubicBezTo>
                  <a:pt x="92" y="0"/>
                  <a:pt x="104" y="3"/>
                  <a:pt x="115" y="10"/>
                </a:cubicBezTo>
                <a:cubicBezTo>
                  <a:pt x="127" y="16"/>
                  <a:pt x="136" y="25"/>
                  <a:pt x="143" y="37"/>
                </a:cubicBezTo>
                <a:cubicBezTo>
                  <a:pt x="150" y="48"/>
                  <a:pt x="153" y="60"/>
                  <a:pt x="153" y="74"/>
                </a:cubicBezTo>
                <a:close/>
                <a:moveTo>
                  <a:pt x="143" y="74"/>
                </a:moveTo>
                <a:cubicBezTo>
                  <a:pt x="143" y="56"/>
                  <a:pt x="137" y="44"/>
                  <a:pt x="124" y="38"/>
                </a:cubicBezTo>
                <a:cubicBezTo>
                  <a:pt x="111" y="32"/>
                  <a:pt x="95" y="29"/>
                  <a:pt x="75" y="29"/>
                </a:cubicBezTo>
                <a:cubicBezTo>
                  <a:pt x="63" y="29"/>
                  <a:pt x="54" y="30"/>
                  <a:pt x="47" y="31"/>
                </a:cubicBezTo>
                <a:cubicBezTo>
                  <a:pt x="40" y="32"/>
                  <a:pt x="33" y="34"/>
                  <a:pt x="27" y="39"/>
                </a:cubicBezTo>
                <a:cubicBezTo>
                  <a:pt x="23" y="41"/>
                  <a:pt x="20" y="44"/>
                  <a:pt x="17" y="48"/>
                </a:cubicBezTo>
                <a:cubicBezTo>
                  <a:pt x="15" y="52"/>
                  <a:pt x="12" y="56"/>
                  <a:pt x="11" y="60"/>
                </a:cubicBezTo>
                <a:cubicBezTo>
                  <a:pt x="9" y="65"/>
                  <a:pt x="9" y="69"/>
                  <a:pt x="9" y="74"/>
                </a:cubicBezTo>
                <a:cubicBezTo>
                  <a:pt x="9" y="81"/>
                  <a:pt x="10" y="87"/>
                  <a:pt x="13" y="93"/>
                </a:cubicBezTo>
                <a:cubicBezTo>
                  <a:pt x="16" y="100"/>
                  <a:pt x="21" y="105"/>
                  <a:pt x="27" y="109"/>
                </a:cubicBezTo>
                <a:cubicBezTo>
                  <a:pt x="33" y="113"/>
                  <a:pt x="40" y="116"/>
                  <a:pt x="48" y="117"/>
                </a:cubicBezTo>
                <a:cubicBezTo>
                  <a:pt x="55" y="118"/>
                  <a:pt x="64" y="118"/>
                  <a:pt x="75" y="118"/>
                </a:cubicBezTo>
                <a:cubicBezTo>
                  <a:pt x="87" y="118"/>
                  <a:pt x="98" y="117"/>
                  <a:pt x="108" y="115"/>
                </a:cubicBezTo>
                <a:cubicBezTo>
                  <a:pt x="118" y="113"/>
                  <a:pt x="126" y="109"/>
                  <a:pt x="133" y="102"/>
                </a:cubicBezTo>
                <a:cubicBezTo>
                  <a:pt x="140" y="96"/>
                  <a:pt x="143" y="86"/>
                  <a:pt x="143" y="74"/>
                </a:cubicBezTo>
                <a:close/>
                <a:moveTo>
                  <a:pt x="143" y="7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Freeform 224"/>
          <p:cNvSpPr>
            <a:spLocks noEditPoints="1"/>
          </p:cNvSpPr>
          <p:nvPr/>
        </p:nvSpPr>
        <p:spPr bwMode="auto">
          <a:xfrm>
            <a:off x="7546975" y="5300663"/>
            <a:ext cx="115888" cy="87313"/>
          </a:xfrm>
          <a:custGeom>
            <a:avLst/>
            <a:gdLst>
              <a:gd name="T0" fmla="*/ 147 w 147"/>
              <a:gd name="T1" fmla="*/ 112 h 112"/>
              <a:gd name="T2" fmla="*/ 136 w 147"/>
              <a:gd name="T3" fmla="*/ 112 h 112"/>
              <a:gd name="T4" fmla="*/ 134 w 147"/>
              <a:gd name="T5" fmla="*/ 94 h 112"/>
              <a:gd name="T6" fmla="*/ 125 w 147"/>
              <a:gd name="T7" fmla="*/ 86 h 112"/>
              <a:gd name="T8" fmla="*/ 34 w 147"/>
              <a:gd name="T9" fmla="*/ 86 h 112"/>
              <a:gd name="T10" fmla="*/ 21 w 147"/>
              <a:gd name="T11" fmla="*/ 89 h 112"/>
              <a:gd name="T12" fmla="*/ 16 w 147"/>
              <a:gd name="T13" fmla="*/ 97 h 112"/>
              <a:gd name="T14" fmla="*/ 15 w 147"/>
              <a:gd name="T15" fmla="*/ 112 h 112"/>
              <a:gd name="T16" fmla="*/ 4 w 147"/>
              <a:gd name="T17" fmla="*/ 112 h 112"/>
              <a:gd name="T18" fmla="*/ 0 w 147"/>
              <a:gd name="T19" fmla="*/ 65 h 112"/>
              <a:gd name="T20" fmla="*/ 32 w 147"/>
              <a:gd name="T21" fmla="*/ 65 h 112"/>
              <a:gd name="T22" fmla="*/ 9 w 147"/>
              <a:gd name="T23" fmla="*/ 49 h 112"/>
              <a:gd name="T24" fmla="*/ 0 w 147"/>
              <a:gd name="T25" fmla="*/ 25 h 112"/>
              <a:gd name="T26" fmla="*/ 6 w 147"/>
              <a:gd name="T27" fmla="*/ 7 h 112"/>
              <a:gd name="T28" fmla="*/ 21 w 147"/>
              <a:gd name="T29" fmla="*/ 0 h 112"/>
              <a:gd name="T30" fmla="*/ 32 w 147"/>
              <a:gd name="T31" fmla="*/ 4 h 112"/>
              <a:gd name="T32" fmla="*/ 36 w 147"/>
              <a:gd name="T33" fmla="*/ 15 h 112"/>
              <a:gd name="T34" fmla="*/ 32 w 147"/>
              <a:gd name="T35" fmla="*/ 25 h 112"/>
              <a:gd name="T36" fmla="*/ 21 w 147"/>
              <a:gd name="T37" fmla="*/ 29 h 112"/>
              <a:gd name="T38" fmla="*/ 9 w 147"/>
              <a:gd name="T39" fmla="*/ 23 h 112"/>
              <a:gd name="T40" fmla="*/ 9 w 147"/>
              <a:gd name="T41" fmla="*/ 25 h 112"/>
              <a:gd name="T42" fmla="*/ 18 w 147"/>
              <a:gd name="T43" fmla="*/ 47 h 112"/>
              <a:gd name="T44" fmla="*/ 43 w 147"/>
              <a:gd name="T45" fmla="*/ 59 h 112"/>
              <a:gd name="T46" fmla="*/ 70 w 147"/>
              <a:gd name="T47" fmla="*/ 63 h 112"/>
              <a:gd name="T48" fmla="*/ 125 w 147"/>
              <a:gd name="T49" fmla="*/ 63 h 112"/>
              <a:gd name="T50" fmla="*/ 136 w 147"/>
              <a:gd name="T51" fmla="*/ 31 h 112"/>
              <a:gd name="T52" fmla="*/ 147 w 147"/>
              <a:gd name="T53" fmla="*/ 31 h 112"/>
              <a:gd name="T54" fmla="*/ 147 w 147"/>
              <a:gd name="T55" fmla="*/ 112 h 112"/>
              <a:gd name="T56" fmla="*/ 147 w 147"/>
              <a:gd name="T5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2">
                <a:moveTo>
                  <a:pt x="147" y="112"/>
                </a:moveTo>
                <a:lnTo>
                  <a:pt x="136" y="112"/>
                </a:lnTo>
                <a:cubicBezTo>
                  <a:pt x="136" y="105"/>
                  <a:pt x="135" y="98"/>
                  <a:pt x="134" y="94"/>
                </a:cubicBezTo>
                <a:cubicBezTo>
                  <a:pt x="133" y="89"/>
                  <a:pt x="130" y="86"/>
                  <a:pt x="125" y="86"/>
                </a:cubicBezTo>
                <a:lnTo>
                  <a:pt x="34" y="86"/>
                </a:lnTo>
                <a:cubicBezTo>
                  <a:pt x="28" y="86"/>
                  <a:pt x="24" y="87"/>
                  <a:pt x="21" y="89"/>
                </a:cubicBezTo>
                <a:cubicBezTo>
                  <a:pt x="19" y="91"/>
                  <a:pt x="17" y="93"/>
                  <a:pt x="16" y="97"/>
                </a:cubicBezTo>
                <a:cubicBezTo>
                  <a:pt x="16" y="100"/>
                  <a:pt x="15" y="105"/>
                  <a:pt x="15" y="112"/>
                </a:cubicBezTo>
                <a:lnTo>
                  <a:pt x="4" y="112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49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8"/>
                  <a:pt x="2" y="13"/>
                  <a:pt x="6" y="7"/>
                </a:cubicBezTo>
                <a:cubicBezTo>
                  <a:pt x="10" y="2"/>
                  <a:pt x="15" y="0"/>
                  <a:pt x="21" y="0"/>
                </a:cubicBezTo>
                <a:cubicBezTo>
                  <a:pt x="25" y="0"/>
                  <a:pt x="29" y="1"/>
                  <a:pt x="32" y="4"/>
                </a:cubicBezTo>
                <a:cubicBezTo>
                  <a:pt x="35" y="7"/>
                  <a:pt x="36" y="10"/>
                  <a:pt x="36" y="15"/>
                </a:cubicBezTo>
                <a:cubicBezTo>
                  <a:pt x="36" y="19"/>
                  <a:pt x="35" y="22"/>
                  <a:pt x="32" y="25"/>
                </a:cubicBezTo>
                <a:cubicBezTo>
                  <a:pt x="29" y="28"/>
                  <a:pt x="25" y="29"/>
                  <a:pt x="21" y="29"/>
                </a:cubicBezTo>
                <a:cubicBezTo>
                  <a:pt x="15" y="29"/>
                  <a:pt x="11" y="27"/>
                  <a:pt x="9" y="23"/>
                </a:cubicBezTo>
                <a:lnTo>
                  <a:pt x="9" y="25"/>
                </a:lnTo>
                <a:cubicBezTo>
                  <a:pt x="9" y="34"/>
                  <a:pt x="12" y="41"/>
                  <a:pt x="18" y="47"/>
                </a:cubicBezTo>
                <a:cubicBezTo>
                  <a:pt x="25" y="53"/>
                  <a:pt x="33" y="57"/>
                  <a:pt x="43" y="59"/>
                </a:cubicBezTo>
                <a:cubicBezTo>
                  <a:pt x="52" y="62"/>
                  <a:pt x="62" y="63"/>
                  <a:pt x="70" y="63"/>
                </a:cubicBezTo>
                <a:lnTo>
                  <a:pt x="125" y="63"/>
                </a:lnTo>
                <a:cubicBezTo>
                  <a:pt x="132" y="63"/>
                  <a:pt x="136" y="52"/>
                  <a:pt x="136" y="31"/>
                </a:cubicBezTo>
                <a:lnTo>
                  <a:pt x="147" y="31"/>
                </a:lnTo>
                <a:lnTo>
                  <a:pt x="147" y="112"/>
                </a:lnTo>
                <a:close/>
                <a:moveTo>
                  <a:pt x="147" y="112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Freeform 225"/>
          <p:cNvSpPr>
            <a:spLocks noEditPoints="1"/>
          </p:cNvSpPr>
          <p:nvPr/>
        </p:nvSpPr>
        <p:spPr bwMode="auto">
          <a:xfrm>
            <a:off x="7466013" y="5140326"/>
            <a:ext cx="263525" cy="34925"/>
          </a:xfrm>
          <a:custGeom>
            <a:avLst/>
            <a:gdLst>
              <a:gd name="T0" fmla="*/ 334 w 334"/>
              <a:gd name="T1" fmla="*/ 45 h 45"/>
              <a:gd name="T2" fmla="*/ 0 w 334"/>
              <a:gd name="T3" fmla="*/ 45 h 45"/>
              <a:gd name="T4" fmla="*/ 0 w 334"/>
              <a:gd name="T5" fmla="*/ 0 h 45"/>
              <a:gd name="T6" fmla="*/ 14 w 334"/>
              <a:gd name="T7" fmla="*/ 0 h 45"/>
              <a:gd name="T8" fmla="*/ 14 w 334"/>
              <a:gd name="T9" fmla="*/ 32 h 45"/>
              <a:gd name="T10" fmla="*/ 320 w 334"/>
              <a:gd name="T11" fmla="*/ 32 h 45"/>
              <a:gd name="T12" fmla="*/ 320 w 334"/>
              <a:gd name="T13" fmla="*/ 0 h 45"/>
              <a:gd name="T14" fmla="*/ 334 w 334"/>
              <a:gd name="T15" fmla="*/ 0 h 45"/>
              <a:gd name="T16" fmla="*/ 334 w 334"/>
              <a:gd name="T17" fmla="*/ 45 h 45"/>
              <a:gd name="T18" fmla="*/ 334 w 334"/>
              <a:gd name="T1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45">
                <a:moveTo>
                  <a:pt x="334" y="45"/>
                </a:moveTo>
                <a:lnTo>
                  <a:pt x="0" y="45"/>
                </a:lnTo>
                <a:lnTo>
                  <a:pt x="0" y="0"/>
                </a:lnTo>
                <a:lnTo>
                  <a:pt x="14" y="0"/>
                </a:lnTo>
                <a:lnTo>
                  <a:pt x="14" y="32"/>
                </a:lnTo>
                <a:lnTo>
                  <a:pt x="320" y="32"/>
                </a:lnTo>
                <a:lnTo>
                  <a:pt x="320" y="0"/>
                </a:lnTo>
                <a:lnTo>
                  <a:pt x="334" y="0"/>
                </a:lnTo>
                <a:lnTo>
                  <a:pt x="334" y="45"/>
                </a:lnTo>
                <a:close/>
                <a:moveTo>
                  <a:pt x="334" y="4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Freeform 226"/>
          <p:cNvSpPr>
            <a:spLocks noEditPoints="1"/>
          </p:cNvSpPr>
          <p:nvPr/>
        </p:nvSpPr>
        <p:spPr bwMode="auto">
          <a:xfrm>
            <a:off x="7466013" y="4929188"/>
            <a:ext cx="212725" cy="190500"/>
          </a:xfrm>
          <a:custGeom>
            <a:avLst/>
            <a:gdLst>
              <a:gd name="T0" fmla="*/ 262 w 269"/>
              <a:gd name="T1" fmla="*/ 213 h 240"/>
              <a:gd name="T2" fmla="*/ 259 w 269"/>
              <a:gd name="T3" fmla="*/ 212 h 240"/>
              <a:gd name="T4" fmla="*/ 34 w 269"/>
              <a:gd name="T5" fmla="*/ 61 h 240"/>
              <a:gd name="T6" fmla="*/ 45 w 269"/>
              <a:gd name="T7" fmla="*/ 105 h 240"/>
              <a:gd name="T8" fmla="*/ 32 w 269"/>
              <a:gd name="T9" fmla="*/ 155 h 240"/>
              <a:gd name="T10" fmla="*/ 67 w 269"/>
              <a:gd name="T11" fmla="*/ 148 h 240"/>
              <a:gd name="T12" fmla="*/ 90 w 269"/>
              <a:gd name="T13" fmla="*/ 151 h 240"/>
              <a:gd name="T14" fmla="*/ 111 w 269"/>
              <a:gd name="T15" fmla="*/ 158 h 240"/>
              <a:gd name="T16" fmla="*/ 128 w 269"/>
              <a:gd name="T17" fmla="*/ 172 h 240"/>
              <a:gd name="T18" fmla="*/ 135 w 269"/>
              <a:gd name="T19" fmla="*/ 191 h 240"/>
              <a:gd name="T20" fmla="*/ 124 w 269"/>
              <a:gd name="T21" fmla="*/ 218 h 240"/>
              <a:gd name="T22" fmla="*/ 98 w 269"/>
              <a:gd name="T23" fmla="*/ 235 h 240"/>
              <a:gd name="T24" fmla="*/ 67 w 269"/>
              <a:gd name="T25" fmla="*/ 240 h 240"/>
              <a:gd name="T26" fmla="*/ 37 w 269"/>
              <a:gd name="T27" fmla="*/ 235 h 240"/>
              <a:gd name="T28" fmla="*/ 11 w 269"/>
              <a:gd name="T29" fmla="*/ 218 h 240"/>
              <a:gd name="T30" fmla="*/ 0 w 269"/>
              <a:gd name="T31" fmla="*/ 191 h 240"/>
              <a:gd name="T32" fmla="*/ 10 w 269"/>
              <a:gd name="T33" fmla="*/ 168 h 240"/>
              <a:gd name="T34" fmla="*/ 37 w 269"/>
              <a:gd name="T35" fmla="*/ 105 h 240"/>
              <a:gd name="T36" fmla="*/ 28 w 269"/>
              <a:gd name="T37" fmla="*/ 68 h 240"/>
              <a:gd name="T38" fmla="*/ 3 w 269"/>
              <a:gd name="T39" fmla="*/ 40 h 240"/>
              <a:gd name="T40" fmla="*/ 0 w 269"/>
              <a:gd name="T41" fmla="*/ 35 h 240"/>
              <a:gd name="T42" fmla="*/ 2 w 269"/>
              <a:gd name="T43" fmla="*/ 30 h 240"/>
              <a:gd name="T44" fmla="*/ 7 w 269"/>
              <a:gd name="T45" fmla="*/ 28 h 240"/>
              <a:gd name="T46" fmla="*/ 10 w 269"/>
              <a:gd name="T47" fmla="*/ 29 h 240"/>
              <a:gd name="T48" fmla="*/ 267 w 269"/>
              <a:gd name="T49" fmla="*/ 201 h 240"/>
              <a:gd name="T50" fmla="*/ 269 w 269"/>
              <a:gd name="T51" fmla="*/ 206 h 240"/>
              <a:gd name="T52" fmla="*/ 267 w 269"/>
              <a:gd name="T53" fmla="*/ 211 h 240"/>
              <a:gd name="T54" fmla="*/ 262 w 269"/>
              <a:gd name="T55" fmla="*/ 213 h 240"/>
              <a:gd name="T56" fmla="*/ 126 w 269"/>
              <a:gd name="T57" fmla="*/ 191 h 240"/>
              <a:gd name="T58" fmla="*/ 106 w 269"/>
              <a:gd name="T59" fmla="*/ 166 h 240"/>
              <a:gd name="T60" fmla="*/ 67 w 269"/>
              <a:gd name="T61" fmla="*/ 158 h 240"/>
              <a:gd name="T62" fmla="*/ 43 w 269"/>
              <a:gd name="T63" fmla="*/ 161 h 240"/>
              <a:gd name="T64" fmla="*/ 19 w 269"/>
              <a:gd name="T65" fmla="*/ 172 h 240"/>
              <a:gd name="T66" fmla="*/ 9 w 269"/>
              <a:gd name="T67" fmla="*/ 191 h 240"/>
              <a:gd name="T68" fmla="*/ 27 w 269"/>
              <a:gd name="T69" fmla="*/ 213 h 240"/>
              <a:gd name="T70" fmla="*/ 68 w 269"/>
              <a:gd name="T71" fmla="*/ 218 h 240"/>
              <a:gd name="T72" fmla="*/ 107 w 269"/>
              <a:gd name="T73" fmla="*/ 213 h 240"/>
              <a:gd name="T74" fmla="*/ 126 w 269"/>
              <a:gd name="T75" fmla="*/ 191 h 240"/>
              <a:gd name="T76" fmla="*/ 269 w 269"/>
              <a:gd name="T77" fmla="*/ 43 h 240"/>
              <a:gd name="T78" fmla="*/ 259 w 269"/>
              <a:gd name="T79" fmla="*/ 70 h 240"/>
              <a:gd name="T80" fmla="*/ 233 w 269"/>
              <a:gd name="T81" fmla="*/ 87 h 240"/>
              <a:gd name="T82" fmla="*/ 202 w 269"/>
              <a:gd name="T83" fmla="*/ 93 h 240"/>
              <a:gd name="T84" fmla="*/ 171 w 269"/>
              <a:gd name="T85" fmla="*/ 87 h 240"/>
              <a:gd name="T86" fmla="*/ 145 w 269"/>
              <a:gd name="T87" fmla="*/ 70 h 240"/>
              <a:gd name="T88" fmla="*/ 135 w 269"/>
              <a:gd name="T89" fmla="*/ 43 h 240"/>
              <a:gd name="T90" fmla="*/ 146 w 269"/>
              <a:gd name="T91" fmla="*/ 19 h 240"/>
              <a:gd name="T92" fmla="*/ 172 w 269"/>
              <a:gd name="T93" fmla="*/ 5 h 240"/>
              <a:gd name="T94" fmla="*/ 202 w 269"/>
              <a:gd name="T95" fmla="*/ 0 h 240"/>
              <a:gd name="T96" fmla="*/ 224 w 269"/>
              <a:gd name="T97" fmla="*/ 3 h 240"/>
              <a:gd name="T98" fmla="*/ 246 w 269"/>
              <a:gd name="T99" fmla="*/ 11 h 240"/>
              <a:gd name="T100" fmla="*/ 262 w 269"/>
              <a:gd name="T101" fmla="*/ 24 h 240"/>
              <a:gd name="T102" fmla="*/ 269 w 269"/>
              <a:gd name="T103" fmla="*/ 43 h 240"/>
              <a:gd name="T104" fmla="*/ 260 w 269"/>
              <a:gd name="T105" fmla="*/ 43 h 240"/>
              <a:gd name="T106" fmla="*/ 250 w 269"/>
              <a:gd name="T107" fmla="*/ 25 h 240"/>
              <a:gd name="T108" fmla="*/ 226 w 269"/>
              <a:gd name="T109" fmla="*/ 13 h 240"/>
              <a:gd name="T110" fmla="*/ 202 w 269"/>
              <a:gd name="T111" fmla="*/ 10 h 240"/>
              <a:gd name="T112" fmla="*/ 163 w 269"/>
              <a:gd name="T113" fmla="*/ 19 h 240"/>
              <a:gd name="T114" fmla="*/ 143 w 269"/>
              <a:gd name="T115" fmla="*/ 43 h 240"/>
              <a:gd name="T116" fmla="*/ 162 w 269"/>
              <a:gd name="T117" fmla="*/ 65 h 240"/>
              <a:gd name="T118" fmla="*/ 202 w 269"/>
              <a:gd name="T119" fmla="*/ 71 h 240"/>
              <a:gd name="T120" fmla="*/ 242 w 269"/>
              <a:gd name="T121" fmla="*/ 65 h 240"/>
              <a:gd name="T122" fmla="*/ 260 w 269"/>
              <a:gd name="T123" fmla="*/ 43 h 240"/>
              <a:gd name="T124" fmla="*/ 260 w 269"/>
              <a:gd name="T125" fmla="*/ 4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9" h="240">
                <a:moveTo>
                  <a:pt x="262" y="213"/>
                </a:moveTo>
                <a:cubicBezTo>
                  <a:pt x="261" y="213"/>
                  <a:pt x="260" y="212"/>
                  <a:pt x="259" y="212"/>
                </a:cubicBezTo>
                <a:lnTo>
                  <a:pt x="34" y="61"/>
                </a:lnTo>
                <a:cubicBezTo>
                  <a:pt x="41" y="74"/>
                  <a:pt x="45" y="89"/>
                  <a:pt x="45" y="105"/>
                </a:cubicBezTo>
                <a:cubicBezTo>
                  <a:pt x="45" y="122"/>
                  <a:pt x="41" y="139"/>
                  <a:pt x="32" y="155"/>
                </a:cubicBezTo>
                <a:cubicBezTo>
                  <a:pt x="42" y="150"/>
                  <a:pt x="54" y="148"/>
                  <a:pt x="67" y="148"/>
                </a:cubicBezTo>
                <a:cubicBezTo>
                  <a:pt x="75" y="148"/>
                  <a:pt x="82" y="149"/>
                  <a:pt x="90" y="151"/>
                </a:cubicBezTo>
                <a:cubicBezTo>
                  <a:pt x="97" y="152"/>
                  <a:pt x="104" y="155"/>
                  <a:pt x="111" y="158"/>
                </a:cubicBezTo>
                <a:cubicBezTo>
                  <a:pt x="118" y="162"/>
                  <a:pt x="124" y="166"/>
                  <a:pt x="128" y="172"/>
                </a:cubicBezTo>
                <a:cubicBezTo>
                  <a:pt x="133" y="177"/>
                  <a:pt x="135" y="184"/>
                  <a:pt x="135" y="191"/>
                </a:cubicBezTo>
                <a:cubicBezTo>
                  <a:pt x="135" y="201"/>
                  <a:pt x="131" y="210"/>
                  <a:pt x="124" y="218"/>
                </a:cubicBezTo>
                <a:cubicBezTo>
                  <a:pt x="117" y="225"/>
                  <a:pt x="109" y="231"/>
                  <a:pt x="98" y="235"/>
                </a:cubicBezTo>
                <a:cubicBezTo>
                  <a:pt x="88" y="238"/>
                  <a:pt x="78" y="240"/>
                  <a:pt x="67" y="240"/>
                </a:cubicBezTo>
                <a:cubicBezTo>
                  <a:pt x="58" y="240"/>
                  <a:pt x="47" y="238"/>
                  <a:pt x="37" y="235"/>
                </a:cubicBezTo>
                <a:cubicBezTo>
                  <a:pt x="26" y="231"/>
                  <a:pt x="18" y="225"/>
                  <a:pt x="11" y="218"/>
                </a:cubicBezTo>
                <a:cubicBezTo>
                  <a:pt x="4" y="210"/>
                  <a:pt x="0" y="201"/>
                  <a:pt x="0" y="191"/>
                </a:cubicBezTo>
                <a:cubicBezTo>
                  <a:pt x="0" y="183"/>
                  <a:pt x="4" y="175"/>
                  <a:pt x="10" y="168"/>
                </a:cubicBezTo>
                <a:cubicBezTo>
                  <a:pt x="28" y="151"/>
                  <a:pt x="37" y="129"/>
                  <a:pt x="37" y="105"/>
                </a:cubicBezTo>
                <a:cubicBezTo>
                  <a:pt x="37" y="92"/>
                  <a:pt x="34" y="79"/>
                  <a:pt x="28" y="68"/>
                </a:cubicBezTo>
                <a:cubicBezTo>
                  <a:pt x="22" y="57"/>
                  <a:pt x="14" y="47"/>
                  <a:pt x="3" y="40"/>
                </a:cubicBezTo>
                <a:cubicBezTo>
                  <a:pt x="1" y="39"/>
                  <a:pt x="0" y="37"/>
                  <a:pt x="0" y="35"/>
                </a:cubicBezTo>
                <a:cubicBezTo>
                  <a:pt x="0" y="33"/>
                  <a:pt x="1" y="31"/>
                  <a:pt x="2" y="30"/>
                </a:cubicBezTo>
                <a:cubicBezTo>
                  <a:pt x="3" y="29"/>
                  <a:pt x="5" y="28"/>
                  <a:pt x="7" y="28"/>
                </a:cubicBezTo>
                <a:cubicBezTo>
                  <a:pt x="8" y="28"/>
                  <a:pt x="9" y="28"/>
                  <a:pt x="10" y="29"/>
                </a:cubicBezTo>
                <a:lnTo>
                  <a:pt x="267" y="201"/>
                </a:lnTo>
                <a:cubicBezTo>
                  <a:pt x="268" y="202"/>
                  <a:pt x="269" y="204"/>
                  <a:pt x="269" y="206"/>
                </a:cubicBezTo>
                <a:cubicBezTo>
                  <a:pt x="269" y="208"/>
                  <a:pt x="268" y="209"/>
                  <a:pt x="267" y="211"/>
                </a:cubicBezTo>
                <a:cubicBezTo>
                  <a:pt x="266" y="212"/>
                  <a:pt x="264" y="213"/>
                  <a:pt x="262" y="213"/>
                </a:cubicBezTo>
                <a:close/>
                <a:moveTo>
                  <a:pt x="126" y="191"/>
                </a:moveTo>
                <a:cubicBezTo>
                  <a:pt x="126" y="180"/>
                  <a:pt x="119" y="172"/>
                  <a:pt x="106" y="166"/>
                </a:cubicBezTo>
                <a:cubicBezTo>
                  <a:pt x="93" y="161"/>
                  <a:pt x="80" y="158"/>
                  <a:pt x="67" y="158"/>
                </a:cubicBezTo>
                <a:cubicBezTo>
                  <a:pt x="60" y="158"/>
                  <a:pt x="52" y="159"/>
                  <a:pt x="43" y="161"/>
                </a:cubicBezTo>
                <a:cubicBezTo>
                  <a:pt x="33" y="163"/>
                  <a:pt x="25" y="167"/>
                  <a:pt x="19" y="172"/>
                </a:cubicBezTo>
                <a:cubicBezTo>
                  <a:pt x="12" y="177"/>
                  <a:pt x="9" y="183"/>
                  <a:pt x="9" y="191"/>
                </a:cubicBezTo>
                <a:cubicBezTo>
                  <a:pt x="9" y="202"/>
                  <a:pt x="15" y="209"/>
                  <a:pt x="27" y="213"/>
                </a:cubicBezTo>
                <a:cubicBezTo>
                  <a:pt x="40" y="217"/>
                  <a:pt x="53" y="218"/>
                  <a:pt x="68" y="218"/>
                </a:cubicBezTo>
                <a:cubicBezTo>
                  <a:pt x="82" y="218"/>
                  <a:pt x="95" y="217"/>
                  <a:pt x="107" y="213"/>
                </a:cubicBezTo>
                <a:cubicBezTo>
                  <a:pt x="120" y="209"/>
                  <a:pt x="126" y="202"/>
                  <a:pt x="126" y="191"/>
                </a:cubicBezTo>
                <a:close/>
                <a:moveTo>
                  <a:pt x="269" y="43"/>
                </a:moveTo>
                <a:cubicBezTo>
                  <a:pt x="269" y="54"/>
                  <a:pt x="266" y="63"/>
                  <a:pt x="259" y="70"/>
                </a:cubicBezTo>
                <a:cubicBezTo>
                  <a:pt x="252" y="78"/>
                  <a:pt x="243" y="83"/>
                  <a:pt x="233" y="87"/>
                </a:cubicBezTo>
                <a:cubicBezTo>
                  <a:pt x="222" y="91"/>
                  <a:pt x="212" y="93"/>
                  <a:pt x="202" y="93"/>
                </a:cubicBezTo>
                <a:cubicBezTo>
                  <a:pt x="192" y="93"/>
                  <a:pt x="182" y="91"/>
                  <a:pt x="171" y="87"/>
                </a:cubicBezTo>
                <a:cubicBezTo>
                  <a:pt x="161" y="83"/>
                  <a:pt x="152" y="78"/>
                  <a:pt x="145" y="70"/>
                </a:cubicBezTo>
                <a:cubicBezTo>
                  <a:pt x="138" y="63"/>
                  <a:pt x="135" y="54"/>
                  <a:pt x="135" y="43"/>
                </a:cubicBezTo>
                <a:cubicBezTo>
                  <a:pt x="135" y="34"/>
                  <a:pt x="138" y="26"/>
                  <a:pt x="146" y="19"/>
                </a:cubicBezTo>
                <a:cubicBezTo>
                  <a:pt x="153" y="13"/>
                  <a:pt x="162" y="8"/>
                  <a:pt x="172" y="5"/>
                </a:cubicBezTo>
                <a:cubicBezTo>
                  <a:pt x="182" y="2"/>
                  <a:pt x="192" y="0"/>
                  <a:pt x="202" y="0"/>
                </a:cubicBezTo>
                <a:cubicBezTo>
                  <a:pt x="209" y="0"/>
                  <a:pt x="216" y="1"/>
                  <a:pt x="224" y="3"/>
                </a:cubicBezTo>
                <a:cubicBezTo>
                  <a:pt x="231" y="5"/>
                  <a:pt x="239" y="7"/>
                  <a:pt x="246" y="11"/>
                </a:cubicBezTo>
                <a:cubicBezTo>
                  <a:pt x="252" y="14"/>
                  <a:pt x="258" y="19"/>
                  <a:pt x="262" y="24"/>
                </a:cubicBezTo>
                <a:cubicBezTo>
                  <a:pt x="267" y="29"/>
                  <a:pt x="269" y="36"/>
                  <a:pt x="269" y="43"/>
                </a:cubicBezTo>
                <a:close/>
                <a:moveTo>
                  <a:pt x="260" y="43"/>
                </a:moveTo>
                <a:cubicBezTo>
                  <a:pt x="260" y="36"/>
                  <a:pt x="257" y="30"/>
                  <a:pt x="250" y="25"/>
                </a:cubicBezTo>
                <a:cubicBezTo>
                  <a:pt x="244" y="19"/>
                  <a:pt x="236" y="16"/>
                  <a:pt x="226" y="13"/>
                </a:cubicBezTo>
                <a:cubicBezTo>
                  <a:pt x="217" y="11"/>
                  <a:pt x="209" y="10"/>
                  <a:pt x="202" y="10"/>
                </a:cubicBezTo>
                <a:cubicBezTo>
                  <a:pt x="189" y="10"/>
                  <a:pt x="176" y="13"/>
                  <a:pt x="163" y="19"/>
                </a:cubicBezTo>
                <a:cubicBezTo>
                  <a:pt x="150" y="24"/>
                  <a:pt x="143" y="32"/>
                  <a:pt x="143" y="43"/>
                </a:cubicBezTo>
                <a:cubicBezTo>
                  <a:pt x="143" y="54"/>
                  <a:pt x="149" y="62"/>
                  <a:pt x="162" y="65"/>
                </a:cubicBezTo>
                <a:cubicBezTo>
                  <a:pt x="174" y="69"/>
                  <a:pt x="187" y="71"/>
                  <a:pt x="202" y="71"/>
                </a:cubicBezTo>
                <a:cubicBezTo>
                  <a:pt x="216" y="71"/>
                  <a:pt x="229" y="69"/>
                  <a:pt x="242" y="65"/>
                </a:cubicBezTo>
                <a:cubicBezTo>
                  <a:pt x="254" y="61"/>
                  <a:pt x="260" y="54"/>
                  <a:pt x="260" y="43"/>
                </a:cubicBezTo>
                <a:close/>
                <a:moveTo>
                  <a:pt x="260" y="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" name="Freeform 227"/>
          <p:cNvSpPr>
            <a:spLocks noEditPoints="1"/>
          </p:cNvSpPr>
          <p:nvPr/>
        </p:nvSpPr>
        <p:spPr bwMode="auto">
          <a:xfrm>
            <a:off x="7466013" y="4875213"/>
            <a:ext cx="263525" cy="36513"/>
          </a:xfrm>
          <a:custGeom>
            <a:avLst/>
            <a:gdLst>
              <a:gd name="T0" fmla="*/ 334 w 334"/>
              <a:gd name="T1" fmla="*/ 46 h 46"/>
              <a:gd name="T2" fmla="*/ 320 w 334"/>
              <a:gd name="T3" fmla="*/ 46 h 46"/>
              <a:gd name="T4" fmla="*/ 320 w 334"/>
              <a:gd name="T5" fmla="*/ 13 h 46"/>
              <a:gd name="T6" fmla="*/ 14 w 334"/>
              <a:gd name="T7" fmla="*/ 13 h 46"/>
              <a:gd name="T8" fmla="*/ 14 w 334"/>
              <a:gd name="T9" fmla="*/ 46 h 46"/>
              <a:gd name="T10" fmla="*/ 0 w 334"/>
              <a:gd name="T11" fmla="*/ 46 h 46"/>
              <a:gd name="T12" fmla="*/ 0 w 334"/>
              <a:gd name="T13" fmla="*/ 0 h 46"/>
              <a:gd name="T14" fmla="*/ 334 w 334"/>
              <a:gd name="T15" fmla="*/ 0 h 46"/>
              <a:gd name="T16" fmla="*/ 334 w 334"/>
              <a:gd name="T17" fmla="*/ 46 h 46"/>
              <a:gd name="T18" fmla="*/ 334 w 334"/>
              <a:gd name="T1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46">
                <a:moveTo>
                  <a:pt x="334" y="46"/>
                </a:moveTo>
                <a:lnTo>
                  <a:pt x="320" y="46"/>
                </a:lnTo>
                <a:lnTo>
                  <a:pt x="320" y="13"/>
                </a:lnTo>
                <a:lnTo>
                  <a:pt x="14" y="13"/>
                </a:lnTo>
                <a:lnTo>
                  <a:pt x="14" y="46"/>
                </a:lnTo>
                <a:lnTo>
                  <a:pt x="0" y="46"/>
                </a:lnTo>
                <a:lnTo>
                  <a:pt x="0" y="0"/>
                </a:lnTo>
                <a:lnTo>
                  <a:pt x="334" y="0"/>
                </a:lnTo>
                <a:lnTo>
                  <a:pt x="334" y="46"/>
                </a:lnTo>
                <a:close/>
                <a:moveTo>
                  <a:pt x="334" y="4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Line 228"/>
          <p:cNvSpPr>
            <a:spLocks noChangeShapeType="1"/>
          </p:cNvSpPr>
          <p:nvPr/>
        </p:nvSpPr>
        <p:spPr bwMode="auto">
          <a:xfrm flipV="1">
            <a:off x="7988300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" name="Line 229"/>
          <p:cNvSpPr>
            <a:spLocks noChangeShapeType="1"/>
          </p:cNvSpPr>
          <p:nvPr/>
        </p:nvSpPr>
        <p:spPr bwMode="auto">
          <a:xfrm flipV="1">
            <a:off x="9636125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Line 230"/>
          <p:cNvSpPr>
            <a:spLocks noChangeShapeType="1"/>
          </p:cNvSpPr>
          <p:nvPr/>
        </p:nvSpPr>
        <p:spPr bwMode="auto">
          <a:xfrm>
            <a:off x="7988300" y="619918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" name="Line 231"/>
          <p:cNvSpPr>
            <a:spLocks noChangeShapeType="1"/>
          </p:cNvSpPr>
          <p:nvPr/>
        </p:nvSpPr>
        <p:spPr bwMode="auto">
          <a:xfrm flipH="1">
            <a:off x="9620250" y="619918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Line 232"/>
          <p:cNvSpPr>
            <a:spLocks noChangeShapeType="1"/>
          </p:cNvSpPr>
          <p:nvPr/>
        </p:nvSpPr>
        <p:spPr bwMode="auto">
          <a:xfrm>
            <a:off x="7988300" y="564991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Line 233"/>
          <p:cNvSpPr>
            <a:spLocks noChangeShapeType="1"/>
          </p:cNvSpPr>
          <p:nvPr/>
        </p:nvSpPr>
        <p:spPr bwMode="auto">
          <a:xfrm flipH="1">
            <a:off x="9620250" y="564991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4" name="Line 234"/>
          <p:cNvSpPr>
            <a:spLocks noChangeShapeType="1"/>
          </p:cNvSpPr>
          <p:nvPr/>
        </p:nvSpPr>
        <p:spPr bwMode="auto">
          <a:xfrm>
            <a:off x="7988300" y="510063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" name="Line 235"/>
          <p:cNvSpPr>
            <a:spLocks noChangeShapeType="1"/>
          </p:cNvSpPr>
          <p:nvPr/>
        </p:nvSpPr>
        <p:spPr bwMode="auto">
          <a:xfrm flipH="1">
            <a:off x="9620250" y="510063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" name="Line 236"/>
          <p:cNvSpPr>
            <a:spLocks noChangeShapeType="1"/>
          </p:cNvSpPr>
          <p:nvPr/>
        </p:nvSpPr>
        <p:spPr bwMode="auto">
          <a:xfrm>
            <a:off x="7988300" y="455136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" name="Line 237"/>
          <p:cNvSpPr>
            <a:spLocks noChangeShapeType="1"/>
          </p:cNvSpPr>
          <p:nvPr/>
        </p:nvSpPr>
        <p:spPr bwMode="auto">
          <a:xfrm flipH="1">
            <a:off x="9620250" y="455136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" name="Freeform 238"/>
          <p:cNvSpPr>
            <a:spLocks noEditPoints="1"/>
          </p:cNvSpPr>
          <p:nvPr/>
        </p:nvSpPr>
        <p:spPr bwMode="auto">
          <a:xfrm>
            <a:off x="7805738" y="6099176"/>
            <a:ext cx="100013" cy="161925"/>
          </a:xfrm>
          <a:custGeom>
            <a:avLst/>
            <a:gdLst>
              <a:gd name="T0" fmla="*/ 63 w 126"/>
              <a:gd name="T1" fmla="*/ 206 h 206"/>
              <a:gd name="T2" fmla="*/ 13 w 126"/>
              <a:gd name="T3" fmla="*/ 176 h 206"/>
              <a:gd name="T4" fmla="*/ 0 w 126"/>
              <a:gd name="T5" fmla="*/ 104 h 206"/>
              <a:gd name="T6" fmla="*/ 5 w 126"/>
              <a:gd name="T7" fmla="*/ 55 h 206"/>
              <a:gd name="T8" fmla="*/ 24 w 126"/>
              <a:gd name="T9" fmla="*/ 16 h 206"/>
              <a:gd name="T10" fmla="*/ 63 w 126"/>
              <a:gd name="T11" fmla="*/ 0 h 206"/>
              <a:gd name="T12" fmla="*/ 95 w 126"/>
              <a:gd name="T13" fmla="*/ 10 h 206"/>
              <a:gd name="T14" fmla="*/ 115 w 126"/>
              <a:gd name="T15" fmla="*/ 35 h 206"/>
              <a:gd name="T16" fmla="*/ 124 w 126"/>
              <a:gd name="T17" fmla="*/ 68 h 206"/>
              <a:gd name="T18" fmla="*/ 126 w 126"/>
              <a:gd name="T19" fmla="*/ 104 h 206"/>
              <a:gd name="T20" fmla="*/ 121 w 126"/>
              <a:gd name="T21" fmla="*/ 152 h 206"/>
              <a:gd name="T22" fmla="*/ 102 w 126"/>
              <a:gd name="T23" fmla="*/ 191 h 206"/>
              <a:gd name="T24" fmla="*/ 63 w 126"/>
              <a:gd name="T25" fmla="*/ 206 h 206"/>
              <a:gd name="T26" fmla="*/ 63 w 126"/>
              <a:gd name="T27" fmla="*/ 199 h 206"/>
              <a:gd name="T28" fmla="*/ 88 w 126"/>
              <a:gd name="T29" fmla="*/ 182 h 206"/>
              <a:gd name="T30" fmla="*/ 98 w 126"/>
              <a:gd name="T31" fmla="*/ 144 h 206"/>
              <a:gd name="T32" fmla="*/ 100 w 126"/>
              <a:gd name="T33" fmla="*/ 99 h 206"/>
              <a:gd name="T34" fmla="*/ 98 w 126"/>
              <a:gd name="T35" fmla="*/ 58 h 206"/>
              <a:gd name="T36" fmla="*/ 88 w 126"/>
              <a:gd name="T37" fmla="*/ 23 h 206"/>
              <a:gd name="T38" fmla="*/ 63 w 126"/>
              <a:gd name="T39" fmla="*/ 8 h 206"/>
              <a:gd name="T40" fmla="*/ 38 w 126"/>
              <a:gd name="T41" fmla="*/ 24 h 206"/>
              <a:gd name="T42" fmla="*/ 28 w 126"/>
              <a:gd name="T43" fmla="*/ 58 h 206"/>
              <a:gd name="T44" fmla="*/ 26 w 126"/>
              <a:gd name="T45" fmla="*/ 99 h 206"/>
              <a:gd name="T46" fmla="*/ 27 w 126"/>
              <a:gd name="T47" fmla="*/ 131 h 206"/>
              <a:gd name="T48" fmla="*/ 31 w 126"/>
              <a:gd name="T49" fmla="*/ 162 h 206"/>
              <a:gd name="T50" fmla="*/ 42 w 126"/>
              <a:gd name="T51" fmla="*/ 188 h 206"/>
              <a:gd name="T52" fmla="*/ 63 w 126"/>
              <a:gd name="T53" fmla="*/ 199 h 206"/>
              <a:gd name="T54" fmla="*/ 63 w 126"/>
              <a:gd name="T55" fmla="*/ 19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6">
                <a:moveTo>
                  <a:pt x="63" y="206"/>
                </a:moveTo>
                <a:cubicBezTo>
                  <a:pt x="39" y="206"/>
                  <a:pt x="22" y="196"/>
                  <a:pt x="13" y="176"/>
                </a:cubicBezTo>
                <a:cubicBezTo>
                  <a:pt x="4" y="156"/>
                  <a:pt x="0" y="132"/>
                  <a:pt x="0" y="104"/>
                </a:cubicBezTo>
                <a:cubicBezTo>
                  <a:pt x="0" y="87"/>
                  <a:pt x="1" y="71"/>
                  <a:pt x="5" y="55"/>
                </a:cubicBezTo>
                <a:cubicBezTo>
                  <a:pt x="8" y="40"/>
                  <a:pt x="14" y="27"/>
                  <a:pt x="24" y="16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3"/>
                  <a:pt x="95" y="10"/>
                </a:cubicBezTo>
                <a:cubicBezTo>
                  <a:pt x="104" y="16"/>
                  <a:pt x="110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5" y="79"/>
                  <a:pt x="126" y="91"/>
                  <a:pt x="126" y="104"/>
                </a:cubicBezTo>
                <a:cubicBezTo>
                  <a:pt x="126" y="121"/>
                  <a:pt x="124" y="138"/>
                  <a:pt x="121" y="152"/>
                </a:cubicBezTo>
                <a:cubicBezTo>
                  <a:pt x="118" y="167"/>
                  <a:pt x="112" y="180"/>
                  <a:pt x="102" y="191"/>
                </a:cubicBezTo>
                <a:cubicBezTo>
                  <a:pt x="93" y="201"/>
                  <a:pt x="80" y="206"/>
                  <a:pt x="63" y="206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7" y="158"/>
                  <a:pt x="98" y="144"/>
                </a:cubicBezTo>
                <a:cubicBezTo>
                  <a:pt x="99" y="130"/>
                  <a:pt x="100" y="115"/>
                  <a:pt x="100" y="99"/>
                </a:cubicBezTo>
                <a:cubicBezTo>
                  <a:pt x="100" y="84"/>
                  <a:pt x="99" y="70"/>
                  <a:pt x="98" y="58"/>
                </a:cubicBezTo>
                <a:cubicBezTo>
                  <a:pt x="97" y="45"/>
                  <a:pt x="93" y="34"/>
                  <a:pt x="88" y="23"/>
                </a:cubicBezTo>
                <a:cubicBezTo>
                  <a:pt x="83" y="13"/>
                  <a:pt x="74" y="8"/>
                  <a:pt x="63" y="8"/>
                </a:cubicBezTo>
                <a:cubicBezTo>
                  <a:pt x="52" y="8"/>
                  <a:pt x="43" y="13"/>
                  <a:pt x="38" y="24"/>
                </a:cubicBezTo>
                <a:cubicBezTo>
                  <a:pt x="32" y="34"/>
                  <a:pt x="29" y="45"/>
                  <a:pt x="28" y="58"/>
                </a:cubicBezTo>
                <a:cubicBezTo>
                  <a:pt x="26" y="70"/>
                  <a:pt x="26" y="84"/>
                  <a:pt x="26" y="99"/>
                </a:cubicBezTo>
                <a:cubicBezTo>
                  <a:pt x="26" y="110"/>
                  <a:pt x="26" y="121"/>
                  <a:pt x="27" y="131"/>
                </a:cubicBezTo>
                <a:cubicBezTo>
                  <a:pt x="27" y="141"/>
                  <a:pt x="29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" name="Freeform 239"/>
          <p:cNvSpPr>
            <a:spLocks noEditPoints="1"/>
          </p:cNvSpPr>
          <p:nvPr/>
        </p:nvSpPr>
        <p:spPr bwMode="auto">
          <a:xfrm>
            <a:off x="7816850" y="5549901"/>
            <a:ext cx="79375" cy="157163"/>
          </a:xfrm>
          <a:custGeom>
            <a:avLst/>
            <a:gdLst>
              <a:gd name="T0" fmla="*/ 2 w 100"/>
              <a:gd name="T1" fmla="*/ 200 h 200"/>
              <a:gd name="T2" fmla="*/ 2 w 100"/>
              <a:gd name="T3" fmla="*/ 189 h 200"/>
              <a:gd name="T4" fmla="*/ 39 w 100"/>
              <a:gd name="T5" fmla="*/ 180 h 200"/>
              <a:gd name="T6" fmla="*/ 39 w 100"/>
              <a:gd name="T7" fmla="*/ 22 h 200"/>
              <a:gd name="T8" fmla="*/ 0 w 100"/>
              <a:gd name="T9" fmla="*/ 30 h 200"/>
              <a:gd name="T10" fmla="*/ 0 w 100"/>
              <a:gd name="T11" fmla="*/ 19 h 200"/>
              <a:gd name="T12" fmla="*/ 56 w 100"/>
              <a:gd name="T13" fmla="*/ 0 h 200"/>
              <a:gd name="T14" fmla="*/ 60 w 100"/>
              <a:gd name="T15" fmla="*/ 0 h 200"/>
              <a:gd name="T16" fmla="*/ 62 w 100"/>
              <a:gd name="T17" fmla="*/ 1 h 200"/>
              <a:gd name="T18" fmla="*/ 63 w 100"/>
              <a:gd name="T19" fmla="*/ 3 h 200"/>
              <a:gd name="T20" fmla="*/ 63 w 100"/>
              <a:gd name="T21" fmla="*/ 180 h 200"/>
              <a:gd name="T22" fmla="*/ 100 w 100"/>
              <a:gd name="T23" fmla="*/ 189 h 200"/>
              <a:gd name="T24" fmla="*/ 100 w 100"/>
              <a:gd name="T25" fmla="*/ 200 h 200"/>
              <a:gd name="T26" fmla="*/ 2 w 100"/>
              <a:gd name="T27" fmla="*/ 200 h 200"/>
              <a:gd name="T28" fmla="*/ 2 w 100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200">
                <a:moveTo>
                  <a:pt x="2" y="200"/>
                </a:moveTo>
                <a:lnTo>
                  <a:pt x="2" y="189"/>
                </a:lnTo>
                <a:cubicBezTo>
                  <a:pt x="27" y="189"/>
                  <a:pt x="39" y="186"/>
                  <a:pt x="39" y="180"/>
                </a:cubicBezTo>
                <a:lnTo>
                  <a:pt x="39" y="22"/>
                </a:lnTo>
                <a:cubicBezTo>
                  <a:pt x="29" y="28"/>
                  <a:pt x="16" y="30"/>
                  <a:pt x="0" y="30"/>
                </a:cubicBezTo>
                <a:lnTo>
                  <a:pt x="0" y="19"/>
                </a:lnTo>
                <a:cubicBezTo>
                  <a:pt x="25" y="19"/>
                  <a:pt x="43" y="13"/>
                  <a:pt x="56" y="0"/>
                </a:cubicBezTo>
                <a:lnTo>
                  <a:pt x="60" y="0"/>
                </a:lnTo>
                <a:cubicBezTo>
                  <a:pt x="61" y="0"/>
                  <a:pt x="61" y="1"/>
                  <a:pt x="62" y="1"/>
                </a:cubicBezTo>
                <a:cubicBezTo>
                  <a:pt x="63" y="2"/>
                  <a:pt x="63" y="2"/>
                  <a:pt x="63" y="3"/>
                </a:cubicBezTo>
                <a:lnTo>
                  <a:pt x="63" y="180"/>
                </a:lnTo>
                <a:cubicBezTo>
                  <a:pt x="63" y="186"/>
                  <a:pt x="75" y="189"/>
                  <a:pt x="100" y="189"/>
                </a:cubicBezTo>
                <a:lnTo>
                  <a:pt x="100" y="200"/>
                </a:lnTo>
                <a:lnTo>
                  <a:pt x="2" y="200"/>
                </a:lnTo>
                <a:close/>
                <a:moveTo>
                  <a:pt x="2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" name="Freeform 240"/>
          <p:cNvSpPr>
            <a:spLocks noEditPoints="1"/>
          </p:cNvSpPr>
          <p:nvPr/>
        </p:nvSpPr>
        <p:spPr bwMode="auto">
          <a:xfrm>
            <a:off x="7808913" y="5000626"/>
            <a:ext cx="93663" cy="157163"/>
          </a:xfrm>
          <a:custGeom>
            <a:avLst/>
            <a:gdLst>
              <a:gd name="T0" fmla="*/ 0 w 120"/>
              <a:gd name="T1" fmla="*/ 200 h 200"/>
              <a:gd name="T2" fmla="*/ 0 w 120"/>
              <a:gd name="T3" fmla="*/ 192 h 200"/>
              <a:gd name="T4" fmla="*/ 1 w 120"/>
              <a:gd name="T5" fmla="*/ 191 h 200"/>
              <a:gd name="T6" fmla="*/ 47 w 120"/>
              <a:gd name="T7" fmla="*/ 139 h 200"/>
              <a:gd name="T8" fmla="*/ 64 w 120"/>
              <a:gd name="T9" fmla="*/ 120 h 200"/>
              <a:gd name="T10" fmla="*/ 77 w 120"/>
              <a:gd name="T11" fmla="*/ 102 h 200"/>
              <a:gd name="T12" fmla="*/ 87 w 120"/>
              <a:gd name="T13" fmla="*/ 81 h 200"/>
              <a:gd name="T14" fmla="*/ 91 w 120"/>
              <a:gd name="T15" fmla="*/ 59 h 200"/>
              <a:gd name="T16" fmla="*/ 87 w 120"/>
              <a:gd name="T17" fmla="*/ 36 h 200"/>
              <a:gd name="T18" fmla="*/ 73 w 120"/>
              <a:gd name="T19" fmla="*/ 18 h 200"/>
              <a:gd name="T20" fmla="*/ 52 w 120"/>
              <a:gd name="T21" fmla="*/ 11 h 200"/>
              <a:gd name="T22" fmla="*/ 28 w 120"/>
              <a:gd name="T23" fmla="*/ 19 h 200"/>
              <a:gd name="T24" fmla="*/ 13 w 120"/>
              <a:gd name="T25" fmla="*/ 39 h 200"/>
              <a:gd name="T26" fmla="*/ 17 w 120"/>
              <a:gd name="T27" fmla="*/ 39 h 200"/>
              <a:gd name="T28" fmla="*/ 28 w 120"/>
              <a:gd name="T29" fmla="*/ 43 h 200"/>
              <a:gd name="T30" fmla="*/ 33 w 120"/>
              <a:gd name="T31" fmla="*/ 55 h 200"/>
              <a:gd name="T32" fmla="*/ 28 w 120"/>
              <a:gd name="T33" fmla="*/ 67 h 200"/>
              <a:gd name="T34" fmla="*/ 17 w 120"/>
              <a:gd name="T35" fmla="*/ 72 h 200"/>
              <a:gd name="T36" fmla="*/ 5 w 120"/>
              <a:gd name="T37" fmla="*/ 67 h 200"/>
              <a:gd name="T38" fmla="*/ 0 w 120"/>
              <a:gd name="T39" fmla="*/ 55 h 200"/>
              <a:gd name="T40" fmla="*/ 4 w 120"/>
              <a:gd name="T41" fmla="*/ 34 h 200"/>
              <a:gd name="T42" fmla="*/ 16 w 120"/>
              <a:gd name="T43" fmla="*/ 16 h 200"/>
              <a:gd name="T44" fmla="*/ 34 w 120"/>
              <a:gd name="T45" fmla="*/ 5 h 200"/>
              <a:gd name="T46" fmla="*/ 56 w 120"/>
              <a:gd name="T47" fmla="*/ 0 h 200"/>
              <a:gd name="T48" fmla="*/ 88 w 120"/>
              <a:gd name="T49" fmla="*/ 8 h 200"/>
              <a:gd name="T50" fmla="*/ 111 w 120"/>
              <a:gd name="T51" fmla="*/ 28 h 200"/>
              <a:gd name="T52" fmla="*/ 120 w 120"/>
              <a:gd name="T53" fmla="*/ 59 h 200"/>
              <a:gd name="T54" fmla="*/ 114 w 120"/>
              <a:gd name="T55" fmla="*/ 84 h 200"/>
              <a:gd name="T56" fmla="*/ 99 w 120"/>
              <a:gd name="T57" fmla="*/ 105 h 200"/>
              <a:gd name="T58" fmla="*/ 77 w 120"/>
              <a:gd name="T59" fmla="*/ 127 h 200"/>
              <a:gd name="T60" fmla="*/ 58 w 120"/>
              <a:gd name="T61" fmla="*/ 143 h 200"/>
              <a:gd name="T62" fmla="*/ 24 w 120"/>
              <a:gd name="T63" fmla="*/ 176 h 200"/>
              <a:gd name="T64" fmla="*/ 53 w 120"/>
              <a:gd name="T65" fmla="*/ 176 h 200"/>
              <a:gd name="T66" fmla="*/ 89 w 120"/>
              <a:gd name="T67" fmla="*/ 176 h 200"/>
              <a:gd name="T68" fmla="*/ 104 w 120"/>
              <a:gd name="T69" fmla="*/ 174 h 200"/>
              <a:gd name="T70" fmla="*/ 111 w 120"/>
              <a:gd name="T71" fmla="*/ 147 h 200"/>
              <a:gd name="T72" fmla="*/ 120 w 120"/>
              <a:gd name="T73" fmla="*/ 147 h 200"/>
              <a:gd name="T74" fmla="*/ 111 w 120"/>
              <a:gd name="T75" fmla="*/ 200 h 200"/>
              <a:gd name="T76" fmla="*/ 0 w 120"/>
              <a:gd name="T77" fmla="*/ 200 h 200"/>
              <a:gd name="T78" fmla="*/ 0 w 120"/>
              <a:gd name="T7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0" h="200">
                <a:moveTo>
                  <a:pt x="0" y="200"/>
                </a:moveTo>
                <a:lnTo>
                  <a:pt x="0" y="192"/>
                </a:lnTo>
                <a:cubicBezTo>
                  <a:pt x="0" y="192"/>
                  <a:pt x="0" y="191"/>
                  <a:pt x="1" y="191"/>
                </a:cubicBezTo>
                <a:lnTo>
                  <a:pt x="47" y="139"/>
                </a:lnTo>
                <a:cubicBezTo>
                  <a:pt x="54" y="131"/>
                  <a:pt x="60" y="125"/>
                  <a:pt x="64" y="120"/>
                </a:cubicBezTo>
                <a:cubicBezTo>
                  <a:pt x="69" y="115"/>
                  <a:pt x="73" y="109"/>
                  <a:pt x="77" y="102"/>
                </a:cubicBezTo>
                <a:cubicBezTo>
                  <a:pt x="82" y="95"/>
                  <a:pt x="85" y="88"/>
                  <a:pt x="87" y="81"/>
                </a:cubicBezTo>
                <a:cubicBezTo>
                  <a:pt x="90" y="74"/>
                  <a:pt x="91" y="67"/>
                  <a:pt x="91" y="59"/>
                </a:cubicBezTo>
                <a:cubicBezTo>
                  <a:pt x="91" y="51"/>
                  <a:pt x="90" y="43"/>
                  <a:pt x="87" y="36"/>
                </a:cubicBezTo>
                <a:cubicBezTo>
                  <a:pt x="84" y="28"/>
                  <a:pt x="79" y="22"/>
                  <a:pt x="73" y="18"/>
                </a:cubicBezTo>
                <a:cubicBezTo>
                  <a:pt x="67" y="13"/>
                  <a:pt x="60" y="11"/>
                  <a:pt x="52" y="11"/>
                </a:cubicBezTo>
                <a:cubicBezTo>
                  <a:pt x="43" y="11"/>
                  <a:pt x="35" y="14"/>
                  <a:pt x="28" y="19"/>
                </a:cubicBezTo>
                <a:cubicBezTo>
                  <a:pt x="21" y="24"/>
                  <a:pt x="16" y="31"/>
                  <a:pt x="13" y="39"/>
                </a:cubicBezTo>
                <a:cubicBezTo>
                  <a:pt x="14" y="39"/>
                  <a:pt x="15" y="39"/>
                  <a:pt x="17" y="39"/>
                </a:cubicBezTo>
                <a:cubicBezTo>
                  <a:pt x="21" y="39"/>
                  <a:pt x="25" y="40"/>
                  <a:pt x="28" y="43"/>
                </a:cubicBezTo>
                <a:cubicBezTo>
                  <a:pt x="31" y="46"/>
                  <a:pt x="33" y="50"/>
                  <a:pt x="33" y="55"/>
                </a:cubicBezTo>
                <a:cubicBezTo>
                  <a:pt x="33" y="60"/>
                  <a:pt x="31" y="64"/>
                  <a:pt x="28" y="67"/>
                </a:cubicBezTo>
                <a:cubicBezTo>
                  <a:pt x="25" y="70"/>
                  <a:pt x="21" y="72"/>
                  <a:pt x="17" y="72"/>
                </a:cubicBezTo>
                <a:cubicBezTo>
                  <a:pt x="12" y="72"/>
                  <a:pt x="8" y="70"/>
                  <a:pt x="5" y="67"/>
                </a:cubicBezTo>
                <a:cubicBezTo>
                  <a:pt x="2" y="63"/>
                  <a:pt x="0" y="60"/>
                  <a:pt x="0" y="55"/>
                </a:cubicBezTo>
                <a:cubicBezTo>
                  <a:pt x="0" y="48"/>
                  <a:pt x="1" y="40"/>
                  <a:pt x="4" y="34"/>
                </a:cubicBezTo>
                <a:cubicBezTo>
                  <a:pt x="7" y="27"/>
                  <a:pt x="11" y="21"/>
                  <a:pt x="16" y="16"/>
                </a:cubicBezTo>
                <a:cubicBezTo>
                  <a:pt x="22" y="11"/>
                  <a:pt x="28" y="7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7" y="0"/>
                  <a:pt x="78" y="3"/>
                  <a:pt x="88" y="8"/>
                </a:cubicBezTo>
                <a:cubicBezTo>
                  <a:pt x="98" y="12"/>
                  <a:pt x="105" y="19"/>
                  <a:pt x="111" y="28"/>
                </a:cubicBezTo>
                <a:cubicBezTo>
                  <a:pt x="117" y="37"/>
                  <a:pt x="120" y="47"/>
                  <a:pt x="120" y="59"/>
                </a:cubicBezTo>
                <a:cubicBezTo>
                  <a:pt x="120" y="68"/>
                  <a:pt x="118" y="76"/>
                  <a:pt x="114" y="84"/>
                </a:cubicBezTo>
                <a:cubicBezTo>
                  <a:pt x="110" y="92"/>
                  <a:pt x="105" y="99"/>
                  <a:pt x="99" y="105"/>
                </a:cubicBezTo>
                <a:cubicBezTo>
                  <a:pt x="94" y="112"/>
                  <a:pt x="86" y="119"/>
                  <a:pt x="77" y="127"/>
                </a:cubicBezTo>
                <a:cubicBezTo>
                  <a:pt x="67" y="135"/>
                  <a:pt x="61" y="140"/>
                  <a:pt x="58" y="143"/>
                </a:cubicBezTo>
                <a:lnTo>
                  <a:pt x="24" y="176"/>
                </a:lnTo>
                <a:lnTo>
                  <a:pt x="53" y="176"/>
                </a:lnTo>
                <a:cubicBezTo>
                  <a:pt x="67" y="176"/>
                  <a:pt x="79" y="176"/>
                  <a:pt x="89" y="176"/>
                </a:cubicBezTo>
                <a:cubicBezTo>
                  <a:pt x="98" y="175"/>
                  <a:pt x="103" y="175"/>
                  <a:pt x="104" y="174"/>
                </a:cubicBezTo>
                <a:cubicBezTo>
                  <a:pt x="106" y="172"/>
                  <a:pt x="109" y="163"/>
                  <a:pt x="111" y="147"/>
                </a:cubicBezTo>
                <a:lnTo>
                  <a:pt x="120" y="147"/>
                </a:lnTo>
                <a:lnTo>
                  <a:pt x="111" y="200"/>
                </a:lnTo>
                <a:lnTo>
                  <a:pt x="0" y="200"/>
                </a:lnTo>
                <a:close/>
                <a:moveTo>
                  <a:pt x="0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Freeform 241"/>
          <p:cNvSpPr>
            <a:spLocks noEditPoints="1"/>
          </p:cNvSpPr>
          <p:nvPr/>
        </p:nvSpPr>
        <p:spPr bwMode="auto">
          <a:xfrm>
            <a:off x="7807325" y="4451351"/>
            <a:ext cx="96838" cy="163513"/>
          </a:xfrm>
          <a:custGeom>
            <a:avLst/>
            <a:gdLst>
              <a:gd name="T0" fmla="*/ 16 w 124"/>
              <a:gd name="T1" fmla="*/ 176 h 206"/>
              <a:gd name="T2" fmla="*/ 35 w 124"/>
              <a:gd name="T3" fmla="*/ 192 h 206"/>
              <a:gd name="T4" fmla="*/ 60 w 124"/>
              <a:gd name="T5" fmla="*/ 197 h 206"/>
              <a:gd name="T6" fmla="*/ 85 w 124"/>
              <a:gd name="T7" fmla="*/ 182 h 206"/>
              <a:gd name="T8" fmla="*/ 92 w 124"/>
              <a:gd name="T9" fmla="*/ 148 h 206"/>
              <a:gd name="T10" fmla="*/ 90 w 124"/>
              <a:gd name="T11" fmla="*/ 131 h 206"/>
              <a:gd name="T12" fmla="*/ 85 w 124"/>
              <a:gd name="T13" fmla="*/ 115 h 206"/>
              <a:gd name="T14" fmla="*/ 75 w 124"/>
              <a:gd name="T15" fmla="*/ 103 h 206"/>
              <a:gd name="T16" fmla="*/ 60 w 124"/>
              <a:gd name="T17" fmla="*/ 99 h 206"/>
              <a:gd name="T18" fmla="*/ 40 w 124"/>
              <a:gd name="T19" fmla="*/ 99 h 206"/>
              <a:gd name="T20" fmla="*/ 37 w 124"/>
              <a:gd name="T21" fmla="*/ 96 h 206"/>
              <a:gd name="T22" fmla="*/ 37 w 124"/>
              <a:gd name="T23" fmla="*/ 93 h 206"/>
              <a:gd name="T24" fmla="*/ 40 w 124"/>
              <a:gd name="T25" fmla="*/ 91 h 206"/>
              <a:gd name="T26" fmla="*/ 56 w 124"/>
              <a:gd name="T27" fmla="*/ 90 h 206"/>
              <a:gd name="T28" fmla="*/ 74 w 124"/>
              <a:gd name="T29" fmla="*/ 82 h 206"/>
              <a:gd name="T30" fmla="*/ 84 w 124"/>
              <a:gd name="T31" fmla="*/ 63 h 206"/>
              <a:gd name="T32" fmla="*/ 87 w 124"/>
              <a:gd name="T33" fmla="*/ 41 h 206"/>
              <a:gd name="T34" fmla="*/ 81 w 124"/>
              <a:gd name="T35" fmla="*/ 18 h 206"/>
              <a:gd name="T36" fmla="*/ 60 w 124"/>
              <a:gd name="T37" fmla="*/ 8 h 206"/>
              <a:gd name="T38" fmla="*/ 38 w 124"/>
              <a:gd name="T39" fmla="*/ 13 h 206"/>
              <a:gd name="T40" fmla="*/ 22 w 124"/>
              <a:gd name="T41" fmla="*/ 26 h 206"/>
              <a:gd name="T42" fmla="*/ 23 w 124"/>
              <a:gd name="T43" fmla="*/ 25 h 206"/>
              <a:gd name="T44" fmla="*/ 24 w 124"/>
              <a:gd name="T45" fmla="*/ 25 h 206"/>
              <a:gd name="T46" fmla="*/ 35 w 124"/>
              <a:gd name="T47" fmla="*/ 30 h 206"/>
              <a:gd name="T48" fmla="*/ 39 w 124"/>
              <a:gd name="T49" fmla="*/ 41 h 206"/>
              <a:gd name="T50" fmla="*/ 35 w 124"/>
              <a:gd name="T51" fmla="*/ 53 h 206"/>
              <a:gd name="T52" fmla="*/ 24 w 124"/>
              <a:gd name="T53" fmla="*/ 57 h 206"/>
              <a:gd name="T54" fmla="*/ 12 w 124"/>
              <a:gd name="T55" fmla="*/ 53 h 206"/>
              <a:gd name="T56" fmla="*/ 8 w 124"/>
              <a:gd name="T57" fmla="*/ 41 h 206"/>
              <a:gd name="T58" fmla="*/ 15 w 124"/>
              <a:gd name="T59" fmla="*/ 19 h 206"/>
              <a:gd name="T60" fmla="*/ 36 w 124"/>
              <a:gd name="T61" fmla="*/ 5 h 206"/>
              <a:gd name="T62" fmla="*/ 60 w 124"/>
              <a:gd name="T63" fmla="*/ 0 h 206"/>
              <a:gd name="T64" fmla="*/ 79 w 124"/>
              <a:gd name="T65" fmla="*/ 3 h 206"/>
              <a:gd name="T66" fmla="*/ 98 w 124"/>
              <a:gd name="T67" fmla="*/ 10 h 206"/>
              <a:gd name="T68" fmla="*/ 111 w 124"/>
              <a:gd name="T69" fmla="*/ 23 h 206"/>
              <a:gd name="T70" fmla="*/ 116 w 124"/>
              <a:gd name="T71" fmla="*/ 41 h 206"/>
              <a:gd name="T72" fmla="*/ 111 w 124"/>
              <a:gd name="T73" fmla="*/ 64 h 206"/>
              <a:gd name="T74" fmla="*/ 95 w 124"/>
              <a:gd name="T75" fmla="*/ 83 h 206"/>
              <a:gd name="T76" fmla="*/ 74 w 124"/>
              <a:gd name="T77" fmla="*/ 94 h 206"/>
              <a:gd name="T78" fmla="*/ 98 w 124"/>
              <a:gd name="T79" fmla="*/ 104 h 206"/>
              <a:gd name="T80" fmla="*/ 117 w 124"/>
              <a:gd name="T81" fmla="*/ 123 h 206"/>
              <a:gd name="T82" fmla="*/ 124 w 124"/>
              <a:gd name="T83" fmla="*/ 148 h 206"/>
              <a:gd name="T84" fmla="*/ 115 w 124"/>
              <a:gd name="T85" fmla="*/ 178 h 206"/>
              <a:gd name="T86" fmla="*/ 91 w 124"/>
              <a:gd name="T87" fmla="*/ 198 h 206"/>
              <a:gd name="T88" fmla="*/ 60 w 124"/>
              <a:gd name="T89" fmla="*/ 206 h 206"/>
              <a:gd name="T90" fmla="*/ 32 w 124"/>
              <a:gd name="T91" fmla="*/ 200 h 206"/>
              <a:gd name="T92" fmla="*/ 9 w 124"/>
              <a:gd name="T93" fmla="*/ 185 h 206"/>
              <a:gd name="T94" fmla="*/ 0 w 124"/>
              <a:gd name="T95" fmla="*/ 159 h 206"/>
              <a:gd name="T96" fmla="*/ 5 w 124"/>
              <a:gd name="T97" fmla="*/ 147 h 206"/>
              <a:gd name="T98" fmla="*/ 17 w 124"/>
              <a:gd name="T99" fmla="*/ 142 h 206"/>
              <a:gd name="T100" fmla="*/ 26 w 124"/>
              <a:gd name="T101" fmla="*/ 144 h 206"/>
              <a:gd name="T102" fmla="*/ 32 w 124"/>
              <a:gd name="T103" fmla="*/ 150 h 206"/>
              <a:gd name="T104" fmla="*/ 35 w 124"/>
              <a:gd name="T105" fmla="*/ 159 h 206"/>
              <a:gd name="T106" fmla="*/ 29 w 124"/>
              <a:gd name="T107" fmla="*/ 171 h 206"/>
              <a:gd name="T108" fmla="*/ 17 w 124"/>
              <a:gd name="T109" fmla="*/ 176 h 206"/>
              <a:gd name="T110" fmla="*/ 16 w 124"/>
              <a:gd name="T111" fmla="*/ 176 h 206"/>
              <a:gd name="T112" fmla="*/ 16 w 124"/>
              <a:gd name="T113" fmla="*/ 17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" h="206">
                <a:moveTo>
                  <a:pt x="16" y="176"/>
                </a:moveTo>
                <a:cubicBezTo>
                  <a:pt x="20" y="183"/>
                  <a:pt x="27" y="188"/>
                  <a:pt x="35" y="192"/>
                </a:cubicBezTo>
                <a:cubicBezTo>
                  <a:pt x="42" y="195"/>
                  <a:pt x="51" y="197"/>
                  <a:pt x="60" y="197"/>
                </a:cubicBezTo>
                <a:cubicBezTo>
                  <a:pt x="72" y="197"/>
                  <a:pt x="80" y="192"/>
                  <a:pt x="85" y="182"/>
                </a:cubicBezTo>
                <a:cubicBezTo>
                  <a:pt x="90" y="172"/>
                  <a:pt x="92" y="161"/>
                  <a:pt x="92" y="148"/>
                </a:cubicBezTo>
                <a:cubicBezTo>
                  <a:pt x="92" y="142"/>
                  <a:pt x="92" y="137"/>
                  <a:pt x="90" y="131"/>
                </a:cubicBezTo>
                <a:cubicBezTo>
                  <a:pt x="90" y="125"/>
                  <a:pt x="88" y="120"/>
                  <a:pt x="85" y="115"/>
                </a:cubicBezTo>
                <a:cubicBezTo>
                  <a:pt x="83" y="110"/>
                  <a:pt x="79" y="106"/>
                  <a:pt x="75" y="103"/>
                </a:cubicBezTo>
                <a:cubicBezTo>
                  <a:pt x="71" y="100"/>
                  <a:pt x="66" y="99"/>
                  <a:pt x="60" y="99"/>
                </a:cubicBezTo>
                <a:lnTo>
                  <a:pt x="40" y="99"/>
                </a:lnTo>
                <a:cubicBezTo>
                  <a:pt x="38" y="99"/>
                  <a:pt x="37" y="98"/>
                  <a:pt x="37" y="96"/>
                </a:cubicBezTo>
                <a:lnTo>
                  <a:pt x="37" y="93"/>
                </a:lnTo>
                <a:cubicBezTo>
                  <a:pt x="37" y="92"/>
                  <a:pt x="38" y="91"/>
                  <a:pt x="40" y="91"/>
                </a:cubicBezTo>
                <a:lnTo>
                  <a:pt x="56" y="90"/>
                </a:lnTo>
                <a:cubicBezTo>
                  <a:pt x="63" y="90"/>
                  <a:pt x="69" y="87"/>
                  <a:pt x="74" y="82"/>
                </a:cubicBezTo>
                <a:cubicBezTo>
                  <a:pt x="79" y="77"/>
                  <a:pt x="82" y="70"/>
                  <a:pt x="84" y="63"/>
                </a:cubicBezTo>
                <a:cubicBezTo>
                  <a:pt x="86" y="55"/>
                  <a:pt x="87" y="48"/>
                  <a:pt x="87" y="41"/>
                </a:cubicBezTo>
                <a:cubicBezTo>
                  <a:pt x="87" y="32"/>
                  <a:pt x="85" y="24"/>
                  <a:pt x="81" y="18"/>
                </a:cubicBezTo>
                <a:cubicBezTo>
                  <a:pt x="76" y="11"/>
                  <a:pt x="69" y="8"/>
                  <a:pt x="60" y="8"/>
                </a:cubicBezTo>
                <a:cubicBezTo>
                  <a:pt x="52" y="8"/>
                  <a:pt x="45" y="10"/>
                  <a:pt x="38" y="13"/>
                </a:cubicBezTo>
                <a:cubicBezTo>
                  <a:pt x="31" y="16"/>
                  <a:pt x="26" y="20"/>
                  <a:pt x="22" y="26"/>
                </a:cubicBezTo>
                <a:cubicBezTo>
                  <a:pt x="22" y="26"/>
                  <a:pt x="22" y="25"/>
                  <a:pt x="23" y="25"/>
                </a:cubicBezTo>
                <a:lnTo>
                  <a:pt x="24" y="25"/>
                </a:lnTo>
                <a:cubicBezTo>
                  <a:pt x="28" y="25"/>
                  <a:pt x="32" y="27"/>
                  <a:pt x="35" y="30"/>
                </a:cubicBezTo>
                <a:cubicBezTo>
                  <a:pt x="38" y="33"/>
                  <a:pt x="39" y="37"/>
                  <a:pt x="39" y="41"/>
                </a:cubicBezTo>
                <a:cubicBezTo>
                  <a:pt x="39" y="46"/>
                  <a:pt x="38" y="49"/>
                  <a:pt x="35" y="53"/>
                </a:cubicBezTo>
                <a:cubicBezTo>
                  <a:pt x="32" y="56"/>
                  <a:pt x="28" y="57"/>
                  <a:pt x="24" y="57"/>
                </a:cubicBezTo>
                <a:cubicBezTo>
                  <a:pt x="19" y="57"/>
                  <a:pt x="15" y="56"/>
                  <a:pt x="12" y="53"/>
                </a:cubicBezTo>
                <a:cubicBezTo>
                  <a:pt x="9" y="49"/>
                  <a:pt x="8" y="46"/>
                  <a:pt x="8" y="41"/>
                </a:cubicBezTo>
                <a:cubicBezTo>
                  <a:pt x="8" y="33"/>
                  <a:pt x="10" y="25"/>
                  <a:pt x="15" y="19"/>
                </a:cubicBezTo>
                <a:cubicBezTo>
                  <a:pt x="21" y="13"/>
                  <a:pt x="27" y="8"/>
                  <a:pt x="36" y="5"/>
                </a:cubicBezTo>
                <a:cubicBezTo>
                  <a:pt x="44" y="1"/>
                  <a:pt x="52" y="0"/>
                  <a:pt x="60" y="0"/>
                </a:cubicBezTo>
                <a:cubicBezTo>
                  <a:pt x="66" y="0"/>
                  <a:pt x="73" y="1"/>
                  <a:pt x="79" y="3"/>
                </a:cubicBezTo>
                <a:cubicBezTo>
                  <a:pt x="86" y="4"/>
                  <a:pt x="92" y="7"/>
                  <a:pt x="98" y="10"/>
                </a:cubicBezTo>
                <a:cubicBezTo>
                  <a:pt x="103" y="13"/>
                  <a:pt x="108" y="18"/>
                  <a:pt x="111" y="23"/>
                </a:cubicBezTo>
                <a:cubicBezTo>
                  <a:pt x="115" y="28"/>
                  <a:pt x="116" y="34"/>
                  <a:pt x="116" y="41"/>
                </a:cubicBezTo>
                <a:cubicBezTo>
                  <a:pt x="116" y="49"/>
                  <a:pt x="114" y="57"/>
                  <a:pt x="111" y="64"/>
                </a:cubicBezTo>
                <a:cubicBezTo>
                  <a:pt x="107" y="71"/>
                  <a:pt x="101" y="78"/>
                  <a:pt x="95" y="83"/>
                </a:cubicBezTo>
                <a:cubicBezTo>
                  <a:pt x="88" y="88"/>
                  <a:pt x="81" y="92"/>
                  <a:pt x="74" y="94"/>
                </a:cubicBezTo>
                <a:cubicBezTo>
                  <a:pt x="82" y="96"/>
                  <a:pt x="90" y="99"/>
                  <a:pt x="98" y="104"/>
                </a:cubicBezTo>
                <a:cubicBezTo>
                  <a:pt x="106" y="109"/>
                  <a:pt x="112" y="115"/>
                  <a:pt x="117" y="123"/>
                </a:cubicBezTo>
                <a:cubicBezTo>
                  <a:pt x="122" y="131"/>
                  <a:pt x="124" y="139"/>
                  <a:pt x="124" y="148"/>
                </a:cubicBezTo>
                <a:cubicBezTo>
                  <a:pt x="124" y="159"/>
                  <a:pt x="121" y="169"/>
                  <a:pt x="115" y="178"/>
                </a:cubicBezTo>
                <a:cubicBezTo>
                  <a:pt x="109" y="186"/>
                  <a:pt x="101" y="193"/>
                  <a:pt x="91" y="198"/>
                </a:cubicBezTo>
                <a:cubicBezTo>
                  <a:pt x="81" y="203"/>
                  <a:pt x="71" y="206"/>
                  <a:pt x="60" y="206"/>
                </a:cubicBezTo>
                <a:cubicBezTo>
                  <a:pt x="51" y="206"/>
                  <a:pt x="41" y="204"/>
                  <a:pt x="32" y="200"/>
                </a:cubicBezTo>
                <a:cubicBezTo>
                  <a:pt x="23" y="197"/>
                  <a:pt x="15" y="192"/>
                  <a:pt x="9" y="185"/>
                </a:cubicBezTo>
                <a:cubicBezTo>
                  <a:pt x="3" y="177"/>
                  <a:pt x="0" y="169"/>
                  <a:pt x="0" y="159"/>
                </a:cubicBezTo>
                <a:cubicBezTo>
                  <a:pt x="0" y="154"/>
                  <a:pt x="1" y="150"/>
                  <a:pt x="5" y="147"/>
                </a:cubicBezTo>
                <a:cubicBezTo>
                  <a:pt x="8" y="143"/>
                  <a:pt x="12" y="142"/>
                  <a:pt x="17" y="142"/>
                </a:cubicBezTo>
                <a:cubicBezTo>
                  <a:pt x="20" y="142"/>
                  <a:pt x="23" y="142"/>
                  <a:pt x="26" y="144"/>
                </a:cubicBezTo>
                <a:cubicBezTo>
                  <a:pt x="29" y="145"/>
                  <a:pt x="31" y="147"/>
                  <a:pt x="32" y="150"/>
                </a:cubicBezTo>
                <a:cubicBezTo>
                  <a:pt x="34" y="153"/>
                  <a:pt x="35" y="156"/>
                  <a:pt x="35" y="159"/>
                </a:cubicBezTo>
                <a:cubicBezTo>
                  <a:pt x="35" y="164"/>
                  <a:pt x="33" y="168"/>
                  <a:pt x="29" y="171"/>
                </a:cubicBezTo>
                <a:cubicBezTo>
                  <a:pt x="26" y="175"/>
                  <a:pt x="22" y="176"/>
                  <a:pt x="17" y="176"/>
                </a:cubicBezTo>
                <a:lnTo>
                  <a:pt x="16" y="176"/>
                </a:lnTo>
                <a:close/>
                <a:moveTo>
                  <a:pt x="16" y="17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2" name="Freeform 242"/>
          <p:cNvSpPr>
            <a:spLocks/>
          </p:cNvSpPr>
          <p:nvPr/>
        </p:nvSpPr>
        <p:spPr bwMode="auto">
          <a:xfrm>
            <a:off x="8153400" y="4551363"/>
            <a:ext cx="1482725" cy="973138"/>
          </a:xfrm>
          <a:custGeom>
            <a:avLst/>
            <a:gdLst>
              <a:gd name="T0" fmla="*/ 0 w 1879"/>
              <a:gd name="T1" fmla="*/ 0 h 1232"/>
              <a:gd name="T2" fmla="*/ 209 w 1879"/>
              <a:gd name="T3" fmla="*/ 615 h 1232"/>
              <a:gd name="T4" fmla="*/ 418 w 1879"/>
              <a:gd name="T5" fmla="*/ 800 h 1232"/>
              <a:gd name="T6" fmla="*/ 626 w 1879"/>
              <a:gd name="T7" fmla="*/ 923 h 1232"/>
              <a:gd name="T8" fmla="*/ 835 w 1879"/>
              <a:gd name="T9" fmla="*/ 1012 h 1232"/>
              <a:gd name="T10" fmla="*/ 1044 w 1879"/>
              <a:gd name="T11" fmla="*/ 1079 h 1232"/>
              <a:gd name="T12" fmla="*/ 1253 w 1879"/>
              <a:gd name="T13" fmla="*/ 1130 h 1232"/>
              <a:gd name="T14" fmla="*/ 1461 w 1879"/>
              <a:gd name="T15" fmla="*/ 1171 h 1232"/>
              <a:gd name="T16" fmla="*/ 1670 w 1879"/>
              <a:gd name="T17" fmla="*/ 1205 h 1232"/>
              <a:gd name="T18" fmla="*/ 1879 w 1879"/>
              <a:gd name="T19" fmla="*/ 1232 h 1232"/>
              <a:gd name="T20" fmla="*/ 1879 w 1879"/>
              <a:gd name="T21" fmla="*/ 1232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9" h="1232">
                <a:moveTo>
                  <a:pt x="0" y="0"/>
                </a:moveTo>
                <a:lnTo>
                  <a:pt x="209" y="615"/>
                </a:lnTo>
                <a:lnTo>
                  <a:pt x="418" y="800"/>
                </a:lnTo>
                <a:lnTo>
                  <a:pt x="626" y="923"/>
                </a:lnTo>
                <a:lnTo>
                  <a:pt x="835" y="1012"/>
                </a:lnTo>
                <a:lnTo>
                  <a:pt x="1044" y="1079"/>
                </a:lnTo>
                <a:lnTo>
                  <a:pt x="1253" y="1130"/>
                </a:lnTo>
                <a:lnTo>
                  <a:pt x="1461" y="1171"/>
                </a:lnTo>
                <a:lnTo>
                  <a:pt x="1670" y="1205"/>
                </a:lnTo>
                <a:lnTo>
                  <a:pt x="1879" y="1232"/>
                </a:lnTo>
                <a:lnTo>
                  <a:pt x="1879" y="1232"/>
                </a:lnTo>
              </a:path>
            </a:pathLst>
          </a:custGeom>
          <a:noFill/>
          <a:ln w="19050" cap="sq">
            <a:solidFill>
              <a:srgbClr val="194CC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" name="Freeform 244"/>
          <p:cNvSpPr>
            <a:spLocks noEditPoints="1"/>
          </p:cNvSpPr>
          <p:nvPr/>
        </p:nvSpPr>
        <p:spPr bwMode="auto">
          <a:xfrm>
            <a:off x="7902575" y="4214813"/>
            <a:ext cx="222250" cy="177800"/>
          </a:xfrm>
          <a:custGeom>
            <a:avLst/>
            <a:gdLst>
              <a:gd name="T0" fmla="*/ 0 w 282"/>
              <a:gd name="T1" fmla="*/ 227 h 227"/>
              <a:gd name="T2" fmla="*/ 0 w 282"/>
              <a:gd name="T3" fmla="*/ 215 h 227"/>
              <a:gd name="T4" fmla="*/ 34 w 282"/>
              <a:gd name="T5" fmla="*/ 196 h 227"/>
              <a:gd name="T6" fmla="*/ 34 w 282"/>
              <a:gd name="T7" fmla="*/ 22 h 227"/>
              <a:gd name="T8" fmla="*/ 0 w 282"/>
              <a:gd name="T9" fmla="*/ 11 h 227"/>
              <a:gd name="T10" fmla="*/ 0 w 282"/>
              <a:gd name="T11" fmla="*/ 0 h 227"/>
              <a:gd name="T12" fmla="*/ 63 w 282"/>
              <a:gd name="T13" fmla="*/ 0 h 227"/>
              <a:gd name="T14" fmla="*/ 68 w 282"/>
              <a:gd name="T15" fmla="*/ 3 h 227"/>
              <a:gd name="T16" fmla="*/ 141 w 282"/>
              <a:gd name="T17" fmla="*/ 192 h 227"/>
              <a:gd name="T18" fmla="*/ 213 w 282"/>
              <a:gd name="T19" fmla="*/ 3 h 227"/>
              <a:gd name="T20" fmla="*/ 219 w 282"/>
              <a:gd name="T21" fmla="*/ 0 h 227"/>
              <a:gd name="T22" fmla="*/ 282 w 282"/>
              <a:gd name="T23" fmla="*/ 0 h 227"/>
              <a:gd name="T24" fmla="*/ 282 w 282"/>
              <a:gd name="T25" fmla="*/ 11 h 227"/>
              <a:gd name="T26" fmla="*/ 247 w 282"/>
              <a:gd name="T27" fmla="*/ 22 h 227"/>
              <a:gd name="T28" fmla="*/ 247 w 282"/>
              <a:gd name="T29" fmla="*/ 205 h 227"/>
              <a:gd name="T30" fmla="*/ 282 w 282"/>
              <a:gd name="T31" fmla="*/ 215 h 227"/>
              <a:gd name="T32" fmla="*/ 282 w 282"/>
              <a:gd name="T33" fmla="*/ 227 h 227"/>
              <a:gd name="T34" fmla="*/ 185 w 282"/>
              <a:gd name="T35" fmla="*/ 227 h 227"/>
              <a:gd name="T36" fmla="*/ 185 w 282"/>
              <a:gd name="T37" fmla="*/ 215 h 227"/>
              <a:gd name="T38" fmla="*/ 219 w 282"/>
              <a:gd name="T39" fmla="*/ 205 h 227"/>
              <a:gd name="T40" fmla="*/ 219 w 282"/>
              <a:gd name="T41" fmla="*/ 11 h 227"/>
              <a:gd name="T42" fmla="*/ 137 w 282"/>
              <a:gd name="T43" fmla="*/ 223 h 227"/>
              <a:gd name="T44" fmla="*/ 131 w 282"/>
              <a:gd name="T45" fmla="*/ 227 h 227"/>
              <a:gd name="T46" fmla="*/ 126 w 282"/>
              <a:gd name="T47" fmla="*/ 223 h 227"/>
              <a:gd name="T48" fmla="*/ 45 w 282"/>
              <a:gd name="T49" fmla="*/ 13 h 227"/>
              <a:gd name="T50" fmla="*/ 45 w 282"/>
              <a:gd name="T51" fmla="*/ 196 h 227"/>
              <a:gd name="T52" fmla="*/ 79 w 282"/>
              <a:gd name="T53" fmla="*/ 215 h 227"/>
              <a:gd name="T54" fmla="*/ 79 w 282"/>
              <a:gd name="T55" fmla="*/ 227 h 227"/>
              <a:gd name="T56" fmla="*/ 0 w 282"/>
              <a:gd name="T57" fmla="*/ 227 h 227"/>
              <a:gd name="T58" fmla="*/ 0 w 282"/>
              <a:gd name="T5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2" h="227">
                <a:moveTo>
                  <a:pt x="0" y="227"/>
                </a:moveTo>
                <a:lnTo>
                  <a:pt x="0" y="215"/>
                </a:lnTo>
                <a:cubicBezTo>
                  <a:pt x="23" y="215"/>
                  <a:pt x="34" y="209"/>
                  <a:pt x="34" y="196"/>
                </a:cubicBezTo>
                <a:lnTo>
                  <a:pt x="34" y="22"/>
                </a:lnTo>
                <a:cubicBezTo>
                  <a:pt x="34" y="15"/>
                  <a:pt x="23" y="11"/>
                  <a:pt x="0" y="11"/>
                </a:cubicBezTo>
                <a:lnTo>
                  <a:pt x="0" y="0"/>
                </a:lnTo>
                <a:lnTo>
                  <a:pt x="63" y="0"/>
                </a:lnTo>
                <a:cubicBezTo>
                  <a:pt x="65" y="0"/>
                  <a:pt x="67" y="1"/>
                  <a:pt x="68" y="3"/>
                </a:cubicBezTo>
                <a:lnTo>
                  <a:pt x="141" y="192"/>
                </a:lnTo>
                <a:lnTo>
                  <a:pt x="213" y="3"/>
                </a:lnTo>
                <a:cubicBezTo>
                  <a:pt x="214" y="1"/>
                  <a:pt x="216" y="0"/>
                  <a:pt x="219" y="0"/>
                </a:cubicBezTo>
                <a:lnTo>
                  <a:pt x="282" y="0"/>
                </a:lnTo>
                <a:lnTo>
                  <a:pt x="282" y="11"/>
                </a:lnTo>
                <a:cubicBezTo>
                  <a:pt x="259" y="11"/>
                  <a:pt x="247" y="15"/>
                  <a:pt x="247" y="22"/>
                </a:cubicBezTo>
                <a:lnTo>
                  <a:pt x="247" y="205"/>
                </a:lnTo>
                <a:cubicBezTo>
                  <a:pt x="247" y="212"/>
                  <a:pt x="259" y="215"/>
                  <a:pt x="282" y="215"/>
                </a:cubicBezTo>
                <a:lnTo>
                  <a:pt x="282" y="227"/>
                </a:lnTo>
                <a:lnTo>
                  <a:pt x="185" y="227"/>
                </a:lnTo>
                <a:lnTo>
                  <a:pt x="185" y="215"/>
                </a:lnTo>
                <a:cubicBezTo>
                  <a:pt x="208" y="215"/>
                  <a:pt x="219" y="212"/>
                  <a:pt x="219" y="205"/>
                </a:cubicBezTo>
                <a:lnTo>
                  <a:pt x="219" y="11"/>
                </a:lnTo>
                <a:lnTo>
                  <a:pt x="137" y="223"/>
                </a:lnTo>
                <a:cubicBezTo>
                  <a:pt x="136" y="226"/>
                  <a:pt x="134" y="227"/>
                  <a:pt x="131" y="227"/>
                </a:cubicBezTo>
                <a:cubicBezTo>
                  <a:pt x="128" y="227"/>
                  <a:pt x="127" y="226"/>
                  <a:pt x="126" y="223"/>
                </a:cubicBezTo>
                <a:lnTo>
                  <a:pt x="45" y="13"/>
                </a:lnTo>
                <a:lnTo>
                  <a:pt x="45" y="196"/>
                </a:lnTo>
                <a:cubicBezTo>
                  <a:pt x="45" y="209"/>
                  <a:pt x="56" y="215"/>
                  <a:pt x="79" y="215"/>
                </a:cubicBezTo>
                <a:lnTo>
                  <a:pt x="79" y="227"/>
                </a:lnTo>
                <a:lnTo>
                  <a:pt x="0" y="227"/>
                </a:lnTo>
                <a:close/>
                <a:moveTo>
                  <a:pt x="0" y="22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Freeform 245"/>
          <p:cNvSpPr>
            <a:spLocks noEditPoints="1"/>
          </p:cNvSpPr>
          <p:nvPr/>
        </p:nvSpPr>
        <p:spPr bwMode="auto">
          <a:xfrm>
            <a:off x="8142288" y="4275138"/>
            <a:ext cx="119063" cy="120650"/>
          </a:xfrm>
          <a:custGeom>
            <a:avLst/>
            <a:gdLst>
              <a:gd name="T0" fmla="*/ 0 w 151"/>
              <a:gd name="T1" fmla="*/ 116 h 153"/>
              <a:gd name="T2" fmla="*/ 15 w 151"/>
              <a:gd name="T3" fmla="*/ 84 h 153"/>
              <a:gd name="T4" fmla="*/ 53 w 151"/>
              <a:gd name="T5" fmla="*/ 67 h 153"/>
              <a:gd name="T6" fmla="*/ 95 w 151"/>
              <a:gd name="T7" fmla="*/ 61 h 153"/>
              <a:gd name="T8" fmla="*/ 95 w 151"/>
              <a:gd name="T9" fmla="*/ 48 h 153"/>
              <a:gd name="T10" fmla="*/ 90 w 151"/>
              <a:gd name="T11" fmla="*/ 29 h 153"/>
              <a:gd name="T12" fmla="*/ 78 w 151"/>
              <a:gd name="T13" fmla="*/ 14 h 153"/>
              <a:gd name="T14" fmla="*/ 60 w 151"/>
              <a:gd name="T15" fmla="*/ 9 h 153"/>
              <a:gd name="T16" fmla="*/ 27 w 151"/>
              <a:gd name="T17" fmla="*/ 18 h 153"/>
              <a:gd name="T18" fmla="*/ 37 w 151"/>
              <a:gd name="T19" fmla="*/ 23 h 153"/>
              <a:gd name="T20" fmla="*/ 41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4 w 151"/>
              <a:gd name="T27" fmla="*/ 46 h 153"/>
              <a:gd name="T28" fmla="*/ 9 w 151"/>
              <a:gd name="T29" fmla="*/ 34 h 153"/>
              <a:gd name="T30" fmla="*/ 25 w 151"/>
              <a:gd name="T31" fmla="*/ 8 h 153"/>
              <a:gd name="T32" fmla="*/ 60 w 151"/>
              <a:gd name="T33" fmla="*/ 0 h 153"/>
              <a:gd name="T34" fmla="*/ 88 w 151"/>
              <a:gd name="T35" fmla="*/ 6 h 153"/>
              <a:gd name="T36" fmla="*/ 110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1 w 151"/>
              <a:gd name="T43" fmla="*/ 134 h 153"/>
              <a:gd name="T44" fmla="*/ 130 w 151"/>
              <a:gd name="T45" fmla="*/ 139 h 153"/>
              <a:gd name="T46" fmla="*/ 138 w 151"/>
              <a:gd name="T47" fmla="*/ 134 h 153"/>
              <a:gd name="T48" fmla="*/ 141 w 151"/>
              <a:gd name="T49" fmla="*/ 122 h 153"/>
              <a:gd name="T50" fmla="*/ 141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7 w 151"/>
              <a:gd name="T57" fmla="*/ 136 h 153"/>
              <a:gd name="T58" fmla="*/ 136 w 151"/>
              <a:gd name="T59" fmla="*/ 147 h 153"/>
              <a:gd name="T60" fmla="*/ 122 w 151"/>
              <a:gd name="T61" fmla="*/ 151 h 153"/>
              <a:gd name="T62" fmla="*/ 105 w 151"/>
              <a:gd name="T63" fmla="*/ 144 h 153"/>
              <a:gd name="T64" fmla="*/ 97 w 151"/>
              <a:gd name="T65" fmla="*/ 125 h 153"/>
              <a:gd name="T66" fmla="*/ 79 w 151"/>
              <a:gd name="T67" fmla="*/ 145 h 153"/>
              <a:gd name="T68" fmla="*/ 54 w 151"/>
              <a:gd name="T69" fmla="*/ 153 h 153"/>
              <a:gd name="T70" fmla="*/ 28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7 w 151"/>
              <a:gd name="T77" fmla="*/ 116 h 153"/>
              <a:gd name="T78" fmla="*/ 35 w 151"/>
              <a:gd name="T79" fmla="*/ 136 h 153"/>
              <a:gd name="T80" fmla="*/ 56 w 151"/>
              <a:gd name="T81" fmla="*/ 144 h 153"/>
              <a:gd name="T82" fmla="*/ 75 w 151"/>
              <a:gd name="T83" fmla="*/ 139 h 153"/>
              <a:gd name="T84" fmla="*/ 89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7 w 151"/>
              <a:gd name="T93" fmla="*/ 91 h 153"/>
              <a:gd name="T94" fmla="*/ 27 w 151"/>
              <a:gd name="T95" fmla="*/ 116 h 153"/>
              <a:gd name="T96" fmla="*/ 27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5" y="92"/>
                  <a:pt x="15" y="84"/>
                </a:cubicBezTo>
                <a:cubicBezTo>
                  <a:pt x="26" y="76"/>
                  <a:pt x="38" y="70"/>
                  <a:pt x="53" y="67"/>
                </a:cubicBezTo>
                <a:cubicBezTo>
                  <a:pt x="67" y="63"/>
                  <a:pt x="81" y="61"/>
                  <a:pt x="95" y="61"/>
                </a:cubicBezTo>
                <a:lnTo>
                  <a:pt x="95" y="48"/>
                </a:lnTo>
                <a:cubicBezTo>
                  <a:pt x="95" y="41"/>
                  <a:pt x="93" y="35"/>
                  <a:pt x="90" y="29"/>
                </a:cubicBezTo>
                <a:cubicBezTo>
                  <a:pt x="88" y="23"/>
                  <a:pt x="83" y="18"/>
                  <a:pt x="78" y="14"/>
                </a:cubicBezTo>
                <a:cubicBezTo>
                  <a:pt x="73" y="10"/>
                  <a:pt x="67" y="9"/>
                  <a:pt x="60" y="9"/>
                </a:cubicBezTo>
                <a:cubicBezTo>
                  <a:pt x="46" y="9"/>
                  <a:pt x="34" y="12"/>
                  <a:pt x="27" y="18"/>
                </a:cubicBezTo>
                <a:cubicBezTo>
                  <a:pt x="31" y="18"/>
                  <a:pt x="34" y="20"/>
                  <a:pt x="37" y="23"/>
                </a:cubicBezTo>
                <a:cubicBezTo>
                  <a:pt x="40" y="26"/>
                  <a:pt x="41" y="30"/>
                  <a:pt x="41" y="34"/>
                </a:cubicBezTo>
                <a:cubicBezTo>
                  <a:pt x="41" y="39"/>
                  <a:pt x="40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1" y="50"/>
                  <a:pt x="17" y="49"/>
                  <a:pt x="14" y="46"/>
                </a:cubicBezTo>
                <a:cubicBezTo>
                  <a:pt x="11" y="43"/>
                  <a:pt x="9" y="39"/>
                  <a:pt x="9" y="34"/>
                </a:cubicBezTo>
                <a:cubicBezTo>
                  <a:pt x="9" y="23"/>
                  <a:pt x="15" y="14"/>
                  <a:pt x="25" y="8"/>
                </a:cubicBezTo>
                <a:cubicBezTo>
                  <a:pt x="36" y="3"/>
                  <a:pt x="48" y="0"/>
                  <a:pt x="60" y="0"/>
                </a:cubicBezTo>
                <a:cubicBezTo>
                  <a:pt x="69" y="0"/>
                  <a:pt x="78" y="2"/>
                  <a:pt x="88" y="6"/>
                </a:cubicBezTo>
                <a:cubicBezTo>
                  <a:pt x="97" y="9"/>
                  <a:pt x="104" y="15"/>
                  <a:pt x="110" y="22"/>
                </a:cubicBezTo>
                <a:cubicBezTo>
                  <a:pt x="116" y="29"/>
                  <a:pt x="119" y="38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1" y="134"/>
                </a:cubicBezTo>
                <a:cubicBezTo>
                  <a:pt x="123" y="138"/>
                  <a:pt x="126" y="139"/>
                  <a:pt x="130" y="139"/>
                </a:cubicBezTo>
                <a:cubicBezTo>
                  <a:pt x="134" y="139"/>
                  <a:pt x="137" y="138"/>
                  <a:pt x="138" y="134"/>
                </a:cubicBezTo>
                <a:cubicBezTo>
                  <a:pt x="140" y="130"/>
                  <a:pt x="141" y="126"/>
                  <a:pt x="141" y="122"/>
                </a:cubicBezTo>
                <a:lnTo>
                  <a:pt x="141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49" y="132"/>
                  <a:pt x="147" y="136"/>
                </a:cubicBezTo>
                <a:cubicBezTo>
                  <a:pt x="144" y="141"/>
                  <a:pt x="141" y="145"/>
                  <a:pt x="136" y="147"/>
                </a:cubicBezTo>
                <a:cubicBezTo>
                  <a:pt x="132" y="150"/>
                  <a:pt x="127" y="151"/>
                  <a:pt x="122" y="151"/>
                </a:cubicBezTo>
                <a:cubicBezTo>
                  <a:pt x="116" y="151"/>
                  <a:pt x="110" y="149"/>
                  <a:pt x="105" y="144"/>
                </a:cubicBezTo>
                <a:cubicBezTo>
                  <a:pt x="101" y="138"/>
                  <a:pt x="98" y="132"/>
                  <a:pt x="97" y="125"/>
                </a:cubicBezTo>
                <a:cubicBezTo>
                  <a:pt x="93" y="134"/>
                  <a:pt x="87" y="140"/>
                  <a:pt x="79" y="145"/>
                </a:cubicBezTo>
                <a:cubicBezTo>
                  <a:pt x="71" y="150"/>
                  <a:pt x="63" y="153"/>
                  <a:pt x="54" y="153"/>
                </a:cubicBezTo>
                <a:cubicBezTo>
                  <a:pt x="45" y="153"/>
                  <a:pt x="37" y="152"/>
                  <a:pt x="28" y="149"/>
                </a:cubicBezTo>
                <a:cubicBezTo>
                  <a:pt x="20" y="147"/>
                  <a:pt x="13" y="143"/>
                  <a:pt x="8" y="137"/>
                </a:cubicBezTo>
                <a:cubicBezTo>
                  <a:pt x="2" y="132"/>
                  <a:pt x="0" y="125"/>
                  <a:pt x="0" y="116"/>
                </a:cubicBezTo>
                <a:close/>
                <a:moveTo>
                  <a:pt x="27" y="116"/>
                </a:moveTo>
                <a:cubicBezTo>
                  <a:pt x="27" y="124"/>
                  <a:pt x="30" y="131"/>
                  <a:pt x="35" y="136"/>
                </a:cubicBezTo>
                <a:cubicBezTo>
                  <a:pt x="41" y="142"/>
                  <a:pt x="48" y="144"/>
                  <a:pt x="56" y="144"/>
                </a:cubicBezTo>
                <a:cubicBezTo>
                  <a:pt x="63" y="144"/>
                  <a:pt x="70" y="142"/>
                  <a:pt x="75" y="139"/>
                </a:cubicBezTo>
                <a:cubicBezTo>
                  <a:pt x="81" y="135"/>
                  <a:pt x="86" y="130"/>
                  <a:pt x="89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4" y="70"/>
                  <a:pt x="74" y="72"/>
                  <a:pt x="64" y="75"/>
                </a:cubicBezTo>
                <a:cubicBezTo>
                  <a:pt x="53" y="78"/>
                  <a:pt x="44" y="83"/>
                  <a:pt x="37" y="91"/>
                </a:cubicBezTo>
                <a:cubicBezTo>
                  <a:pt x="30" y="98"/>
                  <a:pt x="27" y="106"/>
                  <a:pt x="27" y="116"/>
                </a:cubicBezTo>
                <a:close/>
                <a:moveTo>
                  <a:pt x="27" y="116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" name="Freeform 246"/>
          <p:cNvSpPr>
            <a:spLocks noEditPoints="1"/>
          </p:cNvSpPr>
          <p:nvPr/>
        </p:nvSpPr>
        <p:spPr bwMode="auto">
          <a:xfrm>
            <a:off x="8269288" y="4273551"/>
            <a:ext cx="120650" cy="174625"/>
          </a:xfrm>
          <a:custGeom>
            <a:avLst/>
            <a:gdLst>
              <a:gd name="T0" fmla="*/ 8 w 152"/>
              <a:gd name="T1" fmla="*/ 156 h 220"/>
              <a:gd name="T2" fmla="*/ 19 w 152"/>
              <a:gd name="T3" fmla="*/ 131 h 220"/>
              <a:gd name="T4" fmla="*/ 25 w 152"/>
              <a:gd name="T5" fmla="*/ 87 h 220"/>
              <a:gd name="T6" fmla="*/ 14 w 152"/>
              <a:gd name="T7" fmla="*/ 33 h 220"/>
              <a:gd name="T8" fmla="*/ 44 w 152"/>
              <a:gd name="T9" fmla="*/ 7 h 220"/>
              <a:gd name="T10" fmla="*/ 100 w 152"/>
              <a:gd name="T11" fmla="*/ 15 h 220"/>
              <a:gd name="T12" fmla="*/ 136 w 152"/>
              <a:gd name="T13" fmla="*/ 0 h 220"/>
              <a:gd name="T14" fmla="*/ 152 w 152"/>
              <a:gd name="T15" fmla="*/ 18 h 220"/>
              <a:gd name="T16" fmla="*/ 142 w 152"/>
              <a:gd name="T17" fmla="*/ 28 h 220"/>
              <a:gd name="T18" fmla="*/ 131 w 152"/>
              <a:gd name="T19" fmla="*/ 18 h 220"/>
              <a:gd name="T20" fmla="*/ 106 w 152"/>
              <a:gd name="T21" fmla="*/ 21 h 220"/>
              <a:gd name="T22" fmla="*/ 119 w 152"/>
              <a:gd name="T23" fmla="*/ 53 h 220"/>
              <a:gd name="T24" fmla="*/ 91 w 152"/>
              <a:gd name="T25" fmla="*/ 96 h 220"/>
              <a:gd name="T26" fmla="*/ 31 w 152"/>
              <a:gd name="T27" fmla="*/ 92 h 220"/>
              <a:gd name="T28" fmla="*/ 32 w 152"/>
              <a:gd name="T29" fmla="*/ 122 h 220"/>
              <a:gd name="T30" fmla="*/ 74 w 152"/>
              <a:gd name="T31" fmla="*/ 129 h 220"/>
              <a:gd name="T32" fmla="*/ 137 w 152"/>
              <a:gd name="T33" fmla="*/ 147 h 220"/>
              <a:gd name="T34" fmla="*/ 135 w 152"/>
              <a:gd name="T35" fmla="*/ 201 h 220"/>
              <a:gd name="T36" fmla="*/ 74 w 152"/>
              <a:gd name="T37" fmla="*/ 220 h 220"/>
              <a:gd name="T38" fmla="*/ 12 w 152"/>
              <a:gd name="T39" fmla="*/ 201 h 220"/>
              <a:gd name="T40" fmla="*/ 19 w 152"/>
              <a:gd name="T41" fmla="*/ 177 h 220"/>
              <a:gd name="T42" fmla="*/ 50 w 152"/>
              <a:gd name="T43" fmla="*/ 207 h 220"/>
              <a:gd name="T44" fmla="*/ 98 w 152"/>
              <a:gd name="T45" fmla="*/ 207 h 220"/>
              <a:gd name="T46" fmla="*/ 129 w 152"/>
              <a:gd name="T47" fmla="*/ 177 h 220"/>
              <a:gd name="T48" fmla="*/ 74 w 152"/>
              <a:gd name="T49" fmla="*/ 150 h 220"/>
              <a:gd name="T50" fmla="*/ 33 w 152"/>
              <a:gd name="T51" fmla="*/ 153 h 220"/>
              <a:gd name="T52" fmla="*/ 19 w 152"/>
              <a:gd name="T53" fmla="*/ 177 h 220"/>
              <a:gd name="T54" fmla="*/ 93 w 152"/>
              <a:gd name="T55" fmla="*/ 53 h 220"/>
              <a:gd name="T56" fmla="*/ 64 w 152"/>
              <a:gd name="T57" fmla="*/ 13 h 220"/>
              <a:gd name="T58" fmla="*/ 36 w 152"/>
              <a:gd name="T59" fmla="*/ 53 h 220"/>
              <a:gd name="T60" fmla="*/ 47 w 152"/>
              <a:gd name="T61" fmla="*/ 88 h 220"/>
              <a:gd name="T62" fmla="*/ 64 w 152"/>
              <a:gd name="T63" fmla="*/ 93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220">
                <a:moveTo>
                  <a:pt x="0" y="177"/>
                </a:moveTo>
                <a:cubicBezTo>
                  <a:pt x="0" y="169"/>
                  <a:pt x="3" y="162"/>
                  <a:pt x="8" y="156"/>
                </a:cubicBezTo>
                <a:cubicBezTo>
                  <a:pt x="14" y="150"/>
                  <a:pt x="21" y="146"/>
                  <a:pt x="29" y="144"/>
                </a:cubicBezTo>
                <a:cubicBezTo>
                  <a:pt x="24" y="140"/>
                  <a:pt x="21" y="136"/>
                  <a:pt x="19" y="131"/>
                </a:cubicBezTo>
                <a:cubicBezTo>
                  <a:pt x="16" y="126"/>
                  <a:pt x="15" y="121"/>
                  <a:pt x="15" y="115"/>
                </a:cubicBezTo>
                <a:cubicBezTo>
                  <a:pt x="15" y="105"/>
                  <a:pt x="18" y="95"/>
                  <a:pt x="25" y="87"/>
                </a:cubicBezTo>
                <a:cubicBezTo>
                  <a:pt x="15" y="77"/>
                  <a:pt x="10" y="66"/>
                  <a:pt x="10" y="53"/>
                </a:cubicBezTo>
                <a:cubicBezTo>
                  <a:pt x="10" y="46"/>
                  <a:pt x="11" y="39"/>
                  <a:pt x="14" y="33"/>
                </a:cubicBezTo>
                <a:cubicBezTo>
                  <a:pt x="17" y="27"/>
                  <a:pt x="21" y="22"/>
                  <a:pt x="27" y="18"/>
                </a:cubicBezTo>
                <a:cubicBezTo>
                  <a:pt x="32" y="13"/>
                  <a:pt x="38" y="10"/>
                  <a:pt x="44" y="7"/>
                </a:cubicBezTo>
                <a:cubicBezTo>
                  <a:pt x="51" y="5"/>
                  <a:pt x="58" y="4"/>
                  <a:pt x="64" y="4"/>
                </a:cubicBezTo>
                <a:cubicBezTo>
                  <a:pt x="78" y="4"/>
                  <a:pt x="90" y="8"/>
                  <a:pt x="100" y="15"/>
                </a:cubicBezTo>
                <a:cubicBezTo>
                  <a:pt x="105" y="11"/>
                  <a:pt x="110" y="7"/>
                  <a:pt x="116" y="4"/>
                </a:cubicBezTo>
                <a:cubicBezTo>
                  <a:pt x="123" y="2"/>
                  <a:pt x="129" y="0"/>
                  <a:pt x="136" y="0"/>
                </a:cubicBezTo>
                <a:cubicBezTo>
                  <a:pt x="141" y="0"/>
                  <a:pt x="145" y="2"/>
                  <a:pt x="148" y="5"/>
                </a:cubicBezTo>
                <a:cubicBezTo>
                  <a:pt x="151" y="9"/>
                  <a:pt x="152" y="13"/>
                  <a:pt x="152" y="18"/>
                </a:cubicBezTo>
                <a:cubicBezTo>
                  <a:pt x="152" y="20"/>
                  <a:pt x="151" y="22"/>
                  <a:pt x="149" y="25"/>
                </a:cubicBezTo>
                <a:cubicBezTo>
                  <a:pt x="147" y="27"/>
                  <a:pt x="145" y="28"/>
                  <a:pt x="142" y="28"/>
                </a:cubicBezTo>
                <a:cubicBezTo>
                  <a:pt x="139" y="28"/>
                  <a:pt x="137" y="27"/>
                  <a:pt x="134" y="25"/>
                </a:cubicBezTo>
                <a:cubicBezTo>
                  <a:pt x="132" y="22"/>
                  <a:pt x="131" y="20"/>
                  <a:pt x="131" y="18"/>
                </a:cubicBezTo>
                <a:cubicBezTo>
                  <a:pt x="131" y="13"/>
                  <a:pt x="133" y="11"/>
                  <a:pt x="136" y="9"/>
                </a:cubicBezTo>
                <a:cubicBezTo>
                  <a:pt x="124" y="9"/>
                  <a:pt x="114" y="13"/>
                  <a:pt x="106" y="21"/>
                </a:cubicBezTo>
                <a:cubicBezTo>
                  <a:pt x="110" y="25"/>
                  <a:pt x="113" y="30"/>
                  <a:pt x="115" y="36"/>
                </a:cubicBezTo>
                <a:cubicBezTo>
                  <a:pt x="118" y="41"/>
                  <a:pt x="119" y="47"/>
                  <a:pt x="119" y="53"/>
                </a:cubicBezTo>
                <a:cubicBezTo>
                  <a:pt x="119" y="62"/>
                  <a:pt x="117" y="71"/>
                  <a:pt x="111" y="78"/>
                </a:cubicBezTo>
                <a:cubicBezTo>
                  <a:pt x="106" y="86"/>
                  <a:pt x="99" y="92"/>
                  <a:pt x="91" y="96"/>
                </a:cubicBezTo>
                <a:cubicBezTo>
                  <a:pt x="82" y="100"/>
                  <a:pt x="73" y="102"/>
                  <a:pt x="64" y="102"/>
                </a:cubicBezTo>
                <a:cubicBezTo>
                  <a:pt x="52" y="102"/>
                  <a:pt x="41" y="99"/>
                  <a:pt x="31" y="92"/>
                </a:cubicBezTo>
                <a:cubicBezTo>
                  <a:pt x="28" y="97"/>
                  <a:pt x="26" y="102"/>
                  <a:pt x="26" y="107"/>
                </a:cubicBezTo>
                <a:cubicBezTo>
                  <a:pt x="26" y="113"/>
                  <a:pt x="28" y="118"/>
                  <a:pt x="32" y="122"/>
                </a:cubicBezTo>
                <a:cubicBezTo>
                  <a:pt x="36" y="127"/>
                  <a:pt x="41" y="129"/>
                  <a:pt x="47" y="129"/>
                </a:cubicBezTo>
                <a:lnTo>
                  <a:pt x="74" y="129"/>
                </a:lnTo>
                <a:cubicBezTo>
                  <a:pt x="87" y="129"/>
                  <a:pt x="99" y="130"/>
                  <a:pt x="110" y="132"/>
                </a:cubicBezTo>
                <a:cubicBezTo>
                  <a:pt x="121" y="135"/>
                  <a:pt x="129" y="140"/>
                  <a:pt x="137" y="147"/>
                </a:cubicBezTo>
                <a:cubicBezTo>
                  <a:pt x="144" y="154"/>
                  <a:pt x="148" y="164"/>
                  <a:pt x="148" y="177"/>
                </a:cubicBezTo>
                <a:cubicBezTo>
                  <a:pt x="148" y="187"/>
                  <a:pt x="143" y="195"/>
                  <a:pt x="135" y="201"/>
                </a:cubicBezTo>
                <a:cubicBezTo>
                  <a:pt x="127" y="208"/>
                  <a:pt x="117" y="213"/>
                  <a:pt x="106" y="215"/>
                </a:cubicBezTo>
                <a:cubicBezTo>
                  <a:pt x="94" y="218"/>
                  <a:pt x="84" y="220"/>
                  <a:pt x="74" y="220"/>
                </a:cubicBezTo>
                <a:cubicBezTo>
                  <a:pt x="64" y="220"/>
                  <a:pt x="53" y="218"/>
                  <a:pt x="42" y="215"/>
                </a:cubicBezTo>
                <a:cubicBezTo>
                  <a:pt x="30" y="213"/>
                  <a:pt x="20" y="208"/>
                  <a:pt x="12" y="201"/>
                </a:cubicBezTo>
                <a:cubicBezTo>
                  <a:pt x="4" y="195"/>
                  <a:pt x="0" y="187"/>
                  <a:pt x="0" y="177"/>
                </a:cubicBezTo>
                <a:close/>
                <a:moveTo>
                  <a:pt x="19" y="177"/>
                </a:moveTo>
                <a:cubicBezTo>
                  <a:pt x="19" y="185"/>
                  <a:pt x="22" y="191"/>
                  <a:pt x="28" y="196"/>
                </a:cubicBezTo>
                <a:cubicBezTo>
                  <a:pt x="34" y="201"/>
                  <a:pt x="41" y="205"/>
                  <a:pt x="50" y="207"/>
                </a:cubicBezTo>
                <a:cubicBezTo>
                  <a:pt x="58" y="210"/>
                  <a:pt x="66" y="211"/>
                  <a:pt x="74" y="211"/>
                </a:cubicBezTo>
                <a:cubicBezTo>
                  <a:pt x="81" y="211"/>
                  <a:pt x="89" y="210"/>
                  <a:pt x="98" y="207"/>
                </a:cubicBezTo>
                <a:cubicBezTo>
                  <a:pt x="106" y="205"/>
                  <a:pt x="114" y="201"/>
                  <a:pt x="120" y="196"/>
                </a:cubicBezTo>
                <a:cubicBezTo>
                  <a:pt x="126" y="191"/>
                  <a:pt x="129" y="185"/>
                  <a:pt x="129" y="177"/>
                </a:cubicBezTo>
                <a:cubicBezTo>
                  <a:pt x="129" y="166"/>
                  <a:pt x="123" y="158"/>
                  <a:pt x="113" y="155"/>
                </a:cubicBezTo>
                <a:cubicBezTo>
                  <a:pt x="102" y="151"/>
                  <a:pt x="89" y="150"/>
                  <a:pt x="74" y="150"/>
                </a:cubicBezTo>
                <a:lnTo>
                  <a:pt x="47" y="150"/>
                </a:lnTo>
                <a:cubicBezTo>
                  <a:pt x="42" y="150"/>
                  <a:pt x="37" y="151"/>
                  <a:pt x="33" y="153"/>
                </a:cubicBezTo>
                <a:cubicBezTo>
                  <a:pt x="28" y="156"/>
                  <a:pt x="25" y="159"/>
                  <a:pt x="23" y="163"/>
                </a:cubicBezTo>
                <a:cubicBezTo>
                  <a:pt x="20" y="168"/>
                  <a:pt x="19" y="172"/>
                  <a:pt x="19" y="177"/>
                </a:cubicBezTo>
                <a:close/>
                <a:moveTo>
                  <a:pt x="64" y="93"/>
                </a:moveTo>
                <a:cubicBezTo>
                  <a:pt x="83" y="93"/>
                  <a:pt x="93" y="80"/>
                  <a:pt x="93" y="53"/>
                </a:cubicBezTo>
                <a:cubicBezTo>
                  <a:pt x="93" y="41"/>
                  <a:pt x="91" y="32"/>
                  <a:pt x="87" y="24"/>
                </a:cubicBezTo>
                <a:cubicBezTo>
                  <a:pt x="83" y="17"/>
                  <a:pt x="75" y="13"/>
                  <a:pt x="64" y="13"/>
                </a:cubicBezTo>
                <a:cubicBezTo>
                  <a:pt x="54" y="13"/>
                  <a:pt x="46" y="17"/>
                  <a:pt x="42" y="24"/>
                </a:cubicBezTo>
                <a:cubicBezTo>
                  <a:pt x="38" y="32"/>
                  <a:pt x="36" y="41"/>
                  <a:pt x="36" y="53"/>
                </a:cubicBezTo>
                <a:cubicBezTo>
                  <a:pt x="36" y="60"/>
                  <a:pt x="37" y="67"/>
                  <a:pt x="38" y="73"/>
                </a:cubicBezTo>
                <a:cubicBezTo>
                  <a:pt x="40" y="79"/>
                  <a:pt x="43" y="84"/>
                  <a:pt x="47" y="88"/>
                </a:cubicBezTo>
                <a:cubicBezTo>
                  <a:pt x="51" y="91"/>
                  <a:pt x="57" y="93"/>
                  <a:pt x="64" y="93"/>
                </a:cubicBezTo>
                <a:close/>
                <a:moveTo>
                  <a:pt x="64" y="93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" name="Freeform 247"/>
          <p:cNvSpPr>
            <a:spLocks noEditPoints="1"/>
          </p:cNvSpPr>
          <p:nvPr/>
        </p:nvSpPr>
        <p:spPr bwMode="auto">
          <a:xfrm>
            <a:off x="8399463" y="4276726"/>
            <a:ext cx="134938" cy="115888"/>
          </a:xfrm>
          <a:custGeom>
            <a:avLst/>
            <a:gdLst>
              <a:gd name="T0" fmla="*/ 0 w 170"/>
              <a:gd name="T1" fmla="*/ 147 h 147"/>
              <a:gd name="T2" fmla="*/ 0 w 170"/>
              <a:gd name="T3" fmla="*/ 135 h 147"/>
              <a:gd name="T4" fmla="*/ 19 w 170"/>
              <a:gd name="T5" fmla="*/ 134 h 147"/>
              <a:gd name="T6" fmla="*/ 26 w 170"/>
              <a:gd name="T7" fmla="*/ 125 h 147"/>
              <a:gd name="T8" fmla="*/ 26 w 170"/>
              <a:gd name="T9" fmla="*/ 34 h 147"/>
              <a:gd name="T10" fmla="*/ 24 w 170"/>
              <a:gd name="T11" fmla="*/ 21 h 147"/>
              <a:gd name="T12" fmla="*/ 16 w 170"/>
              <a:gd name="T13" fmla="*/ 16 h 147"/>
              <a:gd name="T14" fmla="*/ 0 w 170"/>
              <a:gd name="T15" fmla="*/ 15 h 147"/>
              <a:gd name="T16" fmla="*/ 0 w 170"/>
              <a:gd name="T17" fmla="*/ 3 h 147"/>
              <a:gd name="T18" fmla="*/ 49 w 170"/>
              <a:gd name="T19" fmla="*/ 0 h 147"/>
              <a:gd name="T20" fmla="*/ 49 w 170"/>
              <a:gd name="T21" fmla="*/ 32 h 147"/>
              <a:gd name="T22" fmla="*/ 68 w 170"/>
              <a:gd name="T23" fmla="*/ 9 h 147"/>
              <a:gd name="T24" fmla="*/ 97 w 170"/>
              <a:gd name="T25" fmla="*/ 0 h 147"/>
              <a:gd name="T26" fmla="*/ 132 w 170"/>
              <a:gd name="T27" fmla="*/ 11 h 147"/>
              <a:gd name="T28" fmla="*/ 144 w 170"/>
              <a:gd name="T29" fmla="*/ 45 h 147"/>
              <a:gd name="T30" fmla="*/ 144 w 170"/>
              <a:gd name="T31" fmla="*/ 125 h 147"/>
              <a:gd name="T32" fmla="*/ 151 w 170"/>
              <a:gd name="T33" fmla="*/ 134 h 147"/>
              <a:gd name="T34" fmla="*/ 170 w 170"/>
              <a:gd name="T35" fmla="*/ 135 h 147"/>
              <a:gd name="T36" fmla="*/ 170 w 170"/>
              <a:gd name="T37" fmla="*/ 147 h 147"/>
              <a:gd name="T38" fmla="*/ 93 w 170"/>
              <a:gd name="T39" fmla="*/ 147 h 147"/>
              <a:gd name="T40" fmla="*/ 93 w 170"/>
              <a:gd name="T41" fmla="*/ 135 h 147"/>
              <a:gd name="T42" fmla="*/ 112 w 170"/>
              <a:gd name="T43" fmla="*/ 134 h 147"/>
              <a:gd name="T44" fmla="*/ 119 w 170"/>
              <a:gd name="T45" fmla="*/ 125 h 147"/>
              <a:gd name="T46" fmla="*/ 119 w 170"/>
              <a:gd name="T47" fmla="*/ 46 h 147"/>
              <a:gd name="T48" fmla="*/ 114 w 170"/>
              <a:gd name="T49" fmla="*/ 19 h 147"/>
              <a:gd name="T50" fmla="*/ 95 w 170"/>
              <a:gd name="T51" fmla="*/ 8 h 147"/>
              <a:gd name="T52" fmla="*/ 63 w 170"/>
              <a:gd name="T53" fmla="*/ 24 h 147"/>
              <a:gd name="T54" fmla="*/ 51 w 170"/>
              <a:gd name="T55" fmla="*/ 59 h 147"/>
              <a:gd name="T56" fmla="*/ 51 w 170"/>
              <a:gd name="T57" fmla="*/ 125 h 147"/>
              <a:gd name="T58" fmla="*/ 58 w 170"/>
              <a:gd name="T59" fmla="*/ 134 h 147"/>
              <a:gd name="T60" fmla="*/ 77 w 170"/>
              <a:gd name="T61" fmla="*/ 135 h 147"/>
              <a:gd name="T62" fmla="*/ 77 w 170"/>
              <a:gd name="T63" fmla="*/ 147 h 147"/>
              <a:gd name="T64" fmla="*/ 0 w 170"/>
              <a:gd name="T65" fmla="*/ 147 h 147"/>
              <a:gd name="T66" fmla="*/ 0 w 170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6" y="24"/>
                  <a:pt x="24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3" y="15"/>
                  <a:pt x="7" y="15"/>
                  <a:pt x="0" y="15"/>
                </a:cubicBezTo>
                <a:lnTo>
                  <a:pt x="0" y="3"/>
                </a:lnTo>
                <a:lnTo>
                  <a:pt x="49" y="0"/>
                </a:lnTo>
                <a:lnTo>
                  <a:pt x="49" y="32"/>
                </a:lnTo>
                <a:cubicBezTo>
                  <a:pt x="53" y="23"/>
                  <a:pt x="60" y="15"/>
                  <a:pt x="68" y="9"/>
                </a:cubicBezTo>
                <a:cubicBezTo>
                  <a:pt x="77" y="3"/>
                  <a:pt x="87" y="0"/>
                  <a:pt x="97" y="0"/>
                </a:cubicBezTo>
                <a:cubicBezTo>
                  <a:pt x="112" y="0"/>
                  <a:pt x="124" y="4"/>
                  <a:pt x="132" y="11"/>
                </a:cubicBezTo>
                <a:cubicBezTo>
                  <a:pt x="140" y="18"/>
                  <a:pt x="144" y="30"/>
                  <a:pt x="144" y="45"/>
                </a:cubicBezTo>
                <a:lnTo>
                  <a:pt x="144" y="125"/>
                </a:lnTo>
                <a:cubicBezTo>
                  <a:pt x="144" y="129"/>
                  <a:pt x="146" y="132"/>
                  <a:pt x="151" y="134"/>
                </a:cubicBezTo>
                <a:cubicBezTo>
                  <a:pt x="156" y="135"/>
                  <a:pt x="162" y="135"/>
                  <a:pt x="170" y="135"/>
                </a:cubicBezTo>
                <a:lnTo>
                  <a:pt x="170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1" y="135"/>
                  <a:pt x="107" y="135"/>
                  <a:pt x="112" y="134"/>
                </a:cubicBezTo>
                <a:cubicBezTo>
                  <a:pt x="117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8" y="26"/>
                  <a:pt x="114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2" y="14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7" y="135"/>
                </a:cubicBezTo>
                <a:lnTo>
                  <a:pt x="77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" name="Freeform 248"/>
          <p:cNvSpPr>
            <a:spLocks noEditPoints="1"/>
          </p:cNvSpPr>
          <p:nvPr/>
        </p:nvSpPr>
        <p:spPr bwMode="auto">
          <a:xfrm>
            <a:off x="8545513" y="4216401"/>
            <a:ext cx="57150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2 w 73"/>
              <a:gd name="T13" fmla="*/ 91 h 223"/>
              <a:gd name="T14" fmla="*/ 2 w 73"/>
              <a:gd name="T15" fmla="*/ 79 h 223"/>
              <a:gd name="T16" fmla="*/ 49 w 73"/>
              <a:gd name="T17" fmla="*/ 76 h 223"/>
              <a:gd name="T18" fmla="*/ 49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20 w 73"/>
              <a:gd name="T31" fmla="*/ 6 h 223"/>
              <a:gd name="T32" fmla="*/ 33 w 73"/>
              <a:gd name="T33" fmla="*/ 0 h 223"/>
              <a:gd name="T34" fmla="*/ 42 w 73"/>
              <a:gd name="T35" fmla="*/ 3 h 223"/>
              <a:gd name="T36" fmla="*/ 48 w 73"/>
              <a:gd name="T37" fmla="*/ 9 h 223"/>
              <a:gd name="T38" fmla="*/ 51 w 73"/>
              <a:gd name="T39" fmla="*/ 18 h 223"/>
              <a:gd name="T40" fmla="*/ 45 w 73"/>
              <a:gd name="T41" fmla="*/ 31 h 223"/>
              <a:gd name="T42" fmla="*/ 33 w 73"/>
              <a:gd name="T43" fmla="*/ 37 h 223"/>
              <a:gd name="T44" fmla="*/ 20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8" y="211"/>
                  <a:pt x="14" y="211"/>
                  <a:pt x="19" y="210"/>
                </a:cubicBezTo>
                <a:cubicBezTo>
                  <a:pt x="24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8" y="92"/>
                  <a:pt x="11" y="91"/>
                  <a:pt x="2" y="91"/>
                </a:cubicBezTo>
                <a:lnTo>
                  <a:pt x="2" y="79"/>
                </a:lnTo>
                <a:lnTo>
                  <a:pt x="49" y="76"/>
                </a:lnTo>
                <a:lnTo>
                  <a:pt x="49" y="201"/>
                </a:lnTo>
                <a:cubicBezTo>
                  <a:pt x="49" y="205"/>
                  <a:pt x="52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20" y="6"/>
                </a:cubicBezTo>
                <a:cubicBezTo>
                  <a:pt x="23" y="2"/>
                  <a:pt x="28" y="0"/>
                  <a:pt x="33" y="0"/>
                </a:cubicBezTo>
                <a:cubicBezTo>
                  <a:pt x="36" y="0"/>
                  <a:pt x="39" y="1"/>
                  <a:pt x="42" y="3"/>
                </a:cubicBezTo>
                <a:cubicBezTo>
                  <a:pt x="45" y="4"/>
                  <a:pt x="47" y="6"/>
                  <a:pt x="48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8"/>
                  <a:pt x="45" y="31"/>
                </a:cubicBezTo>
                <a:cubicBezTo>
                  <a:pt x="42" y="35"/>
                  <a:pt x="37" y="37"/>
                  <a:pt x="33" y="37"/>
                </a:cubicBezTo>
                <a:cubicBezTo>
                  <a:pt x="28" y="37"/>
                  <a:pt x="23" y="35"/>
                  <a:pt x="20" y="31"/>
                </a:cubicBezTo>
                <a:cubicBezTo>
                  <a:pt x="16" y="28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" name="Freeform 249"/>
          <p:cNvSpPr>
            <a:spLocks noEditPoints="1"/>
          </p:cNvSpPr>
          <p:nvPr/>
        </p:nvSpPr>
        <p:spPr bwMode="auto">
          <a:xfrm>
            <a:off x="8616950" y="4208463"/>
            <a:ext cx="131763" cy="184150"/>
          </a:xfrm>
          <a:custGeom>
            <a:avLst/>
            <a:gdLst>
              <a:gd name="T0" fmla="*/ 0 w 168"/>
              <a:gd name="T1" fmla="*/ 235 h 235"/>
              <a:gd name="T2" fmla="*/ 0 w 168"/>
              <a:gd name="T3" fmla="*/ 223 h 235"/>
              <a:gd name="T4" fmla="*/ 19 w 168"/>
              <a:gd name="T5" fmla="*/ 222 h 235"/>
              <a:gd name="T6" fmla="*/ 26 w 168"/>
              <a:gd name="T7" fmla="*/ 213 h 235"/>
              <a:gd name="T8" fmla="*/ 26 w 168"/>
              <a:gd name="T9" fmla="*/ 103 h 235"/>
              <a:gd name="T10" fmla="*/ 0 w 168"/>
              <a:gd name="T11" fmla="*/ 103 h 235"/>
              <a:gd name="T12" fmla="*/ 0 w 168"/>
              <a:gd name="T13" fmla="*/ 91 h 235"/>
              <a:gd name="T14" fmla="*/ 26 w 168"/>
              <a:gd name="T15" fmla="*/ 91 h 235"/>
              <a:gd name="T16" fmla="*/ 26 w 168"/>
              <a:gd name="T17" fmla="*/ 52 h 235"/>
              <a:gd name="T18" fmla="*/ 33 w 168"/>
              <a:gd name="T19" fmla="*/ 29 h 235"/>
              <a:gd name="T20" fmla="*/ 52 w 168"/>
              <a:gd name="T21" fmla="*/ 13 h 235"/>
              <a:gd name="T22" fmla="*/ 76 w 168"/>
              <a:gd name="T23" fmla="*/ 3 h 235"/>
              <a:gd name="T24" fmla="*/ 101 w 168"/>
              <a:gd name="T25" fmla="*/ 0 h 235"/>
              <a:gd name="T26" fmla="*/ 120 w 168"/>
              <a:gd name="T27" fmla="*/ 4 h 235"/>
              <a:gd name="T28" fmla="*/ 135 w 168"/>
              <a:gd name="T29" fmla="*/ 16 h 235"/>
              <a:gd name="T30" fmla="*/ 141 w 168"/>
              <a:gd name="T31" fmla="*/ 34 h 235"/>
              <a:gd name="T32" fmla="*/ 137 w 168"/>
              <a:gd name="T33" fmla="*/ 46 h 235"/>
              <a:gd name="T34" fmla="*/ 125 w 168"/>
              <a:gd name="T35" fmla="*/ 50 h 235"/>
              <a:gd name="T36" fmla="*/ 114 w 168"/>
              <a:gd name="T37" fmla="*/ 46 h 235"/>
              <a:gd name="T38" fmla="*/ 109 w 168"/>
              <a:gd name="T39" fmla="*/ 34 h 235"/>
              <a:gd name="T40" fmla="*/ 114 w 168"/>
              <a:gd name="T41" fmla="*/ 23 h 235"/>
              <a:gd name="T42" fmla="*/ 125 w 168"/>
              <a:gd name="T43" fmla="*/ 18 h 235"/>
              <a:gd name="T44" fmla="*/ 98 w 168"/>
              <a:gd name="T45" fmla="*/ 9 h 235"/>
              <a:gd name="T46" fmla="*/ 74 w 168"/>
              <a:gd name="T47" fmla="*/ 14 h 235"/>
              <a:gd name="T48" fmla="*/ 56 w 168"/>
              <a:gd name="T49" fmla="*/ 30 h 235"/>
              <a:gd name="T50" fmla="*/ 49 w 168"/>
              <a:gd name="T51" fmla="*/ 52 h 235"/>
              <a:gd name="T52" fmla="*/ 49 w 168"/>
              <a:gd name="T53" fmla="*/ 91 h 235"/>
              <a:gd name="T54" fmla="*/ 93 w 168"/>
              <a:gd name="T55" fmla="*/ 91 h 235"/>
              <a:gd name="T56" fmla="*/ 142 w 168"/>
              <a:gd name="T57" fmla="*/ 87 h 235"/>
              <a:gd name="T58" fmla="*/ 142 w 168"/>
              <a:gd name="T59" fmla="*/ 213 h 235"/>
              <a:gd name="T60" fmla="*/ 149 w 168"/>
              <a:gd name="T61" fmla="*/ 222 h 235"/>
              <a:gd name="T62" fmla="*/ 168 w 168"/>
              <a:gd name="T63" fmla="*/ 223 h 235"/>
              <a:gd name="T64" fmla="*/ 168 w 168"/>
              <a:gd name="T65" fmla="*/ 235 h 235"/>
              <a:gd name="T66" fmla="*/ 93 w 168"/>
              <a:gd name="T67" fmla="*/ 235 h 235"/>
              <a:gd name="T68" fmla="*/ 93 w 168"/>
              <a:gd name="T69" fmla="*/ 223 h 235"/>
              <a:gd name="T70" fmla="*/ 111 w 168"/>
              <a:gd name="T71" fmla="*/ 222 h 235"/>
              <a:gd name="T72" fmla="*/ 119 w 168"/>
              <a:gd name="T73" fmla="*/ 213 h 235"/>
              <a:gd name="T74" fmla="*/ 119 w 168"/>
              <a:gd name="T75" fmla="*/ 121 h 235"/>
              <a:gd name="T76" fmla="*/ 118 w 168"/>
              <a:gd name="T77" fmla="*/ 111 h 235"/>
              <a:gd name="T78" fmla="*/ 114 w 168"/>
              <a:gd name="T79" fmla="*/ 106 h 235"/>
              <a:gd name="T80" fmla="*/ 106 w 168"/>
              <a:gd name="T81" fmla="*/ 103 h 235"/>
              <a:gd name="T82" fmla="*/ 50 w 168"/>
              <a:gd name="T83" fmla="*/ 103 h 235"/>
              <a:gd name="T84" fmla="*/ 50 w 168"/>
              <a:gd name="T85" fmla="*/ 213 h 235"/>
              <a:gd name="T86" fmla="*/ 57 w 168"/>
              <a:gd name="T87" fmla="*/ 222 h 235"/>
              <a:gd name="T88" fmla="*/ 76 w 168"/>
              <a:gd name="T89" fmla="*/ 223 h 235"/>
              <a:gd name="T90" fmla="*/ 76 w 168"/>
              <a:gd name="T91" fmla="*/ 235 h 235"/>
              <a:gd name="T92" fmla="*/ 0 w 168"/>
              <a:gd name="T93" fmla="*/ 235 h 235"/>
              <a:gd name="T94" fmla="*/ 0 w 168"/>
              <a:gd name="T95" fmla="*/ 23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8" h="235">
                <a:moveTo>
                  <a:pt x="0" y="235"/>
                </a:moveTo>
                <a:lnTo>
                  <a:pt x="0" y="223"/>
                </a:lnTo>
                <a:cubicBezTo>
                  <a:pt x="8" y="223"/>
                  <a:pt x="14" y="223"/>
                  <a:pt x="19" y="222"/>
                </a:cubicBezTo>
                <a:cubicBezTo>
                  <a:pt x="24" y="220"/>
                  <a:pt x="26" y="217"/>
                  <a:pt x="26" y="213"/>
                </a:cubicBezTo>
                <a:lnTo>
                  <a:pt x="26" y="103"/>
                </a:lnTo>
                <a:lnTo>
                  <a:pt x="0" y="103"/>
                </a:lnTo>
                <a:lnTo>
                  <a:pt x="0" y="91"/>
                </a:lnTo>
                <a:lnTo>
                  <a:pt x="26" y="91"/>
                </a:lnTo>
                <a:lnTo>
                  <a:pt x="26" y="52"/>
                </a:lnTo>
                <a:cubicBezTo>
                  <a:pt x="26" y="43"/>
                  <a:pt x="28" y="36"/>
                  <a:pt x="33" y="29"/>
                </a:cubicBezTo>
                <a:cubicBezTo>
                  <a:pt x="38" y="23"/>
                  <a:pt x="44" y="17"/>
                  <a:pt x="52" y="13"/>
                </a:cubicBezTo>
                <a:cubicBezTo>
                  <a:pt x="59" y="9"/>
                  <a:pt x="67" y="5"/>
                  <a:pt x="76" y="3"/>
                </a:cubicBezTo>
                <a:cubicBezTo>
                  <a:pt x="85" y="1"/>
                  <a:pt x="93" y="0"/>
                  <a:pt x="101" y="0"/>
                </a:cubicBezTo>
                <a:cubicBezTo>
                  <a:pt x="107" y="0"/>
                  <a:pt x="113" y="1"/>
                  <a:pt x="120" y="4"/>
                </a:cubicBezTo>
                <a:cubicBezTo>
                  <a:pt x="126" y="7"/>
                  <a:pt x="131" y="11"/>
                  <a:pt x="135" y="16"/>
                </a:cubicBezTo>
                <a:cubicBezTo>
                  <a:pt x="139" y="22"/>
                  <a:pt x="141" y="28"/>
                  <a:pt x="141" y="34"/>
                </a:cubicBezTo>
                <a:cubicBezTo>
                  <a:pt x="141" y="39"/>
                  <a:pt x="140" y="43"/>
                  <a:pt x="137" y="46"/>
                </a:cubicBezTo>
                <a:cubicBezTo>
                  <a:pt x="134" y="49"/>
                  <a:pt x="130" y="50"/>
                  <a:pt x="125" y="50"/>
                </a:cubicBezTo>
                <a:cubicBezTo>
                  <a:pt x="121" y="50"/>
                  <a:pt x="117" y="49"/>
                  <a:pt x="114" y="46"/>
                </a:cubicBezTo>
                <a:cubicBezTo>
                  <a:pt x="111" y="43"/>
                  <a:pt x="109" y="39"/>
                  <a:pt x="109" y="34"/>
                </a:cubicBezTo>
                <a:cubicBezTo>
                  <a:pt x="109" y="30"/>
                  <a:pt x="111" y="27"/>
                  <a:pt x="114" y="23"/>
                </a:cubicBezTo>
                <a:cubicBezTo>
                  <a:pt x="117" y="20"/>
                  <a:pt x="120" y="18"/>
                  <a:pt x="125" y="18"/>
                </a:cubicBezTo>
                <a:cubicBezTo>
                  <a:pt x="118" y="12"/>
                  <a:pt x="109" y="9"/>
                  <a:pt x="98" y="9"/>
                </a:cubicBezTo>
                <a:cubicBezTo>
                  <a:pt x="90" y="9"/>
                  <a:pt x="82" y="11"/>
                  <a:pt x="74" y="14"/>
                </a:cubicBezTo>
                <a:cubicBezTo>
                  <a:pt x="67" y="18"/>
                  <a:pt x="60" y="23"/>
                  <a:pt x="56" y="30"/>
                </a:cubicBezTo>
                <a:cubicBezTo>
                  <a:pt x="51" y="37"/>
                  <a:pt x="49" y="44"/>
                  <a:pt x="49" y="52"/>
                </a:cubicBezTo>
                <a:lnTo>
                  <a:pt x="49" y="91"/>
                </a:lnTo>
                <a:lnTo>
                  <a:pt x="93" y="91"/>
                </a:lnTo>
                <a:lnTo>
                  <a:pt x="142" y="87"/>
                </a:lnTo>
                <a:lnTo>
                  <a:pt x="142" y="213"/>
                </a:lnTo>
                <a:cubicBezTo>
                  <a:pt x="142" y="217"/>
                  <a:pt x="144" y="220"/>
                  <a:pt x="149" y="222"/>
                </a:cubicBezTo>
                <a:cubicBezTo>
                  <a:pt x="154" y="223"/>
                  <a:pt x="160" y="223"/>
                  <a:pt x="168" y="223"/>
                </a:cubicBezTo>
                <a:lnTo>
                  <a:pt x="168" y="235"/>
                </a:lnTo>
                <a:lnTo>
                  <a:pt x="93" y="235"/>
                </a:lnTo>
                <a:lnTo>
                  <a:pt x="93" y="223"/>
                </a:lnTo>
                <a:cubicBezTo>
                  <a:pt x="100" y="223"/>
                  <a:pt x="106" y="223"/>
                  <a:pt x="111" y="222"/>
                </a:cubicBezTo>
                <a:cubicBezTo>
                  <a:pt x="116" y="220"/>
                  <a:pt x="119" y="217"/>
                  <a:pt x="119" y="213"/>
                </a:cubicBezTo>
                <a:lnTo>
                  <a:pt x="119" y="121"/>
                </a:lnTo>
                <a:cubicBezTo>
                  <a:pt x="119" y="117"/>
                  <a:pt x="118" y="113"/>
                  <a:pt x="118" y="111"/>
                </a:cubicBezTo>
                <a:cubicBezTo>
                  <a:pt x="117" y="109"/>
                  <a:pt x="116" y="107"/>
                  <a:pt x="114" y="106"/>
                </a:cubicBezTo>
                <a:cubicBezTo>
                  <a:pt x="113" y="105"/>
                  <a:pt x="110" y="104"/>
                  <a:pt x="106" y="103"/>
                </a:cubicBezTo>
                <a:lnTo>
                  <a:pt x="50" y="103"/>
                </a:lnTo>
                <a:lnTo>
                  <a:pt x="50" y="213"/>
                </a:lnTo>
                <a:cubicBezTo>
                  <a:pt x="50" y="217"/>
                  <a:pt x="52" y="220"/>
                  <a:pt x="57" y="222"/>
                </a:cubicBezTo>
                <a:cubicBezTo>
                  <a:pt x="62" y="223"/>
                  <a:pt x="68" y="223"/>
                  <a:pt x="76" y="223"/>
                </a:cubicBezTo>
                <a:lnTo>
                  <a:pt x="76" y="235"/>
                </a:lnTo>
                <a:lnTo>
                  <a:pt x="0" y="235"/>
                </a:lnTo>
                <a:close/>
                <a:moveTo>
                  <a:pt x="0" y="23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" name="Freeform 250"/>
          <p:cNvSpPr>
            <a:spLocks noEditPoints="1"/>
          </p:cNvSpPr>
          <p:nvPr/>
        </p:nvSpPr>
        <p:spPr bwMode="auto">
          <a:xfrm>
            <a:off x="8763000" y="4275138"/>
            <a:ext cx="100013" cy="120650"/>
          </a:xfrm>
          <a:custGeom>
            <a:avLst/>
            <a:gdLst>
              <a:gd name="T0" fmla="*/ 72 w 127"/>
              <a:gd name="T1" fmla="*/ 153 h 153"/>
              <a:gd name="T2" fmla="*/ 35 w 127"/>
              <a:gd name="T3" fmla="*/ 142 h 153"/>
              <a:gd name="T4" fmla="*/ 9 w 127"/>
              <a:gd name="T5" fmla="*/ 114 h 153"/>
              <a:gd name="T6" fmla="*/ 0 w 127"/>
              <a:gd name="T7" fmla="*/ 77 h 153"/>
              <a:gd name="T8" fmla="*/ 9 w 127"/>
              <a:gd name="T9" fmla="*/ 39 h 153"/>
              <a:gd name="T10" fmla="*/ 35 w 127"/>
              <a:gd name="T11" fmla="*/ 11 h 153"/>
              <a:gd name="T12" fmla="*/ 72 w 127"/>
              <a:gd name="T13" fmla="*/ 0 h 153"/>
              <a:gd name="T14" fmla="*/ 107 w 127"/>
              <a:gd name="T15" fmla="*/ 7 h 153"/>
              <a:gd name="T16" fmla="*/ 123 w 127"/>
              <a:gd name="T17" fmla="*/ 32 h 153"/>
              <a:gd name="T18" fmla="*/ 119 w 127"/>
              <a:gd name="T19" fmla="*/ 44 h 153"/>
              <a:gd name="T20" fmla="*/ 108 w 127"/>
              <a:gd name="T21" fmla="*/ 49 h 153"/>
              <a:gd name="T22" fmla="*/ 96 w 127"/>
              <a:gd name="T23" fmla="*/ 44 h 153"/>
              <a:gd name="T24" fmla="*/ 91 w 127"/>
              <a:gd name="T25" fmla="*/ 32 h 153"/>
              <a:gd name="T26" fmla="*/ 95 w 127"/>
              <a:gd name="T27" fmla="*/ 22 h 153"/>
              <a:gd name="T28" fmla="*/ 104 w 127"/>
              <a:gd name="T29" fmla="*/ 17 h 153"/>
              <a:gd name="T30" fmla="*/ 72 w 127"/>
              <a:gd name="T31" fmla="*/ 10 h 153"/>
              <a:gd name="T32" fmla="*/ 46 w 127"/>
              <a:gd name="T33" fmla="*/ 20 h 153"/>
              <a:gd name="T34" fmla="*/ 33 w 127"/>
              <a:gd name="T35" fmla="*/ 46 h 153"/>
              <a:gd name="T36" fmla="*/ 29 w 127"/>
              <a:gd name="T37" fmla="*/ 77 h 153"/>
              <a:gd name="T38" fmla="*/ 34 w 127"/>
              <a:gd name="T39" fmla="*/ 109 h 153"/>
              <a:gd name="T40" fmla="*/ 49 w 127"/>
              <a:gd name="T41" fmla="*/ 133 h 153"/>
              <a:gd name="T42" fmla="*/ 76 w 127"/>
              <a:gd name="T43" fmla="*/ 143 h 153"/>
              <a:gd name="T44" fmla="*/ 103 w 127"/>
              <a:gd name="T45" fmla="*/ 134 h 153"/>
              <a:gd name="T46" fmla="*/ 118 w 127"/>
              <a:gd name="T47" fmla="*/ 108 h 153"/>
              <a:gd name="T48" fmla="*/ 121 w 127"/>
              <a:gd name="T49" fmla="*/ 106 h 153"/>
              <a:gd name="T50" fmla="*/ 124 w 127"/>
              <a:gd name="T51" fmla="*/ 106 h 153"/>
              <a:gd name="T52" fmla="*/ 126 w 127"/>
              <a:gd name="T53" fmla="*/ 107 h 153"/>
              <a:gd name="T54" fmla="*/ 127 w 127"/>
              <a:gd name="T55" fmla="*/ 109 h 153"/>
              <a:gd name="T56" fmla="*/ 127 w 127"/>
              <a:gd name="T57" fmla="*/ 110 h 153"/>
              <a:gd name="T58" fmla="*/ 107 w 127"/>
              <a:gd name="T59" fmla="*/ 141 h 153"/>
              <a:gd name="T60" fmla="*/ 72 w 127"/>
              <a:gd name="T61" fmla="*/ 153 h 153"/>
              <a:gd name="T62" fmla="*/ 72 w 127"/>
              <a:gd name="T63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53">
                <a:moveTo>
                  <a:pt x="72" y="153"/>
                </a:moveTo>
                <a:cubicBezTo>
                  <a:pt x="58" y="153"/>
                  <a:pt x="46" y="149"/>
                  <a:pt x="35" y="142"/>
                </a:cubicBezTo>
                <a:cubicBezTo>
                  <a:pt x="24" y="135"/>
                  <a:pt x="16" y="126"/>
                  <a:pt x="9" y="114"/>
                </a:cubicBezTo>
                <a:cubicBezTo>
                  <a:pt x="3" y="103"/>
                  <a:pt x="0" y="90"/>
                  <a:pt x="0" y="77"/>
                </a:cubicBezTo>
                <a:cubicBezTo>
                  <a:pt x="0" y="64"/>
                  <a:pt x="3" y="51"/>
                  <a:pt x="9" y="39"/>
                </a:cubicBezTo>
                <a:cubicBezTo>
                  <a:pt x="15" y="27"/>
                  <a:pt x="24" y="18"/>
                  <a:pt x="35" y="11"/>
                </a:cubicBezTo>
                <a:cubicBezTo>
                  <a:pt x="46" y="3"/>
                  <a:pt x="58" y="0"/>
                  <a:pt x="72" y="0"/>
                </a:cubicBezTo>
                <a:cubicBezTo>
                  <a:pt x="85" y="0"/>
                  <a:pt x="97" y="2"/>
                  <a:pt x="107" y="7"/>
                </a:cubicBezTo>
                <a:cubicBezTo>
                  <a:pt x="118" y="13"/>
                  <a:pt x="123" y="21"/>
                  <a:pt x="123" y="32"/>
                </a:cubicBezTo>
                <a:cubicBezTo>
                  <a:pt x="123" y="37"/>
                  <a:pt x="122" y="41"/>
                  <a:pt x="119" y="44"/>
                </a:cubicBezTo>
                <a:cubicBezTo>
                  <a:pt x="116" y="47"/>
                  <a:pt x="112" y="49"/>
                  <a:pt x="108" y="49"/>
                </a:cubicBezTo>
                <a:cubicBezTo>
                  <a:pt x="103" y="49"/>
                  <a:pt x="99" y="47"/>
                  <a:pt x="96" y="44"/>
                </a:cubicBezTo>
                <a:cubicBezTo>
                  <a:pt x="93" y="41"/>
                  <a:pt x="91" y="37"/>
                  <a:pt x="91" y="32"/>
                </a:cubicBezTo>
                <a:cubicBezTo>
                  <a:pt x="91" y="28"/>
                  <a:pt x="93" y="25"/>
                  <a:pt x="95" y="22"/>
                </a:cubicBezTo>
                <a:cubicBezTo>
                  <a:pt x="98" y="19"/>
                  <a:pt x="101" y="18"/>
                  <a:pt x="104" y="17"/>
                </a:cubicBezTo>
                <a:cubicBezTo>
                  <a:pt x="97" y="12"/>
                  <a:pt x="86" y="10"/>
                  <a:pt x="72" y="10"/>
                </a:cubicBezTo>
                <a:cubicBezTo>
                  <a:pt x="62" y="10"/>
                  <a:pt x="53" y="13"/>
                  <a:pt x="46" y="20"/>
                </a:cubicBezTo>
                <a:cubicBezTo>
                  <a:pt x="40" y="27"/>
                  <a:pt x="35" y="36"/>
                  <a:pt x="33" y="46"/>
                </a:cubicBezTo>
                <a:cubicBezTo>
                  <a:pt x="30" y="57"/>
                  <a:pt x="29" y="67"/>
                  <a:pt x="29" y="77"/>
                </a:cubicBezTo>
                <a:cubicBezTo>
                  <a:pt x="29" y="88"/>
                  <a:pt x="30" y="98"/>
                  <a:pt x="34" y="109"/>
                </a:cubicBezTo>
                <a:cubicBezTo>
                  <a:pt x="37" y="118"/>
                  <a:pt x="42" y="127"/>
                  <a:pt x="49" y="133"/>
                </a:cubicBezTo>
                <a:cubicBezTo>
                  <a:pt x="56" y="140"/>
                  <a:pt x="65" y="143"/>
                  <a:pt x="76" y="143"/>
                </a:cubicBezTo>
                <a:cubicBezTo>
                  <a:pt x="86" y="143"/>
                  <a:pt x="95" y="140"/>
                  <a:pt x="103" y="134"/>
                </a:cubicBezTo>
                <a:cubicBezTo>
                  <a:pt x="110" y="127"/>
                  <a:pt x="115" y="118"/>
                  <a:pt x="118" y="108"/>
                </a:cubicBezTo>
                <a:cubicBezTo>
                  <a:pt x="118" y="107"/>
                  <a:pt x="119" y="106"/>
                  <a:pt x="121" y="106"/>
                </a:cubicBezTo>
                <a:lnTo>
                  <a:pt x="124" y="106"/>
                </a:lnTo>
                <a:cubicBezTo>
                  <a:pt x="125" y="106"/>
                  <a:pt x="126" y="107"/>
                  <a:pt x="126" y="107"/>
                </a:cubicBezTo>
                <a:cubicBezTo>
                  <a:pt x="127" y="108"/>
                  <a:pt x="127" y="108"/>
                  <a:pt x="127" y="109"/>
                </a:cubicBezTo>
                <a:lnTo>
                  <a:pt x="127" y="110"/>
                </a:lnTo>
                <a:cubicBezTo>
                  <a:pt x="124" y="123"/>
                  <a:pt x="117" y="134"/>
                  <a:pt x="107" y="141"/>
                </a:cubicBezTo>
                <a:cubicBezTo>
                  <a:pt x="97" y="149"/>
                  <a:pt x="85" y="153"/>
                  <a:pt x="72" y="153"/>
                </a:cubicBezTo>
                <a:close/>
                <a:moveTo>
                  <a:pt x="72" y="153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" name="Freeform 251"/>
          <p:cNvSpPr>
            <a:spLocks noEditPoints="1"/>
          </p:cNvSpPr>
          <p:nvPr/>
        </p:nvSpPr>
        <p:spPr bwMode="auto">
          <a:xfrm>
            <a:off x="8880475" y="4275138"/>
            <a:ext cx="119063" cy="120650"/>
          </a:xfrm>
          <a:custGeom>
            <a:avLst/>
            <a:gdLst>
              <a:gd name="T0" fmla="*/ 0 w 151"/>
              <a:gd name="T1" fmla="*/ 116 h 153"/>
              <a:gd name="T2" fmla="*/ 15 w 151"/>
              <a:gd name="T3" fmla="*/ 84 h 153"/>
              <a:gd name="T4" fmla="*/ 53 w 151"/>
              <a:gd name="T5" fmla="*/ 67 h 153"/>
              <a:gd name="T6" fmla="*/ 95 w 151"/>
              <a:gd name="T7" fmla="*/ 61 h 153"/>
              <a:gd name="T8" fmla="*/ 95 w 151"/>
              <a:gd name="T9" fmla="*/ 48 h 153"/>
              <a:gd name="T10" fmla="*/ 90 w 151"/>
              <a:gd name="T11" fmla="*/ 29 h 153"/>
              <a:gd name="T12" fmla="*/ 78 w 151"/>
              <a:gd name="T13" fmla="*/ 14 h 153"/>
              <a:gd name="T14" fmla="*/ 60 w 151"/>
              <a:gd name="T15" fmla="*/ 9 h 153"/>
              <a:gd name="T16" fmla="*/ 27 w 151"/>
              <a:gd name="T17" fmla="*/ 18 h 153"/>
              <a:gd name="T18" fmla="*/ 37 w 151"/>
              <a:gd name="T19" fmla="*/ 23 h 153"/>
              <a:gd name="T20" fmla="*/ 41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4 w 151"/>
              <a:gd name="T27" fmla="*/ 46 h 153"/>
              <a:gd name="T28" fmla="*/ 9 w 151"/>
              <a:gd name="T29" fmla="*/ 34 h 153"/>
              <a:gd name="T30" fmla="*/ 25 w 151"/>
              <a:gd name="T31" fmla="*/ 8 h 153"/>
              <a:gd name="T32" fmla="*/ 60 w 151"/>
              <a:gd name="T33" fmla="*/ 0 h 153"/>
              <a:gd name="T34" fmla="*/ 88 w 151"/>
              <a:gd name="T35" fmla="*/ 6 h 153"/>
              <a:gd name="T36" fmla="*/ 110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1 w 151"/>
              <a:gd name="T43" fmla="*/ 134 h 153"/>
              <a:gd name="T44" fmla="*/ 130 w 151"/>
              <a:gd name="T45" fmla="*/ 139 h 153"/>
              <a:gd name="T46" fmla="*/ 138 w 151"/>
              <a:gd name="T47" fmla="*/ 134 h 153"/>
              <a:gd name="T48" fmla="*/ 141 w 151"/>
              <a:gd name="T49" fmla="*/ 122 h 153"/>
              <a:gd name="T50" fmla="*/ 141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7 w 151"/>
              <a:gd name="T57" fmla="*/ 136 h 153"/>
              <a:gd name="T58" fmla="*/ 136 w 151"/>
              <a:gd name="T59" fmla="*/ 147 h 153"/>
              <a:gd name="T60" fmla="*/ 122 w 151"/>
              <a:gd name="T61" fmla="*/ 151 h 153"/>
              <a:gd name="T62" fmla="*/ 105 w 151"/>
              <a:gd name="T63" fmla="*/ 144 h 153"/>
              <a:gd name="T64" fmla="*/ 97 w 151"/>
              <a:gd name="T65" fmla="*/ 125 h 153"/>
              <a:gd name="T66" fmla="*/ 79 w 151"/>
              <a:gd name="T67" fmla="*/ 145 h 153"/>
              <a:gd name="T68" fmla="*/ 54 w 151"/>
              <a:gd name="T69" fmla="*/ 153 h 153"/>
              <a:gd name="T70" fmla="*/ 28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7 w 151"/>
              <a:gd name="T77" fmla="*/ 116 h 153"/>
              <a:gd name="T78" fmla="*/ 35 w 151"/>
              <a:gd name="T79" fmla="*/ 136 h 153"/>
              <a:gd name="T80" fmla="*/ 56 w 151"/>
              <a:gd name="T81" fmla="*/ 144 h 153"/>
              <a:gd name="T82" fmla="*/ 75 w 151"/>
              <a:gd name="T83" fmla="*/ 139 h 153"/>
              <a:gd name="T84" fmla="*/ 89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7 w 151"/>
              <a:gd name="T93" fmla="*/ 91 h 153"/>
              <a:gd name="T94" fmla="*/ 27 w 151"/>
              <a:gd name="T95" fmla="*/ 116 h 153"/>
              <a:gd name="T96" fmla="*/ 27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5" y="92"/>
                  <a:pt x="15" y="84"/>
                </a:cubicBezTo>
                <a:cubicBezTo>
                  <a:pt x="26" y="76"/>
                  <a:pt x="38" y="70"/>
                  <a:pt x="53" y="67"/>
                </a:cubicBezTo>
                <a:cubicBezTo>
                  <a:pt x="67" y="63"/>
                  <a:pt x="81" y="61"/>
                  <a:pt x="95" y="61"/>
                </a:cubicBezTo>
                <a:lnTo>
                  <a:pt x="95" y="48"/>
                </a:lnTo>
                <a:cubicBezTo>
                  <a:pt x="95" y="41"/>
                  <a:pt x="93" y="35"/>
                  <a:pt x="90" y="29"/>
                </a:cubicBezTo>
                <a:cubicBezTo>
                  <a:pt x="88" y="23"/>
                  <a:pt x="83" y="18"/>
                  <a:pt x="78" y="14"/>
                </a:cubicBezTo>
                <a:cubicBezTo>
                  <a:pt x="73" y="10"/>
                  <a:pt x="67" y="9"/>
                  <a:pt x="60" y="9"/>
                </a:cubicBezTo>
                <a:cubicBezTo>
                  <a:pt x="46" y="9"/>
                  <a:pt x="34" y="12"/>
                  <a:pt x="27" y="18"/>
                </a:cubicBezTo>
                <a:cubicBezTo>
                  <a:pt x="31" y="18"/>
                  <a:pt x="34" y="20"/>
                  <a:pt x="37" y="23"/>
                </a:cubicBezTo>
                <a:cubicBezTo>
                  <a:pt x="40" y="26"/>
                  <a:pt x="41" y="30"/>
                  <a:pt x="41" y="34"/>
                </a:cubicBezTo>
                <a:cubicBezTo>
                  <a:pt x="41" y="39"/>
                  <a:pt x="40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1" y="50"/>
                  <a:pt x="17" y="49"/>
                  <a:pt x="14" y="46"/>
                </a:cubicBezTo>
                <a:cubicBezTo>
                  <a:pt x="11" y="43"/>
                  <a:pt x="9" y="39"/>
                  <a:pt x="9" y="34"/>
                </a:cubicBezTo>
                <a:cubicBezTo>
                  <a:pt x="9" y="23"/>
                  <a:pt x="15" y="14"/>
                  <a:pt x="25" y="8"/>
                </a:cubicBezTo>
                <a:cubicBezTo>
                  <a:pt x="36" y="3"/>
                  <a:pt x="48" y="0"/>
                  <a:pt x="60" y="0"/>
                </a:cubicBezTo>
                <a:cubicBezTo>
                  <a:pt x="69" y="0"/>
                  <a:pt x="78" y="2"/>
                  <a:pt x="88" y="6"/>
                </a:cubicBezTo>
                <a:cubicBezTo>
                  <a:pt x="97" y="9"/>
                  <a:pt x="104" y="15"/>
                  <a:pt x="110" y="22"/>
                </a:cubicBezTo>
                <a:cubicBezTo>
                  <a:pt x="116" y="29"/>
                  <a:pt x="119" y="38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1" y="134"/>
                </a:cubicBezTo>
                <a:cubicBezTo>
                  <a:pt x="123" y="138"/>
                  <a:pt x="126" y="139"/>
                  <a:pt x="130" y="139"/>
                </a:cubicBezTo>
                <a:cubicBezTo>
                  <a:pt x="134" y="139"/>
                  <a:pt x="137" y="138"/>
                  <a:pt x="138" y="134"/>
                </a:cubicBezTo>
                <a:cubicBezTo>
                  <a:pt x="140" y="130"/>
                  <a:pt x="141" y="126"/>
                  <a:pt x="141" y="122"/>
                </a:cubicBezTo>
                <a:lnTo>
                  <a:pt x="141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50" y="132"/>
                  <a:pt x="147" y="136"/>
                </a:cubicBezTo>
                <a:cubicBezTo>
                  <a:pt x="144" y="141"/>
                  <a:pt x="141" y="145"/>
                  <a:pt x="136" y="147"/>
                </a:cubicBezTo>
                <a:cubicBezTo>
                  <a:pt x="132" y="150"/>
                  <a:pt x="127" y="151"/>
                  <a:pt x="122" y="151"/>
                </a:cubicBezTo>
                <a:cubicBezTo>
                  <a:pt x="116" y="151"/>
                  <a:pt x="110" y="149"/>
                  <a:pt x="105" y="144"/>
                </a:cubicBezTo>
                <a:cubicBezTo>
                  <a:pt x="101" y="138"/>
                  <a:pt x="98" y="132"/>
                  <a:pt x="97" y="125"/>
                </a:cubicBezTo>
                <a:cubicBezTo>
                  <a:pt x="93" y="134"/>
                  <a:pt x="87" y="140"/>
                  <a:pt x="79" y="145"/>
                </a:cubicBezTo>
                <a:cubicBezTo>
                  <a:pt x="71" y="150"/>
                  <a:pt x="63" y="153"/>
                  <a:pt x="54" y="153"/>
                </a:cubicBezTo>
                <a:cubicBezTo>
                  <a:pt x="45" y="153"/>
                  <a:pt x="37" y="152"/>
                  <a:pt x="28" y="149"/>
                </a:cubicBezTo>
                <a:cubicBezTo>
                  <a:pt x="20" y="147"/>
                  <a:pt x="13" y="143"/>
                  <a:pt x="8" y="137"/>
                </a:cubicBezTo>
                <a:cubicBezTo>
                  <a:pt x="2" y="132"/>
                  <a:pt x="0" y="125"/>
                  <a:pt x="0" y="116"/>
                </a:cubicBezTo>
                <a:close/>
                <a:moveTo>
                  <a:pt x="27" y="116"/>
                </a:moveTo>
                <a:cubicBezTo>
                  <a:pt x="27" y="124"/>
                  <a:pt x="30" y="131"/>
                  <a:pt x="35" y="136"/>
                </a:cubicBezTo>
                <a:cubicBezTo>
                  <a:pt x="41" y="142"/>
                  <a:pt x="48" y="144"/>
                  <a:pt x="56" y="144"/>
                </a:cubicBezTo>
                <a:cubicBezTo>
                  <a:pt x="63" y="144"/>
                  <a:pt x="70" y="142"/>
                  <a:pt x="75" y="139"/>
                </a:cubicBezTo>
                <a:cubicBezTo>
                  <a:pt x="81" y="135"/>
                  <a:pt x="86" y="130"/>
                  <a:pt x="89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4" y="70"/>
                  <a:pt x="74" y="72"/>
                  <a:pt x="64" y="75"/>
                </a:cubicBezTo>
                <a:cubicBezTo>
                  <a:pt x="53" y="78"/>
                  <a:pt x="44" y="83"/>
                  <a:pt x="37" y="91"/>
                </a:cubicBezTo>
                <a:cubicBezTo>
                  <a:pt x="30" y="98"/>
                  <a:pt x="27" y="106"/>
                  <a:pt x="27" y="116"/>
                </a:cubicBezTo>
                <a:close/>
                <a:moveTo>
                  <a:pt x="27" y="116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Freeform 252"/>
          <p:cNvSpPr>
            <a:spLocks noEditPoints="1"/>
          </p:cNvSpPr>
          <p:nvPr/>
        </p:nvSpPr>
        <p:spPr bwMode="auto">
          <a:xfrm>
            <a:off x="9005888" y="4230688"/>
            <a:ext cx="80963" cy="165100"/>
          </a:xfrm>
          <a:custGeom>
            <a:avLst/>
            <a:gdLst>
              <a:gd name="T0" fmla="*/ 28 w 104"/>
              <a:gd name="T1" fmla="*/ 165 h 209"/>
              <a:gd name="T2" fmla="*/ 28 w 104"/>
              <a:gd name="T3" fmla="*/ 73 h 209"/>
              <a:gd name="T4" fmla="*/ 0 w 104"/>
              <a:gd name="T5" fmla="*/ 73 h 209"/>
              <a:gd name="T6" fmla="*/ 0 w 104"/>
              <a:gd name="T7" fmla="*/ 65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9 w 104"/>
              <a:gd name="T17" fmla="*/ 61 h 209"/>
              <a:gd name="T18" fmla="*/ 99 w 104"/>
              <a:gd name="T19" fmla="*/ 73 h 209"/>
              <a:gd name="T20" fmla="*/ 52 w 104"/>
              <a:gd name="T21" fmla="*/ 73 h 209"/>
              <a:gd name="T22" fmla="*/ 52 w 104"/>
              <a:gd name="T23" fmla="*/ 165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5 w 104"/>
              <a:gd name="T31" fmla="*/ 165 h 209"/>
              <a:gd name="T32" fmla="*/ 95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8 w 104"/>
              <a:gd name="T47" fmla="*/ 165 h 209"/>
              <a:gd name="T48" fmla="*/ 28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5"/>
                </a:lnTo>
                <a:cubicBezTo>
                  <a:pt x="14" y="65"/>
                  <a:pt x="25" y="58"/>
                  <a:pt x="32" y="44"/>
                </a:cubicBezTo>
                <a:cubicBezTo>
                  <a:pt x="39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5"/>
                </a:lnTo>
                <a:cubicBezTo>
                  <a:pt x="52" y="174"/>
                  <a:pt x="53" y="182"/>
                  <a:pt x="56" y="189"/>
                </a:cubicBezTo>
                <a:cubicBezTo>
                  <a:pt x="59" y="196"/>
                  <a:pt x="65" y="199"/>
                  <a:pt x="73" y="199"/>
                </a:cubicBezTo>
                <a:cubicBezTo>
                  <a:pt x="81" y="199"/>
                  <a:pt x="86" y="195"/>
                  <a:pt x="89" y="188"/>
                </a:cubicBezTo>
                <a:cubicBezTo>
                  <a:pt x="93" y="181"/>
                  <a:pt x="95" y="173"/>
                  <a:pt x="95" y="165"/>
                </a:cubicBezTo>
                <a:lnTo>
                  <a:pt x="95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7"/>
                  <a:pt x="78" y="209"/>
                  <a:pt x="71" y="209"/>
                </a:cubicBezTo>
                <a:cubicBezTo>
                  <a:pt x="57" y="209"/>
                  <a:pt x="47" y="205"/>
                  <a:pt x="39" y="197"/>
                </a:cubicBezTo>
                <a:cubicBezTo>
                  <a:pt x="31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Freeform 253"/>
          <p:cNvSpPr>
            <a:spLocks noEditPoints="1"/>
          </p:cNvSpPr>
          <p:nvPr/>
        </p:nvSpPr>
        <p:spPr bwMode="auto">
          <a:xfrm>
            <a:off x="9109075" y="4216401"/>
            <a:ext cx="58738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2 w 73"/>
              <a:gd name="T13" fmla="*/ 91 h 223"/>
              <a:gd name="T14" fmla="*/ 2 w 73"/>
              <a:gd name="T15" fmla="*/ 79 h 223"/>
              <a:gd name="T16" fmla="*/ 49 w 73"/>
              <a:gd name="T17" fmla="*/ 76 h 223"/>
              <a:gd name="T18" fmla="*/ 49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20 w 73"/>
              <a:gd name="T31" fmla="*/ 6 h 223"/>
              <a:gd name="T32" fmla="*/ 33 w 73"/>
              <a:gd name="T33" fmla="*/ 0 h 223"/>
              <a:gd name="T34" fmla="*/ 42 w 73"/>
              <a:gd name="T35" fmla="*/ 3 h 223"/>
              <a:gd name="T36" fmla="*/ 48 w 73"/>
              <a:gd name="T37" fmla="*/ 9 h 223"/>
              <a:gd name="T38" fmla="*/ 51 w 73"/>
              <a:gd name="T39" fmla="*/ 18 h 223"/>
              <a:gd name="T40" fmla="*/ 45 w 73"/>
              <a:gd name="T41" fmla="*/ 31 h 223"/>
              <a:gd name="T42" fmla="*/ 33 w 73"/>
              <a:gd name="T43" fmla="*/ 37 h 223"/>
              <a:gd name="T44" fmla="*/ 20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8" y="211"/>
                  <a:pt x="14" y="211"/>
                  <a:pt x="19" y="210"/>
                </a:cubicBezTo>
                <a:cubicBezTo>
                  <a:pt x="24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8" y="92"/>
                  <a:pt x="11" y="91"/>
                  <a:pt x="2" y="91"/>
                </a:cubicBezTo>
                <a:lnTo>
                  <a:pt x="2" y="79"/>
                </a:lnTo>
                <a:lnTo>
                  <a:pt x="49" y="76"/>
                </a:lnTo>
                <a:lnTo>
                  <a:pt x="49" y="201"/>
                </a:lnTo>
                <a:cubicBezTo>
                  <a:pt x="49" y="205"/>
                  <a:pt x="52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20" y="6"/>
                </a:cubicBezTo>
                <a:cubicBezTo>
                  <a:pt x="23" y="2"/>
                  <a:pt x="28" y="0"/>
                  <a:pt x="33" y="0"/>
                </a:cubicBezTo>
                <a:cubicBezTo>
                  <a:pt x="36" y="0"/>
                  <a:pt x="39" y="1"/>
                  <a:pt x="42" y="3"/>
                </a:cubicBezTo>
                <a:cubicBezTo>
                  <a:pt x="45" y="4"/>
                  <a:pt x="47" y="6"/>
                  <a:pt x="48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8"/>
                  <a:pt x="45" y="31"/>
                </a:cubicBezTo>
                <a:cubicBezTo>
                  <a:pt x="42" y="35"/>
                  <a:pt x="37" y="37"/>
                  <a:pt x="33" y="37"/>
                </a:cubicBezTo>
                <a:cubicBezTo>
                  <a:pt x="28" y="37"/>
                  <a:pt x="23" y="35"/>
                  <a:pt x="20" y="31"/>
                </a:cubicBezTo>
                <a:cubicBezTo>
                  <a:pt x="16" y="28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Freeform 254"/>
          <p:cNvSpPr>
            <a:spLocks noEditPoints="1"/>
          </p:cNvSpPr>
          <p:nvPr/>
        </p:nvSpPr>
        <p:spPr bwMode="auto">
          <a:xfrm>
            <a:off x="9182100" y="4275138"/>
            <a:ext cx="115888" cy="120650"/>
          </a:xfrm>
          <a:custGeom>
            <a:avLst/>
            <a:gdLst>
              <a:gd name="T0" fmla="*/ 74 w 148"/>
              <a:gd name="T1" fmla="*/ 153 h 153"/>
              <a:gd name="T2" fmla="*/ 37 w 148"/>
              <a:gd name="T3" fmla="*/ 143 h 153"/>
              <a:gd name="T4" fmla="*/ 10 w 148"/>
              <a:gd name="T5" fmla="*/ 116 h 153"/>
              <a:gd name="T6" fmla="*/ 0 w 148"/>
              <a:gd name="T7" fmla="*/ 78 h 153"/>
              <a:gd name="T8" fmla="*/ 5 w 148"/>
              <a:gd name="T9" fmla="*/ 49 h 153"/>
              <a:gd name="T10" fmla="*/ 21 w 148"/>
              <a:gd name="T11" fmla="*/ 23 h 153"/>
              <a:gd name="T12" fmla="*/ 44 w 148"/>
              <a:gd name="T13" fmla="*/ 6 h 153"/>
              <a:gd name="T14" fmla="*/ 74 w 148"/>
              <a:gd name="T15" fmla="*/ 0 h 153"/>
              <a:gd name="T16" fmla="*/ 111 w 148"/>
              <a:gd name="T17" fmla="*/ 11 h 153"/>
              <a:gd name="T18" fmla="*/ 138 w 148"/>
              <a:gd name="T19" fmla="*/ 39 h 153"/>
              <a:gd name="T20" fmla="*/ 148 w 148"/>
              <a:gd name="T21" fmla="*/ 78 h 153"/>
              <a:gd name="T22" fmla="*/ 138 w 148"/>
              <a:gd name="T23" fmla="*/ 115 h 153"/>
              <a:gd name="T24" fmla="*/ 111 w 148"/>
              <a:gd name="T25" fmla="*/ 143 h 153"/>
              <a:gd name="T26" fmla="*/ 74 w 148"/>
              <a:gd name="T27" fmla="*/ 153 h 153"/>
              <a:gd name="T28" fmla="*/ 74 w 148"/>
              <a:gd name="T29" fmla="*/ 143 h 153"/>
              <a:gd name="T30" fmla="*/ 109 w 148"/>
              <a:gd name="T31" fmla="*/ 124 h 153"/>
              <a:gd name="T32" fmla="*/ 118 w 148"/>
              <a:gd name="T33" fmla="*/ 74 h 153"/>
              <a:gd name="T34" fmla="*/ 117 w 148"/>
              <a:gd name="T35" fmla="*/ 47 h 153"/>
              <a:gd name="T36" fmla="*/ 109 w 148"/>
              <a:gd name="T37" fmla="*/ 27 h 153"/>
              <a:gd name="T38" fmla="*/ 99 w 148"/>
              <a:gd name="T39" fmla="*/ 17 h 153"/>
              <a:gd name="T40" fmla="*/ 87 w 148"/>
              <a:gd name="T41" fmla="*/ 11 h 153"/>
              <a:gd name="T42" fmla="*/ 74 w 148"/>
              <a:gd name="T43" fmla="*/ 9 h 153"/>
              <a:gd name="T44" fmla="*/ 54 w 148"/>
              <a:gd name="T45" fmla="*/ 13 h 153"/>
              <a:gd name="T46" fmla="*/ 38 w 148"/>
              <a:gd name="T47" fmla="*/ 27 h 153"/>
              <a:gd name="T48" fmla="*/ 31 w 148"/>
              <a:gd name="T49" fmla="*/ 48 h 153"/>
              <a:gd name="T50" fmla="*/ 29 w 148"/>
              <a:gd name="T51" fmla="*/ 74 h 153"/>
              <a:gd name="T52" fmla="*/ 32 w 148"/>
              <a:gd name="T53" fmla="*/ 108 h 153"/>
              <a:gd name="T54" fmla="*/ 45 w 148"/>
              <a:gd name="T55" fmla="*/ 133 h 153"/>
              <a:gd name="T56" fmla="*/ 74 w 148"/>
              <a:gd name="T57" fmla="*/ 143 h 153"/>
              <a:gd name="T58" fmla="*/ 74 w 148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153">
                <a:moveTo>
                  <a:pt x="74" y="153"/>
                </a:moveTo>
                <a:cubicBezTo>
                  <a:pt x="60" y="153"/>
                  <a:pt x="48" y="149"/>
                  <a:pt x="37" y="143"/>
                </a:cubicBezTo>
                <a:cubicBezTo>
                  <a:pt x="25" y="136"/>
                  <a:pt x="16" y="127"/>
                  <a:pt x="10" y="116"/>
                </a:cubicBezTo>
                <a:cubicBezTo>
                  <a:pt x="3" y="104"/>
                  <a:pt x="0" y="92"/>
                  <a:pt x="0" y="78"/>
                </a:cubicBezTo>
                <a:cubicBezTo>
                  <a:pt x="0" y="68"/>
                  <a:pt x="2" y="58"/>
                  <a:pt x="5" y="49"/>
                </a:cubicBezTo>
                <a:cubicBezTo>
                  <a:pt x="9" y="39"/>
                  <a:pt x="14" y="31"/>
                  <a:pt x="21" y="23"/>
                </a:cubicBezTo>
                <a:cubicBezTo>
                  <a:pt x="28" y="16"/>
                  <a:pt x="36" y="10"/>
                  <a:pt x="44" y="6"/>
                </a:cubicBezTo>
                <a:cubicBezTo>
                  <a:pt x="53" y="2"/>
                  <a:pt x="63" y="0"/>
                  <a:pt x="74" y="0"/>
                </a:cubicBezTo>
                <a:cubicBezTo>
                  <a:pt x="87" y="0"/>
                  <a:pt x="100" y="3"/>
                  <a:pt x="111" y="11"/>
                </a:cubicBezTo>
                <a:cubicBezTo>
                  <a:pt x="122" y="18"/>
                  <a:pt x="131" y="27"/>
                  <a:pt x="138" y="39"/>
                </a:cubicBezTo>
                <a:cubicBezTo>
                  <a:pt x="144" y="52"/>
                  <a:pt x="148" y="64"/>
                  <a:pt x="148" y="78"/>
                </a:cubicBezTo>
                <a:cubicBezTo>
                  <a:pt x="148" y="91"/>
                  <a:pt x="144" y="104"/>
                  <a:pt x="138" y="115"/>
                </a:cubicBezTo>
                <a:cubicBezTo>
                  <a:pt x="131" y="127"/>
                  <a:pt x="122" y="136"/>
                  <a:pt x="111" y="143"/>
                </a:cubicBezTo>
                <a:cubicBezTo>
                  <a:pt x="99" y="149"/>
                  <a:pt x="87" y="153"/>
                  <a:pt x="74" y="153"/>
                </a:cubicBezTo>
                <a:close/>
                <a:moveTo>
                  <a:pt x="74" y="143"/>
                </a:moveTo>
                <a:cubicBezTo>
                  <a:pt x="92" y="143"/>
                  <a:pt x="104" y="137"/>
                  <a:pt x="109" y="124"/>
                </a:cubicBezTo>
                <a:cubicBezTo>
                  <a:pt x="115" y="111"/>
                  <a:pt x="118" y="94"/>
                  <a:pt x="118" y="74"/>
                </a:cubicBezTo>
                <a:cubicBezTo>
                  <a:pt x="118" y="63"/>
                  <a:pt x="118" y="54"/>
                  <a:pt x="117" y="47"/>
                </a:cubicBezTo>
                <a:cubicBezTo>
                  <a:pt x="115" y="39"/>
                  <a:pt x="113" y="33"/>
                  <a:pt x="109" y="27"/>
                </a:cubicBezTo>
                <a:cubicBezTo>
                  <a:pt x="106" y="23"/>
                  <a:pt x="103" y="20"/>
                  <a:pt x="99" y="17"/>
                </a:cubicBezTo>
                <a:cubicBezTo>
                  <a:pt x="96" y="14"/>
                  <a:pt x="91" y="12"/>
                  <a:pt x="87" y="11"/>
                </a:cubicBezTo>
                <a:cubicBezTo>
                  <a:pt x="83" y="9"/>
                  <a:pt x="78" y="9"/>
                  <a:pt x="74" y="9"/>
                </a:cubicBezTo>
                <a:cubicBezTo>
                  <a:pt x="67" y="9"/>
                  <a:pt x="60" y="10"/>
                  <a:pt x="54" y="13"/>
                </a:cubicBezTo>
                <a:cubicBezTo>
                  <a:pt x="48" y="16"/>
                  <a:pt x="43" y="21"/>
                  <a:pt x="38" y="27"/>
                </a:cubicBezTo>
                <a:cubicBezTo>
                  <a:pt x="34" y="33"/>
                  <a:pt x="32" y="40"/>
                  <a:pt x="31" y="48"/>
                </a:cubicBezTo>
                <a:cubicBezTo>
                  <a:pt x="30" y="55"/>
                  <a:pt x="29" y="64"/>
                  <a:pt x="29" y="74"/>
                </a:cubicBezTo>
                <a:cubicBezTo>
                  <a:pt x="29" y="87"/>
                  <a:pt x="30" y="98"/>
                  <a:pt x="32" y="108"/>
                </a:cubicBezTo>
                <a:cubicBezTo>
                  <a:pt x="34" y="118"/>
                  <a:pt x="39" y="126"/>
                  <a:pt x="45" y="133"/>
                </a:cubicBezTo>
                <a:cubicBezTo>
                  <a:pt x="52" y="140"/>
                  <a:pt x="61" y="143"/>
                  <a:pt x="74" y="143"/>
                </a:cubicBezTo>
                <a:close/>
                <a:moveTo>
                  <a:pt x="74" y="143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Freeform 255"/>
          <p:cNvSpPr>
            <a:spLocks noEditPoints="1"/>
          </p:cNvSpPr>
          <p:nvPr/>
        </p:nvSpPr>
        <p:spPr bwMode="auto">
          <a:xfrm>
            <a:off x="9312275" y="4276726"/>
            <a:ext cx="133350" cy="115888"/>
          </a:xfrm>
          <a:custGeom>
            <a:avLst/>
            <a:gdLst>
              <a:gd name="T0" fmla="*/ 0 w 170"/>
              <a:gd name="T1" fmla="*/ 147 h 147"/>
              <a:gd name="T2" fmla="*/ 0 w 170"/>
              <a:gd name="T3" fmla="*/ 135 h 147"/>
              <a:gd name="T4" fmla="*/ 19 w 170"/>
              <a:gd name="T5" fmla="*/ 134 h 147"/>
              <a:gd name="T6" fmla="*/ 26 w 170"/>
              <a:gd name="T7" fmla="*/ 125 h 147"/>
              <a:gd name="T8" fmla="*/ 26 w 170"/>
              <a:gd name="T9" fmla="*/ 34 h 147"/>
              <a:gd name="T10" fmla="*/ 24 w 170"/>
              <a:gd name="T11" fmla="*/ 21 h 147"/>
              <a:gd name="T12" fmla="*/ 16 w 170"/>
              <a:gd name="T13" fmla="*/ 16 h 147"/>
              <a:gd name="T14" fmla="*/ 0 w 170"/>
              <a:gd name="T15" fmla="*/ 15 h 147"/>
              <a:gd name="T16" fmla="*/ 0 w 170"/>
              <a:gd name="T17" fmla="*/ 3 h 147"/>
              <a:gd name="T18" fmla="*/ 49 w 170"/>
              <a:gd name="T19" fmla="*/ 0 h 147"/>
              <a:gd name="T20" fmla="*/ 49 w 170"/>
              <a:gd name="T21" fmla="*/ 32 h 147"/>
              <a:gd name="T22" fmla="*/ 68 w 170"/>
              <a:gd name="T23" fmla="*/ 9 h 147"/>
              <a:gd name="T24" fmla="*/ 97 w 170"/>
              <a:gd name="T25" fmla="*/ 0 h 147"/>
              <a:gd name="T26" fmla="*/ 132 w 170"/>
              <a:gd name="T27" fmla="*/ 11 h 147"/>
              <a:gd name="T28" fmla="*/ 144 w 170"/>
              <a:gd name="T29" fmla="*/ 45 h 147"/>
              <a:gd name="T30" fmla="*/ 144 w 170"/>
              <a:gd name="T31" fmla="*/ 125 h 147"/>
              <a:gd name="T32" fmla="*/ 151 w 170"/>
              <a:gd name="T33" fmla="*/ 134 h 147"/>
              <a:gd name="T34" fmla="*/ 170 w 170"/>
              <a:gd name="T35" fmla="*/ 135 h 147"/>
              <a:gd name="T36" fmla="*/ 170 w 170"/>
              <a:gd name="T37" fmla="*/ 147 h 147"/>
              <a:gd name="T38" fmla="*/ 93 w 170"/>
              <a:gd name="T39" fmla="*/ 147 h 147"/>
              <a:gd name="T40" fmla="*/ 93 w 170"/>
              <a:gd name="T41" fmla="*/ 135 h 147"/>
              <a:gd name="T42" fmla="*/ 112 w 170"/>
              <a:gd name="T43" fmla="*/ 134 h 147"/>
              <a:gd name="T44" fmla="*/ 119 w 170"/>
              <a:gd name="T45" fmla="*/ 125 h 147"/>
              <a:gd name="T46" fmla="*/ 119 w 170"/>
              <a:gd name="T47" fmla="*/ 46 h 147"/>
              <a:gd name="T48" fmla="*/ 114 w 170"/>
              <a:gd name="T49" fmla="*/ 19 h 147"/>
              <a:gd name="T50" fmla="*/ 95 w 170"/>
              <a:gd name="T51" fmla="*/ 8 h 147"/>
              <a:gd name="T52" fmla="*/ 63 w 170"/>
              <a:gd name="T53" fmla="*/ 24 h 147"/>
              <a:gd name="T54" fmla="*/ 51 w 170"/>
              <a:gd name="T55" fmla="*/ 59 h 147"/>
              <a:gd name="T56" fmla="*/ 51 w 170"/>
              <a:gd name="T57" fmla="*/ 125 h 147"/>
              <a:gd name="T58" fmla="*/ 58 w 170"/>
              <a:gd name="T59" fmla="*/ 134 h 147"/>
              <a:gd name="T60" fmla="*/ 77 w 170"/>
              <a:gd name="T61" fmla="*/ 135 h 147"/>
              <a:gd name="T62" fmla="*/ 77 w 170"/>
              <a:gd name="T63" fmla="*/ 147 h 147"/>
              <a:gd name="T64" fmla="*/ 0 w 170"/>
              <a:gd name="T65" fmla="*/ 147 h 147"/>
              <a:gd name="T66" fmla="*/ 0 w 170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6" y="24"/>
                  <a:pt x="24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3" y="15"/>
                  <a:pt x="7" y="15"/>
                  <a:pt x="0" y="15"/>
                </a:cubicBezTo>
                <a:lnTo>
                  <a:pt x="0" y="3"/>
                </a:lnTo>
                <a:lnTo>
                  <a:pt x="49" y="0"/>
                </a:lnTo>
                <a:lnTo>
                  <a:pt x="49" y="32"/>
                </a:lnTo>
                <a:cubicBezTo>
                  <a:pt x="53" y="23"/>
                  <a:pt x="60" y="15"/>
                  <a:pt x="68" y="9"/>
                </a:cubicBezTo>
                <a:cubicBezTo>
                  <a:pt x="77" y="3"/>
                  <a:pt x="87" y="0"/>
                  <a:pt x="97" y="0"/>
                </a:cubicBezTo>
                <a:cubicBezTo>
                  <a:pt x="112" y="0"/>
                  <a:pt x="124" y="4"/>
                  <a:pt x="132" y="11"/>
                </a:cubicBezTo>
                <a:cubicBezTo>
                  <a:pt x="140" y="18"/>
                  <a:pt x="144" y="30"/>
                  <a:pt x="144" y="45"/>
                </a:cubicBezTo>
                <a:lnTo>
                  <a:pt x="144" y="125"/>
                </a:lnTo>
                <a:cubicBezTo>
                  <a:pt x="144" y="129"/>
                  <a:pt x="146" y="132"/>
                  <a:pt x="151" y="134"/>
                </a:cubicBezTo>
                <a:cubicBezTo>
                  <a:pt x="156" y="135"/>
                  <a:pt x="162" y="135"/>
                  <a:pt x="170" y="135"/>
                </a:cubicBezTo>
                <a:lnTo>
                  <a:pt x="170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1" y="135"/>
                  <a:pt x="107" y="135"/>
                  <a:pt x="112" y="134"/>
                </a:cubicBezTo>
                <a:cubicBezTo>
                  <a:pt x="117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8" y="26"/>
                  <a:pt x="114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2" y="14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7" y="135"/>
                </a:cubicBezTo>
                <a:lnTo>
                  <a:pt x="77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" name="Freeform 256"/>
          <p:cNvSpPr>
            <a:spLocks noEditPoints="1"/>
          </p:cNvSpPr>
          <p:nvPr/>
        </p:nvSpPr>
        <p:spPr bwMode="auto">
          <a:xfrm>
            <a:off x="9540875" y="4214813"/>
            <a:ext cx="185738" cy="177800"/>
          </a:xfrm>
          <a:custGeom>
            <a:avLst/>
            <a:gdLst>
              <a:gd name="T0" fmla="*/ 0 w 235"/>
              <a:gd name="T1" fmla="*/ 227 h 227"/>
              <a:gd name="T2" fmla="*/ 0 w 235"/>
              <a:gd name="T3" fmla="*/ 215 h 227"/>
              <a:gd name="T4" fmla="*/ 48 w 235"/>
              <a:gd name="T5" fmla="*/ 196 h 227"/>
              <a:gd name="T6" fmla="*/ 103 w 235"/>
              <a:gd name="T7" fmla="*/ 114 h 227"/>
              <a:gd name="T8" fmla="*/ 42 w 235"/>
              <a:gd name="T9" fmla="*/ 21 h 227"/>
              <a:gd name="T10" fmla="*/ 28 w 235"/>
              <a:gd name="T11" fmla="*/ 13 h 227"/>
              <a:gd name="T12" fmla="*/ 5 w 235"/>
              <a:gd name="T13" fmla="*/ 11 h 227"/>
              <a:gd name="T14" fmla="*/ 5 w 235"/>
              <a:gd name="T15" fmla="*/ 0 h 227"/>
              <a:gd name="T16" fmla="*/ 99 w 235"/>
              <a:gd name="T17" fmla="*/ 0 h 227"/>
              <a:gd name="T18" fmla="*/ 99 w 235"/>
              <a:gd name="T19" fmla="*/ 11 h 227"/>
              <a:gd name="T20" fmla="*/ 85 w 235"/>
              <a:gd name="T21" fmla="*/ 14 h 227"/>
              <a:gd name="T22" fmla="*/ 77 w 235"/>
              <a:gd name="T23" fmla="*/ 20 h 227"/>
              <a:gd name="T24" fmla="*/ 77 w 235"/>
              <a:gd name="T25" fmla="*/ 21 h 227"/>
              <a:gd name="T26" fmla="*/ 121 w 235"/>
              <a:gd name="T27" fmla="*/ 88 h 227"/>
              <a:gd name="T28" fmla="*/ 159 w 235"/>
              <a:gd name="T29" fmla="*/ 31 h 227"/>
              <a:gd name="T30" fmla="*/ 161 w 235"/>
              <a:gd name="T31" fmla="*/ 26 h 227"/>
              <a:gd name="T32" fmla="*/ 154 w 235"/>
              <a:gd name="T33" fmla="*/ 15 h 227"/>
              <a:gd name="T34" fmla="*/ 139 w 235"/>
              <a:gd name="T35" fmla="*/ 11 h 227"/>
              <a:gd name="T36" fmla="*/ 139 w 235"/>
              <a:gd name="T37" fmla="*/ 0 h 227"/>
              <a:gd name="T38" fmla="*/ 221 w 235"/>
              <a:gd name="T39" fmla="*/ 0 h 227"/>
              <a:gd name="T40" fmla="*/ 221 w 235"/>
              <a:gd name="T41" fmla="*/ 11 h 227"/>
              <a:gd name="T42" fmla="*/ 174 w 235"/>
              <a:gd name="T43" fmla="*/ 30 h 227"/>
              <a:gd name="T44" fmla="*/ 128 w 235"/>
              <a:gd name="T45" fmla="*/ 98 h 227"/>
              <a:gd name="T46" fmla="*/ 198 w 235"/>
              <a:gd name="T47" fmla="*/ 206 h 227"/>
              <a:gd name="T48" fmla="*/ 213 w 235"/>
              <a:gd name="T49" fmla="*/ 214 h 227"/>
              <a:gd name="T50" fmla="*/ 235 w 235"/>
              <a:gd name="T51" fmla="*/ 215 h 227"/>
              <a:gd name="T52" fmla="*/ 235 w 235"/>
              <a:gd name="T53" fmla="*/ 227 h 227"/>
              <a:gd name="T54" fmla="*/ 142 w 235"/>
              <a:gd name="T55" fmla="*/ 227 h 227"/>
              <a:gd name="T56" fmla="*/ 142 w 235"/>
              <a:gd name="T57" fmla="*/ 215 h 227"/>
              <a:gd name="T58" fmla="*/ 155 w 235"/>
              <a:gd name="T59" fmla="*/ 213 h 227"/>
              <a:gd name="T60" fmla="*/ 163 w 235"/>
              <a:gd name="T61" fmla="*/ 207 h 227"/>
              <a:gd name="T62" fmla="*/ 163 w 235"/>
              <a:gd name="T63" fmla="*/ 205 h 227"/>
              <a:gd name="T64" fmla="*/ 110 w 235"/>
              <a:gd name="T65" fmla="*/ 125 h 227"/>
              <a:gd name="T66" fmla="*/ 62 w 235"/>
              <a:gd name="T67" fmla="*/ 196 h 227"/>
              <a:gd name="T68" fmla="*/ 61 w 235"/>
              <a:gd name="T69" fmla="*/ 201 h 227"/>
              <a:gd name="T70" fmla="*/ 68 w 235"/>
              <a:gd name="T71" fmla="*/ 212 h 227"/>
              <a:gd name="T72" fmla="*/ 82 w 235"/>
              <a:gd name="T73" fmla="*/ 215 h 227"/>
              <a:gd name="T74" fmla="*/ 82 w 235"/>
              <a:gd name="T75" fmla="*/ 227 h 227"/>
              <a:gd name="T76" fmla="*/ 0 w 235"/>
              <a:gd name="T77" fmla="*/ 227 h 227"/>
              <a:gd name="T78" fmla="*/ 0 w 235"/>
              <a:gd name="T7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5" h="227">
                <a:moveTo>
                  <a:pt x="0" y="227"/>
                </a:moveTo>
                <a:lnTo>
                  <a:pt x="0" y="215"/>
                </a:lnTo>
                <a:cubicBezTo>
                  <a:pt x="23" y="215"/>
                  <a:pt x="39" y="209"/>
                  <a:pt x="48" y="196"/>
                </a:cubicBezTo>
                <a:lnTo>
                  <a:pt x="103" y="114"/>
                </a:lnTo>
                <a:lnTo>
                  <a:pt x="42" y="21"/>
                </a:lnTo>
                <a:cubicBezTo>
                  <a:pt x="38" y="17"/>
                  <a:pt x="34" y="14"/>
                  <a:pt x="28" y="13"/>
                </a:cubicBezTo>
                <a:cubicBezTo>
                  <a:pt x="22" y="12"/>
                  <a:pt x="14" y="11"/>
                  <a:pt x="5" y="11"/>
                </a:cubicBezTo>
                <a:lnTo>
                  <a:pt x="5" y="0"/>
                </a:lnTo>
                <a:lnTo>
                  <a:pt x="99" y="0"/>
                </a:lnTo>
                <a:lnTo>
                  <a:pt x="99" y="11"/>
                </a:lnTo>
                <a:cubicBezTo>
                  <a:pt x="95" y="11"/>
                  <a:pt x="90" y="12"/>
                  <a:pt x="85" y="14"/>
                </a:cubicBezTo>
                <a:cubicBezTo>
                  <a:pt x="80" y="15"/>
                  <a:pt x="77" y="17"/>
                  <a:pt x="77" y="20"/>
                </a:cubicBezTo>
                <a:cubicBezTo>
                  <a:pt x="77" y="20"/>
                  <a:pt x="77" y="21"/>
                  <a:pt x="77" y="21"/>
                </a:cubicBezTo>
                <a:lnTo>
                  <a:pt x="121" y="88"/>
                </a:lnTo>
                <a:lnTo>
                  <a:pt x="159" y="31"/>
                </a:lnTo>
                <a:cubicBezTo>
                  <a:pt x="160" y="29"/>
                  <a:pt x="161" y="27"/>
                  <a:pt x="161" y="26"/>
                </a:cubicBezTo>
                <a:cubicBezTo>
                  <a:pt x="161" y="21"/>
                  <a:pt x="158" y="18"/>
                  <a:pt x="154" y="15"/>
                </a:cubicBezTo>
                <a:cubicBezTo>
                  <a:pt x="149" y="13"/>
                  <a:pt x="144" y="11"/>
                  <a:pt x="139" y="11"/>
                </a:cubicBezTo>
                <a:lnTo>
                  <a:pt x="139" y="0"/>
                </a:lnTo>
                <a:lnTo>
                  <a:pt x="221" y="0"/>
                </a:lnTo>
                <a:lnTo>
                  <a:pt x="221" y="11"/>
                </a:lnTo>
                <a:cubicBezTo>
                  <a:pt x="198" y="11"/>
                  <a:pt x="183" y="18"/>
                  <a:pt x="174" y="30"/>
                </a:cubicBezTo>
                <a:lnTo>
                  <a:pt x="128" y="98"/>
                </a:lnTo>
                <a:lnTo>
                  <a:pt x="198" y="206"/>
                </a:lnTo>
                <a:cubicBezTo>
                  <a:pt x="202" y="210"/>
                  <a:pt x="207" y="213"/>
                  <a:pt x="213" y="214"/>
                </a:cubicBezTo>
                <a:cubicBezTo>
                  <a:pt x="218" y="215"/>
                  <a:pt x="226" y="215"/>
                  <a:pt x="235" y="215"/>
                </a:cubicBezTo>
                <a:lnTo>
                  <a:pt x="235" y="227"/>
                </a:lnTo>
                <a:lnTo>
                  <a:pt x="142" y="227"/>
                </a:lnTo>
                <a:lnTo>
                  <a:pt x="142" y="215"/>
                </a:lnTo>
                <a:cubicBezTo>
                  <a:pt x="145" y="215"/>
                  <a:pt x="149" y="215"/>
                  <a:pt x="155" y="213"/>
                </a:cubicBezTo>
                <a:cubicBezTo>
                  <a:pt x="160" y="212"/>
                  <a:pt x="163" y="209"/>
                  <a:pt x="163" y="207"/>
                </a:cubicBezTo>
                <a:cubicBezTo>
                  <a:pt x="163" y="206"/>
                  <a:pt x="163" y="205"/>
                  <a:pt x="163" y="205"/>
                </a:cubicBezTo>
                <a:lnTo>
                  <a:pt x="110" y="125"/>
                </a:lnTo>
                <a:lnTo>
                  <a:pt x="62" y="196"/>
                </a:lnTo>
                <a:cubicBezTo>
                  <a:pt x="62" y="198"/>
                  <a:pt x="61" y="199"/>
                  <a:pt x="61" y="201"/>
                </a:cubicBezTo>
                <a:cubicBezTo>
                  <a:pt x="61" y="205"/>
                  <a:pt x="63" y="209"/>
                  <a:pt x="68" y="212"/>
                </a:cubicBezTo>
                <a:cubicBezTo>
                  <a:pt x="72" y="214"/>
                  <a:pt x="77" y="215"/>
                  <a:pt x="82" y="215"/>
                </a:cubicBezTo>
                <a:lnTo>
                  <a:pt x="82" y="227"/>
                </a:lnTo>
                <a:lnTo>
                  <a:pt x="0" y="227"/>
                </a:lnTo>
                <a:close/>
                <a:moveTo>
                  <a:pt x="0" y="22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Freeform 257"/>
          <p:cNvSpPr>
            <a:spLocks noEditPoints="1"/>
          </p:cNvSpPr>
          <p:nvPr/>
        </p:nvSpPr>
        <p:spPr bwMode="auto">
          <a:xfrm>
            <a:off x="10415588" y="4551363"/>
            <a:ext cx="1647825" cy="1647825"/>
          </a:xfrm>
          <a:custGeom>
            <a:avLst/>
            <a:gdLst>
              <a:gd name="T0" fmla="*/ 0 w 2087"/>
              <a:gd name="T1" fmla="*/ 2088 h 2088"/>
              <a:gd name="T2" fmla="*/ 2087 w 2087"/>
              <a:gd name="T3" fmla="*/ 2088 h 2088"/>
              <a:gd name="T4" fmla="*/ 2087 w 2087"/>
              <a:gd name="T5" fmla="*/ 0 h 2088"/>
              <a:gd name="T6" fmla="*/ 0 w 2087"/>
              <a:gd name="T7" fmla="*/ 0 h 2088"/>
              <a:gd name="T8" fmla="*/ 0 w 2087"/>
              <a:gd name="T9" fmla="*/ 2088 h 2088"/>
              <a:gd name="T10" fmla="*/ 0 w 2087"/>
              <a:gd name="T11" fmla="*/ 2088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7" h="2088">
                <a:moveTo>
                  <a:pt x="0" y="2088"/>
                </a:moveTo>
                <a:lnTo>
                  <a:pt x="2087" y="2088"/>
                </a:lnTo>
                <a:lnTo>
                  <a:pt x="2087" y="0"/>
                </a:lnTo>
                <a:lnTo>
                  <a:pt x="0" y="0"/>
                </a:lnTo>
                <a:lnTo>
                  <a:pt x="0" y="2088"/>
                </a:lnTo>
                <a:close/>
                <a:moveTo>
                  <a:pt x="0" y="2088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" name="Freeform 258"/>
          <p:cNvSpPr>
            <a:spLocks noEditPoints="1"/>
          </p:cNvSpPr>
          <p:nvPr/>
        </p:nvSpPr>
        <p:spPr bwMode="auto">
          <a:xfrm>
            <a:off x="10679113" y="6673851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8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5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6 w 169"/>
              <a:gd name="T25" fmla="*/ 0 h 147"/>
              <a:gd name="T26" fmla="*/ 131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0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2 w 169"/>
              <a:gd name="T39" fmla="*/ 147 h 147"/>
              <a:gd name="T40" fmla="*/ 92 w 169"/>
              <a:gd name="T41" fmla="*/ 135 h 147"/>
              <a:gd name="T42" fmla="*/ 111 w 169"/>
              <a:gd name="T43" fmla="*/ 134 h 147"/>
              <a:gd name="T44" fmla="*/ 118 w 169"/>
              <a:gd name="T45" fmla="*/ 125 h 147"/>
              <a:gd name="T46" fmla="*/ 118 w 169"/>
              <a:gd name="T47" fmla="*/ 46 h 147"/>
              <a:gd name="T48" fmla="*/ 114 w 169"/>
              <a:gd name="T49" fmla="*/ 19 h 147"/>
              <a:gd name="T50" fmla="*/ 94 w 169"/>
              <a:gd name="T51" fmla="*/ 8 h 147"/>
              <a:gd name="T52" fmla="*/ 63 w 169"/>
              <a:gd name="T53" fmla="*/ 24 h 147"/>
              <a:gd name="T54" fmla="*/ 50 w 169"/>
              <a:gd name="T55" fmla="*/ 59 h 147"/>
              <a:gd name="T56" fmla="*/ 50 w 169"/>
              <a:gd name="T57" fmla="*/ 125 h 147"/>
              <a:gd name="T58" fmla="*/ 57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7" y="135"/>
                  <a:pt x="14" y="135"/>
                  <a:pt x="18" y="134"/>
                </a:cubicBezTo>
                <a:cubicBezTo>
                  <a:pt x="23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1" y="18"/>
                  <a:pt x="19" y="17"/>
                  <a:pt x="15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2" y="23"/>
                  <a:pt x="59" y="15"/>
                  <a:pt x="68" y="9"/>
                </a:cubicBezTo>
                <a:cubicBezTo>
                  <a:pt x="76" y="3"/>
                  <a:pt x="86" y="0"/>
                  <a:pt x="96" y="0"/>
                </a:cubicBezTo>
                <a:cubicBezTo>
                  <a:pt x="112" y="0"/>
                  <a:pt x="123" y="3"/>
                  <a:pt x="131" y="11"/>
                </a:cubicBezTo>
                <a:cubicBezTo>
                  <a:pt x="139" y="18"/>
                  <a:pt x="143" y="29"/>
                  <a:pt x="143" y="45"/>
                </a:cubicBezTo>
                <a:lnTo>
                  <a:pt x="143" y="125"/>
                </a:lnTo>
                <a:cubicBezTo>
                  <a:pt x="143" y="129"/>
                  <a:pt x="145" y="132"/>
                  <a:pt x="150" y="134"/>
                </a:cubicBezTo>
                <a:cubicBezTo>
                  <a:pt x="155" y="135"/>
                  <a:pt x="161" y="135"/>
                  <a:pt x="169" y="135"/>
                </a:cubicBezTo>
                <a:lnTo>
                  <a:pt x="169" y="147"/>
                </a:lnTo>
                <a:lnTo>
                  <a:pt x="92" y="147"/>
                </a:lnTo>
                <a:lnTo>
                  <a:pt x="92" y="135"/>
                </a:lnTo>
                <a:cubicBezTo>
                  <a:pt x="100" y="135"/>
                  <a:pt x="106" y="135"/>
                  <a:pt x="111" y="134"/>
                </a:cubicBezTo>
                <a:cubicBezTo>
                  <a:pt x="116" y="132"/>
                  <a:pt x="118" y="129"/>
                  <a:pt x="118" y="125"/>
                </a:cubicBezTo>
                <a:lnTo>
                  <a:pt x="118" y="46"/>
                </a:lnTo>
                <a:cubicBezTo>
                  <a:pt x="118" y="35"/>
                  <a:pt x="117" y="26"/>
                  <a:pt x="114" y="19"/>
                </a:cubicBezTo>
                <a:cubicBezTo>
                  <a:pt x="111" y="12"/>
                  <a:pt x="104" y="8"/>
                  <a:pt x="94" y="8"/>
                </a:cubicBezTo>
                <a:cubicBezTo>
                  <a:pt x="82" y="8"/>
                  <a:pt x="71" y="13"/>
                  <a:pt x="63" y="24"/>
                </a:cubicBezTo>
                <a:cubicBezTo>
                  <a:pt x="54" y="34"/>
                  <a:pt x="50" y="46"/>
                  <a:pt x="50" y="59"/>
                </a:cubicBezTo>
                <a:lnTo>
                  <a:pt x="50" y="125"/>
                </a:lnTo>
                <a:cubicBezTo>
                  <a:pt x="50" y="129"/>
                  <a:pt x="53" y="132"/>
                  <a:pt x="57" y="134"/>
                </a:cubicBezTo>
                <a:cubicBezTo>
                  <a:pt x="62" y="135"/>
                  <a:pt x="68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Freeform 259"/>
          <p:cNvSpPr>
            <a:spLocks noEditPoints="1"/>
          </p:cNvSpPr>
          <p:nvPr/>
        </p:nvSpPr>
        <p:spPr bwMode="auto">
          <a:xfrm>
            <a:off x="10823575" y="6608763"/>
            <a:ext cx="80963" cy="180975"/>
          </a:xfrm>
          <a:custGeom>
            <a:avLst/>
            <a:gdLst>
              <a:gd name="T0" fmla="*/ 0 w 103"/>
              <a:gd name="T1" fmla="*/ 228 h 228"/>
              <a:gd name="T2" fmla="*/ 0 w 103"/>
              <a:gd name="T3" fmla="*/ 216 h 228"/>
              <a:gd name="T4" fmla="*/ 36 w 103"/>
              <a:gd name="T5" fmla="*/ 206 h 228"/>
              <a:gd name="T6" fmla="*/ 36 w 103"/>
              <a:gd name="T7" fmla="*/ 23 h 228"/>
              <a:gd name="T8" fmla="*/ 0 w 103"/>
              <a:gd name="T9" fmla="*/ 12 h 228"/>
              <a:gd name="T10" fmla="*/ 0 w 103"/>
              <a:gd name="T11" fmla="*/ 0 h 228"/>
              <a:gd name="T12" fmla="*/ 103 w 103"/>
              <a:gd name="T13" fmla="*/ 0 h 228"/>
              <a:gd name="T14" fmla="*/ 103 w 103"/>
              <a:gd name="T15" fmla="*/ 12 h 228"/>
              <a:gd name="T16" fmla="*/ 67 w 103"/>
              <a:gd name="T17" fmla="*/ 23 h 228"/>
              <a:gd name="T18" fmla="*/ 67 w 103"/>
              <a:gd name="T19" fmla="*/ 206 h 228"/>
              <a:gd name="T20" fmla="*/ 103 w 103"/>
              <a:gd name="T21" fmla="*/ 216 h 228"/>
              <a:gd name="T22" fmla="*/ 103 w 103"/>
              <a:gd name="T23" fmla="*/ 228 h 228"/>
              <a:gd name="T24" fmla="*/ 0 w 103"/>
              <a:gd name="T25" fmla="*/ 228 h 228"/>
              <a:gd name="T26" fmla="*/ 0 w 103"/>
              <a:gd name="T27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228">
                <a:moveTo>
                  <a:pt x="0" y="228"/>
                </a:moveTo>
                <a:lnTo>
                  <a:pt x="0" y="216"/>
                </a:lnTo>
                <a:cubicBezTo>
                  <a:pt x="24" y="216"/>
                  <a:pt x="36" y="213"/>
                  <a:pt x="36" y="206"/>
                </a:cubicBezTo>
                <a:lnTo>
                  <a:pt x="36" y="23"/>
                </a:lnTo>
                <a:cubicBezTo>
                  <a:pt x="36" y="16"/>
                  <a:pt x="24" y="12"/>
                  <a:pt x="0" y="12"/>
                </a:cubicBezTo>
                <a:lnTo>
                  <a:pt x="0" y="0"/>
                </a:lnTo>
                <a:lnTo>
                  <a:pt x="103" y="0"/>
                </a:lnTo>
                <a:lnTo>
                  <a:pt x="103" y="12"/>
                </a:lnTo>
                <a:cubicBezTo>
                  <a:pt x="79" y="12"/>
                  <a:pt x="67" y="16"/>
                  <a:pt x="67" y="23"/>
                </a:cubicBezTo>
                <a:lnTo>
                  <a:pt x="67" y="206"/>
                </a:lnTo>
                <a:cubicBezTo>
                  <a:pt x="67" y="213"/>
                  <a:pt x="79" y="216"/>
                  <a:pt x="103" y="216"/>
                </a:cubicBezTo>
                <a:lnTo>
                  <a:pt x="103" y="228"/>
                </a:lnTo>
                <a:lnTo>
                  <a:pt x="0" y="228"/>
                </a:lnTo>
                <a:close/>
                <a:moveTo>
                  <a:pt x="0" y="22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" name="Freeform 260"/>
          <p:cNvSpPr>
            <a:spLocks noEditPoints="1"/>
          </p:cNvSpPr>
          <p:nvPr/>
        </p:nvSpPr>
        <p:spPr bwMode="auto">
          <a:xfrm>
            <a:off x="10915650" y="6627813"/>
            <a:ext cx="80963" cy="165100"/>
          </a:xfrm>
          <a:custGeom>
            <a:avLst/>
            <a:gdLst>
              <a:gd name="T0" fmla="*/ 27 w 104"/>
              <a:gd name="T1" fmla="*/ 165 h 209"/>
              <a:gd name="T2" fmla="*/ 27 w 104"/>
              <a:gd name="T3" fmla="*/ 73 h 209"/>
              <a:gd name="T4" fmla="*/ 0 w 104"/>
              <a:gd name="T5" fmla="*/ 73 h 209"/>
              <a:gd name="T6" fmla="*/ 0 w 104"/>
              <a:gd name="T7" fmla="*/ 64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8 w 104"/>
              <a:gd name="T17" fmla="*/ 61 h 209"/>
              <a:gd name="T18" fmla="*/ 98 w 104"/>
              <a:gd name="T19" fmla="*/ 73 h 209"/>
              <a:gd name="T20" fmla="*/ 52 w 104"/>
              <a:gd name="T21" fmla="*/ 73 h 209"/>
              <a:gd name="T22" fmla="*/ 52 w 104"/>
              <a:gd name="T23" fmla="*/ 164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4 w 104"/>
              <a:gd name="T31" fmla="*/ 164 h 209"/>
              <a:gd name="T32" fmla="*/ 94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7 w 104"/>
              <a:gd name="T47" fmla="*/ 165 h 209"/>
              <a:gd name="T48" fmla="*/ 27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7" y="165"/>
                </a:moveTo>
                <a:lnTo>
                  <a:pt x="27" y="73"/>
                </a:lnTo>
                <a:lnTo>
                  <a:pt x="0" y="73"/>
                </a:lnTo>
                <a:lnTo>
                  <a:pt x="0" y="64"/>
                </a:lnTo>
                <a:cubicBezTo>
                  <a:pt x="14" y="64"/>
                  <a:pt x="25" y="58"/>
                  <a:pt x="32" y="44"/>
                </a:cubicBezTo>
                <a:cubicBezTo>
                  <a:pt x="38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8" y="61"/>
                </a:lnTo>
                <a:lnTo>
                  <a:pt x="98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3" y="182"/>
                  <a:pt x="56" y="189"/>
                </a:cubicBezTo>
                <a:cubicBezTo>
                  <a:pt x="59" y="196"/>
                  <a:pt x="65" y="199"/>
                  <a:pt x="73" y="199"/>
                </a:cubicBezTo>
                <a:cubicBezTo>
                  <a:pt x="80" y="199"/>
                  <a:pt x="86" y="195"/>
                  <a:pt x="89" y="188"/>
                </a:cubicBezTo>
                <a:cubicBezTo>
                  <a:pt x="93" y="181"/>
                  <a:pt x="94" y="173"/>
                  <a:pt x="94" y="164"/>
                </a:cubicBezTo>
                <a:lnTo>
                  <a:pt x="94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7" y="209"/>
                  <a:pt x="47" y="205"/>
                  <a:pt x="39" y="197"/>
                </a:cubicBezTo>
                <a:cubicBezTo>
                  <a:pt x="31" y="189"/>
                  <a:pt x="27" y="178"/>
                  <a:pt x="27" y="165"/>
                </a:cubicBezTo>
                <a:close/>
                <a:moveTo>
                  <a:pt x="27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" name="Freeform 261"/>
          <p:cNvSpPr>
            <a:spLocks noEditPoints="1"/>
          </p:cNvSpPr>
          <p:nvPr/>
        </p:nvSpPr>
        <p:spPr bwMode="auto">
          <a:xfrm>
            <a:off x="11018838" y="6672263"/>
            <a:ext cx="101600" cy="120650"/>
          </a:xfrm>
          <a:custGeom>
            <a:avLst/>
            <a:gdLst>
              <a:gd name="T0" fmla="*/ 74 w 129"/>
              <a:gd name="T1" fmla="*/ 153 h 153"/>
              <a:gd name="T2" fmla="*/ 36 w 129"/>
              <a:gd name="T3" fmla="*/ 142 h 153"/>
              <a:gd name="T4" fmla="*/ 10 w 129"/>
              <a:gd name="T5" fmla="*/ 114 h 153"/>
              <a:gd name="T6" fmla="*/ 0 w 129"/>
              <a:gd name="T7" fmla="*/ 76 h 153"/>
              <a:gd name="T8" fmla="*/ 9 w 129"/>
              <a:gd name="T9" fmla="*/ 39 h 153"/>
              <a:gd name="T10" fmla="*/ 34 w 129"/>
              <a:gd name="T11" fmla="*/ 11 h 153"/>
              <a:gd name="T12" fmla="*/ 69 w 129"/>
              <a:gd name="T13" fmla="*/ 0 h 153"/>
              <a:gd name="T14" fmla="*/ 95 w 129"/>
              <a:gd name="T15" fmla="*/ 5 h 153"/>
              <a:gd name="T16" fmla="*/ 114 w 129"/>
              <a:gd name="T17" fmla="*/ 19 h 153"/>
              <a:gd name="T18" fmla="*/ 125 w 129"/>
              <a:gd name="T19" fmla="*/ 41 h 153"/>
              <a:gd name="T20" fmla="*/ 129 w 129"/>
              <a:gd name="T21" fmla="*/ 68 h 153"/>
              <a:gd name="T22" fmla="*/ 125 w 129"/>
              <a:gd name="T23" fmla="*/ 72 h 153"/>
              <a:gd name="T24" fmla="*/ 29 w 129"/>
              <a:gd name="T25" fmla="*/ 72 h 153"/>
              <a:gd name="T26" fmla="*/ 29 w 129"/>
              <a:gd name="T27" fmla="*/ 76 h 153"/>
              <a:gd name="T28" fmla="*/ 40 w 129"/>
              <a:gd name="T29" fmla="*/ 123 h 153"/>
              <a:gd name="T30" fmla="*/ 77 w 129"/>
              <a:gd name="T31" fmla="*/ 143 h 153"/>
              <a:gd name="T32" fmla="*/ 95 w 129"/>
              <a:gd name="T33" fmla="*/ 139 h 153"/>
              <a:gd name="T34" fmla="*/ 111 w 129"/>
              <a:gd name="T35" fmla="*/ 126 h 153"/>
              <a:gd name="T36" fmla="*/ 119 w 129"/>
              <a:gd name="T37" fmla="*/ 108 h 153"/>
              <a:gd name="T38" fmla="*/ 121 w 129"/>
              <a:gd name="T39" fmla="*/ 106 h 153"/>
              <a:gd name="T40" fmla="*/ 123 w 129"/>
              <a:gd name="T41" fmla="*/ 105 h 153"/>
              <a:gd name="T42" fmla="*/ 125 w 129"/>
              <a:gd name="T43" fmla="*/ 105 h 153"/>
              <a:gd name="T44" fmla="*/ 129 w 129"/>
              <a:gd name="T45" fmla="*/ 110 h 153"/>
              <a:gd name="T46" fmla="*/ 109 w 129"/>
              <a:gd name="T47" fmla="*/ 141 h 153"/>
              <a:gd name="T48" fmla="*/ 74 w 129"/>
              <a:gd name="T49" fmla="*/ 153 h 153"/>
              <a:gd name="T50" fmla="*/ 29 w 129"/>
              <a:gd name="T51" fmla="*/ 64 h 153"/>
              <a:gd name="T52" fmla="*/ 105 w 129"/>
              <a:gd name="T53" fmla="*/ 64 h 153"/>
              <a:gd name="T54" fmla="*/ 102 w 129"/>
              <a:gd name="T55" fmla="*/ 38 h 153"/>
              <a:gd name="T56" fmla="*/ 90 w 129"/>
              <a:gd name="T57" fmla="*/ 17 h 153"/>
              <a:gd name="T58" fmla="*/ 69 w 129"/>
              <a:gd name="T59" fmla="*/ 8 h 153"/>
              <a:gd name="T60" fmla="*/ 40 w 129"/>
              <a:gd name="T61" fmla="*/ 26 h 153"/>
              <a:gd name="T62" fmla="*/ 29 w 129"/>
              <a:gd name="T63" fmla="*/ 64 h 153"/>
              <a:gd name="T64" fmla="*/ 29 w 129"/>
              <a:gd name="T65" fmla="*/ 6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153">
                <a:moveTo>
                  <a:pt x="74" y="153"/>
                </a:moveTo>
                <a:cubicBezTo>
                  <a:pt x="60" y="153"/>
                  <a:pt x="48" y="149"/>
                  <a:pt x="36" y="142"/>
                </a:cubicBezTo>
                <a:cubicBezTo>
                  <a:pt x="25" y="135"/>
                  <a:pt x="16" y="125"/>
                  <a:pt x="10" y="114"/>
                </a:cubicBezTo>
                <a:cubicBezTo>
                  <a:pt x="3" y="102"/>
                  <a:pt x="0" y="89"/>
                  <a:pt x="0" y="76"/>
                </a:cubicBezTo>
                <a:cubicBezTo>
                  <a:pt x="0" y="63"/>
                  <a:pt x="3" y="51"/>
                  <a:pt x="9" y="39"/>
                </a:cubicBezTo>
                <a:cubicBezTo>
                  <a:pt x="15" y="27"/>
                  <a:pt x="23" y="18"/>
                  <a:pt x="34" y="11"/>
                </a:cubicBezTo>
                <a:cubicBezTo>
                  <a:pt x="44" y="3"/>
                  <a:pt x="56" y="0"/>
                  <a:pt x="69" y="0"/>
                </a:cubicBezTo>
                <a:cubicBezTo>
                  <a:pt x="79" y="0"/>
                  <a:pt x="88" y="1"/>
                  <a:pt x="95" y="5"/>
                </a:cubicBezTo>
                <a:cubicBezTo>
                  <a:pt x="103" y="8"/>
                  <a:pt x="109" y="13"/>
                  <a:pt x="114" y="19"/>
                </a:cubicBezTo>
                <a:cubicBezTo>
                  <a:pt x="119" y="25"/>
                  <a:pt x="123" y="32"/>
                  <a:pt x="125" y="41"/>
                </a:cubicBezTo>
                <a:cubicBezTo>
                  <a:pt x="128" y="49"/>
                  <a:pt x="129" y="58"/>
                  <a:pt x="129" y="68"/>
                </a:cubicBezTo>
                <a:cubicBezTo>
                  <a:pt x="129" y="71"/>
                  <a:pt x="128" y="72"/>
                  <a:pt x="125" y="72"/>
                </a:cubicBezTo>
                <a:lnTo>
                  <a:pt x="29" y="72"/>
                </a:lnTo>
                <a:lnTo>
                  <a:pt x="29" y="76"/>
                </a:lnTo>
                <a:cubicBezTo>
                  <a:pt x="29" y="94"/>
                  <a:pt x="33" y="110"/>
                  <a:pt x="40" y="123"/>
                </a:cubicBezTo>
                <a:cubicBezTo>
                  <a:pt x="47" y="136"/>
                  <a:pt x="60" y="143"/>
                  <a:pt x="77" y="143"/>
                </a:cubicBezTo>
                <a:cubicBezTo>
                  <a:pt x="83" y="143"/>
                  <a:pt x="90" y="142"/>
                  <a:pt x="95" y="139"/>
                </a:cubicBezTo>
                <a:cubicBezTo>
                  <a:pt x="101" y="136"/>
                  <a:pt x="106" y="131"/>
                  <a:pt x="111" y="126"/>
                </a:cubicBezTo>
                <a:cubicBezTo>
                  <a:pt x="115" y="120"/>
                  <a:pt x="118" y="115"/>
                  <a:pt x="119" y="108"/>
                </a:cubicBezTo>
                <a:cubicBezTo>
                  <a:pt x="120" y="108"/>
                  <a:pt x="120" y="107"/>
                  <a:pt x="121" y="106"/>
                </a:cubicBezTo>
                <a:cubicBezTo>
                  <a:pt x="121" y="106"/>
                  <a:pt x="122" y="105"/>
                  <a:pt x="123" y="105"/>
                </a:cubicBezTo>
                <a:lnTo>
                  <a:pt x="125" y="105"/>
                </a:lnTo>
                <a:cubicBezTo>
                  <a:pt x="128" y="105"/>
                  <a:pt x="129" y="107"/>
                  <a:pt x="129" y="110"/>
                </a:cubicBezTo>
                <a:cubicBezTo>
                  <a:pt x="126" y="122"/>
                  <a:pt x="119" y="133"/>
                  <a:pt x="109" y="141"/>
                </a:cubicBezTo>
                <a:cubicBezTo>
                  <a:pt x="98" y="149"/>
                  <a:pt x="86" y="153"/>
                  <a:pt x="74" y="153"/>
                </a:cubicBezTo>
                <a:close/>
                <a:moveTo>
                  <a:pt x="29" y="64"/>
                </a:moveTo>
                <a:lnTo>
                  <a:pt x="105" y="64"/>
                </a:lnTo>
                <a:cubicBezTo>
                  <a:pt x="105" y="55"/>
                  <a:pt x="104" y="47"/>
                  <a:pt x="102" y="38"/>
                </a:cubicBezTo>
                <a:cubicBezTo>
                  <a:pt x="100" y="30"/>
                  <a:pt x="96" y="23"/>
                  <a:pt x="90" y="17"/>
                </a:cubicBezTo>
                <a:cubicBezTo>
                  <a:pt x="85" y="11"/>
                  <a:pt x="78" y="8"/>
                  <a:pt x="69" y="8"/>
                </a:cubicBezTo>
                <a:cubicBezTo>
                  <a:pt x="56" y="8"/>
                  <a:pt x="46" y="14"/>
                  <a:pt x="40" y="26"/>
                </a:cubicBezTo>
                <a:cubicBezTo>
                  <a:pt x="33" y="38"/>
                  <a:pt x="29" y="50"/>
                  <a:pt x="29" y="64"/>
                </a:cubicBezTo>
                <a:close/>
                <a:moveTo>
                  <a:pt x="29" y="6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" name="Freeform 262"/>
          <p:cNvSpPr>
            <a:spLocks noEditPoints="1"/>
          </p:cNvSpPr>
          <p:nvPr/>
        </p:nvSpPr>
        <p:spPr bwMode="auto">
          <a:xfrm>
            <a:off x="11134725" y="6673851"/>
            <a:ext cx="88900" cy="115888"/>
          </a:xfrm>
          <a:custGeom>
            <a:avLst/>
            <a:gdLst>
              <a:gd name="T0" fmla="*/ 0 w 113"/>
              <a:gd name="T1" fmla="*/ 147 h 147"/>
              <a:gd name="T2" fmla="*/ 0 w 113"/>
              <a:gd name="T3" fmla="*/ 135 h 147"/>
              <a:gd name="T4" fmla="*/ 19 w 113"/>
              <a:gd name="T5" fmla="*/ 134 h 147"/>
              <a:gd name="T6" fmla="*/ 26 w 113"/>
              <a:gd name="T7" fmla="*/ 125 h 147"/>
              <a:gd name="T8" fmla="*/ 26 w 113"/>
              <a:gd name="T9" fmla="*/ 34 h 147"/>
              <a:gd name="T10" fmla="*/ 23 w 113"/>
              <a:gd name="T11" fmla="*/ 21 h 147"/>
              <a:gd name="T12" fmla="*/ 15 w 113"/>
              <a:gd name="T13" fmla="*/ 16 h 147"/>
              <a:gd name="T14" fmla="*/ 0 w 113"/>
              <a:gd name="T15" fmla="*/ 15 h 147"/>
              <a:gd name="T16" fmla="*/ 0 w 113"/>
              <a:gd name="T17" fmla="*/ 3 h 147"/>
              <a:gd name="T18" fmla="*/ 48 w 113"/>
              <a:gd name="T19" fmla="*/ 0 h 147"/>
              <a:gd name="T20" fmla="*/ 48 w 113"/>
              <a:gd name="T21" fmla="*/ 32 h 147"/>
              <a:gd name="T22" fmla="*/ 63 w 113"/>
              <a:gd name="T23" fmla="*/ 9 h 147"/>
              <a:gd name="T24" fmla="*/ 87 w 113"/>
              <a:gd name="T25" fmla="*/ 0 h 147"/>
              <a:gd name="T26" fmla="*/ 105 w 113"/>
              <a:gd name="T27" fmla="*/ 6 h 147"/>
              <a:gd name="T28" fmla="*/ 113 w 113"/>
              <a:gd name="T29" fmla="*/ 21 h 147"/>
              <a:gd name="T30" fmla="*/ 108 w 113"/>
              <a:gd name="T31" fmla="*/ 32 h 147"/>
              <a:gd name="T32" fmla="*/ 98 w 113"/>
              <a:gd name="T33" fmla="*/ 36 h 147"/>
              <a:gd name="T34" fmla="*/ 87 w 113"/>
              <a:gd name="T35" fmla="*/ 32 h 147"/>
              <a:gd name="T36" fmla="*/ 83 w 113"/>
              <a:gd name="T37" fmla="*/ 21 h 147"/>
              <a:gd name="T38" fmla="*/ 89 w 113"/>
              <a:gd name="T39" fmla="*/ 8 h 147"/>
              <a:gd name="T40" fmla="*/ 87 w 113"/>
              <a:gd name="T41" fmla="*/ 8 h 147"/>
              <a:gd name="T42" fmla="*/ 65 w 113"/>
              <a:gd name="T43" fmla="*/ 18 h 147"/>
              <a:gd name="T44" fmla="*/ 53 w 113"/>
              <a:gd name="T45" fmla="*/ 42 h 147"/>
              <a:gd name="T46" fmla="*/ 49 w 113"/>
              <a:gd name="T47" fmla="*/ 70 h 147"/>
              <a:gd name="T48" fmla="*/ 49 w 113"/>
              <a:gd name="T49" fmla="*/ 125 h 147"/>
              <a:gd name="T50" fmla="*/ 82 w 113"/>
              <a:gd name="T51" fmla="*/ 135 h 147"/>
              <a:gd name="T52" fmla="*/ 82 w 113"/>
              <a:gd name="T53" fmla="*/ 147 h 147"/>
              <a:gd name="T54" fmla="*/ 0 w 113"/>
              <a:gd name="T55" fmla="*/ 147 h 147"/>
              <a:gd name="T56" fmla="*/ 0 w 113"/>
              <a:gd name="T5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3" h="147">
                <a:moveTo>
                  <a:pt x="0" y="147"/>
                </a:moveTo>
                <a:lnTo>
                  <a:pt x="0" y="135"/>
                </a:lnTo>
                <a:cubicBezTo>
                  <a:pt x="7" y="135"/>
                  <a:pt x="14" y="135"/>
                  <a:pt x="19" y="134"/>
                </a:cubicBezTo>
                <a:cubicBezTo>
                  <a:pt x="23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2" y="18"/>
                  <a:pt x="19" y="17"/>
                  <a:pt x="15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1" y="23"/>
                  <a:pt x="56" y="15"/>
                  <a:pt x="63" y="9"/>
                </a:cubicBezTo>
                <a:cubicBezTo>
                  <a:pt x="69" y="3"/>
                  <a:pt x="78" y="0"/>
                  <a:pt x="87" y="0"/>
                </a:cubicBezTo>
                <a:cubicBezTo>
                  <a:pt x="94" y="0"/>
                  <a:pt x="100" y="2"/>
                  <a:pt x="105" y="6"/>
                </a:cubicBezTo>
                <a:cubicBezTo>
                  <a:pt x="110" y="9"/>
                  <a:pt x="113" y="15"/>
                  <a:pt x="113" y="21"/>
                </a:cubicBezTo>
                <a:cubicBezTo>
                  <a:pt x="113" y="25"/>
                  <a:pt x="111" y="29"/>
                  <a:pt x="108" y="32"/>
                </a:cubicBezTo>
                <a:cubicBezTo>
                  <a:pt x="105" y="35"/>
                  <a:pt x="102" y="36"/>
                  <a:pt x="98" y="36"/>
                </a:cubicBezTo>
                <a:cubicBezTo>
                  <a:pt x="93" y="36"/>
                  <a:pt x="90" y="35"/>
                  <a:pt x="87" y="32"/>
                </a:cubicBezTo>
                <a:cubicBezTo>
                  <a:pt x="84" y="29"/>
                  <a:pt x="83" y="25"/>
                  <a:pt x="83" y="21"/>
                </a:cubicBezTo>
                <a:cubicBezTo>
                  <a:pt x="83" y="15"/>
                  <a:pt x="85" y="11"/>
                  <a:pt x="89" y="8"/>
                </a:cubicBezTo>
                <a:lnTo>
                  <a:pt x="87" y="8"/>
                </a:lnTo>
                <a:cubicBezTo>
                  <a:pt x="78" y="8"/>
                  <a:pt x="71" y="12"/>
                  <a:pt x="65" y="18"/>
                </a:cubicBezTo>
                <a:cubicBezTo>
                  <a:pt x="59" y="25"/>
                  <a:pt x="55" y="33"/>
                  <a:pt x="53" y="42"/>
                </a:cubicBezTo>
                <a:cubicBezTo>
                  <a:pt x="50" y="52"/>
                  <a:pt x="49" y="61"/>
                  <a:pt x="49" y="70"/>
                </a:cubicBezTo>
                <a:lnTo>
                  <a:pt x="49" y="125"/>
                </a:lnTo>
                <a:cubicBezTo>
                  <a:pt x="49" y="132"/>
                  <a:pt x="60" y="135"/>
                  <a:pt x="82" y="135"/>
                </a:cubicBezTo>
                <a:lnTo>
                  <a:pt x="82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" name="Freeform 263"/>
          <p:cNvSpPr>
            <a:spLocks noEditPoints="1"/>
          </p:cNvSpPr>
          <p:nvPr/>
        </p:nvSpPr>
        <p:spPr bwMode="auto">
          <a:xfrm>
            <a:off x="11239500" y="6672263"/>
            <a:ext cx="119063" cy="120650"/>
          </a:xfrm>
          <a:custGeom>
            <a:avLst/>
            <a:gdLst>
              <a:gd name="T0" fmla="*/ 0 w 151"/>
              <a:gd name="T1" fmla="*/ 116 h 153"/>
              <a:gd name="T2" fmla="*/ 15 w 151"/>
              <a:gd name="T3" fmla="*/ 84 h 153"/>
              <a:gd name="T4" fmla="*/ 53 w 151"/>
              <a:gd name="T5" fmla="*/ 66 h 153"/>
              <a:gd name="T6" fmla="*/ 95 w 151"/>
              <a:gd name="T7" fmla="*/ 61 h 153"/>
              <a:gd name="T8" fmla="*/ 95 w 151"/>
              <a:gd name="T9" fmla="*/ 48 h 153"/>
              <a:gd name="T10" fmla="*/ 90 w 151"/>
              <a:gd name="T11" fmla="*/ 29 h 153"/>
              <a:gd name="T12" fmla="*/ 78 w 151"/>
              <a:gd name="T13" fmla="*/ 14 h 153"/>
              <a:gd name="T14" fmla="*/ 60 w 151"/>
              <a:gd name="T15" fmla="*/ 8 h 153"/>
              <a:gd name="T16" fmla="*/ 27 w 151"/>
              <a:gd name="T17" fmla="*/ 18 h 153"/>
              <a:gd name="T18" fmla="*/ 37 w 151"/>
              <a:gd name="T19" fmla="*/ 23 h 153"/>
              <a:gd name="T20" fmla="*/ 41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4 w 151"/>
              <a:gd name="T27" fmla="*/ 46 h 153"/>
              <a:gd name="T28" fmla="*/ 9 w 151"/>
              <a:gd name="T29" fmla="*/ 34 h 153"/>
              <a:gd name="T30" fmla="*/ 25 w 151"/>
              <a:gd name="T31" fmla="*/ 8 h 153"/>
              <a:gd name="T32" fmla="*/ 60 w 151"/>
              <a:gd name="T33" fmla="*/ 0 h 153"/>
              <a:gd name="T34" fmla="*/ 88 w 151"/>
              <a:gd name="T35" fmla="*/ 6 h 153"/>
              <a:gd name="T36" fmla="*/ 110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1 w 151"/>
              <a:gd name="T43" fmla="*/ 134 h 153"/>
              <a:gd name="T44" fmla="*/ 130 w 151"/>
              <a:gd name="T45" fmla="*/ 139 h 153"/>
              <a:gd name="T46" fmla="*/ 138 w 151"/>
              <a:gd name="T47" fmla="*/ 134 h 153"/>
              <a:gd name="T48" fmla="*/ 141 w 151"/>
              <a:gd name="T49" fmla="*/ 122 h 153"/>
              <a:gd name="T50" fmla="*/ 141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7 w 151"/>
              <a:gd name="T57" fmla="*/ 136 h 153"/>
              <a:gd name="T58" fmla="*/ 137 w 151"/>
              <a:gd name="T59" fmla="*/ 147 h 153"/>
              <a:gd name="T60" fmla="*/ 122 w 151"/>
              <a:gd name="T61" fmla="*/ 151 h 153"/>
              <a:gd name="T62" fmla="*/ 105 w 151"/>
              <a:gd name="T63" fmla="*/ 144 h 153"/>
              <a:gd name="T64" fmla="*/ 97 w 151"/>
              <a:gd name="T65" fmla="*/ 125 h 153"/>
              <a:gd name="T66" fmla="*/ 79 w 151"/>
              <a:gd name="T67" fmla="*/ 145 h 153"/>
              <a:gd name="T68" fmla="*/ 54 w 151"/>
              <a:gd name="T69" fmla="*/ 153 h 153"/>
              <a:gd name="T70" fmla="*/ 28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7 w 151"/>
              <a:gd name="T77" fmla="*/ 116 h 153"/>
              <a:gd name="T78" fmla="*/ 35 w 151"/>
              <a:gd name="T79" fmla="*/ 136 h 153"/>
              <a:gd name="T80" fmla="*/ 56 w 151"/>
              <a:gd name="T81" fmla="*/ 144 h 153"/>
              <a:gd name="T82" fmla="*/ 75 w 151"/>
              <a:gd name="T83" fmla="*/ 139 h 153"/>
              <a:gd name="T84" fmla="*/ 89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7 w 151"/>
              <a:gd name="T93" fmla="*/ 90 h 153"/>
              <a:gd name="T94" fmla="*/ 27 w 151"/>
              <a:gd name="T95" fmla="*/ 116 h 153"/>
              <a:gd name="T96" fmla="*/ 27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5" y="92"/>
                  <a:pt x="15" y="84"/>
                </a:cubicBezTo>
                <a:cubicBezTo>
                  <a:pt x="26" y="76"/>
                  <a:pt x="38" y="70"/>
                  <a:pt x="53" y="66"/>
                </a:cubicBezTo>
                <a:cubicBezTo>
                  <a:pt x="68" y="63"/>
                  <a:pt x="81" y="61"/>
                  <a:pt x="95" y="61"/>
                </a:cubicBezTo>
                <a:lnTo>
                  <a:pt x="95" y="48"/>
                </a:lnTo>
                <a:cubicBezTo>
                  <a:pt x="95" y="41"/>
                  <a:pt x="93" y="35"/>
                  <a:pt x="90" y="29"/>
                </a:cubicBezTo>
                <a:cubicBezTo>
                  <a:pt x="88" y="23"/>
                  <a:pt x="84" y="18"/>
                  <a:pt x="78" y="14"/>
                </a:cubicBezTo>
                <a:cubicBezTo>
                  <a:pt x="73" y="10"/>
                  <a:pt x="67" y="8"/>
                  <a:pt x="60" y="8"/>
                </a:cubicBezTo>
                <a:cubicBezTo>
                  <a:pt x="46" y="8"/>
                  <a:pt x="34" y="12"/>
                  <a:pt x="27" y="18"/>
                </a:cubicBezTo>
                <a:cubicBezTo>
                  <a:pt x="31" y="18"/>
                  <a:pt x="34" y="20"/>
                  <a:pt x="37" y="23"/>
                </a:cubicBezTo>
                <a:cubicBezTo>
                  <a:pt x="40" y="26"/>
                  <a:pt x="41" y="30"/>
                  <a:pt x="41" y="34"/>
                </a:cubicBezTo>
                <a:cubicBezTo>
                  <a:pt x="41" y="39"/>
                  <a:pt x="40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1" y="50"/>
                  <a:pt x="17" y="49"/>
                  <a:pt x="14" y="46"/>
                </a:cubicBezTo>
                <a:cubicBezTo>
                  <a:pt x="11" y="43"/>
                  <a:pt x="9" y="39"/>
                  <a:pt x="9" y="34"/>
                </a:cubicBezTo>
                <a:cubicBezTo>
                  <a:pt x="9" y="23"/>
                  <a:pt x="15" y="14"/>
                  <a:pt x="25" y="8"/>
                </a:cubicBezTo>
                <a:cubicBezTo>
                  <a:pt x="36" y="2"/>
                  <a:pt x="48" y="0"/>
                  <a:pt x="60" y="0"/>
                </a:cubicBezTo>
                <a:cubicBezTo>
                  <a:pt x="69" y="0"/>
                  <a:pt x="79" y="2"/>
                  <a:pt x="88" y="6"/>
                </a:cubicBezTo>
                <a:cubicBezTo>
                  <a:pt x="97" y="9"/>
                  <a:pt x="104" y="15"/>
                  <a:pt x="110" y="22"/>
                </a:cubicBezTo>
                <a:cubicBezTo>
                  <a:pt x="116" y="29"/>
                  <a:pt x="119" y="37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1" y="134"/>
                </a:cubicBezTo>
                <a:cubicBezTo>
                  <a:pt x="123" y="138"/>
                  <a:pt x="126" y="139"/>
                  <a:pt x="130" y="139"/>
                </a:cubicBezTo>
                <a:cubicBezTo>
                  <a:pt x="134" y="139"/>
                  <a:pt x="137" y="138"/>
                  <a:pt x="138" y="134"/>
                </a:cubicBezTo>
                <a:cubicBezTo>
                  <a:pt x="140" y="130"/>
                  <a:pt x="141" y="126"/>
                  <a:pt x="141" y="122"/>
                </a:cubicBezTo>
                <a:lnTo>
                  <a:pt x="141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50" y="132"/>
                  <a:pt x="147" y="136"/>
                </a:cubicBezTo>
                <a:cubicBezTo>
                  <a:pt x="144" y="141"/>
                  <a:pt x="141" y="144"/>
                  <a:pt x="137" y="147"/>
                </a:cubicBezTo>
                <a:cubicBezTo>
                  <a:pt x="132" y="150"/>
                  <a:pt x="127" y="151"/>
                  <a:pt x="122" y="151"/>
                </a:cubicBezTo>
                <a:cubicBezTo>
                  <a:pt x="116" y="151"/>
                  <a:pt x="110" y="149"/>
                  <a:pt x="105" y="144"/>
                </a:cubicBezTo>
                <a:cubicBezTo>
                  <a:pt x="101" y="138"/>
                  <a:pt x="98" y="132"/>
                  <a:pt x="97" y="125"/>
                </a:cubicBezTo>
                <a:cubicBezTo>
                  <a:pt x="93" y="134"/>
                  <a:pt x="87" y="140"/>
                  <a:pt x="79" y="145"/>
                </a:cubicBezTo>
                <a:cubicBezTo>
                  <a:pt x="71" y="150"/>
                  <a:pt x="63" y="153"/>
                  <a:pt x="54" y="153"/>
                </a:cubicBezTo>
                <a:cubicBezTo>
                  <a:pt x="45" y="153"/>
                  <a:pt x="37" y="151"/>
                  <a:pt x="28" y="149"/>
                </a:cubicBezTo>
                <a:cubicBezTo>
                  <a:pt x="20" y="147"/>
                  <a:pt x="13" y="143"/>
                  <a:pt x="8" y="137"/>
                </a:cubicBezTo>
                <a:cubicBezTo>
                  <a:pt x="2" y="132"/>
                  <a:pt x="0" y="125"/>
                  <a:pt x="0" y="116"/>
                </a:cubicBezTo>
                <a:close/>
                <a:moveTo>
                  <a:pt x="27" y="116"/>
                </a:moveTo>
                <a:cubicBezTo>
                  <a:pt x="27" y="124"/>
                  <a:pt x="30" y="131"/>
                  <a:pt x="35" y="136"/>
                </a:cubicBezTo>
                <a:cubicBezTo>
                  <a:pt x="41" y="141"/>
                  <a:pt x="48" y="144"/>
                  <a:pt x="56" y="144"/>
                </a:cubicBezTo>
                <a:cubicBezTo>
                  <a:pt x="63" y="144"/>
                  <a:pt x="70" y="142"/>
                  <a:pt x="75" y="139"/>
                </a:cubicBezTo>
                <a:cubicBezTo>
                  <a:pt x="81" y="135"/>
                  <a:pt x="86" y="130"/>
                  <a:pt x="89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4" y="70"/>
                  <a:pt x="74" y="72"/>
                  <a:pt x="64" y="75"/>
                </a:cubicBezTo>
                <a:cubicBezTo>
                  <a:pt x="53" y="78"/>
                  <a:pt x="44" y="83"/>
                  <a:pt x="37" y="90"/>
                </a:cubicBezTo>
                <a:cubicBezTo>
                  <a:pt x="30" y="97"/>
                  <a:pt x="27" y="106"/>
                  <a:pt x="27" y="116"/>
                </a:cubicBezTo>
                <a:close/>
                <a:moveTo>
                  <a:pt x="27" y="11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" name="Freeform 264"/>
          <p:cNvSpPr>
            <a:spLocks noEditPoints="1"/>
          </p:cNvSpPr>
          <p:nvPr/>
        </p:nvSpPr>
        <p:spPr bwMode="auto">
          <a:xfrm>
            <a:off x="11364913" y="6627813"/>
            <a:ext cx="80963" cy="165100"/>
          </a:xfrm>
          <a:custGeom>
            <a:avLst/>
            <a:gdLst>
              <a:gd name="T0" fmla="*/ 28 w 104"/>
              <a:gd name="T1" fmla="*/ 165 h 209"/>
              <a:gd name="T2" fmla="*/ 28 w 104"/>
              <a:gd name="T3" fmla="*/ 73 h 209"/>
              <a:gd name="T4" fmla="*/ 0 w 104"/>
              <a:gd name="T5" fmla="*/ 73 h 209"/>
              <a:gd name="T6" fmla="*/ 0 w 104"/>
              <a:gd name="T7" fmla="*/ 64 h 209"/>
              <a:gd name="T8" fmla="*/ 32 w 104"/>
              <a:gd name="T9" fmla="*/ 44 h 209"/>
              <a:gd name="T10" fmla="*/ 42 w 104"/>
              <a:gd name="T11" fmla="*/ 0 h 209"/>
              <a:gd name="T12" fmla="*/ 52 w 104"/>
              <a:gd name="T13" fmla="*/ 0 h 209"/>
              <a:gd name="T14" fmla="*/ 52 w 104"/>
              <a:gd name="T15" fmla="*/ 61 h 209"/>
              <a:gd name="T16" fmla="*/ 99 w 104"/>
              <a:gd name="T17" fmla="*/ 61 h 209"/>
              <a:gd name="T18" fmla="*/ 99 w 104"/>
              <a:gd name="T19" fmla="*/ 73 h 209"/>
              <a:gd name="T20" fmla="*/ 52 w 104"/>
              <a:gd name="T21" fmla="*/ 73 h 209"/>
              <a:gd name="T22" fmla="*/ 52 w 104"/>
              <a:gd name="T23" fmla="*/ 164 h 209"/>
              <a:gd name="T24" fmla="*/ 56 w 104"/>
              <a:gd name="T25" fmla="*/ 189 h 209"/>
              <a:gd name="T26" fmla="*/ 73 w 104"/>
              <a:gd name="T27" fmla="*/ 199 h 209"/>
              <a:gd name="T28" fmla="*/ 89 w 104"/>
              <a:gd name="T29" fmla="*/ 188 h 209"/>
              <a:gd name="T30" fmla="*/ 95 w 104"/>
              <a:gd name="T31" fmla="*/ 164 h 209"/>
              <a:gd name="T32" fmla="*/ 95 w 104"/>
              <a:gd name="T33" fmla="*/ 145 h 209"/>
              <a:gd name="T34" fmla="*/ 104 w 104"/>
              <a:gd name="T35" fmla="*/ 145 h 209"/>
              <a:gd name="T36" fmla="*/ 104 w 104"/>
              <a:gd name="T37" fmla="*/ 165 h 209"/>
              <a:gd name="T38" fmla="*/ 100 w 104"/>
              <a:gd name="T39" fmla="*/ 186 h 209"/>
              <a:gd name="T40" fmla="*/ 89 w 104"/>
              <a:gd name="T41" fmla="*/ 202 h 209"/>
              <a:gd name="T42" fmla="*/ 71 w 104"/>
              <a:gd name="T43" fmla="*/ 209 h 209"/>
              <a:gd name="T44" fmla="*/ 39 w 104"/>
              <a:gd name="T45" fmla="*/ 197 h 209"/>
              <a:gd name="T46" fmla="*/ 28 w 104"/>
              <a:gd name="T47" fmla="*/ 165 h 209"/>
              <a:gd name="T48" fmla="*/ 28 w 104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4"/>
                </a:lnTo>
                <a:cubicBezTo>
                  <a:pt x="14" y="64"/>
                  <a:pt x="25" y="58"/>
                  <a:pt x="32" y="44"/>
                </a:cubicBezTo>
                <a:cubicBezTo>
                  <a:pt x="39" y="31"/>
                  <a:pt x="42" y="16"/>
                  <a:pt x="42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4"/>
                </a:lnTo>
                <a:cubicBezTo>
                  <a:pt x="52" y="174"/>
                  <a:pt x="53" y="182"/>
                  <a:pt x="56" y="189"/>
                </a:cubicBezTo>
                <a:cubicBezTo>
                  <a:pt x="59" y="196"/>
                  <a:pt x="65" y="199"/>
                  <a:pt x="73" y="199"/>
                </a:cubicBezTo>
                <a:cubicBezTo>
                  <a:pt x="81" y="199"/>
                  <a:pt x="86" y="195"/>
                  <a:pt x="89" y="188"/>
                </a:cubicBezTo>
                <a:cubicBezTo>
                  <a:pt x="93" y="181"/>
                  <a:pt x="95" y="173"/>
                  <a:pt x="95" y="164"/>
                </a:cubicBezTo>
                <a:lnTo>
                  <a:pt x="95" y="145"/>
                </a:lnTo>
                <a:lnTo>
                  <a:pt x="104" y="145"/>
                </a:lnTo>
                <a:lnTo>
                  <a:pt x="104" y="165"/>
                </a:lnTo>
                <a:cubicBezTo>
                  <a:pt x="104" y="172"/>
                  <a:pt x="103" y="179"/>
                  <a:pt x="100" y="186"/>
                </a:cubicBezTo>
                <a:cubicBezTo>
                  <a:pt x="98" y="192"/>
                  <a:pt x="94" y="198"/>
                  <a:pt x="89" y="202"/>
                </a:cubicBezTo>
                <a:cubicBezTo>
                  <a:pt x="84" y="206"/>
                  <a:pt x="78" y="209"/>
                  <a:pt x="71" y="209"/>
                </a:cubicBezTo>
                <a:cubicBezTo>
                  <a:pt x="57" y="209"/>
                  <a:pt x="47" y="205"/>
                  <a:pt x="39" y="197"/>
                </a:cubicBezTo>
                <a:cubicBezTo>
                  <a:pt x="31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" name="Freeform 265"/>
          <p:cNvSpPr>
            <a:spLocks noEditPoints="1"/>
          </p:cNvSpPr>
          <p:nvPr/>
        </p:nvSpPr>
        <p:spPr bwMode="auto">
          <a:xfrm>
            <a:off x="11468100" y="6613526"/>
            <a:ext cx="58738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9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2 w 73"/>
              <a:gd name="T13" fmla="*/ 91 h 223"/>
              <a:gd name="T14" fmla="*/ 2 w 73"/>
              <a:gd name="T15" fmla="*/ 79 h 223"/>
              <a:gd name="T16" fmla="*/ 49 w 73"/>
              <a:gd name="T17" fmla="*/ 76 h 223"/>
              <a:gd name="T18" fmla="*/ 49 w 73"/>
              <a:gd name="T19" fmla="*/ 201 h 223"/>
              <a:gd name="T20" fmla="*/ 56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20 w 73"/>
              <a:gd name="T31" fmla="*/ 6 h 223"/>
              <a:gd name="T32" fmla="*/ 33 w 73"/>
              <a:gd name="T33" fmla="*/ 0 h 223"/>
              <a:gd name="T34" fmla="*/ 42 w 73"/>
              <a:gd name="T35" fmla="*/ 2 h 223"/>
              <a:gd name="T36" fmla="*/ 48 w 73"/>
              <a:gd name="T37" fmla="*/ 9 h 223"/>
              <a:gd name="T38" fmla="*/ 51 w 73"/>
              <a:gd name="T39" fmla="*/ 18 h 223"/>
              <a:gd name="T40" fmla="*/ 45 w 73"/>
              <a:gd name="T41" fmla="*/ 31 h 223"/>
              <a:gd name="T42" fmla="*/ 33 w 73"/>
              <a:gd name="T43" fmla="*/ 37 h 223"/>
              <a:gd name="T44" fmla="*/ 20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8" y="211"/>
                  <a:pt x="14" y="211"/>
                  <a:pt x="19" y="210"/>
                </a:cubicBezTo>
                <a:cubicBezTo>
                  <a:pt x="24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8" y="92"/>
                  <a:pt x="11" y="91"/>
                  <a:pt x="2" y="91"/>
                </a:cubicBezTo>
                <a:lnTo>
                  <a:pt x="2" y="79"/>
                </a:lnTo>
                <a:lnTo>
                  <a:pt x="49" y="76"/>
                </a:lnTo>
                <a:lnTo>
                  <a:pt x="49" y="201"/>
                </a:lnTo>
                <a:cubicBezTo>
                  <a:pt x="49" y="205"/>
                  <a:pt x="52" y="208"/>
                  <a:pt x="56" y="210"/>
                </a:cubicBezTo>
                <a:cubicBezTo>
                  <a:pt x="60" y="211"/>
                  <a:pt x="66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20" y="6"/>
                </a:cubicBezTo>
                <a:cubicBezTo>
                  <a:pt x="23" y="2"/>
                  <a:pt x="28" y="0"/>
                  <a:pt x="33" y="0"/>
                </a:cubicBezTo>
                <a:cubicBezTo>
                  <a:pt x="36" y="0"/>
                  <a:pt x="39" y="1"/>
                  <a:pt x="42" y="2"/>
                </a:cubicBezTo>
                <a:cubicBezTo>
                  <a:pt x="45" y="4"/>
                  <a:pt x="47" y="6"/>
                  <a:pt x="48" y="9"/>
                </a:cubicBezTo>
                <a:cubicBezTo>
                  <a:pt x="50" y="12"/>
                  <a:pt x="51" y="15"/>
                  <a:pt x="51" y="18"/>
                </a:cubicBezTo>
                <a:cubicBezTo>
                  <a:pt x="51" y="23"/>
                  <a:pt x="49" y="27"/>
                  <a:pt x="45" y="31"/>
                </a:cubicBezTo>
                <a:cubicBezTo>
                  <a:pt x="42" y="35"/>
                  <a:pt x="37" y="37"/>
                  <a:pt x="33" y="37"/>
                </a:cubicBezTo>
                <a:cubicBezTo>
                  <a:pt x="28" y="37"/>
                  <a:pt x="23" y="35"/>
                  <a:pt x="20" y="31"/>
                </a:cubicBezTo>
                <a:cubicBezTo>
                  <a:pt x="16" y="27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" name="Freeform 266"/>
          <p:cNvSpPr>
            <a:spLocks noEditPoints="1"/>
          </p:cNvSpPr>
          <p:nvPr/>
        </p:nvSpPr>
        <p:spPr bwMode="auto">
          <a:xfrm>
            <a:off x="11541125" y="6672263"/>
            <a:ext cx="115888" cy="120650"/>
          </a:xfrm>
          <a:custGeom>
            <a:avLst/>
            <a:gdLst>
              <a:gd name="T0" fmla="*/ 74 w 148"/>
              <a:gd name="T1" fmla="*/ 153 h 153"/>
              <a:gd name="T2" fmla="*/ 37 w 148"/>
              <a:gd name="T3" fmla="*/ 143 h 153"/>
              <a:gd name="T4" fmla="*/ 10 w 148"/>
              <a:gd name="T5" fmla="*/ 115 h 153"/>
              <a:gd name="T6" fmla="*/ 0 w 148"/>
              <a:gd name="T7" fmla="*/ 78 h 153"/>
              <a:gd name="T8" fmla="*/ 5 w 148"/>
              <a:gd name="T9" fmla="*/ 49 h 153"/>
              <a:gd name="T10" fmla="*/ 21 w 148"/>
              <a:gd name="T11" fmla="*/ 23 h 153"/>
              <a:gd name="T12" fmla="*/ 44 w 148"/>
              <a:gd name="T13" fmla="*/ 6 h 153"/>
              <a:gd name="T14" fmla="*/ 74 w 148"/>
              <a:gd name="T15" fmla="*/ 0 h 153"/>
              <a:gd name="T16" fmla="*/ 111 w 148"/>
              <a:gd name="T17" fmla="*/ 11 h 153"/>
              <a:gd name="T18" fmla="*/ 138 w 148"/>
              <a:gd name="T19" fmla="*/ 39 h 153"/>
              <a:gd name="T20" fmla="*/ 148 w 148"/>
              <a:gd name="T21" fmla="*/ 78 h 153"/>
              <a:gd name="T22" fmla="*/ 138 w 148"/>
              <a:gd name="T23" fmla="*/ 115 h 153"/>
              <a:gd name="T24" fmla="*/ 111 w 148"/>
              <a:gd name="T25" fmla="*/ 143 h 153"/>
              <a:gd name="T26" fmla="*/ 74 w 148"/>
              <a:gd name="T27" fmla="*/ 153 h 153"/>
              <a:gd name="T28" fmla="*/ 74 w 148"/>
              <a:gd name="T29" fmla="*/ 143 h 153"/>
              <a:gd name="T30" fmla="*/ 110 w 148"/>
              <a:gd name="T31" fmla="*/ 124 h 153"/>
              <a:gd name="T32" fmla="*/ 118 w 148"/>
              <a:gd name="T33" fmla="*/ 74 h 153"/>
              <a:gd name="T34" fmla="*/ 117 w 148"/>
              <a:gd name="T35" fmla="*/ 47 h 153"/>
              <a:gd name="T36" fmla="*/ 109 w 148"/>
              <a:gd name="T37" fmla="*/ 27 h 153"/>
              <a:gd name="T38" fmla="*/ 99 w 148"/>
              <a:gd name="T39" fmla="*/ 17 h 153"/>
              <a:gd name="T40" fmla="*/ 87 w 148"/>
              <a:gd name="T41" fmla="*/ 11 h 153"/>
              <a:gd name="T42" fmla="*/ 74 w 148"/>
              <a:gd name="T43" fmla="*/ 8 h 153"/>
              <a:gd name="T44" fmla="*/ 54 w 148"/>
              <a:gd name="T45" fmla="*/ 13 h 153"/>
              <a:gd name="T46" fmla="*/ 38 w 148"/>
              <a:gd name="T47" fmla="*/ 27 h 153"/>
              <a:gd name="T48" fmla="*/ 31 w 148"/>
              <a:gd name="T49" fmla="*/ 47 h 153"/>
              <a:gd name="T50" fmla="*/ 29 w 148"/>
              <a:gd name="T51" fmla="*/ 74 h 153"/>
              <a:gd name="T52" fmla="*/ 32 w 148"/>
              <a:gd name="T53" fmla="*/ 108 h 153"/>
              <a:gd name="T54" fmla="*/ 45 w 148"/>
              <a:gd name="T55" fmla="*/ 133 h 153"/>
              <a:gd name="T56" fmla="*/ 74 w 148"/>
              <a:gd name="T57" fmla="*/ 143 h 153"/>
              <a:gd name="T58" fmla="*/ 74 w 148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153">
                <a:moveTo>
                  <a:pt x="74" y="153"/>
                </a:moveTo>
                <a:cubicBezTo>
                  <a:pt x="60" y="153"/>
                  <a:pt x="48" y="149"/>
                  <a:pt x="37" y="143"/>
                </a:cubicBezTo>
                <a:cubicBezTo>
                  <a:pt x="25" y="136"/>
                  <a:pt x="16" y="127"/>
                  <a:pt x="10" y="115"/>
                </a:cubicBezTo>
                <a:cubicBezTo>
                  <a:pt x="3" y="104"/>
                  <a:pt x="0" y="91"/>
                  <a:pt x="0" y="78"/>
                </a:cubicBezTo>
                <a:cubicBezTo>
                  <a:pt x="0" y="68"/>
                  <a:pt x="2" y="58"/>
                  <a:pt x="5" y="49"/>
                </a:cubicBezTo>
                <a:cubicBezTo>
                  <a:pt x="9" y="39"/>
                  <a:pt x="14" y="31"/>
                  <a:pt x="21" y="23"/>
                </a:cubicBezTo>
                <a:cubicBezTo>
                  <a:pt x="28" y="16"/>
                  <a:pt x="36" y="10"/>
                  <a:pt x="44" y="6"/>
                </a:cubicBezTo>
                <a:cubicBezTo>
                  <a:pt x="53" y="2"/>
                  <a:pt x="63" y="0"/>
                  <a:pt x="74" y="0"/>
                </a:cubicBezTo>
                <a:cubicBezTo>
                  <a:pt x="88" y="0"/>
                  <a:pt x="100" y="3"/>
                  <a:pt x="111" y="11"/>
                </a:cubicBezTo>
                <a:cubicBezTo>
                  <a:pt x="122" y="18"/>
                  <a:pt x="131" y="27"/>
                  <a:pt x="138" y="39"/>
                </a:cubicBezTo>
                <a:cubicBezTo>
                  <a:pt x="144" y="52"/>
                  <a:pt x="148" y="64"/>
                  <a:pt x="148" y="78"/>
                </a:cubicBezTo>
                <a:cubicBezTo>
                  <a:pt x="148" y="91"/>
                  <a:pt x="144" y="104"/>
                  <a:pt x="138" y="115"/>
                </a:cubicBezTo>
                <a:cubicBezTo>
                  <a:pt x="131" y="127"/>
                  <a:pt x="122" y="136"/>
                  <a:pt x="111" y="143"/>
                </a:cubicBezTo>
                <a:cubicBezTo>
                  <a:pt x="99" y="149"/>
                  <a:pt x="87" y="153"/>
                  <a:pt x="74" y="153"/>
                </a:cubicBezTo>
                <a:close/>
                <a:moveTo>
                  <a:pt x="74" y="143"/>
                </a:moveTo>
                <a:cubicBezTo>
                  <a:pt x="92" y="143"/>
                  <a:pt x="104" y="137"/>
                  <a:pt x="110" y="124"/>
                </a:cubicBezTo>
                <a:cubicBezTo>
                  <a:pt x="115" y="111"/>
                  <a:pt x="118" y="94"/>
                  <a:pt x="118" y="74"/>
                </a:cubicBezTo>
                <a:cubicBezTo>
                  <a:pt x="118" y="63"/>
                  <a:pt x="118" y="54"/>
                  <a:pt x="117" y="47"/>
                </a:cubicBezTo>
                <a:cubicBezTo>
                  <a:pt x="116" y="39"/>
                  <a:pt x="113" y="33"/>
                  <a:pt x="109" y="27"/>
                </a:cubicBezTo>
                <a:cubicBezTo>
                  <a:pt x="106" y="23"/>
                  <a:pt x="103" y="20"/>
                  <a:pt x="99" y="17"/>
                </a:cubicBezTo>
                <a:cubicBezTo>
                  <a:pt x="96" y="14"/>
                  <a:pt x="91" y="12"/>
                  <a:pt x="87" y="11"/>
                </a:cubicBezTo>
                <a:cubicBezTo>
                  <a:pt x="83" y="9"/>
                  <a:pt x="78" y="8"/>
                  <a:pt x="74" y="8"/>
                </a:cubicBezTo>
                <a:cubicBezTo>
                  <a:pt x="67" y="8"/>
                  <a:pt x="60" y="10"/>
                  <a:pt x="54" y="13"/>
                </a:cubicBezTo>
                <a:cubicBezTo>
                  <a:pt x="48" y="16"/>
                  <a:pt x="43" y="21"/>
                  <a:pt x="38" y="27"/>
                </a:cubicBezTo>
                <a:cubicBezTo>
                  <a:pt x="34" y="33"/>
                  <a:pt x="32" y="40"/>
                  <a:pt x="31" y="47"/>
                </a:cubicBezTo>
                <a:cubicBezTo>
                  <a:pt x="30" y="55"/>
                  <a:pt x="29" y="64"/>
                  <a:pt x="29" y="74"/>
                </a:cubicBezTo>
                <a:cubicBezTo>
                  <a:pt x="29" y="87"/>
                  <a:pt x="30" y="98"/>
                  <a:pt x="32" y="108"/>
                </a:cubicBezTo>
                <a:cubicBezTo>
                  <a:pt x="34" y="118"/>
                  <a:pt x="39" y="126"/>
                  <a:pt x="45" y="133"/>
                </a:cubicBezTo>
                <a:cubicBezTo>
                  <a:pt x="52" y="140"/>
                  <a:pt x="61" y="143"/>
                  <a:pt x="74" y="143"/>
                </a:cubicBezTo>
                <a:close/>
                <a:moveTo>
                  <a:pt x="74" y="1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Freeform 267"/>
          <p:cNvSpPr>
            <a:spLocks noEditPoints="1"/>
          </p:cNvSpPr>
          <p:nvPr/>
        </p:nvSpPr>
        <p:spPr bwMode="auto">
          <a:xfrm>
            <a:off x="11671300" y="6673851"/>
            <a:ext cx="133350" cy="115888"/>
          </a:xfrm>
          <a:custGeom>
            <a:avLst/>
            <a:gdLst>
              <a:gd name="T0" fmla="*/ 0 w 170"/>
              <a:gd name="T1" fmla="*/ 147 h 147"/>
              <a:gd name="T2" fmla="*/ 0 w 170"/>
              <a:gd name="T3" fmla="*/ 135 h 147"/>
              <a:gd name="T4" fmla="*/ 19 w 170"/>
              <a:gd name="T5" fmla="*/ 134 h 147"/>
              <a:gd name="T6" fmla="*/ 26 w 170"/>
              <a:gd name="T7" fmla="*/ 125 h 147"/>
              <a:gd name="T8" fmla="*/ 26 w 170"/>
              <a:gd name="T9" fmla="*/ 34 h 147"/>
              <a:gd name="T10" fmla="*/ 24 w 170"/>
              <a:gd name="T11" fmla="*/ 21 h 147"/>
              <a:gd name="T12" fmla="*/ 16 w 170"/>
              <a:gd name="T13" fmla="*/ 16 h 147"/>
              <a:gd name="T14" fmla="*/ 0 w 170"/>
              <a:gd name="T15" fmla="*/ 15 h 147"/>
              <a:gd name="T16" fmla="*/ 0 w 170"/>
              <a:gd name="T17" fmla="*/ 3 h 147"/>
              <a:gd name="T18" fmla="*/ 49 w 170"/>
              <a:gd name="T19" fmla="*/ 0 h 147"/>
              <a:gd name="T20" fmla="*/ 49 w 170"/>
              <a:gd name="T21" fmla="*/ 32 h 147"/>
              <a:gd name="T22" fmla="*/ 68 w 170"/>
              <a:gd name="T23" fmla="*/ 9 h 147"/>
              <a:gd name="T24" fmla="*/ 97 w 170"/>
              <a:gd name="T25" fmla="*/ 0 h 147"/>
              <a:gd name="T26" fmla="*/ 132 w 170"/>
              <a:gd name="T27" fmla="*/ 11 h 147"/>
              <a:gd name="T28" fmla="*/ 144 w 170"/>
              <a:gd name="T29" fmla="*/ 45 h 147"/>
              <a:gd name="T30" fmla="*/ 144 w 170"/>
              <a:gd name="T31" fmla="*/ 125 h 147"/>
              <a:gd name="T32" fmla="*/ 151 w 170"/>
              <a:gd name="T33" fmla="*/ 134 h 147"/>
              <a:gd name="T34" fmla="*/ 170 w 170"/>
              <a:gd name="T35" fmla="*/ 135 h 147"/>
              <a:gd name="T36" fmla="*/ 170 w 170"/>
              <a:gd name="T37" fmla="*/ 147 h 147"/>
              <a:gd name="T38" fmla="*/ 93 w 170"/>
              <a:gd name="T39" fmla="*/ 147 h 147"/>
              <a:gd name="T40" fmla="*/ 93 w 170"/>
              <a:gd name="T41" fmla="*/ 135 h 147"/>
              <a:gd name="T42" fmla="*/ 112 w 170"/>
              <a:gd name="T43" fmla="*/ 134 h 147"/>
              <a:gd name="T44" fmla="*/ 119 w 170"/>
              <a:gd name="T45" fmla="*/ 125 h 147"/>
              <a:gd name="T46" fmla="*/ 119 w 170"/>
              <a:gd name="T47" fmla="*/ 46 h 147"/>
              <a:gd name="T48" fmla="*/ 114 w 170"/>
              <a:gd name="T49" fmla="*/ 19 h 147"/>
              <a:gd name="T50" fmla="*/ 95 w 170"/>
              <a:gd name="T51" fmla="*/ 8 h 147"/>
              <a:gd name="T52" fmla="*/ 63 w 170"/>
              <a:gd name="T53" fmla="*/ 24 h 147"/>
              <a:gd name="T54" fmla="*/ 51 w 170"/>
              <a:gd name="T55" fmla="*/ 59 h 147"/>
              <a:gd name="T56" fmla="*/ 51 w 170"/>
              <a:gd name="T57" fmla="*/ 125 h 147"/>
              <a:gd name="T58" fmla="*/ 58 w 170"/>
              <a:gd name="T59" fmla="*/ 134 h 147"/>
              <a:gd name="T60" fmla="*/ 77 w 170"/>
              <a:gd name="T61" fmla="*/ 135 h 147"/>
              <a:gd name="T62" fmla="*/ 77 w 170"/>
              <a:gd name="T63" fmla="*/ 147 h 147"/>
              <a:gd name="T64" fmla="*/ 0 w 170"/>
              <a:gd name="T65" fmla="*/ 147 h 147"/>
              <a:gd name="T66" fmla="*/ 0 w 170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6" y="24"/>
                  <a:pt x="24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3" y="15"/>
                  <a:pt x="8" y="15"/>
                  <a:pt x="0" y="15"/>
                </a:cubicBezTo>
                <a:lnTo>
                  <a:pt x="0" y="3"/>
                </a:lnTo>
                <a:lnTo>
                  <a:pt x="49" y="0"/>
                </a:lnTo>
                <a:lnTo>
                  <a:pt x="49" y="32"/>
                </a:lnTo>
                <a:cubicBezTo>
                  <a:pt x="53" y="23"/>
                  <a:pt x="60" y="15"/>
                  <a:pt x="68" y="9"/>
                </a:cubicBezTo>
                <a:cubicBezTo>
                  <a:pt x="77" y="3"/>
                  <a:pt x="87" y="0"/>
                  <a:pt x="97" y="0"/>
                </a:cubicBezTo>
                <a:cubicBezTo>
                  <a:pt x="112" y="0"/>
                  <a:pt x="124" y="3"/>
                  <a:pt x="132" y="11"/>
                </a:cubicBezTo>
                <a:cubicBezTo>
                  <a:pt x="140" y="18"/>
                  <a:pt x="144" y="29"/>
                  <a:pt x="144" y="45"/>
                </a:cubicBezTo>
                <a:lnTo>
                  <a:pt x="144" y="125"/>
                </a:lnTo>
                <a:cubicBezTo>
                  <a:pt x="144" y="129"/>
                  <a:pt x="146" y="132"/>
                  <a:pt x="151" y="134"/>
                </a:cubicBezTo>
                <a:cubicBezTo>
                  <a:pt x="156" y="135"/>
                  <a:pt x="162" y="135"/>
                  <a:pt x="170" y="135"/>
                </a:cubicBezTo>
                <a:lnTo>
                  <a:pt x="170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1" y="135"/>
                  <a:pt x="107" y="135"/>
                  <a:pt x="112" y="134"/>
                </a:cubicBezTo>
                <a:cubicBezTo>
                  <a:pt x="117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8" y="26"/>
                  <a:pt x="114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2" y="13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7" y="135"/>
                </a:cubicBezTo>
                <a:lnTo>
                  <a:pt x="77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" name="Line 268"/>
          <p:cNvSpPr>
            <a:spLocks noChangeShapeType="1"/>
          </p:cNvSpPr>
          <p:nvPr/>
        </p:nvSpPr>
        <p:spPr bwMode="auto">
          <a:xfrm>
            <a:off x="10415588" y="6199188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" name="Line 269"/>
          <p:cNvSpPr>
            <a:spLocks noChangeShapeType="1"/>
          </p:cNvSpPr>
          <p:nvPr/>
        </p:nvSpPr>
        <p:spPr bwMode="auto">
          <a:xfrm>
            <a:off x="10415588" y="4551363"/>
            <a:ext cx="164782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" name="Line 270"/>
          <p:cNvSpPr>
            <a:spLocks noChangeShapeType="1"/>
          </p:cNvSpPr>
          <p:nvPr/>
        </p:nvSpPr>
        <p:spPr bwMode="auto">
          <a:xfrm flipV="1">
            <a:off x="10415588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" name="Line 271"/>
          <p:cNvSpPr>
            <a:spLocks noChangeShapeType="1"/>
          </p:cNvSpPr>
          <p:nvPr/>
        </p:nvSpPr>
        <p:spPr bwMode="auto">
          <a:xfrm>
            <a:off x="10415588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" name="Line 272"/>
          <p:cNvSpPr>
            <a:spLocks noChangeShapeType="1"/>
          </p:cNvSpPr>
          <p:nvPr/>
        </p:nvSpPr>
        <p:spPr bwMode="auto">
          <a:xfrm flipV="1">
            <a:off x="11239500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Line 273"/>
          <p:cNvSpPr>
            <a:spLocks noChangeShapeType="1"/>
          </p:cNvSpPr>
          <p:nvPr/>
        </p:nvSpPr>
        <p:spPr bwMode="auto">
          <a:xfrm>
            <a:off x="11239500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4" name="Line 274"/>
          <p:cNvSpPr>
            <a:spLocks noChangeShapeType="1"/>
          </p:cNvSpPr>
          <p:nvPr/>
        </p:nvSpPr>
        <p:spPr bwMode="auto">
          <a:xfrm flipV="1">
            <a:off x="12063413" y="6183313"/>
            <a:ext cx="0" cy="1587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" name="Line 275"/>
          <p:cNvSpPr>
            <a:spLocks noChangeShapeType="1"/>
          </p:cNvSpPr>
          <p:nvPr/>
        </p:nvSpPr>
        <p:spPr bwMode="auto">
          <a:xfrm>
            <a:off x="12063413" y="4551363"/>
            <a:ext cx="0" cy="17463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" name="Freeform 276"/>
          <p:cNvSpPr>
            <a:spLocks noEditPoints="1"/>
          </p:cNvSpPr>
          <p:nvPr/>
        </p:nvSpPr>
        <p:spPr bwMode="auto">
          <a:xfrm>
            <a:off x="10366375" y="6315076"/>
            <a:ext cx="98425" cy="161925"/>
          </a:xfrm>
          <a:custGeom>
            <a:avLst/>
            <a:gdLst>
              <a:gd name="T0" fmla="*/ 63 w 126"/>
              <a:gd name="T1" fmla="*/ 207 h 207"/>
              <a:gd name="T2" fmla="*/ 13 w 126"/>
              <a:gd name="T3" fmla="*/ 176 h 207"/>
              <a:gd name="T4" fmla="*/ 0 w 126"/>
              <a:gd name="T5" fmla="*/ 105 h 207"/>
              <a:gd name="T6" fmla="*/ 5 w 126"/>
              <a:gd name="T7" fmla="*/ 56 h 207"/>
              <a:gd name="T8" fmla="*/ 24 w 126"/>
              <a:gd name="T9" fmla="*/ 17 h 207"/>
              <a:gd name="T10" fmla="*/ 63 w 126"/>
              <a:gd name="T11" fmla="*/ 0 h 207"/>
              <a:gd name="T12" fmla="*/ 95 w 126"/>
              <a:gd name="T13" fmla="*/ 10 h 207"/>
              <a:gd name="T14" fmla="*/ 115 w 126"/>
              <a:gd name="T15" fmla="*/ 35 h 207"/>
              <a:gd name="T16" fmla="*/ 124 w 126"/>
              <a:gd name="T17" fmla="*/ 68 h 207"/>
              <a:gd name="T18" fmla="*/ 126 w 126"/>
              <a:gd name="T19" fmla="*/ 105 h 207"/>
              <a:gd name="T20" fmla="*/ 121 w 126"/>
              <a:gd name="T21" fmla="*/ 153 h 207"/>
              <a:gd name="T22" fmla="*/ 102 w 126"/>
              <a:gd name="T23" fmla="*/ 191 h 207"/>
              <a:gd name="T24" fmla="*/ 63 w 126"/>
              <a:gd name="T25" fmla="*/ 207 h 207"/>
              <a:gd name="T26" fmla="*/ 63 w 126"/>
              <a:gd name="T27" fmla="*/ 199 h 207"/>
              <a:gd name="T28" fmla="*/ 88 w 126"/>
              <a:gd name="T29" fmla="*/ 182 h 207"/>
              <a:gd name="T30" fmla="*/ 98 w 126"/>
              <a:gd name="T31" fmla="*/ 144 h 207"/>
              <a:gd name="T32" fmla="*/ 100 w 126"/>
              <a:gd name="T33" fmla="*/ 100 h 207"/>
              <a:gd name="T34" fmla="*/ 98 w 126"/>
              <a:gd name="T35" fmla="*/ 58 h 207"/>
              <a:gd name="T36" fmla="*/ 88 w 126"/>
              <a:gd name="T37" fmla="*/ 24 h 207"/>
              <a:gd name="T38" fmla="*/ 63 w 126"/>
              <a:gd name="T39" fmla="*/ 8 h 207"/>
              <a:gd name="T40" fmla="*/ 38 w 126"/>
              <a:gd name="T41" fmla="*/ 24 h 207"/>
              <a:gd name="T42" fmla="*/ 28 w 126"/>
              <a:gd name="T43" fmla="*/ 58 h 207"/>
              <a:gd name="T44" fmla="*/ 26 w 126"/>
              <a:gd name="T45" fmla="*/ 100 h 207"/>
              <a:gd name="T46" fmla="*/ 27 w 126"/>
              <a:gd name="T47" fmla="*/ 131 h 207"/>
              <a:gd name="T48" fmla="*/ 31 w 126"/>
              <a:gd name="T49" fmla="*/ 162 h 207"/>
              <a:gd name="T50" fmla="*/ 42 w 126"/>
              <a:gd name="T51" fmla="*/ 188 h 207"/>
              <a:gd name="T52" fmla="*/ 63 w 126"/>
              <a:gd name="T53" fmla="*/ 199 h 207"/>
              <a:gd name="T54" fmla="*/ 63 w 126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207">
                <a:moveTo>
                  <a:pt x="63" y="207"/>
                </a:moveTo>
                <a:cubicBezTo>
                  <a:pt x="39" y="207"/>
                  <a:pt x="22" y="197"/>
                  <a:pt x="13" y="176"/>
                </a:cubicBezTo>
                <a:cubicBezTo>
                  <a:pt x="4" y="156"/>
                  <a:pt x="0" y="132"/>
                  <a:pt x="0" y="105"/>
                </a:cubicBezTo>
                <a:cubicBezTo>
                  <a:pt x="0" y="87"/>
                  <a:pt x="1" y="71"/>
                  <a:pt x="5" y="56"/>
                </a:cubicBezTo>
                <a:cubicBezTo>
                  <a:pt x="8" y="40"/>
                  <a:pt x="14" y="27"/>
                  <a:pt x="24" y="17"/>
                </a:cubicBezTo>
                <a:cubicBezTo>
                  <a:pt x="33" y="6"/>
                  <a:pt x="46" y="0"/>
                  <a:pt x="63" y="0"/>
                </a:cubicBezTo>
                <a:cubicBezTo>
                  <a:pt x="76" y="0"/>
                  <a:pt x="87" y="4"/>
                  <a:pt x="95" y="10"/>
                </a:cubicBezTo>
                <a:cubicBezTo>
                  <a:pt x="104" y="17"/>
                  <a:pt x="110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5" y="80"/>
                  <a:pt x="126" y="92"/>
                  <a:pt x="126" y="105"/>
                </a:cubicBezTo>
                <a:cubicBezTo>
                  <a:pt x="126" y="122"/>
                  <a:pt x="124" y="138"/>
                  <a:pt x="121" y="153"/>
                </a:cubicBezTo>
                <a:cubicBezTo>
                  <a:pt x="118" y="168"/>
                  <a:pt x="112" y="181"/>
                  <a:pt x="102" y="191"/>
                </a:cubicBezTo>
                <a:cubicBezTo>
                  <a:pt x="93" y="201"/>
                  <a:pt x="80" y="207"/>
                  <a:pt x="63" y="207"/>
                </a:cubicBezTo>
                <a:close/>
                <a:moveTo>
                  <a:pt x="63" y="199"/>
                </a:moveTo>
                <a:cubicBezTo>
                  <a:pt x="74" y="199"/>
                  <a:pt x="82" y="193"/>
                  <a:pt x="88" y="182"/>
                </a:cubicBezTo>
                <a:cubicBezTo>
                  <a:pt x="93" y="170"/>
                  <a:pt x="97" y="158"/>
                  <a:pt x="98" y="144"/>
                </a:cubicBezTo>
                <a:cubicBezTo>
                  <a:pt x="99" y="130"/>
                  <a:pt x="100" y="115"/>
                  <a:pt x="100" y="100"/>
                </a:cubicBezTo>
                <a:cubicBezTo>
                  <a:pt x="100" y="85"/>
                  <a:pt x="99" y="71"/>
                  <a:pt x="98" y="58"/>
                </a:cubicBezTo>
                <a:cubicBezTo>
                  <a:pt x="97" y="45"/>
                  <a:pt x="93" y="34"/>
                  <a:pt x="88" y="24"/>
                </a:cubicBezTo>
                <a:cubicBezTo>
                  <a:pt x="83" y="13"/>
                  <a:pt x="74" y="8"/>
                  <a:pt x="63" y="8"/>
                </a:cubicBezTo>
                <a:cubicBezTo>
                  <a:pt x="52" y="8"/>
                  <a:pt x="43" y="13"/>
                  <a:pt x="38" y="24"/>
                </a:cubicBezTo>
                <a:cubicBezTo>
                  <a:pt x="32" y="34"/>
                  <a:pt x="29" y="46"/>
                  <a:pt x="28" y="58"/>
                </a:cubicBezTo>
                <a:cubicBezTo>
                  <a:pt x="26" y="71"/>
                  <a:pt x="26" y="85"/>
                  <a:pt x="26" y="100"/>
                </a:cubicBezTo>
                <a:cubicBezTo>
                  <a:pt x="26" y="111"/>
                  <a:pt x="26" y="121"/>
                  <a:pt x="27" y="131"/>
                </a:cubicBezTo>
                <a:cubicBezTo>
                  <a:pt x="27" y="141"/>
                  <a:pt x="29" y="151"/>
                  <a:pt x="31" y="162"/>
                </a:cubicBezTo>
                <a:cubicBezTo>
                  <a:pt x="33" y="172"/>
                  <a:pt x="37" y="181"/>
                  <a:pt x="42" y="188"/>
                </a:cubicBezTo>
                <a:cubicBezTo>
                  <a:pt x="48" y="195"/>
                  <a:pt x="55" y="199"/>
                  <a:pt x="63" y="199"/>
                </a:cubicBezTo>
                <a:close/>
                <a:moveTo>
                  <a:pt x="63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Freeform 277"/>
          <p:cNvSpPr>
            <a:spLocks noEditPoints="1"/>
          </p:cNvSpPr>
          <p:nvPr/>
        </p:nvSpPr>
        <p:spPr bwMode="auto">
          <a:xfrm>
            <a:off x="11191875" y="6315076"/>
            <a:ext cx="95250" cy="161925"/>
          </a:xfrm>
          <a:custGeom>
            <a:avLst/>
            <a:gdLst>
              <a:gd name="T0" fmla="*/ 11 w 120"/>
              <a:gd name="T1" fmla="*/ 166 h 207"/>
              <a:gd name="T2" fmla="*/ 20 w 120"/>
              <a:gd name="T3" fmla="*/ 182 h 207"/>
              <a:gd name="T4" fmla="*/ 35 w 120"/>
              <a:gd name="T5" fmla="*/ 193 h 207"/>
              <a:gd name="T6" fmla="*/ 54 w 120"/>
              <a:gd name="T7" fmla="*/ 197 h 207"/>
              <a:gd name="T8" fmla="*/ 83 w 120"/>
              <a:gd name="T9" fmla="*/ 180 h 207"/>
              <a:gd name="T10" fmla="*/ 92 w 120"/>
              <a:gd name="T11" fmla="*/ 140 h 207"/>
              <a:gd name="T12" fmla="*/ 91 w 120"/>
              <a:gd name="T13" fmla="*/ 122 h 207"/>
              <a:gd name="T14" fmla="*/ 89 w 120"/>
              <a:gd name="T15" fmla="*/ 108 h 207"/>
              <a:gd name="T16" fmla="*/ 79 w 120"/>
              <a:gd name="T17" fmla="*/ 90 h 207"/>
              <a:gd name="T18" fmla="*/ 62 w 120"/>
              <a:gd name="T19" fmla="*/ 82 h 207"/>
              <a:gd name="T20" fmla="*/ 45 w 120"/>
              <a:gd name="T21" fmla="*/ 85 h 207"/>
              <a:gd name="T22" fmla="*/ 33 w 120"/>
              <a:gd name="T23" fmla="*/ 92 h 207"/>
              <a:gd name="T24" fmla="*/ 25 w 120"/>
              <a:gd name="T25" fmla="*/ 101 h 207"/>
              <a:gd name="T26" fmla="*/ 21 w 120"/>
              <a:gd name="T27" fmla="*/ 106 h 207"/>
              <a:gd name="T28" fmla="*/ 17 w 120"/>
              <a:gd name="T29" fmla="*/ 106 h 207"/>
              <a:gd name="T30" fmla="*/ 16 w 120"/>
              <a:gd name="T31" fmla="*/ 105 h 207"/>
              <a:gd name="T32" fmla="*/ 14 w 120"/>
              <a:gd name="T33" fmla="*/ 103 h 207"/>
              <a:gd name="T34" fmla="*/ 14 w 120"/>
              <a:gd name="T35" fmla="*/ 3 h 207"/>
              <a:gd name="T36" fmla="*/ 16 w 120"/>
              <a:gd name="T37" fmla="*/ 1 h 207"/>
              <a:gd name="T38" fmla="*/ 17 w 120"/>
              <a:gd name="T39" fmla="*/ 0 h 207"/>
              <a:gd name="T40" fmla="*/ 18 w 120"/>
              <a:gd name="T41" fmla="*/ 0 h 207"/>
              <a:gd name="T42" fmla="*/ 61 w 120"/>
              <a:gd name="T43" fmla="*/ 10 h 207"/>
              <a:gd name="T44" fmla="*/ 104 w 120"/>
              <a:gd name="T45" fmla="*/ 0 h 207"/>
              <a:gd name="T46" fmla="*/ 105 w 120"/>
              <a:gd name="T47" fmla="*/ 0 h 207"/>
              <a:gd name="T48" fmla="*/ 107 w 120"/>
              <a:gd name="T49" fmla="*/ 1 h 207"/>
              <a:gd name="T50" fmla="*/ 108 w 120"/>
              <a:gd name="T51" fmla="*/ 3 h 207"/>
              <a:gd name="T52" fmla="*/ 108 w 120"/>
              <a:gd name="T53" fmla="*/ 5 h 207"/>
              <a:gd name="T54" fmla="*/ 107 w 120"/>
              <a:gd name="T55" fmla="*/ 7 h 207"/>
              <a:gd name="T56" fmla="*/ 81 w 120"/>
              <a:gd name="T57" fmla="*/ 28 h 207"/>
              <a:gd name="T58" fmla="*/ 50 w 120"/>
              <a:gd name="T59" fmla="*/ 36 h 207"/>
              <a:gd name="T60" fmla="*/ 25 w 120"/>
              <a:gd name="T61" fmla="*/ 32 h 207"/>
              <a:gd name="T62" fmla="*/ 25 w 120"/>
              <a:gd name="T63" fmla="*/ 89 h 207"/>
              <a:gd name="T64" fmla="*/ 43 w 120"/>
              <a:gd name="T65" fmla="*/ 78 h 207"/>
              <a:gd name="T66" fmla="*/ 63 w 120"/>
              <a:gd name="T67" fmla="*/ 74 h 207"/>
              <a:gd name="T68" fmla="*/ 92 w 120"/>
              <a:gd name="T69" fmla="*/ 84 h 207"/>
              <a:gd name="T70" fmla="*/ 113 w 120"/>
              <a:gd name="T71" fmla="*/ 109 h 207"/>
              <a:gd name="T72" fmla="*/ 120 w 120"/>
              <a:gd name="T73" fmla="*/ 140 h 207"/>
              <a:gd name="T74" fmla="*/ 111 w 120"/>
              <a:gd name="T75" fmla="*/ 173 h 207"/>
              <a:gd name="T76" fmla="*/ 86 w 120"/>
              <a:gd name="T77" fmla="*/ 198 h 207"/>
              <a:gd name="T78" fmla="*/ 54 w 120"/>
              <a:gd name="T79" fmla="*/ 207 h 207"/>
              <a:gd name="T80" fmla="*/ 26 w 120"/>
              <a:gd name="T81" fmla="*/ 199 h 207"/>
              <a:gd name="T82" fmla="*/ 7 w 120"/>
              <a:gd name="T83" fmla="*/ 179 h 207"/>
              <a:gd name="T84" fmla="*/ 0 w 120"/>
              <a:gd name="T85" fmla="*/ 151 h 207"/>
              <a:gd name="T86" fmla="*/ 4 w 120"/>
              <a:gd name="T87" fmla="*/ 140 h 207"/>
              <a:gd name="T88" fmla="*/ 15 w 120"/>
              <a:gd name="T89" fmla="*/ 136 h 207"/>
              <a:gd name="T90" fmla="*/ 26 w 120"/>
              <a:gd name="T91" fmla="*/ 141 h 207"/>
              <a:gd name="T92" fmla="*/ 31 w 120"/>
              <a:gd name="T93" fmla="*/ 151 h 207"/>
              <a:gd name="T94" fmla="*/ 26 w 120"/>
              <a:gd name="T95" fmla="*/ 162 h 207"/>
              <a:gd name="T96" fmla="*/ 15 w 120"/>
              <a:gd name="T97" fmla="*/ 167 h 207"/>
              <a:gd name="T98" fmla="*/ 13 w 120"/>
              <a:gd name="T99" fmla="*/ 166 h 207"/>
              <a:gd name="T100" fmla="*/ 11 w 120"/>
              <a:gd name="T101" fmla="*/ 166 h 207"/>
              <a:gd name="T102" fmla="*/ 11 w 120"/>
              <a:gd name="T103" fmla="*/ 16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" h="207">
                <a:moveTo>
                  <a:pt x="11" y="166"/>
                </a:moveTo>
                <a:cubicBezTo>
                  <a:pt x="13" y="172"/>
                  <a:pt x="16" y="177"/>
                  <a:pt x="20" y="182"/>
                </a:cubicBezTo>
                <a:cubicBezTo>
                  <a:pt x="25" y="187"/>
                  <a:pt x="30" y="191"/>
                  <a:pt x="35" y="193"/>
                </a:cubicBezTo>
                <a:cubicBezTo>
                  <a:pt x="41" y="196"/>
                  <a:pt x="47" y="197"/>
                  <a:pt x="54" y="197"/>
                </a:cubicBezTo>
                <a:cubicBezTo>
                  <a:pt x="68" y="197"/>
                  <a:pt x="78" y="192"/>
                  <a:pt x="83" y="180"/>
                </a:cubicBezTo>
                <a:cubicBezTo>
                  <a:pt x="89" y="169"/>
                  <a:pt x="92" y="156"/>
                  <a:pt x="92" y="140"/>
                </a:cubicBezTo>
                <a:cubicBezTo>
                  <a:pt x="92" y="133"/>
                  <a:pt x="91" y="127"/>
                  <a:pt x="91" y="122"/>
                </a:cubicBezTo>
                <a:cubicBezTo>
                  <a:pt x="91" y="117"/>
                  <a:pt x="90" y="113"/>
                  <a:pt x="89" y="108"/>
                </a:cubicBezTo>
                <a:cubicBezTo>
                  <a:pt x="87" y="101"/>
                  <a:pt x="84" y="95"/>
                  <a:pt x="79" y="90"/>
                </a:cubicBezTo>
                <a:cubicBezTo>
                  <a:pt x="75" y="85"/>
                  <a:pt x="69" y="82"/>
                  <a:pt x="62" y="82"/>
                </a:cubicBezTo>
                <a:cubicBezTo>
                  <a:pt x="56" y="82"/>
                  <a:pt x="50" y="83"/>
                  <a:pt x="45" y="85"/>
                </a:cubicBezTo>
                <a:cubicBezTo>
                  <a:pt x="40" y="87"/>
                  <a:pt x="36" y="90"/>
                  <a:pt x="33" y="92"/>
                </a:cubicBezTo>
                <a:cubicBezTo>
                  <a:pt x="30" y="95"/>
                  <a:pt x="28" y="98"/>
                  <a:pt x="25" y="101"/>
                </a:cubicBezTo>
                <a:cubicBezTo>
                  <a:pt x="23" y="104"/>
                  <a:pt x="21" y="106"/>
                  <a:pt x="21" y="106"/>
                </a:cubicBezTo>
                <a:lnTo>
                  <a:pt x="17" y="106"/>
                </a:lnTo>
                <a:cubicBezTo>
                  <a:pt x="17" y="106"/>
                  <a:pt x="16" y="105"/>
                  <a:pt x="16" y="105"/>
                </a:cubicBezTo>
                <a:cubicBezTo>
                  <a:pt x="15" y="104"/>
                  <a:pt x="14" y="104"/>
                  <a:pt x="14" y="103"/>
                </a:cubicBezTo>
                <a:lnTo>
                  <a:pt x="14" y="3"/>
                </a:lnTo>
                <a:cubicBezTo>
                  <a:pt x="14" y="2"/>
                  <a:pt x="15" y="2"/>
                  <a:pt x="16" y="1"/>
                </a:cubicBezTo>
                <a:cubicBezTo>
                  <a:pt x="16" y="1"/>
                  <a:pt x="17" y="0"/>
                  <a:pt x="17" y="0"/>
                </a:cubicBezTo>
                <a:lnTo>
                  <a:pt x="18" y="0"/>
                </a:lnTo>
                <a:cubicBezTo>
                  <a:pt x="32" y="7"/>
                  <a:pt x="46" y="10"/>
                  <a:pt x="61" y="10"/>
                </a:cubicBezTo>
                <a:cubicBezTo>
                  <a:pt x="76" y="10"/>
                  <a:pt x="90" y="7"/>
                  <a:pt x="104" y="0"/>
                </a:cubicBezTo>
                <a:lnTo>
                  <a:pt x="105" y="0"/>
                </a:lnTo>
                <a:cubicBezTo>
                  <a:pt x="106" y="0"/>
                  <a:pt x="106" y="1"/>
                  <a:pt x="107" y="1"/>
                </a:cubicBezTo>
                <a:cubicBezTo>
                  <a:pt x="108" y="2"/>
                  <a:pt x="108" y="2"/>
                  <a:pt x="108" y="3"/>
                </a:cubicBezTo>
                <a:lnTo>
                  <a:pt x="108" y="5"/>
                </a:lnTo>
                <a:cubicBezTo>
                  <a:pt x="108" y="6"/>
                  <a:pt x="108" y="7"/>
                  <a:pt x="107" y="7"/>
                </a:cubicBezTo>
                <a:cubicBezTo>
                  <a:pt x="100" y="16"/>
                  <a:pt x="92" y="23"/>
                  <a:pt x="81" y="28"/>
                </a:cubicBezTo>
                <a:cubicBezTo>
                  <a:pt x="71" y="33"/>
                  <a:pt x="61" y="36"/>
                  <a:pt x="50" y="36"/>
                </a:cubicBezTo>
                <a:cubicBezTo>
                  <a:pt x="42" y="36"/>
                  <a:pt x="33" y="35"/>
                  <a:pt x="25" y="32"/>
                </a:cubicBezTo>
                <a:lnTo>
                  <a:pt x="25" y="89"/>
                </a:lnTo>
                <a:cubicBezTo>
                  <a:pt x="31" y="84"/>
                  <a:pt x="37" y="80"/>
                  <a:pt x="43" y="78"/>
                </a:cubicBezTo>
                <a:cubicBezTo>
                  <a:pt x="48" y="75"/>
                  <a:pt x="55" y="74"/>
                  <a:pt x="63" y="74"/>
                </a:cubicBezTo>
                <a:cubicBezTo>
                  <a:pt x="74" y="74"/>
                  <a:pt x="84" y="77"/>
                  <a:pt x="92" y="84"/>
                </a:cubicBezTo>
                <a:cubicBezTo>
                  <a:pt x="101" y="90"/>
                  <a:pt x="108" y="98"/>
                  <a:pt x="113" y="109"/>
                </a:cubicBezTo>
                <a:cubicBezTo>
                  <a:pt x="117" y="119"/>
                  <a:pt x="120" y="129"/>
                  <a:pt x="120" y="140"/>
                </a:cubicBezTo>
                <a:cubicBezTo>
                  <a:pt x="120" y="152"/>
                  <a:pt x="117" y="163"/>
                  <a:pt x="111" y="173"/>
                </a:cubicBezTo>
                <a:cubicBezTo>
                  <a:pt x="105" y="184"/>
                  <a:pt x="97" y="192"/>
                  <a:pt x="86" y="198"/>
                </a:cubicBezTo>
                <a:cubicBezTo>
                  <a:pt x="76" y="204"/>
                  <a:pt x="65" y="207"/>
                  <a:pt x="54" y="207"/>
                </a:cubicBezTo>
                <a:cubicBezTo>
                  <a:pt x="44" y="207"/>
                  <a:pt x="35" y="204"/>
                  <a:pt x="26" y="199"/>
                </a:cubicBezTo>
                <a:cubicBezTo>
                  <a:pt x="18" y="194"/>
                  <a:pt x="11" y="187"/>
                  <a:pt x="7" y="179"/>
                </a:cubicBezTo>
                <a:cubicBezTo>
                  <a:pt x="2" y="170"/>
                  <a:pt x="0" y="161"/>
                  <a:pt x="0" y="151"/>
                </a:cubicBezTo>
                <a:cubicBezTo>
                  <a:pt x="0" y="147"/>
                  <a:pt x="1" y="143"/>
                  <a:pt x="4" y="140"/>
                </a:cubicBezTo>
                <a:cubicBezTo>
                  <a:pt x="7" y="138"/>
                  <a:pt x="11" y="136"/>
                  <a:pt x="15" y="136"/>
                </a:cubicBezTo>
                <a:cubicBezTo>
                  <a:pt x="20" y="136"/>
                  <a:pt x="23" y="138"/>
                  <a:pt x="26" y="141"/>
                </a:cubicBezTo>
                <a:cubicBezTo>
                  <a:pt x="29" y="143"/>
                  <a:pt x="31" y="147"/>
                  <a:pt x="31" y="151"/>
                </a:cubicBezTo>
                <a:cubicBezTo>
                  <a:pt x="31" y="156"/>
                  <a:pt x="29" y="159"/>
                  <a:pt x="26" y="162"/>
                </a:cubicBezTo>
                <a:cubicBezTo>
                  <a:pt x="23" y="165"/>
                  <a:pt x="20" y="167"/>
                  <a:pt x="15" y="167"/>
                </a:cubicBezTo>
                <a:cubicBezTo>
                  <a:pt x="14" y="167"/>
                  <a:pt x="14" y="167"/>
                  <a:pt x="13" y="166"/>
                </a:cubicBezTo>
                <a:cubicBezTo>
                  <a:pt x="12" y="166"/>
                  <a:pt x="11" y="166"/>
                  <a:pt x="11" y="166"/>
                </a:cubicBezTo>
                <a:close/>
                <a:moveTo>
                  <a:pt x="11" y="16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8" name="Freeform 278"/>
          <p:cNvSpPr>
            <a:spLocks noEditPoints="1"/>
          </p:cNvSpPr>
          <p:nvPr/>
        </p:nvSpPr>
        <p:spPr bwMode="auto">
          <a:xfrm>
            <a:off x="11964988" y="6315076"/>
            <a:ext cx="79375" cy="157163"/>
          </a:xfrm>
          <a:custGeom>
            <a:avLst/>
            <a:gdLst>
              <a:gd name="T0" fmla="*/ 1 w 100"/>
              <a:gd name="T1" fmla="*/ 200 h 200"/>
              <a:gd name="T2" fmla="*/ 1 w 100"/>
              <a:gd name="T3" fmla="*/ 190 h 200"/>
              <a:gd name="T4" fmla="*/ 39 w 100"/>
              <a:gd name="T5" fmla="*/ 180 h 200"/>
              <a:gd name="T6" fmla="*/ 39 w 100"/>
              <a:gd name="T7" fmla="*/ 23 h 200"/>
              <a:gd name="T8" fmla="*/ 0 w 100"/>
              <a:gd name="T9" fmla="*/ 30 h 200"/>
              <a:gd name="T10" fmla="*/ 0 w 100"/>
              <a:gd name="T11" fmla="*/ 19 h 200"/>
              <a:gd name="T12" fmla="*/ 55 w 100"/>
              <a:gd name="T13" fmla="*/ 0 h 200"/>
              <a:gd name="T14" fmla="*/ 59 w 100"/>
              <a:gd name="T15" fmla="*/ 0 h 200"/>
              <a:gd name="T16" fmla="*/ 61 w 100"/>
              <a:gd name="T17" fmla="*/ 1 h 200"/>
              <a:gd name="T18" fmla="*/ 62 w 100"/>
              <a:gd name="T19" fmla="*/ 3 h 200"/>
              <a:gd name="T20" fmla="*/ 62 w 100"/>
              <a:gd name="T21" fmla="*/ 180 h 200"/>
              <a:gd name="T22" fmla="*/ 100 w 100"/>
              <a:gd name="T23" fmla="*/ 190 h 200"/>
              <a:gd name="T24" fmla="*/ 100 w 100"/>
              <a:gd name="T25" fmla="*/ 200 h 200"/>
              <a:gd name="T26" fmla="*/ 1 w 100"/>
              <a:gd name="T27" fmla="*/ 200 h 200"/>
              <a:gd name="T28" fmla="*/ 1 w 100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" h="200">
                <a:moveTo>
                  <a:pt x="1" y="200"/>
                </a:moveTo>
                <a:lnTo>
                  <a:pt x="1" y="190"/>
                </a:lnTo>
                <a:cubicBezTo>
                  <a:pt x="26" y="190"/>
                  <a:pt x="39" y="186"/>
                  <a:pt x="39" y="180"/>
                </a:cubicBezTo>
                <a:lnTo>
                  <a:pt x="39" y="23"/>
                </a:lnTo>
                <a:cubicBezTo>
                  <a:pt x="28" y="28"/>
                  <a:pt x="15" y="30"/>
                  <a:pt x="0" y="30"/>
                </a:cubicBezTo>
                <a:lnTo>
                  <a:pt x="0" y="19"/>
                </a:lnTo>
                <a:cubicBezTo>
                  <a:pt x="24" y="19"/>
                  <a:pt x="43" y="13"/>
                  <a:pt x="55" y="0"/>
                </a:cubicBezTo>
                <a:lnTo>
                  <a:pt x="59" y="0"/>
                </a:lnTo>
                <a:cubicBezTo>
                  <a:pt x="60" y="0"/>
                  <a:pt x="61" y="1"/>
                  <a:pt x="61" y="1"/>
                </a:cubicBezTo>
                <a:cubicBezTo>
                  <a:pt x="62" y="2"/>
                  <a:pt x="62" y="2"/>
                  <a:pt x="62" y="3"/>
                </a:cubicBezTo>
                <a:lnTo>
                  <a:pt x="62" y="180"/>
                </a:lnTo>
                <a:cubicBezTo>
                  <a:pt x="62" y="186"/>
                  <a:pt x="75" y="190"/>
                  <a:pt x="100" y="190"/>
                </a:cubicBezTo>
                <a:lnTo>
                  <a:pt x="100" y="200"/>
                </a:lnTo>
                <a:lnTo>
                  <a:pt x="1" y="200"/>
                </a:lnTo>
                <a:close/>
                <a:moveTo>
                  <a:pt x="1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" name="Freeform 279"/>
          <p:cNvSpPr>
            <a:spLocks noEditPoints="1"/>
          </p:cNvSpPr>
          <p:nvPr/>
        </p:nvSpPr>
        <p:spPr bwMode="auto">
          <a:xfrm>
            <a:off x="12072938" y="6315076"/>
            <a:ext cx="100013" cy="161925"/>
          </a:xfrm>
          <a:custGeom>
            <a:avLst/>
            <a:gdLst>
              <a:gd name="T0" fmla="*/ 64 w 127"/>
              <a:gd name="T1" fmla="*/ 207 h 207"/>
              <a:gd name="T2" fmla="*/ 14 w 127"/>
              <a:gd name="T3" fmla="*/ 176 h 207"/>
              <a:gd name="T4" fmla="*/ 0 w 127"/>
              <a:gd name="T5" fmla="*/ 105 h 207"/>
              <a:gd name="T6" fmla="*/ 5 w 127"/>
              <a:gd name="T7" fmla="*/ 56 h 207"/>
              <a:gd name="T8" fmla="*/ 24 w 127"/>
              <a:gd name="T9" fmla="*/ 17 h 207"/>
              <a:gd name="T10" fmla="*/ 64 w 127"/>
              <a:gd name="T11" fmla="*/ 0 h 207"/>
              <a:gd name="T12" fmla="*/ 96 w 127"/>
              <a:gd name="T13" fmla="*/ 10 h 207"/>
              <a:gd name="T14" fmla="*/ 115 w 127"/>
              <a:gd name="T15" fmla="*/ 35 h 207"/>
              <a:gd name="T16" fmla="*/ 124 w 127"/>
              <a:gd name="T17" fmla="*/ 68 h 207"/>
              <a:gd name="T18" fmla="*/ 127 w 127"/>
              <a:gd name="T19" fmla="*/ 105 h 207"/>
              <a:gd name="T20" fmla="*/ 122 w 127"/>
              <a:gd name="T21" fmla="*/ 153 h 207"/>
              <a:gd name="T22" fmla="*/ 103 w 127"/>
              <a:gd name="T23" fmla="*/ 191 h 207"/>
              <a:gd name="T24" fmla="*/ 64 w 127"/>
              <a:gd name="T25" fmla="*/ 207 h 207"/>
              <a:gd name="T26" fmla="*/ 64 w 127"/>
              <a:gd name="T27" fmla="*/ 199 h 207"/>
              <a:gd name="T28" fmla="*/ 88 w 127"/>
              <a:gd name="T29" fmla="*/ 182 h 207"/>
              <a:gd name="T30" fmla="*/ 98 w 127"/>
              <a:gd name="T31" fmla="*/ 144 h 207"/>
              <a:gd name="T32" fmla="*/ 100 w 127"/>
              <a:gd name="T33" fmla="*/ 100 h 207"/>
              <a:gd name="T34" fmla="*/ 98 w 127"/>
              <a:gd name="T35" fmla="*/ 58 h 207"/>
              <a:gd name="T36" fmla="*/ 89 w 127"/>
              <a:gd name="T37" fmla="*/ 24 h 207"/>
              <a:gd name="T38" fmla="*/ 64 w 127"/>
              <a:gd name="T39" fmla="*/ 8 h 207"/>
              <a:gd name="T40" fmla="*/ 38 w 127"/>
              <a:gd name="T41" fmla="*/ 24 h 207"/>
              <a:gd name="T42" fmla="*/ 28 w 127"/>
              <a:gd name="T43" fmla="*/ 58 h 207"/>
              <a:gd name="T44" fmla="*/ 26 w 127"/>
              <a:gd name="T45" fmla="*/ 100 h 207"/>
              <a:gd name="T46" fmla="*/ 27 w 127"/>
              <a:gd name="T47" fmla="*/ 131 h 207"/>
              <a:gd name="T48" fmla="*/ 31 w 127"/>
              <a:gd name="T49" fmla="*/ 162 h 207"/>
              <a:gd name="T50" fmla="*/ 43 w 127"/>
              <a:gd name="T51" fmla="*/ 188 h 207"/>
              <a:gd name="T52" fmla="*/ 64 w 127"/>
              <a:gd name="T53" fmla="*/ 199 h 207"/>
              <a:gd name="T54" fmla="*/ 64 w 127"/>
              <a:gd name="T5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7" h="207">
                <a:moveTo>
                  <a:pt x="64" y="207"/>
                </a:moveTo>
                <a:cubicBezTo>
                  <a:pt x="39" y="207"/>
                  <a:pt x="22" y="197"/>
                  <a:pt x="14" y="176"/>
                </a:cubicBezTo>
                <a:cubicBezTo>
                  <a:pt x="5" y="156"/>
                  <a:pt x="0" y="132"/>
                  <a:pt x="0" y="105"/>
                </a:cubicBezTo>
                <a:cubicBezTo>
                  <a:pt x="0" y="87"/>
                  <a:pt x="2" y="71"/>
                  <a:pt x="5" y="56"/>
                </a:cubicBezTo>
                <a:cubicBezTo>
                  <a:pt x="8" y="40"/>
                  <a:pt x="15" y="27"/>
                  <a:pt x="24" y="17"/>
                </a:cubicBezTo>
                <a:cubicBezTo>
                  <a:pt x="33" y="6"/>
                  <a:pt x="46" y="0"/>
                  <a:pt x="64" y="0"/>
                </a:cubicBezTo>
                <a:cubicBezTo>
                  <a:pt x="77" y="0"/>
                  <a:pt x="87" y="4"/>
                  <a:pt x="96" y="10"/>
                </a:cubicBezTo>
                <a:cubicBezTo>
                  <a:pt x="104" y="17"/>
                  <a:pt x="111" y="25"/>
                  <a:pt x="115" y="35"/>
                </a:cubicBezTo>
                <a:cubicBezTo>
                  <a:pt x="119" y="45"/>
                  <a:pt x="122" y="56"/>
                  <a:pt x="124" y="68"/>
                </a:cubicBezTo>
                <a:cubicBezTo>
                  <a:pt x="126" y="80"/>
                  <a:pt x="127" y="92"/>
                  <a:pt x="127" y="105"/>
                </a:cubicBezTo>
                <a:cubicBezTo>
                  <a:pt x="127" y="122"/>
                  <a:pt x="125" y="138"/>
                  <a:pt x="122" y="153"/>
                </a:cubicBezTo>
                <a:cubicBezTo>
                  <a:pt x="118" y="168"/>
                  <a:pt x="112" y="181"/>
                  <a:pt x="103" y="191"/>
                </a:cubicBezTo>
                <a:cubicBezTo>
                  <a:pt x="94" y="201"/>
                  <a:pt x="81" y="207"/>
                  <a:pt x="64" y="207"/>
                </a:cubicBezTo>
                <a:close/>
                <a:moveTo>
                  <a:pt x="64" y="199"/>
                </a:moveTo>
                <a:cubicBezTo>
                  <a:pt x="75" y="199"/>
                  <a:pt x="83" y="193"/>
                  <a:pt x="88" y="182"/>
                </a:cubicBezTo>
                <a:cubicBezTo>
                  <a:pt x="94" y="170"/>
                  <a:pt x="97" y="158"/>
                  <a:pt x="98" y="144"/>
                </a:cubicBezTo>
                <a:cubicBezTo>
                  <a:pt x="100" y="130"/>
                  <a:pt x="100" y="115"/>
                  <a:pt x="100" y="100"/>
                </a:cubicBezTo>
                <a:cubicBezTo>
                  <a:pt x="100" y="85"/>
                  <a:pt x="100" y="71"/>
                  <a:pt x="98" y="58"/>
                </a:cubicBezTo>
                <a:cubicBezTo>
                  <a:pt x="97" y="45"/>
                  <a:pt x="94" y="34"/>
                  <a:pt x="89" y="24"/>
                </a:cubicBezTo>
                <a:cubicBezTo>
                  <a:pt x="83" y="13"/>
                  <a:pt x="75" y="8"/>
                  <a:pt x="64" y="8"/>
                </a:cubicBezTo>
                <a:cubicBezTo>
                  <a:pt x="52" y="8"/>
                  <a:pt x="44" y="13"/>
                  <a:pt x="38" y="24"/>
                </a:cubicBezTo>
                <a:cubicBezTo>
                  <a:pt x="33" y="34"/>
                  <a:pt x="29" y="46"/>
                  <a:pt x="28" y="58"/>
                </a:cubicBezTo>
                <a:cubicBezTo>
                  <a:pt x="27" y="71"/>
                  <a:pt x="26" y="85"/>
                  <a:pt x="26" y="100"/>
                </a:cubicBezTo>
                <a:cubicBezTo>
                  <a:pt x="26" y="111"/>
                  <a:pt x="27" y="121"/>
                  <a:pt x="27" y="131"/>
                </a:cubicBezTo>
                <a:cubicBezTo>
                  <a:pt x="28" y="141"/>
                  <a:pt x="29" y="151"/>
                  <a:pt x="31" y="162"/>
                </a:cubicBezTo>
                <a:cubicBezTo>
                  <a:pt x="34" y="172"/>
                  <a:pt x="37" y="181"/>
                  <a:pt x="43" y="188"/>
                </a:cubicBezTo>
                <a:cubicBezTo>
                  <a:pt x="48" y="195"/>
                  <a:pt x="55" y="199"/>
                  <a:pt x="64" y="199"/>
                </a:cubicBezTo>
                <a:close/>
                <a:moveTo>
                  <a:pt x="64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" name="Freeform 280"/>
          <p:cNvSpPr>
            <a:spLocks noEditPoints="1"/>
          </p:cNvSpPr>
          <p:nvPr/>
        </p:nvSpPr>
        <p:spPr bwMode="auto">
          <a:xfrm>
            <a:off x="9910763" y="5735638"/>
            <a:ext cx="179388" cy="163513"/>
          </a:xfrm>
          <a:custGeom>
            <a:avLst/>
            <a:gdLst>
              <a:gd name="T0" fmla="*/ 228 w 228"/>
              <a:gd name="T1" fmla="*/ 207 h 207"/>
              <a:gd name="T2" fmla="*/ 216 w 228"/>
              <a:gd name="T3" fmla="*/ 207 h 207"/>
              <a:gd name="T4" fmla="*/ 206 w 228"/>
              <a:gd name="T5" fmla="*/ 172 h 207"/>
              <a:gd name="T6" fmla="*/ 22 w 228"/>
              <a:gd name="T7" fmla="*/ 172 h 207"/>
              <a:gd name="T8" fmla="*/ 12 w 228"/>
              <a:gd name="T9" fmla="*/ 207 h 207"/>
              <a:gd name="T10" fmla="*/ 0 w 228"/>
              <a:gd name="T11" fmla="*/ 207 h 207"/>
              <a:gd name="T12" fmla="*/ 0 w 228"/>
              <a:gd name="T13" fmla="*/ 18 h 207"/>
              <a:gd name="T14" fmla="*/ 77 w 228"/>
              <a:gd name="T15" fmla="*/ 9 h 207"/>
              <a:gd name="T16" fmla="*/ 77 w 228"/>
              <a:gd name="T17" fmla="*/ 19 h 207"/>
              <a:gd name="T18" fmla="*/ 35 w 228"/>
              <a:gd name="T19" fmla="*/ 29 h 207"/>
              <a:gd name="T20" fmla="*/ 17 w 228"/>
              <a:gd name="T21" fmla="*/ 49 h 207"/>
              <a:gd name="T22" fmla="*/ 12 w 228"/>
              <a:gd name="T23" fmla="*/ 92 h 207"/>
              <a:gd name="T24" fmla="*/ 12 w 228"/>
              <a:gd name="T25" fmla="*/ 124 h 207"/>
              <a:gd name="T26" fmla="*/ 13 w 228"/>
              <a:gd name="T27" fmla="*/ 134 h 207"/>
              <a:gd name="T28" fmla="*/ 15 w 228"/>
              <a:gd name="T29" fmla="*/ 139 h 207"/>
              <a:gd name="T30" fmla="*/ 22 w 228"/>
              <a:gd name="T31" fmla="*/ 141 h 207"/>
              <a:gd name="T32" fmla="*/ 104 w 228"/>
              <a:gd name="T33" fmla="*/ 141 h 207"/>
              <a:gd name="T34" fmla="*/ 104 w 228"/>
              <a:gd name="T35" fmla="*/ 117 h 207"/>
              <a:gd name="T36" fmla="*/ 101 w 228"/>
              <a:gd name="T37" fmla="*/ 91 h 207"/>
              <a:gd name="T38" fmla="*/ 90 w 228"/>
              <a:gd name="T39" fmla="*/ 80 h 207"/>
              <a:gd name="T40" fmla="*/ 65 w 228"/>
              <a:gd name="T41" fmla="*/ 77 h 207"/>
              <a:gd name="T42" fmla="*/ 65 w 228"/>
              <a:gd name="T43" fmla="*/ 67 h 207"/>
              <a:gd name="T44" fmla="*/ 155 w 228"/>
              <a:gd name="T45" fmla="*/ 67 h 207"/>
              <a:gd name="T46" fmla="*/ 155 w 228"/>
              <a:gd name="T47" fmla="*/ 77 h 207"/>
              <a:gd name="T48" fmla="*/ 130 w 228"/>
              <a:gd name="T49" fmla="*/ 80 h 207"/>
              <a:gd name="T50" fmla="*/ 119 w 228"/>
              <a:gd name="T51" fmla="*/ 91 h 207"/>
              <a:gd name="T52" fmla="*/ 116 w 228"/>
              <a:gd name="T53" fmla="*/ 117 h 207"/>
              <a:gd name="T54" fmla="*/ 116 w 228"/>
              <a:gd name="T55" fmla="*/ 141 h 207"/>
              <a:gd name="T56" fmla="*/ 206 w 228"/>
              <a:gd name="T57" fmla="*/ 141 h 207"/>
              <a:gd name="T58" fmla="*/ 215 w 228"/>
              <a:gd name="T59" fmla="*/ 137 h 207"/>
              <a:gd name="T60" fmla="*/ 216 w 228"/>
              <a:gd name="T61" fmla="*/ 124 h 207"/>
              <a:gd name="T62" fmla="*/ 216 w 228"/>
              <a:gd name="T63" fmla="*/ 89 h 207"/>
              <a:gd name="T64" fmla="*/ 213 w 228"/>
              <a:gd name="T65" fmla="*/ 52 h 207"/>
              <a:gd name="T66" fmla="*/ 200 w 228"/>
              <a:gd name="T67" fmla="*/ 30 h 207"/>
              <a:gd name="T68" fmla="*/ 178 w 228"/>
              <a:gd name="T69" fmla="*/ 18 h 207"/>
              <a:gd name="T70" fmla="*/ 140 w 228"/>
              <a:gd name="T71" fmla="*/ 9 h 207"/>
              <a:gd name="T72" fmla="*/ 140 w 228"/>
              <a:gd name="T73" fmla="*/ 0 h 207"/>
              <a:gd name="T74" fmla="*/ 228 w 228"/>
              <a:gd name="T75" fmla="*/ 14 h 207"/>
              <a:gd name="T76" fmla="*/ 228 w 228"/>
              <a:gd name="T77" fmla="*/ 207 h 207"/>
              <a:gd name="T78" fmla="*/ 228 w 228"/>
              <a:gd name="T79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8" h="207">
                <a:moveTo>
                  <a:pt x="228" y="207"/>
                </a:moveTo>
                <a:lnTo>
                  <a:pt x="216" y="207"/>
                </a:lnTo>
                <a:cubicBezTo>
                  <a:pt x="216" y="184"/>
                  <a:pt x="213" y="172"/>
                  <a:pt x="206" y="172"/>
                </a:cubicBezTo>
                <a:lnTo>
                  <a:pt x="22" y="172"/>
                </a:lnTo>
                <a:cubicBezTo>
                  <a:pt x="16" y="172"/>
                  <a:pt x="12" y="184"/>
                  <a:pt x="12" y="207"/>
                </a:cubicBezTo>
                <a:lnTo>
                  <a:pt x="0" y="207"/>
                </a:lnTo>
                <a:lnTo>
                  <a:pt x="0" y="18"/>
                </a:lnTo>
                <a:lnTo>
                  <a:pt x="77" y="9"/>
                </a:lnTo>
                <a:lnTo>
                  <a:pt x="77" y="19"/>
                </a:lnTo>
                <a:cubicBezTo>
                  <a:pt x="57" y="21"/>
                  <a:pt x="43" y="24"/>
                  <a:pt x="35" y="29"/>
                </a:cubicBezTo>
                <a:cubicBezTo>
                  <a:pt x="26" y="33"/>
                  <a:pt x="20" y="40"/>
                  <a:pt x="17" y="49"/>
                </a:cubicBezTo>
                <a:cubicBezTo>
                  <a:pt x="14" y="59"/>
                  <a:pt x="12" y="73"/>
                  <a:pt x="12" y="92"/>
                </a:cubicBezTo>
                <a:lnTo>
                  <a:pt x="12" y="124"/>
                </a:lnTo>
                <a:cubicBezTo>
                  <a:pt x="12" y="128"/>
                  <a:pt x="12" y="131"/>
                  <a:pt x="13" y="134"/>
                </a:cubicBezTo>
                <a:cubicBezTo>
                  <a:pt x="13" y="136"/>
                  <a:pt x="14" y="138"/>
                  <a:pt x="15" y="139"/>
                </a:cubicBezTo>
                <a:cubicBezTo>
                  <a:pt x="17" y="141"/>
                  <a:pt x="19" y="141"/>
                  <a:pt x="22" y="141"/>
                </a:cubicBezTo>
                <a:lnTo>
                  <a:pt x="104" y="141"/>
                </a:lnTo>
                <a:lnTo>
                  <a:pt x="104" y="117"/>
                </a:lnTo>
                <a:cubicBezTo>
                  <a:pt x="104" y="105"/>
                  <a:pt x="103" y="97"/>
                  <a:pt x="101" y="91"/>
                </a:cubicBezTo>
                <a:cubicBezTo>
                  <a:pt x="99" y="86"/>
                  <a:pt x="96" y="82"/>
                  <a:pt x="90" y="80"/>
                </a:cubicBezTo>
                <a:cubicBezTo>
                  <a:pt x="85" y="78"/>
                  <a:pt x="76" y="77"/>
                  <a:pt x="65" y="77"/>
                </a:cubicBezTo>
                <a:lnTo>
                  <a:pt x="65" y="67"/>
                </a:lnTo>
                <a:lnTo>
                  <a:pt x="155" y="67"/>
                </a:lnTo>
                <a:lnTo>
                  <a:pt x="155" y="77"/>
                </a:lnTo>
                <a:cubicBezTo>
                  <a:pt x="143" y="77"/>
                  <a:pt x="135" y="78"/>
                  <a:pt x="130" y="80"/>
                </a:cubicBezTo>
                <a:cubicBezTo>
                  <a:pt x="124" y="82"/>
                  <a:pt x="121" y="86"/>
                  <a:pt x="119" y="91"/>
                </a:cubicBezTo>
                <a:cubicBezTo>
                  <a:pt x="117" y="97"/>
                  <a:pt x="116" y="105"/>
                  <a:pt x="116" y="117"/>
                </a:cubicBezTo>
                <a:lnTo>
                  <a:pt x="116" y="141"/>
                </a:lnTo>
                <a:lnTo>
                  <a:pt x="206" y="141"/>
                </a:lnTo>
                <a:cubicBezTo>
                  <a:pt x="210" y="141"/>
                  <a:pt x="214" y="140"/>
                  <a:pt x="215" y="137"/>
                </a:cubicBezTo>
                <a:cubicBezTo>
                  <a:pt x="216" y="135"/>
                  <a:pt x="216" y="130"/>
                  <a:pt x="216" y="124"/>
                </a:cubicBezTo>
                <a:lnTo>
                  <a:pt x="216" y="89"/>
                </a:lnTo>
                <a:cubicBezTo>
                  <a:pt x="216" y="74"/>
                  <a:pt x="215" y="61"/>
                  <a:pt x="213" y="52"/>
                </a:cubicBezTo>
                <a:cubicBezTo>
                  <a:pt x="210" y="42"/>
                  <a:pt x="206" y="35"/>
                  <a:pt x="200" y="30"/>
                </a:cubicBezTo>
                <a:cubicBezTo>
                  <a:pt x="195" y="24"/>
                  <a:pt x="187" y="20"/>
                  <a:pt x="178" y="18"/>
                </a:cubicBezTo>
                <a:cubicBezTo>
                  <a:pt x="169" y="15"/>
                  <a:pt x="157" y="12"/>
                  <a:pt x="140" y="9"/>
                </a:cubicBezTo>
                <a:lnTo>
                  <a:pt x="140" y="0"/>
                </a:lnTo>
                <a:lnTo>
                  <a:pt x="228" y="14"/>
                </a:lnTo>
                <a:lnTo>
                  <a:pt x="228" y="207"/>
                </a:lnTo>
                <a:close/>
                <a:moveTo>
                  <a:pt x="228" y="20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Freeform 281"/>
          <p:cNvSpPr>
            <a:spLocks noEditPoints="1"/>
          </p:cNvSpPr>
          <p:nvPr/>
        </p:nvSpPr>
        <p:spPr bwMode="auto">
          <a:xfrm>
            <a:off x="9974263" y="5634038"/>
            <a:ext cx="115888" cy="88900"/>
          </a:xfrm>
          <a:custGeom>
            <a:avLst/>
            <a:gdLst>
              <a:gd name="T0" fmla="*/ 147 w 147"/>
              <a:gd name="T1" fmla="*/ 113 h 113"/>
              <a:gd name="T2" fmla="*/ 135 w 147"/>
              <a:gd name="T3" fmla="*/ 113 h 113"/>
              <a:gd name="T4" fmla="*/ 133 w 147"/>
              <a:gd name="T5" fmla="*/ 94 h 113"/>
              <a:gd name="T6" fmla="*/ 125 w 147"/>
              <a:gd name="T7" fmla="*/ 87 h 113"/>
              <a:gd name="T8" fmla="*/ 34 w 147"/>
              <a:gd name="T9" fmla="*/ 87 h 113"/>
              <a:gd name="T10" fmla="*/ 21 w 147"/>
              <a:gd name="T11" fmla="*/ 89 h 113"/>
              <a:gd name="T12" fmla="*/ 16 w 147"/>
              <a:gd name="T13" fmla="*/ 97 h 113"/>
              <a:gd name="T14" fmla="*/ 15 w 147"/>
              <a:gd name="T15" fmla="*/ 113 h 113"/>
              <a:gd name="T16" fmla="*/ 3 w 147"/>
              <a:gd name="T17" fmla="*/ 113 h 113"/>
              <a:gd name="T18" fmla="*/ 0 w 147"/>
              <a:gd name="T19" fmla="*/ 65 h 113"/>
              <a:gd name="T20" fmla="*/ 32 w 147"/>
              <a:gd name="T21" fmla="*/ 65 h 113"/>
              <a:gd name="T22" fmla="*/ 9 w 147"/>
              <a:gd name="T23" fmla="*/ 50 h 113"/>
              <a:gd name="T24" fmla="*/ 0 w 147"/>
              <a:gd name="T25" fmla="*/ 26 h 113"/>
              <a:gd name="T26" fmla="*/ 6 w 147"/>
              <a:gd name="T27" fmla="*/ 8 h 113"/>
              <a:gd name="T28" fmla="*/ 21 w 147"/>
              <a:gd name="T29" fmla="*/ 0 h 113"/>
              <a:gd name="T30" fmla="*/ 32 w 147"/>
              <a:gd name="T31" fmla="*/ 4 h 113"/>
              <a:gd name="T32" fmla="*/ 36 w 147"/>
              <a:gd name="T33" fmla="*/ 15 h 113"/>
              <a:gd name="T34" fmla="*/ 32 w 147"/>
              <a:gd name="T35" fmla="*/ 26 h 113"/>
              <a:gd name="T36" fmla="*/ 21 w 147"/>
              <a:gd name="T37" fmla="*/ 30 h 113"/>
              <a:gd name="T38" fmla="*/ 8 w 147"/>
              <a:gd name="T39" fmla="*/ 24 h 113"/>
              <a:gd name="T40" fmla="*/ 8 w 147"/>
              <a:gd name="T41" fmla="*/ 26 h 113"/>
              <a:gd name="T42" fmla="*/ 18 w 147"/>
              <a:gd name="T43" fmla="*/ 48 h 113"/>
              <a:gd name="T44" fmla="*/ 42 w 147"/>
              <a:gd name="T45" fmla="*/ 60 h 113"/>
              <a:gd name="T46" fmla="*/ 70 w 147"/>
              <a:gd name="T47" fmla="*/ 63 h 113"/>
              <a:gd name="T48" fmla="*/ 125 w 147"/>
              <a:gd name="T49" fmla="*/ 63 h 113"/>
              <a:gd name="T50" fmla="*/ 135 w 147"/>
              <a:gd name="T51" fmla="*/ 31 h 113"/>
              <a:gd name="T52" fmla="*/ 147 w 147"/>
              <a:gd name="T53" fmla="*/ 31 h 113"/>
              <a:gd name="T54" fmla="*/ 147 w 147"/>
              <a:gd name="T55" fmla="*/ 113 h 113"/>
              <a:gd name="T56" fmla="*/ 147 w 147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3">
                <a:moveTo>
                  <a:pt x="147" y="113"/>
                </a:moveTo>
                <a:lnTo>
                  <a:pt x="135" y="113"/>
                </a:lnTo>
                <a:cubicBezTo>
                  <a:pt x="135" y="105"/>
                  <a:pt x="135" y="99"/>
                  <a:pt x="133" y="94"/>
                </a:cubicBezTo>
                <a:cubicBezTo>
                  <a:pt x="132" y="89"/>
                  <a:pt x="129" y="87"/>
                  <a:pt x="125" y="87"/>
                </a:cubicBezTo>
                <a:lnTo>
                  <a:pt x="34" y="87"/>
                </a:lnTo>
                <a:cubicBezTo>
                  <a:pt x="28" y="87"/>
                  <a:pt x="24" y="88"/>
                  <a:pt x="21" y="89"/>
                </a:cubicBezTo>
                <a:cubicBezTo>
                  <a:pt x="18" y="91"/>
                  <a:pt x="16" y="94"/>
                  <a:pt x="16" y="97"/>
                </a:cubicBezTo>
                <a:cubicBezTo>
                  <a:pt x="15" y="100"/>
                  <a:pt x="15" y="106"/>
                  <a:pt x="15" y="113"/>
                </a:cubicBezTo>
                <a:lnTo>
                  <a:pt x="3" y="113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50"/>
                </a:cubicBezTo>
                <a:cubicBezTo>
                  <a:pt x="3" y="43"/>
                  <a:pt x="0" y="35"/>
                  <a:pt x="0" y="26"/>
                </a:cubicBezTo>
                <a:cubicBezTo>
                  <a:pt x="0" y="19"/>
                  <a:pt x="2" y="13"/>
                  <a:pt x="6" y="8"/>
                </a:cubicBezTo>
                <a:cubicBezTo>
                  <a:pt x="9" y="3"/>
                  <a:pt x="15" y="0"/>
                  <a:pt x="21" y="0"/>
                </a:cubicBezTo>
                <a:cubicBezTo>
                  <a:pt x="25" y="0"/>
                  <a:pt x="28" y="2"/>
                  <a:pt x="32" y="4"/>
                </a:cubicBezTo>
                <a:cubicBezTo>
                  <a:pt x="35" y="7"/>
                  <a:pt x="36" y="11"/>
                  <a:pt x="36" y="15"/>
                </a:cubicBezTo>
                <a:cubicBezTo>
                  <a:pt x="36" y="19"/>
                  <a:pt x="35" y="23"/>
                  <a:pt x="32" y="26"/>
                </a:cubicBezTo>
                <a:cubicBezTo>
                  <a:pt x="29" y="29"/>
                  <a:pt x="25" y="30"/>
                  <a:pt x="21" y="30"/>
                </a:cubicBezTo>
                <a:cubicBezTo>
                  <a:pt x="15" y="30"/>
                  <a:pt x="11" y="28"/>
                  <a:pt x="8" y="24"/>
                </a:cubicBezTo>
                <a:lnTo>
                  <a:pt x="8" y="26"/>
                </a:lnTo>
                <a:cubicBezTo>
                  <a:pt x="8" y="35"/>
                  <a:pt x="11" y="42"/>
                  <a:pt x="18" y="48"/>
                </a:cubicBezTo>
                <a:cubicBezTo>
                  <a:pt x="24" y="53"/>
                  <a:pt x="33" y="58"/>
                  <a:pt x="42" y="60"/>
                </a:cubicBezTo>
                <a:cubicBezTo>
                  <a:pt x="52" y="62"/>
                  <a:pt x="61" y="63"/>
                  <a:pt x="70" y="63"/>
                </a:cubicBezTo>
                <a:lnTo>
                  <a:pt x="125" y="63"/>
                </a:lnTo>
                <a:cubicBezTo>
                  <a:pt x="132" y="63"/>
                  <a:pt x="135" y="53"/>
                  <a:pt x="135" y="31"/>
                </a:cubicBezTo>
                <a:lnTo>
                  <a:pt x="147" y="31"/>
                </a:lnTo>
                <a:lnTo>
                  <a:pt x="147" y="113"/>
                </a:lnTo>
                <a:close/>
                <a:moveTo>
                  <a:pt x="147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" name="Freeform 282"/>
          <p:cNvSpPr>
            <a:spLocks noEditPoints="1"/>
          </p:cNvSpPr>
          <p:nvPr/>
        </p:nvSpPr>
        <p:spPr bwMode="auto">
          <a:xfrm>
            <a:off x="9974263" y="5532438"/>
            <a:ext cx="115888" cy="88900"/>
          </a:xfrm>
          <a:custGeom>
            <a:avLst/>
            <a:gdLst>
              <a:gd name="T0" fmla="*/ 147 w 147"/>
              <a:gd name="T1" fmla="*/ 113 h 113"/>
              <a:gd name="T2" fmla="*/ 135 w 147"/>
              <a:gd name="T3" fmla="*/ 113 h 113"/>
              <a:gd name="T4" fmla="*/ 133 w 147"/>
              <a:gd name="T5" fmla="*/ 94 h 113"/>
              <a:gd name="T6" fmla="*/ 125 w 147"/>
              <a:gd name="T7" fmla="*/ 87 h 113"/>
              <a:gd name="T8" fmla="*/ 34 w 147"/>
              <a:gd name="T9" fmla="*/ 87 h 113"/>
              <a:gd name="T10" fmla="*/ 21 w 147"/>
              <a:gd name="T11" fmla="*/ 89 h 113"/>
              <a:gd name="T12" fmla="*/ 16 w 147"/>
              <a:gd name="T13" fmla="*/ 97 h 113"/>
              <a:gd name="T14" fmla="*/ 15 w 147"/>
              <a:gd name="T15" fmla="*/ 113 h 113"/>
              <a:gd name="T16" fmla="*/ 3 w 147"/>
              <a:gd name="T17" fmla="*/ 113 h 113"/>
              <a:gd name="T18" fmla="*/ 0 w 147"/>
              <a:gd name="T19" fmla="*/ 65 h 113"/>
              <a:gd name="T20" fmla="*/ 32 w 147"/>
              <a:gd name="T21" fmla="*/ 65 h 113"/>
              <a:gd name="T22" fmla="*/ 9 w 147"/>
              <a:gd name="T23" fmla="*/ 50 h 113"/>
              <a:gd name="T24" fmla="*/ 0 w 147"/>
              <a:gd name="T25" fmla="*/ 25 h 113"/>
              <a:gd name="T26" fmla="*/ 6 w 147"/>
              <a:gd name="T27" fmla="*/ 8 h 113"/>
              <a:gd name="T28" fmla="*/ 21 w 147"/>
              <a:gd name="T29" fmla="*/ 0 h 113"/>
              <a:gd name="T30" fmla="*/ 32 w 147"/>
              <a:gd name="T31" fmla="*/ 4 h 113"/>
              <a:gd name="T32" fmla="*/ 36 w 147"/>
              <a:gd name="T33" fmla="*/ 15 h 113"/>
              <a:gd name="T34" fmla="*/ 32 w 147"/>
              <a:gd name="T35" fmla="*/ 26 h 113"/>
              <a:gd name="T36" fmla="*/ 21 w 147"/>
              <a:gd name="T37" fmla="*/ 30 h 113"/>
              <a:gd name="T38" fmla="*/ 8 w 147"/>
              <a:gd name="T39" fmla="*/ 23 h 113"/>
              <a:gd name="T40" fmla="*/ 8 w 147"/>
              <a:gd name="T41" fmla="*/ 25 h 113"/>
              <a:gd name="T42" fmla="*/ 18 w 147"/>
              <a:gd name="T43" fmla="*/ 47 h 113"/>
              <a:gd name="T44" fmla="*/ 42 w 147"/>
              <a:gd name="T45" fmla="*/ 60 h 113"/>
              <a:gd name="T46" fmla="*/ 70 w 147"/>
              <a:gd name="T47" fmla="*/ 63 h 113"/>
              <a:gd name="T48" fmla="*/ 125 w 147"/>
              <a:gd name="T49" fmla="*/ 63 h 113"/>
              <a:gd name="T50" fmla="*/ 135 w 147"/>
              <a:gd name="T51" fmla="*/ 31 h 113"/>
              <a:gd name="T52" fmla="*/ 147 w 147"/>
              <a:gd name="T53" fmla="*/ 31 h 113"/>
              <a:gd name="T54" fmla="*/ 147 w 147"/>
              <a:gd name="T55" fmla="*/ 113 h 113"/>
              <a:gd name="T56" fmla="*/ 147 w 147"/>
              <a:gd name="T5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3">
                <a:moveTo>
                  <a:pt x="147" y="113"/>
                </a:moveTo>
                <a:lnTo>
                  <a:pt x="135" y="113"/>
                </a:lnTo>
                <a:cubicBezTo>
                  <a:pt x="135" y="105"/>
                  <a:pt x="135" y="99"/>
                  <a:pt x="133" y="94"/>
                </a:cubicBezTo>
                <a:cubicBezTo>
                  <a:pt x="132" y="89"/>
                  <a:pt x="129" y="87"/>
                  <a:pt x="125" y="87"/>
                </a:cubicBezTo>
                <a:lnTo>
                  <a:pt x="34" y="87"/>
                </a:lnTo>
                <a:cubicBezTo>
                  <a:pt x="28" y="87"/>
                  <a:pt x="24" y="87"/>
                  <a:pt x="21" y="89"/>
                </a:cubicBezTo>
                <a:cubicBezTo>
                  <a:pt x="18" y="91"/>
                  <a:pt x="16" y="93"/>
                  <a:pt x="16" y="97"/>
                </a:cubicBezTo>
                <a:cubicBezTo>
                  <a:pt x="15" y="100"/>
                  <a:pt x="15" y="105"/>
                  <a:pt x="15" y="113"/>
                </a:cubicBezTo>
                <a:lnTo>
                  <a:pt x="3" y="113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50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9"/>
                  <a:pt x="2" y="13"/>
                  <a:pt x="6" y="8"/>
                </a:cubicBezTo>
                <a:cubicBezTo>
                  <a:pt x="9" y="2"/>
                  <a:pt x="15" y="0"/>
                  <a:pt x="21" y="0"/>
                </a:cubicBezTo>
                <a:cubicBezTo>
                  <a:pt x="25" y="0"/>
                  <a:pt x="28" y="1"/>
                  <a:pt x="32" y="4"/>
                </a:cubicBezTo>
                <a:cubicBezTo>
                  <a:pt x="35" y="7"/>
                  <a:pt x="36" y="11"/>
                  <a:pt x="36" y="15"/>
                </a:cubicBezTo>
                <a:cubicBezTo>
                  <a:pt x="36" y="19"/>
                  <a:pt x="35" y="23"/>
                  <a:pt x="32" y="26"/>
                </a:cubicBezTo>
                <a:cubicBezTo>
                  <a:pt x="29" y="28"/>
                  <a:pt x="25" y="30"/>
                  <a:pt x="21" y="30"/>
                </a:cubicBezTo>
                <a:cubicBezTo>
                  <a:pt x="15" y="30"/>
                  <a:pt x="11" y="28"/>
                  <a:pt x="8" y="23"/>
                </a:cubicBezTo>
                <a:lnTo>
                  <a:pt x="8" y="25"/>
                </a:lnTo>
                <a:cubicBezTo>
                  <a:pt x="8" y="34"/>
                  <a:pt x="11" y="42"/>
                  <a:pt x="18" y="47"/>
                </a:cubicBezTo>
                <a:cubicBezTo>
                  <a:pt x="24" y="53"/>
                  <a:pt x="33" y="57"/>
                  <a:pt x="42" y="60"/>
                </a:cubicBezTo>
                <a:cubicBezTo>
                  <a:pt x="52" y="62"/>
                  <a:pt x="61" y="63"/>
                  <a:pt x="70" y="63"/>
                </a:cubicBezTo>
                <a:lnTo>
                  <a:pt x="125" y="63"/>
                </a:lnTo>
                <a:cubicBezTo>
                  <a:pt x="132" y="63"/>
                  <a:pt x="135" y="52"/>
                  <a:pt x="135" y="31"/>
                </a:cubicBezTo>
                <a:lnTo>
                  <a:pt x="147" y="31"/>
                </a:lnTo>
                <a:lnTo>
                  <a:pt x="147" y="113"/>
                </a:lnTo>
                <a:close/>
                <a:moveTo>
                  <a:pt x="147" y="11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" name="Freeform 283"/>
          <p:cNvSpPr>
            <a:spLocks noEditPoints="1"/>
          </p:cNvSpPr>
          <p:nvPr/>
        </p:nvSpPr>
        <p:spPr bwMode="auto">
          <a:xfrm>
            <a:off x="9972675" y="5402263"/>
            <a:ext cx="120650" cy="115888"/>
          </a:xfrm>
          <a:custGeom>
            <a:avLst/>
            <a:gdLst>
              <a:gd name="T0" fmla="*/ 154 w 154"/>
              <a:gd name="T1" fmla="*/ 74 h 148"/>
              <a:gd name="T2" fmla="*/ 143 w 154"/>
              <a:gd name="T3" fmla="*/ 111 h 148"/>
              <a:gd name="T4" fmla="*/ 116 w 154"/>
              <a:gd name="T5" fmla="*/ 138 h 148"/>
              <a:gd name="T6" fmla="*/ 79 w 154"/>
              <a:gd name="T7" fmla="*/ 148 h 148"/>
              <a:gd name="T8" fmla="*/ 50 w 154"/>
              <a:gd name="T9" fmla="*/ 142 h 148"/>
              <a:gd name="T10" fmla="*/ 24 w 154"/>
              <a:gd name="T11" fmla="*/ 126 h 148"/>
              <a:gd name="T12" fmla="*/ 7 w 154"/>
              <a:gd name="T13" fmla="*/ 103 h 148"/>
              <a:gd name="T14" fmla="*/ 0 w 154"/>
              <a:gd name="T15" fmla="*/ 74 h 148"/>
              <a:gd name="T16" fmla="*/ 11 w 154"/>
              <a:gd name="T17" fmla="*/ 36 h 148"/>
              <a:gd name="T18" fmla="*/ 40 w 154"/>
              <a:gd name="T19" fmla="*/ 10 h 148"/>
              <a:gd name="T20" fmla="*/ 79 w 154"/>
              <a:gd name="T21" fmla="*/ 0 h 148"/>
              <a:gd name="T22" fmla="*/ 116 w 154"/>
              <a:gd name="T23" fmla="*/ 10 h 148"/>
              <a:gd name="T24" fmla="*/ 143 w 154"/>
              <a:gd name="T25" fmla="*/ 37 h 148"/>
              <a:gd name="T26" fmla="*/ 154 w 154"/>
              <a:gd name="T27" fmla="*/ 74 h 148"/>
              <a:gd name="T28" fmla="*/ 144 w 154"/>
              <a:gd name="T29" fmla="*/ 74 h 148"/>
              <a:gd name="T30" fmla="*/ 125 w 154"/>
              <a:gd name="T31" fmla="*/ 38 h 148"/>
              <a:gd name="T32" fmla="*/ 75 w 154"/>
              <a:gd name="T33" fmla="*/ 29 h 148"/>
              <a:gd name="T34" fmla="*/ 48 w 154"/>
              <a:gd name="T35" fmla="*/ 31 h 148"/>
              <a:gd name="T36" fmla="*/ 28 w 154"/>
              <a:gd name="T37" fmla="*/ 39 h 148"/>
              <a:gd name="T38" fmla="*/ 18 w 154"/>
              <a:gd name="T39" fmla="*/ 48 h 148"/>
              <a:gd name="T40" fmla="*/ 12 w 154"/>
              <a:gd name="T41" fmla="*/ 60 h 148"/>
              <a:gd name="T42" fmla="*/ 9 w 154"/>
              <a:gd name="T43" fmla="*/ 74 h 148"/>
              <a:gd name="T44" fmla="*/ 14 w 154"/>
              <a:gd name="T45" fmla="*/ 93 h 148"/>
              <a:gd name="T46" fmla="*/ 28 w 154"/>
              <a:gd name="T47" fmla="*/ 109 h 148"/>
              <a:gd name="T48" fmla="*/ 48 w 154"/>
              <a:gd name="T49" fmla="*/ 117 h 148"/>
              <a:gd name="T50" fmla="*/ 75 w 154"/>
              <a:gd name="T51" fmla="*/ 118 h 148"/>
              <a:gd name="T52" fmla="*/ 109 w 154"/>
              <a:gd name="T53" fmla="*/ 115 h 148"/>
              <a:gd name="T54" fmla="*/ 134 w 154"/>
              <a:gd name="T55" fmla="*/ 102 h 148"/>
              <a:gd name="T56" fmla="*/ 144 w 154"/>
              <a:gd name="T57" fmla="*/ 74 h 148"/>
              <a:gd name="T58" fmla="*/ 144 w 154"/>
              <a:gd name="T59" fmla="*/ 7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4" h="148">
                <a:moveTo>
                  <a:pt x="154" y="74"/>
                </a:moveTo>
                <a:cubicBezTo>
                  <a:pt x="154" y="87"/>
                  <a:pt x="150" y="99"/>
                  <a:pt x="143" y="111"/>
                </a:cubicBezTo>
                <a:cubicBezTo>
                  <a:pt x="137" y="122"/>
                  <a:pt x="128" y="131"/>
                  <a:pt x="116" y="138"/>
                </a:cubicBezTo>
                <a:cubicBezTo>
                  <a:pt x="105" y="144"/>
                  <a:pt x="92" y="148"/>
                  <a:pt x="79" y="148"/>
                </a:cubicBezTo>
                <a:cubicBezTo>
                  <a:pt x="69" y="148"/>
                  <a:pt x="59" y="146"/>
                  <a:pt x="50" y="142"/>
                </a:cubicBezTo>
                <a:cubicBezTo>
                  <a:pt x="40" y="138"/>
                  <a:pt x="32" y="133"/>
                  <a:pt x="24" y="126"/>
                </a:cubicBezTo>
                <a:cubicBezTo>
                  <a:pt x="17" y="120"/>
                  <a:pt x="11" y="112"/>
                  <a:pt x="7" y="103"/>
                </a:cubicBezTo>
                <a:cubicBezTo>
                  <a:pt x="3" y="94"/>
                  <a:pt x="0" y="84"/>
                  <a:pt x="0" y="74"/>
                </a:cubicBezTo>
                <a:cubicBezTo>
                  <a:pt x="0" y="60"/>
                  <a:pt x="4" y="47"/>
                  <a:pt x="11" y="36"/>
                </a:cubicBezTo>
                <a:cubicBezTo>
                  <a:pt x="19" y="25"/>
                  <a:pt x="28" y="16"/>
                  <a:pt x="40" y="10"/>
                </a:cubicBezTo>
                <a:cubicBezTo>
                  <a:pt x="52" y="3"/>
                  <a:pt x="65" y="0"/>
                  <a:pt x="79" y="0"/>
                </a:cubicBezTo>
                <a:cubicBezTo>
                  <a:pt x="92" y="0"/>
                  <a:pt x="105" y="3"/>
                  <a:pt x="116" y="10"/>
                </a:cubicBezTo>
                <a:cubicBezTo>
                  <a:pt x="128" y="16"/>
                  <a:pt x="137" y="25"/>
                  <a:pt x="143" y="37"/>
                </a:cubicBezTo>
                <a:cubicBezTo>
                  <a:pt x="150" y="48"/>
                  <a:pt x="154" y="60"/>
                  <a:pt x="154" y="74"/>
                </a:cubicBezTo>
                <a:close/>
                <a:moveTo>
                  <a:pt x="144" y="74"/>
                </a:moveTo>
                <a:cubicBezTo>
                  <a:pt x="144" y="56"/>
                  <a:pt x="138" y="44"/>
                  <a:pt x="125" y="38"/>
                </a:cubicBezTo>
                <a:cubicBezTo>
                  <a:pt x="112" y="32"/>
                  <a:pt x="95" y="29"/>
                  <a:pt x="75" y="29"/>
                </a:cubicBezTo>
                <a:cubicBezTo>
                  <a:pt x="64" y="29"/>
                  <a:pt x="55" y="30"/>
                  <a:pt x="48" y="31"/>
                </a:cubicBezTo>
                <a:cubicBezTo>
                  <a:pt x="40" y="32"/>
                  <a:pt x="33" y="34"/>
                  <a:pt x="28" y="39"/>
                </a:cubicBezTo>
                <a:cubicBezTo>
                  <a:pt x="24" y="41"/>
                  <a:pt x="21" y="44"/>
                  <a:pt x="18" y="48"/>
                </a:cubicBezTo>
                <a:cubicBezTo>
                  <a:pt x="15" y="52"/>
                  <a:pt x="13" y="56"/>
                  <a:pt x="12" y="60"/>
                </a:cubicBezTo>
                <a:cubicBezTo>
                  <a:pt x="10" y="65"/>
                  <a:pt x="9" y="69"/>
                  <a:pt x="9" y="74"/>
                </a:cubicBezTo>
                <a:cubicBezTo>
                  <a:pt x="9" y="81"/>
                  <a:pt x="11" y="87"/>
                  <a:pt x="14" y="93"/>
                </a:cubicBezTo>
                <a:cubicBezTo>
                  <a:pt x="17" y="100"/>
                  <a:pt x="22" y="105"/>
                  <a:pt x="28" y="109"/>
                </a:cubicBezTo>
                <a:cubicBezTo>
                  <a:pt x="34" y="113"/>
                  <a:pt x="41" y="116"/>
                  <a:pt x="48" y="117"/>
                </a:cubicBezTo>
                <a:cubicBezTo>
                  <a:pt x="56" y="118"/>
                  <a:pt x="65" y="118"/>
                  <a:pt x="75" y="118"/>
                </a:cubicBezTo>
                <a:cubicBezTo>
                  <a:pt x="88" y="118"/>
                  <a:pt x="99" y="117"/>
                  <a:pt x="109" y="115"/>
                </a:cubicBezTo>
                <a:cubicBezTo>
                  <a:pt x="119" y="113"/>
                  <a:pt x="127" y="109"/>
                  <a:pt x="134" y="102"/>
                </a:cubicBezTo>
                <a:cubicBezTo>
                  <a:pt x="141" y="96"/>
                  <a:pt x="144" y="86"/>
                  <a:pt x="144" y="74"/>
                </a:cubicBezTo>
                <a:close/>
                <a:moveTo>
                  <a:pt x="144" y="74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" name="Freeform 284"/>
          <p:cNvSpPr>
            <a:spLocks noEditPoints="1"/>
          </p:cNvSpPr>
          <p:nvPr/>
        </p:nvSpPr>
        <p:spPr bwMode="auto">
          <a:xfrm>
            <a:off x="9974263" y="5300663"/>
            <a:ext cx="115888" cy="87313"/>
          </a:xfrm>
          <a:custGeom>
            <a:avLst/>
            <a:gdLst>
              <a:gd name="T0" fmla="*/ 147 w 147"/>
              <a:gd name="T1" fmla="*/ 112 h 112"/>
              <a:gd name="T2" fmla="*/ 135 w 147"/>
              <a:gd name="T3" fmla="*/ 112 h 112"/>
              <a:gd name="T4" fmla="*/ 133 w 147"/>
              <a:gd name="T5" fmla="*/ 94 h 112"/>
              <a:gd name="T6" fmla="*/ 125 w 147"/>
              <a:gd name="T7" fmla="*/ 86 h 112"/>
              <a:gd name="T8" fmla="*/ 34 w 147"/>
              <a:gd name="T9" fmla="*/ 86 h 112"/>
              <a:gd name="T10" fmla="*/ 21 w 147"/>
              <a:gd name="T11" fmla="*/ 89 h 112"/>
              <a:gd name="T12" fmla="*/ 16 w 147"/>
              <a:gd name="T13" fmla="*/ 97 h 112"/>
              <a:gd name="T14" fmla="*/ 15 w 147"/>
              <a:gd name="T15" fmla="*/ 112 h 112"/>
              <a:gd name="T16" fmla="*/ 3 w 147"/>
              <a:gd name="T17" fmla="*/ 112 h 112"/>
              <a:gd name="T18" fmla="*/ 0 w 147"/>
              <a:gd name="T19" fmla="*/ 65 h 112"/>
              <a:gd name="T20" fmla="*/ 32 w 147"/>
              <a:gd name="T21" fmla="*/ 65 h 112"/>
              <a:gd name="T22" fmla="*/ 9 w 147"/>
              <a:gd name="T23" fmla="*/ 49 h 112"/>
              <a:gd name="T24" fmla="*/ 0 w 147"/>
              <a:gd name="T25" fmla="*/ 25 h 112"/>
              <a:gd name="T26" fmla="*/ 6 w 147"/>
              <a:gd name="T27" fmla="*/ 7 h 112"/>
              <a:gd name="T28" fmla="*/ 21 w 147"/>
              <a:gd name="T29" fmla="*/ 0 h 112"/>
              <a:gd name="T30" fmla="*/ 32 w 147"/>
              <a:gd name="T31" fmla="*/ 4 h 112"/>
              <a:gd name="T32" fmla="*/ 36 w 147"/>
              <a:gd name="T33" fmla="*/ 15 h 112"/>
              <a:gd name="T34" fmla="*/ 32 w 147"/>
              <a:gd name="T35" fmla="*/ 25 h 112"/>
              <a:gd name="T36" fmla="*/ 21 w 147"/>
              <a:gd name="T37" fmla="*/ 29 h 112"/>
              <a:gd name="T38" fmla="*/ 8 w 147"/>
              <a:gd name="T39" fmla="*/ 23 h 112"/>
              <a:gd name="T40" fmla="*/ 8 w 147"/>
              <a:gd name="T41" fmla="*/ 25 h 112"/>
              <a:gd name="T42" fmla="*/ 18 w 147"/>
              <a:gd name="T43" fmla="*/ 47 h 112"/>
              <a:gd name="T44" fmla="*/ 42 w 147"/>
              <a:gd name="T45" fmla="*/ 59 h 112"/>
              <a:gd name="T46" fmla="*/ 70 w 147"/>
              <a:gd name="T47" fmla="*/ 63 h 112"/>
              <a:gd name="T48" fmla="*/ 125 w 147"/>
              <a:gd name="T49" fmla="*/ 63 h 112"/>
              <a:gd name="T50" fmla="*/ 135 w 147"/>
              <a:gd name="T51" fmla="*/ 31 h 112"/>
              <a:gd name="T52" fmla="*/ 147 w 147"/>
              <a:gd name="T53" fmla="*/ 31 h 112"/>
              <a:gd name="T54" fmla="*/ 147 w 147"/>
              <a:gd name="T55" fmla="*/ 112 h 112"/>
              <a:gd name="T56" fmla="*/ 147 w 147"/>
              <a:gd name="T5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7" h="112">
                <a:moveTo>
                  <a:pt x="147" y="112"/>
                </a:moveTo>
                <a:lnTo>
                  <a:pt x="135" y="112"/>
                </a:lnTo>
                <a:cubicBezTo>
                  <a:pt x="135" y="105"/>
                  <a:pt x="135" y="98"/>
                  <a:pt x="133" y="94"/>
                </a:cubicBezTo>
                <a:cubicBezTo>
                  <a:pt x="132" y="89"/>
                  <a:pt x="129" y="86"/>
                  <a:pt x="125" y="86"/>
                </a:cubicBezTo>
                <a:lnTo>
                  <a:pt x="34" y="86"/>
                </a:lnTo>
                <a:cubicBezTo>
                  <a:pt x="28" y="86"/>
                  <a:pt x="24" y="87"/>
                  <a:pt x="21" y="89"/>
                </a:cubicBezTo>
                <a:cubicBezTo>
                  <a:pt x="18" y="91"/>
                  <a:pt x="16" y="93"/>
                  <a:pt x="16" y="97"/>
                </a:cubicBezTo>
                <a:cubicBezTo>
                  <a:pt x="15" y="100"/>
                  <a:pt x="15" y="105"/>
                  <a:pt x="15" y="112"/>
                </a:cubicBezTo>
                <a:lnTo>
                  <a:pt x="3" y="112"/>
                </a:lnTo>
                <a:lnTo>
                  <a:pt x="0" y="65"/>
                </a:lnTo>
                <a:lnTo>
                  <a:pt x="32" y="65"/>
                </a:lnTo>
                <a:cubicBezTo>
                  <a:pt x="23" y="61"/>
                  <a:pt x="15" y="56"/>
                  <a:pt x="9" y="49"/>
                </a:cubicBezTo>
                <a:cubicBezTo>
                  <a:pt x="3" y="43"/>
                  <a:pt x="0" y="35"/>
                  <a:pt x="0" y="25"/>
                </a:cubicBezTo>
                <a:cubicBezTo>
                  <a:pt x="0" y="18"/>
                  <a:pt x="2" y="13"/>
                  <a:pt x="6" y="7"/>
                </a:cubicBezTo>
                <a:cubicBezTo>
                  <a:pt x="9" y="2"/>
                  <a:pt x="15" y="0"/>
                  <a:pt x="21" y="0"/>
                </a:cubicBezTo>
                <a:cubicBezTo>
                  <a:pt x="25" y="0"/>
                  <a:pt x="28" y="1"/>
                  <a:pt x="32" y="4"/>
                </a:cubicBezTo>
                <a:cubicBezTo>
                  <a:pt x="35" y="7"/>
                  <a:pt x="36" y="10"/>
                  <a:pt x="36" y="15"/>
                </a:cubicBezTo>
                <a:cubicBezTo>
                  <a:pt x="36" y="19"/>
                  <a:pt x="35" y="22"/>
                  <a:pt x="32" y="25"/>
                </a:cubicBezTo>
                <a:cubicBezTo>
                  <a:pt x="29" y="28"/>
                  <a:pt x="25" y="29"/>
                  <a:pt x="21" y="29"/>
                </a:cubicBezTo>
                <a:cubicBezTo>
                  <a:pt x="15" y="29"/>
                  <a:pt x="11" y="27"/>
                  <a:pt x="8" y="23"/>
                </a:cubicBezTo>
                <a:lnTo>
                  <a:pt x="8" y="25"/>
                </a:lnTo>
                <a:cubicBezTo>
                  <a:pt x="8" y="34"/>
                  <a:pt x="11" y="41"/>
                  <a:pt x="18" y="47"/>
                </a:cubicBezTo>
                <a:cubicBezTo>
                  <a:pt x="24" y="53"/>
                  <a:pt x="33" y="57"/>
                  <a:pt x="42" y="59"/>
                </a:cubicBezTo>
                <a:cubicBezTo>
                  <a:pt x="52" y="62"/>
                  <a:pt x="61" y="63"/>
                  <a:pt x="70" y="63"/>
                </a:cubicBezTo>
                <a:lnTo>
                  <a:pt x="125" y="63"/>
                </a:lnTo>
                <a:cubicBezTo>
                  <a:pt x="132" y="63"/>
                  <a:pt x="135" y="52"/>
                  <a:pt x="135" y="31"/>
                </a:cubicBezTo>
                <a:lnTo>
                  <a:pt x="147" y="31"/>
                </a:lnTo>
                <a:lnTo>
                  <a:pt x="147" y="112"/>
                </a:lnTo>
                <a:close/>
                <a:moveTo>
                  <a:pt x="147" y="112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" name="Freeform 285"/>
          <p:cNvSpPr>
            <a:spLocks noEditPoints="1"/>
          </p:cNvSpPr>
          <p:nvPr/>
        </p:nvSpPr>
        <p:spPr bwMode="auto">
          <a:xfrm>
            <a:off x="9893300" y="5140326"/>
            <a:ext cx="263525" cy="34925"/>
          </a:xfrm>
          <a:custGeom>
            <a:avLst/>
            <a:gdLst>
              <a:gd name="T0" fmla="*/ 333 w 333"/>
              <a:gd name="T1" fmla="*/ 45 h 45"/>
              <a:gd name="T2" fmla="*/ 0 w 333"/>
              <a:gd name="T3" fmla="*/ 45 h 45"/>
              <a:gd name="T4" fmla="*/ 0 w 333"/>
              <a:gd name="T5" fmla="*/ 0 h 45"/>
              <a:gd name="T6" fmla="*/ 13 w 333"/>
              <a:gd name="T7" fmla="*/ 0 h 45"/>
              <a:gd name="T8" fmla="*/ 13 w 333"/>
              <a:gd name="T9" fmla="*/ 32 h 45"/>
              <a:gd name="T10" fmla="*/ 320 w 333"/>
              <a:gd name="T11" fmla="*/ 32 h 45"/>
              <a:gd name="T12" fmla="*/ 320 w 333"/>
              <a:gd name="T13" fmla="*/ 0 h 45"/>
              <a:gd name="T14" fmla="*/ 333 w 333"/>
              <a:gd name="T15" fmla="*/ 0 h 45"/>
              <a:gd name="T16" fmla="*/ 333 w 333"/>
              <a:gd name="T17" fmla="*/ 45 h 45"/>
              <a:gd name="T18" fmla="*/ 333 w 333"/>
              <a:gd name="T1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45">
                <a:moveTo>
                  <a:pt x="333" y="45"/>
                </a:moveTo>
                <a:lnTo>
                  <a:pt x="0" y="45"/>
                </a:lnTo>
                <a:lnTo>
                  <a:pt x="0" y="0"/>
                </a:lnTo>
                <a:lnTo>
                  <a:pt x="13" y="0"/>
                </a:lnTo>
                <a:lnTo>
                  <a:pt x="13" y="32"/>
                </a:lnTo>
                <a:lnTo>
                  <a:pt x="320" y="32"/>
                </a:lnTo>
                <a:lnTo>
                  <a:pt x="320" y="0"/>
                </a:lnTo>
                <a:lnTo>
                  <a:pt x="333" y="0"/>
                </a:lnTo>
                <a:lnTo>
                  <a:pt x="333" y="45"/>
                </a:lnTo>
                <a:close/>
                <a:moveTo>
                  <a:pt x="333" y="45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" name="Freeform 286"/>
          <p:cNvSpPr>
            <a:spLocks noEditPoints="1"/>
          </p:cNvSpPr>
          <p:nvPr/>
        </p:nvSpPr>
        <p:spPr bwMode="auto">
          <a:xfrm>
            <a:off x="9893300" y="4929188"/>
            <a:ext cx="212725" cy="190500"/>
          </a:xfrm>
          <a:custGeom>
            <a:avLst/>
            <a:gdLst>
              <a:gd name="T0" fmla="*/ 262 w 269"/>
              <a:gd name="T1" fmla="*/ 213 h 240"/>
              <a:gd name="T2" fmla="*/ 259 w 269"/>
              <a:gd name="T3" fmla="*/ 212 h 240"/>
              <a:gd name="T4" fmla="*/ 34 w 269"/>
              <a:gd name="T5" fmla="*/ 61 h 240"/>
              <a:gd name="T6" fmla="*/ 45 w 269"/>
              <a:gd name="T7" fmla="*/ 105 h 240"/>
              <a:gd name="T8" fmla="*/ 31 w 269"/>
              <a:gd name="T9" fmla="*/ 155 h 240"/>
              <a:gd name="T10" fmla="*/ 67 w 269"/>
              <a:gd name="T11" fmla="*/ 148 h 240"/>
              <a:gd name="T12" fmla="*/ 89 w 269"/>
              <a:gd name="T13" fmla="*/ 151 h 240"/>
              <a:gd name="T14" fmla="*/ 111 w 269"/>
              <a:gd name="T15" fmla="*/ 158 h 240"/>
              <a:gd name="T16" fmla="*/ 128 w 269"/>
              <a:gd name="T17" fmla="*/ 172 h 240"/>
              <a:gd name="T18" fmla="*/ 134 w 269"/>
              <a:gd name="T19" fmla="*/ 191 h 240"/>
              <a:gd name="T20" fmla="*/ 124 w 269"/>
              <a:gd name="T21" fmla="*/ 218 h 240"/>
              <a:gd name="T22" fmla="*/ 98 w 269"/>
              <a:gd name="T23" fmla="*/ 235 h 240"/>
              <a:gd name="T24" fmla="*/ 67 w 269"/>
              <a:gd name="T25" fmla="*/ 240 h 240"/>
              <a:gd name="T26" fmla="*/ 37 w 269"/>
              <a:gd name="T27" fmla="*/ 235 h 240"/>
              <a:gd name="T28" fmla="*/ 10 w 269"/>
              <a:gd name="T29" fmla="*/ 218 h 240"/>
              <a:gd name="T30" fmla="*/ 0 w 269"/>
              <a:gd name="T31" fmla="*/ 191 h 240"/>
              <a:gd name="T32" fmla="*/ 10 w 269"/>
              <a:gd name="T33" fmla="*/ 168 h 240"/>
              <a:gd name="T34" fmla="*/ 36 w 269"/>
              <a:gd name="T35" fmla="*/ 105 h 240"/>
              <a:gd name="T36" fmla="*/ 28 w 269"/>
              <a:gd name="T37" fmla="*/ 68 h 240"/>
              <a:gd name="T38" fmla="*/ 3 w 269"/>
              <a:gd name="T39" fmla="*/ 40 h 240"/>
              <a:gd name="T40" fmla="*/ 0 w 269"/>
              <a:gd name="T41" fmla="*/ 35 h 240"/>
              <a:gd name="T42" fmla="*/ 2 w 269"/>
              <a:gd name="T43" fmla="*/ 30 h 240"/>
              <a:gd name="T44" fmla="*/ 7 w 269"/>
              <a:gd name="T45" fmla="*/ 28 h 240"/>
              <a:gd name="T46" fmla="*/ 10 w 269"/>
              <a:gd name="T47" fmla="*/ 29 h 240"/>
              <a:gd name="T48" fmla="*/ 267 w 269"/>
              <a:gd name="T49" fmla="*/ 201 h 240"/>
              <a:gd name="T50" fmla="*/ 269 w 269"/>
              <a:gd name="T51" fmla="*/ 206 h 240"/>
              <a:gd name="T52" fmla="*/ 267 w 269"/>
              <a:gd name="T53" fmla="*/ 211 h 240"/>
              <a:gd name="T54" fmla="*/ 262 w 269"/>
              <a:gd name="T55" fmla="*/ 213 h 240"/>
              <a:gd name="T56" fmla="*/ 125 w 269"/>
              <a:gd name="T57" fmla="*/ 191 h 240"/>
              <a:gd name="T58" fmla="*/ 106 w 269"/>
              <a:gd name="T59" fmla="*/ 166 h 240"/>
              <a:gd name="T60" fmla="*/ 67 w 269"/>
              <a:gd name="T61" fmla="*/ 158 h 240"/>
              <a:gd name="T62" fmla="*/ 42 w 269"/>
              <a:gd name="T63" fmla="*/ 161 h 240"/>
              <a:gd name="T64" fmla="*/ 18 w 269"/>
              <a:gd name="T65" fmla="*/ 172 h 240"/>
              <a:gd name="T66" fmla="*/ 9 w 269"/>
              <a:gd name="T67" fmla="*/ 191 h 240"/>
              <a:gd name="T68" fmla="*/ 27 w 269"/>
              <a:gd name="T69" fmla="*/ 213 h 240"/>
              <a:gd name="T70" fmla="*/ 67 w 269"/>
              <a:gd name="T71" fmla="*/ 218 h 240"/>
              <a:gd name="T72" fmla="*/ 107 w 269"/>
              <a:gd name="T73" fmla="*/ 213 h 240"/>
              <a:gd name="T74" fmla="*/ 125 w 269"/>
              <a:gd name="T75" fmla="*/ 191 h 240"/>
              <a:gd name="T76" fmla="*/ 269 w 269"/>
              <a:gd name="T77" fmla="*/ 43 h 240"/>
              <a:gd name="T78" fmla="*/ 258 w 269"/>
              <a:gd name="T79" fmla="*/ 70 h 240"/>
              <a:gd name="T80" fmla="*/ 232 w 269"/>
              <a:gd name="T81" fmla="*/ 87 h 240"/>
              <a:gd name="T82" fmla="*/ 201 w 269"/>
              <a:gd name="T83" fmla="*/ 93 h 240"/>
              <a:gd name="T84" fmla="*/ 171 w 269"/>
              <a:gd name="T85" fmla="*/ 87 h 240"/>
              <a:gd name="T86" fmla="*/ 145 w 269"/>
              <a:gd name="T87" fmla="*/ 70 h 240"/>
              <a:gd name="T88" fmla="*/ 134 w 269"/>
              <a:gd name="T89" fmla="*/ 43 h 240"/>
              <a:gd name="T90" fmla="*/ 145 w 269"/>
              <a:gd name="T91" fmla="*/ 19 h 240"/>
              <a:gd name="T92" fmla="*/ 172 w 269"/>
              <a:gd name="T93" fmla="*/ 5 h 240"/>
              <a:gd name="T94" fmla="*/ 201 w 269"/>
              <a:gd name="T95" fmla="*/ 0 h 240"/>
              <a:gd name="T96" fmla="*/ 223 w 269"/>
              <a:gd name="T97" fmla="*/ 3 h 240"/>
              <a:gd name="T98" fmla="*/ 245 w 269"/>
              <a:gd name="T99" fmla="*/ 11 h 240"/>
              <a:gd name="T100" fmla="*/ 262 w 269"/>
              <a:gd name="T101" fmla="*/ 24 h 240"/>
              <a:gd name="T102" fmla="*/ 269 w 269"/>
              <a:gd name="T103" fmla="*/ 43 h 240"/>
              <a:gd name="T104" fmla="*/ 260 w 269"/>
              <a:gd name="T105" fmla="*/ 43 h 240"/>
              <a:gd name="T106" fmla="*/ 250 w 269"/>
              <a:gd name="T107" fmla="*/ 25 h 240"/>
              <a:gd name="T108" fmla="*/ 226 w 269"/>
              <a:gd name="T109" fmla="*/ 13 h 240"/>
              <a:gd name="T110" fmla="*/ 201 w 269"/>
              <a:gd name="T111" fmla="*/ 10 h 240"/>
              <a:gd name="T112" fmla="*/ 162 w 269"/>
              <a:gd name="T113" fmla="*/ 19 h 240"/>
              <a:gd name="T114" fmla="*/ 143 w 269"/>
              <a:gd name="T115" fmla="*/ 43 h 240"/>
              <a:gd name="T116" fmla="*/ 161 w 269"/>
              <a:gd name="T117" fmla="*/ 65 h 240"/>
              <a:gd name="T118" fmla="*/ 202 w 269"/>
              <a:gd name="T119" fmla="*/ 71 h 240"/>
              <a:gd name="T120" fmla="*/ 241 w 269"/>
              <a:gd name="T121" fmla="*/ 65 h 240"/>
              <a:gd name="T122" fmla="*/ 260 w 269"/>
              <a:gd name="T123" fmla="*/ 43 h 240"/>
              <a:gd name="T124" fmla="*/ 260 w 269"/>
              <a:gd name="T125" fmla="*/ 4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9" h="240">
                <a:moveTo>
                  <a:pt x="262" y="213"/>
                </a:moveTo>
                <a:cubicBezTo>
                  <a:pt x="261" y="213"/>
                  <a:pt x="260" y="212"/>
                  <a:pt x="259" y="212"/>
                </a:cubicBezTo>
                <a:lnTo>
                  <a:pt x="34" y="61"/>
                </a:lnTo>
                <a:cubicBezTo>
                  <a:pt x="41" y="74"/>
                  <a:pt x="45" y="89"/>
                  <a:pt x="45" y="105"/>
                </a:cubicBezTo>
                <a:cubicBezTo>
                  <a:pt x="45" y="122"/>
                  <a:pt x="40" y="139"/>
                  <a:pt x="31" y="155"/>
                </a:cubicBezTo>
                <a:cubicBezTo>
                  <a:pt x="42" y="150"/>
                  <a:pt x="54" y="148"/>
                  <a:pt x="67" y="148"/>
                </a:cubicBezTo>
                <a:cubicBezTo>
                  <a:pt x="74" y="148"/>
                  <a:pt x="82" y="149"/>
                  <a:pt x="89" y="151"/>
                </a:cubicBezTo>
                <a:cubicBezTo>
                  <a:pt x="97" y="152"/>
                  <a:pt x="104" y="155"/>
                  <a:pt x="111" y="158"/>
                </a:cubicBezTo>
                <a:cubicBezTo>
                  <a:pt x="118" y="162"/>
                  <a:pt x="123" y="166"/>
                  <a:pt x="128" y="172"/>
                </a:cubicBezTo>
                <a:cubicBezTo>
                  <a:pt x="132" y="177"/>
                  <a:pt x="134" y="184"/>
                  <a:pt x="134" y="191"/>
                </a:cubicBezTo>
                <a:cubicBezTo>
                  <a:pt x="134" y="201"/>
                  <a:pt x="131" y="210"/>
                  <a:pt x="124" y="218"/>
                </a:cubicBezTo>
                <a:cubicBezTo>
                  <a:pt x="117" y="225"/>
                  <a:pt x="108" y="231"/>
                  <a:pt x="98" y="235"/>
                </a:cubicBezTo>
                <a:cubicBezTo>
                  <a:pt x="87" y="238"/>
                  <a:pt x="77" y="240"/>
                  <a:pt x="67" y="240"/>
                </a:cubicBezTo>
                <a:cubicBezTo>
                  <a:pt x="57" y="240"/>
                  <a:pt x="47" y="238"/>
                  <a:pt x="37" y="235"/>
                </a:cubicBezTo>
                <a:cubicBezTo>
                  <a:pt x="26" y="231"/>
                  <a:pt x="17" y="225"/>
                  <a:pt x="10" y="218"/>
                </a:cubicBezTo>
                <a:cubicBezTo>
                  <a:pt x="3" y="210"/>
                  <a:pt x="0" y="201"/>
                  <a:pt x="0" y="191"/>
                </a:cubicBezTo>
                <a:cubicBezTo>
                  <a:pt x="0" y="183"/>
                  <a:pt x="3" y="175"/>
                  <a:pt x="10" y="168"/>
                </a:cubicBezTo>
                <a:cubicBezTo>
                  <a:pt x="27" y="151"/>
                  <a:pt x="36" y="129"/>
                  <a:pt x="36" y="105"/>
                </a:cubicBezTo>
                <a:cubicBezTo>
                  <a:pt x="36" y="92"/>
                  <a:pt x="33" y="79"/>
                  <a:pt x="28" y="68"/>
                </a:cubicBezTo>
                <a:cubicBezTo>
                  <a:pt x="22" y="57"/>
                  <a:pt x="13" y="47"/>
                  <a:pt x="3" y="40"/>
                </a:cubicBezTo>
                <a:cubicBezTo>
                  <a:pt x="1" y="39"/>
                  <a:pt x="0" y="37"/>
                  <a:pt x="0" y="35"/>
                </a:cubicBezTo>
                <a:cubicBezTo>
                  <a:pt x="0" y="33"/>
                  <a:pt x="1" y="31"/>
                  <a:pt x="2" y="30"/>
                </a:cubicBezTo>
                <a:cubicBezTo>
                  <a:pt x="3" y="29"/>
                  <a:pt x="5" y="28"/>
                  <a:pt x="7" y="28"/>
                </a:cubicBezTo>
                <a:cubicBezTo>
                  <a:pt x="8" y="28"/>
                  <a:pt x="9" y="28"/>
                  <a:pt x="10" y="29"/>
                </a:cubicBezTo>
                <a:lnTo>
                  <a:pt x="267" y="201"/>
                </a:lnTo>
                <a:cubicBezTo>
                  <a:pt x="268" y="202"/>
                  <a:pt x="269" y="204"/>
                  <a:pt x="269" y="206"/>
                </a:cubicBezTo>
                <a:cubicBezTo>
                  <a:pt x="269" y="208"/>
                  <a:pt x="268" y="209"/>
                  <a:pt x="267" y="211"/>
                </a:cubicBezTo>
                <a:cubicBezTo>
                  <a:pt x="265" y="212"/>
                  <a:pt x="264" y="213"/>
                  <a:pt x="262" y="213"/>
                </a:cubicBezTo>
                <a:close/>
                <a:moveTo>
                  <a:pt x="125" y="191"/>
                </a:moveTo>
                <a:cubicBezTo>
                  <a:pt x="125" y="180"/>
                  <a:pt x="119" y="172"/>
                  <a:pt x="106" y="166"/>
                </a:cubicBezTo>
                <a:cubicBezTo>
                  <a:pt x="93" y="161"/>
                  <a:pt x="80" y="158"/>
                  <a:pt x="67" y="158"/>
                </a:cubicBezTo>
                <a:cubicBezTo>
                  <a:pt x="60" y="158"/>
                  <a:pt x="52" y="159"/>
                  <a:pt x="42" y="161"/>
                </a:cubicBezTo>
                <a:cubicBezTo>
                  <a:pt x="33" y="163"/>
                  <a:pt x="25" y="167"/>
                  <a:pt x="18" y="172"/>
                </a:cubicBezTo>
                <a:cubicBezTo>
                  <a:pt x="12" y="177"/>
                  <a:pt x="9" y="183"/>
                  <a:pt x="9" y="191"/>
                </a:cubicBezTo>
                <a:cubicBezTo>
                  <a:pt x="9" y="202"/>
                  <a:pt x="15" y="209"/>
                  <a:pt x="27" y="213"/>
                </a:cubicBezTo>
                <a:cubicBezTo>
                  <a:pt x="39" y="217"/>
                  <a:pt x="53" y="218"/>
                  <a:pt x="67" y="218"/>
                </a:cubicBezTo>
                <a:cubicBezTo>
                  <a:pt x="81" y="218"/>
                  <a:pt x="94" y="217"/>
                  <a:pt x="107" y="213"/>
                </a:cubicBezTo>
                <a:cubicBezTo>
                  <a:pt x="119" y="209"/>
                  <a:pt x="125" y="202"/>
                  <a:pt x="125" y="191"/>
                </a:cubicBezTo>
                <a:close/>
                <a:moveTo>
                  <a:pt x="269" y="43"/>
                </a:moveTo>
                <a:cubicBezTo>
                  <a:pt x="269" y="54"/>
                  <a:pt x="265" y="63"/>
                  <a:pt x="258" y="70"/>
                </a:cubicBezTo>
                <a:cubicBezTo>
                  <a:pt x="251" y="78"/>
                  <a:pt x="243" y="83"/>
                  <a:pt x="232" y="87"/>
                </a:cubicBezTo>
                <a:cubicBezTo>
                  <a:pt x="222" y="91"/>
                  <a:pt x="211" y="93"/>
                  <a:pt x="201" y="93"/>
                </a:cubicBezTo>
                <a:cubicBezTo>
                  <a:pt x="191" y="93"/>
                  <a:pt x="181" y="91"/>
                  <a:pt x="171" y="87"/>
                </a:cubicBezTo>
                <a:cubicBezTo>
                  <a:pt x="160" y="83"/>
                  <a:pt x="152" y="78"/>
                  <a:pt x="145" y="70"/>
                </a:cubicBezTo>
                <a:cubicBezTo>
                  <a:pt x="138" y="63"/>
                  <a:pt x="134" y="54"/>
                  <a:pt x="134" y="43"/>
                </a:cubicBezTo>
                <a:cubicBezTo>
                  <a:pt x="134" y="34"/>
                  <a:pt x="138" y="26"/>
                  <a:pt x="145" y="19"/>
                </a:cubicBezTo>
                <a:cubicBezTo>
                  <a:pt x="153" y="13"/>
                  <a:pt x="161" y="8"/>
                  <a:pt x="172" y="5"/>
                </a:cubicBezTo>
                <a:cubicBezTo>
                  <a:pt x="182" y="2"/>
                  <a:pt x="192" y="0"/>
                  <a:pt x="201" y="0"/>
                </a:cubicBezTo>
                <a:cubicBezTo>
                  <a:pt x="208" y="0"/>
                  <a:pt x="216" y="1"/>
                  <a:pt x="223" y="3"/>
                </a:cubicBezTo>
                <a:cubicBezTo>
                  <a:pt x="231" y="5"/>
                  <a:pt x="238" y="7"/>
                  <a:pt x="245" y="11"/>
                </a:cubicBezTo>
                <a:cubicBezTo>
                  <a:pt x="252" y="14"/>
                  <a:pt x="258" y="19"/>
                  <a:pt x="262" y="24"/>
                </a:cubicBezTo>
                <a:cubicBezTo>
                  <a:pt x="266" y="29"/>
                  <a:pt x="269" y="36"/>
                  <a:pt x="269" y="43"/>
                </a:cubicBezTo>
                <a:close/>
                <a:moveTo>
                  <a:pt x="260" y="43"/>
                </a:moveTo>
                <a:cubicBezTo>
                  <a:pt x="260" y="36"/>
                  <a:pt x="257" y="30"/>
                  <a:pt x="250" y="25"/>
                </a:cubicBezTo>
                <a:cubicBezTo>
                  <a:pt x="243" y="19"/>
                  <a:pt x="235" y="16"/>
                  <a:pt x="226" y="13"/>
                </a:cubicBezTo>
                <a:cubicBezTo>
                  <a:pt x="217" y="11"/>
                  <a:pt x="209" y="10"/>
                  <a:pt x="201" y="10"/>
                </a:cubicBezTo>
                <a:cubicBezTo>
                  <a:pt x="188" y="10"/>
                  <a:pt x="175" y="13"/>
                  <a:pt x="162" y="19"/>
                </a:cubicBezTo>
                <a:cubicBezTo>
                  <a:pt x="149" y="24"/>
                  <a:pt x="143" y="32"/>
                  <a:pt x="143" y="43"/>
                </a:cubicBezTo>
                <a:cubicBezTo>
                  <a:pt x="143" y="54"/>
                  <a:pt x="149" y="62"/>
                  <a:pt x="161" y="65"/>
                </a:cubicBezTo>
                <a:cubicBezTo>
                  <a:pt x="174" y="69"/>
                  <a:pt x="187" y="71"/>
                  <a:pt x="202" y="71"/>
                </a:cubicBezTo>
                <a:cubicBezTo>
                  <a:pt x="216" y="71"/>
                  <a:pt x="229" y="69"/>
                  <a:pt x="241" y="65"/>
                </a:cubicBezTo>
                <a:cubicBezTo>
                  <a:pt x="254" y="61"/>
                  <a:pt x="260" y="54"/>
                  <a:pt x="260" y="43"/>
                </a:cubicBezTo>
                <a:close/>
                <a:moveTo>
                  <a:pt x="260" y="43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" name="Freeform 287"/>
          <p:cNvSpPr>
            <a:spLocks noEditPoints="1"/>
          </p:cNvSpPr>
          <p:nvPr/>
        </p:nvSpPr>
        <p:spPr bwMode="auto">
          <a:xfrm>
            <a:off x="9893300" y="4875213"/>
            <a:ext cx="263525" cy="36513"/>
          </a:xfrm>
          <a:custGeom>
            <a:avLst/>
            <a:gdLst>
              <a:gd name="T0" fmla="*/ 333 w 333"/>
              <a:gd name="T1" fmla="*/ 46 h 46"/>
              <a:gd name="T2" fmla="*/ 320 w 333"/>
              <a:gd name="T3" fmla="*/ 46 h 46"/>
              <a:gd name="T4" fmla="*/ 320 w 333"/>
              <a:gd name="T5" fmla="*/ 13 h 46"/>
              <a:gd name="T6" fmla="*/ 13 w 333"/>
              <a:gd name="T7" fmla="*/ 13 h 46"/>
              <a:gd name="T8" fmla="*/ 13 w 333"/>
              <a:gd name="T9" fmla="*/ 46 h 46"/>
              <a:gd name="T10" fmla="*/ 0 w 333"/>
              <a:gd name="T11" fmla="*/ 46 h 46"/>
              <a:gd name="T12" fmla="*/ 0 w 333"/>
              <a:gd name="T13" fmla="*/ 0 h 46"/>
              <a:gd name="T14" fmla="*/ 333 w 333"/>
              <a:gd name="T15" fmla="*/ 0 h 46"/>
              <a:gd name="T16" fmla="*/ 333 w 333"/>
              <a:gd name="T17" fmla="*/ 46 h 46"/>
              <a:gd name="T18" fmla="*/ 333 w 333"/>
              <a:gd name="T1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46">
                <a:moveTo>
                  <a:pt x="333" y="46"/>
                </a:moveTo>
                <a:lnTo>
                  <a:pt x="320" y="46"/>
                </a:lnTo>
                <a:lnTo>
                  <a:pt x="320" y="13"/>
                </a:lnTo>
                <a:lnTo>
                  <a:pt x="13" y="13"/>
                </a:lnTo>
                <a:lnTo>
                  <a:pt x="13" y="46"/>
                </a:lnTo>
                <a:lnTo>
                  <a:pt x="0" y="46"/>
                </a:lnTo>
                <a:lnTo>
                  <a:pt x="0" y="0"/>
                </a:lnTo>
                <a:lnTo>
                  <a:pt x="333" y="0"/>
                </a:lnTo>
                <a:lnTo>
                  <a:pt x="333" y="46"/>
                </a:lnTo>
                <a:close/>
                <a:moveTo>
                  <a:pt x="333" y="46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" name="Line 288"/>
          <p:cNvSpPr>
            <a:spLocks noChangeShapeType="1"/>
          </p:cNvSpPr>
          <p:nvPr/>
        </p:nvSpPr>
        <p:spPr bwMode="auto">
          <a:xfrm flipV="1">
            <a:off x="10415588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" name="Line 289"/>
          <p:cNvSpPr>
            <a:spLocks noChangeShapeType="1"/>
          </p:cNvSpPr>
          <p:nvPr/>
        </p:nvSpPr>
        <p:spPr bwMode="auto">
          <a:xfrm flipV="1">
            <a:off x="12063413" y="4551363"/>
            <a:ext cx="0" cy="1647825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" name="Line 290"/>
          <p:cNvSpPr>
            <a:spLocks noChangeShapeType="1"/>
          </p:cNvSpPr>
          <p:nvPr/>
        </p:nvSpPr>
        <p:spPr bwMode="auto">
          <a:xfrm>
            <a:off x="10415588" y="6199188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" name="Line 291"/>
          <p:cNvSpPr>
            <a:spLocks noChangeShapeType="1"/>
          </p:cNvSpPr>
          <p:nvPr/>
        </p:nvSpPr>
        <p:spPr bwMode="auto">
          <a:xfrm flipH="1">
            <a:off x="12047538" y="619918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" name="Line 292"/>
          <p:cNvSpPr>
            <a:spLocks noChangeShapeType="1"/>
          </p:cNvSpPr>
          <p:nvPr/>
        </p:nvSpPr>
        <p:spPr bwMode="auto">
          <a:xfrm>
            <a:off x="10415588" y="5649913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" name="Line 293"/>
          <p:cNvSpPr>
            <a:spLocks noChangeShapeType="1"/>
          </p:cNvSpPr>
          <p:nvPr/>
        </p:nvSpPr>
        <p:spPr bwMode="auto">
          <a:xfrm flipH="1">
            <a:off x="12047538" y="564991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4" name="Line 294"/>
          <p:cNvSpPr>
            <a:spLocks noChangeShapeType="1"/>
          </p:cNvSpPr>
          <p:nvPr/>
        </p:nvSpPr>
        <p:spPr bwMode="auto">
          <a:xfrm>
            <a:off x="10415588" y="5100638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" name="Line 295"/>
          <p:cNvSpPr>
            <a:spLocks noChangeShapeType="1"/>
          </p:cNvSpPr>
          <p:nvPr/>
        </p:nvSpPr>
        <p:spPr bwMode="auto">
          <a:xfrm flipH="1">
            <a:off x="12047538" y="5100638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" name="Line 296"/>
          <p:cNvSpPr>
            <a:spLocks noChangeShapeType="1"/>
          </p:cNvSpPr>
          <p:nvPr/>
        </p:nvSpPr>
        <p:spPr bwMode="auto">
          <a:xfrm>
            <a:off x="10415588" y="4551363"/>
            <a:ext cx="17463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" name="Line 297"/>
          <p:cNvSpPr>
            <a:spLocks noChangeShapeType="1"/>
          </p:cNvSpPr>
          <p:nvPr/>
        </p:nvSpPr>
        <p:spPr bwMode="auto">
          <a:xfrm flipH="1">
            <a:off x="12047538" y="4551363"/>
            <a:ext cx="15875" cy="0"/>
          </a:xfrm>
          <a:prstGeom prst="line">
            <a:avLst/>
          </a:prstGeom>
          <a:noFill/>
          <a:ln w="7938" cap="sq">
            <a:solidFill>
              <a:srgbClr val="23232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" name="Freeform 298"/>
          <p:cNvSpPr>
            <a:spLocks noEditPoints="1"/>
          </p:cNvSpPr>
          <p:nvPr/>
        </p:nvSpPr>
        <p:spPr bwMode="auto">
          <a:xfrm>
            <a:off x="10233025" y="6099176"/>
            <a:ext cx="100013" cy="161925"/>
          </a:xfrm>
          <a:custGeom>
            <a:avLst/>
            <a:gdLst>
              <a:gd name="T0" fmla="*/ 64 w 127"/>
              <a:gd name="T1" fmla="*/ 206 h 206"/>
              <a:gd name="T2" fmla="*/ 14 w 127"/>
              <a:gd name="T3" fmla="*/ 176 h 206"/>
              <a:gd name="T4" fmla="*/ 0 w 127"/>
              <a:gd name="T5" fmla="*/ 104 h 206"/>
              <a:gd name="T6" fmla="*/ 5 w 127"/>
              <a:gd name="T7" fmla="*/ 55 h 206"/>
              <a:gd name="T8" fmla="*/ 24 w 127"/>
              <a:gd name="T9" fmla="*/ 16 h 206"/>
              <a:gd name="T10" fmla="*/ 64 w 127"/>
              <a:gd name="T11" fmla="*/ 0 h 206"/>
              <a:gd name="T12" fmla="*/ 96 w 127"/>
              <a:gd name="T13" fmla="*/ 10 h 206"/>
              <a:gd name="T14" fmla="*/ 115 w 127"/>
              <a:gd name="T15" fmla="*/ 35 h 206"/>
              <a:gd name="T16" fmla="*/ 124 w 127"/>
              <a:gd name="T17" fmla="*/ 68 h 206"/>
              <a:gd name="T18" fmla="*/ 127 w 127"/>
              <a:gd name="T19" fmla="*/ 104 h 206"/>
              <a:gd name="T20" fmla="*/ 122 w 127"/>
              <a:gd name="T21" fmla="*/ 152 h 206"/>
              <a:gd name="T22" fmla="*/ 103 w 127"/>
              <a:gd name="T23" fmla="*/ 191 h 206"/>
              <a:gd name="T24" fmla="*/ 64 w 127"/>
              <a:gd name="T25" fmla="*/ 206 h 206"/>
              <a:gd name="T26" fmla="*/ 64 w 127"/>
              <a:gd name="T27" fmla="*/ 199 h 206"/>
              <a:gd name="T28" fmla="*/ 89 w 127"/>
              <a:gd name="T29" fmla="*/ 182 h 206"/>
              <a:gd name="T30" fmla="*/ 99 w 127"/>
              <a:gd name="T31" fmla="*/ 144 h 206"/>
              <a:gd name="T32" fmla="*/ 101 w 127"/>
              <a:gd name="T33" fmla="*/ 99 h 206"/>
              <a:gd name="T34" fmla="*/ 99 w 127"/>
              <a:gd name="T35" fmla="*/ 58 h 206"/>
              <a:gd name="T36" fmla="*/ 89 w 127"/>
              <a:gd name="T37" fmla="*/ 23 h 206"/>
              <a:gd name="T38" fmla="*/ 64 w 127"/>
              <a:gd name="T39" fmla="*/ 8 h 206"/>
              <a:gd name="T40" fmla="*/ 39 w 127"/>
              <a:gd name="T41" fmla="*/ 24 h 206"/>
              <a:gd name="T42" fmla="*/ 28 w 127"/>
              <a:gd name="T43" fmla="*/ 58 h 206"/>
              <a:gd name="T44" fmla="*/ 27 w 127"/>
              <a:gd name="T45" fmla="*/ 99 h 206"/>
              <a:gd name="T46" fmla="*/ 27 w 127"/>
              <a:gd name="T47" fmla="*/ 131 h 206"/>
              <a:gd name="T48" fmla="*/ 31 w 127"/>
              <a:gd name="T49" fmla="*/ 162 h 206"/>
              <a:gd name="T50" fmla="*/ 43 w 127"/>
              <a:gd name="T51" fmla="*/ 188 h 206"/>
              <a:gd name="T52" fmla="*/ 64 w 127"/>
              <a:gd name="T53" fmla="*/ 199 h 206"/>
              <a:gd name="T54" fmla="*/ 64 w 127"/>
              <a:gd name="T55" fmla="*/ 19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7" h="206">
                <a:moveTo>
                  <a:pt x="64" y="206"/>
                </a:moveTo>
                <a:cubicBezTo>
                  <a:pt x="39" y="206"/>
                  <a:pt x="23" y="196"/>
                  <a:pt x="14" y="176"/>
                </a:cubicBezTo>
                <a:cubicBezTo>
                  <a:pt x="5" y="156"/>
                  <a:pt x="0" y="132"/>
                  <a:pt x="0" y="104"/>
                </a:cubicBezTo>
                <a:cubicBezTo>
                  <a:pt x="0" y="87"/>
                  <a:pt x="2" y="71"/>
                  <a:pt x="5" y="55"/>
                </a:cubicBezTo>
                <a:cubicBezTo>
                  <a:pt x="8" y="40"/>
                  <a:pt x="15" y="27"/>
                  <a:pt x="24" y="16"/>
                </a:cubicBezTo>
                <a:cubicBezTo>
                  <a:pt x="34" y="6"/>
                  <a:pt x="47" y="0"/>
                  <a:pt x="64" y="0"/>
                </a:cubicBezTo>
                <a:cubicBezTo>
                  <a:pt x="77" y="0"/>
                  <a:pt x="88" y="3"/>
                  <a:pt x="96" y="10"/>
                </a:cubicBezTo>
                <a:cubicBezTo>
                  <a:pt x="105" y="16"/>
                  <a:pt x="111" y="25"/>
                  <a:pt x="115" y="35"/>
                </a:cubicBezTo>
                <a:cubicBezTo>
                  <a:pt x="120" y="45"/>
                  <a:pt x="123" y="56"/>
                  <a:pt x="124" y="68"/>
                </a:cubicBezTo>
                <a:cubicBezTo>
                  <a:pt x="126" y="79"/>
                  <a:pt x="127" y="91"/>
                  <a:pt x="127" y="104"/>
                </a:cubicBezTo>
                <a:cubicBezTo>
                  <a:pt x="127" y="121"/>
                  <a:pt x="125" y="138"/>
                  <a:pt x="122" y="152"/>
                </a:cubicBezTo>
                <a:cubicBezTo>
                  <a:pt x="119" y="167"/>
                  <a:pt x="112" y="180"/>
                  <a:pt x="103" y="191"/>
                </a:cubicBezTo>
                <a:cubicBezTo>
                  <a:pt x="94" y="201"/>
                  <a:pt x="81" y="206"/>
                  <a:pt x="64" y="206"/>
                </a:cubicBezTo>
                <a:close/>
                <a:moveTo>
                  <a:pt x="64" y="199"/>
                </a:moveTo>
                <a:cubicBezTo>
                  <a:pt x="75" y="199"/>
                  <a:pt x="83" y="193"/>
                  <a:pt x="89" y="182"/>
                </a:cubicBezTo>
                <a:cubicBezTo>
                  <a:pt x="94" y="170"/>
                  <a:pt x="97" y="158"/>
                  <a:pt x="99" y="144"/>
                </a:cubicBezTo>
                <a:cubicBezTo>
                  <a:pt x="100" y="130"/>
                  <a:pt x="101" y="115"/>
                  <a:pt x="101" y="99"/>
                </a:cubicBezTo>
                <a:cubicBezTo>
                  <a:pt x="101" y="84"/>
                  <a:pt x="100" y="70"/>
                  <a:pt x="99" y="58"/>
                </a:cubicBezTo>
                <a:cubicBezTo>
                  <a:pt x="97" y="45"/>
                  <a:pt x="94" y="34"/>
                  <a:pt x="89" y="23"/>
                </a:cubicBezTo>
                <a:cubicBezTo>
                  <a:pt x="83" y="13"/>
                  <a:pt x="75" y="8"/>
                  <a:pt x="64" y="8"/>
                </a:cubicBezTo>
                <a:cubicBezTo>
                  <a:pt x="52" y="8"/>
                  <a:pt x="44" y="13"/>
                  <a:pt x="39" y="24"/>
                </a:cubicBezTo>
                <a:cubicBezTo>
                  <a:pt x="33" y="34"/>
                  <a:pt x="30" y="45"/>
                  <a:pt x="28" y="58"/>
                </a:cubicBezTo>
                <a:cubicBezTo>
                  <a:pt x="27" y="70"/>
                  <a:pt x="27" y="84"/>
                  <a:pt x="27" y="99"/>
                </a:cubicBezTo>
                <a:cubicBezTo>
                  <a:pt x="27" y="110"/>
                  <a:pt x="27" y="121"/>
                  <a:pt x="27" y="131"/>
                </a:cubicBezTo>
                <a:cubicBezTo>
                  <a:pt x="28" y="141"/>
                  <a:pt x="29" y="151"/>
                  <a:pt x="31" y="162"/>
                </a:cubicBezTo>
                <a:cubicBezTo>
                  <a:pt x="34" y="172"/>
                  <a:pt x="38" y="181"/>
                  <a:pt x="43" y="188"/>
                </a:cubicBezTo>
                <a:cubicBezTo>
                  <a:pt x="48" y="195"/>
                  <a:pt x="55" y="199"/>
                  <a:pt x="64" y="199"/>
                </a:cubicBezTo>
                <a:close/>
                <a:moveTo>
                  <a:pt x="64" y="199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" name="Freeform 299"/>
          <p:cNvSpPr>
            <a:spLocks noEditPoints="1"/>
          </p:cNvSpPr>
          <p:nvPr/>
        </p:nvSpPr>
        <p:spPr bwMode="auto">
          <a:xfrm>
            <a:off x="10236200" y="5549901"/>
            <a:ext cx="93663" cy="157163"/>
          </a:xfrm>
          <a:custGeom>
            <a:avLst/>
            <a:gdLst>
              <a:gd name="T0" fmla="*/ 0 w 120"/>
              <a:gd name="T1" fmla="*/ 200 h 200"/>
              <a:gd name="T2" fmla="*/ 0 w 120"/>
              <a:gd name="T3" fmla="*/ 192 h 200"/>
              <a:gd name="T4" fmla="*/ 0 w 120"/>
              <a:gd name="T5" fmla="*/ 190 h 200"/>
              <a:gd name="T6" fmla="*/ 47 w 120"/>
              <a:gd name="T7" fmla="*/ 139 h 200"/>
              <a:gd name="T8" fmla="*/ 64 w 120"/>
              <a:gd name="T9" fmla="*/ 120 h 200"/>
              <a:gd name="T10" fmla="*/ 77 w 120"/>
              <a:gd name="T11" fmla="*/ 102 h 200"/>
              <a:gd name="T12" fmla="*/ 87 w 120"/>
              <a:gd name="T13" fmla="*/ 81 h 200"/>
              <a:gd name="T14" fmla="*/ 91 w 120"/>
              <a:gd name="T15" fmla="*/ 59 h 200"/>
              <a:gd name="T16" fmla="*/ 86 w 120"/>
              <a:gd name="T17" fmla="*/ 35 h 200"/>
              <a:gd name="T18" fmla="*/ 73 w 120"/>
              <a:gd name="T19" fmla="*/ 17 h 200"/>
              <a:gd name="T20" fmla="*/ 51 w 120"/>
              <a:gd name="T21" fmla="*/ 11 h 200"/>
              <a:gd name="T22" fmla="*/ 28 w 120"/>
              <a:gd name="T23" fmla="*/ 19 h 200"/>
              <a:gd name="T24" fmla="*/ 13 w 120"/>
              <a:gd name="T25" fmla="*/ 39 h 200"/>
              <a:gd name="T26" fmla="*/ 16 w 120"/>
              <a:gd name="T27" fmla="*/ 39 h 200"/>
              <a:gd name="T28" fmla="*/ 28 w 120"/>
              <a:gd name="T29" fmla="*/ 43 h 200"/>
              <a:gd name="T30" fmla="*/ 32 w 120"/>
              <a:gd name="T31" fmla="*/ 55 h 200"/>
              <a:gd name="T32" fmla="*/ 28 w 120"/>
              <a:gd name="T33" fmla="*/ 67 h 200"/>
              <a:gd name="T34" fmla="*/ 16 w 120"/>
              <a:gd name="T35" fmla="*/ 71 h 200"/>
              <a:gd name="T36" fmla="*/ 4 w 120"/>
              <a:gd name="T37" fmla="*/ 66 h 200"/>
              <a:gd name="T38" fmla="*/ 0 w 120"/>
              <a:gd name="T39" fmla="*/ 55 h 200"/>
              <a:gd name="T40" fmla="*/ 4 w 120"/>
              <a:gd name="T41" fmla="*/ 34 h 200"/>
              <a:gd name="T42" fmla="*/ 16 w 120"/>
              <a:gd name="T43" fmla="*/ 16 h 200"/>
              <a:gd name="T44" fmla="*/ 34 w 120"/>
              <a:gd name="T45" fmla="*/ 4 h 200"/>
              <a:gd name="T46" fmla="*/ 56 w 120"/>
              <a:gd name="T47" fmla="*/ 0 h 200"/>
              <a:gd name="T48" fmla="*/ 87 w 120"/>
              <a:gd name="T49" fmla="*/ 8 h 200"/>
              <a:gd name="T50" fmla="*/ 111 w 120"/>
              <a:gd name="T51" fmla="*/ 28 h 200"/>
              <a:gd name="T52" fmla="*/ 120 w 120"/>
              <a:gd name="T53" fmla="*/ 59 h 200"/>
              <a:gd name="T54" fmla="*/ 114 w 120"/>
              <a:gd name="T55" fmla="*/ 84 h 200"/>
              <a:gd name="T56" fmla="*/ 99 w 120"/>
              <a:gd name="T57" fmla="*/ 105 h 200"/>
              <a:gd name="T58" fmla="*/ 76 w 120"/>
              <a:gd name="T59" fmla="*/ 127 h 200"/>
              <a:gd name="T60" fmla="*/ 58 w 120"/>
              <a:gd name="T61" fmla="*/ 143 h 200"/>
              <a:gd name="T62" fmla="*/ 24 w 120"/>
              <a:gd name="T63" fmla="*/ 176 h 200"/>
              <a:gd name="T64" fmla="*/ 53 w 120"/>
              <a:gd name="T65" fmla="*/ 176 h 200"/>
              <a:gd name="T66" fmla="*/ 88 w 120"/>
              <a:gd name="T67" fmla="*/ 176 h 200"/>
              <a:gd name="T68" fmla="*/ 104 w 120"/>
              <a:gd name="T69" fmla="*/ 174 h 200"/>
              <a:gd name="T70" fmla="*/ 111 w 120"/>
              <a:gd name="T71" fmla="*/ 147 h 200"/>
              <a:gd name="T72" fmla="*/ 120 w 120"/>
              <a:gd name="T73" fmla="*/ 147 h 200"/>
              <a:gd name="T74" fmla="*/ 111 w 120"/>
              <a:gd name="T75" fmla="*/ 200 h 200"/>
              <a:gd name="T76" fmla="*/ 0 w 120"/>
              <a:gd name="T77" fmla="*/ 200 h 200"/>
              <a:gd name="T78" fmla="*/ 0 w 120"/>
              <a:gd name="T7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0" h="200">
                <a:moveTo>
                  <a:pt x="0" y="200"/>
                </a:moveTo>
                <a:lnTo>
                  <a:pt x="0" y="192"/>
                </a:lnTo>
                <a:cubicBezTo>
                  <a:pt x="0" y="191"/>
                  <a:pt x="0" y="191"/>
                  <a:pt x="0" y="190"/>
                </a:cubicBezTo>
                <a:lnTo>
                  <a:pt x="47" y="139"/>
                </a:lnTo>
                <a:cubicBezTo>
                  <a:pt x="54" y="131"/>
                  <a:pt x="60" y="125"/>
                  <a:pt x="64" y="120"/>
                </a:cubicBezTo>
                <a:cubicBezTo>
                  <a:pt x="68" y="114"/>
                  <a:pt x="73" y="109"/>
                  <a:pt x="77" y="102"/>
                </a:cubicBezTo>
                <a:cubicBezTo>
                  <a:pt x="81" y="95"/>
                  <a:pt x="85" y="88"/>
                  <a:pt x="87" y="81"/>
                </a:cubicBezTo>
                <a:cubicBezTo>
                  <a:pt x="90" y="74"/>
                  <a:pt x="91" y="67"/>
                  <a:pt x="91" y="59"/>
                </a:cubicBezTo>
                <a:cubicBezTo>
                  <a:pt x="91" y="51"/>
                  <a:pt x="89" y="43"/>
                  <a:pt x="86" y="35"/>
                </a:cubicBezTo>
                <a:cubicBezTo>
                  <a:pt x="83" y="28"/>
                  <a:pt x="79" y="22"/>
                  <a:pt x="73" y="17"/>
                </a:cubicBezTo>
                <a:cubicBezTo>
                  <a:pt x="67" y="13"/>
                  <a:pt x="60" y="11"/>
                  <a:pt x="51" y="11"/>
                </a:cubicBezTo>
                <a:cubicBezTo>
                  <a:pt x="42" y="11"/>
                  <a:pt x="35" y="13"/>
                  <a:pt x="28" y="19"/>
                </a:cubicBezTo>
                <a:cubicBezTo>
                  <a:pt x="21" y="24"/>
                  <a:pt x="16" y="31"/>
                  <a:pt x="13" y="39"/>
                </a:cubicBezTo>
                <a:cubicBezTo>
                  <a:pt x="14" y="39"/>
                  <a:pt x="15" y="39"/>
                  <a:pt x="16" y="39"/>
                </a:cubicBezTo>
                <a:cubicBezTo>
                  <a:pt x="21" y="39"/>
                  <a:pt x="25" y="40"/>
                  <a:pt x="28" y="43"/>
                </a:cubicBezTo>
                <a:cubicBezTo>
                  <a:pt x="31" y="46"/>
                  <a:pt x="32" y="50"/>
                  <a:pt x="32" y="55"/>
                </a:cubicBezTo>
                <a:cubicBezTo>
                  <a:pt x="32" y="60"/>
                  <a:pt x="31" y="63"/>
                  <a:pt x="28" y="67"/>
                </a:cubicBezTo>
                <a:cubicBezTo>
                  <a:pt x="25" y="70"/>
                  <a:pt x="21" y="71"/>
                  <a:pt x="16" y="71"/>
                </a:cubicBezTo>
                <a:cubicBezTo>
                  <a:pt x="12" y="71"/>
                  <a:pt x="8" y="70"/>
                  <a:pt x="4" y="66"/>
                </a:cubicBezTo>
                <a:cubicBezTo>
                  <a:pt x="1" y="63"/>
                  <a:pt x="0" y="59"/>
                  <a:pt x="0" y="55"/>
                </a:cubicBezTo>
                <a:cubicBezTo>
                  <a:pt x="0" y="47"/>
                  <a:pt x="1" y="40"/>
                  <a:pt x="4" y="34"/>
                </a:cubicBezTo>
                <a:cubicBezTo>
                  <a:pt x="7" y="27"/>
                  <a:pt x="11" y="21"/>
                  <a:pt x="16" y="16"/>
                </a:cubicBezTo>
                <a:cubicBezTo>
                  <a:pt x="21" y="11"/>
                  <a:pt x="27" y="7"/>
                  <a:pt x="34" y="4"/>
                </a:cubicBezTo>
                <a:cubicBezTo>
                  <a:pt x="41" y="2"/>
                  <a:pt x="48" y="0"/>
                  <a:pt x="56" y="0"/>
                </a:cubicBezTo>
                <a:cubicBezTo>
                  <a:pt x="67" y="0"/>
                  <a:pt x="78" y="3"/>
                  <a:pt x="87" y="8"/>
                </a:cubicBezTo>
                <a:cubicBezTo>
                  <a:pt x="97" y="12"/>
                  <a:pt x="105" y="19"/>
                  <a:pt x="111" y="28"/>
                </a:cubicBezTo>
                <a:cubicBezTo>
                  <a:pt x="117" y="37"/>
                  <a:pt x="120" y="47"/>
                  <a:pt x="120" y="59"/>
                </a:cubicBezTo>
                <a:cubicBezTo>
                  <a:pt x="120" y="68"/>
                  <a:pt x="118" y="76"/>
                  <a:pt x="114" y="84"/>
                </a:cubicBezTo>
                <a:cubicBezTo>
                  <a:pt x="110" y="91"/>
                  <a:pt x="105" y="99"/>
                  <a:pt x="99" y="105"/>
                </a:cubicBezTo>
                <a:cubicBezTo>
                  <a:pt x="93" y="111"/>
                  <a:pt x="86" y="119"/>
                  <a:pt x="76" y="127"/>
                </a:cubicBezTo>
                <a:cubicBezTo>
                  <a:pt x="67" y="135"/>
                  <a:pt x="61" y="140"/>
                  <a:pt x="58" y="143"/>
                </a:cubicBezTo>
                <a:lnTo>
                  <a:pt x="24" y="176"/>
                </a:lnTo>
                <a:lnTo>
                  <a:pt x="53" y="176"/>
                </a:lnTo>
                <a:cubicBezTo>
                  <a:pt x="67" y="176"/>
                  <a:pt x="79" y="176"/>
                  <a:pt x="88" y="176"/>
                </a:cubicBezTo>
                <a:cubicBezTo>
                  <a:pt x="98" y="175"/>
                  <a:pt x="103" y="175"/>
                  <a:pt x="104" y="174"/>
                </a:cubicBezTo>
                <a:cubicBezTo>
                  <a:pt x="106" y="172"/>
                  <a:pt x="108" y="162"/>
                  <a:pt x="111" y="147"/>
                </a:cubicBezTo>
                <a:lnTo>
                  <a:pt x="120" y="147"/>
                </a:lnTo>
                <a:lnTo>
                  <a:pt x="111" y="200"/>
                </a:lnTo>
                <a:lnTo>
                  <a:pt x="0" y="200"/>
                </a:lnTo>
                <a:close/>
                <a:moveTo>
                  <a:pt x="0" y="20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" name="Freeform 300"/>
          <p:cNvSpPr>
            <a:spLocks noEditPoints="1"/>
          </p:cNvSpPr>
          <p:nvPr/>
        </p:nvSpPr>
        <p:spPr bwMode="auto">
          <a:xfrm>
            <a:off x="10229850" y="5000626"/>
            <a:ext cx="104775" cy="157163"/>
          </a:xfrm>
          <a:custGeom>
            <a:avLst/>
            <a:gdLst>
              <a:gd name="T0" fmla="*/ 0 w 133"/>
              <a:gd name="T1" fmla="*/ 151 h 200"/>
              <a:gd name="T2" fmla="*/ 0 w 133"/>
              <a:gd name="T3" fmla="*/ 140 h 200"/>
              <a:gd name="T4" fmla="*/ 93 w 133"/>
              <a:gd name="T5" fmla="*/ 2 h 200"/>
              <a:gd name="T6" fmla="*/ 96 w 133"/>
              <a:gd name="T7" fmla="*/ 0 h 200"/>
              <a:gd name="T8" fmla="*/ 100 w 133"/>
              <a:gd name="T9" fmla="*/ 0 h 200"/>
              <a:gd name="T10" fmla="*/ 104 w 133"/>
              <a:gd name="T11" fmla="*/ 4 h 200"/>
              <a:gd name="T12" fmla="*/ 104 w 133"/>
              <a:gd name="T13" fmla="*/ 140 h 200"/>
              <a:gd name="T14" fmla="*/ 133 w 133"/>
              <a:gd name="T15" fmla="*/ 140 h 200"/>
              <a:gd name="T16" fmla="*/ 133 w 133"/>
              <a:gd name="T17" fmla="*/ 151 h 200"/>
              <a:gd name="T18" fmla="*/ 104 w 133"/>
              <a:gd name="T19" fmla="*/ 151 h 200"/>
              <a:gd name="T20" fmla="*/ 104 w 133"/>
              <a:gd name="T21" fmla="*/ 180 h 200"/>
              <a:gd name="T22" fmla="*/ 112 w 133"/>
              <a:gd name="T23" fmla="*/ 188 h 200"/>
              <a:gd name="T24" fmla="*/ 133 w 133"/>
              <a:gd name="T25" fmla="*/ 190 h 200"/>
              <a:gd name="T26" fmla="*/ 133 w 133"/>
              <a:gd name="T27" fmla="*/ 200 h 200"/>
              <a:gd name="T28" fmla="*/ 50 w 133"/>
              <a:gd name="T29" fmla="*/ 200 h 200"/>
              <a:gd name="T30" fmla="*/ 50 w 133"/>
              <a:gd name="T31" fmla="*/ 190 h 200"/>
              <a:gd name="T32" fmla="*/ 70 w 133"/>
              <a:gd name="T33" fmla="*/ 188 h 200"/>
              <a:gd name="T34" fmla="*/ 79 w 133"/>
              <a:gd name="T35" fmla="*/ 180 h 200"/>
              <a:gd name="T36" fmla="*/ 79 w 133"/>
              <a:gd name="T37" fmla="*/ 151 h 200"/>
              <a:gd name="T38" fmla="*/ 0 w 133"/>
              <a:gd name="T39" fmla="*/ 151 h 200"/>
              <a:gd name="T40" fmla="*/ 10 w 133"/>
              <a:gd name="T41" fmla="*/ 140 h 200"/>
              <a:gd name="T42" fmla="*/ 81 w 133"/>
              <a:gd name="T43" fmla="*/ 140 h 200"/>
              <a:gd name="T44" fmla="*/ 81 w 133"/>
              <a:gd name="T45" fmla="*/ 34 h 200"/>
              <a:gd name="T46" fmla="*/ 10 w 133"/>
              <a:gd name="T47" fmla="*/ 140 h 200"/>
              <a:gd name="T48" fmla="*/ 10 w 133"/>
              <a:gd name="T49" fmla="*/ 14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3" h="200">
                <a:moveTo>
                  <a:pt x="0" y="151"/>
                </a:moveTo>
                <a:lnTo>
                  <a:pt x="0" y="140"/>
                </a:lnTo>
                <a:lnTo>
                  <a:pt x="93" y="2"/>
                </a:lnTo>
                <a:cubicBezTo>
                  <a:pt x="93" y="1"/>
                  <a:pt x="94" y="0"/>
                  <a:pt x="96" y="0"/>
                </a:cubicBezTo>
                <a:lnTo>
                  <a:pt x="100" y="0"/>
                </a:lnTo>
                <a:cubicBezTo>
                  <a:pt x="103" y="0"/>
                  <a:pt x="104" y="2"/>
                  <a:pt x="104" y="4"/>
                </a:cubicBezTo>
                <a:lnTo>
                  <a:pt x="104" y="140"/>
                </a:lnTo>
                <a:lnTo>
                  <a:pt x="133" y="140"/>
                </a:lnTo>
                <a:lnTo>
                  <a:pt x="133" y="151"/>
                </a:lnTo>
                <a:lnTo>
                  <a:pt x="104" y="151"/>
                </a:lnTo>
                <a:lnTo>
                  <a:pt x="104" y="180"/>
                </a:lnTo>
                <a:cubicBezTo>
                  <a:pt x="104" y="184"/>
                  <a:pt x="107" y="187"/>
                  <a:pt x="112" y="188"/>
                </a:cubicBezTo>
                <a:cubicBezTo>
                  <a:pt x="118" y="189"/>
                  <a:pt x="125" y="190"/>
                  <a:pt x="133" y="190"/>
                </a:cubicBezTo>
                <a:lnTo>
                  <a:pt x="133" y="200"/>
                </a:lnTo>
                <a:lnTo>
                  <a:pt x="50" y="200"/>
                </a:lnTo>
                <a:lnTo>
                  <a:pt x="50" y="190"/>
                </a:lnTo>
                <a:cubicBezTo>
                  <a:pt x="58" y="190"/>
                  <a:pt x="65" y="189"/>
                  <a:pt x="70" y="188"/>
                </a:cubicBezTo>
                <a:cubicBezTo>
                  <a:pt x="76" y="187"/>
                  <a:pt x="79" y="184"/>
                  <a:pt x="79" y="180"/>
                </a:cubicBezTo>
                <a:lnTo>
                  <a:pt x="79" y="151"/>
                </a:lnTo>
                <a:lnTo>
                  <a:pt x="0" y="151"/>
                </a:lnTo>
                <a:close/>
                <a:moveTo>
                  <a:pt x="10" y="140"/>
                </a:moveTo>
                <a:lnTo>
                  <a:pt x="81" y="140"/>
                </a:lnTo>
                <a:lnTo>
                  <a:pt x="81" y="34"/>
                </a:lnTo>
                <a:lnTo>
                  <a:pt x="10" y="140"/>
                </a:lnTo>
                <a:close/>
                <a:moveTo>
                  <a:pt x="10" y="140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" name="Freeform 301"/>
          <p:cNvSpPr>
            <a:spLocks noEditPoints="1"/>
          </p:cNvSpPr>
          <p:nvPr/>
        </p:nvSpPr>
        <p:spPr bwMode="auto">
          <a:xfrm>
            <a:off x="10233025" y="4451351"/>
            <a:ext cx="98425" cy="163513"/>
          </a:xfrm>
          <a:custGeom>
            <a:avLst/>
            <a:gdLst>
              <a:gd name="T0" fmla="*/ 63 w 125"/>
              <a:gd name="T1" fmla="*/ 206 h 206"/>
              <a:gd name="T2" fmla="*/ 32 w 125"/>
              <a:gd name="T3" fmla="*/ 196 h 206"/>
              <a:gd name="T4" fmla="*/ 13 w 125"/>
              <a:gd name="T5" fmla="*/ 171 h 206"/>
              <a:gd name="T6" fmla="*/ 3 w 125"/>
              <a:gd name="T7" fmla="*/ 137 h 206"/>
              <a:gd name="T8" fmla="*/ 0 w 125"/>
              <a:gd name="T9" fmla="*/ 103 h 206"/>
              <a:gd name="T10" fmla="*/ 9 w 125"/>
              <a:gd name="T11" fmla="*/ 55 h 206"/>
              <a:gd name="T12" fmla="*/ 37 w 125"/>
              <a:gd name="T13" fmla="*/ 15 h 206"/>
              <a:gd name="T14" fmla="*/ 79 w 125"/>
              <a:gd name="T15" fmla="*/ 0 h 206"/>
              <a:gd name="T16" fmla="*/ 98 w 125"/>
              <a:gd name="T17" fmla="*/ 4 h 206"/>
              <a:gd name="T18" fmla="*/ 112 w 125"/>
              <a:gd name="T19" fmla="*/ 15 h 206"/>
              <a:gd name="T20" fmla="*/ 117 w 125"/>
              <a:gd name="T21" fmla="*/ 33 h 206"/>
              <a:gd name="T22" fmla="*/ 113 w 125"/>
              <a:gd name="T23" fmla="*/ 43 h 206"/>
              <a:gd name="T24" fmla="*/ 103 w 125"/>
              <a:gd name="T25" fmla="*/ 48 h 206"/>
              <a:gd name="T26" fmla="*/ 93 w 125"/>
              <a:gd name="T27" fmla="*/ 43 h 206"/>
              <a:gd name="T28" fmla="*/ 89 w 125"/>
              <a:gd name="T29" fmla="*/ 33 h 206"/>
              <a:gd name="T30" fmla="*/ 93 w 125"/>
              <a:gd name="T31" fmla="*/ 23 h 206"/>
              <a:gd name="T32" fmla="*/ 103 w 125"/>
              <a:gd name="T33" fmla="*/ 19 h 206"/>
              <a:gd name="T34" fmla="*/ 104 w 125"/>
              <a:gd name="T35" fmla="*/ 19 h 206"/>
              <a:gd name="T36" fmla="*/ 94 w 125"/>
              <a:gd name="T37" fmla="*/ 11 h 206"/>
              <a:gd name="T38" fmla="*/ 79 w 125"/>
              <a:gd name="T39" fmla="*/ 8 h 206"/>
              <a:gd name="T40" fmla="*/ 63 w 125"/>
              <a:gd name="T41" fmla="*/ 12 h 206"/>
              <a:gd name="T42" fmla="*/ 49 w 125"/>
              <a:gd name="T43" fmla="*/ 23 h 206"/>
              <a:gd name="T44" fmla="*/ 38 w 125"/>
              <a:gd name="T45" fmla="*/ 38 h 206"/>
              <a:gd name="T46" fmla="*/ 32 w 125"/>
              <a:gd name="T47" fmla="*/ 56 h 206"/>
              <a:gd name="T48" fmla="*/ 29 w 125"/>
              <a:gd name="T49" fmla="*/ 76 h 206"/>
              <a:gd name="T50" fmla="*/ 29 w 125"/>
              <a:gd name="T51" fmla="*/ 99 h 206"/>
              <a:gd name="T52" fmla="*/ 43 w 125"/>
              <a:gd name="T53" fmla="*/ 79 h 206"/>
              <a:gd name="T54" fmla="*/ 65 w 125"/>
              <a:gd name="T55" fmla="*/ 71 h 206"/>
              <a:gd name="T56" fmla="*/ 90 w 125"/>
              <a:gd name="T57" fmla="*/ 76 h 206"/>
              <a:gd name="T58" fmla="*/ 109 w 125"/>
              <a:gd name="T59" fmla="*/ 91 h 206"/>
              <a:gd name="T60" fmla="*/ 121 w 125"/>
              <a:gd name="T61" fmla="*/ 113 h 206"/>
              <a:gd name="T62" fmla="*/ 125 w 125"/>
              <a:gd name="T63" fmla="*/ 138 h 206"/>
              <a:gd name="T64" fmla="*/ 117 w 125"/>
              <a:gd name="T65" fmla="*/ 171 h 206"/>
              <a:gd name="T66" fmla="*/ 95 w 125"/>
              <a:gd name="T67" fmla="*/ 197 h 206"/>
              <a:gd name="T68" fmla="*/ 63 w 125"/>
              <a:gd name="T69" fmla="*/ 206 h 206"/>
              <a:gd name="T70" fmla="*/ 63 w 125"/>
              <a:gd name="T71" fmla="*/ 197 h 206"/>
              <a:gd name="T72" fmla="*/ 81 w 125"/>
              <a:gd name="T73" fmla="*/ 191 h 206"/>
              <a:gd name="T74" fmla="*/ 92 w 125"/>
              <a:gd name="T75" fmla="*/ 177 h 206"/>
              <a:gd name="T76" fmla="*/ 96 w 125"/>
              <a:gd name="T77" fmla="*/ 160 h 206"/>
              <a:gd name="T78" fmla="*/ 97 w 125"/>
              <a:gd name="T79" fmla="*/ 138 h 206"/>
              <a:gd name="T80" fmla="*/ 95 w 125"/>
              <a:gd name="T81" fmla="*/ 109 h 206"/>
              <a:gd name="T82" fmla="*/ 86 w 125"/>
              <a:gd name="T83" fmla="*/ 88 h 206"/>
              <a:gd name="T84" fmla="*/ 64 w 125"/>
              <a:gd name="T85" fmla="*/ 79 h 206"/>
              <a:gd name="T86" fmla="*/ 44 w 125"/>
              <a:gd name="T87" fmla="*/ 87 h 206"/>
              <a:gd name="T88" fmla="*/ 33 w 125"/>
              <a:gd name="T89" fmla="*/ 108 h 206"/>
              <a:gd name="T90" fmla="*/ 29 w 125"/>
              <a:gd name="T91" fmla="*/ 132 h 206"/>
              <a:gd name="T92" fmla="*/ 29 w 125"/>
              <a:gd name="T93" fmla="*/ 138 h 206"/>
              <a:gd name="T94" fmla="*/ 29 w 125"/>
              <a:gd name="T95" fmla="*/ 138 h 206"/>
              <a:gd name="T96" fmla="*/ 29 w 125"/>
              <a:gd name="T97" fmla="*/ 139 h 206"/>
              <a:gd name="T98" fmla="*/ 32 w 125"/>
              <a:gd name="T99" fmla="*/ 165 h 206"/>
              <a:gd name="T100" fmla="*/ 42 w 125"/>
              <a:gd name="T101" fmla="*/ 187 h 206"/>
              <a:gd name="T102" fmla="*/ 63 w 125"/>
              <a:gd name="T103" fmla="*/ 197 h 206"/>
              <a:gd name="T104" fmla="*/ 63 w 125"/>
              <a:gd name="T105" fmla="*/ 19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5" h="206">
                <a:moveTo>
                  <a:pt x="63" y="206"/>
                </a:moveTo>
                <a:cubicBezTo>
                  <a:pt x="50" y="206"/>
                  <a:pt x="40" y="203"/>
                  <a:pt x="32" y="196"/>
                </a:cubicBezTo>
                <a:cubicBezTo>
                  <a:pt x="23" y="189"/>
                  <a:pt x="17" y="181"/>
                  <a:pt x="13" y="171"/>
                </a:cubicBezTo>
                <a:cubicBezTo>
                  <a:pt x="8" y="160"/>
                  <a:pt x="5" y="149"/>
                  <a:pt x="3" y="137"/>
                </a:cubicBezTo>
                <a:cubicBezTo>
                  <a:pt x="1" y="126"/>
                  <a:pt x="0" y="114"/>
                  <a:pt x="0" y="103"/>
                </a:cubicBezTo>
                <a:cubicBezTo>
                  <a:pt x="0" y="87"/>
                  <a:pt x="3" y="71"/>
                  <a:pt x="9" y="55"/>
                </a:cubicBezTo>
                <a:cubicBezTo>
                  <a:pt x="16" y="39"/>
                  <a:pt x="25" y="26"/>
                  <a:pt x="37" y="15"/>
                </a:cubicBezTo>
                <a:cubicBezTo>
                  <a:pt x="49" y="5"/>
                  <a:pt x="63" y="0"/>
                  <a:pt x="79" y="0"/>
                </a:cubicBezTo>
                <a:cubicBezTo>
                  <a:pt x="86" y="0"/>
                  <a:pt x="93" y="1"/>
                  <a:pt x="98" y="4"/>
                </a:cubicBezTo>
                <a:cubicBezTo>
                  <a:pt x="104" y="6"/>
                  <a:pt x="109" y="10"/>
                  <a:pt x="112" y="15"/>
                </a:cubicBezTo>
                <a:cubicBezTo>
                  <a:pt x="116" y="20"/>
                  <a:pt x="117" y="26"/>
                  <a:pt x="117" y="33"/>
                </a:cubicBezTo>
                <a:cubicBezTo>
                  <a:pt x="117" y="37"/>
                  <a:pt x="116" y="41"/>
                  <a:pt x="113" y="43"/>
                </a:cubicBezTo>
                <a:cubicBezTo>
                  <a:pt x="110" y="46"/>
                  <a:pt x="107" y="48"/>
                  <a:pt x="103" y="48"/>
                </a:cubicBezTo>
                <a:cubicBezTo>
                  <a:pt x="99" y="48"/>
                  <a:pt x="96" y="46"/>
                  <a:pt x="93" y="43"/>
                </a:cubicBezTo>
                <a:cubicBezTo>
                  <a:pt x="90" y="41"/>
                  <a:pt x="89" y="37"/>
                  <a:pt x="89" y="33"/>
                </a:cubicBezTo>
                <a:cubicBezTo>
                  <a:pt x="89" y="29"/>
                  <a:pt x="90" y="26"/>
                  <a:pt x="93" y="23"/>
                </a:cubicBezTo>
                <a:cubicBezTo>
                  <a:pt x="96" y="20"/>
                  <a:pt x="99" y="19"/>
                  <a:pt x="103" y="19"/>
                </a:cubicBezTo>
                <a:lnTo>
                  <a:pt x="104" y="19"/>
                </a:lnTo>
                <a:cubicBezTo>
                  <a:pt x="102" y="15"/>
                  <a:pt x="98" y="13"/>
                  <a:pt x="94" y="11"/>
                </a:cubicBezTo>
                <a:cubicBezTo>
                  <a:pt x="89" y="9"/>
                  <a:pt x="84" y="8"/>
                  <a:pt x="79" y="8"/>
                </a:cubicBezTo>
                <a:cubicBezTo>
                  <a:pt x="73" y="8"/>
                  <a:pt x="68" y="10"/>
                  <a:pt x="63" y="12"/>
                </a:cubicBezTo>
                <a:cubicBezTo>
                  <a:pt x="57" y="15"/>
                  <a:pt x="53" y="18"/>
                  <a:pt x="49" y="23"/>
                </a:cubicBezTo>
                <a:cubicBezTo>
                  <a:pt x="45" y="27"/>
                  <a:pt x="41" y="32"/>
                  <a:pt x="38" y="38"/>
                </a:cubicBezTo>
                <a:cubicBezTo>
                  <a:pt x="36" y="43"/>
                  <a:pt x="34" y="49"/>
                  <a:pt x="32" y="56"/>
                </a:cubicBezTo>
                <a:cubicBezTo>
                  <a:pt x="30" y="63"/>
                  <a:pt x="29" y="70"/>
                  <a:pt x="29" y="76"/>
                </a:cubicBezTo>
                <a:cubicBezTo>
                  <a:pt x="29" y="82"/>
                  <a:pt x="29" y="89"/>
                  <a:pt x="29" y="99"/>
                </a:cubicBezTo>
                <a:cubicBezTo>
                  <a:pt x="32" y="91"/>
                  <a:pt x="37" y="84"/>
                  <a:pt x="43" y="79"/>
                </a:cubicBezTo>
                <a:cubicBezTo>
                  <a:pt x="50" y="73"/>
                  <a:pt x="57" y="71"/>
                  <a:pt x="65" y="71"/>
                </a:cubicBezTo>
                <a:cubicBezTo>
                  <a:pt x="74" y="71"/>
                  <a:pt x="82" y="73"/>
                  <a:pt x="90" y="76"/>
                </a:cubicBezTo>
                <a:cubicBezTo>
                  <a:pt x="97" y="80"/>
                  <a:pt x="103" y="85"/>
                  <a:pt x="109" y="91"/>
                </a:cubicBezTo>
                <a:cubicBezTo>
                  <a:pt x="114" y="98"/>
                  <a:pt x="118" y="105"/>
                  <a:pt x="121" y="113"/>
                </a:cubicBezTo>
                <a:cubicBezTo>
                  <a:pt x="124" y="121"/>
                  <a:pt x="125" y="130"/>
                  <a:pt x="125" y="138"/>
                </a:cubicBezTo>
                <a:cubicBezTo>
                  <a:pt x="125" y="150"/>
                  <a:pt x="122" y="161"/>
                  <a:pt x="117" y="171"/>
                </a:cubicBezTo>
                <a:cubicBezTo>
                  <a:pt x="112" y="182"/>
                  <a:pt x="104" y="190"/>
                  <a:pt x="95" y="197"/>
                </a:cubicBezTo>
                <a:cubicBezTo>
                  <a:pt x="85" y="203"/>
                  <a:pt x="75" y="206"/>
                  <a:pt x="63" y="206"/>
                </a:cubicBezTo>
                <a:close/>
                <a:moveTo>
                  <a:pt x="63" y="197"/>
                </a:moveTo>
                <a:cubicBezTo>
                  <a:pt x="70" y="197"/>
                  <a:pt x="77" y="195"/>
                  <a:pt x="81" y="191"/>
                </a:cubicBezTo>
                <a:cubicBezTo>
                  <a:pt x="86" y="188"/>
                  <a:pt x="89" y="183"/>
                  <a:pt x="92" y="177"/>
                </a:cubicBezTo>
                <a:cubicBezTo>
                  <a:pt x="94" y="171"/>
                  <a:pt x="95" y="166"/>
                  <a:pt x="96" y="160"/>
                </a:cubicBezTo>
                <a:cubicBezTo>
                  <a:pt x="96" y="154"/>
                  <a:pt x="97" y="147"/>
                  <a:pt x="97" y="138"/>
                </a:cubicBezTo>
                <a:cubicBezTo>
                  <a:pt x="97" y="127"/>
                  <a:pt x="96" y="117"/>
                  <a:pt x="95" y="109"/>
                </a:cubicBezTo>
                <a:cubicBezTo>
                  <a:pt x="94" y="101"/>
                  <a:pt x="91" y="94"/>
                  <a:pt x="86" y="88"/>
                </a:cubicBezTo>
                <a:cubicBezTo>
                  <a:pt x="81" y="82"/>
                  <a:pt x="74" y="79"/>
                  <a:pt x="64" y="79"/>
                </a:cubicBezTo>
                <a:cubicBezTo>
                  <a:pt x="56" y="79"/>
                  <a:pt x="49" y="81"/>
                  <a:pt x="44" y="87"/>
                </a:cubicBezTo>
                <a:cubicBezTo>
                  <a:pt x="39" y="92"/>
                  <a:pt x="35" y="99"/>
                  <a:pt x="33" y="108"/>
                </a:cubicBezTo>
                <a:cubicBezTo>
                  <a:pt x="30" y="116"/>
                  <a:pt x="29" y="124"/>
                  <a:pt x="29" y="132"/>
                </a:cubicBezTo>
                <a:cubicBezTo>
                  <a:pt x="29" y="134"/>
                  <a:pt x="29" y="136"/>
                  <a:pt x="29" y="138"/>
                </a:cubicBezTo>
                <a:lnTo>
                  <a:pt x="29" y="138"/>
                </a:lnTo>
                <a:cubicBezTo>
                  <a:pt x="29" y="139"/>
                  <a:pt x="29" y="139"/>
                  <a:pt x="29" y="139"/>
                </a:cubicBezTo>
                <a:cubicBezTo>
                  <a:pt x="29" y="148"/>
                  <a:pt x="30" y="156"/>
                  <a:pt x="32" y="165"/>
                </a:cubicBezTo>
                <a:cubicBezTo>
                  <a:pt x="33" y="174"/>
                  <a:pt x="37" y="181"/>
                  <a:pt x="42" y="187"/>
                </a:cubicBezTo>
                <a:cubicBezTo>
                  <a:pt x="47" y="194"/>
                  <a:pt x="54" y="197"/>
                  <a:pt x="63" y="197"/>
                </a:cubicBezTo>
                <a:close/>
                <a:moveTo>
                  <a:pt x="63" y="197"/>
                </a:move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" name="Freeform 302"/>
          <p:cNvSpPr>
            <a:spLocks/>
          </p:cNvSpPr>
          <p:nvPr/>
        </p:nvSpPr>
        <p:spPr bwMode="auto">
          <a:xfrm>
            <a:off x="10580688" y="4826001"/>
            <a:ext cx="1482725" cy="1185863"/>
          </a:xfrm>
          <a:custGeom>
            <a:avLst/>
            <a:gdLst>
              <a:gd name="T0" fmla="*/ 0 w 1879"/>
              <a:gd name="T1" fmla="*/ 0 h 1502"/>
              <a:gd name="T2" fmla="*/ 209 w 1879"/>
              <a:gd name="T3" fmla="*/ 1074 h 1502"/>
              <a:gd name="T4" fmla="*/ 417 w 1879"/>
              <a:gd name="T5" fmla="*/ 1250 h 1502"/>
              <a:gd name="T6" fmla="*/ 626 w 1879"/>
              <a:gd name="T7" fmla="*/ 1341 h 1502"/>
              <a:gd name="T8" fmla="*/ 835 w 1879"/>
              <a:gd name="T9" fmla="*/ 1395 h 1502"/>
              <a:gd name="T10" fmla="*/ 1044 w 1879"/>
              <a:gd name="T11" fmla="*/ 1432 h 1502"/>
              <a:gd name="T12" fmla="*/ 1252 w 1879"/>
              <a:gd name="T13" fmla="*/ 1458 h 1502"/>
              <a:gd name="T14" fmla="*/ 1461 w 1879"/>
              <a:gd name="T15" fmla="*/ 1476 h 1502"/>
              <a:gd name="T16" fmla="*/ 1670 w 1879"/>
              <a:gd name="T17" fmla="*/ 1491 h 1502"/>
              <a:gd name="T18" fmla="*/ 1878 w 1879"/>
              <a:gd name="T19" fmla="*/ 1502 h 1502"/>
              <a:gd name="T20" fmla="*/ 1879 w 1879"/>
              <a:gd name="T21" fmla="*/ 150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9" h="1502">
                <a:moveTo>
                  <a:pt x="0" y="0"/>
                </a:moveTo>
                <a:lnTo>
                  <a:pt x="209" y="1074"/>
                </a:lnTo>
                <a:lnTo>
                  <a:pt x="417" y="1250"/>
                </a:lnTo>
                <a:lnTo>
                  <a:pt x="626" y="1341"/>
                </a:lnTo>
                <a:lnTo>
                  <a:pt x="835" y="1395"/>
                </a:lnTo>
                <a:lnTo>
                  <a:pt x="1044" y="1432"/>
                </a:lnTo>
                <a:lnTo>
                  <a:pt x="1252" y="1458"/>
                </a:lnTo>
                <a:lnTo>
                  <a:pt x="1461" y="1476"/>
                </a:lnTo>
                <a:lnTo>
                  <a:pt x="1670" y="1491"/>
                </a:lnTo>
                <a:lnTo>
                  <a:pt x="1878" y="1502"/>
                </a:lnTo>
                <a:lnTo>
                  <a:pt x="1879" y="1502"/>
                </a:lnTo>
              </a:path>
            </a:pathLst>
          </a:custGeom>
          <a:noFill/>
          <a:ln w="19050" cap="sq">
            <a:solidFill>
              <a:srgbClr val="194CC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" name="Freeform 304"/>
          <p:cNvSpPr>
            <a:spLocks noEditPoints="1"/>
          </p:cNvSpPr>
          <p:nvPr/>
        </p:nvSpPr>
        <p:spPr bwMode="auto">
          <a:xfrm>
            <a:off x="10329863" y="4214813"/>
            <a:ext cx="222250" cy="177800"/>
          </a:xfrm>
          <a:custGeom>
            <a:avLst/>
            <a:gdLst>
              <a:gd name="T0" fmla="*/ 0 w 282"/>
              <a:gd name="T1" fmla="*/ 227 h 227"/>
              <a:gd name="T2" fmla="*/ 0 w 282"/>
              <a:gd name="T3" fmla="*/ 215 h 227"/>
              <a:gd name="T4" fmla="*/ 35 w 282"/>
              <a:gd name="T5" fmla="*/ 196 h 227"/>
              <a:gd name="T6" fmla="*/ 35 w 282"/>
              <a:gd name="T7" fmla="*/ 22 h 227"/>
              <a:gd name="T8" fmla="*/ 0 w 282"/>
              <a:gd name="T9" fmla="*/ 11 h 227"/>
              <a:gd name="T10" fmla="*/ 0 w 282"/>
              <a:gd name="T11" fmla="*/ 0 h 227"/>
              <a:gd name="T12" fmla="*/ 63 w 282"/>
              <a:gd name="T13" fmla="*/ 0 h 227"/>
              <a:gd name="T14" fmla="*/ 69 w 282"/>
              <a:gd name="T15" fmla="*/ 3 h 227"/>
              <a:gd name="T16" fmla="*/ 141 w 282"/>
              <a:gd name="T17" fmla="*/ 192 h 227"/>
              <a:gd name="T18" fmla="*/ 214 w 282"/>
              <a:gd name="T19" fmla="*/ 3 h 227"/>
              <a:gd name="T20" fmla="*/ 219 w 282"/>
              <a:gd name="T21" fmla="*/ 0 h 227"/>
              <a:gd name="T22" fmla="*/ 282 w 282"/>
              <a:gd name="T23" fmla="*/ 0 h 227"/>
              <a:gd name="T24" fmla="*/ 282 w 282"/>
              <a:gd name="T25" fmla="*/ 11 h 227"/>
              <a:gd name="T26" fmla="*/ 248 w 282"/>
              <a:gd name="T27" fmla="*/ 22 h 227"/>
              <a:gd name="T28" fmla="*/ 248 w 282"/>
              <a:gd name="T29" fmla="*/ 205 h 227"/>
              <a:gd name="T30" fmla="*/ 282 w 282"/>
              <a:gd name="T31" fmla="*/ 215 h 227"/>
              <a:gd name="T32" fmla="*/ 282 w 282"/>
              <a:gd name="T33" fmla="*/ 227 h 227"/>
              <a:gd name="T34" fmla="*/ 185 w 282"/>
              <a:gd name="T35" fmla="*/ 227 h 227"/>
              <a:gd name="T36" fmla="*/ 185 w 282"/>
              <a:gd name="T37" fmla="*/ 215 h 227"/>
              <a:gd name="T38" fmla="*/ 220 w 282"/>
              <a:gd name="T39" fmla="*/ 205 h 227"/>
              <a:gd name="T40" fmla="*/ 220 w 282"/>
              <a:gd name="T41" fmla="*/ 11 h 227"/>
              <a:gd name="T42" fmla="*/ 138 w 282"/>
              <a:gd name="T43" fmla="*/ 223 h 227"/>
              <a:gd name="T44" fmla="*/ 132 w 282"/>
              <a:gd name="T45" fmla="*/ 227 h 227"/>
              <a:gd name="T46" fmla="*/ 126 w 282"/>
              <a:gd name="T47" fmla="*/ 223 h 227"/>
              <a:gd name="T48" fmla="*/ 45 w 282"/>
              <a:gd name="T49" fmla="*/ 13 h 227"/>
              <a:gd name="T50" fmla="*/ 45 w 282"/>
              <a:gd name="T51" fmla="*/ 196 h 227"/>
              <a:gd name="T52" fmla="*/ 80 w 282"/>
              <a:gd name="T53" fmla="*/ 215 h 227"/>
              <a:gd name="T54" fmla="*/ 80 w 282"/>
              <a:gd name="T55" fmla="*/ 227 h 227"/>
              <a:gd name="T56" fmla="*/ 0 w 282"/>
              <a:gd name="T57" fmla="*/ 227 h 227"/>
              <a:gd name="T58" fmla="*/ 0 w 282"/>
              <a:gd name="T5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2" h="227">
                <a:moveTo>
                  <a:pt x="0" y="227"/>
                </a:moveTo>
                <a:lnTo>
                  <a:pt x="0" y="215"/>
                </a:lnTo>
                <a:cubicBezTo>
                  <a:pt x="23" y="215"/>
                  <a:pt x="35" y="209"/>
                  <a:pt x="35" y="196"/>
                </a:cubicBezTo>
                <a:lnTo>
                  <a:pt x="35" y="22"/>
                </a:lnTo>
                <a:cubicBezTo>
                  <a:pt x="35" y="15"/>
                  <a:pt x="23" y="11"/>
                  <a:pt x="0" y="11"/>
                </a:cubicBezTo>
                <a:lnTo>
                  <a:pt x="0" y="0"/>
                </a:lnTo>
                <a:lnTo>
                  <a:pt x="63" y="0"/>
                </a:lnTo>
                <a:cubicBezTo>
                  <a:pt x="66" y="0"/>
                  <a:pt x="68" y="1"/>
                  <a:pt x="69" y="3"/>
                </a:cubicBezTo>
                <a:lnTo>
                  <a:pt x="141" y="192"/>
                </a:lnTo>
                <a:lnTo>
                  <a:pt x="214" y="3"/>
                </a:lnTo>
                <a:cubicBezTo>
                  <a:pt x="215" y="1"/>
                  <a:pt x="217" y="0"/>
                  <a:pt x="219" y="0"/>
                </a:cubicBezTo>
                <a:lnTo>
                  <a:pt x="282" y="0"/>
                </a:lnTo>
                <a:lnTo>
                  <a:pt x="282" y="11"/>
                </a:lnTo>
                <a:cubicBezTo>
                  <a:pt x="259" y="11"/>
                  <a:pt x="248" y="15"/>
                  <a:pt x="248" y="22"/>
                </a:cubicBezTo>
                <a:lnTo>
                  <a:pt x="248" y="205"/>
                </a:lnTo>
                <a:cubicBezTo>
                  <a:pt x="248" y="212"/>
                  <a:pt x="259" y="215"/>
                  <a:pt x="282" y="215"/>
                </a:cubicBezTo>
                <a:lnTo>
                  <a:pt x="282" y="227"/>
                </a:lnTo>
                <a:lnTo>
                  <a:pt x="185" y="227"/>
                </a:lnTo>
                <a:lnTo>
                  <a:pt x="185" y="215"/>
                </a:lnTo>
                <a:cubicBezTo>
                  <a:pt x="208" y="215"/>
                  <a:pt x="220" y="212"/>
                  <a:pt x="220" y="205"/>
                </a:cubicBezTo>
                <a:lnTo>
                  <a:pt x="220" y="11"/>
                </a:lnTo>
                <a:lnTo>
                  <a:pt x="138" y="223"/>
                </a:lnTo>
                <a:cubicBezTo>
                  <a:pt x="137" y="226"/>
                  <a:pt x="135" y="227"/>
                  <a:pt x="132" y="227"/>
                </a:cubicBezTo>
                <a:cubicBezTo>
                  <a:pt x="129" y="227"/>
                  <a:pt x="127" y="226"/>
                  <a:pt x="126" y="223"/>
                </a:cubicBezTo>
                <a:lnTo>
                  <a:pt x="45" y="13"/>
                </a:lnTo>
                <a:lnTo>
                  <a:pt x="45" y="196"/>
                </a:lnTo>
                <a:cubicBezTo>
                  <a:pt x="45" y="209"/>
                  <a:pt x="57" y="215"/>
                  <a:pt x="80" y="215"/>
                </a:cubicBezTo>
                <a:lnTo>
                  <a:pt x="80" y="227"/>
                </a:lnTo>
                <a:lnTo>
                  <a:pt x="0" y="227"/>
                </a:lnTo>
                <a:close/>
                <a:moveTo>
                  <a:pt x="0" y="22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" name="Freeform 305"/>
          <p:cNvSpPr>
            <a:spLocks noEditPoints="1"/>
          </p:cNvSpPr>
          <p:nvPr/>
        </p:nvSpPr>
        <p:spPr bwMode="auto">
          <a:xfrm>
            <a:off x="10569575" y="4275138"/>
            <a:ext cx="119063" cy="120650"/>
          </a:xfrm>
          <a:custGeom>
            <a:avLst/>
            <a:gdLst>
              <a:gd name="T0" fmla="*/ 0 w 151"/>
              <a:gd name="T1" fmla="*/ 116 h 153"/>
              <a:gd name="T2" fmla="*/ 16 w 151"/>
              <a:gd name="T3" fmla="*/ 84 h 153"/>
              <a:gd name="T4" fmla="*/ 54 w 151"/>
              <a:gd name="T5" fmla="*/ 67 h 153"/>
              <a:gd name="T6" fmla="*/ 95 w 151"/>
              <a:gd name="T7" fmla="*/ 61 h 153"/>
              <a:gd name="T8" fmla="*/ 95 w 151"/>
              <a:gd name="T9" fmla="*/ 48 h 153"/>
              <a:gd name="T10" fmla="*/ 91 w 151"/>
              <a:gd name="T11" fmla="*/ 29 h 153"/>
              <a:gd name="T12" fmla="*/ 79 w 151"/>
              <a:gd name="T13" fmla="*/ 14 h 153"/>
              <a:gd name="T14" fmla="*/ 61 w 151"/>
              <a:gd name="T15" fmla="*/ 9 h 153"/>
              <a:gd name="T16" fmla="*/ 27 w 151"/>
              <a:gd name="T17" fmla="*/ 18 h 153"/>
              <a:gd name="T18" fmla="*/ 38 w 151"/>
              <a:gd name="T19" fmla="*/ 23 h 153"/>
              <a:gd name="T20" fmla="*/ 42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5 w 151"/>
              <a:gd name="T27" fmla="*/ 46 h 153"/>
              <a:gd name="T28" fmla="*/ 10 w 151"/>
              <a:gd name="T29" fmla="*/ 34 h 153"/>
              <a:gd name="T30" fmla="*/ 26 w 151"/>
              <a:gd name="T31" fmla="*/ 8 h 153"/>
              <a:gd name="T32" fmla="*/ 61 w 151"/>
              <a:gd name="T33" fmla="*/ 0 h 153"/>
              <a:gd name="T34" fmla="*/ 88 w 151"/>
              <a:gd name="T35" fmla="*/ 6 h 153"/>
              <a:gd name="T36" fmla="*/ 111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2 w 151"/>
              <a:gd name="T43" fmla="*/ 134 h 153"/>
              <a:gd name="T44" fmla="*/ 131 w 151"/>
              <a:gd name="T45" fmla="*/ 139 h 153"/>
              <a:gd name="T46" fmla="*/ 139 w 151"/>
              <a:gd name="T47" fmla="*/ 134 h 153"/>
              <a:gd name="T48" fmla="*/ 142 w 151"/>
              <a:gd name="T49" fmla="*/ 122 h 153"/>
              <a:gd name="T50" fmla="*/ 142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8 w 151"/>
              <a:gd name="T57" fmla="*/ 136 h 153"/>
              <a:gd name="T58" fmla="*/ 137 w 151"/>
              <a:gd name="T59" fmla="*/ 147 h 153"/>
              <a:gd name="T60" fmla="*/ 123 w 151"/>
              <a:gd name="T61" fmla="*/ 151 h 153"/>
              <a:gd name="T62" fmla="*/ 106 w 151"/>
              <a:gd name="T63" fmla="*/ 144 h 153"/>
              <a:gd name="T64" fmla="*/ 98 w 151"/>
              <a:gd name="T65" fmla="*/ 125 h 153"/>
              <a:gd name="T66" fmla="*/ 80 w 151"/>
              <a:gd name="T67" fmla="*/ 145 h 153"/>
              <a:gd name="T68" fmla="*/ 54 w 151"/>
              <a:gd name="T69" fmla="*/ 153 h 153"/>
              <a:gd name="T70" fmla="*/ 29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7 w 151"/>
              <a:gd name="T77" fmla="*/ 116 h 153"/>
              <a:gd name="T78" fmla="*/ 36 w 151"/>
              <a:gd name="T79" fmla="*/ 136 h 153"/>
              <a:gd name="T80" fmla="*/ 56 w 151"/>
              <a:gd name="T81" fmla="*/ 144 h 153"/>
              <a:gd name="T82" fmla="*/ 76 w 151"/>
              <a:gd name="T83" fmla="*/ 139 h 153"/>
              <a:gd name="T84" fmla="*/ 90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8 w 151"/>
              <a:gd name="T93" fmla="*/ 91 h 153"/>
              <a:gd name="T94" fmla="*/ 27 w 151"/>
              <a:gd name="T95" fmla="*/ 116 h 153"/>
              <a:gd name="T96" fmla="*/ 27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6" y="92"/>
                  <a:pt x="16" y="84"/>
                </a:cubicBezTo>
                <a:cubicBezTo>
                  <a:pt x="26" y="76"/>
                  <a:pt x="39" y="70"/>
                  <a:pt x="54" y="67"/>
                </a:cubicBezTo>
                <a:cubicBezTo>
                  <a:pt x="68" y="63"/>
                  <a:pt x="82" y="61"/>
                  <a:pt x="95" y="61"/>
                </a:cubicBezTo>
                <a:lnTo>
                  <a:pt x="95" y="48"/>
                </a:lnTo>
                <a:cubicBezTo>
                  <a:pt x="95" y="41"/>
                  <a:pt x="94" y="35"/>
                  <a:pt x="91" y="29"/>
                </a:cubicBezTo>
                <a:cubicBezTo>
                  <a:pt x="88" y="23"/>
                  <a:pt x="84" y="18"/>
                  <a:pt x="79" y="14"/>
                </a:cubicBezTo>
                <a:cubicBezTo>
                  <a:pt x="73" y="10"/>
                  <a:pt x="67" y="9"/>
                  <a:pt x="61" y="9"/>
                </a:cubicBezTo>
                <a:cubicBezTo>
                  <a:pt x="46" y="9"/>
                  <a:pt x="35" y="12"/>
                  <a:pt x="27" y="18"/>
                </a:cubicBezTo>
                <a:cubicBezTo>
                  <a:pt x="32" y="18"/>
                  <a:pt x="35" y="20"/>
                  <a:pt x="38" y="23"/>
                </a:cubicBezTo>
                <a:cubicBezTo>
                  <a:pt x="41" y="26"/>
                  <a:pt x="42" y="30"/>
                  <a:pt x="42" y="34"/>
                </a:cubicBezTo>
                <a:cubicBezTo>
                  <a:pt x="42" y="39"/>
                  <a:pt x="41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2" y="50"/>
                  <a:pt x="18" y="49"/>
                  <a:pt x="15" y="46"/>
                </a:cubicBezTo>
                <a:cubicBezTo>
                  <a:pt x="12" y="43"/>
                  <a:pt x="10" y="39"/>
                  <a:pt x="10" y="34"/>
                </a:cubicBezTo>
                <a:cubicBezTo>
                  <a:pt x="10" y="23"/>
                  <a:pt x="15" y="14"/>
                  <a:pt x="26" y="8"/>
                </a:cubicBezTo>
                <a:cubicBezTo>
                  <a:pt x="37" y="3"/>
                  <a:pt x="48" y="0"/>
                  <a:pt x="61" y="0"/>
                </a:cubicBezTo>
                <a:cubicBezTo>
                  <a:pt x="70" y="0"/>
                  <a:pt x="79" y="2"/>
                  <a:pt x="88" y="6"/>
                </a:cubicBezTo>
                <a:cubicBezTo>
                  <a:pt x="97" y="9"/>
                  <a:pt x="105" y="15"/>
                  <a:pt x="111" y="22"/>
                </a:cubicBezTo>
                <a:cubicBezTo>
                  <a:pt x="116" y="29"/>
                  <a:pt x="119" y="38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2" y="134"/>
                </a:cubicBezTo>
                <a:cubicBezTo>
                  <a:pt x="124" y="138"/>
                  <a:pt x="127" y="139"/>
                  <a:pt x="131" y="139"/>
                </a:cubicBezTo>
                <a:cubicBezTo>
                  <a:pt x="135" y="139"/>
                  <a:pt x="137" y="138"/>
                  <a:pt x="139" y="134"/>
                </a:cubicBezTo>
                <a:cubicBezTo>
                  <a:pt x="141" y="130"/>
                  <a:pt x="142" y="126"/>
                  <a:pt x="142" y="122"/>
                </a:cubicBezTo>
                <a:lnTo>
                  <a:pt x="142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50" y="132"/>
                  <a:pt x="148" y="136"/>
                </a:cubicBezTo>
                <a:cubicBezTo>
                  <a:pt x="145" y="141"/>
                  <a:pt x="141" y="145"/>
                  <a:pt x="137" y="147"/>
                </a:cubicBezTo>
                <a:cubicBezTo>
                  <a:pt x="133" y="150"/>
                  <a:pt x="128" y="151"/>
                  <a:pt x="123" y="151"/>
                </a:cubicBezTo>
                <a:cubicBezTo>
                  <a:pt x="116" y="151"/>
                  <a:pt x="111" y="149"/>
                  <a:pt x="106" y="144"/>
                </a:cubicBezTo>
                <a:cubicBezTo>
                  <a:pt x="101" y="138"/>
                  <a:pt x="99" y="132"/>
                  <a:pt x="98" y="125"/>
                </a:cubicBezTo>
                <a:cubicBezTo>
                  <a:pt x="94" y="134"/>
                  <a:pt x="88" y="140"/>
                  <a:pt x="80" y="145"/>
                </a:cubicBezTo>
                <a:cubicBezTo>
                  <a:pt x="72" y="150"/>
                  <a:pt x="63" y="153"/>
                  <a:pt x="54" y="153"/>
                </a:cubicBezTo>
                <a:cubicBezTo>
                  <a:pt x="46" y="153"/>
                  <a:pt x="37" y="152"/>
                  <a:pt x="29" y="149"/>
                </a:cubicBezTo>
                <a:cubicBezTo>
                  <a:pt x="21" y="147"/>
                  <a:pt x="14" y="143"/>
                  <a:pt x="8" y="137"/>
                </a:cubicBezTo>
                <a:cubicBezTo>
                  <a:pt x="3" y="132"/>
                  <a:pt x="0" y="125"/>
                  <a:pt x="0" y="116"/>
                </a:cubicBezTo>
                <a:close/>
                <a:moveTo>
                  <a:pt x="27" y="116"/>
                </a:moveTo>
                <a:cubicBezTo>
                  <a:pt x="27" y="124"/>
                  <a:pt x="30" y="131"/>
                  <a:pt x="36" y="136"/>
                </a:cubicBezTo>
                <a:cubicBezTo>
                  <a:pt x="42" y="142"/>
                  <a:pt x="49" y="144"/>
                  <a:pt x="56" y="144"/>
                </a:cubicBezTo>
                <a:cubicBezTo>
                  <a:pt x="64" y="144"/>
                  <a:pt x="70" y="142"/>
                  <a:pt x="76" y="139"/>
                </a:cubicBezTo>
                <a:cubicBezTo>
                  <a:pt x="82" y="135"/>
                  <a:pt x="86" y="130"/>
                  <a:pt x="90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5" y="70"/>
                  <a:pt x="75" y="72"/>
                  <a:pt x="64" y="75"/>
                </a:cubicBezTo>
                <a:cubicBezTo>
                  <a:pt x="54" y="78"/>
                  <a:pt x="45" y="83"/>
                  <a:pt x="38" y="91"/>
                </a:cubicBezTo>
                <a:cubicBezTo>
                  <a:pt x="31" y="98"/>
                  <a:pt x="27" y="106"/>
                  <a:pt x="27" y="116"/>
                </a:cubicBezTo>
                <a:close/>
                <a:moveTo>
                  <a:pt x="27" y="116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" name="Freeform 306"/>
          <p:cNvSpPr>
            <a:spLocks noEditPoints="1"/>
          </p:cNvSpPr>
          <p:nvPr/>
        </p:nvSpPr>
        <p:spPr bwMode="auto">
          <a:xfrm>
            <a:off x="10698163" y="4273551"/>
            <a:ext cx="119063" cy="174625"/>
          </a:xfrm>
          <a:custGeom>
            <a:avLst/>
            <a:gdLst>
              <a:gd name="T0" fmla="*/ 8 w 152"/>
              <a:gd name="T1" fmla="*/ 156 h 220"/>
              <a:gd name="T2" fmla="*/ 18 w 152"/>
              <a:gd name="T3" fmla="*/ 131 h 220"/>
              <a:gd name="T4" fmla="*/ 25 w 152"/>
              <a:gd name="T5" fmla="*/ 87 h 220"/>
              <a:gd name="T6" fmla="*/ 14 w 152"/>
              <a:gd name="T7" fmla="*/ 33 h 220"/>
              <a:gd name="T8" fmla="*/ 44 w 152"/>
              <a:gd name="T9" fmla="*/ 7 h 220"/>
              <a:gd name="T10" fmla="*/ 100 w 152"/>
              <a:gd name="T11" fmla="*/ 15 h 220"/>
              <a:gd name="T12" fmla="*/ 135 w 152"/>
              <a:gd name="T13" fmla="*/ 0 h 220"/>
              <a:gd name="T14" fmla="*/ 152 w 152"/>
              <a:gd name="T15" fmla="*/ 18 h 220"/>
              <a:gd name="T16" fmla="*/ 141 w 152"/>
              <a:gd name="T17" fmla="*/ 28 h 220"/>
              <a:gd name="T18" fmla="*/ 131 w 152"/>
              <a:gd name="T19" fmla="*/ 18 h 220"/>
              <a:gd name="T20" fmla="*/ 105 w 152"/>
              <a:gd name="T21" fmla="*/ 21 h 220"/>
              <a:gd name="T22" fmla="*/ 119 w 152"/>
              <a:gd name="T23" fmla="*/ 53 h 220"/>
              <a:gd name="T24" fmla="*/ 90 w 152"/>
              <a:gd name="T25" fmla="*/ 96 h 220"/>
              <a:gd name="T26" fmla="*/ 31 w 152"/>
              <a:gd name="T27" fmla="*/ 92 h 220"/>
              <a:gd name="T28" fmla="*/ 32 w 152"/>
              <a:gd name="T29" fmla="*/ 122 h 220"/>
              <a:gd name="T30" fmla="*/ 74 w 152"/>
              <a:gd name="T31" fmla="*/ 129 h 220"/>
              <a:gd name="T32" fmla="*/ 136 w 152"/>
              <a:gd name="T33" fmla="*/ 147 h 220"/>
              <a:gd name="T34" fmla="*/ 135 w 152"/>
              <a:gd name="T35" fmla="*/ 201 h 220"/>
              <a:gd name="T36" fmla="*/ 73 w 152"/>
              <a:gd name="T37" fmla="*/ 220 h 220"/>
              <a:gd name="T38" fmla="*/ 12 w 152"/>
              <a:gd name="T39" fmla="*/ 201 h 220"/>
              <a:gd name="T40" fmla="*/ 18 w 152"/>
              <a:gd name="T41" fmla="*/ 177 h 220"/>
              <a:gd name="T42" fmla="*/ 49 w 152"/>
              <a:gd name="T43" fmla="*/ 207 h 220"/>
              <a:gd name="T44" fmla="*/ 97 w 152"/>
              <a:gd name="T45" fmla="*/ 207 h 220"/>
              <a:gd name="T46" fmla="*/ 128 w 152"/>
              <a:gd name="T47" fmla="*/ 177 h 220"/>
              <a:gd name="T48" fmla="*/ 74 w 152"/>
              <a:gd name="T49" fmla="*/ 150 h 220"/>
              <a:gd name="T50" fmla="*/ 32 w 152"/>
              <a:gd name="T51" fmla="*/ 153 h 220"/>
              <a:gd name="T52" fmla="*/ 18 w 152"/>
              <a:gd name="T53" fmla="*/ 177 h 220"/>
              <a:gd name="T54" fmla="*/ 92 w 152"/>
              <a:gd name="T55" fmla="*/ 53 h 220"/>
              <a:gd name="T56" fmla="*/ 64 w 152"/>
              <a:gd name="T57" fmla="*/ 13 h 220"/>
              <a:gd name="T58" fmla="*/ 36 w 152"/>
              <a:gd name="T59" fmla="*/ 53 h 220"/>
              <a:gd name="T60" fmla="*/ 47 w 152"/>
              <a:gd name="T61" fmla="*/ 88 h 220"/>
              <a:gd name="T62" fmla="*/ 64 w 152"/>
              <a:gd name="T63" fmla="*/ 93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220">
                <a:moveTo>
                  <a:pt x="0" y="177"/>
                </a:moveTo>
                <a:cubicBezTo>
                  <a:pt x="0" y="169"/>
                  <a:pt x="2" y="162"/>
                  <a:pt x="8" y="156"/>
                </a:cubicBezTo>
                <a:cubicBezTo>
                  <a:pt x="14" y="150"/>
                  <a:pt x="21" y="146"/>
                  <a:pt x="29" y="144"/>
                </a:cubicBezTo>
                <a:cubicBezTo>
                  <a:pt x="24" y="140"/>
                  <a:pt x="21" y="136"/>
                  <a:pt x="18" y="131"/>
                </a:cubicBezTo>
                <a:cubicBezTo>
                  <a:pt x="16" y="126"/>
                  <a:pt x="15" y="121"/>
                  <a:pt x="15" y="115"/>
                </a:cubicBezTo>
                <a:cubicBezTo>
                  <a:pt x="15" y="105"/>
                  <a:pt x="18" y="95"/>
                  <a:pt x="25" y="87"/>
                </a:cubicBezTo>
                <a:cubicBezTo>
                  <a:pt x="14" y="77"/>
                  <a:pt x="9" y="66"/>
                  <a:pt x="9" y="53"/>
                </a:cubicBezTo>
                <a:cubicBezTo>
                  <a:pt x="9" y="46"/>
                  <a:pt x="11" y="39"/>
                  <a:pt x="14" y="33"/>
                </a:cubicBezTo>
                <a:cubicBezTo>
                  <a:pt x="17" y="27"/>
                  <a:pt x="21" y="22"/>
                  <a:pt x="26" y="18"/>
                </a:cubicBezTo>
                <a:cubicBezTo>
                  <a:pt x="32" y="13"/>
                  <a:pt x="38" y="10"/>
                  <a:pt x="44" y="7"/>
                </a:cubicBezTo>
                <a:cubicBezTo>
                  <a:pt x="51" y="5"/>
                  <a:pt x="57" y="4"/>
                  <a:pt x="64" y="4"/>
                </a:cubicBezTo>
                <a:cubicBezTo>
                  <a:pt x="77" y="4"/>
                  <a:pt x="89" y="8"/>
                  <a:pt x="100" y="15"/>
                </a:cubicBezTo>
                <a:cubicBezTo>
                  <a:pt x="104" y="11"/>
                  <a:pt x="110" y="7"/>
                  <a:pt x="116" y="4"/>
                </a:cubicBezTo>
                <a:cubicBezTo>
                  <a:pt x="122" y="2"/>
                  <a:pt x="129" y="0"/>
                  <a:pt x="135" y="0"/>
                </a:cubicBezTo>
                <a:cubicBezTo>
                  <a:pt x="140" y="0"/>
                  <a:pt x="144" y="2"/>
                  <a:pt x="147" y="5"/>
                </a:cubicBezTo>
                <a:cubicBezTo>
                  <a:pt x="150" y="9"/>
                  <a:pt x="152" y="13"/>
                  <a:pt x="152" y="18"/>
                </a:cubicBezTo>
                <a:cubicBezTo>
                  <a:pt x="152" y="20"/>
                  <a:pt x="151" y="22"/>
                  <a:pt x="149" y="25"/>
                </a:cubicBezTo>
                <a:cubicBezTo>
                  <a:pt x="147" y="27"/>
                  <a:pt x="144" y="28"/>
                  <a:pt x="141" y="28"/>
                </a:cubicBezTo>
                <a:cubicBezTo>
                  <a:pt x="139" y="28"/>
                  <a:pt x="136" y="27"/>
                  <a:pt x="134" y="25"/>
                </a:cubicBezTo>
                <a:cubicBezTo>
                  <a:pt x="132" y="22"/>
                  <a:pt x="131" y="20"/>
                  <a:pt x="131" y="18"/>
                </a:cubicBezTo>
                <a:cubicBezTo>
                  <a:pt x="131" y="13"/>
                  <a:pt x="132" y="11"/>
                  <a:pt x="135" y="9"/>
                </a:cubicBezTo>
                <a:cubicBezTo>
                  <a:pt x="124" y="9"/>
                  <a:pt x="114" y="13"/>
                  <a:pt x="105" y="21"/>
                </a:cubicBezTo>
                <a:cubicBezTo>
                  <a:pt x="109" y="25"/>
                  <a:pt x="113" y="30"/>
                  <a:pt x="115" y="36"/>
                </a:cubicBezTo>
                <a:cubicBezTo>
                  <a:pt x="118" y="41"/>
                  <a:pt x="119" y="47"/>
                  <a:pt x="119" y="53"/>
                </a:cubicBezTo>
                <a:cubicBezTo>
                  <a:pt x="119" y="62"/>
                  <a:pt x="116" y="71"/>
                  <a:pt x="111" y="78"/>
                </a:cubicBezTo>
                <a:cubicBezTo>
                  <a:pt x="106" y="86"/>
                  <a:pt x="99" y="92"/>
                  <a:pt x="90" y="96"/>
                </a:cubicBezTo>
                <a:cubicBezTo>
                  <a:pt x="82" y="100"/>
                  <a:pt x="73" y="102"/>
                  <a:pt x="64" y="102"/>
                </a:cubicBezTo>
                <a:cubicBezTo>
                  <a:pt x="52" y="102"/>
                  <a:pt x="41" y="99"/>
                  <a:pt x="31" y="92"/>
                </a:cubicBezTo>
                <a:cubicBezTo>
                  <a:pt x="28" y="97"/>
                  <a:pt x="26" y="102"/>
                  <a:pt x="26" y="107"/>
                </a:cubicBezTo>
                <a:cubicBezTo>
                  <a:pt x="26" y="113"/>
                  <a:pt x="28" y="118"/>
                  <a:pt x="32" y="122"/>
                </a:cubicBezTo>
                <a:cubicBezTo>
                  <a:pt x="36" y="127"/>
                  <a:pt x="41" y="129"/>
                  <a:pt x="46" y="129"/>
                </a:cubicBezTo>
                <a:lnTo>
                  <a:pt x="74" y="129"/>
                </a:lnTo>
                <a:cubicBezTo>
                  <a:pt x="87" y="129"/>
                  <a:pt x="99" y="130"/>
                  <a:pt x="110" y="132"/>
                </a:cubicBezTo>
                <a:cubicBezTo>
                  <a:pt x="120" y="135"/>
                  <a:pt x="129" y="140"/>
                  <a:pt x="136" y="147"/>
                </a:cubicBezTo>
                <a:cubicBezTo>
                  <a:pt x="144" y="154"/>
                  <a:pt x="147" y="164"/>
                  <a:pt x="147" y="177"/>
                </a:cubicBezTo>
                <a:cubicBezTo>
                  <a:pt x="147" y="187"/>
                  <a:pt x="143" y="195"/>
                  <a:pt x="135" y="201"/>
                </a:cubicBezTo>
                <a:cubicBezTo>
                  <a:pt x="126" y="208"/>
                  <a:pt x="117" y="213"/>
                  <a:pt x="105" y="215"/>
                </a:cubicBezTo>
                <a:cubicBezTo>
                  <a:pt x="94" y="218"/>
                  <a:pt x="83" y="220"/>
                  <a:pt x="73" y="220"/>
                </a:cubicBezTo>
                <a:cubicBezTo>
                  <a:pt x="64" y="220"/>
                  <a:pt x="53" y="218"/>
                  <a:pt x="41" y="215"/>
                </a:cubicBezTo>
                <a:cubicBezTo>
                  <a:pt x="30" y="213"/>
                  <a:pt x="20" y="208"/>
                  <a:pt x="12" y="201"/>
                </a:cubicBezTo>
                <a:cubicBezTo>
                  <a:pt x="4" y="195"/>
                  <a:pt x="0" y="187"/>
                  <a:pt x="0" y="177"/>
                </a:cubicBezTo>
                <a:close/>
                <a:moveTo>
                  <a:pt x="18" y="177"/>
                </a:moveTo>
                <a:cubicBezTo>
                  <a:pt x="18" y="185"/>
                  <a:pt x="21" y="191"/>
                  <a:pt x="27" y="196"/>
                </a:cubicBezTo>
                <a:cubicBezTo>
                  <a:pt x="33" y="201"/>
                  <a:pt x="41" y="205"/>
                  <a:pt x="49" y="207"/>
                </a:cubicBezTo>
                <a:cubicBezTo>
                  <a:pt x="58" y="210"/>
                  <a:pt x="66" y="211"/>
                  <a:pt x="73" y="211"/>
                </a:cubicBezTo>
                <a:cubicBezTo>
                  <a:pt x="81" y="211"/>
                  <a:pt x="89" y="210"/>
                  <a:pt x="97" y="207"/>
                </a:cubicBezTo>
                <a:cubicBezTo>
                  <a:pt x="106" y="205"/>
                  <a:pt x="113" y="201"/>
                  <a:pt x="119" y="196"/>
                </a:cubicBezTo>
                <a:cubicBezTo>
                  <a:pt x="125" y="191"/>
                  <a:pt x="128" y="185"/>
                  <a:pt x="128" y="177"/>
                </a:cubicBezTo>
                <a:cubicBezTo>
                  <a:pt x="128" y="166"/>
                  <a:pt x="123" y="158"/>
                  <a:pt x="113" y="155"/>
                </a:cubicBezTo>
                <a:cubicBezTo>
                  <a:pt x="102" y="151"/>
                  <a:pt x="89" y="150"/>
                  <a:pt x="74" y="150"/>
                </a:cubicBezTo>
                <a:lnTo>
                  <a:pt x="46" y="150"/>
                </a:lnTo>
                <a:cubicBezTo>
                  <a:pt x="41" y="150"/>
                  <a:pt x="37" y="151"/>
                  <a:pt x="32" y="153"/>
                </a:cubicBezTo>
                <a:cubicBezTo>
                  <a:pt x="28" y="156"/>
                  <a:pt x="25" y="159"/>
                  <a:pt x="22" y="163"/>
                </a:cubicBezTo>
                <a:cubicBezTo>
                  <a:pt x="20" y="168"/>
                  <a:pt x="18" y="172"/>
                  <a:pt x="18" y="177"/>
                </a:cubicBezTo>
                <a:close/>
                <a:moveTo>
                  <a:pt x="64" y="93"/>
                </a:moveTo>
                <a:cubicBezTo>
                  <a:pt x="83" y="93"/>
                  <a:pt x="92" y="80"/>
                  <a:pt x="92" y="53"/>
                </a:cubicBezTo>
                <a:cubicBezTo>
                  <a:pt x="92" y="41"/>
                  <a:pt x="90" y="32"/>
                  <a:pt x="86" y="24"/>
                </a:cubicBezTo>
                <a:cubicBezTo>
                  <a:pt x="82" y="17"/>
                  <a:pt x="75" y="13"/>
                  <a:pt x="64" y="13"/>
                </a:cubicBezTo>
                <a:cubicBezTo>
                  <a:pt x="53" y="13"/>
                  <a:pt x="46" y="17"/>
                  <a:pt x="42" y="24"/>
                </a:cubicBezTo>
                <a:cubicBezTo>
                  <a:pt x="38" y="32"/>
                  <a:pt x="36" y="41"/>
                  <a:pt x="36" y="53"/>
                </a:cubicBezTo>
                <a:cubicBezTo>
                  <a:pt x="36" y="60"/>
                  <a:pt x="37" y="67"/>
                  <a:pt x="38" y="73"/>
                </a:cubicBezTo>
                <a:cubicBezTo>
                  <a:pt x="40" y="79"/>
                  <a:pt x="42" y="84"/>
                  <a:pt x="47" y="88"/>
                </a:cubicBezTo>
                <a:cubicBezTo>
                  <a:pt x="51" y="91"/>
                  <a:pt x="57" y="93"/>
                  <a:pt x="64" y="93"/>
                </a:cubicBezTo>
                <a:close/>
                <a:moveTo>
                  <a:pt x="64" y="93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" name="Freeform 307"/>
          <p:cNvSpPr>
            <a:spLocks noEditPoints="1"/>
          </p:cNvSpPr>
          <p:nvPr/>
        </p:nvSpPr>
        <p:spPr bwMode="auto">
          <a:xfrm>
            <a:off x="10828338" y="4276726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9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6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7 w 169"/>
              <a:gd name="T25" fmla="*/ 0 h 147"/>
              <a:gd name="T26" fmla="*/ 132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1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3 w 169"/>
              <a:gd name="T39" fmla="*/ 147 h 147"/>
              <a:gd name="T40" fmla="*/ 93 w 169"/>
              <a:gd name="T41" fmla="*/ 135 h 147"/>
              <a:gd name="T42" fmla="*/ 111 w 169"/>
              <a:gd name="T43" fmla="*/ 134 h 147"/>
              <a:gd name="T44" fmla="*/ 119 w 169"/>
              <a:gd name="T45" fmla="*/ 125 h 147"/>
              <a:gd name="T46" fmla="*/ 119 w 169"/>
              <a:gd name="T47" fmla="*/ 46 h 147"/>
              <a:gd name="T48" fmla="*/ 114 w 169"/>
              <a:gd name="T49" fmla="*/ 19 h 147"/>
              <a:gd name="T50" fmla="*/ 95 w 169"/>
              <a:gd name="T51" fmla="*/ 8 h 147"/>
              <a:gd name="T52" fmla="*/ 63 w 169"/>
              <a:gd name="T53" fmla="*/ 24 h 147"/>
              <a:gd name="T54" fmla="*/ 51 w 169"/>
              <a:gd name="T55" fmla="*/ 59 h 147"/>
              <a:gd name="T56" fmla="*/ 51 w 169"/>
              <a:gd name="T57" fmla="*/ 125 h 147"/>
              <a:gd name="T58" fmla="*/ 58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3" y="23"/>
                  <a:pt x="59" y="15"/>
                  <a:pt x="68" y="9"/>
                </a:cubicBezTo>
                <a:cubicBezTo>
                  <a:pt x="77" y="3"/>
                  <a:pt x="86" y="0"/>
                  <a:pt x="97" y="0"/>
                </a:cubicBezTo>
                <a:cubicBezTo>
                  <a:pt x="112" y="0"/>
                  <a:pt x="124" y="4"/>
                  <a:pt x="132" y="11"/>
                </a:cubicBezTo>
                <a:cubicBezTo>
                  <a:pt x="139" y="18"/>
                  <a:pt x="143" y="30"/>
                  <a:pt x="143" y="45"/>
                </a:cubicBezTo>
                <a:lnTo>
                  <a:pt x="143" y="125"/>
                </a:lnTo>
                <a:cubicBezTo>
                  <a:pt x="143" y="129"/>
                  <a:pt x="146" y="132"/>
                  <a:pt x="151" y="134"/>
                </a:cubicBezTo>
                <a:cubicBezTo>
                  <a:pt x="155" y="135"/>
                  <a:pt x="162" y="135"/>
                  <a:pt x="169" y="135"/>
                </a:cubicBezTo>
                <a:lnTo>
                  <a:pt x="169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0" y="135"/>
                  <a:pt x="107" y="135"/>
                  <a:pt x="111" y="134"/>
                </a:cubicBezTo>
                <a:cubicBezTo>
                  <a:pt x="116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7" y="26"/>
                  <a:pt x="114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1" y="14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" name="Freeform 308"/>
          <p:cNvSpPr>
            <a:spLocks noEditPoints="1"/>
          </p:cNvSpPr>
          <p:nvPr/>
        </p:nvSpPr>
        <p:spPr bwMode="auto">
          <a:xfrm>
            <a:off x="10972800" y="4216401"/>
            <a:ext cx="57150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8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1 w 73"/>
              <a:gd name="T13" fmla="*/ 91 h 223"/>
              <a:gd name="T14" fmla="*/ 1 w 73"/>
              <a:gd name="T15" fmla="*/ 79 h 223"/>
              <a:gd name="T16" fmla="*/ 49 w 73"/>
              <a:gd name="T17" fmla="*/ 76 h 223"/>
              <a:gd name="T18" fmla="*/ 49 w 73"/>
              <a:gd name="T19" fmla="*/ 201 h 223"/>
              <a:gd name="T20" fmla="*/ 55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19 w 73"/>
              <a:gd name="T31" fmla="*/ 6 h 223"/>
              <a:gd name="T32" fmla="*/ 32 w 73"/>
              <a:gd name="T33" fmla="*/ 0 h 223"/>
              <a:gd name="T34" fmla="*/ 41 w 73"/>
              <a:gd name="T35" fmla="*/ 3 h 223"/>
              <a:gd name="T36" fmla="*/ 48 w 73"/>
              <a:gd name="T37" fmla="*/ 9 h 223"/>
              <a:gd name="T38" fmla="*/ 50 w 73"/>
              <a:gd name="T39" fmla="*/ 18 h 223"/>
              <a:gd name="T40" fmla="*/ 45 w 73"/>
              <a:gd name="T41" fmla="*/ 31 h 223"/>
              <a:gd name="T42" fmla="*/ 32 w 73"/>
              <a:gd name="T43" fmla="*/ 37 h 223"/>
              <a:gd name="T44" fmla="*/ 19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7" y="211"/>
                  <a:pt x="13" y="211"/>
                  <a:pt x="18" y="210"/>
                </a:cubicBezTo>
                <a:cubicBezTo>
                  <a:pt x="23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7" y="92"/>
                  <a:pt x="11" y="91"/>
                  <a:pt x="1" y="91"/>
                </a:cubicBezTo>
                <a:lnTo>
                  <a:pt x="1" y="79"/>
                </a:lnTo>
                <a:lnTo>
                  <a:pt x="49" y="76"/>
                </a:lnTo>
                <a:lnTo>
                  <a:pt x="49" y="201"/>
                </a:lnTo>
                <a:cubicBezTo>
                  <a:pt x="49" y="205"/>
                  <a:pt x="51" y="208"/>
                  <a:pt x="55" y="210"/>
                </a:cubicBezTo>
                <a:cubicBezTo>
                  <a:pt x="60" y="211"/>
                  <a:pt x="65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19" y="6"/>
                </a:cubicBezTo>
                <a:cubicBezTo>
                  <a:pt x="23" y="2"/>
                  <a:pt x="27" y="0"/>
                  <a:pt x="32" y="0"/>
                </a:cubicBezTo>
                <a:cubicBezTo>
                  <a:pt x="35" y="0"/>
                  <a:pt x="38" y="1"/>
                  <a:pt x="41" y="3"/>
                </a:cubicBezTo>
                <a:cubicBezTo>
                  <a:pt x="44" y="4"/>
                  <a:pt x="47" y="6"/>
                  <a:pt x="48" y="9"/>
                </a:cubicBezTo>
                <a:cubicBezTo>
                  <a:pt x="50" y="12"/>
                  <a:pt x="50" y="15"/>
                  <a:pt x="50" y="18"/>
                </a:cubicBezTo>
                <a:cubicBezTo>
                  <a:pt x="50" y="23"/>
                  <a:pt x="49" y="28"/>
                  <a:pt x="45" y="31"/>
                </a:cubicBezTo>
                <a:cubicBezTo>
                  <a:pt x="41" y="35"/>
                  <a:pt x="37" y="37"/>
                  <a:pt x="32" y="37"/>
                </a:cubicBezTo>
                <a:cubicBezTo>
                  <a:pt x="27" y="37"/>
                  <a:pt x="23" y="35"/>
                  <a:pt x="19" y="31"/>
                </a:cubicBezTo>
                <a:cubicBezTo>
                  <a:pt x="16" y="28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309"/>
          <p:cNvSpPr>
            <a:spLocks noEditPoints="1"/>
          </p:cNvSpPr>
          <p:nvPr/>
        </p:nvSpPr>
        <p:spPr bwMode="auto">
          <a:xfrm>
            <a:off x="11044238" y="4208463"/>
            <a:ext cx="131763" cy="184150"/>
          </a:xfrm>
          <a:custGeom>
            <a:avLst/>
            <a:gdLst>
              <a:gd name="T0" fmla="*/ 0 w 167"/>
              <a:gd name="T1" fmla="*/ 235 h 235"/>
              <a:gd name="T2" fmla="*/ 0 w 167"/>
              <a:gd name="T3" fmla="*/ 223 h 235"/>
              <a:gd name="T4" fmla="*/ 18 w 167"/>
              <a:gd name="T5" fmla="*/ 222 h 235"/>
              <a:gd name="T6" fmla="*/ 26 w 167"/>
              <a:gd name="T7" fmla="*/ 213 h 235"/>
              <a:gd name="T8" fmla="*/ 26 w 167"/>
              <a:gd name="T9" fmla="*/ 103 h 235"/>
              <a:gd name="T10" fmla="*/ 0 w 167"/>
              <a:gd name="T11" fmla="*/ 103 h 235"/>
              <a:gd name="T12" fmla="*/ 0 w 167"/>
              <a:gd name="T13" fmla="*/ 91 h 235"/>
              <a:gd name="T14" fmla="*/ 26 w 167"/>
              <a:gd name="T15" fmla="*/ 91 h 235"/>
              <a:gd name="T16" fmla="*/ 26 w 167"/>
              <a:gd name="T17" fmla="*/ 52 h 235"/>
              <a:gd name="T18" fmla="*/ 33 w 167"/>
              <a:gd name="T19" fmla="*/ 29 h 235"/>
              <a:gd name="T20" fmla="*/ 51 w 167"/>
              <a:gd name="T21" fmla="*/ 13 h 235"/>
              <a:gd name="T22" fmla="*/ 76 w 167"/>
              <a:gd name="T23" fmla="*/ 3 h 235"/>
              <a:gd name="T24" fmla="*/ 100 w 167"/>
              <a:gd name="T25" fmla="*/ 0 h 235"/>
              <a:gd name="T26" fmla="*/ 120 w 167"/>
              <a:gd name="T27" fmla="*/ 4 h 235"/>
              <a:gd name="T28" fmla="*/ 135 w 167"/>
              <a:gd name="T29" fmla="*/ 16 h 235"/>
              <a:gd name="T30" fmla="*/ 141 w 167"/>
              <a:gd name="T31" fmla="*/ 34 h 235"/>
              <a:gd name="T32" fmla="*/ 136 w 167"/>
              <a:gd name="T33" fmla="*/ 46 h 235"/>
              <a:gd name="T34" fmla="*/ 125 w 167"/>
              <a:gd name="T35" fmla="*/ 50 h 235"/>
              <a:gd name="T36" fmla="*/ 114 w 167"/>
              <a:gd name="T37" fmla="*/ 46 h 235"/>
              <a:gd name="T38" fmla="*/ 109 w 167"/>
              <a:gd name="T39" fmla="*/ 34 h 235"/>
              <a:gd name="T40" fmla="*/ 114 w 167"/>
              <a:gd name="T41" fmla="*/ 23 h 235"/>
              <a:gd name="T42" fmla="*/ 124 w 167"/>
              <a:gd name="T43" fmla="*/ 18 h 235"/>
              <a:gd name="T44" fmla="*/ 97 w 167"/>
              <a:gd name="T45" fmla="*/ 9 h 235"/>
              <a:gd name="T46" fmla="*/ 74 w 167"/>
              <a:gd name="T47" fmla="*/ 14 h 235"/>
              <a:gd name="T48" fmla="*/ 55 w 167"/>
              <a:gd name="T49" fmla="*/ 30 h 235"/>
              <a:gd name="T50" fmla="*/ 48 w 167"/>
              <a:gd name="T51" fmla="*/ 52 h 235"/>
              <a:gd name="T52" fmla="*/ 48 w 167"/>
              <a:gd name="T53" fmla="*/ 91 h 235"/>
              <a:gd name="T54" fmla="*/ 92 w 167"/>
              <a:gd name="T55" fmla="*/ 91 h 235"/>
              <a:gd name="T56" fmla="*/ 142 w 167"/>
              <a:gd name="T57" fmla="*/ 87 h 235"/>
              <a:gd name="T58" fmla="*/ 142 w 167"/>
              <a:gd name="T59" fmla="*/ 213 h 235"/>
              <a:gd name="T60" fmla="*/ 149 w 167"/>
              <a:gd name="T61" fmla="*/ 222 h 235"/>
              <a:gd name="T62" fmla="*/ 167 w 167"/>
              <a:gd name="T63" fmla="*/ 223 h 235"/>
              <a:gd name="T64" fmla="*/ 167 w 167"/>
              <a:gd name="T65" fmla="*/ 235 h 235"/>
              <a:gd name="T66" fmla="*/ 92 w 167"/>
              <a:gd name="T67" fmla="*/ 235 h 235"/>
              <a:gd name="T68" fmla="*/ 92 w 167"/>
              <a:gd name="T69" fmla="*/ 223 h 235"/>
              <a:gd name="T70" fmla="*/ 111 w 167"/>
              <a:gd name="T71" fmla="*/ 222 h 235"/>
              <a:gd name="T72" fmla="*/ 118 w 167"/>
              <a:gd name="T73" fmla="*/ 213 h 235"/>
              <a:gd name="T74" fmla="*/ 118 w 167"/>
              <a:gd name="T75" fmla="*/ 121 h 235"/>
              <a:gd name="T76" fmla="*/ 117 w 167"/>
              <a:gd name="T77" fmla="*/ 111 h 235"/>
              <a:gd name="T78" fmla="*/ 114 w 167"/>
              <a:gd name="T79" fmla="*/ 106 h 235"/>
              <a:gd name="T80" fmla="*/ 105 w 167"/>
              <a:gd name="T81" fmla="*/ 103 h 235"/>
              <a:gd name="T82" fmla="*/ 49 w 167"/>
              <a:gd name="T83" fmla="*/ 103 h 235"/>
              <a:gd name="T84" fmla="*/ 49 w 167"/>
              <a:gd name="T85" fmla="*/ 213 h 235"/>
              <a:gd name="T86" fmla="*/ 57 w 167"/>
              <a:gd name="T87" fmla="*/ 222 h 235"/>
              <a:gd name="T88" fmla="*/ 75 w 167"/>
              <a:gd name="T89" fmla="*/ 223 h 235"/>
              <a:gd name="T90" fmla="*/ 75 w 167"/>
              <a:gd name="T91" fmla="*/ 235 h 235"/>
              <a:gd name="T92" fmla="*/ 0 w 167"/>
              <a:gd name="T93" fmla="*/ 235 h 235"/>
              <a:gd name="T94" fmla="*/ 0 w 167"/>
              <a:gd name="T95" fmla="*/ 23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7" h="235">
                <a:moveTo>
                  <a:pt x="0" y="235"/>
                </a:moveTo>
                <a:lnTo>
                  <a:pt x="0" y="223"/>
                </a:lnTo>
                <a:cubicBezTo>
                  <a:pt x="7" y="223"/>
                  <a:pt x="14" y="223"/>
                  <a:pt x="18" y="222"/>
                </a:cubicBezTo>
                <a:cubicBezTo>
                  <a:pt x="23" y="220"/>
                  <a:pt x="26" y="217"/>
                  <a:pt x="26" y="213"/>
                </a:cubicBezTo>
                <a:lnTo>
                  <a:pt x="26" y="103"/>
                </a:lnTo>
                <a:lnTo>
                  <a:pt x="0" y="103"/>
                </a:lnTo>
                <a:lnTo>
                  <a:pt x="0" y="91"/>
                </a:lnTo>
                <a:lnTo>
                  <a:pt x="26" y="91"/>
                </a:lnTo>
                <a:lnTo>
                  <a:pt x="26" y="52"/>
                </a:lnTo>
                <a:cubicBezTo>
                  <a:pt x="26" y="43"/>
                  <a:pt x="28" y="36"/>
                  <a:pt x="33" y="29"/>
                </a:cubicBezTo>
                <a:cubicBezTo>
                  <a:pt x="38" y="23"/>
                  <a:pt x="44" y="17"/>
                  <a:pt x="51" y="13"/>
                </a:cubicBezTo>
                <a:cubicBezTo>
                  <a:pt x="59" y="9"/>
                  <a:pt x="67" y="5"/>
                  <a:pt x="76" y="3"/>
                </a:cubicBezTo>
                <a:cubicBezTo>
                  <a:pt x="84" y="1"/>
                  <a:pt x="92" y="0"/>
                  <a:pt x="100" y="0"/>
                </a:cubicBezTo>
                <a:cubicBezTo>
                  <a:pt x="107" y="0"/>
                  <a:pt x="113" y="1"/>
                  <a:pt x="120" y="4"/>
                </a:cubicBezTo>
                <a:cubicBezTo>
                  <a:pt x="126" y="7"/>
                  <a:pt x="131" y="11"/>
                  <a:pt x="135" y="16"/>
                </a:cubicBezTo>
                <a:cubicBezTo>
                  <a:pt x="139" y="22"/>
                  <a:pt x="141" y="28"/>
                  <a:pt x="141" y="34"/>
                </a:cubicBezTo>
                <a:cubicBezTo>
                  <a:pt x="141" y="39"/>
                  <a:pt x="140" y="43"/>
                  <a:pt x="136" y="46"/>
                </a:cubicBezTo>
                <a:cubicBezTo>
                  <a:pt x="133" y="49"/>
                  <a:pt x="130" y="50"/>
                  <a:pt x="125" y="50"/>
                </a:cubicBezTo>
                <a:cubicBezTo>
                  <a:pt x="120" y="50"/>
                  <a:pt x="117" y="49"/>
                  <a:pt x="114" y="46"/>
                </a:cubicBezTo>
                <a:cubicBezTo>
                  <a:pt x="111" y="43"/>
                  <a:pt x="109" y="39"/>
                  <a:pt x="109" y="34"/>
                </a:cubicBezTo>
                <a:cubicBezTo>
                  <a:pt x="109" y="30"/>
                  <a:pt x="111" y="27"/>
                  <a:pt x="114" y="23"/>
                </a:cubicBezTo>
                <a:cubicBezTo>
                  <a:pt x="116" y="20"/>
                  <a:pt x="120" y="18"/>
                  <a:pt x="124" y="18"/>
                </a:cubicBezTo>
                <a:cubicBezTo>
                  <a:pt x="117" y="12"/>
                  <a:pt x="108" y="9"/>
                  <a:pt x="97" y="9"/>
                </a:cubicBezTo>
                <a:cubicBezTo>
                  <a:pt x="90" y="9"/>
                  <a:pt x="82" y="11"/>
                  <a:pt x="74" y="14"/>
                </a:cubicBezTo>
                <a:cubicBezTo>
                  <a:pt x="66" y="18"/>
                  <a:pt x="60" y="23"/>
                  <a:pt x="55" y="30"/>
                </a:cubicBezTo>
                <a:cubicBezTo>
                  <a:pt x="51" y="37"/>
                  <a:pt x="48" y="44"/>
                  <a:pt x="48" y="52"/>
                </a:cubicBezTo>
                <a:lnTo>
                  <a:pt x="48" y="91"/>
                </a:lnTo>
                <a:lnTo>
                  <a:pt x="92" y="91"/>
                </a:lnTo>
                <a:lnTo>
                  <a:pt x="142" y="87"/>
                </a:lnTo>
                <a:lnTo>
                  <a:pt x="142" y="213"/>
                </a:lnTo>
                <a:cubicBezTo>
                  <a:pt x="142" y="217"/>
                  <a:pt x="144" y="220"/>
                  <a:pt x="149" y="222"/>
                </a:cubicBezTo>
                <a:cubicBezTo>
                  <a:pt x="154" y="223"/>
                  <a:pt x="160" y="223"/>
                  <a:pt x="167" y="223"/>
                </a:cubicBezTo>
                <a:lnTo>
                  <a:pt x="167" y="235"/>
                </a:lnTo>
                <a:lnTo>
                  <a:pt x="92" y="235"/>
                </a:lnTo>
                <a:lnTo>
                  <a:pt x="92" y="223"/>
                </a:lnTo>
                <a:cubicBezTo>
                  <a:pt x="100" y="223"/>
                  <a:pt x="106" y="223"/>
                  <a:pt x="111" y="222"/>
                </a:cubicBezTo>
                <a:cubicBezTo>
                  <a:pt x="116" y="220"/>
                  <a:pt x="118" y="217"/>
                  <a:pt x="118" y="213"/>
                </a:cubicBezTo>
                <a:lnTo>
                  <a:pt x="118" y="121"/>
                </a:lnTo>
                <a:cubicBezTo>
                  <a:pt x="118" y="117"/>
                  <a:pt x="118" y="113"/>
                  <a:pt x="117" y="111"/>
                </a:cubicBezTo>
                <a:cubicBezTo>
                  <a:pt x="117" y="109"/>
                  <a:pt x="115" y="107"/>
                  <a:pt x="114" y="106"/>
                </a:cubicBezTo>
                <a:cubicBezTo>
                  <a:pt x="112" y="105"/>
                  <a:pt x="109" y="104"/>
                  <a:pt x="105" y="103"/>
                </a:cubicBezTo>
                <a:lnTo>
                  <a:pt x="49" y="103"/>
                </a:lnTo>
                <a:lnTo>
                  <a:pt x="49" y="213"/>
                </a:lnTo>
                <a:cubicBezTo>
                  <a:pt x="49" y="217"/>
                  <a:pt x="52" y="220"/>
                  <a:pt x="57" y="222"/>
                </a:cubicBezTo>
                <a:cubicBezTo>
                  <a:pt x="61" y="223"/>
                  <a:pt x="68" y="223"/>
                  <a:pt x="75" y="223"/>
                </a:cubicBezTo>
                <a:lnTo>
                  <a:pt x="75" y="235"/>
                </a:lnTo>
                <a:lnTo>
                  <a:pt x="0" y="235"/>
                </a:lnTo>
                <a:close/>
                <a:moveTo>
                  <a:pt x="0" y="23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Freeform 310"/>
          <p:cNvSpPr>
            <a:spLocks noEditPoints="1"/>
          </p:cNvSpPr>
          <p:nvPr/>
        </p:nvSpPr>
        <p:spPr bwMode="auto">
          <a:xfrm>
            <a:off x="11190288" y="4275138"/>
            <a:ext cx="100013" cy="120650"/>
          </a:xfrm>
          <a:custGeom>
            <a:avLst/>
            <a:gdLst>
              <a:gd name="T0" fmla="*/ 72 w 127"/>
              <a:gd name="T1" fmla="*/ 153 h 153"/>
              <a:gd name="T2" fmla="*/ 35 w 127"/>
              <a:gd name="T3" fmla="*/ 142 h 153"/>
              <a:gd name="T4" fmla="*/ 9 w 127"/>
              <a:gd name="T5" fmla="*/ 114 h 153"/>
              <a:gd name="T6" fmla="*/ 0 w 127"/>
              <a:gd name="T7" fmla="*/ 77 h 153"/>
              <a:gd name="T8" fmla="*/ 9 w 127"/>
              <a:gd name="T9" fmla="*/ 39 h 153"/>
              <a:gd name="T10" fmla="*/ 35 w 127"/>
              <a:gd name="T11" fmla="*/ 11 h 153"/>
              <a:gd name="T12" fmla="*/ 72 w 127"/>
              <a:gd name="T13" fmla="*/ 0 h 153"/>
              <a:gd name="T14" fmla="*/ 107 w 127"/>
              <a:gd name="T15" fmla="*/ 7 h 153"/>
              <a:gd name="T16" fmla="*/ 123 w 127"/>
              <a:gd name="T17" fmla="*/ 32 h 153"/>
              <a:gd name="T18" fmla="*/ 118 w 127"/>
              <a:gd name="T19" fmla="*/ 44 h 153"/>
              <a:gd name="T20" fmla="*/ 107 w 127"/>
              <a:gd name="T21" fmla="*/ 49 h 153"/>
              <a:gd name="T22" fmla="*/ 96 w 127"/>
              <a:gd name="T23" fmla="*/ 44 h 153"/>
              <a:gd name="T24" fmla="*/ 91 w 127"/>
              <a:gd name="T25" fmla="*/ 32 h 153"/>
              <a:gd name="T26" fmla="*/ 95 w 127"/>
              <a:gd name="T27" fmla="*/ 22 h 153"/>
              <a:gd name="T28" fmla="*/ 104 w 127"/>
              <a:gd name="T29" fmla="*/ 17 h 153"/>
              <a:gd name="T30" fmla="*/ 72 w 127"/>
              <a:gd name="T31" fmla="*/ 10 h 153"/>
              <a:gd name="T32" fmla="*/ 46 w 127"/>
              <a:gd name="T33" fmla="*/ 20 h 153"/>
              <a:gd name="T34" fmla="*/ 32 w 127"/>
              <a:gd name="T35" fmla="*/ 46 h 153"/>
              <a:gd name="T36" fmla="*/ 29 w 127"/>
              <a:gd name="T37" fmla="*/ 77 h 153"/>
              <a:gd name="T38" fmla="*/ 33 w 127"/>
              <a:gd name="T39" fmla="*/ 109 h 153"/>
              <a:gd name="T40" fmla="*/ 49 w 127"/>
              <a:gd name="T41" fmla="*/ 133 h 153"/>
              <a:gd name="T42" fmla="*/ 75 w 127"/>
              <a:gd name="T43" fmla="*/ 143 h 153"/>
              <a:gd name="T44" fmla="*/ 102 w 127"/>
              <a:gd name="T45" fmla="*/ 134 h 153"/>
              <a:gd name="T46" fmla="*/ 118 w 127"/>
              <a:gd name="T47" fmla="*/ 108 h 153"/>
              <a:gd name="T48" fmla="*/ 120 w 127"/>
              <a:gd name="T49" fmla="*/ 106 h 153"/>
              <a:gd name="T50" fmla="*/ 124 w 127"/>
              <a:gd name="T51" fmla="*/ 106 h 153"/>
              <a:gd name="T52" fmla="*/ 126 w 127"/>
              <a:gd name="T53" fmla="*/ 107 h 153"/>
              <a:gd name="T54" fmla="*/ 127 w 127"/>
              <a:gd name="T55" fmla="*/ 109 h 153"/>
              <a:gd name="T56" fmla="*/ 127 w 127"/>
              <a:gd name="T57" fmla="*/ 110 h 153"/>
              <a:gd name="T58" fmla="*/ 107 w 127"/>
              <a:gd name="T59" fmla="*/ 141 h 153"/>
              <a:gd name="T60" fmla="*/ 72 w 127"/>
              <a:gd name="T61" fmla="*/ 153 h 153"/>
              <a:gd name="T62" fmla="*/ 72 w 127"/>
              <a:gd name="T63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53">
                <a:moveTo>
                  <a:pt x="72" y="153"/>
                </a:moveTo>
                <a:cubicBezTo>
                  <a:pt x="58" y="153"/>
                  <a:pt x="46" y="149"/>
                  <a:pt x="35" y="142"/>
                </a:cubicBezTo>
                <a:cubicBezTo>
                  <a:pt x="24" y="135"/>
                  <a:pt x="15" y="126"/>
                  <a:pt x="9" y="114"/>
                </a:cubicBezTo>
                <a:cubicBezTo>
                  <a:pt x="3" y="103"/>
                  <a:pt x="0" y="90"/>
                  <a:pt x="0" y="77"/>
                </a:cubicBezTo>
                <a:cubicBezTo>
                  <a:pt x="0" y="64"/>
                  <a:pt x="3" y="51"/>
                  <a:pt x="9" y="39"/>
                </a:cubicBezTo>
                <a:cubicBezTo>
                  <a:pt x="15" y="27"/>
                  <a:pt x="24" y="18"/>
                  <a:pt x="35" y="11"/>
                </a:cubicBezTo>
                <a:cubicBezTo>
                  <a:pt x="46" y="3"/>
                  <a:pt x="58" y="0"/>
                  <a:pt x="72" y="0"/>
                </a:cubicBezTo>
                <a:cubicBezTo>
                  <a:pt x="85" y="0"/>
                  <a:pt x="96" y="2"/>
                  <a:pt x="107" y="7"/>
                </a:cubicBezTo>
                <a:cubicBezTo>
                  <a:pt x="118" y="13"/>
                  <a:pt x="123" y="21"/>
                  <a:pt x="123" y="32"/>
                </a:cubicBezTo>
                <a:cubicBezTo>
                  <a:pt x="123" y="37"/>
                  <a:pt x="122" y="41"/>
                  <a:pt x="118" y="44"/>
                </a:cubicBezTo>
                <a:cubicBezTo>
                  <a:pt x="115" y="47"/>
                  <a:pt x="112" y="49"/>
                  <a:pt x="107" y="49"/>
                </a:cubicBezTo>
                <a:cubicBezTo>
                  <a:pt x="103" y="49"/>
                  <a:pt x="99" y="47"/>
                  <a:pt x="96" y="44"/>
                </a:cubicBezTo>
                <a:cubicBezTo>
                  <a:pt x="93" y="41"/>
                  <a:pt x="91" y="37"/>
                  <a:pt x="91" y="32"/>
                </a:cubicBezTo>
                <a:cubicBezTo>
                  <a:pt x="91" y="28"/>
                  <a:pt x="92" y="25"/>
                  <a:pt x="95" y="22"/>
                </a:cubicBezTo>
                <a:cubicBezTo>
                  <a:pt x="97" y="19"/>
                  <a:pt x="100" y="18"/>
                  <a:pt x="104" y="17"/>
                </a:cubicBezTo>
                <a:cubicBezTo>
                  <a:pt x="96" y="12"/>
                  <a:pt x="86" y="10"/>
                  <a:pt x="72" y="10"/>
                </a:cubicBezTo>
                <a:cubicBezTo>
                  <a:pt x="61" y="10"/>
                  <a:pt x="53" y="13"/>
                  <a:pt x="46" y="20"/>
                </a:cubicBezTo>
                <a:cubicBezTo>
                  <a:pt x="40" y="27"/>
                  <a:pt x="35" y="36"/>
                  <a:pt x="32" y="46"/>
                </a:cubicBezTo>
                <a:cubicBezTo>
                  <a:pt x="30" y="57"/>
                  <a:pt x="29" y="67"/>
                  <a:pt x="29" y="77"/>
                </a:cubicBezTo>
                <a:cubicBezTo>
                  <a:pt x="29" y="88"/>
                  <a:pt x="30" y="98"/>
                  <a:pt x="33" y="109"/>
                </a:cubicBezTo>
                <a:cubicBezTo>
                  <a:pt x="37" y="118"/>
                  <a:pt x="42" y="127"/>
                  <a:pt x="49" y="133"/>
                </a:cubicBezTo>
                <a:cubicBezTo>
                  <a:pt x="56" y="140"/>
                  <a:pt x="65" y="143"/>
                  <a:pt x="75" y="143"/>
                </a:cubicBezTo>
                <a:cubicBezTo>
                  <a:pt x="86" y="143"/>
                  <a:pt x="95" y="140"/>
                  <a:pt x="102" y="134"/>
                </a:cubicBezTo>
                <a:cubicBezTo>
                  <a:pt x="110" y="127"/>
                  <a:pt x="115" y="118"/>
                  <a:pt x="118" y="108"/>
                </a:cubicBezTo>
                <a:cubicBezTo>
                  <a:pt x="118" y="107"/>
                  <a:pt x="118" y="106"/>
                  <a:pt x="120" y="106"/>
                </a:cubicBezTo>
                <a:lnTo>
                  <a:pt x="124" y="106"/>
                </a:lnTo>
                <a:cubicBezTo>
                  <a:pt x="125" y="106"/>
                  <a:pt x="125" y="107"/>
                  <a:pt x="126" y="107"/>
                </a:cubicBezTo>
                <a:cubicBezTo>
                  <a:pt x="126" y="108"/>
                  <a:pt x="127" y="108"/>
                  <a:pt x="127" y="109"/>
                </a:cubicBezTo>
                <a:lnTo>
                  <a:pt x="127" y="110"/>
                </a:lnTo>
                <a:cubicBezTo>
                  <a:pt x="123" y="123"/>
                  <a:pt x="117" y="134"/>
                  <a:pt x="107" y="141"/>
                </a:cubicBezTo>
                <a:cubicBezTo>
                  <a:pt x="97" y="149"/>
                  <a:pt x="85" y="153"/>
                  <a:pt x="72" y="153"/>
                </a:cubicBezTo>
                <a:close/>
                <a:moveTo>
                  <a:pt x="72" y="153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" name="Freeform 311"/>
          <p:cNvSpPr>
            <a:spLocks noEditPoints="1"/>
          </p:cNvSpPr>
          <p:nvPr/>
        </p:nvSpPr>
        <p:spPr bwMode="auto">
          <a:xfrm>
            <a:off x="11307763" y="4275138"/>
            <a:ext cx="119063" cy="120650"/>
          </a:xfrm>
          <a:custGeom>
            <a:avLst/>
            <a:gdLst>
              <a:gd name="T0" fmla="*/ 0 w 151"/>
              <a:gd name="T1" fmla="*/ 116 h 153"/>
              <a:gd name="T2" fmla="*/ 16 w 151"/>
              <a:gd name="T3" fmla="*/ 84 h 153"/>
              <a:gd name="T4" fmla="*/ 54 w 151"/>
              <a:gd name="T5" fmla="*/ 67 h 153"/>
              <a:gd name="T6" fmla="*/ 95 w 151"/>
              <a:gd name="T7" fmla="*/ 61 h 153"/>
              <a:gd name="T8" fmla="*/ 95 w 151"/>
              <a:gd name="T9" fmla="*/ 48 h 153"/>
              <a:gd name="T10" fmla="*/ 91 w 151"/>
              <a:gd name="T11" fmla="*/ 29 h 153"/>
              <a:gd name="T12" fmla="*/ 79 w 151"/>
              <a:gd name="T13" fmla="*/ 14 h 153"/>
              <a:gd name="T14" fmla="*/ 61 w 151"/>
              <a:gd name="T15" fmla="*/ 9 h 153"/>
              <a:gd name="T16" fmla="*/ 28 w 151"/>
              <a:gd name="T17" fmla="*/ 18 h 153"/>
              <a:gd name="T18" fmla="*/ 38 w 151"/>
              <a:gd name="T19" fmla="*/ 23 h 153"/>
              <a:gd name="T20" fmla="*/ 42 w 151"/>
              <a:gd name="T21" fmla="*/ 34 h 153"/>
              <a:gd name="T22" fmla="*/ 37 w 151"/>
              <a:gd name="T23" fmla="*/ 46 h 153"/>
              <a:gd name="T24" fmla="*/ 26 w 151"/>
              <a:gd name="T25" fmla="*/ 50 h 153"/>
              <a:gd name="T26" fmla="*/ 15 w 151"/>
              <a:gd name="T27" fmla="*/ 46 h 153"/>
              <a:gd name="T28" fmla="*/ 10 w 151"/>
              <a:gd name="T29" fmla="*/ 34 h 153"/>
              <a:gd name="T30" fmla="*/ 26 w 151"/>
              <a:gd name="T31" fmla="*/ 8 h 153"/>
              <a:gd name="T32" fmla="*/ 61 w 151"/>
              <a:gd name="T33" fmla="*/ 0 h 153"/>
              <a:gd name="T34" fmla="*/ 88 w 151"/>
              <a:gd name="T35" fmla="*/ 6 h 153"/>
              <a:gd name="T36" fmla="*/ 111 w 151"/>
              <a:gd name="T37" fmla="*/ 22 h 153"/>
              <a:gd name="T38" fmla="*/ 119 w 151"/>
              <a:gd name="T39" fmla="*/ 47 h 153"/>
              <a:gd name="T40" fmla="*/ 119 w 151"/>
              <a:gd name="T41" fmla="*/ 122 h 153"/>
              <a:gd name="T42" fmla="*/ 122 w 151"/>
              <a:gd name="T43" fmla="*/ 134 h 153"/>
              <a:gd name="T44" fmla="*/ 131 w 151"/>
              <a:gd name="T45" fmla="*/ 139 h 153"/>
              <a:gd name="T46" fmla="*/ 139 w 151"/>
              <a:gd name="T47" fmla="*/ 134 h 153"/>
              <a:gd name="T48" fmla="*/ 142 w 151"/>
              <a:gd name="T49" fmla="*/ 122 h 153"/>
              <a:gd name="T50" fmla="*/ 142 w 151"/>
              <a:gd name="T51" fmla="*/ 101 h 153"/>
              <a:gd name="T52" fmla="*/ 151 w 151"/>
              <a:gd name="T53" fmla="*/ 101 h 153"/>
              <a:gd name="T54" fmla="*/ 151 w 151"/>
              <a:gd name="T55" fmla="*/ 122 h 153"/>
              <a:gd name="T56" fmla="*/ 148 w 151"/>
              <a:gd name="T57" fmla="*/ 136 h 153"/>
              <a:gd name="T58" fmla="*/ 137 w 151"/>
              <a:gd name="T59" fmla="*/ 147 h 153"/>
              <a:gd name="T60" fmla="*/ 123 w 151"/>
              <a:gd name="T61" fmla="*/ 151 h 153"/>
              <a:gd name="T62" fmla="*/ 106 w 151"/>
              <a:gd name="T63" fmla="*/ 144 h 153"/>
              <a:gd name="T64" fmla="*/ 98 w 151"/>
              <a:gd name="T65" fmla="*/ 125 h 153"/>
              <a:gd name="T66" fmla="*/ 80 w 151"/>
              <a:gd name="T67" fmla="*/ 145 h 153"/>
              <a:gd name="T68" fmla="*/ 54 w 151"/>
              <a:gd name="T69" fmla="*/ 153 h 153"/>
              <a:gd name="T70" fmla="*/ 29 w 151"/>
              <a:gd name="T71" fmla="*/ 149 h 153"/>
              <a:gd name="T72" fmla="*/ 8 w 151"/>
              <a:gd name="T73" fmla="*/ 137 h 153"/>
              <a:gd name="T74" fmla="*/ 0 w 151"/>
              <a:gd name="T75" fmla="*/ 116 h 153"/>
              <a:gd name="T76" fmla="*/ 28 w 151"/>
              <a:gd name="T77" fmla="*/ 116 h 153"/>
              <a:gd name="T78" fmla="*/ 36 w 151"/>
              <a:gd name="T79" fmla="*/ 136 h 153"/>
              <a:gd name="T80" fmla="*/ 56 w 151"/>
              <a:gd name="T81" fmla="*/ 144 h 153"/>
              <a:gd name="T82" fmla="*/ 76 w 151"/>
              <a:gd name="T83" fmla="*/ 139 h 153"/>
              <a:gd name="T84" fmla="*/ 90 w 151"/>
              <a:gd name="T85" fmla="*/ 124 h 153"/>
              <a:gd name="T86" fmla="*/ 95 w 151"/>
              <a:gd name="T87" fmla="*/ 105 h 153"/>
              <a:gd name="T88" fmla="*/ 95 w 151"/>
              <a:gd name="T89" fmla="*/ 70 h 153"/>
              <a:gd name="T90" fmla="*/ 64 w 151"/>
              <a:gd name="T91" fmla="*/ 75 h 153"/>
              <a:gd name="T92" fmla="*/ 38 w 151"/>
              <a:gd name="T93" fmla="*/ 91 h 153"/>
              <a:gd name="T94" fmla="*/ 28 w 151"/>
              <a:gd name="T95" fmla="*/ 116 h 153"/>
              <a:gd name="T96" fmla="*/ 28 w 151"/>
              <a:gd name="T97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53">
                <a:moveTo>
                  <a:pt x="0" y="116"/>
                </a:moveTo>
                <a:cubicBezTo>
                  <a:pt x="0" y="103"/>
                  <a:pt x="6" y="92"/>
                  <a:pt x="16" y="84"/>
                </a:cubicBezTo>
                <a:cubicBezTo>
                  <a:pt x="26" y="76"/>
                  <a:pt x="39" y="70"/>
                  <a:pt x="54" y="67"/>
                </a:cubicBezTo>
                <a:cubicBezTo>
                  <a:pt x="68" y="63"/>
                  <a:pt x="82" y="61"/>
                  <a:pt x="95" y="61"/>
                </a:cubicBezTo>
                <a:lnTo>
                  <a:pt x="95" y="48"/>
                </a:lnTo>
                <a:cubicBezTo>
                  <a:pt x="95" y="41"/>
                  <a:pt x="94" y="35"/>
                  <a:pt x="91" y="29"/>
                </a:cubicBezTo>
                <a:cubicBezTo>
                  <a:pt x="88" y="23"/>
                  <a:pt x="84" y="18"/>
                  <a:pt x="79" y="14"/>
                </a:cubicBezTo>
                <a:cubicBezTo>
                  <a:pt x="73" y="10"/>
                  <a:pt x="67" y="9"/>
                  <a:pt x="61" y="9"/>
                </a:cubicBezTo>
                <a:cubicBezTo>
                  <a:pt x="46" y="9"/>
                  <a:pt x="35" y="12"/>
                  <a:pt x="28" y="18"/>
                </a:cubicBezTo>
                <a:cubicBezTo>
                  <a:pt x="32" y="18"/>
                  <a:pt x="35" y="20"/>
                  <a:pt x="38" y="23"/>
                </a:cubicBezTo>
                <a:cubicBezTo>
                  <a:pt x="41" y="26"/>
                  <a:pt x="42" y="30"/>
                  <a:pt x="42" y="34"/>
                </a:cubicBezTo>
                <a:cubicBezTo>
                  <a:pt x="42" y="39"/>
                  <a:pt x="41" y="43"/>
                  <a:pt x="37" y="46"/>
                </a:cubicBezTo>
                <a:cubicBezTo>
                  <a:pt x="34" y="49"/>
                  <a:pt x="30" y="50"/>
                  <a:pt x="26" y="50"/>
                </a:cubicBezTo>
                <a:cubicBezTo>
                  <a:pt x="22" y="50"/>
                  <a:pt x="18" y="49"/>
                  <a:pt x="15" y="46"/>
                </a:cubicBezTo>
                <a:cubicBezTo>
                  <a:pt x="12" y="43"/>
                  <a:pt x="10" y="39"/>
                  <a:pt x="10" y="34"/>
                </a:cubicBezTo>
                <a:cubicBezTo>
                  <a:pt x="10" y="23"/>
                  <a:pt x="15" y="14"/>
                  <a:pt x="26" y="8"/>
                </a:cubicBezTo>
                <a:cubicBezTo>
                  <a:pt x="37" y="3"/>
                  <a:pt x="48" y="0"/>
                  <a:pt x="61" y="0"/>
                </a:cubicBezTo>
                <a:cubicBezTo>
                  <a:pt x="70" y="0"/>
                  <a:pt x="79" y="2"/>
                  <a:pt x="88" y="6"/>
                </a:cubicBezTo>
                <a:cubicBezTo>
                  <a:pt x="97" y="9"/>
                  <a:pt x="105" y="15"/>
                  <a:pt x="111" y="22"/>
                </a:cubicBezTo>
                <a:cubicBezTo>
                  <a:pt x="116" y="29"/>
                  <a:pt x="119" y="38"/>
                  <a:pt x="119" y="47"/>
                </a:cubicBezTo>
                <a:lnTo>
                  <a:pt x="119" y="122"/>
                </a:lnTo>
                <a:cubicBezTo>
                  <a:pt x="119" y="126"/>
                  <a:pt x="120" y="130"/>
                  <a:pt x="122" y="134"/>
                </a:cubicBezTo>
                <a:cubicBezTo>
                  <a:pt x="124" y="138"/>
                  <a:pt x="127" y="139"/>
                  <a:pt x="131" y="139"/>
                </a:cubicBezTo>
                <a:cubicBezTo>
                  <a:pt x="135" y="139"/>
                  <a:pt x="137" y="138"/>
                  <a:pt x="139" y="134"/>
                </a:cubicBezTo>
                <a:cubicBezTo>
                  <a:pt x="141" y="130"/>
                  <a:pt x="142" y="126"/>
                  <a:pt x="142" y="122"/>
                </a:cubicBezTo>
                <a:lnTo>
                  <a:pt x="142" y="101"/>
                </a:lnTo>
                <a:lnTo>
                  <a:pt x="151" y="101"/>
                </a:lnTo>
                <a:lnTo>
                  <a:pt x="151" y="122"/>
                </a:lnTo>
                <a:cubicBezTo>
                  <a:pt x="151" y="127"/>
                  <a:pt x="150" y="132"/>
                  <a:pt x="148" y="136"/>
                </a:cubicBezTo>
                <a:cubicBezTo>
                  <a:pt x="145" y="141"/>
                  <a:pt x="141" y="145"/>
                  <a:pt x="137" y="147"/>
                </a:cubicBezTo>
                <a:cubicBezTo>
                  <a:pt x="133" y="150"/>
                  <a:pt x="128" y="151"/>
                  <a:pt x="123" y="151"/>
                </a:cubicBezTo>
                <a:cubicBezTo>
                  <a:pt x="116" y="151"/>
                  <a:pt x="111" y="149"/>
                  <a:pt x="106" y="144"/>
                </a:cubicBezTo>
                <a:cubicBezTo>
                  <a:pt x="101" y="138"/>
                  <a:pt x="99" y="132"/>
                  <a:pt x="98" y="125"/>
                </a:cubicBezTo>
                <a:cubicBezTo>
                  <a:pt x="94" y="134"/>
                  <a:pt x="88" y="140"/>
                  <a:pt x="80" y="145"/>
                </a:cubicBezTo>
                <a:cubicBezTo>
                  <a:pt x="72" y="150"/>
                  <a:pt x="63" y="153"/>
                  <a:pt x="54" y="153"/>
                </a:cubicBezTo>
                <a:cubicBezTo>
                  <a:pt x="46" y="153"/>
                  <a:pt x="37" y="152"/>
                  <a:pt x="29" y="149"/>
                </a:cubicBezTo>
                <a:cubicBezTo>
                  <a:pt x="21" y="147"/>
                  <a:pt x="14" y="143"/>
                  <a:pt x="8" y="137"/>
                </a:cubicBezTo>
                <a:cubicBezTo>
                  <a:pt x="3" y="132"/>
                  <a:pt x="0" y="125"/>
                  <a:pt x="0" y="116"/>
                </a:cubicBezTo>
                <a:close/>
                <a:moveTo>
                  <a:pt x="28" y="116"/>
                </a:moveTo>
                <a:cubicBezTo>
                  <a:pt x="28" y="124"/>
                  <a:pt x="30" y="131"/>
                  <a:pt x="36" y="136"/>
                </a:cubicBezTo>
                <a:cubicBezTo>
                  <a:pt x="42" y="142"/>
                  <a:pt x="49" y="144"/>
                  <a:pt x="56" y="144"/>
                </a:cubicBezTo>
                <a:cubicBezTo>
                  <a:pt x="64" y="144"/>
                  <a:pt x="70" y="142"/>
                  <a:pt x="76" y="139"/>
                </a:cubicBezTo>
                <a:cubicBezTo>
                  <a:pt x="82" y="135"/>
                  <a:pt x="86" y="130"/>
                  <a:pt x="90" y="124"/>
                </a:cubicBezTo>
                <a:cubicBezTo>
                  <a:pt x="93" y="118"/>
                  <a:pt x="95" y="111"/>
                  <a:pt x="95" y="105"/>
                </a:cubicBezTo>
                <a:lnTo>
                  <a:pt x="95" y="70"/>
                </a:lnTo>
                <a:cubicBezTo>
                  <a:pt x="85" y="70"/>
                  <a:pt x="75" y="72"/>
                  <a:pt x="64" y="75"/>
                </a:cubicBezTo>
                <a:cubicBezTo>
                  <a:pt x="54" y="78"/>
                  <a:pt x="45" y="83"/>
                  <a:pt x="38" y="91"/>
                </a:cubicBezTo>
                <a:cubicBezTo>
                  <a:pt x="31" y="98"/>
                  <a:pt x="28" y="106"/>
                  <a:pt x="28" y="116"/>
                </a:cubicBezTo>
                <a:close/>
                <a:moveTo>
                  <a:pt x="28" y="116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" name="Freeform 312"/>
          <p:cNvSpPr>
            <a:spLocks noEditPoints="1"/>
          </p:cNvSpPr>
          <p:nvPr/>
        </p:nvSpPr>
        <p:spPr bwMode="auto">
          <a:xfrm>
            <a:off x="11431588" y="4230688"/>
            <a:ext cx="84138" cy="165100"/>
          </a:xfrm>
          <a:custGeom>
            <a:avLst/>
            <a:gdLst>
              <a:gd name="T0" fmla="*/ 28 w 105"/>
              <a:gd name="T1" fmla="*/ 165 h 209"/>
              <a:gd name="T2" fmla="*/ 28 w 105"/>
              <a:gd name="T3" fmla="*/ 73 h 209"/>
              <a:gd name="T4" fmla="*/ 0 w 105"/>
              <a:gd name="T5" fmla="*/ 73 h 209"/>
              <a:gd name="T6" fmla="*/ 0 w 105"/>
              <a:gd name="T7" fmla="*/ 65 h 209"/>
              <a:gd name="T8" fmla="*/ 32 w 105"/>
              <a:gd name="T9" fmla="*/ 44 h 209"/>
              <a:gd name="T10" fmla="*/ 43 w 105"/>
              <a:gd name="T11" fmla="*/ 0 h 209"/>
              <a:gd name="T12" fmla="*/ 52 w 105"/>
              <a:gd name="T13" fmla="*/ 0 h 209"/>
              <a:gd name="T14" fmla="*/ 52 w 105"/>
              <a:gd name="T15" fmla="*/ 61 h 209"/>
              <a:gd name="T16" fmla="*/ 99 w 105"/>
              <a:gd name="T17" fmla="*/ 61 h 209"/>
              <a:gd name="T18" fmla="*/ 99 w 105"/>
              <a:gd name="T19" fmla="*/ 73 h 209"/>
              <a:gd name="T20" fmla="*/ 52 w 105"/>
              <a:gd name="T21" fmla="*/ 73 h 209"/>
              <a:gd name="T22" fmla="*/ 52 w 105"/>
              <a:gd name="T23" fmla="*/ 165 h 209"/>
              <a:gd name="T24" fmla="*/ 57 w 105"/>
              <a:gd name="T25" fmla="*/ 189 h 209"/>
              <a:gd name="T26" fmla="*/ 74 w 105"/>
              <a:gd name="T27" fmla="*/ 199 h 209"/>
              <a:gd name="T28" fmla="*/ 90 w 105"/>
              <a:gd name="T29" fmla="*/ 188 h 209"/>
              <a:gd name="T30" fmla="*/ 95 w 105"/>
              <a:gd name="T31" fmla="*/ 165 h 209"/>
              <a:gd name="T32" fmla="*/ 95 w 105"/>
              <a:gd name="T33" fmla="*/ 145 h 209"/>
              <a:gd name="T34" fmla="*/ 105 w 105"/>
              <a:gd name="T35" fmla="*/ 145 h 209"/>
              <a:gd name="T36" fmla="*/ 105 w 105"/>
              <a:gd name="T37" fmla="*/ 165 h 209"/>
              <a:gd name="T38" fmla="*/ 101 w 105"/>
              <a:gd name="T39" fmla="*/ 186 h 209"/>
              <a:gd name="T40" fmla="*/ 90 w 105"/>
              <a:gd name="T41" fmla="*/ 202 h 209"/>
              <a:gd name="T42" fmla="*/ 71 w 105"/>
              <a:gd name="T43" fmla="*/ 209 h 209"/>
              <a:gd name="T44" fmla="*/ 40 w 105"/>
              <a:gd name="T45" fmla="*/ 197 h 209"/>
              <a:gd name="T46" fmla="*/ 28 w 105"/>
              <a:gd name="T47" fmla="*/ 165 h 209"/>
              <a:gd name="T48" fmla="*/ 28 w 105"/>
              <a:gd name="T49" fmla="*/ 16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209">
                <a:moveTo>
                  <a:pt x="28" y="165"/>
                </a:moveTo>
                <a:lnTo>
                  <a:pt x="28" y="73"/>
                </a:lnTo>
                <a:lnTo>
                  <a:pt x="0" y="73"/>
                </a:lnTo>
                <a:lnTo>
                  <a:pt x="0" y="65"/>
                </a:lnTo>
                <a:cubicBezTo>
                  <a:pt x="15" y="65"/>
                  <a:pt x="26" y="58"/>
                  <a:pt x="32" y="44"/>
                </a:cubicBezTo>
                <a:cubicBezTo>
                  <a:pt x="39" y="31"/>
                  <a:pt x="43" y="16"/>
                  <a:pt x="43" y="0"/>
                </a:cubicBezTo>
                <a:lnTo>
                  <a:pt x="52" y="0"/>
                </a:lnTo>
                <a:lnTo>
                  <a:pt x="52" y="61"/>
                </a:lnTo>
                <a:lnTo>
                  <a:pt x="99" y="61"/>
                </a:lnTo>
                <a:lnTo>
                  <a:pt x="99" y="73"/>
                </a:lnTo>
                <a:lnTo>
                  <a:pt x="52" y="73"/>
                </a:lnTo>
                <a:lnTo>
                  <a:pt x="52" y="165"/>
                </a:lnTo>
                <a:cubicBezTo>
                  <a:pt x="52" y="174"/>
                  <a:pt x="54" y="182"/>
                  <a:pt x="57" y="189"/>
                </a:cubicBezTo>
                <a:cubicBezTo>
                  <a:pt x="60" y="196"/>
                  <a:pt x="66" y="199"/>
                  <a:pt x="74" y="199"/>
                </a:cubicBezTo>
                <a:cubicBezTo>
                  <a:pt x="81" y="199"/>
                  <a:pt x="87" y="195"/>
                  <a:pt x="90" y="188"/>
                </a:cubicBezTo>
                <a:cubicBezTo>
                  <a:pt x="93" y="181"/>
                  <a:pt x="95" y="173"/>
                  <a:pt x="95" y="165"/>
                </a:cubicBezTo>
                <a:lnTo>
                  <a:pt x="95" y="145"/>
                </a:lnTo>
                <a:lnTo>
                  <a:pt x="105" y="145"/>
                </a:lnTo>
                <a:lnTo>
                  <a:pt x="105" y="165"/>
                </a:lnTo>
                <a:cubicBezTo>
                  <a:pt x="105" y="172"/>
                  <a:pt x="104" y="179"/>
                  <a:pt x="101" y="186"/>
                </a:cubicBezTo>
                <a:cubicBezTo>
                  <a:pt x="98" y="192"/>
                  <a:pt x="95" y="198"/>
                  <a:pt x="90" y="202"/>
                </a:cubicBezTo>
                <a:cubicBezTo>
                  <a:pt x="85" y="207"/>
                  <a:pt x="79" y="209"/>
                  <a:pt x="71" y="209"/>
                </a:cubicBezTo>
                <a:cubicBezTo>
                  <a:pt x="58" y="209"/>
                  <a:pt x="48" y="205"/>
                  <a:pt x="40" y="197"/>
                </a:cubicBezTo>
                <a:cubicBezTo>
                  <a:pt x="32" y="189"/>
                  <a:pt x="28" y="178"/>
                  <a:pt x="28" y="165"/>
                </a:cubicBezTo>
                <a:close/>
                <a:moveTo>
                  <a:pt x="28" y="16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" name="Freeform 313"/>
          <p:cNvSpPr>
            <a:spLocks noEditPoints="1"/>
          </p:cNvSpPr>
          <p:nvPr/>
        </p:nvSpPr>
        <p:spPr bwMode="auto">
          <a:xfrm>
            <a:off x="11537950" y="4216401"/>
            <a:ext cx="57150" cy="176213"/>
          </a:xfrm>
          <a:custGeom>
            <a:avLst/>
            <a:gdLst>
              <a:gd name="T0" fmla="*/ 0 w 73"/>
              <a:gd name="T1" fmla="*/ 223 h 223"/>
              <a:gd name="T2" fmla="*/ 0 w 73"/>
              <a:gd name="T3" fmla="*/ 211 h 223"/>
              <a:gd name="T4" fmla="*/ 18 w 73"/>
              <a:gd name="T5" fmla="*/ 210 h 223"/>
              <a:gd name="T6" fmla="*/ 26 w 73"/>
              <a:gd name="T7" fmla="*/ 201 h 223"/>
              <a:gd name="T8" fmla="*/ 26 w 73"/>
              <a:gd name="T9" fmla="*/ 110 h 223"/>
              <a:gd name="T10" fmla="*/ 21 w 73"/>
              <a:gd name="T11" fmla="*/ 94 h 223"/>
              <a:gd name="T12" fmla="*/ 1 w 73"/>
              <a:gd name="T13" fmla="*/ 91 h 223"/>
              <a:gd name="T14" fmla="*/ 1 w 73"/>
              <a:gd name="T15" fmla="*/ 79 h 223"/>
              <a:gd name="T16" fmla="*/ 49 w 73"/>
              <a:gd name="T17" fmla="*/ 76 h 223"/>
              <a:gd name="T18" fmla="*/ 49 w 73"/>
              <a:gd name="T19" fmla="*/ 201 h 223"/>
              <a:gd name="T20" fmla="*/ 55 w 73"/>
              <a:gd name="T21" fmla="*/ 210 h 223"/>
              <a:gd name="T22" fmla="*/ 73 w 73"/>
              <a:gd name="T23" fmla="*/ 211 h 223"/>
              <a:gd name="T24" fmla="*/ 73 w 73"/>
              <a:gd name="T25" fmla="*/ 223 h 223"/>
              <a:gd name="T26" fmla="*/ 0 w 73"/>
              <a:gd name="T27" fmla="*/ 223 h 223"/>
              <a:gd name="T28" fmla="*/ 14 w 73"/>
              <a:gd name="T29" fmla="*/ 18 h 223"/>
              <a:gd name="T30" fmla="*/ 19 w 73"/>
              <a:gd name="T31" fmla="*/ 6 h 223"/>
              <a:gd name="T32" fmla="*/ 32 w 73"/>
              <a:gd name="T33" fmla="*/ 0 h 223"/>
              <a:gd name="T34" fmla="*/ 41 w 73"/>
              <a:gd name="T35" fmla="*/ 3 h 223"/>
              <a:gd name="T36" fmla="*/ 48 w 73"/>
              <a:gd name="T37" fmla="*/ 9 h 223"/>
              <a:gd name="T38" fmla="*/ 50 w 73"/>
              <a:gd name="T39" fmla="*/ 18 h 223"/>
              <a:gd name="T40" fmla="*/ 45 w 73"/>
              <a:gd name="T41" fmla="*/ 31 h 223"/>
              <a:gd name="T42" fmla="*/ 32 w 73"/>
              <a:gd name="T43" fmla="*/ 37 h 223"/>
              <a:gd name="T44" fmla="*/ 19 w 73"/>
              <a:gd name="T45" fmla="*/ 31 h 223"/>
              <a:gd name="T46" fmla="*/ 14 w 73"/>
              <a:gd name="T47" fmla="*/ 18 h 223"/>
              <a:gd name="T48" fmla="*/ 14 w 73"/>
              <a:gd name="T49" fmla="*/ 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223">
                <a:moveTo>
                  <a:pt x="0" y="223"/>
                </a:moveTo>
                <a:lnTo>
                  <a:pt x="0" y="211"/>
                </a:lnTo>
                <a:cubicBezTo>
                  <a:pt x="7" y="211"/>
                  <a:pt x="13" y="211"/>
                  <a:pt x="18" y="210"/>
                </a:cubicBezTo>
                <a:cubicBezTo>
                  <a:pt x="23" y="208"/>
                  <a:pt x="26" y="205"/>
                  <a:pt x="26" y="201"/>
                </a:cubicBezTo>
                <a:lnTo>
                  <a:pt x="26" y="110"/>
                </a:lnTo>
                <a:cubicBezTo>
                  <a:pt x="26" y="101"/>
                  <a:pt x="24" y="96"/>
                  <a:pt x="21" y="94"/>
                </a:cubicBezTo>
                <a:cubicBezTo>
                  <a:pt x="17" y="92"/>
                  <a:pt x="11" y="91"/>
                  <a:pt x="1" y="91"/>
                </a:cubicBezTo>
                <a:lnTo>
                  <a:pt x="1" y="79"/>
                </a:lnTo>
                <a:lnTo>
                  <a:pt x="49" y="76"/>
                </a:lnTo>
                <a:lnTo>
                  <a:pt x="49" y="201"/>
                </a:lnTo>
                <a:cubicBezTo>
                  <a:pt x="49" y="205"/>
                  <a:pt x="51" y="208"/>
                  <a:pt x="55" y="210"/>
                </a:cubicBezTo>
                <a:cubicBezTo>
                  <a:pt x="60" y="211"/>
                  <a:pt x="65" y="211"/>
                  <a:pt x="73" y="211"/>
                </a:cubicBezTo>
                <a:lnTo>
                  <a:pt x="73" y="223"/>
                </a:lnTo>
                <a:lnTo>
                  <a:pt x="0" y="223"/>
                </a:lnTo>
                <a:close/>
                <a:moveTo>
                  <a:pt x="14" y="18"/>
                </a:moveTo>
                <a:cubicBezTo>
                  <a:pt x="14" y="14"/>
                  <a:pt x="16" y="9"/>
                  <a:pt x="19" y="6"/>
                </a:cubicBezTo>
                <a:cubicBezTo>
                  <a:pt x="23" y="2"/>
                  <a:pt x="27" y="0"/>
                  <a:pt x="32" y="0"/>
                </a:cubicBezTo>
                <a:cubicBezTo>
                  <a:pt x="35" y="0"/>
                  <a:pt x="38" y="1"/>
                  <a:pt x="41" y="3"/>
                </a:cubicBezTo>
                <a:cubicBezTo>
                  <a:pt x="44" y="4"/>
                  <a:pt x="47" y="6"/>
                  <a:pt x="48" y="9"/>
                </a:cubicBezTo>
                <a:cubicBezTo>
                  <a:pt x="50" y="12"/>
                  <a:pt x="50" y="15"/>
                  <a:pt x="50" y="18"/>
                </a:cubicBezTo>
                <a:cubicBezTo>
                  <a:pt x="50" y="23"/>
                  <a:pt x="49" y="28"/>
                  <a:pt x="45" y="31"/>
                </a:cubicBezTo>
                <a:cubicBezTo>
                  <a:pt x="41" y="35"/>
                  <a:pt x="37" y="37"/>
                  <a:pt x="32" y="37"/>
                </a:cubicBezTo>
                <a:cubicBezTo>
                  <a:pt x="27" y="37"/>
                  <a:pt x="23" y="35"/>
                  <a:pt x="19" y="31"/>
                </a:cubicBezTo>
                <a:cubicBezTo>
                  <a:pt x="16" y="28"/>
                  <a:pt x="14" y="23"/>
                  <a:pt x="14" y="18"/>
                </a:cubicBezTo>
                <a:close/>
                <a:moveTo>
                  <a:pt x="14" y="18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314"/>
          <p:cNvSpPr>
            <a:spLocks noEditPoints="1"/>
          </p:cNvSpPr>
          <p:nvPr/>
        </p:nvSpPr>
        <p:spPr bwMode="auto">
          <a:xfrm>
            <a:off x="11609388" y="4275138"/>
            <a:ext cx="115888" cy="120650"/>
          </a:xfrm>
          <a:custGeom>
            <a:avLst/>
            <a:gdLst>
              <a:gd name="T0" fmla="*/ 73 w 147"/>
              <a:gd name="T1" fmla="*/ 153 h 153"/>
              <a:gd name="T2" fmla="*/ 36 w 147"/>
              <a:gd name="T3" fmla="*/ 143 h 153"/>
              <a:gd name="T4" fmla="*/ 9 w 147"/>
              <a:gd name="T5" fmla="*/ 116 h 153"/>
              <a:gd name="T6" fmla="*/ 0 w 147"/>
              <a:gd name="T7" fmla="*/ 78 h 153"/>
              <a:gd name="T8" fmla="*/ 5 w 147"/>
              <a:gd name="T9" fmla="*/ 49 h 153"/>
              <a:gd name="T10" fmla="*/ 21 w 147"/>
              <a:gd name="T11" fmla="*/ 23 h 153"/>
              <a:gd name="T12" fmla="*/ 44 w 147"/>
              <a:gd name="T13" fmla="*/ 6 h 153"/>
              <a:gd name="T14" fmla="*/ 73 w 147"/>
              <a:gd name="T15" fmla="*/ 0 h 153"/>
              <a:gd name="T16" fmla="*/ 111 w 147"/>
              <a:gd name="T17" fmla="*/ 11 h 153"/>
              <a:gd name="T18" fmla="*/ 137 w 147"/>
              <a:gd name="T19" fmla="*/ 39 h 153"/>
              <a:gd name="T20" fmla="*/ 147 w 147"/>
              <a:gd name="T21" fmla="*/ 78 h 153"/>
              <a:gd name="T22" fmla="*/ 137 w 147"/>
              <a:gd name="T23" fmla="*/ 115 h 153"/>
              <a:gd name="T24" fmla="*/ 110 w 147"/>
              <a:gd name="T25" fmla="*/ 143 h 153"/>
              <a:gd name="T26" fmla="*/ 73 w 147"/>
              <a:gd name="T27" fmla="*/ 153 h 153"/>
              <a:gd name="T28" fmla="*/ 73 w 147"/>
              <a:gd name="T29" fmla="*/ 143 h 153"/>
              <a:gd name="T30" fmla="*/ 109 w 147"/>
              <a:gd name="T31" fmla="*/ 124 h 153"/>
              <a:gd name="T32" fmla="*/ 118 w 147"/>
              <a:gd name="T33" fmla="*/ 74 h 153"/>
              <a:gd name="T34" fmla="*/ 116 w 147"/>
              <a:gd name="T35" fmla="*/ 47 h 153"/>
              <a:gd name="T36" fmla="*/ 108 w 147"/>
              <a:gd name="T37" fmla="*/ 27 h 153"/>
              <a:gd name="T38" fmla="*/ 99 w 147"/>
              <a:gd name="T39" fmla="*/ 17 h 153"/>
              <a:gd name="T40" fmla="*/ 87 w 147"/>
              <a:gd name="T41" fmla="*/ 11 h 153"/>
              <a:gd name="T42" fmla="*/ 73 w 147"/>
              <a:gd name="T43" fmla="*/ 9 h 153"/>
              <a:gd name="T44" fmla="*/ 54 w 147"/>
              <a:gd name="T45" fmla="*/ 13 h 153"/>
              <a:gd name="T46" fmla="*/ 38 w 147"/>
              <a:gd name="T47" fmla="*/ 27 h 153"/>
              <a:gd name="T48" fmla="*/ 30 w 147"/>
              <a:gd name="T49" fmla="*/ 48 h 153"/>
              <a:gd name="T50" fmla="*/ 29 w 147"/>
              <a:gd name="T51" fmla="*/ 74 h 153"/>
              <a:gd name="T52" fmla="*/ 32 w 147"/>
              <a:gd name="T53" fmla="*/ 108 h 153"/>
              <a:gd name="T54" fmla="*/ 45 w 147"/>
              <a:gd name="T55" fmla="*/ 133 h 153"/>
              <a:gd name="T56" fmla="*/ 73 w 147"/>
              <a:gd name="T57" fmla="*/ 143 h 153"/>
              <a:gd name="T58" fmla="*/ 73 w 147"/>
              <a:gd name="T59" fmla="*/ 14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7" h="153">
                <a:moveTo>
                  <a:pt x="73" y="153"/>
                </a:moveTo>
                <a:cubicBezTo>
                  <a:pt x="60" y="153"/>
                  <a:pt x="48" y="149"/>
                  <a:pt x="36" y="143"/>
                </a:cubicBezTo>
                <a:cubicBezTo>
                  <a:pt x="25" y="136"/>
                  <a:pt x="16" y="127"/>
                  <a:pt x="9" y="116"/>
                </a:cubicBezTo>
                <a:cubicBezTo>
                  <a:pt x="3" y="104"/>
                  <a:pt x="0" y="92"/>
                  <a:pt x="0" y="78"/>
                </a:cubicBezTo>
                <a:cubicBezTo>
                  <a:pt x="0" y="68"/>
                  <a:pt x="1" y="58"/>
                  <a:pt x="5" y="49"/>
                </a:cubicBezTo>
                <a:cubicBezTo>
                  <a:pt x="9" y="39"/>
                  <a:pt x="14" y="31"/>
                  <a:pt x="21" y="23"/>
                </a:cubicBezTo>
                <a:cubicBezTo>
                  <a:pt x="27" y="16"/>
                  <a:pt x="35" y="10"/>
                  <a:pt x="44" y="6"/>
                </a:cubicBezTo>
                <a:cubicBezTo>
                  <a:pt x="53" y="2"/>
                  <a:pt x="63" y="0"/>
                  <a:pt x="73" y="0"/>
                </a:cubicBezTo>
                <a:cubicBezTo>
                  <a:pt x="87" y="0"/>
                  <a:pt x="100" y="3"/>
                  <a:pt x="111" y="11"/>
                </a:cubicBezTo>
                <a:cubicBezTo>
                  <a:pt x="122" y="18"/>
                  <a:pt x="131" y="27"/>
                  <a:pt x="137" y="39"/>
                </a:cubicBezTo>
                <a:cubicBezTo>
                  <a:pt x="144" y="52"/>
                  <a:pt x="147" y="64"/>
                  <a:pt x="147" y="78"/>
                </a:cubicBezTo>
                <a:cubicBezTo>
                  <a:pt x="147" y="91"/>
                  <a:pt x="144" y="104"/>
                  <a:pt x="137" y="115"/>
                </a:cubicBezTo>
                <a:cubicBezTo>
                  <a:pt x="131" y="127"/>
                  <a:pt x="122" y="136"/>
                  <a:pt x="110" y="143"/>
                </a:cubicBezTo>
                <a:cubicBezTo>
                  <a:pt x="99" y="149"/>
                  <a:pt x="87" y="153"/>
                  <a:pt x="73" y="153"/>
                </a:cubicBezTo>
                <a:close/>
                <a:moveTo>
                  <a:pt x="73" y="143"/>
                </a:moveTo>
                <a:cubicBezTo>
                  <a:pt x="91" y="143"/>
                  <a:pt x="103" y="137"/>
                  <a:pt x="109" y="124"/>
                </a:cubicBezTo>
                <a:cubicBezTo>
                  <a:pt x="115" y="111"/>
                  <a:pt x="118" y="94"/>
                  <a:pt x="118" y="74"/>
                </a:cubicBezTo>
                <a:cubicBezTo>
                  <a:pt x="118" y="63"/>
                  <a:pt x="117" y="54"/>
                  <a:pt x="116" y="47"/>
                </a:cubicBezTo>
                <a:cubicBezTo>
                  <a:pt x="115" y="39"/>
                  <a:pt x="113" y="33"/>
                  <a:pt x="108" y="27"/>
                </a:cubicBezTo>
                <a:cubicBezTo>
                  <a:pt x="106" y="23"/>
                  <a:pt x="103" y="20"/>
                  <a:pt x="99" y="17"/>
                </a:cubicBezTo>
                <a:cubicBezTo>
                  <a:pt x="95" y="14"/>
                  <a:pt x="91" y="12"/>
                  <a:pt x="87" y="11"/>
                </a:cubicBezTo>
                <a:cubicBezTo>
                  <a:pt x="82" y="9"/>
                  <a:pt x="78" y="9"/>
                  <a:pt x="73" y="9"/>
                </a:cubicBezTo>
                <a:cubicBezTo>
                  <a:pt x="67" y="9"/>
                  <a:pt x="60" y="10"/>
                  <a:pt x="54" y="13"/>
                </a:cubicBezTo>
                <a:cubicBezTo>
                  <a:pt x="47" y="16"/>
                  <a:pt x="42" y="21"/>
                  <a:pt x="38" y="27"/>
                </a:cubicBezTo>
                <a:cubicBezTo>
                  <a:pt x="34" y="33"/>
                  <a:pt x="31" y="40"/>
                  <a:pt x="30" y="48"/>
                </a:cubicBezTo>
                <a:cubicBezTo>
                  <a:pt x="29" y="55"/>
                  <a:pt x="29" y="64"/>
                  <a:pt x="29" y="74"/>
                </a:cubicBezTo>
                <a:cubicBezTo>
                  <a:pt x="29" y="87"/>
                  <a:pt x="30" y="98"/>
                  <a:pt x="32" y="108"/>
                </a:cubicBezTo>
                <a:cubicBezTo>
                  <a:pt x="34" y="118"/>
                  <a:pt x="38" y="126"/>
                  <a:pt x="45" y="133"/>
                </a:cubicBezTo>
                <a:cubicBezTo>
                  <a:pt x="51" y="140"/>
                  <a:pt x="61" y="143"/>
                  <a:pt x="73" y="143"/>
                </a:cubicBezTo>
                <a:close/>
                <a:moveTo>
                  <a:pt x="73" y="143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315"/>
          <p:cNvSpPr>
            <a:spLocks noEditPoints="1"/>
          </p:cNvSpPr>
          <p:nvPr/>
        </p:nvSpPr>
        <p:spPr bwMode="auto">
          <a:xfrm>
            <a:off x="11739563" y="4276726"/>
            <a:ext cx="133350" cy="115888"/>
          </a:xfrm>
          <a:custGeom>
            <a:avLst/>
            <a:gdLst>
              <a:gd name="T0" fmla="*/ 0 w 169"/>
              <a:gd name="T1" fmla="*/ 147 h 147"/>
              <a:gd name="T2" fmla="*/ 0 w 169"/>
              <a:gd name="T3" fmla="*/ 135 h 147"/>
              <a:gd name="T4" fmla="*/ 19 w 169"/>
              <a:gd name="T5" fmla="*/ 134 h 147"/>
              <a:gd name="T6" fmla="*/ 26 w 169"/>
              <a:gd name="T7" fmla="*/ 125 h 147"/>
              <a:gd name="T8" fmla="*/ 26 w 169"/>
              <a:gd name="T9" fmla="*/ 34 h 147"/>
              <a:gd name="T10" fmla="*/ 23 w 169"/>
              <a:gd name="T11" fmla="*/ 21 h 147"/>
              <a:gd name="T12" fmla="*/ 16 w 169"/>
              <a:gd name="T13" fmla="*/ 16 h 147"/>
              <a:gd name="T14" fmla="*/ 0 w 169"/>
              <a:gd name="T15" fmla="*/ 15 h 147"/>
              <a:gd name="T16" fmla="*/ 0 w 169"/>
              <a:gd name="T17" fmla="*/ 3 h 147"/>
              <a:gd name="T18" fmla="*/ 48 w 169"/>
              <a:gd name="T19" fmla="*/ 0 h 147"/>
              <a:gd name="T20" fmla="*/ 48 w 169"/>
              <a:gd name="T21" fmla="*/ 32 h 147"/>
              <a:gd name="T22" fmla="*/ 68 w 169"/>
              <a:gd name="T23" fmla="*/ 9 h 147"/>
              <a:gd name="T24" fmla="*/ 97 w 169"/>
              <a:gd name="T25" fmla="*/ 0 h 147"/>
              <a:gd name="T26" fmla="*/ 132 w 169"/>
              <a:gd name="T27" fmla="*/ 11 h 147"/>
              <a:gd name="T28" fmla="*/ 143 w 169"/>
              <a:gd name="T29" fmla="*/ 45 h 147"/>
              <a:gd name="T30" fmla="*/ 143 w 169"/>
              <a:gd name="T31" fmla="*/ 125 h 147"/>
              <a:gd name="T32" fmla="*/ 151 w 169"/>
              <a:gd name="T33" fmla="*/ 134 h 147"/>
              <a:gd name="T34" fmla="*/ 169 w 169"/>
              <a:gd name="T35" fmla="*/ 135 h 147"/>
              <a:gd name="T36" fmla="*/ 169 w 169"/>
              <a:gd name="T37" fmla="*/ 147 h 147"/>
              <a:gd name="T38" fmla="*/ 93 w 169"/>
              <a:gd name="T39" fmla="*/ 147 h 147"/>
              <a:gd name="T40" fmla="*/ 93 w 169"/>
              <a:gd name="T41" fmla="*/ 135 h 147"/>
              <a:gd name="T42" fmla="*/ 111 w 169"/>
              <a:gd name="T43" fmla="*/ 134 h 147"/>
              <a:gd name="T44" fmla="*/ 119 w 169"/>
              <a:gd name="T45" fmla="*/ 125 h 147"/>
              <a:gd name="T46" fmla="*/ 119 w 169"/>
              <a:gd name="T47" fmla="*/ 46 h 147"/>
              <a:gd name="T48" fmla="*/ 114 w 169"/>
              <a:gd name="T49" fmla="*/ 19 h 147"/>
              <a:gd name="T50" fmla="*/ 95 w 169"/>
              <a:gd name="T51" fmla="*/ 8 h 147"/>
              <a:gd name="T52" fmla="*/ 63 w 169"/>
              <a:gd name="T53" fmla="*/ 24 h 147"/>
              <a:gd name="T54" fmla="*/ 51 w 169"/>
              <a:gd name="T55" fmla="*/ 59 h 147"/>
              <a:gd name="T56" fmla="*/ 51 w 169"/>
              <a:gd name="T57" fmla="*/ 125 h 147"/>
              <a:gd name="T58" fmla="*/ 58 w 169"/>
              <a:gd name="T59" fmla="*/ 134 h 147"/>
              <a:gd name="T60" fmla="*/ 76 w 169"/>
              <a:gd name="T61" fmla="*/ 135 h 147"/>
              <a:gd name="T62" fmla="*/ 76 w 169"/>
              <a:gd name="T63" fmla="*/ 147 h 147"/>
              <a:gd name="T64" fmla="*/ 0 w 169"/>
              <a:gd name="T65" fmla="*/ 147 h 147"/>
              <a:gd name="T66" fmla="*/ 0 w 169"/>
              <a:gd name="T6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9" h="147">
                <a:moveTo>
                  <a:pt x="0" y="147"/>
                </a:moveTo>
                <a:lnTo>
                  <a:pt x="0" y="135"/>
                </a:lnTo>
                <a:cubicBezTo>
                  <a:pt x="8" y="135"/>
                  <a:pt x="14" y="135"/>
                  <a:pt x="19" y="134"/>
                </a:cubicBezTo>
                <a:cubicBezTo>
                  <a:pt x="24" y="132"/>
                  <a:pt x="26" y="129"/>
                  <a:pt x="26" y="125"/>
                </a:cubicBezTo>
                <a:lnTo>
                  <a:pt x="26" y="34"/>
                </a:lnTo>
                <a:cubicBezTo>
                  <a:pt x="26" y="28"/>
                  <a:pt x="25" y="24"/>
                  <a:pt x="23" y="21"/>
                </a:cubicBezTo>
                <a:cubicBezTo>
                  <a:pt x="22" y="18"/>
                  <a:pt x="19" y="17"/>
                  <a:pt x="16" y="16"/>
                </a:cubicBezTo>
                <a:cubicBezTo>
                  <a:pt x="12" y="15"/>
                  <a:pt x="7" y="15"/>
                  <a:pt x="0" y="15"/>
                </a:cubicBezTo>
                <a:lnTo>
                  <a:pt x="0" y="3"/>
                </a:lnTo>
                <a:lnTo>
                  <a:pt x="48" y="0"/>
                </a:lnTo>
                <a:lnTo>
                  <a:pt x="48" y="32"/>
                </a:lnTo>
                <a:cubicBezTo>
                  <a:pt x="53" y="23"/>
                  <a:pt x="59" y="15"/>
                  <a:pt x="68" y="9"/>
                </a:cubicBezTo>
                <a:cubicBezTo>
                  <a:pt x="77" y="3"/>
                  <a:pt x="86" y="0"/>
                  <a:pt x="97" y="0"/>
                </a:cubicBezTo>
                <a:cubicBezTo>
                  <a:pt x="112" y="0"/>
                  <a:pt x="124" y="4"/>
                  <a:pt x="132" y="11"/>
                </a:cubicBezTo>
                <a:cubicBezTo>
                  <a:pt x="139" y="18"/>
                  <a:pt x="143" y="30"/>
                  <a:pt x="143" y="45"/>
                </a:cubicBezTo>
                <a:lnTo>
                  <a:pt x="143" y="125"/>
                </a:lnTo>
                <a:cubicBezTo>
                  <a:pt x="143" y="129"/>
                  <a:pt x="146" y="132"/>
                  <a:pt x="151" y="134"/>
                </a:cubicBezTo>
                <a:cubicBezTo>
                  <a:pt x="155" y="135"/>
                  <a:pt x="162" y="135"/>
                  <a:pt x="169" y="135"/>
                </a:cubicBezTo>
                <a:lnTo>
                  <a:pt x="169" y="147"/>
                </a:lnTo>
                <a:lnTo>
                  <a:pt x="93" y="147"/>
                </a:lnTo>
                <a:lnTo>
                  <a:pt x="93" y="135"/>
                </a:lnTo>
                <a:cubicBezTo>
                  <a:pt x="100" y="135"/>
                  <a:pt x="107" y="135"/>
                  <a:pt x="111" y="134"/>
                </a:cubicBezTo>
                <a:cubicBezTo>
                  <a:pt x="116" y="132"/>
                  <a:pt x="119" y="129"/>
                  <a:pt x="119" y="125"/>
                </a:cubicBezTo>
                <a:lnTo>
                  <a:pt x="119" y="46"/>
                </a:lnTo>
                <a:cubicBezTo>
                  <a:pt x="119" y="35"/>
                  <a:pt x="117" y="26"/>
                  <a:pt x="114" y="19"/>
                </a:cubicBezTo>
                <a:cubicBezTo>
                  <a:pt x="111" y="12"/>
                  <a:pt x="105" y="8"/>
                  <a:pt x="95" y="8"/>
                </a:cubicBezTo>
                <a:cubicBezTo>
                  <a:pt x="82" y="8"/>
                  <a:pt x="71" y="14"/>
                  <a:pt x="63" y="24"/>
                </a:cubicBezTo>
                <a:cubicBezTo>
                  <a:pt x="55" y="34"/>
                  <a:pt x="51" y="46"/>
                  <a:pt x="51" y="59"/>
                </a:cubicBezTo>
                <a:lnTo>
                  <a:pt x="51" y="125"/>
                </a:lnTo>
                <a:cubicBezTo>
                  <a:pt x="51" y="129"/>
                  <a:pt x="53" y="132"/>
                  <a:pt x="58" y="134"/>
                </a:cubicBezTo>
                <a:cubicBezTo>
                  <a:pt x="63" y="135"/>
                  <a:pt x="69" y="135"/>
                  <a:pt x="76" y="135"/>
                </a:cubicBezTo>
                <a:lnTo>
                  <a:pt x="76" y="147"/>
                </a:lnTo>
                <a:lnTo>
                  <a:pt x="0" y="147"/>
                </a:lnTo>
                <a:close/>
                <a:moveTo>
                  <a:pt x="0" y="14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Freeform 316"/>
          <p:cNvSpPr>
            <a:spLocks noEditPoints="1"/>
          </p:cNvSpPr>
          <p:nvPr/>
        </p:nvSpPr>
        <p:spPr bwMode="auto">
          <a:xfrm>
            <a:off x="11964988" y="4214813"/>
            <a:ext cx="192088" cy="177800"/>
          </a:xfrm>
          <a:custGeom>
            <a:avLst/>
            <a:gdLst>
              <a:gd name="T0" fmla="*/ 72 w 242"/>
              <a:gd name="T1" fmla="*/ 227 h 227"/>
              <a:gd name="T2" fmla="*/ 72 w 242"/>
              <a:gd name="T3" fmla="*/ 215 h 227"/>
              <a:gd name="T4" fmla="*/ 106 w 242"/>
              <a:gd name="T5" fmla="*/ 205 h 227"/>
              <a:gd name="T6" fmla="*/ 106 w 242"/>
              <a:gd name="T7" fmla="*/ 136 h 227"/>
              <a:gd name="T8" fmla="*/ 36 w 242"/>
              <a:gd name="T9" fmla="*/ 21 h 227"/>
              <a:gd name="T10" fmla="*/ 23 w 242"/>
              <a:gd name="T11" fmla="*/ 13 h 227"/>
              <a:gd name="T12" fmla="*/ 0 w 242"/>
              <a:gd name="T13" fmla="*/ 11 h 227"/>
              <a:gd name="T14" fmla="*/ 0 w 242"/>
              <a:gd name="T15" fmla="*/ 0 h 227"/>
              <a:gd name="T16" fmla="*/ 94 w 242"/>
              <a:gd name="T17" fmla="*/ 0 h 227"/>
              <a:gd name="T18" fmla="*/ 94 w 242"/>
              <a:gd name="T19" fmla="*/ 11 h 227"/>
              <a:gd name="T20" fmla="*/ 71 w 242"/>
              <a:gd name="T21" fmla="*/ 19 h 227"/>
              <a:gd name="T22" fmla="*/ 71 w 242"/>
              <a:gd name="T23" fmla="*/ 21 h 227"/>
              <a:gd name="T24" fmla="*/ 132 w 242"/>
              <a:gd name="T25" fmla="*/ 121 h 227"/>
              <a:gd name="T26" fmla="*/ 187 w 242"/>
              <a:gd name="T27" fmla="*/ 31 h 227"/>
              <a:gd name="T28" fmla="*/ 189 w 242"/>
              <a:gd name="T29" fmla="*/ 24 h 227"/>
              <a:gd name="T30" fmla="*/ 183 w 242"/>
              <a:gd name="T31" fmla="*/ 14 h 227"/>
              <a:gd name="T32" fmla="*/ 170 w 242"/>
              <a:gd name="T33" fmla="*/ 11 h 227"/>
              <a:gd name="T34" fmla="*/ 170 w 242"/>
              <a:gd name="T35" fmla="*/ 0 h 227"/>
              <a:gd name="T36" fmla="*/ 242 w 242"/>
              <a:gd name="T37" fmla="*/ 0 h 227"/>
              <a:gd name="T38" fmla="*/ 242 w 242"/>
              <a:gd name="T39" fmla="*/ 11 h 227"/>
              <a:gd name="T40" fmla="*/ 218 w 242"/>
              <a:gd name="T41" fmla="*/ 16 h 227"/>
              <a:gd name="T42" fmla="*/ 201 w 242"/>
              <a:gd name="T43" fmla="*/ 30 h 227"/>
              <a:gd name="T44" fmla="*/ 136 w 242"/>
              <a:gd name="T45" fmla="*/ 136 h 227"/>
              <a:gd name="T46" fmla="*/ 136 w 242"/>
              <a:gd name="T47" fmla="*/ 205 h 227"/>
              <a:gd name="T48" fmla="*/ 170 w 242"/>
              <a:gd name="T49" fmla="*/ 215 h 227"/>
              <a:gd name="T50" fmla="*/ 170 w 242"/>
              <a:gd name="T51" fmla="*/ 227 h 227"/>
              <a:gd name="T52" fmla="*/ 72 w 242"/>
              <a:gd name="T53" fmla="*/ 227 h 227"/>
              <a:gd name="T54" fmla="*/ 72 w 242"/>
              <a:gd name="T5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42" h="227">
                <a:moveTo>
                  <a:pt x="72" y="227"/>
                </a:moveTo>
                <a:lnTo>
                  <a:pt x="72" y="215"/>
                </a:lnTo>
                <a:cubicBezTo>
                  <a:pt x="95" y="215"/>
                  <a:pt x="106" y="212"/>
                  <a:pt x="106" y="205"/>
                </a:cubicBezTo>
                <a:lnTo>
                  <a:pt x="106" y="136"/>
                </a:lnTo>
                <a:lnTo>
                  <a:pt x="36" y="21"/>
                </a:lnTo>
                <a:cubicBezTo>
                  <a:pt x="33" y="17"/>
                  <a:pt x="28" y="14"/>
                  <a:pt x="23" y="13"/>
                </a:cubicBezTo>
                <a:cubicBezTo>
                  <a:pt x="17" y="12"/>
                  <a:pt x="9" y="11"/>
                  <a:pt x="0" y="11"/>
                </a:cubicBezTo>
                <a:lnTo>
                  <a:pt x="0" y="0"/>
                </a:lnTo>
                <a:lnTo>
                  <a:pt x="94" y="0"/>
                </a:lnTo>
                <a:lnTo>
                  <a:pt x="94" y="11"/>
                </a:lnTo>
                <a:cubicBezTo>
                  <a:pt x="79" y="11"/>
                  <a:pt x="71" y="14"/>
                  <a:pt x="71" y="19"/>
                </a:cubicBezTo>
                <a:cubicBezTo>
                  <a:pt x="71" y="19"/>
                  <a:pt x="71" y="20"/>
                  <a:pt x="71" y="21"/>
                </a:cubicBezTo>
                <a:lnTo>
                  <a:pt x="132" y="121"/>
                </a:lnTo>
                <a:lnTo>
                  <a:pt x="187" y="31"/>
                </a:lnTo>
                <a:cubicBezTo>
                  <a:pt x="188" y="28"/>
                  <a:pt x="189" y="26"/>
                  <a:pt x="189" y="24"/>
                </a:cubicBezTo>
                <a:cubicBezTo>
                  <a:pt x="189" y="19"/>
                  <a:pt x="187" y="16"/>
                  <a:pt x="183" y="14"/>
                </a:cubicBezTo>
                <a:cubicBezTo>
                  <a:pt x="179" y="12"/>
                  <a:pt x="175" y="11"/>
                  <a:pt x="170" y="11"/>
                </a:cubicBezTo>
                <a:lnTo>
                  <a:pt x="170" y="0"/>
                </a:lnTo>
                <a:lnTo>
                  <a:pt x="242" y="0"/>
                </a:lnTo>
                <a:lnTo>
                  <a:pt x="242" y="11"/>
                </a:lnTo>
                <a:cubicBezTo>
                  <a:pt x="234" y="11"/>
                  <a:pt x="226" y="13"/>
                  <a:pt x="218" y="16"/>
                </a:cubicBezTo>
                <a:cubicBezTo>
                  <a:pt x="211" y="19"/>
                  <a:pt x="205" y="24"/>
                  <a:pt x="201" y="30"/>
                </a:cubicBezTo>
                <a:lnTo>
                  <a:pt x="136" y="136"/>
                </a:lnTo>
                <a:lnTo>
                  <a:pt x="136" y="205"/>
                </a:lnTo>
                <a:cubicBezTo>
                  <a:pt x="136" y="212"/>
                  <a:pt x="148" y="215"/>
                  <a:pt x="170" y="215"/>
                </a:cubicBezTo>
                <a:lnTo>
                  <a:pt x="170" y="227"/>
                </a:lnTo>
                <a:lnTo>
                  <a:pt x="72" y="227"/>
                </a:lnTo>
                <a:close/>
                <a:moveTo>
                  <a:pt x="72" y="227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7" name="Freeform 53"/>
          <p:cNvSpPr>
            <a:spLocks/>
          </p:cNvSpPr>
          <p:nvPr/>
        </p:nvSpPr>
        <p:spPr bwMode="auto">
          <a:xfrm>
            <a:off x="871929" y="4557445"/>
            <a:ext cx="1477963" cy="1641475"/>
          </a:xfrm>
          <a:custGeom>
            <a:avLst/>
            <a:gdLst>
              <a:gd name="T0" fmla="*/ 0 w 1879"/>
              <a:gd name="T1" fmla="*/ 0 h 2088"/>
              <a:gd name="T2" fmla="*/ 209 w 1879"/>
              <a:gd name="T3" fmla="*/ 1002 h 2088"/>
              <a:gd name="T4" fmla="*/ 418 w 1879"/>
              <a:gd name="T5" fmla="*/ 1949 h 2088"/>
              <a:gd name="T6" fmla="*/ 626 w 1879"/>
              <a:gd name="T7" fmla="*/ 2038 h 2088"/>
              <a:gd name="T8" fmla="*/ 835 w 1879"/>
              <a:gd name="T9" fmla="*/ 2069 h 2088"/>
              <a:gd name="T10" fmla="*/ 1044 w 1879"/>
              <a:gd name="T11" fmla="*/ 2081 h 2088"/>
              <a:gd name="T12" fmla="*/ 1253 w 1879"/>
              <a:gd name="T13" fmla="*/ 2085 h 2088"/>
              <a:gd name="T14" fmla="*/ 1461 w 1879"/>
              <a:gd name="T15" fmla="*/ 2087 h 2088"/>
              <a:gd name="T16" fmla="*/ 1670 w 1879"/>
              <a:gd name="T17" fmla="*/ 2087 h 2088"/>
              <a:gd name="T18" fmla="*/ 1879 w 1879"/>
              <a:gd name="T19" fmla="*/ 2088 h 2088"/>
              <a:gd name="T20" fmla="*/ 1879 w 1879"/>
              <a:gd name="T21" fmla="*/ 2088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9" h="2088">
                <a:moveTo>
                  <a:pt x="0" y="0"/>
                </a:moveTo>
                <a:lnTo>
                  <a:pt x="209" y="1002"/>
                </a:lnTo>
                <a:lnTo>
                  <a:pt x="418" y="1949"/>
                </a:lnTo>
                <a:lnTo>
                  <a:pt x="626" y="2038"/>
                </a:lnTo>
                <a:lnTo>
                  <a:pt x="835" y="2069"/>
                </a:lnTo>
                <a:lnTo>
                  <a:pt x="1044" y="2081"/>
                </a:lnTo>
                <a:lnTo>
                  <a:pt x="1253" y="2085"/>
                </a:lnTo>
                <a:lnTo>
                  <a:pt x="1461" y="2087"/>
                </a:lnTo>
                <a:lnTo>
                  <a:pt x="1670" y="2087"/>
                </a:lnTo>
                <a:lnTo>
                  <a:pt x="1879" y="2088"/>
                </a:lnTo>
                <a:lnTo>
                  <a:pt x="1879" y="2088"/>
                </a:lnTo>
              </a:path>
            </a:pathLst>
          </a:custGeom>
          <a:noFill/>
          <a:ln w="19050" cap="sq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8" name="Freeform 119"/>
          <p:cNvSpPr>
            <a:spLocks/>
          </p:cNvSpPr>
          <p:nvPr/>
        </p:nvSpPr>
        <p:spPr bwMode="auto">
          <a:xfrm>
            <a:off x="3293309" y="4543171"/>
            <a:ext cx="1477963" cy="1641475"/>
          </a:xfrm>
          <a:custGeom>
            <a:avLst/>
            <a:gdLst>
              <a:gd name="T0" fmla="*/ 0 w 1879"/>
              <a:gd name="T1" fmla="*/ 0 h 2088"/>
              <a:gd name="T2" fmla="*/ 209 w 1879"/>
              <a:gd name="T3" fmla="*/ 1257 h 2088"/>
              <a:gd name="T4" fmla="*/ 417 w 1879"/>
              <a:gd name="T5" fmla="*/ 1948 h 2088"/>
              <a:gd name="T6" fmla="*/ 626 w 1879"/>
              <a:gd name="T7" fmla="*/ 2050 h 2088"/>
              <a:gd name="T8" fmla="*/ 835 w 1879"/>
              <a:gd name="T9" fmla="*/ 2075 h 2088"/>
              <a:gd name="T10" fmla="*/ 1044 w 1879"/>
              <a:gd name="T11" fmla="*/ 2083 h 2088"/>
              <a:gd name="T12" fmla="*/ 1252 w 1879"/>
              <a:gd name="T13" fmla="*/ 2086 h 2088"/>
              <a:gd name="T14" fmla="*/ 1461 w 1879"/>
              <a:gd name="T15" fmla="*/ 2087 h 2088"/>
              <a:gd name="T16" fmla="*/ 1670 w 1879"/>
              <a:gd name="T17" fmla="*/ 2088 h 2088"/>
              <a:gd name="T18" fmla="*/ 1879 w 1879"/>
              <a:gd name="T19" fmla="*/ 2088 h 2088"/>
              <a:gd name="T20" fmla="*/ 1879 w 1879"/>
              <a:gd name="T21" fmla="*/ 2088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9" h="2088">
                <a:moveTo>
                  <a:pt x="0" y="0"/>
                </a:moveTo>
                <a:lnTo>
                  <a:pt x="209" y="1257"/>
                </a:lnTo>
                <a:lnTo>
                  <a:pt x="417" y="1948"/>
                </a:lnTo>
                <a:lnTo>
                  <a:pt x="626" y="2050"/>
                </a:lnTo>
                <a:lnTo>
                  <a:pt x="835" y="2075"/>
                </a:lnTo>
                <a:lnTo>
                  <a:pt x="1044" y="2083"/>
                </a:lnTo>
                <a:lnTo>
                  <a:pt x="1252" y="2086"/>
                </a:lnTo>
                <a:lnTo>
                  <a:pt x="1461" y="2087"/>
                </a:lnTo>
                <a:lnTo>
                  <a:pt x="1670" y="2088"/>
                </a:lnTo>
                <a:lnTo>
                  <a:pt x="1879" y="2088"/>
                </a:lnTo>
                <a:lnTo>
                  <a:pt x="1879" y="2088"/>
                </a:lnTo>
              </a:path>
            </a:pathLst>
          </a:custGeom>
          <a:noFill/>
          <a:ln w="19050" cap="sq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9" name="Freeform 184"/>
          <p:cNvSpPr>
            <a:spLocks/>
          </p:cNvSpPr>
          <p:nvPr/>
        </p:nvSpPr>
        <p:spPr bwMode="auto">
          <a:xfrm>
            <a:off x="5725247" y="4540962"/>
            <a:ext cx="1477963" cy="1641475"/>
          </a:xfrm>
          <a:custGeom>
            <a:avLst/>
            <a:gdLst>
              <a:gd name="T0" fmla="*/ 0 w 1878"/>
              <a:gd name="T1" fmla="*/ 0 h 2088"/>
              <a:gd name="T2" fmla="*/ 208 w 1878"/>
              <a:gd name="T3" fmla="*/ 1243 h 2088"/>
              <a:gd name="T4" fmla="*/ 417 w 1878"/>
              <a:gd name="T5" fmla="*/ 1973 h 2088"/>
              <a:gd name="T6" fmla="*/ 626 w 1878"/>
              <a:gd name="T7" fmla="*/ 2048 h 2088"/>
              <a:gd name="T8" fmla="*/ 835 w 1878"/>
              <a:gd name="T9" fmla="*/ 2073 h 2088"/>
              <a:gd name="T10" fmla="*/ 1043 w 1878"/>
              <a:gd name="T11" fmla="*/ 2082 h 2088"/>
              <a:gd name="T12" fmla="*/ 1252 w 1878"/>
              <a:gd name="T13" fmla="*/ 2085 h 2088"/>
              <a:gd name="T14" fmla="*/ 1461 w 1878"/>
              <a:gd name="T15" fmla="*/ 2087 h 2088"/>
              <a:gd name="T16" fmla="*/ 1669 w 1878"/>
              <a:gd name="T17" fmla="*/ 2087 h 2088"/>
              <a:gd name="T18" fmla="*/ 1878 w 1878"/>
              <a:gd name="T19" fmla="*/ 2088 h 2088"/>
              <a:gd name="T20" fmla="*/ 1878 w 1878"/>
              <a:gd name="T21" fmla="*/ 2088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8" h="2088">
                <a:moveTo>
                  <a:pt x="0" y="0"/>
                </a:moveTo>
                <a:lnTo>
                  <a:pt x="208" y="1243"/>
                </a:lnTo>
                <a:lnTo>
                  <a:pt x="417" y="1973"/>
                </a:lnTo>
                <a:lnTo>
                  <a:pt x="626" y="2048"/>
                </a:lnTo>
                <a:lnTo>
                  <a:pt x="835" y="2073"/>
                </a:lnTo>
                <a:lnTo>
                  <a:pt x="1043" y="2082"/>
                </a:lnTo>
                <a:lnTo>
                  <a:pt x="1252" y="2085"/>
                </a:lnTo>
                <a:lnTo>
                  <a:pt x="1461" y="2087"/>
                </a:lnTo>
                <a:lnTo>
                  <a:pt x="1669" y="2087"/>
                </a:lnTo>
                <a:lnTo>
                  <a:pt x="1878" y="2088"/>
                </a:lnTo>
                <a:lnTo>
                  <a:pt x="1878" y="2088"/>
                </a:lnTo>
              </a:path>
            </a:pathLst>
          </a:custGeom>
          <a:noFill/>
          <a:ln w="19050" cap="sq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" name="Freeform 238"/>
          <p:cNvSpPr>
            <a:spLocks/>
          </p:cNvSpPr>
          <p:nvPr/>
        </p:nvSpPr>
        <p:spPr bwMode="auto">
          <a:xfrm>
            <a:off x="8146806" y="4543502"/>
            <a:ext cx="1477963" cy="1641475"/>
          </a:xfrm>
          <a:custGeom>
            <a:avLst/>
            <a:gdLst>
              <a:gd name="T0" fmla="*/ 0 w 1879"/>
              <a:gd name="T1" fmla="*/ 0 h 2087"/>
              <a:gd name="T2" fmla="*/ 209 w 1879"/>
              <a:gd name="T3" fmla="*/ 615 h 2087"/>
              <a:gd name="T4" fmla="*/ 418 w 1879"/>
              <a:gd name="T5" fmla="*/ 1819 h 2087"/>
              <a:gd name="T6" fmla="*/ 626 w 1879"/>
              <a:gd name="T7" fmla="*/ 1986 h 2087"/>
              <a:gd name="T8" fmla="*/ 835 w 1879"/>
              <a:gd name="T9" fmla="*/ 2048 h 2087"/>
              <a:gd name="T10" fmla="*/ 1044 w 1879"/>
              <a:gd name="T11" fmla="*/ 2072 h 2087"/>
              <a:gd name="T12" fmla="*/ 1253 w 1879"/>
              <a:gd name="T13" fmla="*/ 2082 h 2087"/>
              <a:gd name="T14" fmla="*/ 1461 w 1879"/>
              <a:gd name="T15" fmla="*/ 2085 h 2087"/>
              <a:gd name="T16" fmla="*/ 1670 w 1879"/>
              <a:gd name="T17" fmla="*/ 2087 h 2087"/>
              <a:gd name="T18" fmla="*/ 1879 w 1879"/>
              <a:gd name="T19" fmla="*/ 2087 h 2087"/>
              <a:gd name="T20" fmla="*/ 1879 w 1879"/>
              <a:gd name="T21" fmla="*/ 2087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9" h="2087">
                <a:moveTo>
                  <a:pt x="0" y="0"/>
                </a:moveTo>
                <a:lnTo>
                  <a:pt x="209" y="615"/>
                </a:lnTo>
                <a:lnTo>
                  <a:pt x="418" y="1819"/>
                </a:lnTo>
                <a:lnTo>
                  <a:pt x="626" y="1986"/>
                </a:lnTo>
                <a:lnTo>
                  <a:pt x="835" y="2048"/>
                </a:lnTo>
                <a:lnTo>
                  <a:pt x="1044" y="2072"/>
                </a:lnTo>
                <a:lnTo>
                  <a:pt x="1253" y="2082"/>
                </a:lnTo>
                <a:lnTo>
                  <a:pt x="1461" y="2085"/>
                </a:lnTo>
                <a:lnTo>
                  <a:pt x="1670" y="2087"/>
                </a:lnTo>
                <a:lnTo>
                  <a:pt x="1879" y="2087"/>
                </a:lnTo>
                <a:lnTo>
                  <a:pt x="1879" y="2087"/>
                </a:lnTo>
              </a:path>
            </a:pathLst>
          </a:custGeom>
          <a:noFill/>
          <a:ln w="19050" cap="sq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1" name="Freeform 298"/>
          <p:cNvSpPr>
            <a:spLocks/>
          </p:cNvSpPr>
          <p:nvPr/>
        </p:nvSpPr>
        <p:spPr bwMode="auto">
          <a:xfrm>
            <a:off x="10575364" y="4805730"/>
            <a:ext cx="1477963" cy="1368425"/>
          </a:xfrm>
          <a:custGeom>
            <a:avLst/>
            <a:gdLst>
              <a:gd name="T0" fmla="*/ 0 w 1879"/>
              <a:gd name="T1" fmla="*/ 0 h 1740"/>
              <a:gd name="T2" fmla="*/ 209 w 1879"/>
              <a:gd name="T3" fmla="*/ 1074 h 1740"/>
              <a:gd name="T4" fmla="*/ 417 w 1879"/>
              <a:gd name="T5" fmla="*/ 1672 h 1740"/>
              <a:gd name="T6" fmla="*/ 626 w 1879"/>
              <a:gd name="T7" fmla="*/ 1723 h 1740"/>
              <a:gd name="T8" fmla="*/ 835 w 1879"/>
              <a:gd name="T9" fmla="*/ 1735 h 1740"/>
              <a:gd name="T10" fmla="*/ 1044 w 1879"/>
              <a:gd name="T11" fmla="*/ 1738 h 1740"/>
              <a:gd name="T12" fmla="*/ 1252 w 1879"/>
              <a:gd name="T13" fmla="*/ 1739 h 1740"/>
              <a:gd name="T14" fmla="*/ 1461 w 1879"/>
              <a:gd name="T15" fmla="*/ 1740 h 1740"/>
              <a:gd name="T16" fmla="*/ 1670 w 1879"/>
              <a:gd name="T17" fmla="*/ 1740 h 1740"/>
              <a:gd name="T18" fmla="*/ 1878 w 1879"/>
              <a:gd name="T19" fmla="*/ 1740 h 1740"/>
              <a:gd name="T20" fmla="*/ 1879 w 1879"/>
              <a:gd name="T21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9" h="1740">
                <a:moveTo>
                  <a:pt x="0" y="0"/>
                </a:moveTo>
                <a:lnTo>
                  <a:pt x="209" y="1074"/>
                </a:lnTo>
                <a:lnTo>
                  <a:pt x="417" y="1672"/>
                </a:lnTo>
                <a:lnTo>
                  <a:pt x="626" y="1723"/>
                </a:lnTo>
                <a:lnTo>
                  <a:pt x="835" y="1735"/>
                </a:lnTo>
                <a:lnTo>
                  <a:pt x="1044" y="1738"/>
                </a:lnTo>
                <a:lnTo>
                  <a:pt x="1252" y="1739"/>
                </a:lnTo>
                <a:lnTo>
                  <a:pt x="1461" y="1740"/>
                </a:lnTo>
                <a:lnTo>
                  <a:pt x="1670" y="1740"/>
                </a:lnTo>
                <a:lnTo>
                  <a:pt x="1878" y="1740"/>
                </a:lnTo>
                <a:lnTo>
                  <a:pt x="1879" y="1740"/>
                </a:lnTo>
              </a:path>
            </a:pathLst>
          </a:custGeom>
          <a:noFill/>
          <a:ln w="19050" cap="sq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2" name="ZoneTexte 671"/>
              <p:cNvSpPr txBox="1"/>
              <p:nvPr/>
            </p:nvSpPr>
            <p:spPr>
              <a:xfrm>
                <a:off x="17463" y="1595291"/>
                <a:ext cx="6358164" cy="15696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𝑟𝑒𝑎𝑙</m:t>
                        </m:r>
                      </m:sub>
                    </m:sSub>
                  </m:oMath>
                </a14:m>
                <a:r>
                  <a:rPr lang="en-US" sz="2400" i="1" dirty="0" smtClean="0">
                    <a:latin typeface="+mj-lt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+mj-lt"/>
                  </a:rPr>
                  <a:t>is a noise-free Interaction Matrix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 Large Mis-Registrations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 No update of the working point (solid line)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 Update of the working point (dashed line)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72" name="ZoneTexte 6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3" y="1595291"/>
                <a:ext cx="6358164" cy="1569660"/>
              </a:xfrm>
              <a:prstGeom prst="rect">
                <a:avLst/>
              </a:prstGeom>
              <a:blipFill>
                <a:blip r:embed="rId4"/>
                <a:stretch>
                  <a:fillRect l="-1438" t="-3113" b="-81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6752-9757-4F89-9DF2-30982DA822E6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Mis-Registrations Identification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Mis-Registration Identification from an Interaction Matrix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6"/>
              <p:cNvSpPr/>
              <p:nvPr/>
            </p:nvSpPr>
            <p:spPr>
              <a:xfrm>
                <a:off x="10259618" y="2064392"/>
                <a:ext cx="1778496" cy="1813029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°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=0 %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=0 %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=100 %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=100 %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618" y="2064392"/>
                <a:ext cx="1778496" cy="1813029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3833333" b="-144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6"/>
              <p:cNvSpPr/>
              <p:nvPr/>
            </p:nvSpPr>
            <p:spPr>
              <a:xfrm>
                <a:off x="7605074" y="2066770"/>
                <a:ext cx="1778496" cy="1813029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=0.15 °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=20 %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=15 %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=101 %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=100 %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074" y="2066770"/>
                <a:ext cx="1778496" cy="1813029"/>
              </a:xfrm>
              <a:custGeom>
                <a:avLst/>
                <a:gdLst>
                  <a:gd name="connsiteX0" fmla="*/ 0 w 1055802"/>
                  <a:gd name="connsiteY0" fmla="*/ 0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4" fmla="*/ 0 w 1055802"/>
                  <a:gd name="connsiteY4" fmla="*/ 0 h 1159497"/>
                  <a:gd name="connsiteX0" fmla="*/ 0 w 1055802"/>
                  <a:gd name="connsiteY0" fmla="*/ 1159497 h 1159497"/>
                  <a:gd name="connsiteX1" fmla="*/ 1055802 w 1055802"/>
                  <a:gd name="connsiteY1" fmla="*/ 0 h 1159497"/>
                  <a:gd name="connsiteX2" fmla="*/ 1055802 w 1055802"/>
                  <a:gd name="connsiteY2" fmla="*/ 1159497 h 1159497"/>
                  <a:gd name="connsiteX3" fmla="*/ 0 w 1055802"/>
                  <a:gd name="connsiteY3" fmla="*/ 1159497 h 1159497"/>
                  <a:gd name="connsiteX0" fmla="*/ 0 w 0"/>
                  <a:gd name="connsiteY0" fmla="*/ 1159497 h 1159497"/>
                  <a:gd name="connsiteX1" fmla="*/ 0 w 0"/>
                  <a:gd name="connsiteY1" fmla="*/ 0 h 1159497"/>
                  <a:gd name="connsiteX2" fmla="*/ 0 w 0"/>
                  <a:gd name="connsiteY2" fmla="*/ 1159497 h 1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159497">
                    <a:moveTo>
                      <a:pt x="0" y="1159497"/>
                    </a:moveTo>
                    <a:lnTo>
                      <a:pt x="0" y="0"/>
                    </a:lnTo>
                    <a:lnTo>
                      <a:pt x="0" y="1159497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4116667" b="-2609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ZoneTexte 209"/>
              <p:cNvSpPr txBox="1"/>
              <p:nvPr/>
            </p:nvSpPr>
            <p:spPr>
              <a:xfrm>
                <a:off x="1" y="1617186"/>
                <a:ext cx="7348939" cy="12003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fr-FR" sz="2400" b="0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𝑟𝑒𝑎𝑙</m:t>
                        </m:r>
                      </m:sub>
                    </m:sSub>
                  </m:oMath>
                </a14:m>
                <a:r>
                  <a:rPr lang="fr-FR" sz="2400" i="1" dirty="0" smtClean="0">
                    <a:latin typeface="+mj-lt"/>
                  </a:rPr>
                  <a:t> </a:t>
                </a:r>
                <a:r>
                  <a:rPr lang="fr-FR" sz="2400" dirty="0" err="1" smtClean="0">
                    <a:latin typeface="+mj-lt"/>
                  </a:rPr>
                  <a:t>is</a:t>
                </a:r>
                <a:r>
                  <a:rPr lang="fr-FR" sz="2400" dirty="0" smtClean="0">
                    <a:latin typeface="+mj-lt"/>
                  </a:rPr>
                  <a:t> an </a:t>
                </a:r>
                <a:r>
                  <a:rPr lang="fr-FR" sz="2400" dirty="0">
                    <a:latin typeface="+mj-lt"/>
                  </a:rPr>
                  <a:t>i</a:t>
                </a:r>
                <a:r>
                  <a:rPr lang="fr-FR" sz="2400" dirty="0" smtClean="0">
                    <a:latin typeface="+mj-lt"/>
                  </a:rPr>
                  <a:t>nteraction Matrix </a:t>
                </a:r>
                <a:r>
                  <a:rPr lang="fr-FR" sz="2400" dirty="0" err="1" smtClean="0">
                    <a:solidFill>
                      <a:srgbClr val="FF0000"/>
                    </a:solidFill>
                    <a:latin typeface="+mj-lt"/>
                  </a:rPr>
                  <a:t>obtained</a:t>
                </a:r>
                <a:r>
                  <a:rPr lang="fr-FR" sz="2400" dirty="0" smtClean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fr-FR" sz="2400" dirty="0" err="1" smtClean="0">
                    <a:solidFill>
                      <a:srgbClr val="FF0000"/>
                    </a:solidFill>
                    <a:latin typeface="+mj-lt"/>
                  </a:rPr>
                  <a:t>from</a:t>
                </a:r>
                <a:r>
                  <a:rPr lang="fr-FR" sz="2400" dirty="0" smtClean="0">
                    <a:solidFill>
                      <a:srgbClr val="FF0000"/>
                    </a:solidFill>
                    <a:latin typeface="+mj-lt"/>
                  </a:rPr>
                  <a:t> CL data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FR" sz="2400" dirty="0" smtClean="0">
                    <a:latin typeface="+mj-lt"/>
                  </a:rPr>
                  <a:t> Small </a:t>
                </a:r>
                <a:r>
                  <a:rPr lang="fr-FR" sz="2400" dirty="0" err="1" smtClean="0">
                    <a:latin typeface="+mj-lt"/>
                  </a:rPr>
                  <a:t>Mis-Registrations</a:t>
                </a:r>
                <a:endParaRPr lang="fr-FR" sz="2400" dirty="0" smtClean="0">
                  <a:latin typeface="+mj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FR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 No Update of the </a:t>
                </a:r>
                <a:r>
                  <a:rPr lang="fr-FR" sz="2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working</a:t>
                </a:r>
                <a:r>
                  <a:rPr lang="fr-FR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 point </a:t>
                </a:r>
              </a:p>
            </p:txBody>
          </p:sp>
        </mc:Choice>
        <mc:Fallback xmlns="">
          <p:sp>
            <p:nvSpPr>
              <p:cNvPr id="210" name="ZoneTexte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7186"/>
                <a:ext cx="7348939" cy="1200329"/>
              </a:xfrm>
              <a:prstGeom prst="rect">
                <a:avLst/>
              </a:prstGeom>
              <a:blipFill>
                <a:blip r:embed="rId4"/>
                <a:stretch>
                  <a:fillRect l="-1161" t="-4061" r="-249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6" name="Image 2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117959"/>
            <a:ext cx="12192000" cy="2740041"/>
          </a:xfrm>
          <a:prstGeom prst="rect">
            <a:avLst/>
          </a:prstGeom>
        </p:spPr>
      </p:pic>
      <p:cxnSp>
        <p:nvCxnSpPr>
          <p:cNvPr id="228" name="Connecteur droit 227"/>
          <p:cNvCxnSpPr/>
          <p:nvPr/>
        </p:nvCxnSpPr>
        <p:spPr>
          <a:xfrm>
            <a:off x="772160" y="5487979"/>
            <a:ext cx="1524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cteur droit 229"/>
          <p:cNvCxnSpPr/>
          <p:nvPr/>
        </p:nvCxnSpPr>
        <p:spPr>
          <a:xfrm>
            <a:off x="3129280" y="5564179"/>
            <a:ext cx="1524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/>
          <p:cNvCxnSpPr/>
          <p:nvPr/>
        </p:nvCxnSpPr>
        <p:spPr>
          <a:xfrm>
            <a:off x="5511800" y="5564179"/>
            <a:ext cx="1524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5187-E653-4A8D-A29F-70737098848F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Mis-Registrations Identification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Interaction Matrix from closed </a:t>
                </a:r>
                <a:r>
                  <a:rPr lang="en-US" b="1" dirty="0"/>
                  <a:t>l</a:t>
                </a:r>
                <a:r>
                  <a:rPr lang="en-US" b="1" dirty="0" smtClean="0"/>
                  <a:t>oop data (AOF strategy)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Current work on going to fully characterize this approach</a:t>
                </a:r>
              </a:p>
              <a:p>
                <a:r>
                  <a:rPr lang="en-US" sz="2400" dirty="0" smtClean="0"/>
                  <a:t>Number of frames required ?</a:t>
                </a:r>
              </a:p>
              <a:p>
                <a:r>
                  <a:rPr lang="en-US" sz="2400" dirty="0" smtClean="0"/>
                  <a:t>Impact of WFS noise? Impact of seeing? Impact of WFE?</a:t>
                </a:r>
              </a:p>
              <a:p>
                <a:r>
                  <a:rPr lang="en-US" sz="2400" dirty="0" smtClean="0"/>
                  <a:t>Definition of a sensitivity matrix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/>
                  <a:t> Single or ramp value for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𝛿𝛼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Single Layer atmosphere simulation - Wind as a bias on the </a:t>
                </a:r>
                <a:r>
                  <a:rPr lang="en-US" sz="2400" dirty="0" err="1" smtClean="0"/>
                  <a:t>mis</a:t>
                </a:r>
                <a:r>
                  <a:rPr lang="en-US" sz="2400" dirty="0" smtClean="0"/>
                  <a:t>-registration estimation? </a:t>
                </a:r>
              </a:p>
              <a:p>
                <a:r>
                  <a:rPr lang="en-US" sz="2400" dirty="0" smtClean="0"/>
                  <a:t>Non integer delay case?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33" t="-2046" r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Espace réservé de la date 3"/>
          <p:cNvSpPr txBox="1">
            <a:spLocks/>
          </p:cNvSpPr>
          <p:nvPr/>
        </p:nvSpPr>
        <p:spPr>
          <a:xfrm>
            <a:off x="429985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51F09-430D-4F59-96B5-5B56B8D51FF1}" type="datetime1">
              <a:rPr lang="fr-FR" smtClean="0"/>
              <a:pPr/>
              <a:t>23/10/2018</a:t>
            </a:fld>
            <a:endParaRPr lang="en-US" dirty="0"/>
          </a:p>
        </p:txBody>
      </p:sp>
      <p:sp>
        <p:nvSpPr>
          <p:cNvPr id="112" name="Espace réservé du numéro de diapositive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A4A60E-8CB5-4A3E-B1D5-63EFBC114A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4" name="Espace réservé de la date 3"/>
          <p:cNvSpPr txBox="1">
            <a:spLocks/>
          </p:cNvSpPr>
          <p:nvPr/>
        </p:nvSpPr>
        <p:spPr>
          <a:xfrm>
            <a:off x="429985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51F09-430D-4F59-96B5-5B56B8D51FF1}" type="datetime1">
              <a:rPr lang="fr-FR" smtClean="0"/>
              <a:pPr/>
              <a:t>23/10/2018</a:t>
            </a:fld>
            <a:endParaRPr lang="en-US" dirty="0"/>
          </a:p>
        </p:txBody>
      </p:sp>
      <p:sp>
        <p:nvSpPr>
          <p:cNvPr id="115" name="Espace réservé du numéro de diapositive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A4A60E-8CB5-4A3E-B1D5-63EFBC114A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607-1B92-4F32-92E4-2BDD1628FA4E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Mis-Registrations Identification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Interaction Matrix from closed </a:t>
            </a:r>
            <a:r>
              <a:rPr lang="en-US" b="1" dirty="0"/>
              <a:t>l</a:t>
            </a:r>
            <a:r>
              <a:rPr lang="en-US" b="1" dirty="0" smtClean="0"/>
              <a:t>oop data (AOF strategy)</a:t>
            </a:r>
          </a:p>
          <a:p>
            <a:pPr marL="0" indent="0">
              <a:buNone/>
            </a:pPr>
            <a:r>
              <a:rPr lang="en-US" sz="2400" dirty="0" smtClean="0"/>
              <a:t>Current work on going to fully characterize this approach</a:t>
            </a:r>
          </a:p>
          <a:p>
            <a:pPr marL="0" indent="0">
              <a:buNone/>
            </a:pPr>
            <a:r>
              <a:rPr lang="en-US" sz="2400" dirty="0" smtClean="0"/>
              <a:t>Optimizations on going:</a:t>
            </a:r>
          </a:p>
          <a:p>
            <a:r>
              <a:rPr lang="en-US" sz="2400" dirty="0" smtClean="0"/>
              <a:t>Windowing of the WFS signals: 	                 			x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Modal space reduction: consider optimal modal basis for identification algorithm. Projection on PCA modes? </a:t>
            </a:r>
            <a:r>
              <a:rPr lang="en-US" sz="2400" dirty="0" smtClean="0"/>
              <a:t>First promising results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11" name="Espace réservé de la date 3"/>
          <p:cNvSpPr txBox="1">
            <a:spLocks/>
          </p:cNvSpPr>
          <p:nvPr/>
        </p:nvSpPr>
        <p:spPr>
          <a:xfrm>
            <a:off x="429985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51F09-430D-4F59-96B5-5B56B8D51FF1}" type="datetime1">
              <a:rPr lang="fr-FR" smtClean="0"/>
              <a:pPr/>
              <a:t>23/10/2018</a:t>
            </a:fld>
            <a:endParaRPr lang="en-US" dirty="0"/>
          </a:p>
        </p:txBody>
      </p:sp>
      <p:sp>
        <p:nvSpPr>
          <p:cNvPr id="112" name="Espace réservé du numéro de diapositive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A4A60E-8CB5-4A3E-B1D5-63EFBC114A2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4" name="Espace réservé de la date 3"/>
          <p:cNvSpPr txBox="1">
            <a:spLocks/>
          </p:cNvSpPr>
          <p:nvPr/>
        </p:nvSpPr>
        <p:spPr>
          <a:xfrm>
            <a:off x="429985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51F09-430D-4F59-96B5-5B56B8D51FF1}" type="datetime1">
              <a:rPr lang="fr-FR" smtClean="0"/>
              <a:pPr/>
              <a:t>23/10/2018</a:t>
            </a:fld>
            <a:endParaRPr lang="en-US" dirty="0"/>
          </a:p>
        </p:txBody>
      </p:sp>
      <p:sp>
        <p:nvSpPr>
          <p:cNvPr id="115" name="Espace réservé du numéro de diapositive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A4A60E-8CB5-4A3E-B1D5-63EFBC114A29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01" name="Groupe 100"/>
          <p:cNvGrpSpPr/>
          <p:nvPr/>
        </p:nvGrpSpPr>
        <p:grpSpPr>
          <a:xfrm>
            <a:off x="5916332" y="2320312"/>
            <a:ext cx="5863204" cy="1186560"/>
            <a:chOff x="852556" y="4340852"/>
            <a:chExt cx="8513993" cy="1797792"/>
          </a:xfrm>
        </p:grpSpPr>
        <p:pic>
          <p:nvPicPr>
            <p:cNvPr id="102" name="Image 101"/>
            <p:cNvPicPr>
              <a:picLocks noChangeAspect="1"/>
            </p:cNvPicPr>
            <p:nvPr/>
          </p:nvPicPr>
          <p:blipFill rotWithShape="1">
            <a:blip r:embed="rId2"/>
            <a:srcRect l="2087" b="2599"/>
            <a:stretch/>
          </p:blipFill>
          <p:spPr>
            <a:xfrm rot="16200000">
              <a:off x="1735356" y="3458052"/>
              <a:ext cx="1797792" cy="3563392"/>
            </a:xfrm>
            <a:prstGeom prst="rect">
              <a:avLst/>
            </a:prstGeom>
          </p:spPr>
        </p:pic>
        <p:sp>
          <p:nvSpPr>
            <p:cNvPr id="103" name="Rectangle 102"/>
            <p:cNvSpPr/>
            <p:nvPr/>
          </p:nvSpPr>
          <p:spPr>
            <a:xfrm>
              <a:off x="5680645" y="4390227"/>
              <a:ext cx="3685904" cy="1737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5850217" y="4466907"/>
              <a:ext cx="1584000" cy="158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7523597" y="4466907"/>
              <a:ext cx="1584000" cy="158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5974080" y="5090160"/>
              <a:ext cx="538480" cy="568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7672975" y="5090160"/>
              <a:ext cx="538480" cy="568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1199669" y="5090160"/>
              <a:ext cx="538480" cy="56896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2898564" y="5090160"/>
              <a:ext cx="538480" cy="56896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A64C-CC96-4A82-9543-CF90AC851566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Activity: High Order Test Bench @ESO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HOT Test-Bench</a:t>
            </a:r>
          </a:p>
          <a:p>
            <a:pPr marL="0" indent="0">
              <a:buNone/>
            </a:pPr>
            <a:r>
              <a:rPr lang="en-US" dirty="0" smtClean="0"/>
              <a:t>New set-up </a:t>
            </a:r>
            <a:r>
              <a:rPr lang="en-US" dirty="0" err="1" smtClean="0"/>
              <a:t>fot</a:t>
            </a:r>
            <a:r>
              <a:rPr lang="en-US" dirty="0" smtClean="0"/>
              <a:t> the High Order Test-Bench @ ESO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 smtClean="0"/>
              <a:t>new calibrations </a:t>
            </a:r>
            <a:r>
              <a:rPr lang="en-US" dirty="0" smtClean="0"/>
              <a:t>on-going.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Synthetic Calibration – On-Going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Experimental </a:t>
            </a:r>
            <a:r>
              <a:rPr lang="en-US" dirty="0"/>
              <a:t>validation of Mis-Registration identification </a:t>
            </a:r>
            <a:r>
              <a:rPr lang="en-US" dirty="0" smtClean="0"/>
              <a:t>strategies studied in simulator.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 rot="365072">
            <a:off x="9045950" y="1246479"/>
            <a:ext cx="2624774" cy="105507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393700" dist="1524000">
                    <a:prstClr val="black">
                      <a:alpha val="47000"/>
                    </a:prstClr>
                  </a:innerShdw>
                </a:effectLst>
              </a:rPr>
              <a:t>See M. Kasper talk on Wednesday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393700" dist="1524000">
                  <a:prstClr val="black">
                    <a:alpha val="47000"/>
                  </a:prstClr>
                </a:inn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44A5-418C-4666-8E04-48E0EAF559DF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Activity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HOT Test-Bench</a:t>
            </a:r>
          </a:p>
          <a:p>
            <a:pPr marL="0" indent="0">
              <a:buNone/>
            </a:pPr>
            <a:r>
              <a:rPr lang="en-US" dirty="0"/>
              <a:t>New set-up </a:t>
            </a:r>
            <a:r>
              <a:rPr lang="en-US" dirty="0" err="1"/>
              <a:t>fot</a:t>
            </a:r>
            <a:r>
              <a:rPr lang="en-US" dirty="0"/>
              <a:t> the High Order Test-Bench @ ESO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new calibrations </a:t>
            </a:r>
            <a:r>
              <a:rPr lang="en-US" dirty="0" smtClean="0"/>
              <a:t>on-going.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Synthetic Calibration – On-Going</a:t>
            </a:r>
          </a:p>
          <a:p>
            <a:pPr marL="0" indent="0">
              <a:buNone/>
            </a:pPr>
            <a:r>
              <a:rPr lang="en-US" dirty="0" smtClean="0"/>
              <a:t>First promising results – controlling 100 modes </a:t>
            </a:r>
          </a:p>
          <a:p>
            <a:pPr marL="0" indent="0">
              <a:buNone/>
            </a:pPr>
            <a:r>
              <a:rPr lang="en-US" b="1" dirty="0" smtClean="0"/>
              <a:t>		Synthetic					Experimental</a:t>
            </a:r>
            <a:endParaRPr lang="en-US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876" y="4226456"/>
            <a:ext cx="2391220" cy="2174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644" y="4226456"/>
            <a:ext cx="2409806" cy="217440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6B3B-84B3-463F-8BB8-AC997EDDE873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are plenty of things to look at! </a:t>
            </a:r>
          </a:p>
          <a:p>
            <a:r>
              <a:rPr lang="en-US" dirty="0" smtClean="0"/>
              <a:t>The AO calibration for the future ELT instrument will require optimized strategies that will most likely be based on synthetic models of the AO systems. </a:t>
            </a:r>
          </a:p>
          <a:p>
            <a:r>
              <a:rPr lang="en-US" dirty="0" smtClean="0"/>
              <a:t>One of the key element will be the update of the Interaction Matrix by monitoring and tracking the </a:t>
            </a:r>
            <a:r>
              <a:rPr lang="en-US" dirty="0" err="1" smtClean="0"/>
              <a:t>mis</a:t>
            </a:r>
            <a:r>
              <a:rPr lang="en-US" dirty="0" smtClean="0"/>
              <a:t>-registrations parameters. </a:t>
            </a:r>
          </a:p>
          <a:p>
            <a:r>
              <a:rPr lang="en-US" dirty="0" smtClean="0"/>
              <a:t>I still have ~ 1 year to look at this </a:t>
            </a:r>
            <a:r>
              <a:rPr lang="en-US" dirty="0" smtClean="0"/>
              <a:t>thoroughly, working with OOMAO &amp; the HOT Test Bench!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 you for your attention!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0802-AAB3-4DA6-B7FC-C4AD635120AD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Mis-Registrations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Influence Function Mechanical Coupling (LBT-like system)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68" y="1695477"/>
            <a:ext cx="10667096" cy="448148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B914-C8CD-4516-9C3E-CC39569B3BBE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Mis-Registrations sensitivity analysis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WFS sampling vs DM (fixed) Geometry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42"/>
          <a:stretch/>
        </p:blipFill>
        <p:spPr>
          <a:xfrm>
            <a:off x="2268709" y="1611984"/>
            <a:ext cx="3908571" cy="51094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/>
          <a:stretch/>
        </p:blipFill>
        <p:spPr>
          <a:xfrm>
            <a:off x="5933440" y="1611984"/>
            <a:ext cx="3569063" cy="5109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0600-1AA6-4022-9F18-4FC1A4453F8C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 Calibration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878" y="1110343"/>
            <a:ext cx="5691556" cy="50666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Interaction Matrix </a:t>
            </a:r>
          </a:p>
          <a:p>
            <a:pPr marL="0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alibrate how each WFS </a:t>
            </a:r>
            <a:r>
              <a:rPr lang="en-US" sz="2400" dirty="0" err="1" smtClean="0"/>
              <a:t>subaperture</a:t>
            </a:r>
            <a:r>
              <a:rPr lang="en-US" sz="2400" dirty="0" smtClean="0"/>
              <a:t> “sees” the DM actuators</a:t>
            </a:r>
          </a:p>
          <a:p>
            <a:pPr marL="0" indent="0">
              <a:buNone/>
            </a:pPr>
            <a:r>
              <a:rPr lang="en-US" sz="2400" dirty="0" smtClean="0"/>
              <a:t>Usually measured using external fiber.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Mis-Registrations</a:t>
            </a:r>
          </a:p>
          <a:p>
            <a:pPr marL="0" indent="0">
              <a:buNone/>
            </a:pPr>
            <a:r>
              <a:rPr lang="en-US" sz="2400" dirty="0" smtClean="0"/>
              <a:t>AO performance </a:t>
            </a:r>
            <a:r>
              <a:rPr lang="en-US" sz="2400" dirty="0"/>
              <a:t>h</a:t>
            </a:r>
            <a:r>
              <a:rPr lang="en-US" sz="2400" dirty="0" smtClean="0"/>
              <a:t>ighly sensitive to </a:t>
            </a:r>
            <a:r>
              <a:rPr lang="en-US" sz="2400" dirty="0" err="1" smtClean="0"/>
              <a:t>mis</a:t>
            </a:r>
            <a:r>
              <a:rPr lang="en-US" sz="2400" dirty="0" smtClean="0"/>
              <a:t>-registrations </a:t>
            </a:r>
          </a:p>
          <a:p>
            <a:pPr marL="0" indent="0">
              <a:buNone/>
            </a:pPr>
            <a:r>
              <a:rPr lang="en-US" sz="2400" dirty="0" smtClean="0"/>
              <a:t>= rotation, shifts, </a:t>
            </a:r>
            <a:r>
              <a:rPr lang="en-US" sz="2400" dirty="0" err="1" smtClean="0"/>
              <a:t>anamorphosis</a:t>
            </a:r>
            <a:r>
              <a:rPr lang="en-US" sz="2400" dirty="0" smtClean="0"/>
              <a:t> of the DM actuators </a:t>
            </a:r>
            <a:r>
              <a:rPr lang="en-US" sz="2400" dirty="0" err="1" smtClean="0"/>
              <a:t>wrt</a:t>
            </a:r>
            <a:r>
              <a:rPr lang="en-US" sz="2400" dirty="0" smtClean="0"/>
              <a:t> the WFS.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A9A5-BEA0-4D29-8B43-1C67FD92693B}" type="datetime3">
              <a:rPr lang="fr-FR" smtClean="0"/>
              <a:t>23.10.18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777" y="1233899"/>
            <a:ext cx="5872223" cy="56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Anamorphosis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163" y="1105316"/>
            <a:ext cx="5488259" cy="5488259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4381081" y="1909185"/>
            <a:ext cx="1787943" cy="177427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6169023" y="1105316"/>
            <a:ext cx="2713719" cy="257813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6169023" y="3683455"/>
            <a:ext cx="1818659" cy="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c 7"/>
              <p:cNvSpPr/>
              <p:nvPr/>
            </p:nvSpPr>
            <p:spPr>
              <a:xfrm>
                <a:off x="6126182" y="3051282"/>
                <a:ext cx="1047403" cy="1232717"/>
              </a:xfrm>
              <a:prstGeom prst="arc">
                <a:avLst>
                  <a:gd name="adj1" fmla="val 17236846"/>
                  <a:gd name="adj2" fmla="val 0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Arc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182" y="3051282"/>
                <a:ext cx="1047403" cy="1232717"/>
              </a:xfrm>
              <a:prstGeom prst="arc">
                <a:avLst>
                  <a:gd name="adj1" fmla="val 17236846"/>
                  <a:gd name="adj2" fmla="val 0"/>
                </a:avLst>
              </a:prstGeom>
              <a:blipFill>
                <a:blip r:embed="rId3"/>
                <a:stretch>
                  <a:fillRect l="-6557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732546" y="1105316"/>
                <a:ext cx="547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546" y="1105316"/>
                <a:ext cx="5473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04497" y="1539852"/>
                <a:ext cx="5641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497" y="1539852"/>
                <a:ext cx="5641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30</a:t>
            </a:fld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1DF8-2047-4E6E-89A8-993CFBE8361E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 Calibration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Adaptive Telescope</a:t>
            </a:r>
          </a:p>
          <a:p>
            <a:pPr marL="0" indent="0">
              <a:buNone/>
            </a:pPr>
            <a:r>
              <a:rPr lang="en-US" sz="2400" dirty="0" smtClean="0"/>
              <a:t>Large DM located </a:t>
            </a:r>
            <a:r>
              <a:rPr lang="en-US" sz="2400" dirty="0"/>
              <a:t>inside the </a:t>
            </a:r>
            <a:r>
              <a:rPr lang="en-US" sz="2400" dirty="0" smtClean="0"/>
              <a:t>telescope, far from the WFS.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sz="2400" dirty="0" smtClean="0"/>
              <a:t>Frequent evolution of </a:t>
            </a:r>
            <a:r>
              <a:rPr lang="en-US" sz="2400" dirty="0" err="1" smtClean="0"/>
              <a:t>mis</a:t>
            </a:r>
            <a:r>
              <a:rPr lang="en-US" sz="2400" dirty="0" smtClean="0"/>
              <a:t>-registrations due to flexure/gravity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They have to be compensated:</a:t>
            </a:r>
          </a:p>
          <a:p>
            <a:pPr indent="222250"/>
            <a:r>
              <a:rPr lang="en-US" sz="2400" dirty="0" smtClean="0"/>
              <a:t>Re-alignment of the system</a:t>
            </a:r>
          </a:p>
          <a:p>
            <a:pPr indent="222250"/>
            <a:r>
              <a:rPr lang="en-US" sz="2400" b="1" dirty="0" smtClean="0"/>
              <a:t>Update of the Interaction Matrix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B9F3-C8D4-45E9-89ED-13C09694A17E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dge.alluremedia.com.au/m/g/2017/06/eso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" b="3401"/>
          <a:stretch/>
        </p:blipFill>
        <p:spPr bwMode="auto">
          <a:xfrm>
            <a:off x="0" y="-34724"/>
            <a:ext cx="12192000" cy="699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1719248" cy="737117"/>
          </a:xfrm>
        </p:spPr>
        <p:txBody>
          <a:bodyPr/>
          <a:lstStyle/>
          <a:p>
            <a:pPr algn="l"/>
            <a:r>
              <a:rPr lang="en-US" dirty="0" smtClean="0"/>
              <a:t>ELT Context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294471" y="3576667"/>
            <a:ext cx="2897529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3D194"/>
                </a:solidFill>
                <a:effectLst/>
              </a:rPr>
              <a:t>Complex models of DM and WFS</a:t>
            </a:r>
            <a:endParaRPr lang="en-US" sz="2400" dirty="0">
              <a:solidFill>
                <a:srgbClr val="F3D194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2177" y="604154"/>
            <a:ext cx="3654453" cy="1200329"/>
          </a:xfrm>
          <a:prstGeom prst="rect">
            <a:avLst/>
          </a:prstGeom>
          <a:noFill/>
          <a:effectLst>
            <a:glow rad="63500">
              <a:srgbClr val="F3D194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3D194"/>
                </a:solidFill>
              </a:rPr>
              <a:t>Adaptive Telescope with moving elements between DM and WFS</a:t>
            </a:r>
            <a:endParaRPr lang="en-US" sz="2400" dirty="0">
              <a:solidFill>
                <a:srgbClr val="F3D19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90730" y="557987"/>
            <a:ext cx="282851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3D194"/>
                </a:solidFill>
                <a:effectLst/>
              </a:rPr>
              <a:t>~5000 Actuators DM</a:t>
            </a:r>
            <a:endParaRPr lang="en-US" sz="2400" dirty="0">
              <a:solidFill>
                <a:srgbClr val="F3D194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2177" y="5773820"/>
            <a:ext cx="36544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3D194"/>
                </a:solidFill>
              </a:rPr>
              <a:t>No external calibration source upward M4</a:t>
            </a:r>
            <a:endParaRPr lang="en-US" sz="2400" dirty="0">
              <a:solidFill>
                <a:srgbClr val="F3D19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21281" y="6604817"/>
            <a:ext cx="2007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Credits: L. </a:t>
            </a:r>
            <a:r>
              <a:rPr lang="en-US" sz="1400" dirty="0" err="1" smtClean="0">
                <a:solidFill>
                  <a:schemeClr val="bg1"/>
                </a:solidFill>
              </a:rPr>
              <a:t>Calçada</a:t>
            </a:r>
            <a:r>
              <a:rPr lang="en-US" sz="1400" dirty="0" smtClean="0">
                <a:solidFill>
                  <a:schemeClr val="bg1"/>
                </a:solidFill>
              </a:rPr>
              <a:t> (ESO)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dge.alluremedia.com.au/m/g/2017/06/eso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" b="3401"/>
          <a:stretch/>
        </p:blipFill>
        <p:spPr bwMode="auto">
          <a:xfrm>
            <a:off x="0" y="-34724"/>
            <a:ext cx="12192000" cy="699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1719248" cy="737117"/>
          </a:xfrm>
        </p:spPr>
        <p:txBody>
          <a:bodyPr/>
          <a:lstStyle/>
          <a:p>
            <a:pPr algn="l"/>
            <a:r>
              <a:rPr lang="en-US" dirty="0" smtClean="0"/>
              <a:t>ELT Context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62177" y="5773820"/>
            <a:ext cx="36544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3D194"/>
                </a:solidFill>
              </a:rPr>
              <a:t>No external calibration source upward M4</a:t>
            </a:r>
            <a:endParaRPr lang="en-US" sz="2400" dirty="0">
              <a:solidFill>
                <a:srgbClr val="F3D194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94471" y="3576667"/>
            <a:ext cx="2897529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3D194"/>
                </a:solidFill>
                <a:effectLst/>
              </a:rPr>
              <a:t>Complex models of DM and WFS</a:t>
            </a:r>
            <a:endParaRPr lang="en-US" sz="2400" dirty="0">
              <a:solidFill>
                <a:srgbClr val="F3D194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2177" y="604154"/>
            <a:ext cx="3654453" cy="1200329"/>
          </a:xfrm>
          <a:prstGeom prst="rect">
            <a:avLst/>
          </a:prstGeom>
          <a:noFill/>
          <a:effectLst>
            <a:glow rad="63500">
              <a:srgbClr val="F3D194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3D194"/>
                </a:solidFill>
              </a:rPr>
              <a:t>Adaptive Telescope with moving elements between DM and WFS</a:t>
            </a:r>
            <a:endParaRPr lang="en-US" sz="2400" dirty="0">
              <a:solidFill>
                <a:srgbClr val="F3D19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90730" y="557987"/>
            <a:ext cx="282851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3D194"/>
                </a:solidFill>
                <a:effectLst/>
              </a:rPr>
              <a:t>~5000 Actuators DM</a:t>
            </a:r>
            <a:endParaRPr lang="en-US" sz="2400" dirty="0">
              <a:solidFill>
                <a:srgbClr val="F3D194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1281" y="6604817"/>
            <a:ext cx="2007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Credits: L. </a:t>
            </a:r>
            <a:r>
              <a:rPr lang="en-US" sz="1400" dirty="0" err="1" smtClean="0">
                <a:solidFill>
                  <a:schemeClr val="bg1"/>
                </a:solidFill>
              </a:rPr>
              <a:t>Calçada</a:t>
            </a:r>
            <a:r>
              <a:rPr lang="en-US" sz="1400" dirty="0" smtClean="0">
                <a:solidFill>
                  <a:schemeClr val="bg1"/>
                </a:solidFill>
              </a:rPr>
              <a:t> (ESO)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25097"/>
            <a:ext cx="5586153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3D194"/>
                </a:solidFill>
              </a:rPr>
              <a:t>Optimization of the calibration strategies required!</a:t>
            </a:r>
            <a:endParaRPr lang="en-US" sz="3600" b="1" dirty="0">
              <a:solidFill>
                <a:srgbClr val="F3D19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 Calibration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877" y="1201462"/>
            <a:ext cx="11513621" cy="5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Pseudo - Synthetic Interaction Matrix (PSIM):</a:t>
            </a:r>
          </a:p>
          <a:p>
            <a:pPr marL="0" indent="0">
              <a:buNone/>
            </a:pPr>
            <a:r>
              <a:rPr lang="en-US" sz="2400" dirty="0" smtClean="0"/>
              <a:t>Generated from synthetic model of the AO systems injecting the correct </a:t>
            </a:r>
            <a:r>
              <a:rPr lang="en-US" sz="2400" dirty="0" err="1" smtClean="0"/>
              <a:t>mis</a:t>
            </a:r>
            <a:r>
              <a:rPr lang="en-US" sz="2400" dirty="0" smtClean="0"/>
              <a:t>-registrations parameters from experimental data.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Approach </a:t>
            </a:r>
            <a:r>
              <a:rPr lang="en-US" sz="2400" dirty="0"/>
              <a:t>validated @AOF with SH-WFS</a:t>
            </a:r>
            <a:r>
              <a:rPr lang="en-US" sz="2400" dirty="0">
                <a:latin typeface="Calibri" panose="020F0502020204030204" pitchFamily="34" charset="0"/>
              </a:rPr>
              <a:t>¹</a:t>
            </a:r>
            <a:r>
              <a:rPr lang="en-US" sz="2400" dirty="0"/>
              <a:t> and @LBT with </a:t>
            </a:r>
            <a:r>
              <a:rPr lang="en-US" sz="2400" dirty="0" smtClean="0"/>
              <a:t>Pyramid-WFS</a:t>
            </a:r>
            <a:r>
              <a:rPr lang="en-US" sz="2400" dirty="0" smtClean="0">
                <a:latin typeface="Calibri" panose="020F0502020204030204" pitchFamily="34" charset="0"/>
              </a:rPr>
              <a:t>²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827667" y="5269263"/>
            <a:ext cx="4364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¹</a:t>
            </a:r>
            <a:r>
              <a:rPr lang="en-US" dirty="0"/>
              <a:t> </a:t>
            </a:r>
            <a:r>
              <a:rPr lang="en-US" dirty="0" err="1"/>
              <a:t>Oberti</a:t>
            </a:r>
            <a:r>
              <a:rPr lang="en-US" dirty="0"/>
              <a:t> et al 2006, Kolb et al 2012</a:t>
            </a:r>
          </a:p>
          <a:p>
            <a:r>
              <a:rPr lang="en-US" dirty="0"/>
              <a:t>² Pinna et all 2012, </a:t>
            </a:r>
            <a:r>
              <a:rPr lang="en-US" dirty="0" err="1"/>
              <a:t>Heritier</a:t>
            </a:r>
            <a:r>
              <a:rPr lang="en-US" dirty="0"/>
              <a:t> et al 2018</a:t>
            </a:r>
          </a:p>
        </p:txBody>
      </p:sp>
      <p:sp>
        <p:nvSpPr>
          <p:cNvPr id="377" name="Rectangle 376"/>
          <p:cNvSpPr/>
          <p:nvPr/>
        </p:nvSpPr>
        <p:spPr>
          <a:xfrm rot="365072">
            <a:off x="9045950" y="3613707"/>
            <a:ext cx="2624774" cy="105507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393700" dist="1524000">
                    <a:prstClr val="black">
                      <a:alpha val="47000"/>
                    </a:prstClr>
                  </a:innerShdw>
                </a:effectLst>
              </a:rPr>
              <a:t>Thank you OOMAO!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393700" dist="1524000">
                  <a:prstClr val="black">
                    <a:alpha val="47000"/>
                  </a:prstClr>
                </a:inn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D79A-C5D8-486E-A3BF-FCA48C21646E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 Calibration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877" y="1201462"/>
            <a:ext cx="11513621" cy="5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Pseudo - Synthetic Interaction Matrix (PSIM):</a:t>
            </a:r>
          </a:p>
          <a:p>
            <a:pPr marL="0" indent="0">
              <a:buNone/>
            </a:pPr>
            <a:r>
              <a:rPr lang="en-US" sz="2400" dirty="0" smtClean="0"/>
              <a:t>Generated from synthetic model of the AO systems injecting the correct </a:t>
            </a:r>
            <a:r>
              <a:rPr lang="en-US" sz="2400" dirty="0" err="1" smtClean="0"/>
              <a:t>mis</a:t>
            </a:r>
            <a:r>
              <a:rPr lang="en-US" sz="2400" dirty="0" smtClean="0"/>
              <a:t>-registrations parameters from experimental data.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Approach </a:t>
            </a:r>
            <a:r>
              <a:rPr lang="en-US" sz="2400" dirty="0"/>
              <a:t>validated @AOF with SH-WFS</a:t>
            </a:r>
            <a:r>
              <a:rPr lang="en-US" sz="2400" dirty="0">
                <a:latin typeface="Calibri" panose="020F0502020204030204" pitchFamily="34" charset="0"/>
              </a:rPr>
              <a:t>¹</a:t>
            </a:r>
            <a:r>
              <a:rPr lang="en-US" sz="2400" dirty="0"/>
              <a:t> and @LBT with </a:t>
            </a:r>
            <a:r>
              <a:rPr lang="en-US" sz="2400" dirty="0" smtClean="0"/>
              <a:t>Pyramid-WFS</a:t>
            </a:r>
            <a:r>
              <a:rPr lang="en-US" sz="2400" dirty="0" smtClean="0">
                <a:latin typeface="Calibri" panose="020F0502020204030204" pitchFamily="34" charset="0"/>
              </a:rPr>
              <a:t>²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Key-Ingredient</a:t>
            </a:r>
            <a:r>
              <a:rPr lang="en-US" sz="2400" dirty="0"/>
              <a:t> = Tracking/Identification of the </a:t>
            </a:r>
            <a:r>
              <a:rPr lang="en-US" sz="2400" dirty="0" err="1"/>
              <a:t>mis</a:t>
            </a:r>
            <a:r>
              <a:rPr lang="en-US" sz="2400" dirty="0"/>
              <a:t>-registrations to regularly update the calibration.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827667" y="5269263"/>
            <a:ext cx="4364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¹</a:t>
            </a:r>
            <a:r>
              <a:rPr lang="en-US" dirty="0"/>
              <a:t> </a:t>
            </a:r>
            <a:r>
              <a:rPr lang="en-US" dirty="0" err="1"/>
              <a:t>Oberti</a:t>
            </a:r>
            <a:r>
              <a:rPr lang="en-US" dirty="0"/>
              <a:t> et al 2006, Kolb et al 2012</a:t>
            </a:r>
          </a:p>
          <a:p>
            <a:r>
              <a:rPr lang="en-US" dirty="0"/>
              <a:t>² Pinna et all 2012, </a:t>
            </a:r>
            <a:r>
              <a:rPr lang="en-US" dirty="0" err="1"/>
              <a:t>Heritier</a:t>
            </a:r>
            <a:r>
              <a:rPr lang="en-US" dirty="0"/>
              <a:t> et al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D809-D9AC-4ADC-B9F7-DA7B32836A58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Mis-Registrations Identification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Invasive Approach: Dithering of a reference signal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What choice for this “reference signal”?  </a:t>
                </a:r>
              </a:p>
              <a:p>
                <a:pPr marL="0" indent="0">
                  <a:buNone/>
                </a:pPr>
                <a:r>
                  <a:rPr lang="en-US" sz="2400" dirty="0"/>
                  <a:t>To maximize sensitivity to a given </a:t>
                </a:r>
                <a:r>
                  <a:rPr lang="en-US" sz="2400" dirty="0" err="1"/>
                  <a:t>mis</a:t>
                </a:r>
                <a:r>
                  <a:rPr lang="en-US" sz="2400" dirty="0"/>
                  <a:t>-registration =&gt; Principal Component Analysis (PCA) of sensitivity </a:t>
                </a:r>
                <a:r>
                  <a:rPr lang="en-US" sz="2400" dirty="0" err="1" smtClean="0"/>
                  <a:t>intMat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𝐼𝑀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𝐼𝑀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33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60E-8CB5-4A3E-B1D5-63EFBC114A2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4990-97E0-4155-9431-C48073630A00}" type="datetime3">
              <a:rPr lang="fr-FR" smtClean="0"/>
              <a:t>23.10.18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T_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T_2018" id="{5DAC4906-42F2-46DB-A0EC-B44CDF2948DC}" vid="{D8B737F6-EA95-452D-A08A-3DAA54D0D6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OCT_2018</Template>
  <TotalTime>5763</TotalTime>
  <Words>1055</Words>
  <Application>Microsoft Office PowerPoint</Application>
  <PresentationFormat>Grand écran</PresentationFormat>
  <Paragraphs>392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Gill Sans MT</vt:lpstr>
      <vt:lpstr>Symbol</vt:lpstr>
      <vt:lpstr>OCT_2018</vt:lpstr>
      <vt:lpstr>AO Calibration with Pyramid WFS:  Focusing on the Mis-Registrations Identification </vt:lpstr>
      <vt:lpstr>AO Calibration</vt:lpstr>
      <vt:lpstr>AO Calibration</vt:lpstr>
      <vt:lpstr>AO Calibration</vt:lpstr>
      <vt:lpstr>ELT Context</vt:lpstr>
      <vt:lpstr>ELT Context</vt:lpstr>
      <vt:lpstr>AO Calibration</vt:lpstr>
      <vt:lpstr>AO Calibration</vt:lpstr>
      <vt:lpstr>Mis-Registrations Identification</vt:lpstr>
      <vt:lpstr>Mis-Registrations Identification</vt:lpstr>
      <vt:lpstr>Mis-Registrations Identification</vt:lpstr>
      <vt:lpstr>Mis-Registrations Identification</vt:lpstr>
      <vt:lpstr>Mis-Registrations Identification</vt:lpstr>
      <vt:lpstr>Mis-Registrations Identification</vt:lpstr>
      <vt:lpstr>Mis-Registration Identification</vt:lpstr>
      <vt:lpstr>Mis-Registration Identification</vt:lpstr>
      <vt:lpstr>Mis-Registration Identification</vt:lpstr>
      <vt:lpstr>Mis-Registration Identification</vt:lpstr>
      <vt:lpstr>Mis-Registration Identification</vt:lpstr>
      <vt:lpstr>Mis-Registration Identification</vt:lpstr>
      <vt:lpstr>Mis-Registration Identification</vt:lpstr>
      <vt:lpstr>Mis-Registrations Identification</vt:lpstr>
      <vt:lpstr>Mis-Registrations Identification</vt:lpstr>
      <vt:lpstr>Mis-Registrations Identification</vt:lpstr>
      <vt:lpstr>Lab Activity: High Order Test Bench @ESO</vt:lpstr>
      <vt:lpstr>Lab Activity</vt:lpstr>
      <vt:lpstr>Conclusion</vt:lpstr>
      <vt:lpstr>Mis-Registrations sensitivity analysis</vt:lpstr>
      <vt:lpstr>Mis-Registrations sensitivity analysis</vt:lpstr>
      <vt:lpstr>Anamorphosis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 Calibration with Pyramid WFS: Focusing on the Mis-Registrations Identification</dc:title>
  <dc:creator>Cedric HERITIER</dc:creator>
  <cp:lastModifiedBy>Cedric HERITIER</cp:lastModifiedBy>
  <cp:revision>150</cp:revision>
  <dcterms:created xsi:type="dcterms:W3CDTF">2018-10-19T12:07:18Z</dcterms:created>
  <dcterms:modified xsi:type="dcterms:W3CDTF">2018-10-23T12:11:28Z</dcterms:modified>
</cp:coreProperties>
</file>