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17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51.png" ContentType="image/png"/>
  <Override PartName="/ppt/media/image9.jpeg" ContentType="image/jpeg"/>
  <Override PartName="/ppt/media/image100.png" ContentType="image/png"/>
  <Override PartName="/ppt/media/image28.png" ContentType="image/png"/>
  <Override PartName="/ppt/media/image1.jpeg" ContentType="image/jpeg"/>
  <Override PartName="/ppt/media/image74.png" ContentType="image/png"/>
  <Override PartName="/ppt/media/image8.png" ContentType="image/png"/>
  <Override PartName="/ppt/media/image38.png" ContentType="image/png"/>
  <Override PartName="/ppt/media/image2.jpeg" ContentType="image/jpeg"/>
  <Override PartName="/ppt/media/image71.png" ContentType="image/png"/>
  <Override PartName="/ppt/media/image5.png" ContentType="image/png"/>
  <Override PartName="/ppt/media/image48.png" ContentType="image/png"/>
  <Override PartName="/ppt/media/image3.jpeg" ContentType="image/jpeg"/>
  <Override PartName="/ppt/media/image58.png" ContentType="image/png"/>
  <Override PartName="/ppt/media/image4.jpeg" ContentType="image/jpeg"/>
  <Override PartName="/ppt/media/image33.wmf" ContentType="image/x-wmf"/>
  <Override PartName="/ppt/media/image6.jpeg" ContentType="image/jpeg"/>
  <Override PartName="/ppt/media/image7.jpeg" ContentType="image/jpeg"/>
  <Override PartName="/ppt/media/image10.jpeg" ContentType="image/jpeg"/>
  <Override PartName="/ppt/media/image56.png" ContentType="image/png"/>
  <Override PartName="/ppt/media/image21.wmf" ContentType="image/x-wmf"/>
  <Override PartName="/ppt/media/image66.png" ContentType="image/png"/>
  <Override PartName="/ppt/media/image11.jpeg" ContentType="image/jpeg"/>
  <Override PartName="/ppt/media/image76.png" ContentType="image/png"/>
  <Override PartName="/ppt/media/image12.jpeg" ContentType="image/jpeg"/>
  <Override PartName="/ppt/media/image13.png" ContentType="image/png"/>
  <Override PartName="/ppt/media/image101.png" ContentType="image/png"/>
  <Override PartName="/ppt/media/image29.png" ContentType="image/png"/>
  <Override PartName="/ppt/media/image96.png" ContentType="image/png"/>
  <Override PartName="/ppt/media/image14.jpeg" ContentType="image/jpeg"/>
  <Override PartName="/ppt/media/image39.png" ContentType="image/png"/>
  <Override PartName="/ppt/media/image15.jpeg" ContentType="image/jpeg"/>
  <Override PartName="/ppt/media/image49.png" ContentType="image/png"/>
  <Override PartName="/ppt/media/image16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30.jpeg" ContentType="image/jpeg"/>
  <Override PartName="/ppt/media/image42.png" ContentType="image/png"/>
  <Override PartName="/ppt/media/image31.jpeg" ContentType="image/jpeg"/>
  <Override PartName="/ppt/media/image52.png" ContentType="image/png"/>
  <Override PartName="/ppt/media/image32.jpeg" ContentType="image/jpe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40.png" ContentType="image/png"/>
  <Override PartName="/ppt/media/image41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50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7.png" ContentType="image/png"/>
  <Override PartName="/ppt/media/image5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0.png" ContentType="image/png"/>
  <Override PartName="/ppt/media/image72.png" ContentType="image/png"/>
  <Override PartName="/ppt/media/image73.png" ContentType="image/png"/>
  <Override PartName="/ppt/media/image75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7.png" ContentType="image/png"/>
  <Override PartName="/ppt/media/image98.png" ContentType="image/png"/>
  <Override PartName="/ppt/media/image99.png" ContentType="image/png"/>
  <Override PartName="/ppt/media/image102.png" ContentType="image/png"/>
  <Override PartName="/ppt/media/image103.png" ContentType="image/png"/>
  <Override PartName="/ppt/media/image104.png" ContentType="image/png"/>
  <Override PartName="/ppt/media/image105.png" ContentType="image/pn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8997950" cy="683895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déplacer la diapo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2000" spc="-1" strike="noStrike">
                <a:latin typeface="Arial"/>
              </a:rPr>
              <a:t>Cliquez pour modifier le format des 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1400" spc="-1" strike="noStrike">
                <a:latin typeface="Times New Roman"/>
              </a:rPr>
              <a:t> 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fr-FR" sz="1400" spc="-1" strike="noStrike">
                <a:latin typeface="Times New Roman"/>
              </a:rPr>
              <a:t> 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fr-FR" sz="1400" spc="-1" strike="noStrike">
                <a:latin typeface="Times New Roman"/>
              </a:rPr>
              <a:t> 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2695D745-3F95-4E2B-A87B-157D78621D99}" type="slidenum">
              <a:rPr b="0" lang="fr-FR" sz="1400" spc="-1" strike="noStrike">
                <a:latin typeface="Times New Roman"/>
              </a:rPr>
              <a:t>1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PlaceHolder 1"/>
          <p:cNvSpPr>
            <a:spLocks noGrp="1"/>
          </p:cNvSpPr>
          <p:nvPr>
            <p:ph type="sldImg"/>
          </p:nvPr>
        </p:nvSpPr>
        <p:spPr>
          <a:xfrm>
            <a:off x="-14114520" y="-11796840"/>
            <a:ext cx="16422120" cy="12483360"/>
          </a:xfrm>
          <a:prstGeom prst="rect">
            <a:avLst/>
          </a:prstGeom>
        </p:spPr>
      </p:sp>
      <p:sp>
        <p:nvSpPr>
          <p:cNvPr id="1520" name="CustomShape 2"/>
          <p:cNvSpPr/>
          <p:nvPr/>
        </p:nvSpPr>
        <p:spPr>
          <a:xfrm>
            <a:off x="685800" y="4343400"/>
            <a:ext cx="5476320" cy="410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PlaceHolder 1"/>
          <p:cNvSpPr>
            <a:spLocks noGrp="1"/>
          </p:cNvSpPr>
          <p:nvPr>
            <p:ph type="sldImg"/>
          </p:nvPr>
        </p:nvSpPr>
        <p:spPr>
          <a:xfrm>
            <a:off x="-14115960" y="-11796840"/>
            <a:ext cx="16431480" cy="12489840"/>
          </a:xfrm>
          <a:prstGeom prst="rect">
            <a:avLst/>
          </a:prstGeom>
        </p:spPr>
      </p:sp>
      <p:sp>
        <p:nvSpPr>
          <p:cNvPr id="1505" name="CustomShape 2"/>
          <p:cNvSpPr/>
          <p:nvPr/>
        </p:nvSpPr>
        <p:spPr>
          <a:xfrm>
            <a:off x="685800" y="4343400"/>
            <a:ext cx="5482440" cy="411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PlaceHolder 1"/>
          <p:cNvSpPr>
            <a:spLocks noGrp="1"/>
          </p:cNvSpPr>
          <p:nvPr>
            <p:ph type="sldImg"/>
          </p:nvPr>
        </p:nvSpPr>
        <p:spPr>
          <a:xfrm>
            <a:off x="-14114520" y="-11796840"/>
            <a:ext cx="16423560" cy="12484800"/>
          </a:xfrm>
          <a:prstGeom prst="rect">
            <a:avLst/>
          </a:prstGeom>
        </p:spPr>
      </p:sp>
      <p:sp>
        <p:nvSpPr>
          <p:cNvPr id="1507" name="CustomShape 2"/>
          <p:cNvSpPr/>
          <p:nvPr/>
        </p:nvSpPr>
        <p:spPr>
          <a:xfrm>
            <a:off x="685800" y="4343400"/>
            <a:ext cx="5477760" cy="41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PlaceHolder 1"/>
          <p:cNvSpPr>
            <a:spLocks noGrp="1"/>
          </p:cNvSpPr>
          <p:nvPr>
            <p:ph type="sldImg"/>
          </p:nvPr>
        </p:nvSpPr>
        <p:spPr>
          <a:xfrm>
            <a:off x="-11798280" y="-11796840"/>
            <a:ext cx="11790360" cy="12484080"/>
          </a:xfrm>
          <a:prstGeom prst="rect">
            <a:avLst/>
          </a:prstGeom>
        </p:spPr>
      </p:sp>
      <p:sp>
        <p:nvSpPr>
          <p:cNvPr id="1522" name="CustomShape 2"/>
          <p:cNvSpPr/>
          <p:nvPr/>
        </p:nvSpPr>
        <p:spPr>
          <a:xfrm>
            <a:off x="685800" y="4343400"/>
            <a:ext cx="5477040" cy="410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PlaceHolder 1"/>
          <p:cNvSpPr>
            <a:spLocks noGrp="1"/>
          </p:cNvSpPr>
          <p:nvPr>
            <p:ph type="sldImg"/>
          </p:nvPr>
        </p:nvSpPr>
        <p:spPr>
          <a:xfrm>
            <a:off x="-14114520" y="-11796840"/>
            <a:ext cx="16423560" cy="12484800"/>
          </a:xfrm>
          <a:prstGeom prst="rect">
            <a:avLst/>
          </a:prstGeom>
        </p:spPr>
      </p:sp>
      <p:sp>
        <p:nvSpPr>
          <p:cNvPr id="1509" name="CustomShape 2"/>
          <p:cNvSpPr/>
          <p:nvPr/>
        </p:nvSpPr>
        <p:spPr>
          <a:xfrm>
            <a:off x="685800" y="4343400"/>
            <a:ext cx="5477760" cy="41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PlaceHolder 1"/>
          <p:cNvSpPr>
            <a:spLocks noGrp="1"/>
          </p:cNvSpPr>
          <p:nvPr>
            <p:ph type="sldImg"/>
          </p:nvPr>
        </p:nvSpPr>
        <p:spPr>
          <a:xfrm>
            <a:off x="-14114520" y="-11796840"/>
            <a:ext cx="16422120" cy="12483360"/>
          </a:xfrm>
          <a:prstGeom prst="rect">
            <a:avLst/>
          </a:prstGeom>
        </p:spPr>
      </p:sp>
      <p:sp>
        <p:nvSpPr>
          <p:cNvPr id="1511" name="CustomShape 2"/>
          <p:cNvSpPr/>
          <p:nvPr/>
        </p:nvSpPr>
        <p:spPr>
          <a:xfrm>
            <a:off x="685800" y="4343400"/>
            <a:ext cx="5476320" cy="410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851BE59C-0740-479C-9201-7754CD126EF7}" type="slidenum">
              <a:rPr b="0" lang="fr-FR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&lt;numéro&gt;</a:t>
            </a:fld>
            <a:endParaRPr b="0" lang="fr-FR" sz="1200" spc="-1" strike="noStrike">
              <a:latin typeface="Arial"/>
            </a:endParaRPr>
          </a:p>
        </p:txBody>
      </p:sp>
      <p:sp>
        <p:nvSpPr>
          <p:cNvPr id="1513" name="PlaceHolder 2"/>
          <p:cNvSpPr>
            <a:spLocks noGrp="1"/>
          </p:cNvSpPr>
          <p:nvPr>
            <p:ph type="sldImg"/>
          </p:nvPr>
        </p:nvSpPr>
        <p:spPr>
          <a:xfrm>
            <a:off x="1173240" y="685800"/>
            <a:ext cx="4510800" cy="3428280"/>
          </a:xfrm>
          <a:prstGeom prst="rect">
            <a:avLst/>
          </a:prstGeom>
        </p:spPr>
      </p:sp>
      <p:sp>
        <p:nvSpPr>
          <p:cNvPr id="1514" name="CustomShape 3"/>
          <p:cNvSpPr/>
          <p:nvPr/>
        </p:nvSpPr>
        <p:spPr>
          <a:xfrm>
            <a:off x="914040" y="4343040"/>
            <a:ext cx="5029200" cy="411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414"/>
              </a:spcBef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Phase diversity does exactly this: it’s a WF sensor that uses the scientific detector for its measurements and thus suffers no NCPA.</a:t>
            </a:r>
            <a:endParaRPr b="0" lang="fr-FR" sz="11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14"/>
              </a:spcBef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Until recently it only worked with conventional imaging systems</a:t>
            </a:r>
            <a:endParaRPr b="0" lang="fr-FR" sz="11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14"/>
              </a:spcBef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We’ve extended phase diversity to coronagraphic imaging and nicknamed this extension COFFEE, for…</a:t>
            </a:r>
            <a:endParaRPr b="0" lang="fr-FR" sz="1100" spc="-1" strike="noStrike">
              <a:latin typeface="Arial"/>
            </a:endParaRPr>
          </a:p>
        </p:txBody>
      </p:sp>
      <p:sp>
        <p:nvSpPr>
          <p:cNvPr id="1515" name="CustomShape 4"/>
          <p:cNvSpPr/>
          <p:nvPr/>
        </p:nvSpPr>
        <p:spPr>
          <a:xfrm>
            <a:off x="3885840" y="8687160"/>
            <a:ext cx="29714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0289C3FA-046B-4DA8-B966-5D930A4CC439}" type="slidenum">
              <a:rPr b="0" lang="fr-FR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&lt;numéro&gt;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PlaceHolder 1"/>
          <p:cNvSpPr>
            <a:spLocks noGrp="1"/>
          </p:cNvSpPr>
          <p:nvPr>
            <p:ph type="sldImg"/>
          </p:nvPr>
        </p:nvSpPr>
        <p:spPr>
          <a:xfrm>
            <a:off x="1173240" y="685800"/>
            <a:ext cx="4510800" cy="3428280"/>
          </a:xfrm>
          <a:prstGeom prst="rect">
            <a:avLst/>
          </a:prstGeom>
        </p:spPr>
      </p:sp>
      <p:sp>
        <p:nvSpPr>
          <p:cNvPr id="15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pPr marL="216000" indent="-215640">
              <a:lnSpc>
                <a:spcPct val="100000"/>
              </a:lnSpc>
            </a:pPr>
            <a:r>
              <a:rPr b="0" lang="fr-FR" sz="2000" spc="-1" strike="noStrike">
                <a:latin typeface="Arial"/>
              </a:rPr>
              <a:t>Note Jeff : Faire apparaître deux choses : </a:t>
            </a:r>
            <a:endParaRPr b="0" lang="fr-FR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b="0" lang="fr-FR" sz="2000" spc="-1" strike="noStrike">
                <a:latin typeface="Arial"/>
              </a:rPr>
              <a:t>- Gain of COFFEE is visible in whole focal plane</a:t>
            </a:r>
            <a:endParaRPr b="0" lang="fr-FR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b="0" lang="fr-FR" sz="2000" spc="-1" strike="noStrike">
                <a:latin typeface="Arial"/>
              </a:rPr>
              <a:t>- Gain is around a factor of 2 (TBC)</a:t>
            </a:r>
            <a:endParaRPr b="0" lang="fr-FR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r>
              <a:rPr b="0" lang="fr-FR" sz="2000" spc="-1" strike="noStrike">
                <a:latin typeface="Arial"/>
              </a:rPr>
              <a:t>- Profile of coronagraphic image with experimental APO1 + ALC2 + amplitude effects only, for comparison and ultimate performance of phase conjugation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518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47D685A1-ACA6-4B48-B9E3-88E12029B0AD}" type="slidenum">
              <a:rPr b="0" lang="fr-FR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&lt;numéro&gt;</a:t>
            </a:fld>
            <a:endParaRPr b="0" lang="fr-FR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49640" y="36720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9900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874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9252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496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874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59252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49640" y="272520"/>
            <a:ext cx="8097480" cy="5292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9900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49640" y="36720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9900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874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9252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496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874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59252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49640" y="272520"/>
            <a:ext cx="8097480" cy="5292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9900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49640" y="36720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9900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31874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9252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496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31874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59252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449640" y="272520"/>
            <a:ext cx="8097480" cy="5292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9900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49640" y="36720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459900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31874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59252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4496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 type="body"/>
          </p:nvPr>
        </p:nvSpPr>
        <p:spPr>
          <a:xfrm>
            <a:off x="31874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 type="body"/>
          </p:nvPr>
        </p:nvSpPr>
        <p:spPr>
          <a:xfrm>
            <a:off x="59252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449640" y="272520"/>
            <a:ext cx="8097480" cy="5292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9900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49640" y="36720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459900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49640" y="272520"/>
            <a:ext cx="8097480" cy="5292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31874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5925240" y="16002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body"/>
          </p:nvPr>
        </p:nvSpPr>
        <p:spPr>
          <a:xfrm>
            <a:off x="4496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 type="body"/>
          </p:nvPr>
        </p:nvSpPr>
        <p:spPr>
          <a:xfrm>
            <a:off x="31874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2" name="PlaceHolder 7"/>
          <p:cNvSpPr>
            <a:spLocks noGrp="1"/>
          </p:cNvSpPr>
          <p:nvPr>
            <p:ph type="body"/>
          </p:nvPr>
        </p:nvSpPr>
        <p:spPr>
          <a:xfrm>
            <a:off x="5925240" y="3672000"/>
            <a:ext cx="260712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599000" y="36720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599000" y="1600200"/>
            <a:ext cx="395136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49640" y="3672000"/>
            <a:ext cx="8097480" cy="1891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3" descr=""/>
          <p:cNvPicPr/>
          <p:nvPr/>
        </p:nvPicPr>
        <p:blipFill>
          <a:blip r:embed="rId2"/>
          <a:stretch/>
        </p:blipFill>
        <p:spPr>
          <a:xfrm>
            <a:off x="0" y="0"/>
            <a:ext cx="8997120" cy="683676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" descr=""/>
          <p:cNvPicPr/>
          <p:nvPr/>
        </p:nvPicPr>
        <p:blipFill>
          <a:blip r:embed="rId2"/>
          <a:stretch/>
        </p:blipFill>
        <p:spPr>
          <a:xfrm>
            <a:off x="0" y="0"/>
            <a:ext cx="8997120" cy="683676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3" descr=""/>
          <p:cNvPicPr/>
          <p:nvPr/>
        </p:nvPicPr>
        <p:blipFill>
          <a:blip r:embed="rId2"/>
          <a:stretch/>
        </p:blipFill>
        <p:spPr>
          <a:xfrm>
            <a:off x="0" y="0"/>
            <a:ext cx="8997120" cy="6836760"/>
          </a:xfrm>
          <a:prstGeom prst="rect">
            <a:avLst/>
          </a:prstGeom>
          <a:ln>
            <a:noFill/>
          </a:ln>
        </p:spPr>
      </p:pic>
      <p:pic>
        <p:nvPicPr>
          <p:cNvPr id="79" name="Picture 9" descr=""/>
          <p:cNvPicPr/>
          <p:nvPr/>
        </p:nvPicPr>
        <p:blipFill>
          <a:blip r:embed="rId3"/>
          <a:stretch/>
        </p:blipFill>
        <p:spPr>
          <a:xfrm>
            <a:off x="6875640" y="6512040"/>
            <a:ext cx="924840" cy="326160"/>
          </a:xfrm>
          <a:prstGeom prst="rect">
            <a:avLst/>
          </a:prstGeom>
          <a:ln>
            <a:noFill/>
          </a:ln>
        </p:spPr>
      </p:pic>
      <p:pic>
        <p:nvPicPr>
          <p:cNvPr id="80" name="Picture 10" descr=""/>
          <p:cNvPicPr/>
          <p:nvPr/>
        </p:nvPicPr>
        <p:blipFill>
          <a:blip r:embed="rId4"/>
          <a:srcRect l="0" t="6972" r="0" b="29296"/>
          <a:stretch/>
        </p:blipFill>
        <p:spPr>
          <a:xfrm>
            <a:off x="5796000" y="6496200"/>
            <a:ext cx="1007280" cy="326160"/>
          </a:xfrm>
          <a:prstGeom prst="rect">
            <a:avLst/>
          </a:prstGeom>
          <a:ln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 3" descr=""/>
          <p:cNvPicPr/>
          <p:nvPr/>
        </p:nvPicPr>
        <p:blipFill>
          <a:blip r:embed="rId2"/>
          <a:stretch/>
        </p:blipFill>
        <p:spPr>
          <a:xfrm>
            <a:off x="0" y="0"/>
            <a:ext cx="8997120" cy="6836760"/>
          </a:xfrm>
          <a:prstGeom prst="rect">
            <a:avLst/>
          </a:prstGeom>
          <a:ln>
            <a:noFill/>
          </a:ln>
        </p:spPr>
      </p:pic>
      <p:pic>
        <p:nvPicPr>
          <p:cNvPr id="120" name="Picture 9" descr=""/>
          <p:cNvPicPr/>
          <p:nvPr/>
        </p:nvPicPr>
        <p:blipFill>
          <a:blip r:embed="rId3"/>
          <a:stretch/>
        </p:blipFill>
        <p:spPr>
          <a:xfrm>
            <a:off x="6875640" y="6489720"/>
            <a:ext cx="924840" cy="326160"/>
          </a:xfrm>
          <a:prstGeom prst="rect">
            <a:avLst/>
          </a:prstGeom>
          <a:ln>
            <a:noFill/>
          </a:ln>
        </p:spPr>
      </p:pic>
      <p:pic>
        <p:nvPicPr>
          <p:cNvPr id="121" name="Picture 10" descr=""/>
          <p:cNvPicPr/>
          <p:nvPr/>
        </p:nvPicPr>
        <p:blipFill>
          <a:blip r:embed="rId4"/>
          <a:srcRect l="0" t="6972" r="0" b="29296"/>
          <a:stretch/>
        </p:blipFill>
        <p:spPr>
          <a:xfrm>
            <a:off x="5796000" y="6485040"/>
            <a:ext cx="1007280" cy="326160"/>
          </a:xfrm>
          <a:prstGeom prst="rect">
            <a:avLst/>
          </a:prstGeom>
          <a:ln>
            <a:noFill/>
          </a:ln>
        </p:spPr>
      </p:pic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000360" cy="900720"/>
          </a:xfrm>
          <a:prstGeom prst="rect">
            <a:avLst/>
          </a:prstGeom>
          <a:ln>
            <a:noFill/>
          </a:ln>
        </p:spPr>
      </p:pic>
      <p:pic>
        <p:nvPicPr>
          <p:cNvPr id="161" name="Picture 2" descr=""/>
          <p:cNvPicPr/>
          <p:nvPr/>
        </p:nvPicPr>
        <p:blipFill>
          <a:blip r:embed="rId3"/>
          <a:stretch/>
        </p:blipFill>
        <p:spPr>
          <a:xfrm>
            <a:off x="0" y="6435720"/>
            <a:ext cx="9000360" cy="401040"/>
          </a:xfrm>
          <a:prstGeom prst="rect">
            <a:avLst/>
          </a:prstGeom>
          <a:ln>
            <a:noFill/>
          </a:ln>
        </p:spPr>
      </p:pic>
      <p:pic>
        <p:nvPicPr>
          <p:cNvPr id="162" name="Picture 6" descr=""/>
          <p:cNvPicPr/>
          <p:nvPr/>
        </p:nvPicPr>
        <p:blipFill>
          <a:blip r:embed="rId4"/>
          <a:stretch/>
        </p:blipFill>
        <p:spPr>
          <a:xfrm>
            <a:off x="6730200" y="6484680"/>
            <a:ext cx="1006200" cy="321480"/>
          </a:xfrm>
          <a:prstGeom prst="rect">
            <a:avLst/>
          </a:prstGeom>
          <a:ln>
            <a:noFill/>
          </a:ln>
        </p:spPr>
      </p:pic>
      <p:pic>
        <p:nvPicPr>
          <p:cNvPr id="163" name="Picture 9" descr=""/>
          <p:cNvPicPr/>
          <p:nvPr/>
        </p:nvPicPr>
        <p:blipFill>
          <a:blip r:embed="rId5"/>
          <a:stretch/>
        </p:blipFill>
        <p:spPr>
          <a:xfrm>
            <a:off x="4570920" y="6484680"/>
            <a:ext cx="924840" cy="326160"/>
          </a:xfrm>
          <a:prstGeom prst="rect">
            <a:avLst/>
          </a:prstGeom>
          <a:ln>
            <a:noFill/>
          </a:ln>
        </p:spPr>
      </p:pic>
      <p:pic>
        <p:nvPicPr>
          <p:cNvPr id="164" name="Picture 10" descr=""/>
          <p:cNvPicPr/>
          <p:nvPr/>
        </p:nvPicPr>
        <p:blipFill>
          <a:blip r:embed="rId6"/>
          <a:srcRect l="0" t="6972" r="0" b="29296"/>
          <a:stretch/>
        </p:blipFill>
        <p:spPr>
          <a:xfrm>
            <a:off x="5620320" y="6484680"/>
            <a:ext cx="1007640" cy="326160"/>
          </a:xfrm>
          <a:prstGeom prst="rect">
            <a:avLst/>
          </a:prstGeom>
          <a:ln>
            <a:noFill/>
          </a:ln>
        </p:spPr>
      </p:pic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49640" y="272520"/>
            <a:ext cx="8097480" cy="1141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49640" y="1600200"/>
            <a:ext cx="8097480" cy="3966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wmf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slideLayout" Target="../slideLayouts/slideLayout4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slideLayout" Target="../slideLayouts/slideLayout4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wmf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8997120" cy="91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2"/>
          <p:cNvSpPr/>
          <p:nvPr/>
        </p:nvSpPr>
        <p:spPr>
          <a:xfrm>
            <a:off x="674640" y="1976400"/>
            <a:ext cx="7647840" cy="410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1" name="Picture 4" descr=""/>
          <p:cNvPicPr/>
          <p:nvPr/>
        </p:nvPicPr>
        <p:blipFill>
          <a:blip r:embed="rId1"/>
          <a:stretch/>
        </p:blipFill>
        <p:spPr>
          <a:xfrm>
            <a:off x="-1440" y="0"/>
            <a:ext cx="8998920" cy="6839640"/>
          </a:xfrm>
          <a:prstGeom prst="rect">
            <a:avLst/>
          </a:prstGeom>
          <a:ln>
            <a:noFill/>
          </a:ln>
        </p:spPr>
      </p:pic>
      <p:pic>
        <p:nvPicPr>
          <p:cNvPr id="212" name="Picture 7" descr=""/>
          <p:cNvPicPr/>
          <p:nvPr/>
        </p:nvPicPr>
        <p:blipFill>
          <a:blip r:embed="rId2"/>
          <a:srcRect l="3547" t="14887" r="3782" b="16126"/>
          <a:stretch/>
        </p:blipFill>
        <p:spPr>
          <a:xfrm>
            <a:off x="2749680" y="5214960"/>
            <a:ext cx="3498120" cy="999360"/>
          </a:xfrm>
          <a:prstGeom prst="rect">
            <a:avLst/>
          </a:prstGeom>
          <a:ln>
            <a:noFill/>
          </a:ln>
        </p:spPr>
      </p:pic>
      <p:sp>
        <p:nvSpPr>
          <p:cNvPr id="213" name="CustomShape 3"/>
          <p:cNvSpPr/>
          <p:nvPr/>
        </p:nvSpPr>
        <p:spPr>
          <a:xfrm>
            <a:off x="22320" y="1447920"/>
            <a:ext cx="8975160" cy="113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algn="ctr">
              <a:lnSpc>
                <a:spcPct val="100000"/>
              </a:lnSpc>
            </a:pPr>
            <a:r>
              <a:rPr b="0" lang="fr-FR" sz="37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A status of coronagraphic phase diversity:</a:t>
            </a:r>
            <a:endParaRPr b="0" lang="fr-FR" sz="37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37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COFFEE</a:t>
            </a:r>
            <a:endParaRPr b="0" lang="fr-FR" sz="3700" spc="-1" strike="noStrike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1258560" y="3059280"/>
            <a:ext cx="6696000" cy="143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Olivier Herscovici-Schiller</a:t>
            </a:r>
            <a:endParaRPr b="0" lang="fr-FR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fr-FR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L. Mugnier, J.-F. Sauvage, P. Baudoz, R. Galicher, A. Vigan, K. Dohlen, L. Leboulleux, F. Patru, T. Fusco, L. Pueyo, R. Soummer, J.-M. Le Duigou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15" name="Picture 7" descr=""/>
          <p:cNvPicPr/>
          <p:nvPr/>
        </p:nvPicPr>
        <p:blipFill>
          <a:blip r:embed="rId3"/>
          <a:stretch/>
        </p:blipFill>
        <p:spPr>
          <a:xfrm>
            <a:off x="7009560" y="5070600"/>
            <a:ext cx="1890720" cy="702000"/>
          </a:xfrm>
          <a:prstGeom prst="rect">
            <a:avLst/>
          </a:prstGeom>
          <a:ln>
            <a:noFill/>
          </a:ln>
        </p:spPr>
      </p:pic>
      <p:pic>
        <p:nvPicPr>
          <p:cNvPr id="216" name="Picture 16" descr=""/>
          <p:cNvPicPr/>
          <p:nvPr/>
        </p:nvPicPr>
        <p:blipFill>
          <a:blip r:embed="rId4"/>
          <a:stretch/>
        </p:blipFill>
        <p:spPr>
          <a:xfrm>
            <a:off x="394560" y="5036040"/>
            <a:ext cx="1927080" cy="614880"/>
          </a:xfrm>
          <a:prstGeom prst="rect">
            <a:avLst/>
          </a:prstGeom>
          <a:ln>
            <a:noFill/>
          </a:ln>
        </p:spPr>
      </p:pic>
      <p:pic>
        <p:nvPicPr>
          <p:cNvPr id="217" name="Picture 2" descr=""/>
          <p:cNvPicPr/>
          <p:nvPr/>
        </p:nvPicPr>
        <p:blipFill>
          <a:blip r:embed="rId5"/>
          <a:stretch/>
        </p:blipFill>
        <p:spPr>
          <a:xfrm>
            <a:off x="51120" y="5670720"/>
            <a:ext cx="2431080" cy="750240"/>
          </a:xfrm>
          <a:prstGeom prst="rect">
            <a:avLst/>
          </a:prstGeom>
          <a:ln>
            <a:noFill/>
          </a:ln>
        </p:spPr>
      </p:pic>
      <p:sp>
        <p:nvSpPr>
          <p:cNvPr id="218" name="CustomShape 5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9" name="Picture 7" descr=""/>
          <p:cNvPicPr/>
          <p:nvPr/>
        </p:nvPicPr>
        <p:blipFill>
          <a:blip r:embed="rId6"/>
          <a:stretch/>
        </p:blipFill>
        <p:spPr>
          <a:xfrm>
            <a:off x="7441560" y="5773320"/>
            <a:ext cx="1017000" cy="647640"/>
          </a:xfrm>
          <a:prstGeom prst="rect">
            <a:avLst/>
          </a:prstGeom>
          <a:ln>
            <a:noFill/>
          </a:ln>
        </p:spPr>
      </p:pic>
      <p:sp>
        <p:nvSpPr>
          <p:cNvPr id="220" name="CustomShape 6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8419157C-602E-46E5-901F-4C0BD327D399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Coronagraphic imaging through turbulence: analytic expression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735" name="Picture 2" descr=""/>
          <p:cNvPicPr/>
          <p:nvPr/>
        </p:nvPicPr>
        <p:blipFill>
          <a:blip r:embed="rId1"/>
          <a:stretch/>
        </p:blipFill>
        <p:spPr>
          <a:xfrm rot="16200000">
            <a:off x="5403600" y="1798560"/>
            <a:ext cx="3368880" cy="924840"/>
          </a:xfrm>
          <a:prstGeom prst="rect">
            <a:avLst/>
          </a:prstGeom>
          <a:ln>
            <a:noFill/>
          </a:ln>
        </p:spPr>
      </p:pic>
      <p:sp>
        <p:nvSpPr>
          <p:cNvPr id="736" name="CustomShape 2"/>
          <p:cNvSpPr/>
          <p:nvPr/>
        </p:nvSpPr>
        <p:spPr>
          <a:xfrm>
            <a:off x="7630920" y="761760"/>
            <a:ext cx="2377800" cy="332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34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Symbol"/>
                <a:ea typeface="ＭＳ Ｐゴシック"/>
              </a:rPr>
              <a:t>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’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=0.</a:t>
            </a:r>
            <a:r>
              <a:rPr b="0" lang="fr-FR" sz="2400" spc="-1" strike="noStrike">
                <a:solidFill>
                  <a:srgbClr val="000000"/>
                </a:solidFill>
                <a:latin typeface="Symbol"/>
                <a:ea typeface="ＭＳ Ｐゴシック"/>
              </a:rPr>
              <a:t>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/D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49"/>
              </a:spcBef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4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Symbol"/>
                <a:ea typeface="ＭＳ Ｐゴシック"/>
              </a:rPr>
              <a:t>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’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=1.</a:t>
            </a:r>
            <a:r>
              <a:rPr b="0" lang="fr-FR" sz="2400" spc="-1" strike="noStrike">
                <a:solidFill>
                  <a:srgbClr val="000000"/>
                </a:solidFill>
                <a:latin typeface="Symbol"/>
                <a:ea typeface="ＭＳ Ｐゴシック"/>
              </a:rPr>
              <a:t>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/D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49"/>
              </a:spcBef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4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Symbol"/>
                <a:ea typeface="ＭＳ Ｐゴシック"/>
              </a:rPr>
              <a:t>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’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=2.</a:t>
            </a:r>
            <a:r>
              <a:rPr b="0" lang="fr-FR" sz="2400" spc="-1" strike="noStrike">
                <a:solidFill>
                  <a:srgbClr val="000000"/>
                </a:solidFill>
                <a:latin typeface="Symbol"/>
                <a:ea typeface="ＭＳ Ｐゴシック"/>
              </a:rPr>
              <a:t>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/D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49"/>
              </a:spcBef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49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Symbol"/>
                <a:ea typeface="ＭＳ Ｐゴシック"/>
              </a:rPr>
              <a:t>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’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=6.</a:t>
            </a:r>
            <a:r>
              <a:rPr b="0" lang="fr-FR" sz="2400" spc="-1" strike="noStrike">
                <a:solidFill>
                  <a:srgbClr val="000000"/>
                </a:solidFill>
                <a:latin typeface="Symbol"/>
                <a:ea typeface="ＭＳ Ｐゴシック"/>
              </a:rPr>
              <a:t>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/D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49"/>
              </a:spcBef>
            </a:pPr>
            <a:endParaRPr b="0" lang="fr-FR" sz="2400" spc="-1" strike="noStrike">
              <a:latin typeface="Arial"/>
            </a:endParaRPr>
          </a:p>
        </p:txBody>
      </p:sp>
      <p:pic>
        <p:nvPicPr>
          <p:cNvPr id="737" name="Picture 4" descr=""/>
          <p:cNvPicPr/>
          <p:nvPr/>
        </p:nvPicPr>
        <p:blipFill>
          <a:blip r:embed="rId2"/>
          <a:stretch/>
        </p:blipFill>
        <p:spPr>
          <a:xfrm>
            <a:off x="3213720" y="1104480"/>
            <a:ext cx="2522160" cy="2494080"/>
          </a:xfrm>
          <a:prstGeom prst="rect">
            <a:avLst/>
          </a:prstGeom>
          <a:ln>
            <a:noFill/>
          </a:ln>
        </p:spPr>
      </p:pic>
      <p:pic>
        <p:nvPicPr>
          <p:cNvPr id="738" name="Picture 5" descr=""/>
          <p:cNvPicPr/>
          <p:nvPr/>
        </p:nvPicPr>
        <p:blipFill>
          <a:blip r:embed="rId3"/>
          <a:srcRect l="0" t="0" r="51773" b="0"/>
          <a:stretch/>
        </p:blipFill>
        <p:spPr>
          <a:xfrm>
            <a:off x="88920" y="1115640"/>
            <a:ext cx="2358720" cy="2483280"/>
          </a:xfrm>
          <a:prstGeom prst="rect">
            <a:avLst/>
          </a:prstGeom>
          <a:ln>
            <a:noFill/>
          </a:ln>
        </p:spPr>
      </p:pic>
      <p:sp>
        <p:nvSpPr>
          <p:cNvPr id="739" name="CustomShape 3"/>
          <p:cNvSpPr/>
          <p:nvPr/>
        </p:nvSpPr>
        <p:spPr>
          <a:xfrm>
            <a:off x="2484720" y="2086920"/>
            <a:ext cx="4394160" cy="39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499"/>
              </a:spcBef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=                                             x   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740" name="CustomShape 4"/>
          <p:cNvSpPr/>
          <p:nvPr/>
        </p:nvSpPr>
        <p:spPr>
          <a:xfrm>
            <a:off x="47520" y="3701160"/>
            <a:ext cx="250812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451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Long-exposure image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741" name="CustomShape 5"/>
          <p:cNvSpPr/>
          <p:nvPr/>
        </p:nvSpPr>
        <p:spPr>
          <a:xfrm>
            <a:off x="3029400" y="3697920"/>
            <a:ext cx="323532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451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Atmospheric IR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742" name="CustomShape 6"/>
          <p:cNvSpPr/>
          <p:nvPr/>
        </p:nvSpPr>
        <p:spPr>
          <a:xfrm>
            <a:off x="5527080" y="3909240"/>
            <a:ext cx="323532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  <a:spcBef>
                <a:spcPts val="451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Coronagraphic IR</a:t>
            </a:r>
            <a:endParaRPr b="0" lang="fr-FR" sz="1800" spc="-1" strike="noStrike">
              <a:latin typeface="Arial"/>
            </a:endParaRPr>
          </a:p>
        </p:txBody>
      </p:sp>
      <p:grpSp>
        <p:nvGrpSpPr>
          <p:cNvPr id="743" name="Group 7"/>
          <p:cNvGrpSpPr/>
          <p:nvPr/>
        </p:nvGrpSpPr>
        <p:grpSpPr>
          <a:xfrm>
            <a:off x="1108440" y="4367880"/>
            <a:ext cx="6899760" cy="616680"/>
            <a:chOff x="1108440" y="4367880"/>
            <a:chExt cx="6899760" cy="616680"/>
          </a:xfrm>
        </p:grpSpPr>
        <p:sp>
          <p:nvSpPr>
            <p:cNvPr id="744" name="CustomShape 8"/>
            <p:cNvSpPr/>
            <p:nvPr/>
          </p:nvSpPr>
          <p:spPr>
            <a:xfrm>
              <a:off x="1108440" y="4367880"/>
              <a:ext cx="6899760" cy="616680"/>
            </a:xfrm>
            <a:custGeom>
              <a:avLst/>
              <a:gdLst/>
              <a:ahLst/>
              <a:rect l="l" t="t" r="r" b="b"/>
              <a:pathLst>
                <a:path w="19170" h="1721">
                  <a:moveTo>
                    <a:pt x="9585" y="1720"/>
                  </a:moveTo>
                  <a:lnTo>
                    <a:pt x="0" y="1720"/>
                  </a:lnTo>
                  <a:lnTo>
                    <a:pt x="0" y="0"/>
                  </a:lnTo>
                  <a:lnTo>
                    <a:pt x="19169" y="0"/>
                  </a:lnTo>
                  <a:lnTo>
                    <a:pt x="19169" y="1720"/>
                  </a:lnTo>
                  <a:lnTo>
                    <a:pt x="9585" y="172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5" name="CustomShape 9"/>
            <p:cNvSpPr/>
            <p:nvPr/>
          </p:nvSpPr>
          <p:spPr>
            <a:xfrm>
              <a:off x="1124280" y="4553640"/>
              <a:ext cx="135720" cy="194400"/>
            </a:xfrm>
            <a:custGeom>
              <a:avLst/>
              <a:gdLst/>
              <a:ahLst/>
              <a:rect l="l" t="t" r="r" b="b"/>
              <a:pathLst>
                <a:path w="383" h="549">
                  <a:moveTo>
                    <a:pt x="180" y="9"/>
                  </a:moveTo>
                  <a:cubicBezTo>
                    <a:pt x="180" y="7"/>
                    <a:pt x="180" y="0"/>
                    <a:pt x="171" y="0"/>
                  </a:cubicBezTo>
                  <a:cubicBezTo>
                    <a:pt x="153" y="0"/>
                    <a:pt x="95" y="7"/>
                    <a:pt x="76" y="7"/>
                  </a:cubicBezTo>
                  <a:cubicBezTo>
                    <a:pt x="69" y="9"/>
                    <a:pt x="60" y="9"/>
                    <a:pt x="60" y="23"/>
                  </a:cubicBezTo>
                  <a:cubicBezTo>
                    <a:pt x="60" y="33"/>
                    <a:pt x="67" y="33"/>
                    <a:pt x="79" y="33"/>
                  </a:cubicBezTo>
                  <a:cubicBezTo>
                    <a:pt x="116" y="33"/>
                    <a:pt x="118" y="39"/>
                    <a:pt x="118" y="46"/>
                  </a:cubicBezTo>
                  <a:lnTo>
                    <a:pt x="116" y="62"/>
                  </a:lnTo>
                  <a:lnTo>
                    <a:pt x="4" y="509"/>
                  </a:lnTo>
                  <a:cubicBezTo>
                    <a:pt x="0" y="519"/>
                    <a:pt x="0" y="521"/>
                    <a:pt x="0" y="525"/>
                  </a:cubicBezTo>
                  <a:cubicBezTo>
                    <a:pt x="0" y="544"/>
                    <a:pt x="16" y="548"/>
                    <a:pt x="23" y="548"/>
                  </a:cubicBezTo>
                  <a:cubicBezTo>
                    <a:pt x="35" y="548"/>
                    <a:pt x="48" y="537"/>
                    <a:pt x="51" y="526"/>
                  </a:cubicBezTo>
                  <a:lnTo>
                    <a:pt x="67" y="468"/>
                  </a:lnTo>
                  <a:lnTo>
                    <a:pt x="83" y="398"/>
                  </a:lnTo>
                  <a:cubicBezTo>
                    <a:pt x="88" y="380"/>
                    <a:pt x="93" y="364"/>
                    <a:pt x="97" y="347"/>
                  </a:cubicBezTo>
                  <a:cubicBezTo>
                    <a:pt x="99" y="342"/>
                    <a:pt x="104" y="315"/>
                    <a:pt x="106" y="312"/>
                  </a:cubicBezTo>
                  <a:cubicBezTo>
                    <a:pt x="107" y="305"/>
                    <a:pt x="132" y="261"/>
                    <a:pt x="158" y="239"/>
                  </a:cubicBezTo>
                  <a:cubicBezTo>
                    <a:pt x="174" y="227"/>
                    <a:pt x="199" y="213"/>
                    <a:pt x="232" y="213"/>
                  </a:cubicBezTo>
                  <a:cubicBezTo>
                    <a:pt x="266" y="213"/>
                    <a:pt x="275" y="239"/>
                    <a:pt x="275" y="268"/>
                  </a:cubicBezTo>
                  <a:cubicBezTo>
                    <a:pt x="275" y="308"/>
                    <a:pt x="245" y="393"/>
                    <a:pt x="225" y="440"/>
                  </a:cubicBezTo>
                  <a:cubicBezTo>
                    <a:pt x="220" y="458"/>
                    <a:pt x="216" y="468"/>
                    <a:pt x="216" y="484"/>
                  </a:cubicBezTo>
                  <a:cubicBezTo>
                    <a:pt x="216" y="519"/>
                    <a:pt x="243" y="548"/>
                    <a:pt x="280" y="548"/>
                  </a:cubicBezTo>
                  <a:cubicBezTo>
                    <a:pt x="352" y="548"/>
                    <a:pt x="382" y="433"/>
                    <a:pt x="382" y="428"/>
                  </a:cubicBezTo>
                  <a:cubicBezTo>
                    <a:pt x="382" y="419"/>
                    <a:pt x="375" y="419"/>
                    <a:pt x="371" y="419"/>
                  </a:cubicBezTo>
                  <a:cubicBezTo>
                    <a:pt x="364" y="419"/>
                    <a:pt x="364" y="423"/>
                    <a:pt x="361" y="433"/>
                  </a:cubicBezTo>
                  <a:cubicBezTo>
                    <a:pt x="348" y="475"/>
                    <a:pt x="324" y="530"/>
                    <a:pt x="282" y="530"/>
                  </a:cubicBezTo>
                  <a:cubicBezTo>
                    <a:pt x="268" y="530"/>
                    <a:pt x="262" y="523"/>
                    <a:pt x="262" y="504"/>
                  </a:cubicBezTo>
                  <a:cubicBezTo>
                    <a:pt x="262" y="484"/>
                    <a:pt x="269" y="467"/>
                    <a:pt x="276" y="449"/>
                  </a:cubicBezTo>
                  <a:cubicBezTo>
                    <a:pt x="289" y="415"/>
                    <a:pt x="324" y="324"/>
                    <a:pt x="324" y="278"/>
                  </a:cubicBezTo>
                  <a:cubicBezTo>
                    <a:pt x="324" y="229"/>
                    <a:pt x="292" y="195"/>
                    <a:pt x="234" y="195"/>
                  </a:cubicBezTo>
                  <a:cubicBezTo>
                    <a:pt x="185" y="195"/>
                    <a:pt x="148" y="220"/>
                    <a:pt x="120" y="255"/>
                  </a:cubicBezTo>
                  <a:lnTo>
                    <a:pt x="180" y="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6" name="CustomShape 10"/>
            <p:cNvSpPr/>
            <p:nvPr/>
          </p:nvSpPr>
          <p:spPr>
            <a:xfrm>
              <a:off x="1279800" y="4651920"/>
              <a:ext cx="42120" cy="134280"/>
            </a:xfrm>
            <a:custGeom>
              <a:avLst/>
              <a:gdLst/>
              <a:ahLst/>
              <a:rect l="l" t="t" r="r" b="b"/>
              <a:pathLst>
                <a:path w="124" h="378">
                  <a:moveTo>
                    <a:pt x="83" y="0"/>
                  </a:moveTo>
                  <a:lnTo>
                    <a:pt x="0" y="5"/>
                  </a:lnTo>
                  <a:lnTo>
                    <a:pt x="0" y="26"/>
                  </a:lnTo>
                  <a:cubicBezTo>
                    <a:pt x="37" y="26"/>
                    <a:pt x="40" y="30"/>
                    <a:pt x="40" y="56"/>
                  </a:cubicBezTo>
                  <a:lnTo>
                    <a:pt x="40" y="334"/>
                  </a:lnTo>
                  <a:cubicBezTo>
                    <a:pt x="40" y="357"/>
                    <a:pt x="35" y="357"/>
                    <a:pt x="0" y="357"/>
                  </a:cubicBezTo>
                  <a:lnTo>
                    <a:pt x="0" y="377"/>
                  </a:lnTo>
                  <a:cubicBezTo>
                    <a:pt x="2" y="377"/>
                    <a:pt x="39" y="375"/>
                    <a:pt x="62" y="375"/>
                  </a:cubicBezTo>
                  <a:cubicBezTo>
                    <a:pt x="83" y="375"/>
                    <a:pt x="102" y="375"/>
                    <a:pt x="123" y="377"/>
                  </a:cubicBezTo>
                  <a:lnTo>
                    <a:pt x="123" y="357"/>
                  </a:lnTo>
                  <a:cubicBezTo>
                    <a:pt x="88" y="357"/>
                    <a:pt x="83" y="357"/>
                    <a:pt x="83" y="334"/>
                  </a:cubicBezTo>
                  <a:lnTo>
                    <a:pt x="8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7" name="CustomShape 11"/>
            <p:cNvSpPr/>
            <p:nvPr/>
          </p:nvSpPr>
          <p:spPr>
            <a:xfrm>
              <a:off x="1339920" y="4701240"/>
              <a:ext cx="81720" cy="86400"/>
            </a:xfrm>
            <a:custGeom>
              <a:avLst/>
              <a:gdLst/>
              <a:ahLst/>
              <a:rect l="l" t="t" r="r" b="b"/>
              <a:pathLst>
                <a:path w="235" h="249">
                  <a:moveTo>
                    <a:pt x="218" y="120"/>
                  </a:moveTo>
                  <a:cubicBezTo>
                    <a:pt x="231" y="120"/>
                    <a:pt x="234" y="120"/>
                    <a:pt x="234" y="107"/>
                  </a:cubicBezTo>
                  <a:cubicBezTo>
                    <a:pt x="234" y="58"/>
                    <a:pt x="208" y="0"/>
                    <a:pt x="127" y="0"/>
                  </a:cubicBezTo>
                  <a:cubicBezTo>
                    <a:pt x="55" y="0"/>
                    <a:pt x="0" y="56"/>
                    <a:pt x="0" y="123"/>
                  </a:cubicBezTo>
                  <a:cubicBezTo>
                    <a:pt x="0" y="194"/>
                    <a:pt x="60" y="248"/>
                    <a:pt x="134" y="248"/>
                  </a:cubicBezTo>
                  <a:cubicBezTo>
                    <a:pt x="206" y="248"/>
                    <a:pt x="234" y="190"/>
                    <a:pt x="234" y="178"/>
                  </a:cubicBezTo>
                  <a:cubicBezTo>
                    <a:pt x="234" y="176"/>
                    <a:pt x="232" y="171"/>
                    <a:pt x="225" y="171"/>
                  </a:cubicBezTo>
                  <a:cubicBezTo>
                    <a:pt x="218" y="171"/>
                    <a:pt x="216" y="173"/>
                    <a:pt x="215" y="180"/>
                  </a:cubicBezTo>
                  <a:cubicBezTo>
                    <a:pt x="197" y="224"/>
                    <a:pt x="157" y="231"/>
                    <a:pt x="137" y="231"/>
                  </a:cubicBezTo>
                  <a:cubicBezTo>
                    <a:pt x="111" y="231"/>
                    <a:pt x="86" y="220"/>
                    <a:pt x="70" y="199"/>
                  </a:cubicBezTo>
                  <a:cubicBezTo>
                    <a:pt x="51" y="173"/>
                    <a:pt x="49" y="141"/>
                    <a:pt x="49" y="120"/>
                  </a:cubicBezTo>
                  <a:lnTo>
                    <a:pt x="218" y="120"/>
                  </a:lnTo>
                  <a:close/>
                  <a:moveTo>
                    <a:pt x="51" y="104"/>
                  </a:moveTo>
                  <a:cubicBezTo>
                    <a:pt x="56" y="28"/>
                    <a:pt x="106" y="16"/>
                    <a:pt x="127" y="16"/>
                  </a:cubicBezTo>
                  <a:cubicBezTo>
                    <a:pt x="194" y="16"/>
                    <a:pt x="195" y="92"/>
                    <a:pt x="195" y="104"/>
                  </a:cubicBezTo>
                  <a:lnTo>
                    <a:pt x="51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8" name="CustomShape 12"/>
            <p:cNvSpPr/>
            <p:nvPr/>
          </p:nvSpPr>
          <p:spPr>
            <a:xfrm>
              <a:off x="1440000" y="4701240"/>
              <a:ext cx="81720" cy="86400"/>
            </a:xfrm>
            <a:custGeom>
              <a:avLst/>
              <a:gdLst/>
              <a:ahLst/>
              <a:rect l="l" t="t" r="r" b="b"/>
              <a:pathLst>
                <a:path w="232" h="249">
                  <a:moveTo>
                    <a:pt x="187" y="26"/>
                  </a:moveTo>
                  <a:cubicBezTo>
                    <a:pt x="178" y="30"/>
                    <a:pt x="172" y="39"/>
                    <a:pt x="172" y="49"/>
                  </a:cubicBezTo>
                  <a:cubicBezTo>
                    <a:pt x="172" y="65"/>
                    <a:pt x="183" y="76"/>
                    <a:pt x="197" y="76"/>
                  </a:cubicBezTo>
                  <a:cubicBezTo>
                    <a:pt x="213" y="76"/>
                    <a:pt x="224" y="65"/>
                    <a:pt x="224" y="49"/>
                  </a:cubicBezTo>
                  <a:cubicBezTo>
                    <a:pt x="224" y="0"/>
                    <a:pt x="148" y="0"/>
                    <a:pt x="132" y="0"/>
                  </a:cubicBezTo>
                  <a:cubicBezTo>
                    <a:pt x="51" y="0"/>
                    <a:pt x="0" y="63"/>
                    <a:pt x="0" y="125"/>
                  </a:cubicBezTo>
                  <a:cubicBezTo>
                    <a:pt x="0" y="194"/>
                    <a:pt x="58" y="248"/>
                    <a:pt x="130" y="248"/>
                  </a:cubicBezTo>
                  <a:cubicBezTo>
                    <a:pt x="211" y="248"/>
                    <a:pt x="231" y="185"/>
                    <a:pt x="231" y="178"/>
                  </a:cubicBezTo>
                  <a:cubicBezTo>
                    <a:pt x="231" y="171"/>
                    <a:pt x="224" y="171"/>
                    <a:pt x="222" y="171"/>
                  </a:cubicBezTo>
                  <a:cubicBezTo>
                    <a:pt x="213" y="171"/>
                    <a:pt x="213" y="173"/>
                    <a:pt x="211" y="181"/>
                  </a:cubicBezTo>
                  <a:cubicBezTo>
                    <a:pt x="199" y="215"/>
                    <a:pt x="169" y="231"/>
                    <a:pt x="136" y="231"/>
                  </a:cubicBezTo>
                  <a:cubicBezTo>
                    <a:pt x="99" y="231"/>
                    <a:pt x="49" y="204"/>
                    <a:pt x="49" y="125"/>
                  </a:cubicBezTo>
                  <a:cubicBezTo>
                    <a:pt x="49" y="56"/>
                    <a:pt x="83" y="18"/>
                    <a:pt x="134" y="18"/>
                  </a:cubicBezTo>
                  <a:cubicBezTo>
                    <a:pt x="141" y="18"/>
                    <a:pt x="167" y="18"/>
                    <a:pt x="187" y="2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9" name="CustomShape 13"/>
            <p:cNvSpPr/>
            <p:nvPr/>
          </p:nvSpPr>
          <p:spPr>
            <a:xfrm>
              <a:off x="1571760" y="4537440"/>
              <a:ext cx="62640" cy="277200"/>
            </a:xfrm>
            <a:custGeom>
              <a:avLst/>
              <a:gdLst/>
              <a:ahLst/>
              <a:rect l="l" t="t" r="r" b="b"/>
              <a:pathLst>
                <a:path w="182" h="776">
                  <a:moveTo>
                    <a:pt x="181" y="768"/>
                  </a:moveTo>
                  <a:cubicBezTo>
                    <a:pt x="181" y="766"/>
                    <a:pt x="181" y="764"/>
                    <a:pt x="167" y="750"/>
                  </a:cubicBezTo>
                  <a:cubicBezTo>
                    <a:pt x="70" y="653"/>
                    <a:pt x="46" y="507"/>
                    <a:pt x="46" y="387"/>
                  </a:cubicBezTo>
                  <a:cubicBezTo>
                    <a:pt x="46" y="254"/>
                    <a:pt x="76" y="118"/>
                    <a:pt x="171" y="21"/>
                  </a:cubicBezTo>
                  <a:cubicBezTo>
                    <a:pt x="181" y="12"/>
                    <a:pt x="181" y="11"/>
                    <a:pt x="181" y="7"/>
                  </a:cubicBezTo>
                  <a:cubicBezTo>
                    <a:pt x="181" y="2"/>
                    <a:pt x="178" y="0"/>
                    <a:pt x="172" y="0"/>
                  </a:cubicBezTo>
                  <a:cubicBezTo>
                    <a:pt x="165" y="0"/>
                    <a:pt x="95" y="53"/>
                    <a:pt x="49" y="151"/>
                  </a:cubicBezTo>
                  <a:cubicBezTo>
                    <a:pt x="9" y="236"/>
                    <a:pt x="0" y="322"/>
                    <a:pt x="0" y="387"/>
                  </a:cubicBezTo>
                  <a:cubicBezTo>
                    <a:pt x="0" y="449"/>
                    <a:pt x="9" y="542"/>
                    <a:pt x="51" y="630"/>
                  </a:cubicBezTo>
                  <a:cubicBezTo>
                    <a:pt x="99" y="725"/>
                    <a:pt x="165" y="775"/>
                    <a:pt x="172" y="775"/>
                  </a:cubicBezTo>
                  <a:cubicBezTo>
                    <a:pt x="178" y="775"/>
                    <a:pt x="181" y="773"/>
                    <a:pt x="181" y="76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0" name="CustomShape 14"/>
            <p:cNvSpPr/>
            <p:nvPr/>
          </p:nvSpPr>
          <p:spPr>
            <a:xfrm>
              <a:off x="1665720" y="4553640"/>
              <a:ext cx="145440" cy="248400"/>
            </a:xfrm>
            <a:custGeom>
              <a:avLst/>
              <a:gdLst/>
              <a:ahLst/>
              <a:rect l="l" t="t" r="r" b="b"/>
              <a:pathLst>
                <a:path w="408" h="698">
                  <a:moveTo>
                    <a:pt x="301" y="19"/>
                  </a:moveTo>
                  <a:cubicBezTo>
                    <a:pt x="301" y="18"/>
                    <a:pt x="304" y="9"/>
                    <a:pt x="304" y="7"/>
                  </a:cubicBezTo>
                  <a:cubicBezTo>
                    <a:pt x="304" y="7"/>
                    <a:pt x="304" y="0"/>
                    <a:pt x="294" y="0"/>
                  </a:cubicBezTo>
                  <a:cubicBezTo>
                    <a:pt x="287" y="0"/>
                    <a:pt x="285" y="2"/>
                    <a:pt x="283" y="16"/>
                  </a:cubicBezTo>
                  <a:lnTo>
                    <a:pt x="238" y="195"/>
                  </a:lnTo>
                  <a:cubicBezTo>
                    <a:pt x="114" y="199"/>
                    <a:pt x="0" y="301"/>
                    <a:pt x="0" y="407"/>
                  </a:cubicBezTo>
                  <a:cubicBezTo>
                    <a:pt x="0" y="481"/>
                    <a:pt x="55" y="542"/>
                    <a:pt x="150" y="548"/>
                  </a:cubicBezTo>
                  <a:cubicBezTo>
                    <a:pt x="143" y="572"/>
                    <a:pt x="137" y="597"/>
                    <a:pt x="132" y="620"/>
                  </a:cubicBezTo>
                  <a:cubicBezTo>
                    <a:pt x="121" y="657"/>
                    <a:pt x="114" y="687"/>
                    <a:pt x="114" y="688"/>
                  </a:cubicBezTo>
                  <a:cubicBezTo>
                    <a:pt x="114" y="697"/>
                    <a:pt x="120" y="697"/>
                    <a:pt x="123" y="697"/>
                  </a:cubicBezTo>
                  <a:cubicBezTo>
                    <a:pt x="127" y="697"/>
                    <a:pt x="128" y="697"/>
                    <a:pt x="132" y="694"/>
                  </a:cubicBezTo>
                  <a:cubicBezTo>
                    <a:pt x="132" y="692"/>
                    <a:pt x="137" y="674"/>
                    <a:pt x="139" y="664"/>
                  </a:cubicBezTo>
                  <a:lnTo>
                    <a:pt x="169" y="548"/>
                  </a:lnTo>
                  <a:cubicBezTo>
                    <a:pt x="294" y="544"/>
                    <a:pt x="407" y="438"/>
                    <a:pt x="407" y="334"/>
                  </a:cubicBezTo>
                  <a:cubicBezTo>
                    <a:pt x="407" y="273"/>
                    <a:pt x="366" y="202"/>
                    <a:pt x="257" y="195"/>
                  </a:cubicBezTo>
                  <a:lnTo>
                    <a:pt x="301" y="19"/>
                  </a:lnTo>
                  <a:close/>
                  <a:moveTo>
                    <a:pt x="153" y="530"/>
                  </a:moveTo>
                  <a:cubicBezTo>
                    <a:pt x="106" y="528"/>
                    <a:pt x="51" y="502"/>
                    <a:pt x="51" y="423"/>
                  </a:cubicBezTo>
                  <a:cubicBezTo>
                    <a:pt x="51" y="331"/>
                    <a:pt x="118" y="222"/>
                    <a:pt x="232" y="211"/>
                  </a:cubicBezTo>
                  <a:lnTo>
                    <a:pt x="153" y="530"/>
                  </a:lnTo>
                  <a:close/>
                  <a:moveTo>
                    <a:pt x="253" y="211"/>
                  </a:moveTo>
                  <a:cubicBezTo>
                    <a:pt x="312" y="215"/>
                    <a:pt x="357" y="250"/>
                    <a:pt x="357" y="319"/>
                  </a:cubicBezTo>
                  <a:cubicBezTo>
                    <a:pt x="357" y="410"/>
                    <a:pt x="290" y="521"/>
                    <a:pt x="172" y="530"/>
                  </a:cubicBezTo>
                  <a:lnTo>
                    <a:pt x="253" y="21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1" name="CustomShape 15"/>
            <p:cNvSpPr/>
            <p:nvPr/>
          </p:nvSpPr>
          <p:spPr>
            <a:xfrm>
              <a:off x="1841760" y="4717080"/>
              <a:ext cx="30960" cy="81720"/>
            </a:xfrm>
            <a:custGeom>
              <a:avLst/>
              <a:gdLst/>
              <a:ahLst/>
              <a:rect l="l" t="t" r="r" b="b"/>
              <a:pathLst>
                <a:path w="93" h="233">
                  <a:moveTo>
                    <a:pt x="92" y="81"/>
                  </a:moveTo>
                  <a:cubicBezTo>
                    <a:pt x="92" y="30"/>
                    <a:pt x="72" y="0"/>
                    <a:pt x="42" y="0"/>
                  </a:cubicBezTo>
                  <a:cubicBezTo>
                    <a:pt x="16" y="0"/>
                    <a:pt x="0" y="19"/>
                    <a:pt x="0" y="40"/>
                  </a:cubicBezTo>
                  <a:cubicBezTo>
                    <a:pt x="0" y="62"/>
                    <a:pt x="16" y="83"/>
                    <a:pt x="42" y="83"/>
                  </a:cubicBezTo>
                  <a:cubicBezTo>
                    <a:pt x="51" y="83"/>
                    <a:pt x="62" y="79"/>
                    <a:pt x="69" y="72"/>
                  </a:cubicBezTo>
                  <a:cubicBezTo>
                    <a:pt x="72" y="70"/>
                    <a:pt x="72" y="70"/>
                    <a:pt x="74" y="70"/>
                  </a:cubicBezTo>
                  <a:cubicBezTo>
                    <a:pt x="74" y="70"/>
                    <a:pt x="76" y="70"/>
                    <a:pt x="76" y="81"/>
                  </a:cubicBezTo>
                  <a:cubicBezTo>
                    <a:pt x="76" y="139"/>
                    <a:pt x="48" y="187"/>
                    <a:pt x="21" y="211"/>
                  </a:cubicBezTo>
                  <a:cubicBezTo>
                    <a:pt x="12" y="220"/>
                    <a:pt x="12" y="222"/>
                    <a:pt x="12" y="224"/>
                  </a:cubicBezTo>
                  <a:cubicBezTo>
                    <a:pt x="12" y="231"/>
                    <a:pt x="16" y="232"/>
                    <a:pt x="21" y="232"/>
                  </a:cubicBezTo>
                  <a:cubicBezTo>
                    <a:pt x="30" y="232"/>
                    <a:pt x="92" y="173"/>
                    <a:pt x="92" y="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2" name="CustomShape 16"/>
            <p:cNvSpPr/>
            <p:nvPr/>
          </p:nvSpPr>
          <p:spPr>
            <a:xfrm>
              <a:off x="1953000" y="4556520"/>
              <a:ext cx="212040" cy="188280"/>
            </a:xfrm>
            <a:custGeom>
              <a:avLst/>
              <a:gdLst/>
              <a:ahLst/>
              <a:rect l="l" t="t" r="r" b="b"/>
              <a:pathLst>
                <a:path w="594" h="531">
                  <a:moveTo>
                    <a:pt x="92" y="470"/>
                  </a:moveTo>
                  <a:cubicBezTo>
                    <a:pt x="84" y="500"/>
                    <a:pt x="83" y="505"/>
                    <a:pt x="21" y="505"/>
                  </a:cubicBezTo>
                  <a:cubicBezTo>
                    <a:pt x="9" y="505"/>
                    <a:pt x="0" y="505"/>
                    <a:pt x="0" y="521"/>
                  </a:cubicBezTo>
                  <a:cubicBezTo>
                    <a:pt x="0" y="530"/>
                    <a:pt x="7" y="530"/>
                    <a:pt x="21" y="530"/>
                  </a:cubicBezTo>
                  <a:lnTo>
                    <a:pt x="278" y="530"/>
                  </a:lnTo>
                  <a:cubicBezTo>
                    <a:pt x="440" y="530"/>
                    <a:pt x="593" y="366"/>
                    <a:pt x="593" y="197"/>
                  </a:cubicBezTo>
                  <a:cubicBezTo>
                    <a:pt x="593" y="86"/>
                    <a:pt x="526" y="0"/>
                    <a:pt x="410" y="0"/>
                  </a:cubicBezTo>
                  <a:lnTo>
                    <a:pt x="150" y="0"/>
                  </a:lnTo>
                  <a:cubicBezTo>
                    <a:pt x="136" y="0"/>
                    <a:pt x="127" y="0"/>
                    <a:pt x="127" y="14"/>
                  </a:cubicBezTo>
                  <a:cubicBezTo>
                    <a:pt x="127" y="25"/>
                    <a:pt x="134" y="25"/>
                    <a:pt x="150" y="25"/>
                  </a:cubicBezTo>
                  <a:cubicBezTo>
                    <a:pt x="158" y="25"/>
                    <a:pt x="172" y="25"/>
                    <a:pt x="183" y="26"/>
                  </a:cubicBezTo>
                  <a:cubicBezTo>
                    <a:pt x="195" y="26"/>
                    <a:pt x="199" y="30"/>
                    <a:pt x="199" y="39"/>
                  </a:cubicBezTo>
                  <a:cubicBezTo>
                    <a:pt x="199" y="40"/>
                    <a:pt x="199" y="44"/>
                    <a:pt x="195" y="53"/>
                  </a:cubicBezTo>
                  <a:lnTo>
                    <a:pt x="92" y="470"/>
                  </a:lnTo>
                  <a:close/>
                  <a:moveTo>
                    <a:pt x="260" y="53"/>
                  </a:moveTo>
                  <a:cubicBezTo>
                    <a:pt x="268" y="26"/>
                    <a:pt x="268" y="25"/>
                    <a:pt x="301" y="25"/>
                  </a:cubicBezTo>
                  <a:lnTo>
                    <a:pt x="385" y="25"/>
                  </a:lnTo>
                  <a:cubicBezTo>
                    <a:pt x="461" y="25"/>
                    <a:pt x="525" y="65"/>
                    <a:pt x="525" y="167"/>
                  </a:cubicBezTo>
                  <a:cubicBezTo>
                    <a:pt x="525" y="206"/>
                    <a:pt x="510" y="333"/>
                    <a:pt x="444" y="419"/>
                  </a:cubicBezTo>
                  <a:cubicBezTo>
                    <a:pt x="421" y="447"/>
                    <a:pt x="359" y="505"/>
                    <a:pt x="264" y="505"/>
                  </a:cubicBezTo>
                  <a:lnTo>
                    <a:pt x="176" y="505"/>
                  </a:lnTo>
                  <a:cubicBezTo>
                    <a:pt x="165" y="505"/>
                    <a:pt x="164" y="505"/>
                    <a:pt x="160" y="505"/>
                  </a:cubicBezTo>
                  <a:cubicBezTo>
                    <a:pt x="151" y="505"/>
                    <a:pt x="150" y="504"/>
                    <a:pt x="150" y="498"/>
                  </a:cubicBezTo>
                  <a:cubicBezTo>
                    <a:pt x="150" y="495"/>
                    <a:pt x="150" y="493"/>
                    <a:pt x="153" y="479"/>
                  </a:cubicBezTo>
                  <a:lnTo>
                    <a:pt x="260" y="5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3" name="CustomShape 17"/>
            <p:cNvSpPr/>
            <p:nvPr/>
          </p:nvSpPr>
          <p:spPr>
            <a:xfrm>
              <a:off x="2186280" y="4651920"/>
              <a:ext cx="110520" cy="173880"/>
            </a:xfrm>
            <a:custGeom>
              <a:avLst/>
              <a:gdLst/>
              <a:ahLst/>
              <a:rect l="l" t="t" r="r" b="b"/>
              <a:pathLst>
                <a:path w="314" h="489">
                  <a:moveTo>
                    <a:pt x="231" y="7"/>
                  </a:moveTo>
                  <a:cubicBezTo>
                    <a:pt x="231" y="0"/>
                    <a:pt x="224" y="0"/>
                    <a:pt x="220" y="0"/>
                  </a:cubicBezTo>
                  <a:cubicBezTo>
                    <a:pt x="213" y="0"/>
                    <a:pt x="211" y="4"/>
                    <a:pt x="209" y="12"/>
                  </a:cubicBezTo>
                  <a:lnTo>
                    <a:pt x="178" y="136"/>
                  </a:lnTo>
                  <a:cubicBezTo>
                    <a:pt x="83" y="141"/>
                    <a:pt x="0" y="209"/>
                    <a:pt x="0" y="282"/>
                  </a:cubicBezTo>
                  <a:cubicBezTo>
                    <a:pt x="0" y="343"/>
                    <a:pt x="56" y="380"/>
                    <a:pt x="116" y="384"/>
                  </a:cubicBezTo>
                  <a:cubicBezTo>
                    <a:pt x="113" y="400"/>
                    <a:pt x="109" y="417"/>
                    <a:pt x="104" y="435"/>
                  </a:cubicBezTo>
                  <a:cubicBezTo>
                    <a:pt x="97" y="459"/>
                    <a:pt x="93" y="481"/>
                    <a:pt x="93" y="481"/>
                  </a:cubicBezTo>
                  <a:cubicBezTo>
                    <a:pt x="93" y="488"/>
                    <a:pt x="100" y="488"/>
                    <a:pt x="102" y="488"/>
                  </a:cubicBezTo>
                  <a:cubicBezTo>
                    <a:pt x="109" y="488"/>
                    <a:pt x="109" y="486"/>
                    <a:pt x="113" y="475"/>
                  </a:cubicBezTo>
                  <a:lnTo>
                    <a:pt x="136" y="384"/>
                  </a:lnTo>
                  <a:cubicBezTo>
                    <a:pt x="229" y="380"/>
                    <a:pt x="313" y="312"/>
                    <a:pt x="313" y="238"/>
                  </a:cubicBezTo>
                  <a:cubicBezTo>
                    <a:pt x="313" y="180"/>
                    <a:pt x="264" y="139"/>
                    <a:pt x="197" y="137"/>
                  </a:cubicBezTo>
                  <a:lnTo>
                    <a:pt x="231" y="7"/>
                  </a:lnTo>
                  <a:close/>
                  <a:moveTo>
                    <a:pt x="120" y="368"/>
                  </a:moveTo>
                  <a:cubicBezTo>
                    <a:pt x="79" y="366"/>
                    <a:pt x="40" y="343"/>
                    <a:pt x="40" y="292"/>
                  </a:cubicBezTo>
                  <a:cubicBezTo>
                    <a:pt x="40" y="238"/>
                    <a:pt x="81" y="160"/>
                    <a:pt x="174" y="151"/>
                  </a:cubicBezTo>
                  <a:lnTo>
                    <a:pt x="120" y="368"/>
                  </a:lnTo>
                  <a:close/>
                  <a:moveTo>
                    <a:pt x="194" y="151"/>
                  </a:moveTo>
                  <a:cubicBezTo>
                    <a:pt x="236" y="153"/>
                    <a:pt x="275" y="176"/>
                    <a:pt x="275" y="229"/>
                  </a:cubicBezTo>
                  <a:cubicBezTo>
                    <a:pt x="275" y="287"/>
                    <a:pt x="227" y="361"/>
                    <a:pt x="139" y="368"/>
                  </a:cubicBezTo>
                  <a:lnTo>
                    <a:pt x="194" y="15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4" name="CustomShape 18"/>
            <p:cNvSpPr/>
            <p:nvPr/>
          </p:nvSpPr>
          <p:spPr>
            <a:xfrm>
              <a:off x="2335680" y="4537440"/>
              <a:ext cx="62640" cy="277200"/>
            </a:xfrm>
            <a:custGeom>
              <a:avLst/>
              <a:gdLst/>
              <a:ahLst/>
              <a:rect l="l" t="t" r="r" b="b"/>
              <a:pathLst>
                <a:path w="182" h="776">
                  <a:moveTo>
                    <a:pt x="181" y="387"/>
                  </a:moveTo>
                  <a:cubicBezTo>
                    <a:pt x="181" y="327"/>
                    <a:pt x="172" y="234"/>
                    <a:pt x="130" y="146"/>
                  </a:cubicBezTo>
                  <a:cubicBezTo>
                    <a:pt x="83" y="51"/>
                    <a:pt x="16" y="0"/>
                    <a:pt x="7" y="0"/>
                  </a:cubicBezTo>
                  <a:cubicBezTo>
                    <a:pt x="4" y="0"/>
                    <a:pt x="0" y="4"/>
                    <a:pt x="0" y="7"/>
                  </a:cubicBezTo>
                  <a:cubicBezTo>
                    <a:pt x="0" y="11"/>
                    <a:pt x="0" y="12"/>
                    <a:pt x="14" y="26"/>
                  </a:cubicBezTo>
                  <a:cubicBezTo>
                    <a:pt x="92" y="102"/>
                    <a:pt x="136" y="225"/>
                    <a:pt x="136" y="387"/>
                  </a:cubicBezTo>
                  <a:cubicBezTo>
                    <a:pt x="136" y="519"/>
                    <a:pt x="107" y="657"/>
                    <a:pt x="11" y="753"/>
                  </a:cubicBezTo>
                  <a:cubicBezTo>
                    <a:pt x="0" y="764"/>
                    <a:pt x="0" y="766"/>
                    <a:pt x="0" y="768"/>
                  </a:cubicBezTo>
                  <a:cubicBezTo>
                    <a:pt x="0" y="773"/>
                    <a:pt x="4" y="775"/>
                    <a:pt x="7" y="775"/>
                  </a:cubicBezTo>
                  <a:cubicBezTo>
                    <a:pt x="16" y="775"/>
                    <a:pt x="86" y="722"/>
                    <a:pt x="132" y="623"/>
                  </a:cubicBezTo>
                  <a:cubicBezTo>
                    <a:pt x="172" y="539"/>
                    <a:pt x="181" y="452"/>
                    <a:pt x="181" y="38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5" name="CustomShape 19"/>
            <p:cNvSpPr/>
            <p:nvPr/>
          </p:nvSpPr>
          <p:spPr>
            <a:xfrm>
              <a:off x="2521440" y="4644000"/>
              <a:ext cx="183600" cy="64440"/>
            </a:xfrm>
            <a:custGeom>
              <a:avLst/>
              <a:gdLst/>
              <a:ahLst/>
              <a:rect l="l" t="t" r="r" b="b"/>
              <a:pathLst>
                <a:path w="517" h="184">
                  <a:moveTo>
                    <a:pt x="489" y="32"/>
                  </a:moveTo>
                  <a:cubicBezTo>
                    <a:pt x="502" y="32"/>
                    <a:pt x="516" y="32"/>
                    <a:pt x="516" y="16"/>
                  </a:cubicBezTo>
                  <a:cubicBezTo>
                    <a:pt x="516" y="0"/>
                    <a:pt x="502" y="0"/>
                    <a:pt x="491" y="0"/>
                  </a:cubicBezTo>
                  <a:lnTo>
                    <a:pt x="26" y="0"/>
                  </a:lnTo>
                  <a:cubicBezTo>
                    <a:pt x="14" y="0"/>
                    <a:pt x="0" y="0"/>
                    <a:pt x="0" y="16"/>
                  </a:cubicBezTo>
                  <a:cubicBezTo>
                    <a:pt x="0" y="32"/>
                    <a:pt x="14" y="32"/>
                    <a:pt x="26" y="32"/>
                  </a:cubicBezTo>
                  <a:lnTo>
                    <a:pt x="489" y="32"/>
                  </a:lnTo>
                  <a:close/>
                  <a:moveTo>
                    <a:pt x="491" y="183"/>
                  </a:moveTo>
                  <a:cubicBezTo>
                    <a:pt x="502" y="183"/>
                    <a:pt x="516" y="183"/>
                    <a:pt x="516" y="167"/>
                  </a:cubicBezTo>
                  <a:cubicBezTo>
                    <a:pt x="516" y="151"/>
                    <a:pt x="502" y="151"/>
                    <a:pt x="489" y="151"/>
                  </a:cubicBezTo>
                  <a:lnTo>
                    <a:pt x="26" y="151"/>
                  </a:lnTo>
                  <a:cubicBezTo>
                    <a:pt x="14" y="151"/>
                    <a:pt x="0" y="151"/>
                    <a:pt x="0" y="167"/>
                  </a:cubicBezTo>
                  <a:cubicBezTo>
                    <a:pt x="0" y="183"/>
                    <a:pt x="14" y="183"/>
                    <a:pt x="26" y="183"/>
                  </a:cubicBezTo>
                  <a:lnTo>
                    <a:pt x="491" y="1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6" name="CustomShape 20"/>
            <p:cNvSpPr/>
            <p:nvPr/>
          </p:nvSpPr>
          <p:spPr>
            <a:xfrm>
              <a:off x="2815200" y="4367880"/>
              <a:ext cx="245520" cy="616680"/>
            </a:xfrm>
            <a:custGeom>
              <a:avLst/>
              <a:gdLst/>
              <a:ahLst/>
              <a:rect l="l" t="t" r="r" b="b"/>
              <a:pathLst>
                <a:path w="689" h="1721">
                  <a:moveTo>
                    <a:pt x="37" y="1685"/>
                  </a:moveTo>
                  <a:cubicBezTo>
                    <a:pt x="62" y="1685"/>
                    <a:pt x="76" y="1667"/>
                    <a:pt x="76" y="1648"/>
                  </a:cubicBezTo>
                  <a:cubicBezTo>
                    <a:pt x="76" y="1621"/>
                    <a:pt x="56" y="1609"/>
                    <a:pt x="39" y="1609"/>
                  </a:cubicBezTo>
                  <a:cubicBezTo>
                    <a:pt x="19" y="1609"/>
                    <a:pt x="0" y="1621"/>
                    <a:pt x="0" y="1648"/>
                  </a:cubicBezTo>
                  <a:cubicBezTo>
                    <a:pt x="0" y="1688"/>
                    <a:pt x="39" y="1720"/>
                    <a:pt x="86" y="1720"/>
                  </a:cubicBezTo>
                  <a:cubicBezTo>
                    <a:pt x="204" y="1720"/>
                    <a:pt x="248" y="1539"/>
                    <a:pt x="303" y="1315"/>
                  </a:cubicBezTo>
                  <a:cubicBezTo>
                    <a:pt x="363" y="1070"/>
                    <a:pt x="414" y="822"/>
                    <a:pt x="456" y="574"/>
                  </a:cubicBezTo>
                  <a:cubicBezTo>
                    <a:pt x="484" y="410"/>
                    <a:pt x="512" y="255"/>
                    <a:pt x="539" y="155"/>
                  </a:cubicBezTo>
                  <a:cubicBezTo>
                    <a:pt x="547" y="116"/>
                    <a:pt x="574" y="18"/>
                    <a:pt x="605" y="18"/>
                  </a:cubicBezTo>
                  <a:cubicBezTo>
                    <a:pt x="628" y="18"/>
                    <a:pt x="648" y="32"/>
                    <a:pt x="651" y="35"/>
                  </a:cubicBezTo>
                  <a:cubicBezTo>
                    <a:pt x="625" y="37"/>
                    <a:pt x="613" y="53"/>
                    <a:pt x="613" y="72"/>
                  </a:cubicBezTo>
                  <a:cubicBezTo>
                    <a:pt x="613" y="99"/>
                    <a:pt x="632" y="111"/>
                    <a:pt x="649" y="111"/>
                  </a:cubicBezTo>
                  <a:cubicBezTo>
                    <a:pt x="669" y="111"/>
                    <a:pt x="688" y="99"/>
                    <a:pt x="688" y="72"/>
                  </a:cubicBezTo>
                  <a:cubicBezTo>
                    <a:pt x="688" y="30"/>
                    <a:pt x="646" y="0"/>
                    <a:pt x="604" y="0"/>
                  </a:cubicBezTo>
                  <a:cubicBezTo>
                    <a:pt x="544" y="0"/>
                    <a:pt x="502" y="85"/>
                    <a:pt x="458" y="243"/>
                  </a:cubicBezTo>
                  <a:cubicBezTo>
                    <a:pt x="456" y="250"/>
                    <a:pt x="350" y="639"/>
                    <a:pt x="266" y="1146"/>
                  </a:cubicBezTo>
                  <a:cubicBezTo>
                    <a:pt x="245" y="1264"/>
                    <a:pt x="222" y="1394"/>
                    <a:pt x="197" y="1502"/>
                  </a:cubicBezTo>
                  <a:cubicBezTo>
                    <a:pt x="183" y="1558"/>
                    <a:pt x="148" y="1704"/>
                    <a:pt x="84" y="1704"/>
                  </a:cubicBezTo>
                  <a:cubicBezTo>
                    <a:pt x="56" y="1704"/>
                    <a:pt x="39" y="1685"/>
                    <a:pt x="37" y="168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7" name="CustomShape 21"/>
            <p:cNvSpPr/>
            <p:nvPr/>
          </p:nvSpPr>
          <p:spPr>
            <a:xfrm>
              <a:off x="3000960" y="4367880"/>
              <a:ext cx="245520" cy="616680"/>
            </a:xfrm>
            <a:custGeom>
              <a:avLst/>
              <a:gdLst/>
              <a:ahLst/>
              <a:rect l="l" t="t" r="r" b="b"/>
              <a:pathLst>
                <a:path w="689" h="1721">
                  <a:moveTo>
                    <a:pt x="37" y="1685"/>
                  </a:moveTo>
                  <a:cubicBezTo>
                    <a:pt x="62" y="1685"/>
                    <a:pt x="76" y="1667"/>
                    <a:pt x="76" y="1648"/>
                  </a:cubicBezTo>
                  <a:cubicBezTo>
                    <a:pt x="76" y="1621"/>
                    <a:pt x="56" y="1609"/>
                    <a:pt x="39" y="1609"/>
                  </a:cubicBezTo>
                  <a:cubicBezTo>
                    <a:pt x="19" y="1609"/>
                    <a:pt x="0" y="1621"/>
                    <a:pt x="0" y="1648"/>
                  </a:cubicBezTo>
                  <a:cubicBezTo>
                    <a:pt x="0" y="1688"/>
                    <a:pt x="39" y="1720"/>
                    <a:pt x="86" y="1720"/>
                  </a:cubicBezTo>
                  <a:cubicBezTo>
                    <a:pt x="204" y="1720"/>
                    <a:pt x="248" y="1539"/>
                    <a:pt x="303" y="1315"/>
                  </a:cubicBezTo>
                  <a:cubicBezTo>
                    <a:pt x="363" y="1070"/>
                    <a:pt x="414" y="822"/>
                    <a:pt x="456" y="574"/>
                  </a:cubicBezTo>
                  <a:cubicBezTo>
                    <a:pt x="484" y="410"/>
                    <a:pt x="512" y="255"/>
                    <a:pt x="539" y="155"/>
                  </a:cubicBezTo>
                  <a:cubicBezTo>
                    <a:pt x="547" y="116"/>
                    <a:pt x="574" y="18"/>
                    <a:pt x="605" y="18"/>
                  </a:cubicBezTo>
                  <a:cubicBezTo>
                    <a:pt x="628" y="18"/>
                    <a:pt x="648" y="32"/>
                    <a:pt x="651" y="35"/>
                  </a:cubicBezTo>
                  <a:cubicBezTo>
                    <a:pt x="625" y="37"/>
                    <a:pt x="613" y="53"/>
                    <a:pt x="613" y="72"/>
                  </a:cubicBezTo>
                  <a:cubicBezTo>
                    <a:pt x="613" y="99"/>
                    <a:pt x="632" y="111"/>
                    <a:pt x="649" y="111"/>
                  </a:cubicBezTo>
                  <a:cubicBezTo>
                    <a:pt x="669" y="111"/>
                    <a:pt x="688" y="99"/>
                    <a:pt x="688" y="72"/>
                  </a:cubicBezTo>
                  <a:cubicBezTo>
                    <a:pt x="688" y="30"/>
                    <a:pt x="646" y="0"/>
                    <a:pt x="604" y="0"/>
                  </a:cubicBezTo>
                  <a:cubicBezTo>
                    <a:pt x="544" y="0"/>
                    <a:pt x="502" y="85"/>
                    <a:pt x="458" y="243"/>
                  </a:cubicBezTo>
                  <a:cubicBezTo>
                    <a:pt x="456" y="250"/>
                    <a:pt x="350" y="639"/>
                    <a:pt x="266" y="1146"/>
                  </a:cubicBezTo>
                  <a:cubicBezTo>
                    <a:pt x="245" y="1264"/>
                    <a:pt x="222" y="1394"/>
                    <a:pt x="197" y="1502"/>
                  </a:cubicBezTo>
                  <a:cubicBezTo>
                    <a:pt x="183" y="1558"/>
                    <a:pt x="148" y="1704"/>
                    <a:pt x="84" y="1704"/>
                  </a:cubicBezTo>
                  <a:cubicBezTo>
                    <a:pt x="56" y="1704"/>
                    <a:pt x="39" y="1685"/>
                    <a:pt x="37" y="168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8" name="CustomShape 22"/>
            <p:cNvSpPr/>
            <p:nvPr/>
          </p:nvSpPr>
          <p:spPr>
            <a:xfrm>
              <a:off x="3315240" y="4553640"/>
              <a:ext cx="224640" cy="200880"/>
            </a:xfrm>
            <a:custGeom>
              <a:avLst/>
              <a:gdLst/>
              <a:ahLst/>
              <a:rect l="l" t="t" r="r" b="b"/>
              <a:pathLst>
                <a:path w="631" h="563">
                  <a:moveTo>
                    <a:pt x="630" y="35"/>
                  </a:moveTo>
                  <a:cubicBezTo>
                    <a:pt x="630" y="0"/>
                    <a:pt x="570" y="5"/>
                    <a:pt x="547" y="5"/>
                  </a:cubicBezTo>
                  <a:lnTo>
                    <a:pt x="253" y="5"/>
                  </a:lnTo>
                  <a:cubicBezTo>
                    <a:pt x="215" y="5"/>
                    <a:pt x="146" y="28"/>
                    <a:pt x="134" y="70"/>
                  </a:cubicBezTo>
                  <a:cubicBezTo>
                    <a:pt x="136" y="74"/>
                    <a:pt x="137" y="76"/>
                    <a:pt x="143" y="76"/>
                  </a:cubicBezTo>
                  <a:cubicBezTo>
                    <a:pt x="158" y="76"/>
                    <a:pt x="183" y="62"/>
                    <a:pt x="194" y="49"/>
                  </a:cubicBezTo>
                  <a:cubicBezTo>
                    <a:pt x="216" y="49"/>
                    <a:pt x="241" y="48"/>
                    <a:pt x="264" y="48"/>
                  </a:cubicBezTo>
                  <a:lnTo>
                    <a:pt x="313" y="48"/>
                  </a:lnTo>
                  <a:cubicBezTo>
                    <a:pt x="313" y="48"/>
                    <a:pt x="310" y="62"/>
                    <a:pt x="310" y="63"/>
                  </a:cubicBezTo>
                  <a:cubicBezTo>
                    <a:pt x="280" y="204"/>
                    <a:pt x="234" y="326"/>
                    <a:pt x="199" y="401"/>
                  </a:cubicBezTo>
                  <a:cubicBezTo>
                    <a:pt x="195" y="412"/>
                    <a:pt x="153" y="509"/>
                    <a:pt x="143" y="518"/>
                  </a:cubicBezTo>
                  <a:cubicBezTo>
                    <a:pt x="107" y="518"/>
                    <a:pt x="83" y="498"/>
                    <a:pt x="69" y="468"/>
                  </a:cubicBezTo>
                  <a:cubicBezTo>
                    <a:pt x="65" y="465"/>
                    <a:pt x="65" y="461"/>
                    <a:pt x="60" y="461"/>
                  </a:cubicBezTo>
                  <a:cubicBezTo>
                    <a:pt x="42" y="461"/>
                    <a:pt x="0" y="486"/>
                    <a:pt x="0" y="498"/>
                  </a:cubicBezTo>
                  <a:cubicBezTo>
                    <a:pt x="0" y="500"/>
                    <a:pt x="0" y="502"/>
                    <a:pt x="2" y="504"/>
                  </a:cubicBezTo>
                  <a:cubicBezTo>
                    <a:pt x="16" y="540"/>
                    <a:pt x="51" y="562"/>
                    <a:pt x="88" y="562"/>
                  </a:cubicBezTo>
                  <a:cubicBezTo>
                    <a:pt x="128" y="562"/>
                    <a:pt x="174" y="532"/>
                    <a:pt x="199" y="504"/>
                  </a:cubicBezTo>
                  <a:cubicBezTo>
                    <a:pt x="224" y="474"/>
                    <a:pt x="275" y="347"/>
                    <a:pt x="296" y="301"/>
                  </a:cubicBezTo>
                  <a:lnTo>
                    <a:pt x="445" y="301"/>
                  </a:lnTo>
                  <a:cubicBezTo>
                    <a:pt x="444" y="301"/>
                    <a:pt x="444" y="303"/>
                    <a:pt x="444" y="303"/>
                  </a:cubicBezTo>
                  <a:cubicBezTo>
                    <a:pt x="444" y="306"/>
                    <a:pt x="449" y="308"/>
                    <a:pt x="451" y="308"/>
                  </a:cubicBezTo>
                  <a:cubicBezTo>
                    <a:pt x="468" y="308"/>
                    <a:pt x="512" y="287"/>
                    <a:pt x="512" y="262"/>
                  </a:cubicBezTo>
                  <a:cubicBezTo>
                    <a:pt x="512" y="257"/>
                    <a:pt x="507" y="257"/>
                    <a:pt x="498" y="257"/>
                  </a:cubicBezTo>
                  <a:lnTo>
                    <a:pt x="312" y="257"/>
                  </a:lnTo>
                  <a:cubicBezTo>
                    <a:pt x="333" y="188"/>
                    <a:pt x="359" y="120"/>
                    <a:pt x="371" y="48"/>
                  </a:cubicBezTo>
                  <a:lnTo>
                    <a:pt x="475" y="48"/>
                  </a:lnTo>
                  <a:cubicBezTo>
                    <a:pt x="495" y="48"/>
                    <a:pt x="547" y="44"/>
                    <a:pt x="561" y="62"/>
                  </a:cubicBezTo>
                  <a:cubicBezTo>
                    <a:pt x="563" y="67"/>
                    <a:pt x="561" y="74"/>
                    <a:pt x="563" y="77"/>
                  </a:cubicBezTo>
                  <a:cubicBezTo>
                    <a:pt x="565" y="79"/>
                    <a:pt x="567" y="79"/>
                    <a:pt x="570" y="79"/>
                  </a:cubicBezTo>
                  <a:cubicBezTo>
                    <a:pt x="588" y="79"/>
                    <a:pt x="630" y="56"/>
                    <a:pt x="630" y="3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9" name="CustomShape 23"/>
            <p:cNvSpPr/>
            <p:nvPr/>
          </p:nvSpPr>
          <p:spPr>
            <a:xfrm>
              <a:off x="3558240" y="4577400"/>
              <a:ext cx="131040" cy="8640"/>
            </a:xfrm>
            <a:custGeom>
              <a:avLst/>
              <a:gdLst/>
              <a:ahLst/>
              <a:rect l="l" t="t" r="r" b="b"/>
              <a:pathLst>
                <a:path w="369" h="29">
                  <a:moveTo>
                    <a:pt x="347" y="28"/>
                  </a:moveTo>
                  <a:cubicBezTo>
                    <a:pt x="354" y="28"/>
                    <a:pt x="368" y="28"/>
                    <a:pt x="368" y="14"/>
                  </a:cubicBezTo>
                  <a:cubicBezTo>
                    <a:pt x="368" y="0"/>
                    <a:pt x="356" y="0"/>
                    <a:pt x="347" y="0"/>
                  </a:cubicBezTo>
                  <a:lnTo>
                    <a:pt x="21" y="0"/>
                  </a:lnTo>
                  <a:cubicBezTo>
                    <a:pt x="12" y="0"/>
                    <a:pt x="0" y="0"/>
                    <a:pt x="0" y="14"/>
                  </a:cubicBezTo>
                  <a:cubicBezTo>
                    <a:pt x="0" y="28"/>
                    <a:pt x="12" y="28"/>
                    <a:pt x="21" y="28"/>
                  </a:cubicBezTo>
                  <a:lnTo>
                    <a:pt x="347" y="2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0" name="CustomShape 24"/>
            <p:cNvSpPr/>
            <p:nvPr/>
          </p:nvSpPr>
          <p:spPr>
            <a:xfrm>
              <a:off x="3732840" y="4501080"/>
              <a:ext cx="69120" cy="127800"/>
            </a:xfrm>
            <a:custGeom>
              <a:avLst/>
              <a:gdLst/>
              <a:ahLst/>
              <a:rect l="l" t="t" r="r" b="b"/>
              <a:pathLst>
                <a:path w="200" h="362">
                  <a:moveTo>
                    <a:pt x="123" y="16"/>
                  </a:moveTo>
                  <a:cubicBezTo>
                    <a:pt x="123" y="0"/>
                    <a:pt x="121" y="0"/>
                    <a:pt x="107" y="0"/>
                  </a:cubicBezTo>
                  <a:cubicBezTo>
                    <a:pt x="72" y="33"/>
                    <a:pt x="23" y="35"/>
                    <a:pt x="0" y="35"/>
                  </a:cubicBezTo>
                  <a:lnTo>
                    <a:pt x="0" y="55"/>
                  </a:lnTo>
                  <a:cubicBezTo>
                    <a:pt x="12" y="55"/>
                    <a:pt x="49" y="55"/>
                    <a:pt x="79" y="39"/>
                  </a:cubicBezTo>
                  <a:lnTo>
                    <a:pt x="79" y="317"/>
                  </a:lnTo>
                  <a:cubicBezTo>
                    <a:pt x="79" y="334"/>
                    <a:pt x="79" y="342"/>
                    <a:pt x="25" y="342"/>
                  </a:cubicBezTo>
                  <a:lnTo>
                    <a:pt x="4" y="342"/>
                  </a:lnTo>
                  <a:lnTo>
                    <a:pt x="4" y="361"/>
                  </a:lnTo>
                  <a:cubicBezTo>
                    <a:pt x="14" y="361"/>
                    <a:pt x="81" y="359"/>
                    <a:pt x="100" y="359"/>
                  </a:cubicBezTo>
                  <a:cubicBezTo>
                    <a:pt x="118" y="359"/>
                    <a:pt x="187" y="361"/>
                    <a:pt x="199" y="361"/>
                  </a:cubicBezTo>
                  <a:lnTo>
                    <a:pt x="199" y="342"/>
                  </a:lnTo>
                  <a:lnTo>
                    <a:pt x="178" y="342"/>
                  </a:lnTo>
                  <a:cubicBezTo>
                    <a:pt x="123" y="342"/>
                    <a:pt x="123" y="334"/>
                    <a:pt x="123" y="317"/>
                  </a:cubicBezTo>
                  <a:lnTo>
                    <a:pt x="123" y="1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1" name="CustomShape 25"/>
            <p:cNvSpPr/>
            <p:nvPr/>
          </p:nvSpPr>
          <p:spPr>
            <a:xfrm>
              <a:off x="3933000" y="4426560"/>
              <a:ext cx="104040" cy="499320"/>
            </a:xfrm>
            <a:custGeom>
              <a:avLst/>
              <a:gdLst/>
              <a:ahLst/>
              <a:rect l="l" t="t" r="r" b="b"/>
              <a:pathLst>
                <a:path w="297" h="1394">
                  <a:moveTo>
                    <a:pt x="260" y="1386"/>
                  </a:moveTo>
                  <a:cubicBezTo>
                    <a:pt x="262" y="1386"/>
                    <a:pt x="269" y="1393"/>
                    <a:pt x="269" y="1393"/>
                  </a:cubicBezTo>
                  <a:lnTo>
                    <a:pt x="287" y="1393"/>
                  </a:lnTo>
                  <a:cubicBezTo>
                    <a:pt x="289" y="1393"/>
                    <a:pt x="296" y="1393"/>
                    <a:pt x="296" y="1386"/>
                  </a:cubicBezTo>
                  <a:cubicBezTo>
                    <a:pt x="296" y="1382"/>
                    <a:pt x="294" y="1380"/>
                    <a:pt x="292" y="1378"/>
                  </a:cubicBezTo>
                  <a:cubicBezTo>
                    <a:pt x="264" y="1350"/>
                    <a:pt x="222" y="1308"/>
                    <a:pt x="174" y="1224"/>
                  </a:cubicBezTo>
                  <a:cubicBezTo>
                    <a:pt x="90" y="1074"/>
                    <a:pt x="60" y="882"/>
                    <a:pt x="60" y="697"/>
                  </a:cubicBezTo>
                  <a:cubicBezTo>
                    <a:pt x="60" y="354"/>
                    <a:pt x="157" y="151"/>
                    <a:pt x="294" y="14"/>
                  </a:cubicBezTo>
                  <a:cubicBezTo>
                    <a:pt x="296" y="12"/>
                    <a:pt x="296" y="9"/>
                    <a:pt x="296" y="7"/>
                  </a:cubicBezTo>
                  <a:cubicBezTo>
                    <a:pt x="296" y="0"/>
                    <a:pt x="290" y="0"/>
                    <a:pt x="282" y="0"/>
                  </a:cubicBezTo>
                  <a:cubicBezTo>
                    <a:pt x="271" y="0"/>
                    <a:pt x="269" y="0"/>
                    <a:pt x="262" y="7"/>
                  </a:cubicBezTo>
                  <a:cubicBezTo>
                    <a:pt x="188" y="70"/>
                    <a:pt x="106" y="178"/>
                    <a:pt x="51" y="342"/>
                  </a:cubicBezTo>
                  <a:cubicBezTo>
                    <a:pt x="18" y="444"/>
                    <a:pt x="0" y="567"/>
                    <a:pt x="0" y="695"/>
                  </a:cubicBezTo>
                  <a:cubicBezTo>
                    <a:pt x="0" y="880"/>
                    <a:pt x="33" y="1088"/>
                    <a:pt x="155" y="1268"/>
                  </a:cubicBezTo>
                  <a:cubicBezTo>
                    <a:pt x="176" y="1297"/>
                    <a:pt x="206" y="1329"/>
                    <a:pt x="206" y="1329"/>
                  </a:cubicBezTo>
                  <a:cubicBezTo>
                    <a:pt x="213" y="1340"/>
                    <a:pt x="224" y="1352"/>
                    <a:pt x="231" y="1357"/>
                  </a:cubicBezTo>
                  <a:lnTo>
                    <a:pt x="260" y="13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2" name="CustomShape 26"/>
            <p:cNvSpPr/>
            <p:nvPr/>
          </p:nvSpPr>
          <p:spPr>
            <a:xfrm>
              <a:off x="4056840" y="4621680"/>
              <a:ext cx="105840" cy="126360"/>
            </a:xfrm>
            <a:custGeom>
              <a:avLst/>
              <a:gdLst/>
              <a:ahLst/>
              <a:rect l="l" t="t" r="r" b="b"/>
              <a:pathLst>
                <a:path w="302" h="358">
                  <a:moveTo>
                    <a:pt x="65" y="153"/>
                  </a:moveTo>
                  <a:cubicBezTo>
                    <a:pt x="70" y="37"/>
                    <a:pt x="136" y="18"/>
                    <a:pt x="162" y="18"/>
                  </a:cubicBezTo>
                  <a:cubicBezTo>
                    <a:pt x="241" y="18"/>
                    <a:pt x="250" y="121"/>
                    <a:pt x="250" y="153"/>
                  </a:cubicBezTo>
                  <a:lnTo>
                    <a:pt x="65" y="153"/>
                  </a:lnTo>
                  <a:close/>
                  <a:moveTo>
                    <a:pt x="65" y="169"/>
                  </a:moveTo>
                  <a:lnTo>
                    <a:pt x="282" y="169"/>
                  </a:lnTo>
                  <a:cubicBezTo>
                    <a:pt x="299" y="169"/>
                    <a:pt x="301" y="169"/>
                    <a:pt x="301" y="153"/>
                  </a:cubicBezTo>
                  <a:cubicBezTo>
                    <a:pt x="301" y="76"/>
                    <a:pt x="259" y="0"/>
                    <a:pt x="162" y="0"/>
                  </a:cubicBezTo>
                  <a:cubicBezTo>
                    <a:pt x="72" y="0"/>
                    <a:pt x="0" y="79"/>
                    <a:pt x="0" y="178"/>
                  </a:cubicBezTo>
                  <a:cubicBezTo>
                    <a:pt x="0" y="282"/>
                    <a:pt x="81" y="357"/>
                    <a:pt x="171" y="357"/>
                  </a:cubicBezTo>
                  <a:cubicBezTo>
                    <a:pt x="266" y="357"/>
                    <a:pt x="301" y="271"/>
                    <a:pt x="301" y="255"/>
                  </a:cubicBezTo>
                  <a:cubicBezTo>
                    <a:pt x="301" y="248"/>
                    <a:pt x="294" y="246"/>
                    <a:pt x="290" y="246"/>
                  </a:cubicBezTo>
                  <a:cubicBezTo>
                    <a:pt x="283" y="246"/>
                    <a:pt x="282" y="252"/>
                    <a:pt x="282" y="257"/>
                  </a:cubicBezTo>
                  <a:cubicBezTo>
                    <a:pt x="253" y="338"/>
                    <a:pt x="183" y="338"/>
                    <a:pt x="176" y="338"/>
                  </a:cubicBezTo>
                  <a:cubicBezTo>
                    <a:pt x="137" y="338"/>
                    <a:pt x="106" y="313"/>
                    <a:pt x="88" y="285"/>
                  </a:cubicBezTo>
                  <a:cubicBezTo>
                    <a:pt x="65" y="248"/>
                    <a:pt x="65" y="197"/>
                    <a:pt x="65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3" name="CustomShape 27"/>
            <p:cNvSpPr/>
            <p:nvPr/>
          </p:nvSpPr>
          <p:spPr>
            <a:xfrm>
              <a:off x="4195080" y="4577400"/>
              <a:ext cx="131040" cy="8640"/>
            </a:xfrm>
            <a:custGeom>
              <a:avLst/>
              <a:gdLst/>
              <a:ahLst/>
              <a:rect l="l" t="t" r="r" b="b"/>
              <a:pathLst>
                <a:path w="369" h="29">
                  <a:moveTo>
                    <a:pt x="347" y="28"/>
                  </a:moveTo>
                  <a:cubicBezTo>
                    <a:pt x="354" y="28"/>
                    <a:pt x="368" y="28"/>
                    <a:pt x="368" y="14"/>
                  </a:cubicBezTo>
                  <a:cubicBezTo>
                    <a:pt x="368" y="0"/>
                    <a:pt x="356" y="0"/>
                    <a:pt x="347" y="0"/>
                  </a:cubicBezTo>
                  <a:lnTo>
                    <a:pt x="21" y="0"/>
                  </a:lnTo>
                  <a:cubicBezTo>
                    <a:pt x="12" y="0"/>
                    <a:pt x="0" y="0"/>
                    <a:pt x="0" y="14"/>
                  </a:cubicBezTo>
                  <a:cubicBezTo>
                    <a:pt x="0" y="28"/>
                    <a:pt x="12" y="28"/>
                    <a:pt x="21" y="28"/>
                  </a:cubicBezTo>
                  <a:lnTo>
                    <a:pt x="347" y="2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4" name="CustomShape 28"/>
            <p:cNvSpPr/>
            <p:nvPr/>
          </p:nvSpPr>
          <p:spPr>
            <a:xfrm>
              <a:off x="4367880" y="4501080"/>
              <a:ext cx="69120" cy="127800"/>
            </a:xfrm>
            <a:custGeom>
              <a:avLst/>
              <a:gdLst/>
              <a:ahLst/>
              <a:rect l="l" t="t" r="r" b="b"/>
              <a:pathLst>
                <a:path w="200" h="362">
                  <a:moveTo>
                    <a:pt x="123" y="16"/>
                  </a:moveTo>
                  <a:cubicBezTo>
                    <a:pt x="123" y="0"/>
                    <a:pt x="121" y="0"/>
                    <a:pt x="107" y="0"/>
                  </a:cubicBezTo>
                  <a:cubicBezTo>
                    <a:pt x="72" y="33"/>
                    <a:pt x="23" y="35"/>
                    <a:pt x="0" y="35"/>
                  </a:cubicBezTo>
                  <a:lnTo>
                    <a:pt x="0" y="55"/>
                  </a:lnTo>
                  <a:cubicBezTo>
                    <a:pt x="12" y="55"/>
                    <a:pt x="49" y="55"/>
                    <a:pt x="79" y="39"/>
                  </a:cubicBezTo>
                  <a:lnTo>
                    <a:pt x="79" y="317"/>
                  </a:lnTo>
                  <a:cubicBezTo>
                    <a:pt x="79" y="334"/>
                    <a:pt x="79" y="342"/>
                    <a:pt x="25" y="342"/>
                  </a:cubicBezTo>
                  <a:lnTo>
                    <a:pt x="4" y="342"/>
                  </a:lnTo>
                  <a:lnTo>
                    <a:pt x="4" y="361"/>
                  </a:lnTo>
                  <a:cubicBezTo>
                    <a:pt x="14" y="361"/>
                    <a:pt x="81" y="359"/>
                    <a:pt x="100" y="359"/>
                  </a:cubicBezTo>
                  <a:cubicBezTo>
                    <a:pt x="118" y="359"/>
                    <a:pt x="187" y="361"/>
                    <a:pt x="199" y="361"/>
                  </a:cubicBezTo>
                  <a:lnTo>
                    <a:pt x="199" y="342"/>
                  </a:lnTo>
                  <a:lnTo>
                    <a:pt x="178" y="342"/>
                  </a:lnTo>
                  <a:cubicBezTo>
                    <a:pt x="123" y="342"/>
                    <a:pt x="123" y="334"/>
                    <a:pt x="123" y="317"/>
                  </a:cubicBezTo>
                  <a:lnTo>
                    <a:pt x="123" y="1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5" name="CustomShape 29"/>
            <p:cNvSpPr/>
            <p:nvPr/>
          </p:nvSpPr>
          <p:spPr>
            <a:xfrm>
              <a:off x="4472640" y="4485240"/>
              <a:ext cx="81720" cy="194400"/>
            </a:xfrm>
            <a:custGeom>
              <a:avLst/>
              <a:gdLst/>
              <a:ahLst/>
              <a:rect l="l" t="t" r="r" b="b"/>
              <a:pathLst>
                <a:path w="235" h="545">
                  <a:moveTo>
                    <a:pt x="231" y="25"/>
                  </a:moveTo>
                  <a:cubicBezTo>
                    <a:pt x="234" y="18"/>
                    <a:pt x="234" y="16"/>
                    <a:pt x="234" y="14"/>
                  </a:cubicBezTo>
                  <a:cubicBezTo>
                    <a:pt x="234" y="5"/>
                    <a:pt x="227" y="0"/>
                    <a:pt x="222" y="0"/>
                  </a:cubicBezTo>
                  <a:cubicBezTo>
                    <a:pt x="213" y="0"/>
                    <a:pt x="209" y="7"/>
                    <a:pt x="206" y="14"/>
                  </a:cubicBezTo>
                  <a:lnTo>
                    <a:pt x="4" y="519"/>
                  </a:lnTo>
                  <a:cubicBezTo>
                    <a:pt x="0" y="526"/>
                    <a:pt x="0" y="528"/>
                    <a:pt x="0" y="530"/>
                  </a:cubicBezTo>
                  <a:cubicBezTo>
                    <a:pt x="0" y="539"/>
                    <a:pt x="7" y="544"/>
                    <a:pt x="12" y="544"/>
                  </a:cubicBezTo>
                  <a:cubicBezTo>
                    <a:pt x="23" y="544"/>
                    <a:pt x="25" y="537"/>
                    <a:pt x="28" y="530"/>
                  </a:cubicBezTo>
                  <a:lnTo>
                    <a:pt x="231" y="2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6" name="CustomShape 30"/>
            <p:cNvSpPr/>
            <p:nvPr/>
          </p:nvSpPr>
          <p:spPr>
            <a:xfrm>
              <a:off x="4583880" y="4501080"/>
              <a:ext cx="84960" cy="127800"/>
            </a:xfrm>
            <a:custGeom>
              <a:avLst/>
              <a:gdLst/>
              <a:ahLst/>
              <a:rect l="l" t="t" r="r" b="b"/>
              <a:pathLst>
                <a:path w="242" h="362">
                  <a:moveTo>
                    <a:pt x="241" y="262"/>
                  </a:moveTo>
                  <a:lnTo>
                    <a:pt x="222" y="262"/>
                  </a:lnTo>
                  <a:cubicBezTo>
                    <a:pt x="220" y="275"/>
                    <a:pt x="215" y="306"/>
                    <a:pt x="208" y="312"/>
                  </a:cubicBezTo>
                  <a:cubicBezTo>
                    <a:pt x="204" y="315"/>
                    <a:pt x="162" y="315"/>
                    <a:pt x="155" y="315"/>
                  </a:cubicBezTo>
                  <a:lnTo>
                    <a:pt x="55" y="315"/>
                  </a:lnTo>
                  <a:cubicBezTo>
                    <a:pt x="111" y="264"/>
                    <a:pt x="130" y="250"/>
                    <a:pt x="164" y="224"/>
                  </a:cubicBezTo>
                  <a:cubicBezTo>
                    <a:pt x="204" y="192"/>
                    <a:pt x="241" y="158"/>
                    <a:pt x="241" y="106"/>
                  </a:cubicBezTo>
                  <a:cubicBezTo>
                    <a:pt x="241" y="40"/>
                    <a:pt x="183" y="0"/>
                    <a:pt x="113" y="0"/>
                  </a:cubicBezTo>
                  <a:cubicBezTo>
                    <a:pt x="46" y="0"/>
                    <a:pt x="0" y="48"/>
                    <a:pt x="0" y="97"/>
                  </a:cubicBezTo>
                  <a:cubicBezTo>
                    <a:pt x="0" y="125"/>
                    <a:pt x="23" y="129"/>
                    <a:pt x="28" y="129"/>
                  </a:cubicBezTo>
                  <a:cubicBezTo>
                    <a:pt x="42" y="129"/>
                    <a:pt x="58" y="118"/>
                    <a:pt x="58" y="99"/>
                  </a:cubicBezTo>
                  <a:cubicBezTo>
                    <a:pt x="58" y="90"/>
                    <a:pt x="55" y="70"/>
                    <a:pt x="26" y="70"/>
                  </a:cubicBezTo>
                  <a:cubicBezTo>
                    <a:pt x="42" y="32"/>
                    <a:pt x="79" y="19"/>
                    <a:pt x="106" y="19"/>
                  </a:cubicBezTo>
                  <a:cubicBezTo>
                    <a:pt x="160" y="19"/>
                    <a:pt x="188" y="62"/>
                    <a:pt x="188" y="106"/>
                  </a:cubicBezTo>
                  <a:cubicBezTo>
                    <a:pt x="188" y="153"/>
                    <a:pt x="155" y="190"/>
                    <a:pt x="137" y="211"/>
                  </a:cubicBezTo>
                  <a:lnTo>
                    <a:pt x="5" y="340"/>
                  </a:lnTo>
                  <a:cubicBezTo>
                    <a:pt x="0" y="345"/>
                    <a:pt x="0" y="347"/>
                    <a:pt x="0" y="361"/>
                  </a:cubicBezTo>
                  <a:lnTo>
                    <a:pt x="225" y="361"/>
                  </a:lnTo>
                  <a:lnTo>
                    <a:pt x="241" y="26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7" name="CustomShape 31"/>
            <p:cNvSpPr/>
            <p:nvPr/>
          </p:nvSpPr>
          <p:spPr>
            <a:xfrm>
              <a:off x="4696560" y="4497840"/>
              <a:ext cx="159480" cy="131040"/>
            </a:xfrm>
            <a:custGeom>
              <a:avLst/>
              <a:gdLst/>
              <a:ahLst/>
              <a:rect l="l" t="t" r="r" b="b"/>
              <a:pathLst>
                <a:path w="448" h="372">
                  <a:moveTo>
                    <a:pt x="63" y="329"/>
                  </a:moveTo>
                  <a:cubicBezTo>
                    <a:pt x="60" y="347"/>
                    <a:pt x="58" y="352"/>
                    <a:pt x="16" y="352"/>
                  </a:cubicBezTo>
                  <a:cubicBezTo>
                    <a:pt x="7" y="352"/>
                    <a:pt x="0" y="352"/>
                    <a:pt x="0" y="364"/>
                  </a:cubicBezTo>
                  <a:cubicBezTo>
                    <a:pt x="0" y="371"/>
                    <a:pt x="7" y="371"/>
                    <a:pt x="16" y="371"/>
                  </a:cubicBezTo>
                  <a:lnTo>
                    <a:pt x="209" y="371"/>
                  </a:lnTo>
                  <a:cubicBezTo>
                    <a:pt x="331" y="371"/>
                    <a:pt x="447" y="261"/>
                    <a:pt x="447" y="143"/>
                  </a:cubicBezTo>
                  <a:cubicBezTo>
                    <a:pt x="447" y="63"/>
                    <a:pt x="392" y="0"/>
                    <a:pt x="303" y="0"/>
                  </a:cubicBezTo>
                  <a:lnTo>
                    <a:pt x="106" y="0"/>
                  </a:lnTo>
                  <a:cubicBezTo>
                    <a:pt x="95" y="0"/>
                    <a:pt x="88" y="0"/>
                    <a:pt x="88" y="12"/>
                  </a:cubicBezTo>
                  <a:cubicBezTo>
                    <a:pt x="88" y="19"/>
                    <a:pt x="93" y="19"/>
                    <a:pt x="106" y="19"/>
                  </a:cubicBezTo>
                  <a:cubicBezTo>
                    <a:pt x="114" y="19"/>
                    <a:pt x="116" y="19"/>
                    <a:pt x="127" y="21"/>
                  </a:cubicBezTo>
                  <a:cubicBezTo>
                    <a:pt x="137" y="21"/>
                    <a:pt x="139" y="23"/>
                    <a:pt x="139" y="28"/>
                  </a:cubicBezTo>
                  <a:cubicBezTo>
                    <a:pt x="139" y="30"/>
                    <a:pt x="139" y="32"/>
                    <a:pt x="136" y="40"/>
                  </a:cubicBezTo>
                  <a:lnTo>
                    <a:pt x="63" y="329"/>
                  </a:lnTo>
                  <a:close/>
                  <a:moveTo>
                    <a:pt x="187" y="39"/>
                  </a:moveTo>
                  <a:cubicBezTo>
                    <a:pt x="190" y="21"/>
                    <a:pt x="190" y="19"/>
                    <a:pt x="213" y="19"/>
                  </a:cubicBezTo>
                  <a:lnTo>
                    <a:pt x="283" y="19"/>
                  </a:lnTo>
                  <a:cubicBezTo>
                    <a:pt x="343" y="19"/>
                    <a:pt x="394" y="49"/>
                    <a:pt x="394" y="123"/>
                  </a:cubicBezTo>
                  <a:cubicBezTo>
                    <a:pt x="394" y="137"/>
                    <a:pt x="389" y="231"/>
                    <a:pt x="336" y="292"/>
                  </a:cubicBezTo>
                  <a:cubicBezTo>
                    <a:pt x="313" y="317"/>
                    <a:pt x="268" y="352"/>
                    <a:pt x="201" y="352"/>
                  </a:cubicBezTo>
                  <a:lnTo>
                    <a:pt x="127" y="352"/>
                  </a:lnTo>
                  <a:cubicBezTo>
                    <a:pt x="109" y="352"/>
                    <a:pt x="109" y="352"/>
                    <a:pt x="109" y="347"/>
                  </a:cubicBezTo>
                  <a:cubicBezTo>
                    <a:pt x="109" y="347"/>
                    <a:pt x="109" y="343"/>
                    <a:pt x="111" y="334"/>
                  </a:cubicBezTo>
                  <a:lnTo>
                    <a:pt x="187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8" name="CustomShape 32"/>
            <p:cNvSpPr/>
            <p:nvPr/>
          </p:nvSpPr>
          <p:spPr>
            <a:xfrm>
              <a:off x="4880880" y="4564440"/>
              <a:ext cx="89640" cy="123120"/>
            </a:xfrm>
            <a:custGeom>
              <a:avLst/>
              <a:gdLst/>
              <a:ahLst/>
              <a:rect l="l" t="t" r="r" b="b"/>
              <a:pathLst>
                <a:path w="254" h="350">
                  <a:moveTo>
                    <a:pt x="178" y="11"/>
                  </a:moveTo>
                  <a:cubicBezTo>
                    <a:pt x="180" y="7"/>
                    <a:pt x="180" y="5"/>
                    <a:pt x="180" y="5"/>
                  </a:cubicBezTo>
                  <a:cubicBezTo>
                    <a:pt x="180" y="0"/>
                    <a:pt x="174" y="0"/>
                    <a:pt x="171" y="0"/>
                  </a:cubicBezTo>
                  <a:cubicBezTo>
                    <a:pt x="165" y="0"/>
                    <a:pt x="164" y="2"/>
                    <a:pt x="162" y="9"/>
                  </a:cubicBezTo>
                  <a:lnTo>
                    <a:pt x="143" y="90"/>
                  </a:lnTo>
                  <a:cubicBezTo>
                    <a:pt x="143" y="92"/>
                    <a:pt x="141" y="95"/>
                    <a:pt x="141" y="97"/>
                  </a:cubicBezTo>
                  <a:cubicBezTo>
                    <a:pt x="139" y="97"/>
                    <a:pt x="139" y="97"/>
                    <a:pt x="136" y="97"/>
                  </a:cubicBezTo>
                  <a:cubicBezTo>
                    <a:pt x="60" y="102"/>
                    <a:pt x="0" y="151"/>
                    <a:pt x="0" y="201"/>
                  </a:cubicBezTo>
                  <a:cubicBezTo>
                    <a:pt x="0" y="241"/>
                    <a:pt x="40" y="273"/>
                    <a:pt x="95" y="275"/>
                  </a:cubicBezTo>
                  <a:cubicBezTo>
                    <a:pt x="88" y="306"/>
                    <a:pt x="79" y="342"/>
                    <a:pt x="79" y="343"/>
                  </a:cubicBezTo>
                  <a:cubicBezTo>
                    <a:pt x="79" y="349"/>
                    <a:pt x="84" y="349"/>
                    <a:pt x="86" y="349"/>
                  </a:cubicBezTo>
                  <a:cubicBezTo>
                    <a:pt x="93" y="349"/>
                    <a:pt x="95" y="349"/>
                    <a:pt x="95" y="342"/>
                  </a:cubicBezTo>
                  <a:cubicBezTo>
                    <a:pt x="104" y="313"/>
                    <a:pt x="106" y="299"/>
                    <a:pt x="113" y="275"/>
                  </a:cubicBezTo>
                  <a:cubicBezTo>
                    <a:pt x="194" y="271"/>
                    <a:pt x="253" y="220"/>
                    <a:pt x="253" y="171"/>
                  </a:cubicBezTo>
                  <a:cubicBezTo>
                    <a:pt x="253" y="136"/>
                    <a:pt x="218" y="100"/>
                    <a:pt x="157" y="97"/>
                  </a:cubicBezTo>
                  <a:lnTo>
                    <a:pt x="178" y="11"/>
                  </a:lnTo>
                  <a:close/>
                  <a:moveTo>
                    <a:pt x="99" y="262"/>
                  </a:moveTo>
                  <a:cubicBezTo>
                    <a:pt x="67" y="261"/>
                    <a:pt x="32" y="246"/>
                    <a:pt x="32" y="206"/>
                  </a:cubicBezTo>
                  <a:cubicBezTo>
                    <a:pt x="32" y="164"/>
                    <a:pt x="70" y="116"/>
                    <a:pt x="137" y="111"/>
                  </a:cubicBezTo>
                  <a:lnTo>
                    <a:pt x="99" y="262"/>
                  </a:lnTo>
                  <a:close/>
                  <a:moveTo>
                    <a:pt x="153" y="111"/>
                  </a:moveTo>
                  <a:cubicBezTo>
                    <a:pt x="181" y="111"/>
                    <a:pt x="220" y="123"/>
                    <a:pt x="220" y="165"/>
                  </a:cubicBezTo>
                  <a:cubicBezTo>
                    <a:pt x="220" y="209"/>
                    <a:pt x="183" y="257"/>
                    <a:pt x="116" y="262"/>
                  </a:cubicBezTo>
                  <a:lnTo>
                    <a:pt x="153" y="1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9" name="CustomShape 33"/>
            <p:cNvSpPr/>
            <p:nvPr/>
          </p:nvSpPr>
          <p:spPr>
            <a:xfrm>
              <a:off x="5019120" y="4485240"/>
              <a:ext cx="50040" cy="192960"/>
            </a:xfrm>
            <a:custGeom>
              <a:avLst/>
              <a:gdLst/>
              <a:ahLst/>
              <a:rect l="l" t="t" r="r" b="b"/>
              <a:pathLst>
                <a:path w="144" h="543">
                  <a:moveTo>
                    <a:pt x="132" y="0"/>
                  </a:moveTo>
                  <a:cubicBezTo>
                    <a:pt x="28" y="72"/>
                    <a:pt x="0" y="188"/>
                    <a:pt x="0" y="271"/>
                  </a:cubicBezTo>
                  <a:cubicBezTo>
                    <a:pt x="0" y="347"/>
                    <a:pt x="23" y="467"/>
                    <a:pt x="132" y="542"/>
                  </a:cubicBezTo>
                  <a:cubicBezTo>
                    <a:pt x="136" y="542"/>
                    <a:pt x="143" y="542"/>
                    <a:pt x="143" y="537"/>
                  </a:cubicBezTo>
                  <a:cubicBezTo>
                    <a:pt x="143" y="533"/>
                    <a:pt x="141" y="532"/>
                    <a:pt x="137" y="528"/>
                  </a:cubicBezTo>
                  <a:cubicBezTo>
                    <a:pt x="63" y="463"/>
                    <a:pt x="37" y="370"/>
                    <a:pt x="37" y="271"/>
                  </a:cubicBezTo>
                  <a:cubicBezTo>
                    <a:pt x="37" y="125"/>
                    <a:pt x="93" y="53"/>
                    <a:pt x="139" y="12"/>
                  </a:cubicBezTo>
                  <a:cubicBezTo>
                    <a:pt x="141" y="11"/>
                    <a:pt x="143" y="9"/>
                    <a:pt x="143" y="7"/>
                  </a:cubicBezTo>
                  <a:cubicBezTo>
                    <a:pt x="143" y="0"/>
                    <a:pt x="136" y="0"/>
                    <a:pt x="132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0" name="CustomShape 34"/>
            <p:cNvSpPr/>
            <p:nvPr/>
          </p:nvSpPr>
          <p:spPr>
            <a:xfrm>
              <a:off x="5095080" y="4545720"/>
              <a:ext cx="118440" cy="86400"/>
            </a:xfrm>
            <a:custGeom>
              <a:avLst/>
              <a:gdLst/>
              <a:ahLst/>
              <a:rect l="l" t="t" r="r" b="b"/>
              <a:pathLst>
                <a:path w="335" h="247">
                  <a:moveTo>
                    <a:pt x="264" y="164"/>
                  </a:moveTo>
                  <a:cubicBezTo>
                    <a:pt x="313" y="111"/>
                    <a:pt x="334" y="39"/>
                    <a:pt x="334" y="33"/>
                  </a:cubicBezTo>
                  <a:cubicBezTo>
                    <a:pt x="334" y="26"/>
                    <a:pt x="327" y="26"/>
                    <a:pt x="326" y="26"/>
                  </a:cubicBezTo>
                  <a:cubicBezTo>
                    <a:pt x="317" y="26"/>
                    <a:pt x="317" y="28"/>
                    <a:pt x="313" y="40"/>
                  </a:cubicBezTo>
                  <a:cubicBezTo>
                    <a:pt x="304" y="76"/>
                    <a:pt x="285" y="109"/>
                    <a:pt x="262" y="139"/>
                  </a:cubicBezTo>
                  <a:cubicBezTo>
                    <a:pt x="262" y="130"/>
                    <a:pt x="260" y="93"/>
                    <a:pt x="260" y="88"/>
                  </a:cubicBezTo>
                  <a:cubicBezTo>
                    <a:pt x="252" y="35"/>
                    <a:pt x="211" y="0"/>
                    <a:pt x="157" y="0"/>
                  </a:cubicBezTo>
                  <a:cubicBezTo>
                    <a:pt x="77" y="0"/>
                    <a:pt x="0" y="74"/>
                    <a:pt x="0" y="151"/>
                  </a:cubicBezTo>
                  <a:cubicBezTo>
                    <a:pt x="0" y="201"/>
                    <a:pt x="37" y="246"/>
                    <a:pt x="100" y="246"/>
                  </a:cubicBezTo>
                  <a:cubicBezTo>
                    <a:pt x="150" y="246"/>
                    <a:pt x="195" y="224"/>
                    <a:pt x="225" y="199"/>
                  </a:cubicBezTo>
                  <a:cubicBezTo>
                    <a:pt x="238" y="239"/>
                    <a:pt x="266" y="246"/>
                    <a:pt x="282" y="246"/>
                  </a:cubicBezTo>
                  <a:cubicBezTo>
                    <a:pt x="313" y="246"/>
                    <a:pt x="333" y="220"/>
                    <a:pt x="333" y="208"/>
                  </a:cubicBezTo>
                  <a:cubicBezTo>
                    <a:pt x="333" y="201"/>
                    <a:pt x="326" y="201"/>
                    <a:pt x="324" y="201"/>
                  </a:cubicBezTo>
                  <a:cubicBezTo>
                    <a:pt x="317" y="201"/>
                    <a:pt x="315" y="204"/>
                    <a:pt x="315" y="206"/>
                  </a:cubicBezTo>
                  <a:cubicBezTo>
                    <a:pt x="306" y="227"/>
                    <a:pt x="290" y="231"/>
                    <a:pt x="283" y="231"/>
                  </a:cubicBezTo>
                  <a:cubicBezTo>
                    <a:pt x="276" y="231"/>
                    <a:pt x="266" y="231"/>
                    <a:pt x="264" y="164"/>
                  </a:cubicBezTo>
                  <a:close/>
                  <a:moveTo>
                    <a:pt x="222" y="181"/>
                  </a:moveTo>
                  <a:cubicBezTo>
                    <a:pt x="169" y="225"/>
                    <a:pt x="121" y="231"/>
                    <a:pt x="100" y="231"/>
                  </a:cubicBezTo>
                  <a:cubicBezTo>
                    <a:pt x="65" y="231"/>
                    <a:pt x="46" y="206"/>
                    <a:pt x="46" y="171"/>
                  </a:cubicBezTo>
                  <a:cubicBezTo>
                    <a:pt x="46" y="155"/>
                    <a:pt x="53" y="95"/>
                    <a:pt x="81" y="58"/>
                  </a:cubicBezTo>
                  <a:cubicBezTo>
                    <a:pt x="106" y="25"/>
                    <a:pt x="137" y="16"/>
                    <a:pt x="157" y="16"/>
                  </a:cubicBezTo>
                  <a:cubicBezTo>
                    <a:pt x="199" y="16"/>
                    <a:pt x="213" y="58"/>
                    <a:pt x="216" y="92"/>
                  </a:cubicBezTo>
                  <a:cubicBezTo>
                    <a:pt x="220" y="114"/>
                    <a:pt x="218" y="153"/>
                    <a:pt x="222" y="1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1" name="CustomShape 35"/>
            <p:cNvSpPr/>
            <p:nvPr/>
          </p:nvSpPr>
          <p:spPr>
            <a:xfrm>
              <a:off x="5241240" y="4485240"/>
              <a:ext cx="50040" cy="192960"/>
            </a:xfrm>
            <a:custGeom>
              <a:avLst/>
              <a:gdLst/>
              <a:ahLst/>
              <a:rect l="l" t="t" r="r" b="b"/>
              <a:pathLst>
                <a:path w="144" h="543">
                  <a:moveTo>
                    <a:pt x="11" y="0"/>
                  </a:moveTo>
                  <a:cubicBezTo>
                    <a:pt x="7" y="0"/>
                    <a:pt x="0" y="0"/>
                    <a:pt x="0" y="7"/>
                  </a:cubicBezTo>
                  <a:cubicBezTo>
                    <a:pt x="0" y="9"/>
                    <a:pt x="2" y="11"/>
                    <a:pt x="5" y="14"/>
                  </a:cubicBezTo>
                  <a:cubicBezTo>
                    <a:pt x="53" y="58"/>
                    <a:pt x="104" y="130"/>
                    <a:pt x="104" y="271"/>
                  </a:cubicBezTo>
                  <a:cubicBezTo>
                    <a:pt x="104" y="384"/>
                    <a:pt x="69" y="470"/>
                    <a:pt x="11" y="523"/>
                  </a:cubicBezTo>
                  <a:cubicBezTo>
                    <a:pt x="0" y="533"/>
                    <a:pt x="0" y="533"/>
                    <a:pt x="0" y="537"/>
                  </a:cubicBezTo>
                  <a:cubicBezTo>
                    <a:pt x="0" y="539"/>
                    <a:pt x="2" y="542"/>
                    <a:pt x="7" y="542"/>
                  </a:cubicBezTo>
                  <a:cubicBezTo>
                    <a:pt x="14" y="542"/>
                    <a:pt x="65" y="507"/>
                    <a:pt x="102" y="438"/>
                  </a:cubicBezTo>
                  <a:cubicBezTo>
                    <a:pt x="127" y="394"/>
                    <a:pt x="143" y="334"/>
                    <a:pt x="143" y="271"/>
                  </a:cubicBezTo>
                  <a:cubicBezTo>
                    <a:pt x="143" y="195"/>
                    <a:pt x="120" y="76"/>
                    <a:pt x="1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2" name="CustomShape 36"/>
            <p:cNvSpPr/>
            <p:nvPr/>
          </p:nvSpPr>
          <p:spPr>
            <a:xfrm>
              <a:off x="5339880" y="4426560"/>
              <a:ext cx="104040" cy="499320"/>
            </a:xfrm>
            <a:custGeom>
              <a:avLst/>
              <a:gdLst/>
              <a:ahLst/>
              <a:rect l="l" t="t" r="r" b="b"/>
              <a:pathLst>
                <a:path w="297" h="1394">
                  <a:moveTo>
                    <a:pt x="296" y="695"/>
                  </a:moveTo>
                  <a:cubicBezTo>
                    <a:pt x="296" y="474"/>
                    <a:pt x="243" y="238"/>
                    <a:pt x="90" y="63"/>
                  </a:cubicBezTo>
                  <a:cubicBezTo>
                    <a:pt x="79" y="51"/>
                    <a:pt x="51" y="21"/>
                    <a:pt x="32" y="5"/>
                  </a:cubicBezTo>
                  <a:cubicBezTo>
                    <a:pt x="26" y="0"/>
                    <a:pt x="25" y="0"/>
                    <a:pt x="14" y="0"/>
                  </a:cubicBezTo>
                  <a:cubicBezTo>
                    <a:pt x="7" y="0"/>
                    <a:pt x="0" y="0"/>
                    <a:pt x="0" y="7"/>
                  </a:cubicBezTo>
                  <a:cubicBezTo>
                    <a:pt x="0" y="11"/>
                    <a:pt x="4" y="14"/>
                    <a:pt x="5" y="16"/>
                  </a:cubicBezTo>
                  <a:cubicBezTo>
                    <a:pt x="32" y="42"/>
                    <a:pt x="74" y="85"/>
                    <a:pt x="121" y="171"/>
                  </a:cubicBezTo>
                  <a:cubicBezTo>
                    <a:pt x="206" y="319"/>
                    <a:pt x="236" y="511"/>
                    <a:pt x="236" y="695"/>
                  </a:cubicBezTo>
                  <a:cubicBezTo>
                    <a:pt x="236" y="1032"/>
                    <a:pt x="143" y="1238"/>
                    <a:pt x="4" y="1378"/>
                  </a:cubicBezTo>
                  <a:cubicBezTo>
                    <a:pt x="2" y="1380"/>
                    <a:pt x="0" y="1384"/>
                    <a:pt x="0" y="1386"/>
                  </a:cubicBezTo>
                  <a:cubicBezTo>
                    <a:pt x="0" y="1393"/>
                    <a:pt x="7" y="1393"/>
                    <a:pt x="14" y="1393"/>
                  </a:cubicBezTo>
                  <a:cubicBezTo>
                    <a:pt x="25" y="1393"/>
                    <a:pt x="26" y="1393"/>
                    <a:pt x="33" y="1387"/>
                  </a:cubicBezTo>
                  <a:cubicBezTo>
                    <a:pt x="107" y="1324"/>
                    <a:pt x="190" y="1216"/>
                    <a:pt x="245" y="1053"/>
                  </a:cubicBezTo>
                  <a:cubicBezTo>
                    <a:pt x="278" y="947"/>
                    <a:pt x="296" y="820"/>
                    <a:pt x="296" y="69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3" name="CustomShape 37"/>
            <p:cNvSpPr/>
            <p:nvPr/>
          </p:nvSpPr>
          <p:spPr>
            <a:xfrm>
              <a:off x="5598360" y="4609080"/>
              <a:ext cx="132480" cy="132480"/>
            </a:xfrm>
            <a:custGeom>
              <a:avLst/>
              <a:gdLst/>
              <a:ahLst/>
              <a:rect l="l" t="t" r="r" b="b"/>
              <a:pathLst>
                <a:path w="376" h="376">
                  <a:moveTo>
                    <a:pt x="188" y="165"/>
                  </a:moveTo>
                  <a:lnTo>
                    <a:pt x="33" y="11"/>
                  </a:lnTo>
                  <a:cubicBezTo>
                    <a:pt x="23" y="2"/>
                    <a:pt x="21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1"/>
                    <a:pt x="2" y="23"/>
                    <a:pt x="11" y="32"/>
                  </a:cubicBezTo>
                  <a:lnTo>
                    <a:pt x="165" y="187"/>
                  </a:lnTo>
                  <a:lnTo>
                    <a:pt x="11" y="343"/>
                  </a:lnTo>
                  <a:cubicBezTo>
                    <a:pt x="2" y="352"/>
                    <a:pt x="0" y="354"/>
                    <a:pt x="0" y="359"/>
                  </a:cubicBezTo>
                  <a:cubicBezTo>
                    <a:pt x="0" y="368"/>
                    <a:pt x="7" y="375"/>
                    <a:pt x="16" y="375"/>
                  </a:cubicBezTo>
                  <a:cubicBezTo>
                    <a:pt x="21" y="375"/>
                    <a:pt x="23" y="373"/>
                    <a:pt x="33" y="364"/>
                  </a:cubicBezTo>
                  <a:lnTo>
                    <a:pt x="187" y="209"/>
                  </a:lnTo>
                  <a:lnTo>
                    <a:pt x="348" y="370"/>
                  </a:lnTo>
                  <a:cubicBezTo>
                    <a:pt x="350" y="371"/>
                    <a:pt x="356" y="375"/>
                    <a:pt x="359" y="375"/>
                  </a:cubicBezTo>
                  <a:cubicBezTo>
                    <a:pt x="370" y="375"/>
                    <a:pt x="375" y="368"/>
                    <a:pt x="375" y="359"/>
                  </a:cubicBezTo>
                  <a:cubicBezTo>
                    <a:pt x="375" y="357"/>
                    <a:pt x="375" y="354"/>
                    <a:pt x="373" y="350"/>
                  </a:cubicBezTo>
                  <a:cubicBezTo>
                    <a:pt x="371" y="349"/>
                    <a:pt x="248" y="227"/>
                    <a:pt x="209" y="187"/>
                  </a:cubicBezTo>
                  <a:lnTo>
                    <a:pt x="352" y="46"/>
                  </a:lnTo>
                  <a:cubicBezTo>
                    <a:pt x="356" y="40"/>
                    <a:pt x="368" y="30"/>
                    <a:pt x="371" y="26"/>
                  </a:cubicBezTo>
                  <a:cubicBezTo>
                    <a:pt x="371" y="25"/>
                    <a:pt x="375" y="21"/>
                    <a:pt x="375" y="16"/>
                  </a:cubicBezTo>
                  <a:cubicBezTo>
                    <a:pt x="375" y="7"/>
                    <a:pt x="370" y="0"/>
                    <a:pt x="359" y="0"/>
                  </a:cubicBezTo>
                  <a:cubicBezTo>
                    <a:pt x="354" y="0"/>
                    <a:pt x="350" y="4"/>
                    <a:pt x="341" y="12"/>
                  </a:cubicBezTo>
                  <a:lnTo>
                    <a:pt x="188" y="16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4" name="CustomShape 38"/>
            <p:cNvSpPr/>
            <p:nvPr/>
          </p:nvSpPr>
          <p:spPr>
            <a:xfrm>
              <a:off x="5851080" y="4553640"/>
              <a:ext cx="135720" cy="194400"/>
            </a:xfrm>
            <a:custGeom>
              <a:avLst/>
              <a:gdLst/>
              <a:ahLst/>
              <a:rect l="l" t="t" r="r" b="b"/>
              <a:pathLst>
                <a:path w="383" h="549">
                  <a:moveTo>
                    <a:pt x="180" y="9"/>
                  </a:moveTo>
                  <a:cubicBezTo>
                    <a:pt x="180" y="7"/>
                    <a:pt x="180" y="0"/>
                    <a:pt x="171" y="0"/>
                  </a:cubicBezTo>
                  <a:cubicBezTo>
                    <a:pt x="151" y="0"/>
                    <a:pt x="95" y="7"/>
                    <a:pt x="76" y="7"/>
                  </a:cubicBezTo>
                  <a:cubicBezTo>
                    <a:pt x="69" y="9"/>
                    <a:pt x="60" y="9"/>
                    <a:pt x="60" y="23"/>
                  </a:cubicBezTo>
                  <a:cubicBezTo>
                    <a:pt x="60" y="33"/>
                    <a:pt x="67" y="33"/>
                    <a:pt x="79" y="33"/>
                  </a:cubicBezTo>
                  <a:cubicBezTo>
                    <a:pt x="116" y="33"/>
                    <a:pt x="118" y="39"/>
                    <a:pt x="118" y="46"/>
                  </a:cubicBezTo>
                  <a:lnTo>
                    <a:pt x="116" y="62"/>
                  </a:lnTo>
                  <a:lnTo>
                    <a:pt x="4" y="509"/>
                  </a:lnTo>
                  <a:cubicBezTo>
                    <a:pt x="0" y="519"/>
                    <a:pt x="0" y="521"/>
                    <a:pt x="0" y="525"/>
                  </a:cubicBezTo>
                  <a:cubicBezTo>
                    <a:pt x="0" y="544"/>
                    <a:pt x="16" y="548"/>
                    <a:pt x="23" y="548"/>
                  </a:cubicBezTo>
                  <a:cubicBezTo>
                    <a:pt x="35" y="548"/>
                    <a:pt x="48" y="537"/>
                    <a:pt x="51" y="526"/>
                  </a:cubicBezTo>
                  <a:lnTo>
                    <a:pt x="67" y="468"/>
                  </a:lnTo>
                  <a:lnTo>
                    <a:pt x="83" y="398"/>
                  </a:lnTo>
                  <a:cubicBezTo>
                    <a:pt x="88" y="380"/>
                    <a:pt x="92" y="364"/>
                    <a:pt x="97" y="347"/>
                  </a:cubicBezTo>
                  <a:cubicBezTo>
                    <a:pt x="99" y="342"/>
                    <a:pt x="104" y="315"/>
                    <a:pt x="106" y="312"/>
                  </a:cubicBezTo>
                  <a:cubicBezTo>
                    <a:pt x="107" y="305"/>
                    <a:pt x="132" y="261"/>
                    <a:pt x="158" y="239"/>
                  </a:cubicBezTo>
                  <a:cubicBezTo>
                    <a:pt x="174" y="227"/>
                    <a:pt x="199" y="213"/>
                    <a:pt x="232" y="213"/>
                  </a:cubicBezTo>
                  <a:cubicBezTo>
                    <a:pt x="266" y="213"/>
                    <a:pt x="275" y="239"/>
                    <a:pt x="275" y="268"/>
                  </a:cubicBezTo>
                  <a:cubicBezTo>
                    <a:pt x="275" y="308"/>
                    <a:pt x="245" y="393"/>
                    <a:pt x="225" y="440"/>
                  </a:cubicBezTo>
                  <a:cubicBezTo>
                    <a:pt x="220" y="458"/>
                    <a:pt x="216" y="468"/>
                    <a:pt x="216" y="484"/>
                  </a:cubicBezTo>
                  <a:cubicBezTo>
                    <a:pt x="216" y="519"/>
                    <a:pt x="243" y="548"/>
                    <a:pt x="280" y="548"/>
                  </a:cubicBezTo>
                  <a:cubicBezTo>
                    <a:pt x="352" y="548"/>
                    <a:pt x="382" y="433"/>
                    <a:pt x="382" y="428"/>
                  </a:cubicBezTo>
                  <a:cubicBezTo>
                    <a:pt x="382" y="419"/>
                    <a:pt x="375" y="419"/>
                    <a:pt x="371" y="419"/>
                  </a:cubicBezTo>
                  <a:cubicBezTo>
                    <a:pt x="364" y="419"/>
                    <a:pt x="364" y="423"/>
                    <a:pt x="361" y="433"/>
                  </a:cubicBezTo>
                  <a:cubicBezTo>
                    <a:pt x="348" y="475"/>
                    <a:pt x="324" y="530"/>
                    <a:pt x="282" y="530"/>
                  </a:cubicBezTo>
                  <a:cubicBezTo>
                    <a:pt x="268" y="530"/>
                    <a:pt x="262" y="523"/>
                    <a:pt x="262" y="504"/>
                  </a:cubicBezTo>
                  <a:cubicBezTo>
                    <a:pt x="262" y="484"/>
                    <a:pt x="269" y="467"/>
                    <a:pt x="276" y="449"/>
                  </a:cubicBezTo>
                  <a:cubicBezTo>
                    <a:pt x="289" y="415"/>
                    <a:pt x="324" y="324"/>
                    <a:pt x="324" y="278"/>
                  </a:cubicBezTo>
                  <a:cubicBezTo>
                    <a:pt x="324" y="229"/>
                    <a:pt x="292" y="195"/>
                    <a:pt x="234" y="195"/>
                  </a:cubicBezTo>
                  <a:cubicBezTo>
                    <a:pt x="185" y="195"/>
                    <a:pt x="148" y="220"/>
                    <a:pt x="120" y="255"/>
                  </a:cubicBezTo>
                  <a:lnTo>
                    <a:pt x="180" y="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5" name="CustomShape 39"/>
            <p:cNvSpPr/>
            <p:nvPr/>
          </p:nvSpPr>
          <p:spPr>
            <a:xfrm>
              <a:off x="6008040" y="4702680"/>
              <a:ext cx="83520" cy="86400"/>
            </a:xfrm>
            <a:custGeom>
              <a:avLst/>
              <a:gdLst/>
              <a:ahLst/>
              <a:rect l="l" t="t" r="r" b="b"/>
              <a:pathLst>
                <a:path w="237" h="247">
                  <a:moveTo>
                    <a:pt x="204" y="32"/>
                  </a:moveTo>
                  <a:cubicBezTo>
                    <a:pt x="185" y="35"/>
                    <a:pt x="178" y="49"/>
                    <a:pt x="178" y="62"/>
                  </a:cubicBezTo>
                  <a:cubicBezTo>
                    <a:pt x="178" y="77"/>
                    <a:pt x="188" y="83"/>
                    <a:pt x="199" y="83"/>
                  </a:cubicBezTo>
                  <a:cubicBezTo>
                    <a:pt x="211" y="83"/>
                    <a:pt x="229" y="74"/>
                    <a:pt x="229" y="48"/>
                  </a:cubicBezTo>
                  <a:cubicBezTo>
                    <a:pt x="229" y="11"/>
                    <a:pt x="187" y="0"/>
                    <a:pt x="158" y="0"/>
                  </a:cubicBezTo>
                  <a:cubicBezTo>
                    <a:pt x="76" y="0"/>
                    <a:pt x="0" y="76"/>
                    <a:pt x="0" y="151"/>
                  </a:cubicBezTo>
                  <a:cubicBezTo>
                    <a:pt x="0" y="197"/>
                    <a:pt x="33" y="246"/>
                    <a:pt x="100" y="246"/>
                  </a:cubicBezTo>
                  <a:cubicBezTo>
                    <a:pt x="194" y="246"/>
                    <a:pt x="236" y="192"/>
                    <a:pt x="236" y="185"/>
                  </a:cubicBezTo>
                  <a:cubicBezTo>
                    <a:pt x="236" y="181"/>
                    <a:pt x="231" y="174"/>
                    <a:pt x="227" y="174"/>
                  </a:cubicBezTo>
                  <a:cubicBezTo>
                    <a:pt x="224" y="174"/>
                    <a:pt x="222" y="176"/>
                    <a:pt x="218" y="181"/>
                  </a:cubicBezTo>
                  <a:cubicBezTo>
                    <a:pt x="176" y="231"/>
                    <a:pt x="113" y="231"/>
                    <a:pt x="102" y="231"/>
                  </a:cubicBezTo>
                  <a:cubicBezTo>
                    <a:pt x="63" y="231"/>
                    <a:pt x="46" y="204"/>
                    <a:pt x="46" y="171"/>
                  </a:cubicBezTo>
                  <a:cubicBezTo>
                    <a:pt x="46" y="155"/>
                    <a:pt x="53" y="95"/>
                    <a:pt x="81" y="58"/>
                  </a:cubicBezTo>
                  <a:cubicBezTo>
                    <a:pt x="102" y="30"/>
                    <a:pt x="130" y="16"/>
                    <a:pt x="158" y="16"/>
                  </a:cubicBezTo>
                  <a:cubicBezTo>
                    <a:pt x="165" y="16"/>
                    <a:pt x="192" y="16"/>
                    <a:pt x="204" y="3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6" name="CustomShape 40"/>
            <p:cNvSpPr/>
            <p:nvPr/>
          </p:nvSpPr>
          <p:spPr>
            <a:xfrm>
              <a:off x="6136920" y="4537440"/>
              <a:ext cx="62640" cy="277200"/>
            </a:xfrm>
            <a:custGeom>
              <a:avLst/>
              <a:gdLst/>
              <a:ahLst/>
              <a:rect l="l" t="t" r="r" b="b"/>
              <a:pathLst>
                <a:path w="182" h="776">
                  <a:moveTo>
                    <a:pt x="181" y="768"/>
                  </a:moveTo>
                  <a:cubicBezTo>
                    <a:pt x="181" y="766"/>
                    <a:pt x="181" y="764"/>
                    <a:pt x="167" y="750"/>
                  </a:cubicBezTo>
                  <a:cubicBezTo>
                    <a:pt x="70" y="653"/>
                    <a:pt x="46" y="507"/>
                    <a:pt x="46" y="387"/>
                  </a:cubicBezTo>
                  <a:cubicBezTo>
                    <a:pt x="46" y="254"/>
                    <a:pt x="76" y="118"/>
                    <a:pt x="171" y="21"/>
                  </a:cubicBezTo>
                  <a:cubicBezTo>
                    <a:pt x="181" y="12"/>
                    <a:pt x="181" y="11"/>
                    <a:pt x="181" y="7"/>
                  </a:cubicBezTo>
                  <a:cubicBezTo>
                    <a:pt x="181" y="2"/>
                    <a:pt x="178" y="0"/>
                    <a:pt x="172" y="0"/>
                  </a:cubicBezTo>
                  <a:cubicBezTo>
                    <a:pt x="165" y="0"/>
                    <a:pt x="95" y="53"/>
                    <a:pt x="49" y="151"/>
                  </a:cubicBezTo>
                  <a:cubicBezTo>
                    <a:pt x="9" y="236"/>
                    <a:pt x="0" y="322"/>
                    <a:pt x="0" y="387"/>
                  </a:cubicBezTo>
                  <a:cubicBezTo>
                    <a:pt x="0" y="449"/>
                    <a:pt x="9" y="542"/>
                    <a:pt x="51" y="630"/>
                  </a:cubicBezTo>
                  <a:cubicBezTo>
                    <a:pt x="99" y="725"/>
                    <a:pt x="165" y="775"/>
                    <a:pt x="172" y="775"/>
                  </a:cubicBezTo>
                  <a:cubicBezTo>
                    <a:pt x="178" y="775"/>
                    <a:pt x="181" y="773"/>
                    <a:pt x="181" y="76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7" name="CustomShape 41"/>
            <p:cNvSpPr/>
            <p:nvPr/>
          </p:nvSpPr>
          <p:spPr>
            <a:xfrm>
              <a:off x="6231960" y="4553640"/>
              <a:ext cx="145440" cy="248400"/>
            </a:xfrm>
            <a:custGeom>
              <a:avLst/>
              <a:gdLst/>
              <a:ahLst/>
              <a:rect l="l" t="t" r="r" b="b"/>
              <a:pathLst>
                <a:path w="408" h="698">
                  <a:moveTo>
                    <a:pt x="301" y="19"/>
                  </a:moveTo>
                  <a:cubicBezTo>
                    <a:pt x="301" y="18"/>
                    <a:pt x="304" y="9"/>
                    <a:pt x="304" y="7"/>
                  </a:cubicBezTo>
                  <a:cubicBezTo>
                    <a:pt x="304" y="7"/>
                    <a:pt x="304" y="0"/>
                    <a:pt x="294" y="0"/>
                  </a:cubicBezTo>
                  <a:cubicBezTo>
                    <a:pt x="287" y="0"/>
                    <a:pt x="285" y="2"/>
                    <a:pt x="283" y="16"/>
                  </a:cubicBezTo>
                  <a:lnTo>
                    <a:pt x="238" y="195"/>
                  </a:lnTo>
                  <a:cubicBezTo>
                    <a:pt x="114" y="199"/>
                    <a:pt x="0" y="301"/>
                    <a:pt x="0" y="407"/>
                  </a:cubicBezTo>
                  <a:cubicBezTo>
                    <a:pt x="0" y="481"/>
                    <a:pt x="55" y="542"/>
                    <a:pt x="150" y="548"/>
                  </a:cubicBezTo>
                  <a:cubicBezTo>
                    <a:pt x="143" y="572"/>
                    <a:pt x="137" y="597"/>
                    <a:pt x="132" y="620"/>
                  </a:cubicBezTo>
                  <a:cubicBezTo>
                    <a:pt x="121" y="657"/>
                    <a:pt x="114" y="687"/>
                    <a:pt x="114" y="688"/>
                  </a:cubicBezTo>
                  <a:cubicBezTo>
                    <a:pt x="114" y="697"/>
                    <a:pt x="120" y="697"/>
                    <a:pt x="123" y="697"/>
                  </a:cubicBezTo>
                  <a:cubicBezTo>
                    <a:pt x="127" y="697"/>
                    <a:pt x="128" y="697"/>
                    <a:pt x="132" y="694"/>
                  </a:cubicBezTo>
                  <a:cubicBezTo>
                    <a:pt x="132" y="692"/>
                    <a:pt x="137" y="674"/>
                    <a:pt x="139" y="664"/>
                  </a:cubicBezTo>
                  <a:lnTo>
                    <a:pt x="169" y="548"/>
                  </a:lnTo>
                  <a:cubicBezTo>
                    <a:pt x="294" y="544"/>
                    <a:pt x="407" y="438"/>
                    <a:pt x="407" y="334"/>
                  </a:cubicBezTo>
                  <a:cubicBezTo>
                    <a:pt x="407" y="273"/>
                    <a:pt x="366" y="202"/>
                    <a:pt x="259" y="195"/>
                  </a:cubicBezTo>
                  <a:lnTo>
                    <a:pt x="301" y="19"/>
                  </a:lnTo>
                  <a:close/>
                  <a:moveTo>
                    <a:pt x="153" y="530"/>
                  </a:moveTo>
                  <a:cubicBezTo>
                    <a:pt x="106" y="528"/>
                    <a:pt x="51" y="502"/>
                    <a:pt x="51" y="423"/>
                  </a:cubicBezTo>
                  <a:cubicBezTo>
                    <a:pt x="51" y="331"/>
                    <a:pt x="118" y="222"/>
                    <a:pt x="232" y="211"/>
                  </a:cubicBezTo>
                  <a:lnTo>
                    <a:pt x="153" y="530"/>
                  </a:lnTo>
                  <a:close/>
                  <a:moveTo>
                    <a:pt x="253" y="211"/>
                  </a:moveTo>
                  <a:cubicBezTo>
                    <a:pt x="312" y="215"/>
                    <a:pt x="357" y="250"/>
                    <a:pt x="357" y="319"/>
                  </a:cubicBezTo>
                  <a:cubicBezTo>
                    <a:pt x="357" y="410"/>
                    <a:pt x="290" y="521"/>
                    <a:pt x="172" y="530"/>
                  </a:cubicBezTo>
                  <a:lnTo>
                    <a:pt x="253" y="21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8" name="CustomShape 42"/>
            <p:cNvSpPr/>
            <p:nvPr/>
          </p:nvSpPr>
          <p:spPr>
            <a:xfrm>
              <a:off x="6460560" y="4583520"/>
              <a:ext cx="183600" cy="185040"/>
            </a:xfrm>
            <a:custGeom>
              <a:avLst/>
              <a:gdLst/>
              <a:ahLst/>
              <a:rect l="l" t="t" r="r" b="b"/>
              <a:pathLst>
                <a:path w="517" h="519">
                  <a:moveTo>
                    <a:pt x="275" y="275"/>
                  </a:moveTo>
                  <a:lnTo>
                    <a:pt x="491" y="275"/>
                  </a:lnTo>
                  <a:cubicBezTo>
                    <a:pt x="502" y="275"/>
                    <a:pt x="516" y="275"/>
                    <a:pt x="516" y="259"/>
                  </a:cubicBezTo>
                  <a:cubicBezTo>
                    <a:pt x="516" y="243"/>
                    <a:pt x="502" y="243"/>
                    <a:pt x="491" y="243"/>
                  </a:cubicBezTo>
                  <a:lnTo>
                    <a:pt x="275" y="243"/>
                  </a:lnTo>
                  <a:lnTo>
                    <a:pt x="275" y="26"/>
                  </a:lnTo>
                  <a:cubicBezTo>
                    <a:pt x="275" y="14"/>
                    <a:pt x="275" y="0"/>
                    <a:pt x="259" y="0"/>
                  </a:cubicBezTo>
                  <a:cubicBezTo>
                    <a:pt x="243" y="0"/>
                    <a:pt x="243" y="14"/>
                    <a:pt x="243" y="26"/>
                  </a:cubicBezTo>
                  <a:lnTo>
                    <a:pt x="243" y="243"/>
                  </a:lnTo>
                  <a:lnTo>
                    <a:pt x="26" y="243"/>
                  </a:lnTo>
                  <a:cubicBezTo>
                    <a:pt x="14" y="243"/>
                    <a:pt x="0" y="243"/>
                    <a:pt x="0" y="259"/>
                  </a:cubicBezTo>
                  <a:cubicBezTo>
                    <a:pt x="0" y="275"/>
                    <a:pt x="14" y="275"/>
                    <a:pt x="26" y="275"/>
                  </a:cubicBezTo>
                  <a:lnTo>
                    <a:pt x="243" y="275"/>
                  </a:lnTo>
                  <a:lnTo>
                    <a:pt x="243" y="491"/>
                  </a:lnTo>
                  <a:cubicBezTo>
                    <a:pt x="243" y="502"/>
                    <a:pt x="243" y="518"/>
                    <a:pt x="259" y="518"/>
                  </a:cubicBezTo>
                  <a:cubicBezTo>
                    <a:pt x="275" y="518"/>
                    <a:pt x="275" y="502"/>
                    <a:pt x="275" y="491"/>
                  </a:cubicBezTo>
                  <a:lnTo>
                    <a:pt x="275" y="27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9" name="CustomShape 43"/>
            <p:cNvSpPr/>
            <p:nvPr/>
          </p:nvSpPr>
          <p:spPr>
            <a:xfrm>
              <a:off x="6729120" y="4575600"/>
              <a:ext cx="84960" cy="172440"/>
            </a:xfrm>
            <a:custGeom>
              <a:avLst/>
              <a:gdLst/>
              <a:ahLst/>
              <a:rect l="l" t="t" r="r" b="b"/>
              <a:pathLst>
                <a:path w="244" h="487">
                  <a:moveTo>
                    <a:pt x="120" y="167"/>
                  </a:moveTo>
                  <a:lnTo>
                    <a:pt x="231" y="167"/>
                  </a:lnTo>
                  <a:lnTo>
                    <a:pt x="231" y="143"/>
                  </a:lnTo>
                  <a:lnTo>
                    <a:pt x="120" y="143"/>
                  </a:lnTo>
                  <a:lnTo>
                    <a:pt x="120" y="0"/>
                  </a:lnTo>
                  <a:lnTo>
                    <a:pt x="100" y="0"/>
                  </a:lnTo>
                  <a:cubicBezTo>
                    <a:pt x="100" y="63"/>
                    <a:pt x="76" y="146"/>
                    <a:pt x="0" y="150"/>
                  </a:cubicBezTo>
                  <a:lnTo>
                    <a:pt x="0" y="167"/>
                  </a:lnTo>
                  <a:lnTo>
                    <a:pt x="67" y="167"/>
                  </a:lnTo>
                  <a:lnTo>
                    <a:pt x="67" y="380"/>
                  </a:lnTo>
                  <a:cubicBezTo>
                    <a:pt x="67" y="477"/>
                    <a:pt x="139" y="486"/>
                    <a:pt x="167" y="486"/>
                  </a:cubicBezTo>
                  <a:cubicBezTo>
                    <a:pt x="222" y="486"/>
                    <a:pt x="243" y="431"/>
                    <a:pt x="243" y="380"/>
                  </a:cubicBezTo>
                  <a:lnTo>
                    <a:pt x="243" y="336"/>
                  </a:lnTo>
                  <a:lnTo>
                    <a:pt x="224" y="336"/>
                  </a:lnTo>
                  <a:lnTo>
                    <a:pt x="224" y="380"/>
                  </a:lnTo>
                  <a:cubicBezTo>
                    <a:pt x="224" y="437"/>
                    <a:pt x="201" y="467"/>
                    <a:pt x="172" y="467"/>
                  </a:cubicBezTo>
                  <a:cubicBezTo>
                    <a:pt x="120" y="467"/>
                    <a:pt x="120" y="396"/>
                    <a:pt x="120" y="382"/>
                  </a:cubicBezTo>
                  <a:lnTo>
                    <a:pt x="120" y="1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0" name="CustomShape 44"/>
            <p:cNvSpPr/>
            <p:nvPr/>
          </p:nvSpPr>
          <p:spPr>
            <a:xfrm>
              <a:off x="6841800" y="4559760"/>
              <a:ext cx="57960" cy="185040"/>
            </a:xfrm>
            <a:custGeom>
              <a:avLst/>
              <a:gdLst/>
              <a:ahLst/>
              <a:rect l="l" t="t" r="r" b="b"/>
              <a:pathLst>
                <a:path w="168" h="520">
                  <a:moveTo>
                    <a:pt x="113" y="176"/>
                  </a:moveTo>
                  <a:lnTo>
                    <a:pt x="4" y="185"/>
                  </a:lnTo>
                  <a:lnTo>
                    <a:pt x="4" y="209"/>
                  </a:lnTo>
                  <a:cubicBezTo>
                    <a:pt x="55" y="209"/>
                    <a:pt x="62" y="213"/>
                    <a:pt x="62" y="252"/>
                  </a:cubicBezTo>
                  <a:lnTo>
                    <a:pt x="62" y="459"/>
                  </a:lnTo>
                  <a:cubicBezTo>
                    <a:pt x="62" y="495"/>
                    <a:pt x="53" y="495"/>
                    <a:pt x="0" y="495"/>
                  </a:cubicBezTo>
                  <a:lnTo>
                    <a:pt x="0" y="519"/>
                  </a:lnTo>
                  <a:cubicBezTo>
                    <a:pt x="25" y="518"/>
                    <a:pt x="67" y="518"/>
                    <a:pt x="86" y="518"/>
                  </a:cubicBezTo>
                  <a:cubicBezTo>
                    <a:pt x="113" y="518"/>
                    <a:pt x="141" y="518"/>
                    <a:pt x="167" y="519"/>
                  </a:cubicBezTo>
                  <a:lnTo>
                    <a:pt x="167" y="495"/>
                  </a:lnTo>
                  <a:cubicBezTo>
                    <a:pt x="116" y="495"/>
                    <a:pt x="113" y="491"/>
                    <a:pt x="113" y="461"/>
                  </a:cubicBezTo>
                  <a:lnTo>
                    <a:pt x="113" y="176"/>
                  </a:lnTo>
                  <a:close/>
                  <a:moveTo>
                    <a:pt x="116" y="40"/>
                  </a:moveTo>
                  <a:cubicBezTo>
                    <a:pt x="116" y="16"/>
                    <a:pt x="97" y="0"/>
                    <a:pt x="74" y="0"/>
                  </a:cubicBezTo>
                  <a:cubicBezTo>
                    <a:pt x="49" y="0"/>
                    <a:pt x="33" y="21"/>
                    <a:pt x="33" y="40"/>
                  </a:cubicBezTo>
                  <a:cubicBezTo>
                    <a:pt x="33" y="62"/>
                    <a:pt x="49" y="83"/>
                    <a:pt x="74" y="83"/>
                  </a:cubicBezTo>
                  <a:cubicBezTo>
                    <a:pt x="97" y="83"/>
                    <a:pt x="116" y="65"/>
                    <a:pt x="116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1" name="CustomShape 45"/>
            <p:cNvSpPr/>
            <p:nvPr/>
          </p:nvSpPr>
          <p:spPr>
            <a:xfrm>
              <a:off x="6918120" y="4553640"/>
              <a:ext cx="61200" cy="191160"/>
            </a:xfrm>
            <a:custGeom>
              <a:avLst/>
              <a:gdLst/>
              <a:ahLst/>
              <a:rect l="l" t="t" r="r" b="b"/>
              <a:pathLst>
                <a:path w="175" h="540">
                  <a:moveTo>
                    <a:pt x="113" y="0"/>
                  </a:moveTo>
                  <a:lnTo>
                    <a:pt x="0" y="9"/>
                  </a:lnTo>
                  <a:lnTo>
                    <a:pt x="0" y="33"/>
                  </a:lnTo>
                  <a:cubicBezTo>
                    <a:pt x="55" y="33"/>
                    <a:pt x="62" y="39"/>
                    <a:pt x="62" y="76"/>
                  </a:cubicBezTo>
                  <a:lnTo>
                    <a:pt x="62" y="479"/>
                  </a:lnTo>
                  <a:cubicBezTo>
                    <a:pt x="62" y="514"/>
                    <a:pt x="53" y="514"/>
                    <a:pt x="0" y="514"/>
                  </a:cubicBezTo>
                  <a:lnTo>
                    <a:pt x="0" y="539"/>
                  </a:lnTo>
                  <a:cubicBezTo>
                    <a:pt x="26" y="537"/>
                    <a:pt x="67" y="537"/>
                    <a:pt x="86" y="537"/>
                  </a:cubicBezTo>
                  <a:cubicBezTo>
                    <a:pt x="106" y="537"/>
                    <a:pt x="144" y="537"/>
                    <a:pt x="174" y="539"/>
                  </a:cubicBezTo>
                  <a:lnTo>
                    <a:pt x="174" y="514"/>
                  </a:lnTo>
                  <a:cubicBezTo>
                    <a:pt x="121" y="514"/>
                    <a:pt x="113" y="514"/>
                    <a:pt x="113" y="479"/>
                  </a:cubicBezTo>
                  <a:lnTo>
                    <a:pt x="11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2" name="CustomShape 46"/>
            <p:cNvSpPr/>
            <p:nvPr/>
          </p:nvSpPr>
          <p:spPr>
            <a:xfrm>
              <a:off x="6992640" y="4575600"/>
              <a:ext cx="84960" cy="172440"/>
            </a:xfrm>
            <a:custGeom>
              <a:avLst/>
              <a:gdLst/>
              <a:ahLst/>
              <a:rect l="l" t="t" r="r" b="b"/>
              <a:pathLst>
                <a:path w="244" h="487">
                  <a:moveTo>
                    <a:pt x="120" y="167"/>
                  </a:moveTo>
                  <a:lnTo>
                    <a:pt x="231" y="167"/>
                  </a:lnTo>
                  <a:lnTo>
                    <a:pt x="231" y="143"/>
                  </a:lnTo>
                  <a:lnTo>
                    <a:pt x="120" y="143"/>
                  </a:lnTo>
                  <a:lnTo>
                    <a:pt x="120" y="0"/>
                  </a:lnTo>
                  <a:lnTo>
                    <a:pt x="100" y="0"/>
                  </a:lnTo>
                  <a:cubicBezTo>
                    <a:pt x="100" y="63"/>
                    <a:pt x="76" y="146"/>
                    <a:pt x="0" y="150"/>
                  </a:cubicBezTo>
                  <a:lnTo>
                    <a:pt x="0" y="167"/>
                  </a:lnTo>
                  <a:lnTo>
                    <a:pt x="67" y="167"/>
                  </a:lnTo>
                  <a:lnTo>
                    <a:pt x="67" y="380"/>
                  </a:lnTo>
                  <a:cubicBezTo>
                    <a:pt x="67" y="477"/>
                    <a:pt x="139" y="486"/>
                    <a:pt x="167" y="486"/>
                  </a:cubicBezTo>
                  <a:cubicBezTo>
                    <a:pt x="222" y="486"/>
                    <a:pt x="243" y="431"/>
                    <a:pt x="243" y="380"/>
                  </a:cubicBezTo>
                  <a:lnTo>
                    <a:pt x="243" y="336"/>
                  </a:lnTo>
                  <a:lnTo>
                    <a:pt x="224" y="336"/>
                  </a:lnTo>
                  <a:lnTo>
                    <a:pt x="224" y="380"/>
                  </a:lnTo>
                  <a:cubicBezTo>
                    <a:pt x="224" y="437"/>
                    <a:pt x="201" y="467"/>
                    <a:pt x="172" y="467"/>
                  </a:cubicBezTo>
                  <a:cubicBezTo>
                    <a:pt x="120" y="467"/>
                    <a:pt x="120" y="396"/>
                    <a:pt x="120" y="382"/>
                  </a:cubicBezTo>
                  <a:lnTo>
                    <a:pt x="120" y="1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3" name="CustomShape 47"/>
            <p:cNvSpPr/>
            <p:nvPr/>
          </p:nvSpPr>
          <p:spPr>
            <a:xfrm>
              <a:off x="7122960" y="4537440"/>
              <a:ext cx="62640" cy="277200"/>
            </a:xfrm>
            <a:custGeom>
              <a:avLst/>
              <a:gdLst/>
              <a:ahLst/>
              <a:rect l="l" t="t" r="r" b="b"/>
              <a:pathLst>
                <a:path w="182" h="776">
                  <a:moveTo>
                    <a:pt x="181" y="768"/>
                  </a:moveTo>
                  <a:cubicBezTo>
                    <a:pt x="181" y="766"/>
                    <a:pt x="181" y="764"/>
                    <a:pt x="167" y="750"/>
                  </a:cubicBezTo>
                  <a:cubicBezTo>
                    <a:pt x="70" y="653"/>
                    <a:pt x="46" y="507"/>
                    <a:pt x="46" y="387"/>
                  </a:cubicBezTo>
                  <a:cubicBezTo>
                    <a:pt x="46" y="254"/>
                    <a:pt x="76" y="118"/>
                    <a:pt x="171" y="21"/>
                  </a:cubicBezTo>
                  <a:cubicBezTo>
                    <a:pt x="181" y="12"/>
                    <a:pt x="181" y="11"/>
                    <a:pt x="181" y="7"/>
                  </a:cubicBezTo>
                  <a:cubicBezTo>
                    <a:pt x="181" y="2"/>
                    <a:pt x="178" y="0"/>
                    <a:pt x="172" y="0"/>
                  </a:cubicBezTo>
                  <a:cubicBezTo>
                    <a:pt x="165" y="0"/>
                    <a:pt x="95" y="53"/>
                    <a:pt x="49" y="151"/>
                  </a:cubicBezTo>
                  <a:cubicBezTo>
                    <a:pt x="9" y="236"/>
                    <a:pt x="0" y="322"/>
                    <a:pt x="0" y="387"/>
                  </a:cubicBezTo>
                  <a:cubicBezTo>
                    <a:pt x="0" y="449"/>
                    <a:pt x="9" y="542"/>
                    <a:pt x="51" y="630"/>
                  </a:cubicBezTo>
                  <a:cubicBezTo>
                    <a:pt x="99" y="725"/>
                    <a:pt x="165" y="775"/>
                    <a:pt x="172" y="775"/>
                  </a:cubicBezTo>
                  <a:cubicBezTo>
                    <a:pt x="178" y="775"/>
                    <a:pt x="181" y="773"/>
                    <a:pt x="181" y="76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4" name="CustomShape 48"/>
            <p:cNvSpPr/>
            <p:nvPr/>
          </p:nvSpPr>
          <p:spPr>
            <a:xfrm>
              <a:off x="7214760" y="4623480"/>
              <a:ext cx="154800" cy="124560"/>
            </a:xfrm>
            <a:custGeom>
              <a:avLst/>
              <a:gdLst/>
              <a:ahLst/>
              <a:rect l="l" t="t" r="r" b="b"/>
              <a:pathLst>
                <a:path w="436" h="353">
                  <a:moveTo>
                    <a:pt x="338" y="160"/>
                  </a:moveTo>
                  <a:cubicBezTo>
                    <a:pt x="338" y="39"/>
                    <a:pt x="266" y="0"/>
                    <a:pt x="209" y="0"/>
                  </a:cubicBezTo>
                  <a:cubicBezTo>
                    <a:pt x="102" y="0"/>
                    <a:pt x="0" y="111"/>
                    <a:pt x="0" y="220"/>
                  </a:cubicBezTo>
                  <a:cubicBezTo>
                    <a:pt x="0" y="292"/>
                    <a:pt x="46" y="352"/>
                    <a:pt x="125" y="352"/>
                  </a:cubicBezTo>
                  <a:cubicBezTo>
                    <a:pt x="174" y="352"/>
                    <a:pt x="231" y="334"/>
                    <a:pt x="290" y="287"/>
                  </a:cubicBezTo>
                  <a:cubicBezTo>
                    <a:pt x="299" y="327"/>
                    <a:pt x="326" y="352"/>
                    <a:pt x="361" y="352"/>
                  </a:cubicBezTo>
                  <a:cubicBezTo>
                    <a:pt x="401" y="352"/>
                    <a:pt x="426" y="310"/>
                    <a:pt x="426" y="298"/>
                  </a:cubicBezTo>
                  <a:cubicBezTo>
                    <a:pt x="426" y="292"/>
                    <a:pt x="421" y="289"/>
                    <a:pt x="415" y="289"/>
                  </a:cubicBezTo>
                  <a:cubicBezTo>
                    <a:pt x="410" y="289"/>
                    <a:pt x="408" y="292"/>
                    <a:pt x="407" y="298"/>
                  </a:cubicBezTo>
                  <a:cubicBezTo>
                    <a:pt x="392" y="334"/>
                    <a:pt x="364" y="334"/>
                    <a:pt x="363" y="334"/>
                  </a:cubicBezTo>
                  <a:cubicBezTo>
                    <a:pt x="338" y="334"/>
                    <a:pt x="338" y="275"/>
                    <a:pt x="338" y="255"/>
                  </a:cubicBezTo>
                  <a:cubicBezTo>
                    <a:pt x="338" y="239"/>
                    <a:pt x="338" y="238"/>
                    <a:pt x="347" y="229"/>
                  </a:cubicBezTo>
                  <a:cubicBezTo>
                    <a:pt x="419" y="137"/>
                    <a:pt x="435" y="46"/>
                    <a:pt x="435" y="46"/>
                  </a:cubicBezTo>
                  <a:cubicBezTo>
                    <a:pt x="435" y="44"/>
                    <a:pt x="435" y="39"/>
                    <a:pt x="426" y="39"/>
                  </a:cubicBezTo>
                  <a:cubicBezTo>
                    <a:pt x="419" y="39"/>
                    <a:pt x="419" y="40"/>
                    <a:pt x="415" y="55"/>
                  </a:cubicBezTo>
                  <a:cubicBezTo>
                    <a:pt x="401" y="104"/>
                    <a:pt x="375" y="162"/>
                    <a:pt x="338" y="208"/>
                  </a:cubicBezTo>
                  <a:lnTo>
                    <a:pt x="338" y="160"/>
                  </a:lnTo>
                  <a:close/>
                  <a:moveTo>
                    <a:pt x="287" y="266"/>
                  </a:moveTo>
                  <a:cubicBezTo>
                    <a:pt x="218" y="326"/>
                    <a:pt x="158" y="334"/>
                    <a:pt x="127" y="334"/>
                  </a:cubicBezTo>
                  <a:cubicBezTo>
                    <a:pt x="81" y="334"/>
                    <a:pt x="58" y="299"/>
                    <a:pt x="58" y="250"/>
                  </a:cubicBezTo>
                  <a:cubicBezTo>
                    <a:pt x="58" y="213"/>
                    <a:pt x="77" y="129"/>
                    <a:pt x="102" y="88"/>
                  </a:cubicBezTo>
                  <a:cubicBezTo>
                    <a:pt x="139" y="32"/>
                    <a:pt x="181" y="18"/>
                    <a:pt x="208" y="18"/>
                  </a:cubicBezTo>
                  <a:cubicBezTo>
                    <a:pt x="285" y="18"/>
                    <a:pt x="285" y="120"/>
                    <a:pt x="285" y="180"/>
                  </a:cubicBezTo>
                  <a:cubicBezTo>
                    <a:pt x="285" y="208"/>
                    <a:pt x="285" y="254"/>
                    <a:pt x="287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5" name="CustomShape 49"/>
            <p:cNvSpPr/>
            <p:nvPr/>
          </p:nvSpPr>
          <p:spPr>
            <a:xfrm>
              <a:off x="7399080" y="4537440"/>
              <a:ext cx="62640" cy="277200"/>
            </a:xfrm>
            <a:custGeom>
              <a:avLst/>
              <a:gdLst/>
              <a:ahLst/>
              <a:rect l="l" t="t" r="r" b="b"/>
              <a:pathLst>
                <a:path w="182" h="776">
                  <a:moveTo>
                    <a:pt x="181" y="387"/>
                  </a:moveTo>
                  <a:cubicBezTo>
                    <a:pt x="181" y="327"/>
                    <a:pt x="172" y="234"/>
                    <a:pt x="130" y="146"/>
                  </a:cubicBezTo>
                  <a:cubicBezTo>
                    <a:pt x="83" y="51"/>
                    <a:pt x="16" y="0"/>
                    <a:pt x="7" y="0"/>
                  </a:cubicBezTo>
                  <a:cubicBezTo>
                    <a:pt x="4" y="0"/>
                    <a:pt x="0" y="4"/>
                    <a:pt x="0" y="7"/>
                  </a:cubicBezTo>
                  <a:cubicBezTo>
                    <a:pt x="0" y="11"/>
                    <a:pt x="0" y="12"/>
                    <a:pt x="14" y="26"/>
                  </a:cubicBezTo>
                  <a:cubicBezTo>
                    <a:pt x="92" y="102"/>
                    <a:pt x="136" y="225"/>
                    <a:pt x="136" y="387"/>
                  </a:cubicBezTo>
                  <a:cubicBezTo>
                    <a:pt x="136" y="519"/>
                    <a:pt x="107" y="657"/>
                    <a:pt x="11" y="753"/>
                  </a:cubicBezTo>
                  <a:cubicBezTo>
                    <a:pt x="0" y="764"/>
                    <a:pt x="0" y="766"/>
                    <a:pt x="0" y="768"/>
                  </a:cubicBezTo>
                  <a:cubicBezTo>
                    <a:pt x="0" y="773"/>
                    <a:pt x="4" y="775"/>
                    <a:pt x="7" y="775"/>
                  </a:cubicBezTo>
                  <a:cubicBezTo>
                    <a:pt x="16" y="775"/>
                    <a:pt x="86" y="722"/>
                    <a:pt x="132" y="623"/>
                  </a:cubicBezTo>
                  <a:cubicBezTo>
                    <a:pt x="172" y="539"/>
                    <a:pt x="181" y="452"/>
                    <a:pt x="181" y="38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6" name="CustomShape 50"/>
            <p:cNvSpPr/>
            <p:nvPr/>
          </p:nvSpPr>
          <p:spPr>
            <a:xfrm>
              <a:off x="7507080" y="4537440"/>
              <a:ext cx="62640" cy="277200"/>
            </a:xfrm>
            <a:custGeom>
              <a:avLst/>
              <a:gdLst/>
              <a:ahLst/>
              <a:rect l="l" t="t" r="r" b="b"/>
              <a:pathLst>
                <a:path w="182" h="776">
                  <a:moveTo>
                    <a:pt x="181" y="387"/>
                  </a:moveTo>
                  <a:cubicBezTo>
                    <a:pt x="181" y="327"/>
                    <a:pt x="172" y="234"/>
                    <a:pt x="130" y="146"/>
                  </a:cubicBezTo>
                  <a:cubicBezTo>
                    <a:pt x="83" y="51"/>
                    <a:pt x="16" y="0"/>
                    <a:pt x="7" y="0"/>
                  </a:cubicBezTo>
                  <a:cubicBezTo>
                    <a:pt x="4" y="0"/>
                    <a:pt x="0" y="4"/>
                    <a:pt x="0" y="7"/>
                  </a:cubicBezTo>
                  <a:cubicBezTo>
                    <a:pt x="0" y="11"/>
                    <a:pt x="0" y="12"/>
                    <a:pt x="14" y="26"/>
                  </a:cubicBezTo>
                  <a:cubicBezTo>
                    <a:pt x="92" y="102"/>
                    <a:pt x="136" y="225"/>
                    <a:pt x="136" y="387"/>
                  </a:cubicBezTo>
                  <a:cubicBezTo>
                    <a:pt x="136" y="519"/>
                    <a:pt x="107" y="657"/>
                    <a:pt x="11" y="753"/>
                  </a:cubicBezTo>
                  <a:cubicBezTo>
                    <a:pt x="0" y="764"/>
                    <a:pt x="0" y="766"/>
                    <a:pt x="0" y="768"/>
                  </a:cubicBezTo>
                  <a:cubicBezTo>
                    <a:pt x="0" y="773"/>
                    <a:pt x="4" y="775"/>
                    <a:pt x="7" y="775"/>
                  </a:cubicBezTo>
                  <a:cubicBezTo>
                    <a:pt x="16" y="775"/>
                    <a:pt x="86" y="722"/>
                    <a:pt x="132" y="623"/>
                  </a:cubicBezTo>
                  <a:cubicBezTo>
                    <a:pt x="172" y="539"/>
                    <a:pt x="181" y="452"/>
                    <a:pt x="181" y="38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7" name="CustomShape 51"/>
            <p:cNvSpPr/>
            <p:nvPr/>
          </p:nvSpPr>
          <p:spPr>
            <a:xfrm>
              <a:off x="7684920" y="4553640"/>
              <a:ext cx="135720" cy="194400"/>
            </a:xfrm>
            <a:custGeom>
              <a:avLst/>
              <a:gdLst/>
              <a:ahLst/>
              <a:rect l="l" t="t" r="r" b="b"/>
              <a:pathLst>
                <a:path w="385" h="549">
                  <a:moveTo>
                    <a:pt x="269" y="496"/>
                  </a:moveTo>
                  <a:lnTo>
                    <a:pt x="269" y="548"/>
                  </a:lnTo>
                  <a:lnTo>
                    <a:pt x="384" y="539"/>
                  </a:lnTo>
                  <a:lnTo>
                    <a:pt x="384" y="514"/>
                  </a:lnTo>
                  <a:cubicBezTo>
                    <a:pt x="329" y="514"/>
                    <a:pt x="322" y="509"/>
                    <a:pt x="322" y="472"/>
                  </a:cubicBezTo>
                  <a:lnTo>
                    <a:pt x="322" y="0"/>
                  </a:lnTo>
                  <a:lnTo>
                    <a:pt x="211" y="9"/>
                  </a:lnTo>
                  <a:lnTo>
                    <a:pt x="211" y="33"/>
                  </a:lnTo>
                  <a:cubicBezTo>
                    <a:pt x="264" y="33"/>
                    <a:pt x="271" y="39"/>
                    <a:pt x="271" y="76"/>
                  </a:cubicBezTo>
                  <a:lnTo>
                    <a:pt x="271" y="243"/>
                  </a:lnTo>
                  <a:cubicBezTo>
                    <a:pt x="248" y="217"/>
                    <a:pt x="215" y="195"/>
                    <a:pt x="172" y="195"/>
                  </a:cubicBezTo>
                  <a:cubicBezTo>
                    <a:pt x="81" y="195"/>
                    <a:pt x="0" y="271"/>
                    <a:pt x="0" y="371"/>
                  </a:cubicBezTo>
                  <a:cubicBezTo>
                    <a:pt x="0" y="470"/>
                    <a:pt x="76" y="548"/>
                    <a:pt x="165" y="548"/>
                  </a:cubicBezTo>
                  <a:cubicBezTo>
                    <a:pt x="215" y="548"/>
                    <a:pt x="250" y="521"/>
                    <a:pt x="269" y="496"/>
                  </a:cubicBezTo>
                  <a:close/>
                  <a:moveTo>
                    <a:pt x="269" y="289"/>
                  </a:moveTo>
                  <a:lnTo>
                    <a:pt x="269" y="447"/>
                  </a:lnTo>
                  <a:cubicBezTo>
                    <a:pt x="269" y="461"/>
                    <a:pt x="269" y="463"/>
                    <a:pt x="260" y="475"/>
                  </a:cubicBezTo>
                  <a:cubicBezTo>
                    <a:pt x="238" y="512"/>
                    <a:pt x="202" y="530"/>
                    <a:pt x="169" y="530"/>
                  </a:cubicBezTo>
                  <a:cubicBezTo>
                    <a:pt x="134" y="530"/>
                    <a:pt x="106" y="511"/>
                    <a:pt x="86" y="481"/>
                  </a:cubicBezTo>
                  <a:cubicBezTo>
                    <a:pt x="67" y="449"/>
                    <a:pt x="65" y="405"/>
                    <a:pt x="65" y="373"/>
                  </a:cubicBezTo>
                  <a:cubicBezTo>
                    <a:pt x="65" y="343"/>
                    <a:pt x="67" y="298"/>
                    <a:pt x="88" y="262"/>
                  </a:cubicBezTo>
                  <a:cubicBezTo>
                    <a:pt x="106" y="238"/>
                    <a:pt x="134" y="213"/>
                    <a:pt x="176" y="213"/>
                  </a:cubicBezTo>
                  <a:cubicBezTo>
                    <a:pt x="204" y="213"/>
                    <a:pt x="236" y="224"/>
                    <a:pt x="260" y="259"/>
                  </a:cubicBezTo>
                  <a:cubicBezTo>
                    <a:pt x="269" y="273"/>
                    <a:pt x="269" y="275"/>
                    <a:pt x="269" y="2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8" name="CustomShape 52"/>
            <p:cNvSpPr/>
            <p:nvPr/>
          </p:nvSpPr>
          <p:spPr>
            <a:xfrm>
              <a:off x="7843680" y="4623480"/>
              <a:ext cx="154800" cy="124560"/>
            </a:xfrm>
            <a:custGeom>
              <a:avLst/>
              <a:gdLst/>
              <a:ahLst/>
              <a:rect l="l" t="t" r="r" b="b"/>
              <a:pathLst>
                <a:path w="436" h="353">
                  <a:moveTo>
                    <a:pt x="338" y="160"/>
                  </a:moveTo>
                  <a:cubicBezTo>
                    <a:pt x="338" y="39"/>
                    <a:pt x="266" y="0"/>
                    <a:pt x="209" y="0"/>
                  </a:cubicBezTo>
                  <a:cubicBezTo>
                    <a:pt x="102" y="0"/>
                    <a:pt x="0" y="111"/>
                    <a:pt x="0" y="220"/>
                  </a:cubicBezTo>
                  <a:cubicBezTo>
                    <a:pt x="0" y="292"/>
                    <a:pt x="46" y="352"/>
                    <a:pt x="125" y="352"/>
                  </a:cubicBezTo>
                  <a:cubicBezTo>
                    <a:pt x="174" y="352"/>
                    <a:pt x="231" y="334"/>
                    <a:pt x="290" y="287"/>
                  </a:cubicBezTo>
                  <a:cubicBezTo>
                    <a:pt x="299" y="327"/>
                    <a:pt x="326" y="352"/>
                    <a:pt x="361" y="352"/>
                  </a:cubicBezTo>
                  <a:cubicBezTo>
                    <a:pt x="401" y="352"/>
                    <a:pt x="426" y="310"/>
                    <a:pt x="426" y="298"/>
                  </a:cubicBezTo>
                  <a:cubicBezTo>
                    <a:pt x="426" y="292"/>
                    <a:pt x="421" y="289"/>
                    <a:pt x="415" y="289"/>
                  </a:cubicBezTo>
                  <a:cubicBezTo>
                    <a:pt x="410" y="289"/>
                    <a:pt x="408" y="292"/>
                    <a:pt x="407" y="298"/>
                  </a:cubicBezTo>
                  <a:cubicBezTo>
                    <a:pt x="392" y="334"/>
                    <a:pt x="364" y="334"/>
                    <a:pt x="363" y="334"/>
                  </a:cubicBezTo>
                  <a:cubicBezTo>
                    <a:pt x="338" y="334"/>
                    <a:pt x="338" y="275"/>
                    <a:pt x="338" y="255"/>
                  </a:cubicBezTo>
                  <a:cubicBezTo>
                    <a:pt x="338" y="239"/>
                    <a:pt x="338" y="238"/>
                    <a:pt x="347" y="229"/>
                  </a:cubicBezTo>
                  <a:cubicBezTo>
                    <a:pt x="419" y="137"/>
                    <a:pt x="435" y="46"/>
                    <a:pt x="435" y="46"/>
                  </a:cubicBezTo>
                  <a:cubicBezTo>
                    <a:pt x="435" y="44"/>
                    <a:pt x="435" y="39"/>
                    <a:pt x="426" y="39"/>
                  </a:cubicBezTo>
                  <a:cubicBezTo>
                    <a:pt x="419" y="39"/>
                    <a:pt x="419" y="40"/>
                    <a:pt x="415" y="55"/>
                  </a:cubicBezTo>
                  <a:cubicBezTo>
                    <a:pt x="401" y="104"/>
                    <a:pt x="375" y="162"/>
                    <a:pt x="338" y="208"/>
                  </a:cubicBezTo>
                  <a:lnTo>
                    <a:pt x="338" y="160"/>
                  </a:lnTo>
                  <a:close/>
                  <a:moveTo>
                    <a:pt x="287" y="266"/>
                  </a:moveTo>
                  <a:cubicBezTo>
                    <a:pt x="218" y="326"/>
                    <a:pt x="158" y="334"/>
                    <a:pt x="127" y="334"/>
                  </a:cubicBezTo>
                  <a:cubicBezTo>
                    <a:pt x="81" y="334"/>
                    <a:pt x="58" y="299"/>
                    <a:pt x="58" y="250"/>
                  </a:cubicBezTo>
                  <a:cubicBezTo>
                    <a:pt x="58" y="213"/>
                    <a:pt x="77" y="129"/>
                    <a:pt x="102" y="88"/>
                  </a:cubicBezTo>
                  <a:cubicBezTo>
                    <a:pt x="139" y="32"/>
                    <a:pt x="181" y="18"/>
                    <a:pt x="208" y="18"/>
                  </a:cubicBezTo>
                  <a:cubicBezTo>
                    <a:pt x="285" y="18"/>
                    <a:pt x="285" y="120"/>
                    <a:pt x="285" y="180"/>
                  </a:cubicBezTo>
                  <a:cubicBezTo>
                    <a:pt x="285" y="208"/>
                    <a:pt x="285" y="254"/>
                    <a:pt x="287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89" name="CustomShape 53"/>
          <p:cNvSpPr/>
          <p:nvPr/>
        </p:nvSpPr>
        <p:spPr>
          <a:xfrm>
            <a:off x="144360" y="4858200"/>
            <a:ext cx="7692120" cy="191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Extends Roddier’s formula to the coronagraphic case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Uses :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—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simulation,</a:t>
            </a:r>
            <a:br/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— detection of exoplanet in data through post-processing, </a:t>
            </a:r>
            <a:br/>
            <a:r>
              <a:rPr b="1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—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wavefront sensing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790" name="CustomShape 54"/>
          <p:cNvSpPr/>
          <p:nvPr/>
        </p:nvSpPr>
        <p:spPr>
          <a:xfrm>
            <a:off x="47520" y="610200"/>
            <a:ext cx="258588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[Herscovici-Schiller et al 2017]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91" name="CustomShape 55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26096A9E-51E7-4CB2-B732-B4DE022256AF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249" dur="indefinite" restart="never" nodeType="tmRoot">
          <p:childTnLst>
            <p:seq>
              <p:cTn id="250" dur="indefinite" nodeType="mainSeq">
                <p:childTnLst>
                  <p:par>
                    <p:cTn id="251" nodeType="clickEffect" fill="hold">
                      <p:stCondLst>
                        <p:cond delay="indefinite"/>
                      </p:stCondLst>
                      <p:childTnLst>
                        <p:par>
                          <p:cTn id="25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nodeType="clickEffect" fill="hold">
                      <p:stCondLst>
                        <p:cond delay="indefinite"/>
                      </p:stCondLst>
                      <p:childTnLst>
                        <p:par>
                          <p:cTn id="26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nodeType="clickEffect" fill="hold">
                      <p:stCondLst>
                        <p:cond delay="indefinite"/>
                      </p:stCondLst>
                      <p:childTnLst>
                        <p:par>
                          <p:cTn id="26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nodeType="clickEffect" fill="hold">
                      <p:stCondLst>
                        <p:cond delay="indefinite"/>
                      </p:stCondLst>
                      <p:childTnLst>
                        <p:par>
                          <p:cTn id="27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Application to post-coronagraphic WFS: realistic simulation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793" name="Picture 2" descr=""/>
          <p:cNvPicPr/>
          <p:nvPr/>
        </p:nvPicPr>
        <p:blipFill>
          <a:blip r:embed="rId1"/>
          <a:stretch/>
        </p:blipFill>
        <p:spPr>
          <a:xfrm>
            <a:off x="9360" y="3081600"/>
            <a:ext cx="8997120" cy="2914920"/>
          </a:xfrm>
          <a:prstGeom prst="rect">
            <a:avLst/>
          </a:prstGeom>
          <a:ln>
            <a:noFill/>
          </a:ln>
        </p:spPr>
      </p:pic>
      <p:grpSp>
        <p:nvGrpSpPr>
          <p:cNvPr id="794" name="Group 2"/>
          <p:cNvGrpSpPr/>
          <p:nvPr/>
        </p:nvGrpSpPr>
        <p:grpSpPr>
          <a:xfrm>
            <a:off x="1229040" y="6082920"/>
            <a:ext cx="210600" cy="318240"/>
            <a:chOff x="1229040" y="6082920"/>
            <a:chExt cx="210600" cy="318240"/>
          </a:xfrm>
        </p:grpSpPr>
        <p:sp>
          <p:nvSpPr>
            <p:cNvPr id="795" name="CustomShape 3"/>
            <p:cNvSpPr/>
            <p:nvPr/>
          </p:nvSpPr>
          <p:spPr>
            <a:xfrm>
              <a:off x="1229040" y="6082920"/>
              <a:ext cx="210600" cy="315000"/>
            </a:xfrm>
            <a:custGeom>
              <a:avLst/>
              <a:gdLst/>
              <a:ahLst/>
              <a:rect l="l" t="t" r="r" b="b"/>
              <a:pathLst>
                <a:path w="589" h="880">
                  <a:moveTo>
                    <a:pt x="293" y="879"/>
                  </a:moveTo>
                  <a:lnTo>
                    <a:pt x="0" y="879"/>
                  </a:lnTo>
                  <a:lnTo>
                    <a:pt x="0" y="0"/>
                  </a:lnTo>
                  <a:lnTo>
                    <a:pt x="588" y="0"/>
                  </a:lnTo>
                  <a:lnTo>
                    <a:pt x="588" y="879"/>
                  </a:lnTo>
                  <a:lnTo>
                    <a:pt x="293" y="87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6" name="CustomShape 4"/>
            <p:cNvSpPr/>
            <p:nvPr/>
          </p:nvSpPr>
          <p:spPr>
            <a:xfrm>
              <a:off x="1246320" y="6082920"/>
              <a:ext cx="183600" cy="318240"/>
            </a:xfrm>
            <a:custGeom>
              <a:avLst/>
              <a:gdLst/>
              <a:ahLst/>
              <a:rect l="l" t="t" r="r" b="b"/>
              <a:pathLst>
                <a:path w="517" h="889">
                  <a:moveTo>
                    <a:pt x="382" y="25"/>
                  </a:moveTo>
                  <a:cubicBezTo>
                    <a:pt x="382" y="22"/>
                    <a:pt x="387" y="11"/>
                    <a:pt x="387" y="9"/>
                  </a:cubicBezTo>
                  <a:cubicBezTo>
                    <a:pt x="387" y="9"/>
                    <a:pt x="387" y="0"/>
                    <a:pt x="373" y="0"/>
                  </a:cubicBezTo>
                  <a:cubicBezTo>
                    <a:pt x="364" y="0"/>
                    <a:pt x="362" y="2"/>
                    <a:pt x="360" y="20"/>
                  </a:cubicBezTo>
                  <a:lnTo>
                    <a:pt x="302" y="249"/>
                  </a:lnTo>
                  <a:cubicBezTo>
                    <a:pt x="145" y="253"/>
                    <a:pt x="0" y="383"/>
                    <a:pt x="0" y="518"/>
                  </a:cubicBezTo>
                  <a:cubicBezTo>
                    <a:pt x="0" y="612"/>
                    <a:pt x="69" y="691"/>
                    <a:pt x="190" y="697"/>
                  </a:cubicBezTo>
                  <a:cubicBezTo>
                    <a:pt x="181" y="729"/>
                    <a:pt x="174" y="760"/>
                    <a:pt x="168" y="789"/>
                  </a:cubicBezTo>
                  <a:cubicBezTo>
                    <a:pt x="154" y="836"/>
                    <a:pt x="145" y="875"/>
                    <a:pt x="145" y="877"/>
                  </a:cubicBezTo>
                  <a:cubicBezTo>
                    <a:pt x="145" y="888"/>
                    <a:pt x="152" y="888"/>
                    <a:pt x="157" y="888"/>
                  </a:cubicBezTo>
                  <a:cubicBezTo>
                    <a:pt x="161" y="888"/>
                    <a:pt x="163" y="888"/>
                    <a:pt x="168" y="884"/>
                  </a:cubicBezTo>
                  <a:cubicBezTo>
                    <a:pt x="168" y="881"/>
                    <a:pt x="174" y="859"/>
                    <a:pt x="177" y="845"/>
                  </a:cubicBezTo>
                  <a:lnTo>
                    <a:pt x="215" y="697"/>
                  </a:lnTo>
                  <a:cubicBezTo>
                    <a:pt x="373" y="693"/>
                    <a:pt x="516" y="558"/>
                    <a:pt x="516" y="426"/>
                  </a:cubicBezTo>
                  <a:cubicBezTo>
                    <a:pt x="516" y="348"/>
                    <a:pt x="465" y="258"/>
                    <a:pt x="326" y="249"/>
                  </a:cubicBezTo>
                  <a:lnTo>
                    <a:pt x="382" y="25"/>
                  </a:lnTo>
                  <a:close/>
                  <a:moveTo>
                    <a:pt x="195" y="675"/>
                  </a:moveTo>
                  <a:cubicBezTo>
                    <a:pt x="134" y="673"/>
                    <a:pt x="65" y="639"/>
                    <a:pt x="65" y="538"/>
                  </a:cubicBezTo>
                  <a:cubicBezTo>
                    <a:pt x="65" y="422"/>
                    <a:pt x="150" y="283"/>
                    <a:pt x="295" y="269"/>
                  </a:cubicBezTo>
                  <a:lnTo>
                    <a:pt x="195" y="675"/>
                  </a:lnTo>
                  <a:close/>
                  <a:moveTo>
                    <a:pt x="322" y="269"/>
                  </a:moveTo>
                  <a:cubicBezTo>
                    <a:pt x="396" y="274"/>
                    <a:pt x="454" y="318"/>
                    <a:pt x="454" y="406"/>
                  </a:cubicBezTo>
                  <a:cubicBezTo>
                    <a:pt x="454" y="522"/>
                    <a:pt x="369" y="664"/>
                    <a:pt x="219" y="675"/>
                  </a:cubicBezTo>
                  <a:lnTo>
                    <a:pt x="322" y="2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97" name="Group 5"/>
          <p:cNvGrpSpPr/>
          <p:nvPr/>
        </p:nvGrpSpPr>
        <p:grpSpPr>
          <a:xfrm>
            <a:off x="4393440" y="6050880"/>
            <a:ext cx="221400" cy="412200"/>
            <a:chOff x="4393440" y="6050880"/>
            <a:chExt cx="221400" cy="412200"/>
          </a:xfrm>
        </p:grpSpPr>
        <p:sp>
          <p:nvSpPr>
            <p:cNvPr id="798" name="CustomShape 6"/>
            <p:cNvSpPr/>
            <p:nvPr/>
          </p:nvSpPr>
          <p:spPr>
            <a:xfrm>
              <a:off x="4393440" y="6050880"/>
              <a:ext cx="221400" cy="407160"/>
            </a:xfrm>
            <a:custGeom>
              <a:avLst/>
              <a:gdLst/>
              <a:ahLst/>
              <a:rect l="l" t="t" r="r" b="b"/>
              <a:pathLst>
                <a:path w="623" h="1138">
                  <a:moveTo>
                    <a:pt x="311" y="1137"/>
                  </a:moveTo>
                  <a:lnTo>
                    <a:pt x="0" y="1137"/>
                  </a:lnTo>
                  <a:lnTo>
                    <a:pt x="0" y="0"/>
                  </a:lnTo>
                  <a:lnTo>
                    <a:pt x="622" y="0"/>
                  </a:lnTo>
                  <a:lnTo>
                    <a:pt x="622" y="1137"/>
                  </a:lnTo>
                  <a:lnTo>
                    <a:pt x="311" y="113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9" name="CustomShape 7"/>
            <p:cNvSpPr/>
            <p:nvPr/>
          </p:nvSpPr>
          <p:spPr>
            <a:xfrm>
              <a:off x="4480560" y="6050880"/>
              <a:ext cx="92880" cy="53280"/>
            </a:xfrm>
            <a:custGeom>
              <a:avLst/>
              <a:gdLst/>
              <a:ahLst/>
              <a:rect l="l" t="t" r="r" b="b"/>
              <a:pathLst>
                <a:path w="265" h="156">
                  <a:moveTo>
                    <a:pt x="132" y="0"/>
                  </a:moveTo>
                  <a:lnTo>
                    <a:pt x="0" y="137"/>
                  </a:lnTo>
                  <a:lnTo>
                    <a:pt x="18" y="155"/>
                  </a:lnTo>
                  <a:lnTo>
                    <a:pt x="132" y="52"/>
                  </a:lnTo>
                  <a:lnTo>
                    <a:pt x="246" y="155"/>
                  </a:lnTo>
                  <a:lnTo>
                    <a:pt x="264" y="137"/>
                  </a:lnTo>
                  <a:lnTo>
                    <a:pt x="13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0" name="CustomShape 8"/>
            <p:cNvSpPr/>
            <p:nvPr/>
          </p:nvSpPr>
          <p:spPr>
            <a:xfrm>
              <a:off x="4410720" y="6144840"/>
              <a:ext cx="183600" cy="318240"/>
            </a:xfrm>
            <a:custGeom>
              <a:avLst/>
              <a:gdLst/>
              <a:ahLst/>
              <a:rect l="l" t="t" r="r" b="b"/>
              <a:pathLst>
                <a:path w="518" h="889">
                  <a:moveTo>
                    <a:pt x="383" y="25"/>
                  </a:moveTo>
                  <a:cubicBezTo>
                    <a:pt x="383" y="22"/>
                    <a:pt x="387" y="11"/>
                    <a:pt x="387" y="9"/>
                  </a:cubicBezTo>
                  <a:cubicBezTo>
                    <a:pt x="387" y="9"/>
                    <a:pt x="387" y="0"/>
                    <a:pt x="374" y="0"/>
                  </a:cubicBezTo>
                  <a:cubicBezTo>
                    <a:pt x="365" y="0"/>
                    <a:pt x="362" y="2"/>
                    <a:pt x="360" y="20"/>
                  </a:cubicBezTo>
                  <a:lnTo>
                    <a:pt x="302" y="249"/>
                  </a:lnTo>
                  <a:cubicBezTo>
                    <a:pt x="145" y="253"/>
                    <a:pt x="0" y="383"/>
                    <a:pt x="0" y="518"/>
                  </a:cubicBezTo>
                  <a:cubicBezTo>
                    <a:pt x="0" y="612"/>
                    <a:pt x="69" y="691"/>
                    <a:pt x="190" y="697"/>
                  </a:cubicBezTo>
                  <a:cubicBezTo>
                    <a:pt x="181" y="729"/>
                    <a:pt x="175" y="760"/>
                    <a:pt x="168" y="789"/>
                  </a:cubicBezTo>
                  <a:cubicBezTo>
                    <a:pt x="154" y="836"/>
                    <a:pt x="145" y="874"/>
                    <a:pt x="145" y="877"/>
                  </a:cubicBezTo>
                  <a:cubicBezTo>
                    <a:pt x="145" y="888"/>
                    <a:pt x="152" y="888"/>
                    <a:pt x="157" y="888"/>
                  </a:cubicBezTo>
                  <a:cubicBezTo>
                    <a:pt x="161" y="888"/>
                    <a:pt x="163" y="888"/>
                    <a:pt x="168" y="883"/>
                  </a:cubicBezTo>
                  <a:cubicBezTo>
                    <a:pt x="168" y="881"/>
                    <a:pt x="175" y="859"/>
                    <a:pt x="177" y="845"/>
                  </a:cubicBezTo>
                  <a:lnTo>
                    <a:pt x="215" y="697"/>
                  </a:lnTo>
                  <a:cubicBezTo>
                    <a:pt x="374" y="693"/>
                    <a:pt x="517" y="558"/>
                    <a:pt x="517" y="426"/>
                  </a:cubicBezTo>
                  <a:cubicBezTo>
                    <a:pt x="517" y="348"/>
                    <a:pt x="465" y="258"/>
                    <a:pt x="327" y="249"/>
                  </a:cubicBezTo>
                  <a:lnTo>
                    <a:pt x="383" y="25"/>
                  </a:lnTo>
                  <a:close/>
                  <a:moveTo>
                    <a:pt x="195" y="675"/>
                  </a:moveTo>
                  <a:cubicBezTo>
                    <a:pt x="134" y="673"/>
                    <a:pt x="65" y="639"/>
                    <a:pt x="65" y="538"/>
                  </a:cubicBezTo>
                  <a:cubicBezTo>
                    <a:pt x="65" y="422"/>
                    <a:pt x="150" y="283"/>
                    <a:pt x="295" y="269"/>
                  </a:cubicBezTo>
                  <a:lnTo>
                    <a:pt x="195" y="675"/>
                  </a:lnTo>
                  <a:close/>
                  <a:moveTo>
                    <a:pt x="322" y="269"/>
                  </a:moveTo>
                  <a:cubicBezTo>
                    <a:pt x="396" y="274"/>
                    <a:pt x="454" y="318"/>
                    <a:pt x="454" y="406"/>
                  </a:cubicBezTo>
                  <a:cubicBezTo>
                    <a:pt x="454" y="522"/>
                    <a:pt x="369" y="664"/>
                    <a:pt x="219" y="675"/>
                  </a:cubicBezTo>
                  <a:lnTo>
                    <a:pt x="322" y="2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01" name="Group 9"/>
          <p:cNvGrpSpPr/>
          <p:nvPr/>
        </p:nvGrpSpPr>
        <p:grpSpPr>
          <a:xfrm>
            <a:off x="6651360" y="6011280"/>
            <a:ext cx="1915560" cy="427680"/>
            <a:chOff x="6651360" y="6011280"/>
            <a:chExt cx="1915560" cy="427680"/>
          </a:xfrm>
        </p:grpSpPr>
        <p:sp>
          <p:nvSpPr>
            <p:cNvPr id="802" name="CustomShape 10"/>
            <p:cNvSpPr/>
            <p:nvPr/>
          </p:nvSpPr>
          <p:spPr>
            <a:xfrm>
              <a:off x="6651360" y="6011280"/>
              <a:ext cx="1915560" cy="427680"/>
            </a:xfrm>
            <a:custGeom>
              <a:avLst/>
              <a:gdLst/>
              <a:ahLst/>
              <a:rect l="l" t="t" r="r" b="b"/>
              <a:pathLst>
                <a:path w="5329" h="1194">
                  <a:moveTo>
                    <a:pt x="2665" y="1193"/>
                  </a:moveTo>
                  <a:lnTo>
                    <a:pt x="0" y="1193"/>
                  </a:lnTo>
                  <a:lnTo>
                    <a:pt x="0" y="0"/>
                  </a:lnTo>
                  <a:lnTo>
                    <a:pt x="5328" y="0"/>
                  </a:lnTo>
                  <a:lnTo>
                    <a:pt x="5328" y="1193"/>
                  </a:lnTo>
                  <a:lnTo>
                    <a:pt x="2665" y="119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3" name="CustomShape 11"/>
            <p:cNvSpPr/>
            <p:nvPr/>
          </p:nvSpPr>
          <p:spPr>
            <a:xfrm>
              <a:off x="6683040" y="6114600"/>
              <a:ext cx="115200" cy="235800"/>
            </a:xfrm>
            <a:custGeom>
              <a:avLst/>
              <a:gdLst/>
              <a:ahLst/>
              <a:rect l="l" t="t" r="r" b="b"/>
              <a:pathLst>
                <a:path w="328" h="660">
                  <a:moveTo>
                    <a:pt x="204" y="25"/>
                  </a:moveTo>
                  <a:cubicBezTo>
                    <a:pt x="204" y="2"/>
                    <a:pt x="204" y="0"/>
                    <a:pt x="181" y="0"/>
                  </a:cubicBezTo>
                  <a:cubicBezTo>
                    <a:pt x="119" y="63"/>
                    <a:pt x="31" y="63"/>
                    <a:pt x="0" y="63"/>
                  </a:cubicBezTo>
                  <a:lnTo>
                    <a:pt x="0" y="94"/>
                  </a:lnTo>
                  <a:cubicBezTo>
                    <a:pt x="20" y="94"/>
                    <a:pt x="78" y="94"/>
                    <a:pt x="130" y="67"/>
                  </a:cubicBezTo>
                  <a:lnTo>
                    <a:pt x="130" y="581"/>
                  </a:lnTo>
                  <a:cubicBezTo>
                    <a:pt x="130" y="617"/>
                    <a:pt x="128" y="628"/>
                    <a:pt x="38" y="628"/>
                  </a:cubicBezTo>
                  <a:lnTo>
                    <a:pt x="7" y="628"/>
                  </a:lnTo>
                  <a:lnTo>
                    <a:pt x="7" y="659"/>
                  </a:lnTo>
                  <a:cubicBezTo>
                    <a:pt x="40" y="655"/>
                    <a:pt x="128" y="655"/>
                    <a:pt x="166" y="655"/>
                  </a:cubicBezTo>
                  <a:cubicBezTo>
                    <a:pt x="206" y="655"/>
                    <a:pt x="291" y="655"/>
                    <a:pt x="327" y="659"/>
                  </a:cubicBezTo>
                  <a:lnTo>
                    <a:pt x="327" y="628"/>
                  </a:lnTo>
                  <a:lnTo>
                    <a:pt x="296" y="628"/>
                  </a:lnTo>
                  <a:cubicBezTo>
                    <a:pt x="206" y="628"/>
                    <a:pt x="204" y="617"/>
                    <a:pt x="204" y="581"/>
                  </a:cubicBezTo>
                  <a:lnTo>
                    <a:pt x="204" y="2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4" name="CustomShape 12"/>
            <p:cNvSpPr/>
            <p:nvPr/>
          </p:nvSpPr>
          <p:spPr>
            <a:xfrm>
              <a:off x="6841800" y="6114600"/>
              <a:ext cx="148680" cy="242280"/>
            </a:xfrm>
            <a:custGeom>
              <a:avLst/>
              <a:gdLst/>
              <a:ahLst/>
              <a:rect l="l" t="t" r="r" b="b"/>
              <a:pathLst>
                <a:path w="418" h="680">
                  <a:moveTo>
                    <a:pt x="417" y="343"/>
                  </a:moveTo>
                  <a:cubicBezTo>
                    <a:pt x="417" y="262"/>
                    <a:pt x="412" y="184"/>
                    <a:pt x="376" y="110"/>
                  </a:cubicBezTo>
                  <a:cubicBezTo>
                    <a:pt x="331" y="16"/>
                    <a:pt x="251" y="0"/>
                    <a:pt x="208" y="0"/>
                  </a:cubicBezTo>
                  <a:cubicBezTo>
                    <a:pt x="150" y="0"/>
                    <a:pt x="76" y="25"/>
                    <a:pt x="36" y="117"/>
                  </a:cubicBezTo>
                  <a:cubicBezTo>
                    <a:pt x="4" y="186"/>
                    <a:pt x="0" y="262"/>
                    <a:pt x="0" y="343"/>
                  </a:cubicBezTo>
                  <a:cubicBezTo>
                    <a:pt x="0" y="417"/>
                    <a:pt x="4" y="505"/>
                    <a:pt x="45" y="581"/>
                  </a:cubicBezTo>
                  <a:cubicBezTo>
                    <a:pt x="87" y="659"/>
                    <a:pt x="159" y="679"/>
                    <a:pt x="208" y="679"/>
                  </a:cubicBezTo>
                  <a:cubicBezTo>
                    <a:pt x="262" y="679"/>
                    <a:pt x="336" y="659"/>
                    <a:pt x="381" y="565"/>
                  </a:cubicBezTo>
                  <a:cubicBezTo>
                    <a:pt x="412" y="498"/>
                    <a:pt x="417" y="419"/>
                    <a:pt x="417" y="343"/>
                  </a:cubicBezTo>
                  <a:close/>
                  <a:moveTo>
                    <a:pt x="208" y="659"/>
                  </a:moveTo>
                  <a:cubicBezTo>
                    <a:pt x="170" y="659"/>
                    <a:pt x="110" y="635"/>
                    <a:pt x="94" y="538"/>
                  </a:cubicBezTo>
                  <a:cubicBezTo>
                    <a:pt x="83" y="480"/>
                    <a:pt x="83" y="388"/>
                    <a:pt x="83" y="330"/>
                  </a:cubicBezTo>
                  <a:cubicBezTo>
                    <a:pt x="83" y="267"/>
                    <a:pt x="83" y="202"/>
                    <a:pt x="90" y="148"/>
                  </a:cubicBezTo>
                  <a:cubicBezTo>
                    <a:pt x="110" y="31"/>
                    <a:pt x="184" y="22"/>
                    <a:pt x="208" y="22"/>
                  </a:cubicBezTo>
                  <a:cubicBezTo>
                    <a:pt x="240" y="22"/>
                    <a:pt x="305" y="40"/>
                    <a:pt x="325" y="137"/>
                  </a:cubicBezTo>
                  <a:cubicBezTo>
                    <a:pt x="334" y="193"/>
                    <a:pt x="334" y="267"/>
                    <a:pt x="334" y="330"/>
                  </a:cubicBezTo>
                  <a:cubicBezTo>
                    <a:pt x="334" y="404"/>
                    <a:pt x="334" y="471"/>
                    <a:pt x="323" y="534"/>
                  </a:cubicBezTo>
                  <a:cubicBezTo>
                    <a:pt x="309" y="628"/>
                    <a:pt x="253" y="659"/>
                    <a:pt x="208" y="6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5" name="CustomShape 13"/>
            <p:cNvSpPr/>
            <p:nvPr/>
          </p:nvSpPr>
          <p:spPr>
            <a:xfrm>
              <a:off x="7137000" y="6176520"/>
              <a:ext cx="169200" cy="170640"/>
            </a:xfrm>
            <a:custGeom>
              <a:avLst/>
              <a:gdLst/>
              <a:ahLst/>
              <a:rect l="l" t="t" r="r" b="b"/>
              <a:pathLst>
                <a:path w="478" h="479">
                  <a:moveTo>
                    <a:pt x="240" y="211"/>
                  </a:moveTo>
                  <a:lnTo>
                    <a:pt x="43" y="13"/>
                  </a:lnTo>
                  <a:cubicBezTo>
                    <a:pt x="29" y="2"/>
                    <a:pt x="27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7"/>
                    <a:pt x="2" y="29"/>
                    <a:pt x="13" y="40"/>
                  </a:cubicBezTo>
                  <a:lnTo>
                    <a:pt x="211" y="238"/>
                  </a:lnTo>
                  <a:lnTo>
                    <a:pt x="13" y="437"/>
                  </a:lnTo>
                  <a:cubicBezTo>
                    <a:pt x="2" y="448"/>
                    <a:pt x="0" y="451"/>
                    <a:pt x="0" y="457"/>
                  </a:cubicBezTo>
                  <a:cubicBezTo>
                    <a:pt x="0" y="469"/>
                    <a:pt x="9" y="478"/>
                    <a:pt x="20" y="478"/>
                  </a:cubicBezTo>
                  <a:cubicBezTo>
                    <a:pt x="27" y="478"/>
                    <a:pt x="29" y="475"/>
                    <a:pt x="43" y="464"/>
                  </a:cubicBezTo>
                  <a:lnTo>
                    <a:pt x="237" y="267"/>
                  </a:lnTo>
                  <a:lnTo>
                    <a:pt x="443" y="471"/>
                  </a:lnTo>
                  <a:cubicBezTo>
                    <a:pt x="446" y="473"/>
                    <a:pt x="452" y="478"/>
                    <a:pt x="457" y="478"/>
                  </a:cubicBezTo>
                  <a:cubicBezTo>
                    <a:pt x="470" y="478"/>
                    <a:pt x="477" y="469"/>
                    <a:pt x="477" y="457"/>
                  </a:cubicBezTo>
                  <a:cubicBezTo>
                    <a:pt x="477" y="455"/>
                    <a:pt x="477" y="451"/>
                    <a:pt x="475" y="446"/>
                  </a:cubicBezTo>
                  <a:cubicBezTo>
                    <a:pt x="473" y="444"/>
                    <a:pt x="316" y="289"/>
                    <a:pt x="267" y="238"/>
                  </a:cubicBezTo>
                  <a:lnTo>
                    <a:pt x="448" y="58"/>
                  </a:lnTo>
                  <a:cubicBezTo>
                    <a:pt x="452" y="52"/>
                    <a:pt x="468" y="38"/>
                    <a:pt x="473" y="34"/>
                  </a:cubicBezTo>
                  <a:cubicBezTo>
                    <a:pt x="473" y="31"/>
                    <a:pt x="477" y="27"/>
                    <a:pt x="477" y="20"/>
                  </a:cubicBezTo>
                  <a:cubicBezTo>
                    <a:pt x="477" y="9"/>
                    <a:pt x="470" y="0"/>
                    <a:pt x="457" y="0"/>
                  </a:cubicBezTo>
                  <a:cubicBezTo>
                    <a:pt x="450" y="0"/>
                    <a:pt x="446" y="4"/>
                    <a:pt x="434" y="16"/>
                  </a:cubicBezTo>
                  <a:lnTo>
                    <a:pt x="240" y="21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6" name="CustomShape 14"/>
            <p:cNvSpPr/>
            <p:nvPr/>
          </p:nvSpPr>
          <p:spPr>
            <a:xfrm>
              <a:off x="7473600" y="6084360"/>
              <a:ext cx="81720" cy="353160"/>
            </a:xfrm>
            <a:custGeom>
              <a:avLst/>
              <a:gdLst/>
              <a:ahLst/>
              <a:rect l="l" t="t" r="r" b="b"/>
              <a:pathLst>
                <a:path w="232" h="988">
                  <a:moveTo>
                    <a:pt x="231" y="978"/>
                  </a:moveTo>
                  <a:cubicBezTo>
                    <a:pt x="231" y="975"/>
                    <a:pt x="231" y="973"/>
                    <a:pt x="213" y="955"/>
                  </a:cubicBezTo>
                  <a:cubicBezTo>
                    <a:pt x="90" y="832"/>
                    <a:pt x="58" y="646"/>
                    <a:pt x="58" y="493"/>
                  </a:cubicBezTo>
                  <a:cubicBezTo>
                    <a:pt x="58" y="323"/>
                    <a:pt x="96" y="150"/>
                    <a:pt x="217" y="27"/>
                  </a:cubicBezTo>
                  <a:cubicBezTo>
                    <a:pt x="231" y="16"/>
                    <a:pt x="231" y="13"/>
                    <a:pt x="231" y="9"/>
                  </a:cubicBezTo>
                  <a:cubicBezTo>
                    <a:pt x="231" y="2"/>
                    <a:pt x="226" y="0"/>
                    <a:pt x="219" y="0"/>
                  </a:cubicBezTo>
                  <a:cubicBezTo>
                    <a:pt x="211" y="0"/>
                    <a:pt x="121" y="67"/>
                    <a:pt x="63" y="193"/>
                  </a:cubicBezTo>
                  <a:cubicBezTo>
                    <a:pt x="11" y="300"/>
                    <a:pt x="0" y="410"/>
                    <a:pt x="0" y="493"/>
                  </a:cubicBezTo>
                  <a:cubicBezTo>
                    <a:pt x="0" y="572"/>
                    <a:pt x="11" y="691"/>
                    <a:pt x="65" y="803"/>
                  </a:cubicBezTo>
                  <a:cubicBezTo>
                    <a:pt x="125" y="924"/>
                    <a:pt x="211" y="987"/>
                    <a:pt x="219" y="987"/>
                  </a:cubicBezTo>
                  <a:cubicBezTo>
                    <a:pt x="226" y="987"/>
                    <a:pt x="231" y="984"/>
                    <a:pt x="231" y="97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7" name="CustomShape 15"/>
            <p:cNvSpPr/>
            <p:nvPr/>
          </p:nvSpPr>
          <p:spPr>
            <a:xfrm>
              <a:off x="7594200" y="6104880"/>
              <a:ext cx="183600" cy="318240"/>
            </a:xfrm>
            <a:custGeom>
              <a:avLst/>
              <a:gdLst/>
              <a:ahLst/>
              <a:rect l="l" t="t" r="r" b="b"/>
              <a:pathLst>
                <a:path w="518" h="889">
                  <a:moveTo>
                    <a:pt x="383" y="25"/>
                  </a:moveTo>
                  <a:cubicBezTo>
                    <a:pt x="383" y="22"/>
                    <a:pt x="387" y="11"/>
                    <a:pt x="387" y="9"/>
                  </a:cubicBezTo>
                  <a:cubicBezTo>
                    <a:pt x="387" y="9"/>
                    <a:pt x="387" y="0"/>
                    <a:pt x="374" y="0"/>
                  </a:cubicBezTo>
                  <a:cubicBezTo>
                    <a:pt x="365" y="0"/>
                    <a:pt x="363" y="2"/>
                    <a:pt x="361" y="20"/>
                  </a:cubicBezTo>
                  <a:lnTo>
                    <a:pt x="302" y="249"/>
                  </a:lnTo>
                  <a:cubicBezTo>
                    <a:pt x="146" y="253"/>
                    <a:pt x="0" y="383"/>
                    <a:pt x="0" y="518"/>
                  </a:cubicBezTo>
                  <a:cubicBezTo>
                    <a:pt x="0" y="612"/>
                    <a:pt x="69" y="691"/>
                    <a:pt x="190" y="697"/>
                  </a:cubicBezTo>
                  <a:cubicBezTo>
                    <a:pt x="181" y="729"/>
                    <a:pt x="175" y="760"/>
                    <a:pt x="168" y="789"/>
                  </a:cubicBezTo>
                  <a:cubicBezTo>
                    <a:pt x="155" y="836"/>
                    <a:pt x="146" y="875"/>
                    <a:pt x="146" y="877"/>
                  </a:cubicBezTo>
                  <a:cubicBezTo>
                    <a:pt x="146" y="888"/>
                    <a:pt x="152" y="888"/>
                    <a:pt x="157" y="888"/>
                  </a:cubicBezTo>
                  <a:cubicBezTo>
                    <a:pt x="161" y="888"/>
                    <a:pt x="163" y="888"/>
                    <a:pt x="168" y="884"/>
                  </a:cubicBezTo>
                  <a:cubicBezTo>
                    <a:pt x="168" y="881"/>
                    <a:pt x="175" y="859"/>
                    <a:pt x="177" y="845"/>
                  </a:cubicBezTo>
                  <a:lnTo>
                    <a:pt x="215" y="697"/>
                  </a:lnTo>
                  <a:cubicBezTo>
                    <a:pt x="374" y="693"/>
                    <a:pt x="517" y="558"/>
                    <a:pt x="517" y="426"/>
                  </a:cubicBezTo>
                  <a:cubicBezTo>
                    <a:pt x="517" y="348"/>
                    <a:pt x="466" y="258"/>
                    <a:pt x="329" y="249"/>
                  </a:cubicBezTo>
                  <a:lnTo>
                    <a:pt x="383" y="25"/>
                  </a:lnTo>
                  <a:close/>
                  <a:moveTo>
                    <a:pt x="195" y="675"/>
                  </a:moveTo>
                  <a:cubicBezTo>
                    <a:pt x="134" y="673"/>
                    <a:pt x="65" y="639"/>
                    <a:pt x="65" y="538"/>
                  </a:cubicBezTo>
                  <a:cubicBezTo>
                    <a:pt x="65" y="422"/>
                    <a:pt x="150" y="283"/>
                    <a:pt x="296" y="269"/>
                  </a:cubicBezTo>
                  <a:lnTo>
                    <a:pt x="195" y="675"/>
                  </a:lnTo>
                  <a:close/>
                  <a:moveTo>
                    <a:pt x="323" y="269"/>
                  </a:moveTo>
                  <a:cubicBezTo>
                    <a:pt x="396" y="274"/>
                    <a:pt x="455" y="318"/>
                    <a:pt x="455" y="406"/>
                  </a:cubicBezTo>
                  <a:cubicBezTo>
                    <a:pt x="455" y="522"/>
                    <a:pt x="370" y="664"/>
                    <a:pt x="219" y="675"/>
                  </a:cubicBezTo>
                  <a:lnTo>
                    <a:pt x="323" y="2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8" name="CustomShape 16"/>
            <p:cNvSpPr/>
            <p:nvPr/>
          </p:nvSpPr>
          <p:spPr>
            <a:xfrm>
              <a:off x="7895880" y="6254280"/>
              <a:ext cx="215280" cy="13680"/>
            </a:xfrm>
            <a:custGeom>
              <a:avLst/>
              <a:gdLst/>
              <a:ahLst/>
              <a:rect l="l" t="t" r="r" b="b"/>
              <a:pathLst>
                <a:path w="603" h="44">
                  <a:moveTo>
                    <a:pt x="569" y="43"/>
                  </a:moveTo>
                  <a:cubicBezTo>
                    <a:pt x="585" y="43"/>
                    <a:pt x="602" y="43"/>
                    <a:pt x="602" y="20"/>
                  </a:cubicBezTo>
                  <a:cubicBezTo>
                    <a:pt x="602" y="0"/>
                    <a:pt x="585" y="0"/>
                    <a:pt x="569" y="0"/>
                  </a:cubicBezTo>
                  <a:lnTo>
                    <a:pt x="34" y="0"/>
                  </a:lnTo>
                  <a:cubicBezTo>
                    <a:pt x="18" y="0"/>
                    <a:pt x="0" y="0"/>
                    <a:pt x="0" y="20"/>
                  </a:cubicBezTo>
                  <a:cubicBezTo>
                    <a:pt x="0" y="43"/>
                    <a:pt x="18" y="43"/>
                    <a:pt x="34" y="43"/>
                  </a:cubicBezTo>
                  <a:lnTo>
                    <a:pt x="569" y="4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9" name="CustomShape 17"/>
            <p:cNvSpPr/>
            <p:nvPr/>
          </p:nvSpPr>
          <p:spPr>
            <a:xfrm>
              <a:off x="8307360" y="6011280"/>
              <a:ext cx="92880" cy="53280"/>
            </a:xfrm>
            <a:custGeom>
              <a:avLst/>
              <a:gdLst/>
              <a:ahLst/>
              <a:rect l="l" t="t" r="r" b="b"/>
              <a:pathLst>
                <a:path w="265" h="156">
                  <a:moveTo>
                    <a:pt x="132" y="0"/>
                  </a:moveTo>
                  <a:lnTo>
                    <a:pt x="0" y="137"/>
                  </a:lnTo>
                  <a:lnTo>
                    <a:pt x="18" y="155"/>
                  </a:lnTo>
                  <a:lnTo>
                    <a:pt x="132" y="52"/>
                  </a:lnTo>
                  <a:lnTo>
                    <a:pt x="246" y="155"/>
                  </a:lnTo>
                  <a:lnTo>
                    <a:pt x="264" y="137"/>
                  </a:lnTo>
                  <a:lnTo>
                    <a:pt x="13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0" name="CustomShape 18"/>
            <p:cNvSpPr/>
            <p:nvPr/>
          </p:nvSpPr>
          <p:spPr>
            <a:xfrm>
              <a:off x="8237520" y="6104880"/>
              <a:ext cx="183600" cy="318240"/>
            </a:xfrm>
            <a:custGeom>
              <a:avLst/>
              <a:gdLst/>
              <a:ahLst/>
              <a:rect l="l" t="t" r="r" b="b"/>
              <a:pathLst>
                <a:path w="518" h="889">
                  <a:moveTo>
                    <a:pt x="383" y="25"/>
                  </a:moveTo>
                  <a:cubicBezTo>
                    <a:pt x="383" y="22"/>
                    <a:pt x="387" y="11"/>
                    <a:pt x="387" y="9"/>
                  </a:cubicBezTo>
                  <a:cubicBezTo>
                    <a:pt x="387" y="9"/>
                    <a:pt x="387" y="0"/>
                    <a:pt x="374" y="0"/>
                  </a:cubicBezTo>
                  <a:cubicBezTo>
                    <a:pt x="365" y="0"/>
                    <a:pt x="363" y="2"/>
                    <a:pt x="361" y="20"/>
                  </a:cubicBezTo>
                  <a:lnTo>
                    <a:pt x="302" y="249"/>
                  </a:lnTo>
                  <a:cubicBezTo>
                    <a:pt x="146" y="253"/>
                    <a:pt x="0" y="383"/>
                    <a:pt x="0" y="518"/>
                  </a:cubicBezTo>
                  <a:cubicBezTo>
                    <a:pt x="0" y="612"/>
                    <a:pt x="69" y="691"/>
                    <a:pt x="190" y="697"/>
                  </a:cubicBezTo>
                  <a:cubicBezTo>
                    <a:pt x="181" y="729"/>
                    <a:pt x="175" y="760"/>
                    <a:pt x="168" y="789"/>
                  </a:cubicBezTo>
                  <a:cubicBezTo>
                    <a:pt x="155" y="836"/>
                    <a:pt x="146" y="875"/>
                    <a:pt x="146" y="877"/>
                  </a:cubicBezTo>
                  <a:cubicBezTo>
                    <a:pt x="146" y="888"/>
                    <a:pt x="152" y="888"/>
                    <a:pt x="157" y="888"/>
                  </a:cubicBezTo>
                  <a:cubicBezTo>
                    <a:pt x="161" y="888"/>
                    <a:pt x="163" y="888"/>
                    <a:pt x="168" y="884"/>
                  </a:cubicBezTo>
                  <a:cubicBezTo>
                    <a:pt x="168" y="881"/>
                    <a:pt x="175" y="859"/>
                    <a:pt x="177" y="845"/>
                  </a:cubicBezTo>
                  <a:lnTo>
                    <a:pt x="215" y="697"/>
                  </a:lnTo>
                  <a:cubicBezTo>
                    <a:pt x="374" y="693"/>
                    <a:pt x="517" y="558"/>
                    <a:pt x="517" y="426"/>
                  </a:cubicBezTo>
                  <a:cubicBezTo>
                    <a:pt x="517" y="348"/>
                    <a:pt x="466" y="258"/>
                    <a:pt x="327" y="249"/>
                  </a:cubicBezTo>
                  <a:lnTo>
                    <a:pt x="383" y="25"/>
                  </a:lnTo>
                  <a:close/>
                  <a:moveTo>
                    <a:pt x="195" y="675"/>
                  </a:moveTo>
                  <a:cubicBezTo>
                    <a:pt x="134" y="673"/>
                    <a:pt x="65" y="639"/>
                    <a:pt x="65" y="538"/>
                  </a:cubicBezTo>
                  <a:cubicBezTo>
                    <a:pt x="65" y="422"/>
                    <a:pt x="150" y="283"/>
                    <a:pt x="296" y="269"/>
                  </a:cubicBezTo>
                  <a:lnTo>
                    <a:pt x="195" y="675"/>
                  </a:lnTo>
                  <a:close/>
                  <a:moveTo>
                    <a:pt x="323" y="269"/>
                  </a:moveTo>
                  <a:cubicBezTo>
                    <a:pt x="396" y="274"/>
                    <a:pt x="452" y="318"/>
                    <a:pt x="452" y="406"/>
                  </a:cubicBezTo>
                  <a:cubicBezTo>
                    <a:pt x="452" y="522"/>
                    <a:pt x="370" y="664"/>
                    <a:pt x="219" y="675"/>
                  </a:cubicBezTo>
                  <a:lnTo>
                    <a:pt x="323" y="2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1" name="CustomShape 19"/>
            <p:cNvSpPr/>
            <p:nvPr/>
          </p:nvSpPr>
          <p:spPr>
            <a:xfrm>
              <a:off x="8451720" y="6084360"/>
              <a:ext cx="81720" cy="353160"/>
            </a:xfrm>
            <a:custGeom>
              <a:avLst/>
              <a:gdLst/>
              <a:ahLst/>
              <a:rect l="l" t="t" r="r" b="b"/>
              <a:pathLst>
                <a:path w="232" h="988">
                  <a:moveTo>
                    <a:pt x="231" y="493"/>
                  </a:moveTo>
                  <a:cubicBezTo>
                    <a:pt x="231" y="417"/>
                    <a:pt x="219" y="298"/>
                    <a:pt x="166" y="186"/>
                  </a:cubicBezTo>
                  <a:cubicBezTo>
                    <a:pt x="105" y="65"/>
                    <a:pt x="20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0" y="16"/>
                    <a:pt x="18" y="34"/>
                  </a:cubicBezTo>
                  <a:cubicBezTo>
                    <a:pt x="116" y="130"/>
                    <a:pt x="172" y="287"/>
                    <a:pt x="172" y="493"/>
                  </a:cubicBezTo>
                  <a:cubicBezTo>
                    <a:pt x="172" y="662"/>
                    <a:pt x="137" y="836"/>
                    <a:pt x="13" y="960"/>
                  </a:cubicBezTo>
                  <a:cubicBezTo>
                    <a:pt x="0" y="973"/>
                    <a:pt x="0" y="975"/>
                    <a:pt x="0" y="978"/>
                  </a:cubicBezTo>
                  <a:cubicBezTo>
                    <a:pt x="0" y="984"/>
                    <a:pt x="4" y="987"/>
                    <a:pt x="9" y="987"/>
                  </a:cubicBezTo>
                  <a:cubicBezTo>
                    <a:pt x="20" y="987"/>
                    <a:pt x="110" y="919"/>
                    <a:pt x="168" y="794"/>
                  </a:cubicBezTo>
                  <a:cubicBezTo>
                    <a:pt x="219" y="686"/>
                    <a:pt x="231" y="576"/>
                    <a:pt x="231" y="49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12" name="CustomShape 20"/>
          <p:cNvSpPr/>
          <p:nvPr/>
        </p:nvSpPr>
        <p:spPr>
          <a:xfrm>
            <a:off x="360360" y="2735640"/>
            <a:ext cx="850644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50 nm RMS                                                                       4 (1,5) nm RMS ; 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813" name="CustomShape 21"/>
          <p:cNvSpPr/>
          <p:nvPr/>
        </p:nvSpPr>
        <p:spPr>
          <a:xfrm>
            <a:off x="98280" y="900000"/>
            <a:ext cx="8830440" cy="155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—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10% error on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—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Planet with contrast 10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-5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in data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—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Flux :10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6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photons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—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Upstream aberration : 50 nm</a:t>
            </a:r>
            <a:endParaRPr b="0" lang="fr-FR" sz="2000" spc="-1" strike="noStrike">
              <a:latin typeface="Arial"/>
            </a:endParaRPr>
          </a:p>
        </p:txBody>
      </p:sp>
      <p:grpSp>
        <p:nvGrpSpPr>
          <p:cNvPr id="814" name="Group 22"/>
          <p:cNvGrpSpPr/>
          <p:nvPr/>
        </p:nvGrpSpPr>
        <p:grpSpPr>
          <a:xfrm>
            <a:off x="2122560" y="1006200"/>
            <a:ext cx="335880" cy="284760"/>
            <a:chOff x="2122560" y="1006200"/>
            <a:chExt cx="335880" cy="284760"/>
          </a:xfrm>
        </p:grpSpPr>
        <p:sp>
          <p:nvSpPr>
            <p:cNvPr id="815" name="CustomShape 23"/>
            <p:cNvSpPr/>
            <p:nvPr/>
          </p:nvSpPr>
          <p:spPr>
            <a:xfrm>
              <a:off x="2122560" y="1006200"/>
              <a:ext cx="335880" cy="283320"/>
            </a:xfrm>
            <a:custGeom>
              <a:avLst/>
              <a:gdLst/>
              <a:ahLst/>
              <a:rect l="l" t="t" r="r" b="b"/>
              <a:pathLst>
                <a:path w="941" h="795">
                  <a:moveTo>
                    <a:pt x="470" y="794"/>
                  </a:moveTo>
                  <a:lnTo>
                    <a:pt x="0" y="794"/>
                  </a:lnTo>
                  <a:lnTo>
                    <a:pt x="0" y="0"/>
                  </a:lnTo>
                  <a:lnTo>
                    <a:pt x="940" y="0"/>
                  </a:lnTo>
                  <a:lnTo>
                    <a:pt x="940" y="794"/>
                  </a:lnTo>
                  <a:lnTo>
                    <a:pt x="470" y="79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6" name="CustomShape 24"/>
            <p:cNvSpPr/>
            <p:nvPr/>
          </p:nvSpPr>
          <p:spPr>
            <a:xfrm>
              <a:off x="2132280" y="1006200"/>
              <a:ext cx="196200" cy="199080"/>
            </a:xfrm>
            <a:custGeom>
              <a:avLst/>
              <a:gdLst/>
              <a:ahLst/>
              <a:rect l="l" t="t" r="r" b="b"/>
              <a:pathLst>
                <a:path w="551" h="561">
                  <a:moveTo>
                    <a:pt x="85" y="497"/>
                  </a:moveTo>
                  <a:cubicBezTo>
                    <a:pt x="79" y="528"/>
                    <a:pt x="76" y="534"/>
                    <a:pt x="20" y="534"/>
                  </a:cubicBezTo>
                  <a:cubicBezTo>
                    <a:pt x="8" y="534"/>
                    <a:pt x="0" y="534"/>
                    <a:pt x="0" y="551"/>
                  </a:cubicBezTo>
                  <a:cubicBezTo>
                    <a:pt x="0" y="560"/>
                    <a:pt x="7" y="560"/>
                    <a:pt x="20" y="560"/>
                  </a:cubicBezTo>
                  <a:lnTo>
                    <a:pt x="258" y="560"/>
                  </a:lnTo>
                  <a:cubicBezTo>
                    <a:pt x="408" y="560"/>
                    <a:pt x="550" y="387"/>
                    <a:pt x="550" y="209"/>
                  </a:cubicBezTo>
                  <a:cubicBezTo>
                    <a:pt x="550" y="91"/>
                    <a:pt x="488" y="0"/>
                    <a:pt x="380" y="0"/>
                  </a:cubicBezTo>
                  <a:lnTo>
                    <a:pt x="139" y="0"/>
                  </a:lnTo>
                  <a:cubicBezTo>
                    <a:pt x="126" y="0"/>
                    <a:pt x="117" y="0"/>
                    <a:pt x="117" y="15"/>
                  </a:cubicBezTo>
                  <a:cubicBezTo>
                    <a:pt x="117" y="26"/>
                    <a:pt x="124" y="26"/>
                    <a:pt x="139" y="26"/>
                  </a:cubicBezTo>
                  <a:cubicBezTo>
                    <a:pt x="147" y="26"/>
                    <a:pt x="160" y="26"/>
                    <a:pt x="170" y="28"/>
                  </a:cubicBezTo>
                  <a:cubicBezTo>
                    <a:pt x="181" y="28"/>
                    <a:pt x="184" y="32"/>
                    <a:pt x="184" y="41"/>
                  </a:cubicBezTo>
                  <a:cubicBezTo>
                    <a:pt x="184" y="43"/>
                    <a:pt x="184" y="47"/>
                    <a:pt x="181" y="56"/>
                  </a:cubicBezTo>
                  <a:lnTo>
                    <a:pt x="85" y="497"/>
                  </a:lnTo>
                  <a:close/>
                  <a:moveTo>
                    <a:pt x="242" y="56"/>
                  </a:moveTo>
                  <a:cubicBezTo>
                    <a:pt x="248" y="28"/>
                    <a:pt x="248" y="26"/>
                    <a:pt x="279" y="26"/>
                  </a:cubicBezTo>
                  <a:lnTo>
                    <a:pt x="358" y="26"/>
                  </a:lnTo>
                  <a:cubicBezTo>
                    <a:pt x="427" y="26"/>
                    <a:pt x="486" y="69"/>
                    <a:pt x="486" y="177"/>
                  </a:cubicBezTo>
                  <a:cubicBezTo>
                    <a:pt x="486" y="218"/>
                    <a:pt x="472" y="351"/>
                    <a:pt x="411" y="443"/>
                  </a:cubicBezTo>
                  <a:cubicBezTo>
                    <a:pt x="390" y="473"/>
                    <a:pt x="333" y="534"/>
                    <a:pt x="245" y="534"/>
                  </a:cubicBezTo>
                  <a:lnTo>
                    <a:pt x="163" y="534"/>
                  </a:lnTo>
                  <a:cubicBezTo>
                    <a:pt x="154" y="534"/>
                    <a:pt x="151" y="534"/>
                    <a:pt x="149" y="534"/>
                  </a:cubicBezTo>
                  <a:cubicBezTo>
                    <a:pt x="141" y="534"/>
                    <a:pt x="139" y="533"/>
                    <a:pt x="139" y="527"/>
                  </a:cubicBezTo>
                  <a:cubicBezTo>
                    <a:pt x="139" y="523"/>
                    <a:pt x="139" y="521"/>
                    <a:pt x="142" y="506"/>
                  </a:cubicBezTo>
                  <a:lnTo>
                    <a:pt x="242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7" name="CustomShape 25"/>
            <p:cNvSpPr/>
            <p:nvPr/>
          </p:nvSpPr>
          <p:spPr>
            <a:xfrm>
              <a:off x="2348280" y="1107720"/>
              <a:ext cx="102600" cy="183240"/>
            </a:xfrm>
            <a:custGeom>
              <a:avLst/>
              <a:gdLst/>
              <a:ahLst/>
              <a:rect l="l" t="t" r="r" b="b"/>
              <a:pathLst>
                <a:path w="292" h="516">
                  <a:moveTo>
                    <a:pt x="214" y="7"/>
                  </a:moveTo>
                  <a:cubicBezTo>
                    <a:pt x="214" y="0"/>
                    <a:pt x="208" y="0"/>
                    <a:pt x="204" y="0"/>
                  </a:cubicBezTo>
                  <a:cubicBezTo>
                    <a:pt x="197" y="0"/>
                    <a:pt x="196" y="3"/>
                    <a:pt x="194" y="13"/>
                  </a:cubicBezTo>
                  <a:lnTo>
                    <a:pt x="165" y="143"/>
                  </a:lnTo>
                  <a:cubicBezTo>
                    <a:pt x="76" y="149"/>
                    <a:pt x="0" y="222"/>
                    <a:pt x="0" y="297"/>
                  </a:cubicBezTo>
                  <a:cubicBezTo>
                    <a:pt x="0" y="363"/>
                    <a:pt x="52" y="402"/>
                    <a:pt x="108" y="405"/>
                  </a:cubicBezTo>
                  <a:cubicBezTo>
                    <a:pt x="104" y="422"/>
                    <a:pt x="101" y="441"/>
                    <a:pt x="96" y="459"/>
                  </a:cubicBezTo>
                  <a:cubicBezTo>
                    <a:pt x="90" y="486"/>
                    <a:pt x="87" y="508"/>
                    <a:pt x="87" y="508"/>
                  </a:cubicBezTo>
                  <a:cubicBezTo>
                    <a:pt x="87" y="515"/>
                    <a:pt x="93" y="515"/>
                    <a:pt x="95" y="515"/>
                  </a:cubicBezTo>
                  <a:cubicBezTo>
                    <a:pt x="101" y="515"/>
                    <a:pt x="101" y="513"/>
                    <a:pt x="104" y="503"/>
                  </a:cubicBezTo>
                  <a:lnTo>
                    <a:pt x="126" y="405"/>
                  </a:lnTo>
                  <a:cubicBezTo>
                    <a:pt x="212" y="402"/>
                    <a:pt x="291" y="329"/>
                    <a:pt x="291" y="251"/>
                  </a:cubicBezTo>
                  <a:cubicBezTo>
                    <a:pt x="291" y="189"/>
                    <a:pt x="245" y="147"/>
                    <a:pt x="183" y="145"/>
                  </a:cubicBezTo>
                  <a:lnTo>
                    <a:pt x="214" y="7"/>
                  </a:lnTo>
                  <a:close/>
                  <a:moveTo>
                    <a:pt x="111" y="389"/>
                  </a:moveTo>
                  <a:cubicBezTo>
                    <a:pt x="74" y="387"/>
                    <a:pt x="38" y="363"/>
                    <a:pt x="38" y="309"/>
                  </a:cubicBezTo>
                  <a:cubicBezTo>
                    <a:pt x="38" y="251"/>
                    <a:pt x="75" y="169"/>
                    <a:pt x="162" y="160"/>
                  </a:cubicBezTo>
                  <a:lnTo>
                    <a:pt x="111" y="389"/>
                  </a:lnTo>
                  <a:close/>
                  <a:moveTo>
                    <a:pt x="180" y="160"/>
                  </a:moveTo>
                  <a:cubicBezTo>
                    <a:pt x="218" y="162"/>
                    <a:pt x="255" y="186"/>
                    <a:pt x="255" y="242"/>
                  </a:cubicBezTo>
                  <a:cubicBezTo>
                    <a:pt x="255" y="303"/>
                    <a:pt x="210" y="381"/>
                    <a:pt x="129" y="389"/>
                  </a:cubicBezTo>
                  <a:lnTo>
                    <a:pt x="180" y="1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18" name="CustomShape 26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5277BDE5-7905-4971-9920-77CC0C747484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  <p:grpSp>
        <p:nvGrpSpPr>
          <p:cNvPr id="819" name="Group 27"/>
          <p:cNvGrpSpPr/>
          <p:nvPr/>
        </p:nvGrpSpPr>
        <p:grpSpPr>
          <a:xfrm>
            <a:off x="3816000" y="2160000"/>
            <a:ext cx="1599480" cy="554400"/>
            <a:chOff x="3816000" y="2160000"/>
            <a:chExt cx="1599480" cy="554400"/>
          </a:xfrm>
        </p:grpSpPr>
        <p:sp>
          <p:nvSpPr>
            <p:cNvPr id="820" name="Freeform 28"/>
            <p:cNvSpPr/>
            <p:nvPr/>
          </p:nvSpPr>
          <p:spPr>
            <a:xfrm>
              <a:off x="3816000" y="2163600"/>
              <a:ext cx="1599840" cy="544680"/>
            </a:xfrm>
            <a:custGeom>
              <a:avLst/>
              <a:gdLst/>
              <a:ahLst/>
              <a:rect l="0" t="0" r="r" b="b"/>
              <a:pathLst>
                <a:path w="4444" h="1513">
                  <a:moveTo>
                    <a:pt x="2221" y="1512"/>
                  </a:moveTo>
                  <a:lnTo>
                    <a:pt x="0" y="1512"/>
                  </a:lnTo>
                  <a:lnTo>
                    <a:pt x="0" y="0"/>
                  </a:lnTo>
                  <a:lnTo>
                    <a:pt x="4443" y="0"/>
                  </a:lnTo>
                  <a:lnTo>
                    <a:pt x="4443" y="1512"/>
                  </a:lnTo>
                  <a:lnTo>
                    <a:pt x="2221" y="1512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</p:sp>
        <p:sp>
          <p:nvSpPr>
            <p:cNvPr id="821" name="Freeform 29"/>
            <p:cNvSpPr/>
            <p:nvPr/>
          </p:nvSpPr>
          <p:spPr>
            <a:xfrm>
              <a:off x="3861720" y="2213280"/>
              <a:ext cx="14760" cy="175320"/>
            </a:xfrm>
            <a:custGeom>
              <a:avLst/>
              <a:gdLst/>
              <a:ahLst/>
              <a:rect l="0" t="0" r="r" b="b"/>
              <a:pathLst>
                <a:path w="41" h="487">
                  <a:moveTo>
                    <a:pt x="0" y="458"/>
                  </a:moveTo>
                  <a:cubicBezTo>
                    <a:pt x="0" y="470"/>
                    <a:pt x="0" y="486"/>
                    <a:pt x="20" y="486"/>
                  </a:cubicBezTo>
                  <a:cubicBezTo>
                    <a:pt x="40" y="486"/>
                    <a:pt x="40" y="470"/>
                    <a:pt x="40" y="458"/>
                  </a:cubicBezTo>
                  <a:lnTo>
                    <a:pt x="40" y="28"/>
                  </a:lnTo>
                  <a:cubicBezTo>
                    <a:pt x="40" y="15"/>
                    <a:pt x="40" y="0"/>
                    <a:pt x="20" y="0"/>
                  </a:cubicBezTo>
                  <a:cubicBezTo>
                    <a:pt x="0" y="0"/>
                    <a:pt x="0" y="15"/>
                    <a:pt x="0" y="28"/>
                  </a:cubicBezTo>
                  <a:lnTo>
                    <a:pt x="0" y="45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22" name="Freeform 30"/>
            <p:cNvSpPr/>
            <p:nvPr/>
          </p:nvSpPr>
          <p:spPr>
            <a:xfrm>
              <a:off x="3861720" y="2376360"/>
              <a:ext cx="14760" cy="175320"/>
            </a:xfrm>
            <a:custGeom>
              <a:avLst/>
              <a:gdLst/>
              <a:ahLst/>
              <a:rect l="0" t="0" r="r" b="b"/>
              <a:pathLst>
                <a:path w="41" h="487">
                  <a:moveTo>
                    <a:pt x="0" y="458"/>
                  </a:moveTo>
                  <a:cubicBezTo>
                    <a:pt x="0" y="470"/>
                    <a:pt x="0" y="486"/>
                    <a:pt x="20" y="486"/>
                  </a:cubicBezTo>
                  <a:cubicBezTo>
                    <a:pt x="40" y="486"/>
                    <a:pt x="40" y="470"/>
                    <a:pt x="40" y="458"/>
                  </a:cubicBezTo>
                  <a:lnTo>
                    <a:pt x="40" y="28"/>
                  </a:lnTo>
                  <a:cubicBezTo>
                    <a:pt x="40" y="15"/>
                    <a:pt x="40" y="0"/>
                    <a:pt x="20" y="0"/>
                  </a:cubicBezTo>
                  <a:cubicBezTo>
                    <a:pt x="0" y="0"/>
                    <a:pt x="0" y="15"/>
                    <a:pt x="0" y="28"/>
                  </a:cubicBezTo>
                  <a:lnTo>
                    <a:pt x="0" y="45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23" name="Freeform 31"/>
            <p:cNvSpPr/>
            <p:nvPr/>
          </p:nvSpPr>
          <p:spPr>
            <a:xfrm>
              <a:off x="3861720" y="2539440"/>
              <a:ext cx="14760" cy="175320"/>
            </a:xfrm>
            <a:custGeom>
              <a:avLst/>
              <a:gdLst/>
              <a:ahLst/>
              <a:rect l="0" t="0" r="r" b="b"/>
              <a:pathLst>
                <a:path w="41" h="487">
                  <a:moveTo>
                    <a:pt x="0" y="458"/>
                  </a:moveTo>
                  <a:cubicBezTo>
                    <a:pt x="0" y="470"/>
                    <a:pt x="0" y="486"/>
                    <a:pt x="20" y="486"/>
                  </a:cubicBezTo>
                  <a:cubicBezTo>
                    <a:pt x="40" y="486"/>
                    <a:pt x="40" y="470"/>
                    <a:pt x="40" y="458"/>
                  </a:cubicBezTo>
                  <a:lnTo>
                    <a:pt x="40" y="28"/>
                  </a:lnTo>
                  <a:cubicBezTo>
                    <a:pt x="40" y="15"/>
                    <a:pt x="40" y="0"/>
                    <a:pt x="20" y="0"/>
                  </a:cubicBezTo>
                  <a:cubicBezTo>
                    <a:pt x="0" y="0"/>
                    <a:pt x="0" y="15"/>
                    <a:pt x="0" y="28"/>
                  </a:cubicBezTo>
                  <a:lnTo>
                    <a:pt x="0" y="45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24" name="Freeform 32"/>
            <p:cNvSpPr/>
            <p:nvPr/>
          </p:nvSpPr>
          <p:spPr>
            <a:xfrm>
              <a:off x="3926520" y="2343960"/>
              <a:ext cx="257040" cy="197280"/>
            </a:xfrm>
            <a:custGeom>
              <a:avLst/>
              <a:gdLst/>
              <a:ahLst/>
              <a:rect l="0" t="0" r="r" b="b"/>
              <a:pathLst>
                <a:path w="714" h="548">
                  <a:moveTo>
                    <a:pt x="713" y="33"/>
                  </a:moveTo>
                  <a:cubicBezTo>
                    <a:pt x="713" y="0"/>
                    <a:pt x="645" y="4"/>
                    <a:pt x="620" y="4"/>
                  </a:cubicBezTo>
                  <a:lnTo>
                    <a:pt x="289" y="4"/>
                  </a:lnTo>
                  <a:cubicBezTo>
                    <a:pt x="243" y="4"/>
                    <a:pt x="165" y="26"/>
                    <a:pt x="151" y="68"/>
                  </a:cubicBezTo>
                  <a:cubicBezTo>
                    <a:pt x="153" y="72"/>
                    <a:pt x="156" y="73"/>
                    <a:pt x="161" y="73"/>
                  </a:cubicBezTo>
                  <a:cubicBezTo>
                    <a:pt x="180" y="73"/>
                    <a:pt x="207" y="59"/>
                    <a:pt x="219" y="47"/>
                  </a:cubicBezTo>
                  <a:cubicBezTo>
                    <a:pt x="245" y="47"/>
                    <a:pt x="273" y="46"/>
                    <a:pt x="299" y="46"/>
                  </a:cubicBezTo>
                  <a:lnTo>
                    <a:pt x="355" y="46"/>
                  </a:lnTo>
                  <a:cubicBezTo>
                    <a:pt x="355" y="46"/>
                    <a:pt x="350" y="59"/>
                    <a:pt x="350" y="61"/>
                  </a:cubicBezTo>
                  <a:cubicBezTo>
                    <a:pt x="316" y="199"/>
                    <a:pt x="265" y="317"/>
                    <a:pt x="225" y="391"/>
                  </a:cubicBezTo>
                  <a:cubicBezTo>
                    <a:pt x="221" y="401"/>
                    <a:pt x="173" y="495"/>
                    <a:pt x="161" y="504"/>
                  </a:cubicBezTo>
                  <a:cubicBezTo>
                    <a:pt x="122" y="504"/>
                    <a:pt x="93" y="485"/>
                    <a:pt x="77" y="456"/>
                  </a:cubicBezTo>
                  <a:cubicBezTo>
                    <a:pt x="74" y="452"/>
                    <a:pt x="74" y="449"/>
                    <a:pt x="68" y="449"/>
                  </a:cubicBezTo>
                  <a:cubicBezTo>
                    <a:pt x="48" y="449"/>
                    <a:pt x="0" y="473"/>
                    <a:pt x="0" y="485"/>
                  </a:cubicBezTo>
                  <a:cubicBezTo>
                    <a:pt x="0" y="487"/>
                    <a:pt x="0" y="488"/>
                    <a:pt x="2" y="491"/>
                  </a:cubicBezTo>
                  <a:cubicBezTo>
                    <a:pt x="18" y="527"/>
                    <a:pt x="58" y="547"/>
                    <a:pt x="100" y="547"/>
                  </a:cubicBezTo>
                  <a:cubicBezTo>
                    <a:pt x="146" y="547"/>
                    <a:pt x="197" y="517"/>
                    <a:pt x="225" y="491"/>
                  </a:cubicBezTo>
                  <a:cubicBezTo>
                    <a:pt x="253" y="461"/>
                    <a:pt x="310" y="337"/>
                    <a:pt x="334" y="293"/>
                  </a:cubicBezTo>
                  <a:lnTo>
                    <a:pt x="504" y="293"/>
                  </a:lnTo>
                  <a:cubicBezTo>
                    <a:pt x="502" y="293"/>
                    <a:pt x="502" y="295"/>
                    <a:pt x="502" y="295"/>
                  </a:cubicBezTo>
                  <a:cubicBezTo>
                    <a:pt x="502" y="298"/>
                    <a:pt x="508" y="300"/>
                    <a:pt x="510" y="300"/>
                  </a:cubicBezTo>
                  <a:cubicBezTo>
                    <a:pt x="530" y="300"/>
                    <a:pt x="580" y="279"/>
                    <a:pt x="580" y="255"/>
                  </a:cubicBezTo>
                  <a:cubicBezTo>
                    <a:pt x="580" y="250"/>
                    <a:pt x="573" y="250"/>
                    <a:pt x="564" y="250"/>
                  </a:cubicBezTo>
                  <a:lnTo>
                    <a:pt x="353" y="250"/>
                  </a:lnTo>
                  <a:cubicBezTo>
                    <a:pt x="376" y="183"/>
                    <a:pt x="406" y="116"/>
                    <a:pt x="420" y="46"/>
                  </a:cubicBezTo>
                  <a:lnTo>
                    <a:pt x="538" y="46"/>
                  </a:lnTo>
                  <a:cubicBezTo>
                    <a:pt x="560" y="46"/>
                    <a:pt x="620" y="43"/>
                    <a:pt x="636" y="59"/>
                  </a:cubicBezTo>
                  <a:cubicBezTo>
                    <a:pt x="637" y="65"/>
                    <a:pt x="636" y="72"/>
                    <a:pt x="637" y="75"/>
                  </a:cubicBezTo>
                  <a:cubicBezTo>
                    <a:pt x="639" y="76"/>
                    <a:pt x="641" y="76"/>
                    <a:pt x="645" y="76"/>
                  </a:cubicBezTo>
                  <a:cubicBezTo>
                    <a:pt x="665" y="76"/>
                    <a:pt x="713" y="54"/>
                    <a:pt x="713" y="33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25" name="Freeform 33"/>
            <p:cNvSpPr/>
            <p:nvPr/>
          </p:nvSpPr>
          <p:spPr>
            <a:xfrm>
              <a:off x="4209480" y="2327400"/>
              <a:ext cx="74160" cy="272160"/>
            </a:xfrm>
            <a:custGeom>
              <a:avLst/>
              <a:gdLst/>
              <a:ahLst/>
              <a:rect l="0" t="0" r="r" b="b"/>
              <a:pathLst>
                <a:path w="206" h="756">
                  <a:moveTo>
                    <a:pt x="205" y="748"/>
                  </a:moveTo>
                  <a:cubicBezTo>
                    <a:pt x="205" y="747"/>
                    <a:pt x="205" y="745"/>
                    <a:pt x="189" y="731"/>
                  </a:cubicBezTo>
                  <a:cubicBezTo>
                    <a:pt x="80" y="637"/>
                    <a:pt x="52" y="494"/>
                    <a:pt x="52" y="378"/>
                  </a:cubicBezTo>
                  <a:cubicBezTo>
                    <a:pt x="52" y="247"/>
                    <a:pt x="85" y="115"/>
                    <a:pt x="193" y="21"/>
                  </a:cubicBezTo>
                  <a:cubicBezTo>
                    <a:pt x="205" y="12"/>
                    <a:pt x="205" y="10"/>
                    <a:pt x="205" y="7"/>
                  </a:cubicBezTo>
                  <a:cubicBezTo>
                    <a:pt x="205" y="2"/>
                    <a:pt x="201" y="0"/>
                    <a:pt x="196" y="0"/>
                  </a:cubicBezTo>
                  <a:cubicBezTo>
                    <a:pt x="188" y="0"/>
                    <a:pt x="108" y="51"/>
                    <a:pt x="56" y="148"/>
                  </a:cubicBezTo>
                  <a:cubicBezTo>
                    <a:pt x="10" y="230"/>
                    <a:pt x="0" y="314"/>
                    <a:pt x="0" y="378"/>
                  </a:cubicBezTo>
                  <a:cubicBezTo>
                    <a:pt x="0" y="437"/>
                    <a:pt x="10" y="529"/>
                    <a:pt x="58" y="614"/>
                  </a:cubicBezTo>
                  <a:cubicBezTo>
                    <a:pt x="111" y="707"/>
                    <a:pt x="188" y="755"/>
                    <a:pt x="196" y="755"/>
                  </a:cubicBezTo>
                  <a:cubicBezTo>
                    <a:pt x="201" y="755"/>
                    <a:pt x="205" y="754"/>
                    <a:pt x="205" y="74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26" name="Freeform 34"/>
            <p:cNvSpPr/>
            <p:nvPr/>
          </p:nvSpPr>
          <p:spPr>
            <a:xfrm>
              <a:off x="4316400" y="2342880"/>
              <a:ext cx="165960" cy="244800"/>
            </a:xfrm>
            <a:custGeom>
              <a:avLst/>
              <a:gdLst/>
              <a:ahLst/>
              <a:rect l="0" t="0" r="r" b="b"/>
              <a:pathLst>
                <a:path w="461" h="680">
                  <a:moveTo>
                    <a:pt x="340" y="19"/>
                  </a:moveTo>
                  <a:cubicBezTo>
                    <a:pt x="340" y="17"/>
                    <a:pt x="345" y="8"/>
                    <a:pt x="345" y="7"/>
                  </a:cubicBezTo>
                  <a:cubicBezTo>
                    <a:pt x="345" y="7"/>
                    <a:pt x="345" y="0"/>
                    <a:pt x="332" y="0"/>
                  </a:cubicBezTo>
                  <a:cubicBezTo>
                    <a:pt x="324" y="0"/>
                    <a:pt x="323" y="2"/>
                    <a:pt x="321" y="15"/>
                  </a:cubicBezTo>
                  <a:lnTo>
                    <a:pt x="268" y="191"/>
                  </a:lnTo>
                  <a:cubicBezTo>
                    <a:pt x="130" y="194"/>
                    <a:pt x="0" y="293"/>
                    <a:pt x="0" y="397"/>
                  </a:cubicBezTo>
                  <a:cubicBezTo>
                    <a:pt x="0" y="469"/>
                    <a:pt x="61" y="529"/>
                    <a:pt x="169" y="534"/>
                  </a:cubicBezTo>
                  <a:cubicBezTo>
                    <a:pt x="161" y="558"/>
                    <a:pt x="156" y="582"/>
                    <a:pt x="149" y="604"/>
                  </a:cubicBezTo>
                  <a:cubicBezTo>
                    <a:pt x="138" y="640"/>
                    <a:pt x="130" y="669"/>
                    <a:pt x="130" y="671"/>
                  </a:cubicBezTo>
                  <a:cubicBezTo>
                    <a:pt x="130" y="679"/>
                    <a:pt x="135" y="679"/>
                    <a:pt x="140" y="679"/>
                  </a:cubicBezTo>
                  <a:cubicBezTo>
                    <a:pt x="143" y="679"/>
                    <a:pt x="146" y="679"/>
                    <a:pt x="149" y="676"/>
                  </a:cubicBezTo>
                  <a:cubicBezTo>
                    <a:pt x="149" y="675"/>
                    <a:pt x="156" y="657"/>
                    <a:pt x="157" y="647"/>
                  </a:cubicBezTo>
                  <a:lnTo>
                    <a:pt x="191" y="534"/>
                  </a:lnTo>
                  <a:cubicBezTo>
                    <a:pt x="332" y="530"/>
                    <a:pt x="460" y="427"/>
                    <a:pt x="460" y="326"/>
                  </a:cubicBezTo>
                  <a:cubicBezTo>
                    <a:pt x="460" y="266"/>
                    <a:pt x="414" y="198"/>
                    <a:pt x="291" y="191"/>
                  </a:cubicBezTo>
                  <a:lnTo>
                    <a:pt x="340" y="19"/>
                  </a:lnTo>
                  <a:moveTo>
                    <a:pt x="173" y="516"/>
                  </a:moveTo>
                  <a:cubicBezTo>
                    <a:pt x="119" y="515"/>
                    <a:pt x="58" y="489"/>
                    <a:pt x="58" y="412"/>
                  </a:cubicBezTo>
                  <a:cubicBezTo>
                    <a:pt x="58" y="322"/>
                    <a:pt x="133" y="216"/>
                    <a:pt x="263" y="206"/>
                  </a:cubicBezTo>
                  <a:lnTo>
                    <a:pt x="173" y="516"/>
                  </a:lnTo>
                  <a:moveTo>
                    <a:pt x="287" y="206"/>
                  </a:moveTo>
                  <a:cubicBezTo>
                    <a:pt x="353" y="209"/>
                    <a:pt x="404" y="244"/>
                    <a:pt x="404" y="311"/>
                  </a:cubicBezTo>
                  <a:cubicBezTo>
                    <a:pt x="404" y="400"/>
                    <a:pt x="329" y="508"/>
                    <a:pt x="196" y="516"/>
                  </a:cubicBezTo>
                  <a:lnTo>
                    <a:pt x="287" y="20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27" name="Freeform 35"/>
            <p:cNvSpPr/>
            <p:nvPr/>
          </p:nvSpPr>
          <p:spPr>
            <a:xfrm>
              <a:off x="4585320" y="2458080"/>
              <a:ext cx="193320" cy="12240"/>
            </a:xfrm>
            <a:custGeom>
              <a:avLst/>
              <a:gdLst/>
              <a:ahLst/>
              <a:rect l="0" t="0" r="r" b="b"/>
              <a:pathLst>
                <a:path w="537" h="34">
                  <a:moveTo>
                    <a:pt x="506" y="33"/>
                  </a:moveTo>
                  <a:cubicBezTo>
                    <a:pt x="520" y="33"/>
                    <a:pt x="536" y="33"/>
                    <a:pt x="536" y="15"/>
                  </a:cubicBezTo>
                  <a:cubicBezTo>
                    <a:pt x="536" y="0"/>
                    <a:pt x="520" y="0"/>
                    <a:pt x="506" y="0"/>
                  </a:cubicBezTo>
                  <a:lnTo>
                    <a:pt x="30" y="0"/>
                  </a:lnTo>
                  <a:cubicBezTo>
                    <a:pt x="16" y="0"/>
                    <a:pt x="0" y="0"/>
                    <a:pt x="0" y="15"/>
                  </a:cubicBezTo>
                  <a:cubicBezTo>
                    <a:pt x="0" y="33"/>
                    <a:pt x="16" y="33"/>
                    <a:pt x="30" y="33"/>
                  </a:cubicBezTo>
                  <a:lnTo>
                    <a:pt x="506" y="3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28" name="Freeform 36"/>
            <p:cNvSpPr/>
            <p:nvPr/>
          </p:nvSpPr>
          <p:spPr>
            <a:xfrm>
              <a:off x="4951800" y="2271240"/>
              <a:ext cx="84960" cy="43200"/>
            </a:xfrm>
            <a:custGeom>
              <a:avLst/>
              <a:gdLst/>
              <a:ahLst/>
              <a:rect l="0" t="0" r="r" b="b"/>
              <a:pathLst>
                <a:path w="236" h="120">
                  <a:moveTo>
                    <a:pt x="117" y="0"/>
                  </a:moveTo>
                  <a:lnTo>
                    <a:pt x="0" y="105"/>
                  </a:lnTo>
                  <a:lnTo>
                    <a:pt x="16" y="119"/>
                  </a:lnTo>
                  <a:lnTo>
                    <a:pt x="117" y="40"/>
                  </a:lnTo>
                  <a:lnTo>
                    <a:pt x="219" y="119"/>
                  </a:lnTo>
                  <a:lnTo>
                    <a:pt x="235" y="105"/>
                  </a:lnTo>
                  <a:lnTo>
                    <a:pt x="117" y="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29" name="Freeform 37"/>
            <p:cNvSpPr/>
            <p:nvPr/>
          </p:nvSpPr>
          <p:spPr>
            <a:xfrm>
              <a:off x="4889160" y="2342880"/>
              <a:ext cx="165960" cy="244800"/>
            </a:xfrm>
            <a:custGeom>
              <a:avLst/>
              <a:gdLst/>
              <a:ahLst/>
              <a:rect l="0" t="0" r="r" b="b"/>
              <a:pathLst>
                <a:path w="461" h="680">
                  <a:moveTo>
                    <a:pt x="340" y="19"/>
                  </a:moveTo>
                  <a:cubicBezTo>
                    <a:pt x="340" y="17"/>
                    <a:pt x="345" y="8"/>
                    <a:pt x="345" y="7"/>
                  </a:cubicBezTo>
                  <a:cubicBezTo>
                    <a:pt x="345" y="7"/>
                    <a:pt x="345" y="0"/>
                    <a:pt x="332" y="0"/>
                  </a:cubicBezTo>
                  <a:cubicBezTo>
                    <a:pt x="324" y="0"/>
                    <a:pt x="323" y="2"/>
                    <a:pt x="321" y="15"/>
                  </a:cubicBezTo>
                  <a:lnTo>
                    <a:pt x="268" y="191"/>
                  </a:lnTo>
                  <a:cubicBezTo>
                    <a:pt x="130" y="194"/>
                    <a:pt x="0" y="293"/>
                    <a:pt x="0" y="397"/>
                  </a:cubicBezTo>
                  <a:cubicBezTo>
                    <a:pt x="0" y="469"/>
                    <a:pt x="61" y="529"/>
                    <a:pt x="169" y="534"/>
                  </a:cubicBezTo>
                  <a:cubicBezTo>
                    <a:pt x="161" y="558"/>
                    <a:pt x="156" y="582"/>
                    <a:pt x="149" y="604"/>
                  </a:cubicBezTo>
                  <a:cubicBezTo>
                    <a:pt x="138" y="640"/>
                    <a:pt x="130" y="669"/>
                    <a:pt x="130" y="671"/>
                  </a:cubicBezTo>
                  <a:cubicBezTo>
                    <a:pt x="130" y="679"/>
                    <a:pt x="135" y="679"/>
                    <a:pt x="140" y="679"/>
                  </a:cubicBezTo>
                  <a:cubicBezTo>
                    <a:pt x="143" y="679"/>
                    <a:pt x="146" y="679"/>
                    <a:pt x="149" y="676"/>
                  </a:cubicBezTo>
                  <a:cubicBezTo>
                    <a:pt x="149" y="675"/>
                    <a:pt x="156" y="657"/>
                    <a:pt x="157" y="647"/>
                  </a:cubicBezTo>
                  <a:lnTo>
                    <a:pt x="191" y="534"/>
                  </a:lnTo>
                  <a:cubicBezTo>
                    <a:pt x="332" y="530"/>
                    <a:pt x="460" y="427"/>
                    <a:pt x="460" y="326"/>
                  </a:cubicBezTo>
                  <a:cubicBezTo>
                    <a:pt x="460" y="266"/>
                    <a:pt x="414" y="198"/>
                    <a:pt x="292" y="191"/>
                  </a:cubicBezTo>
                  <a:lnTo>
                    <a:pt x="340" y="19"/>
                  </a:lnTo>
                  <a:moveTo>
                    <a:pt x="173" y="516"/>
                  </a:moveTo>
                  <a:cubicBezTo>
                    <a:pt x="119" y="515"/>
                    <a:pt x="58" y="489"/>
                    <a:pt x="58" y="412"/>
                  </a:cubicBezTo>
                  <a:cubicBezTo>
                    <a:pt x="58" y="322"/>
                    <a:pt x="133" y="216"/>
                    <a:pt x="263" y="206"/>
                  </a:cubicBezTo>
                  <a:lnTo>
                    <a:pt x="173" y="516"/>
                  </a:lnTo>
                  <a:moveTo>
                    <a:pt x="287" y="206"/>
                  </a:moveTo>
                  <a:cubicBezTo>
                    <a:pt x="353" y="209"/>
                    <a:pt x="404" y="244"/>
                    <a:pt x="404" y="311"/>
                  </a:cubicBezTo>
                  <a:cubicBezTo>
                    <a:pt x="404" y="400"/>
                    <a:pt x="329" y="508"/>
                    <a:pt x="196" y="516"/>
                  </a:cubicBezTo>
                  <a:lnTo>
                    <a:pt x="287" y="20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30" name="Freeform 38"/>
            <p:cNvSpPr/>
            <p:nvPr/>
          </p:nvSpPr>
          <p:spPr>
            <a:xfrm>
              <a:off x="5079240" y="2327400"/>
              <a:ext cx="74160" cy="272160"/>
            </a:xfrm>
            <a:custGeom>
              <a:avLst/>
              <a:gdLst/>
              <a:ahLst/>
              <a:rect l="0" t="0" r="r" b="b"/>
              <a:pathLst>
                <a:path w="206" h="756">
                  <a:moveTo>
                    <a:pt x="205" y="378"/>
                  </a:moveTo>
                  <a:cubicBezTo>
                    <a:pt x="205" y="319"/>
                    <a:pt x="196" y="228"/>
                    <a:pt x="148" y="142"/>
                  </a:cubicBezTo>
                  <a:cubicBezTo>
                    <a:pt x="93" y="50"/>
                    <a:pt x="1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0"/>
                    <a:pt x="0" y="12"/>
                    <a:pt x="16" y="26"/>
                  </a:cubicBezTo>
                  <a:cubicBezTo>
                    <a:pt x="103" y="100"/>
                    <a:pt x="153" y="220"/>
                    <a:pt x="153" y="378"/>
                  </a:cubicBezTo>
                  <a:cubicBezTo>
                    <a:pt x="153" y="506"/>
                    <a:pt x="122" y="640"/>
                    <a:pt x="12" y="735"/>
                  </a:cubicBezTo>
                  <a:cubicBezTo>
                    <a:pt x="0" y="745"/>
                    <a:pt x="0" y="747"/>
                    <a:pt x="0" y="748"/>
                  </a:cubicBezTo>
                  <a:cubicBezTo>
                    <a:pt x="0" y="754"/>
                    <a:pt x="4" y="755"/>
                    <a:pt x="8" y="755"/>
                  </a:cubicBezTo>
                  <a:cubicBezTo>
                    <a:pt x="18" y="755"/>
                    <a:pt x="98" y="704"/>
                    <a:pt x="149" y="607"/>
                  </a:cubicBezTo>
                  <a:cubicBezTo>
                    <a:pt x="196" y="525"/>
                    <a:pt x="205" y="441"/>
                    <a:pt x="205" y="37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31" name="Freeform 39"/>
            <p:cNvSpPr/>
            <p:nvPr/>
          </p:nvSpPr>
          <p:spPr>
            <a:xfrm>
              <a:off x="5229720" y="2213280"/>
              <a:ext cx="14760" cy="175320"/>
            </a:xfrm>
            <a:custGeom>
              <a:avLst/>
              <a:gdLst/>
              <a:ahLst/>
              <a:rect l="0" t="0" r="r" b="b"/>
              <a:pathLst>
                <a:path w="41" h="487">
                  <a:moveTo>
                    <a:pt x="0" y="458"/>
                  </a:moveTo>
                  <a:cubicBezTo>
                    <a:pt x="0" y="470"/>
                    <a:pt x="0" y="486"/>
                    <a:pt x="20" y="486"/>
                  </a:cubicBezTo>
                  <a:cubicBezTo>
                    <a:pt x="40" y="486"/>
                    <a:pt x="40" y="470"/>
                    <a:pt x="40" y="458"/>
                  </a:cubicBezTo>
                  <a:lnTo>
                    <a:pt x="40" y="28"/>
                  </a:lnTo>
                  <a:cubicBezTo>
                    <a:pt x="40" y="15"/>
                    <a:pt x="40" y="0"/>
                    <a:pt x="20" y="0"/>
                  </a:cubicBezTo>
                  <a:cubicBezTo>
                    <a:pt x="0" y="0"/>
                    <a:pt x="0" y="15"/>
                    <a:pt x="0" y="28"/>
                  </a:cubicBezTo>
                  <a:lnTo>
                    <a:pt x="0" y="45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32" name="Freeform 40"/>
            <p:cNvSpPr/>
            <p:nvPr/>
          </p:nvSpPr>
          <p:spPr>
            <a:xfrm>
              <a:off x="5229720" y="2376360"/>
              <a:ext cx="14760" cy="175320"/>
            </a:xfrm>
            <a:custGeom>
              <a:avLst/>
              <a:gdLst/>
              <a:ahLst/>
              <a:rect l="0" t="0" r="r" b="b"/>
              <a:pathLst>
                <a:path w="41" h="487">
                  <a:moveTo>
                    <a:pt x="0" y="458"/>
                  </a:moveTo>
                  <a:cubicBezTo>
                    <a:pt x="0" y="470"/>
                    <a:pt x="0" y="486"/>
                    <a:pt x="20" y="486"/>
                  </a:cubicBezTo>
                  <a:cubicBezTo>
                    <a:pt x="40" y="486"/>
                    <a:pt x="40" y="470"/>
                    <a:pt x="40" y="458"/>
                  </a:cubicBezTo>
                  <a:lnTo>
                    <a:pt x="40" y="28"/>
                  </a:lnTo>
                  <a:cubicBezTo>
                    <a:pt x="40" y="15"/>
                    <a:pt x="40" y="0"/>
                    <a:pt x="20" y="0"/>
                  </a:cubicBezTo>
                  <a:cubicBezTo>
                    <a:pt x="0" y="0"/>
                    <a:pt x="0" y="15"/>
                    <a:pt x="0" y="28"/>
                  </a:cubicBezTo>
                  <a:lnTo>
                    <a:pt x="0" y="45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33" name="Freeform 41"/>
            <p:cNvSpPr/>
            <p:nvPr/>
          </p:nvSpPr>
          <p:spPr>
            <a:xfrm>
              <a:off x="5229720" y="2539440"/>
              <a:ext cx="14760" cy="175320"/>
            </a:xfrm>
            <a:custGeom>
              <a:avLst/>
              <a:gdLst/>
              <a:ahLst/>
              <a:rect l="0" t="0" r="r" b="b"/>
              <a:pathLst>
                <a:path w="41" h="487">
                  <a:moveTo>
                    <a:pt x="0" y="458"/>
                  </a:moveTo>
                  <a:cubicBezTo>
                    <a:pt x="0" y="470"/>
                    <a:pt x="0" y="486"/>
                    <a:pt x="20" y="486"/>
                  </a:cubicBezTo>
                  <a:cubicBezTo>
                    <a:pt x="40" y="486"/>
                    <a:pt x="40" y="470"/>
                    <a:pt x="40" y="458"/>
                  </a:cubicBezTo>
                  <a:lnTo>
                    <a:pt x="40" y="28"/>
                  </a:lnTo>
                  <a:cubicBezTo>
                    <a:pt x="40" y="15"/>
                    <a:pt x="40" y="0"/>
                    <a:pt x="20" y="0"/>
                  </a:cubicBezTo>
                  <a:cubicBezTo>
                    <a:pt x="0" y="0"/>
                    <a:pt x="0" y="15"/>
                    <a:pt x="0" y="28"/>
                  </a:cubicBezTo>
                  <a:lnTo>
                    <a:pt x="0" y="45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834" name="Freeform 42"/>
            <p:cNvSpPr/>
            <p:nvPr/>
          </p:nvSpPr>
          <p:spPr>
            <a:xfrm>
              <a:off x="5302800" y="2160000"/>
              <a:ext cx="98640" cy="127080"/>
            </a:xfrm>
            <a:custGeom>
              <a:avLst/>
              <a:gdLst/>
              <a:ahLst/>
              <a:rect l="0" t="0" r="r" b="b"/>
              <a:pathLst>
                <a:path w="274" h="353">
                  <a:moveTo>
                    <a:pt x="273" y="256"/>
                  </a:moveTo>
                  <a:lnTo>
                    <a:pt x="251" y="256"/>
                  </a:lnTo>
                  <a:cubicBezTo>
                    <a:pt x="249" y="268"/>
                    <a:pt x="243" y="299"/>
                    <a:pt x="235" y="304"/>
                  </a:cubicBezTo>
                  <a:cubicBezTo>
                    <a:pt x="231" y="307"/>
                    <a:pt x="183" y="307"/>
                    <a:pt x="175" y="307"/>
                  </a:cubicBezTo>
                  <a:lnTo>
                    <a:pt x="61" y="307"/>
                  </a:lnTo>
                  <a:cubicBezTo>
                    <a:pt x="125" y="257"/>
                    <a:pt x="148" y="244"/>
                    <a:pt x="185" y="218"/>
                  </a:cubicBezTo>
                  <a:cubicBezTo>
                    <a:pt x="231" y="187"/>
                    <a:pt x="273" y="155"/>
                    <a:pt x="273" y="103"/>
                  </a:cubicBezTo>
                  <a:cubicBezTo>
                    <a:pt x="273" y="40"/>
                    <a:pt x="207" y="0"/>
                    <a:pt x="127" y="0"/>
                  </a:cubicBezTo>
                  <a:cubicBezTo>
                    <a:pt x="52" y="0"/>
                    <a:pt x="0" y="47"/>
                    <a:pt x="0" y="94"/>
                  </a:cubicBezTo>
                  <a:cubicBezTo>
                    <a:pt x="0" y="122"/>
                    <a:pt x="26" y="126"/>
                    <a:pt x="32" y="126"/>
                  </a:cubicBezTo>
                  <a:cubicBezTo>
                    <a:pt x="48" y="126"/>
                    <a:pt x="66" y="115"/>
                    <a:pt x="66" y="96"/>
                  </a:cubicBezTo>
                  <a:cubicBezTo>
                    <a:pt x="66" y="87"/>
                    <a:pt x="61" y="69"/>
                    <a:pt x="30" y="69"/>
                  </a:cubicBezTo>
                  <a:cubicBezTo>
                    <a:pt x="48" y="31"/>
                    <a:pt x="90" y="19"/>
                    <a:pt x="119" y="19"/>
                  </a:cubicBezTo>
                  <a:cubicBezTo>
                    <a:pt x="181" y="19"/>
                    <a:pt x="213" y="60"/>
                    <a:pt x="213" y="103"/>
                  </a:cubicBezTo>
                  <a:cubicBezTo>
                    <a:pt x="213" y="149"/>
                    <a:pt x="175" y="185"/>
                    <a:pt x="156" y="206"/>
                  </a:cubicBezTo>
                  <a:lnTo>
                    <a:pt x="6" y="331"/>
                  </a:lnTo>
                  <a:cubicBezTo>
                    <a:pt x="0" y="336"/>
                    <a:pt x="0" y="338"/>
                    <a:pt x="0" y="352"/>
                  </a:cubicBezTo>
                  <a:lnTo>
                    <a:pt x="255" y="352"/>
                  </a:lnTo>
                  <a:lnTo>
                    <a:pt x="273" y="25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</p:grpSp>
      <p:pic>
        <p:nvPicPr>
          <p:cNvPr id="835" name="" descr=""/>
          <p:cNvPicPr/>
          <p:nvPr/>
        </p:nvPicPr>
        <p:blipFill>
          <a:blip r:embed="rId2"/>
          <a:stretch/>
        </p:blipFill>
        <p:spPr>
          <a:xfrm>
            <a:off x="5437440" y="0"/>
            <a:ext cx="3537360" cy="3047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5" dur="indefinite" restart="never" nodeType="tmRoot">
          <p:childTnLst>
            <p:seq>
              <p:cTn id="276" dur="indefinite" nodeType="mainSeq">
                <p:childTnLst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Experimental validation on MITHiC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837" name="Picture 2" descr=""/>
          <p:cNvPicPr/>
          <p:nvPr/>
        </p:nvPicPr>
        <p:blipFill>
          <a:blip r:embed="rId1"/>
          <a:stretch/>
        </p:blipFill>
        <p:spPr>
          <a:xfrm>
            <a:off x="2507040" y="882360"/>
            <a:ext cx="4621320" cy="4581360"/>
          </a:xfrm>
          <a:prstGeom prst="rect">
            <a:avLst/>
          </a:prstGeom>
          <a:ln>
            <a:noFill/>
          </a:ln>
        </p:spPr>
      </p:pic>
      <p:grpSp>
        <p:nvGrpSpPr>
          <p:cNvPr id="838" name="Group 2"/>
          <p:cNvGrpSpPr/>
          <p:nvPr/>
        </p:nvGrpSpPr>
        <p:grpSpPr>
          <a:xfrm>
            <a:off x="1197000" y="5326200"/>
            <a:ext cx="7406640" cy="1150560"/>
            <a:chOff x="1197000" y="5326200"/>
            <a:chExt cx="7406640" cy="1150560"/>
          </a:xfrm>
        </p:grpSpPr>
        <p:grpSp>
          <p:nvGrpSpPr>
            <p:cNvPr id="839" name="Group 3"/>
            <p:cNvGrpSpPr/>
            <p:nvPr/>
          </p:nvGrpSpPr>
          <p:grpSpPr>
            <a:xfrm>
              <a:off x="3735720" y="5828040"/>
              <a:ext cx="190800" cy="156240"/>
              <a:chOff x="3735720" y="5828040"/>
              <a:chExt cx="190800" cy="156240"/>
            </a:xfrm>
          </p:grpSpPr>
          <p:sp>
            <p:nvSpPr>
              <p:cNvPr id="840" name="CustomShape 4"/>
              <p:cNvSpPr/>
              <p:nvPr/>
            </p:nvSpPr>
            <p:spPr>
              <a:xfrm>
                <a:off x="3780360" y="5828040"/>
                <a:ext cx="131040" cy="156240"/>
              </a:xfrm>
              <a:prstGeom prst="ellipse">
                <a:avLst/>
              </a:prstGeom>
              <a:noFill/>
              <a:ln w="284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1" name="Line 5"/>
              <p:cNvSpPr/>
              <p:nvPr/>
            </p:nvSpPr>
            <p:spPr>
              <a:xfrm>
                <a:off x="3840480" y="5859360"/>
                <a:ext cx="360" cy="9072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2" name="Line 6"/>
              <p:cNvSpPr/>
              <p:nvPr/>
            </p:nvSpPr>
            <p:spPr>
              <a:xfrm>
                <a:off x="3735720" y="5910120"/>
                <a:ext cx="190800" cy="36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843" name="Line 7"/>
            <p:cNvSpPr/>
            <p:nvPr/>
          </p:nvSpPr>
          <p:spPr>
            <a:xfrm>
              <a:off x="1500120" y="5626080"/>
              <a:ext cx="118476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4" name="Line 8"/>
            <p:cNvSpPr/>
            <p:nvPr/>
          </p:nvSpPr>
          <p:spPr>
            <a:xfrm>
              <a:off x="1528920" y="6202440"/>
              <a:ext cx="118584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5" name="Line 9"/>
            <p:cNvSpPr/>
            <p:nvPr/>
          </p:nvSpPr>
          <p:spPr>
            <a:xfrm>
              <a:off x="5039280" y="6207120"/>
              <a:ext cx="114804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6" name="Line 10"/>
            <p:cNvSpPr/>
            <p:nvPr/>
          </p:nvSpPr>
          <p:spPr>
            <a:xfrm>
              <a:off x="5029920" y="5623200"/>
              <a:ext cx="114948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7" name="Line 11"/>
            <p:cNvSpPr/>
            <p:nvPr/>
          </p:nvSpPr>
          <p:spPr>
            <a:xfrm>
              <a:off x="6187320" y="6122880"/>
              <a:ext cx="1148040" cy="36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8" name="Line 12"/>
            <p:cNvSpPr/>
            <p:nvPr/>
          </p:nvSpPr>
          <p:spPr>
            <a:xfrm>
              <a:off x="6204960" y="5711760"/>
              <a:ext cx="1148040" cy="36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849" name="Group 13"/>
            <p:cNvGrpSpPr/>
            <p:nvPr/>
          </p:nvGrpSpPr>
          <p:grpSpPr>
            <a:xfrm>
              <a:off x="6127200" y="6119640"/>
              <a:ext cx="118800" cy="271440"/>
              <a:chOff x="6127200" y="6119640"/>
              <a:chExt cx="118800" cy="271440"/>
            </a:xfrm>
          </p:grpSpPr>
          <p:sp>
            <p:nvSpPr>
              <p:cNvPr id="850" name="Line 14"/>
              <p:cNvSpPr/>
              <p:nvPr/>
            </p:nvSpPr>
            <p:spPr>
              <a:xfrm>
                <a:off x="6190560" y="6126120"/>
                <a:ext cx="360" cy="2649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1" name="Line 15"/>
              <p:cNvSpPr/>
              <p:nvPr/>
            </p:nvSpPr>
            <p:spPr>
              <a:xfrm>
                <a:off x="6127200" y="6119640"/>
                <a:ext cx="11880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52" name="Group 16"/>
            <p:cNvGrpSpPr/>
            <p:nvPr/>
          </p:nvGrpSpPr>
          <p:grpSpPr>
            <a:xfrm>
              <a:off x="1476360" y="5326200"/>
              <a:ext cx="119160" cy="295560"/>
              <a:chOff x="1476360" y="5326200"/>
              <a:chExt cx="119160" cy="295560"/>
            </a:xfrm>
          </p:grpSpPr>
          <p:sp>
            <p:nvSpPr>
              <p:cNvPr id="853" name="Line 17"/>
              <p:cNvSpPr/>
              <p:nvPr/>
            </p:nvSpPr>
            <p:spPr>
              <a:xfrm>
                <a:off x="1533600" y="5326200"/>
                <a:ext cx="360" cy="29052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4" name="Line 18"/>
              <p:cNvSpPr/>
              <p:nvPr/>
            </p:nvSpPr>
            <p:spPr>
              <a:xfrm>
                <a:off x="1476360" y="5621400"/>
                <a:ext cx="11916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55" name="Group 19"/>
            <p:cNvGrpSpPr/>
            <p:nvPr/>
          </p:nvGrpSpPr>
          <p:grpSpPr>
            <a:xfrm>
              <a:off x="1462320" y="6203880"/>
              <a:ext cx="120600" cy="272880"/>
              <a:chOff x="1462320" y="6203880"/>
              <a:chExt cx="120600" cy="272880"/>
            </a:xfrm>
          </p:grpSpPr>
          <p:sp>
            <p:nvSpPr>
              <p:cNvPr id="856" name="Line 20"/>
              <p:cNvSpPr/>
              <p:nvPr/>
            </p:nvSpPr>
            <p:spPr>
              <a:xfrm>
                <a:off x="1525680" y="6210360"/>
                <a:ext cx="360" cy="26640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7" name="Line 21"/>
              <p:cNvSpPr/>
              <p:nvPr/>
            </p:nvSpPr>
            <p:spPr>
              <a:xfrm>
                <a:off x="1462320" y="6203880"/>
                <a:ext cx="12060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58" name="Group 22"/>
            <p:cNvGrpSpPr/>
            <p:nvPr/>
          </p:nvGrpSpPr>
          <p:grpSpPr>
            <a:xfrm>
              <a:off x="6125400" y="5419800"/>
              <a:ext cx="119160" cy="295560"/>
              <a:chOff x="6125400" y="5419800"/>
              <a:chExt cx="119160" cy="295560"/>
            </a:xfrm>
          </p:grpSpPr>
          <p:sp>
            <p:nvSpPr>
              <p:cNvPr id="859" name="Line 23"/>
              <p:cNvSpPr/>
              <p:nvPr/>
            </p:nvSpPr>
            <p:spPr>
              <a:xfrm>
                <a:off x="6181200" y="5419800"/>
                <a:ext cx="360" cy="29052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0" name="Line 24"/>
              <p:cNvSpPr/>
              <p:nvPr/>
            </p:nvSpPr>
            <p:spPr>
              <a:xfrm>
                <a:off x="6125400" y="5715000"/>
                <a:ext cx="11916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861" name="CustomShape 25"/>
            <p:cNvSpPr/>
            <p:nvPr/>
          </p:nvSpPr>
          <p:spPr>
            <a:xfrm>
              <a:off x="2702520" y="5531040"/>
              <a:ext cx="19800" cy="78156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2" name="CustomShape 26"/>
            <p:cNvSpPr/>
            <p:nvPr/>
          </p:nvSpPr>
          <p:spPr>
            <a:xfrm>
              <a:off x="7351560" y="5527800"/>
              <a:ext cx="18360" cy="78156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3" name="CustomShape 27"/>
            <p:cNvSpPr/>
            <p:nvPr/>
          </p:nvSpPr>
          <p:spPr>
            <a:xfrm>
              <a:off x="5031720" y="5515200"/>
              <a:ext cx="19800" cy="78156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4" name="Line 28"/>
            <p:cNvSpPr/>
            <p:nvPr/>
          </p:nvSpPr>
          <p:spPr>
            <a:xfrm>
              <a:off x="2706840" y="5627880"/>
              <a:ext cx="2327760" cy="57132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5" name="Line 29"/>
            <p:cNvSpPr/>
            <p:nvPr/>
          </p:nvSpPr>
          <p:spPr>
            <a:xfrm>
              <a:off x="7376760" y="5719680"/>
              <a:ext cx="1185840" cy="19224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6" name="Line 30"/>
            <p:cNvSpPr/>
            <p:nvPr/>
          </p:nvSpPr>
          <p:spPr>
            <a:xfrm flipV="1">
              <a:off x="2708640" y="5619960"/>
              <a:ext cx="2305440" cy="57600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7" name="Line 31"/>
            <p:cNvSpPr/>
            <p:nvPr/>
          </p:nvSpPr>
          <p:spPr>
            <a:xfrm flipV="1">
              <a:off x="7347960" y="5905440"/>
              <a:ext cx="1148040" cy="22068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8" name="Line 32"/>
            <p:cNvSpPr/>
            <p:nvPr/>
          </p:nvSpPr>
          <p:spPr>
            <a:xfrm>
              <a:off x="1197000" y="5910120"/>
              <a:ext cx="7405560" cy="36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9" name="CustomShape 33"/>
            <p:cNvSpPr/>
            <p:nvPr/>
          </p:nvSpPr>
          <p:spPr>
            <a:xfrm>
              <a:off x="8585280" y="5527800"/>
              <a:ext cx="18360" cy="78156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3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70" name="CustomShape 34"/>
          <p:cNvSpPr/>
          <p:nvPr/>
        </p:nvSpPr>
        <p:spPr>
          <a:xfrm>
            <a:off x="1229040" y="5645520"/>
            <a:ext cx="445320" cy="581760"/>
          </a:xfrm>
          <a:custGeom>
            <a:avLst/>
            <a:gdLst/>
            <a:ahLst/>
            <a:rect l="l" t="t" r="r" b="b"/>
            <a:pathLst>
              <a:path w="1241" h="1619">
                <a:moveTo>
                  <a:pt x="910" y="0"/>
                </a:moveTo>
                <a:cubicBezTo>
                  <a:pt x="0" y="340"/>
                  <a:pt x="1240" y="506"/>
                  <a:pt x="910" y="1042"/>
                </a:cubicBezTo>
                <a:lnTo>
                  <a:pt x="751" y="1438"/>
                </a:lnTo>
                <a:lnTo>
                  <a:pt x="910" y="1618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1" name="CustomShape 35"/>
          <p:cNvSpPr/>
          <p:nvPr/>
        </p:nvSpPr>
        <p:spPr>
          <a:xfrm>
            <a:off x="1163880" y="5645520"/>
            <a:ext cx="445320" cy="581760"/>
          </a:xfrm>
          <a:custGeom>
            <a:avLst/>
            <a:gdLst/>
            <a:ahLst/>
            <a:rect l="l" t="t" r="r" b="b"/>
            <a:pathLst>
              <a:path w="1241" h="1617">
                <a:moveTo>
                  <a:pt x="910" y="0"/>
                </a:moveTo>
                <a:cubicBezTo>
                  <a:pt x="0" y="339"/>
                  <a:pt x="1240" y="505"/>
                  <a:pt x="910" y="1041"/>
                </a:cubicBezTo>
                <a:lnTo>
                  <a:pt x="750" y="1437"/>
                </a:lnTo>
                <a:lnTo>
                  <a:pt x="910" y="1616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2" name="CustomShape 36"/>
          <p:cNvSpPr/>
          <p:nvPr/>
        </p:nvSpPr>
        <p:spPr>
          <a:xfrm>
            <a:off x="1098720" y="5646960"/>
            <a:ext cx="445320" cy="581760"/>
          </a:xfrm>
          <a:custGeom>
            <a:avLst/>
            <a:gdLst/>
            <a:ahLst/>
            <a:rect l="l" t="t" r="r" b="b"/>
            <a:pathLst>
              <a:path w="1241" h="1617">
                <a:moveTo>
                  <a:pt x="910" y="0"/>
                </a:moveTo>
                <a:cubicBezTo>
                  <a:pt x="0" y="339"/>
                  <a:pt x="1240" y="505"/>
                  <a:pt x="910" y="1041"/>
                </a:cubicBezTo>
                <a:lnTo>
                  <a:pt x="750" y="1437"/>
                </a:lnTo>
                <a:lnTo>
                  <a:pt x="910" y="1616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3" name="CustomShape 37"/>
          <p:cNvSpPr/>
          <p:nvPr/>
        </p:nvSpPr>
        <p:spPr>
          <a:xfrm>
            <a:off x="1271880" y="5646960"/>
            <a:ext cx="445320" cy="581760"/>
          </a:xfrm>
          <a:custGeom>
            <a:avLst/>
            <a:gdLst/>
            <a:ahLst/>
            <a:rect l="l" t="t" r="r" b="b"/>
            <a:pathLst>
              <a:path w="1240" h="1617">
                <a:moveTo>
                  <a:pt x="329" y="0"/>
                </a:moveTo>
                <a:cubicBezTo>
                  <a:pt x="1239" y="339"/>
                  <a:pt x="0" y="505"/>
                  <a:pt x="329" y="1042"/>
                </a:cubicBezTo>
                <a:lnTo>
                  <a:pt x="489" y="1437"/>
                </a:lnTo>
                <a:lnTo>
                  <a:pt x="328" y="1616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4" name="CustomShape 38"/>
          <p:cNvSpPr/>
          <p:nvPr/>
        </p:nvSpPr>
        <p:spPr>
          <a:xfrm>
            <a:off x="1205280" y="5646960"/>
            <a:ext cx="445320" cy="581760"/>
          </a:xfrm>
          <a:custGeom>
            <a:avLst/>
            <a:gdLst/>
            <a:ahLst/>
            <a:rect l="l" t="t" r="r" b="b"/>
            <a:pathLst>
              <a:path w="1240" h="1617">
                <a:moveTo>
                  <a:pt x="330" y="0"/>
                </a:moveTo>
                <a:cubicBezTo>
                  <a:pt x="1239" y="339"/>
                  <a:pt x="0" y="505"/>
                  <a:pt x="330" y="1042"/>
                </a:cubicBezTo>
                <a:lnTo>
                  <a:pt x="490" y="1437"/>
                </a:lnTo>
                <a:lnTo>
                  <a:pt x="329" y="1616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5" name="CustomShape 39"/>
          <p:cNvSpPr/>
          <p:nvPr/>
        </p:nvSpPr>
        <p:spPr>
          <a:xfrm>
            <a:off x="1454400" y="5634360"/>
            <a:ext cx="362880" cy="570600"/>
          </a:xfrm>
          <a:custGeom>
            <a:avLst/>
            <a:gdLst/>
            <a:ahLst/>
            <a:rect l="l" t="t" r="r" b="b"/>
            <a:pathLst>
              <a:path w="1010" h="1587">
                <a:moveTo>
                  <a:pt x="508" y="1586"/>
                </a:moveTo>
                <a:cubicBezTo>
                  <a:pt x="197" y="1464"/>
                  <a:pt x="799" y="1372"/>
                  <a:pt x="610" y="1274"/>
                </a:cubicBezTo>
                <a:cubicBezTo>
                  <a:pt x="366" y="1146"/>
                  <a:pt x="90" y="1006"/>
                  <a:pt x="455" y="957"/>
                </a:cubicBezTo>
                <a:cubicBezTo>
                  <a:pt x="1009" y="885"/>
                  <a:pt x="25" y="718"/>
                  <a:pt x="367" y="638"/>
                </a:cubicBezTo>
                <a:cubicBezTo>
                  <a:pt x="863" y="520"/>
                  <a:pt x="0" y="414"/>
                  <a:pt x="376" y="306"/>
                </a:cubicBezTo>
                <a:lnTo>
                  <a:pt x="651" y="232"/>
                </a:lnTo>
                <a:lnTo>
                  <a:pt x="487" y="106"/>
                </a:lnTo>
                <a:lnTo>
                  <a:pt x="219" y="0"/>
                </a:lnTo>
              </a:path>
            </a:pathLst>
          </a:custGeom>
          <a:noFill/>
          <a:ln w="1908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76" name="Picture 41" descr=""/>
          <p:cNvPicPr/>
          <p:nvPr/>
        </p:nvPicPr>
        <p:blipFill>
          <a:blip r:embed="rId2"/>
          <a:stretch/>
        </p:blipFill>
        <p:spPr>
          <a:xfrm>
            <a:off x="6184440" y="-3240"/>
            <a:ext cx="2828880" cy="902520"/>
          </a:xfrm>
          <a:prstGeom prst="rect">
            <a:avLst/>
          </a:prstGeom>
          <a:ln>
            <a:noFill/>
          </a:ln>
        </p:spPr>
      </p:pic>
      <p:sp>
        <p:nvSpPr>
          <p:cNvPr id="877" name="CustomShape 40"/>
          <p:cNvSpPr/>
          <p:nvPr/>
        </p:nvSpPr>
        <p:spPr>
          <a:xfrm>
            <a:off x="1533960" y="2376000"/>
            <a:ext cx="1995120" cy="2951280"/>
          </a:xfrm>
          <a:custGeom>
            <a:avLst/>
            <a:gdLst/>
            <a:ahLst/>
            <a:rect l="l" t="t" r="r" b="b"/>
            <a:pathLst>
              <a:path w="5541" h="8201">
                <a:moveTo>
                  <a:pt x="5540" y="0"/>
                </a:moveTo>
                <a:lnTo>
                  <a:pt x="0" y="82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CustomShape 41"/>
          <p:cNvSpPr/>
          <p:nvPr/>
        </p:nvSpPr>
        <p:spPr>
          <a:xfrm>
            <a:off x="1370160" y="3023640"/>
            <a:ext cx="2590560" cy="2621160"/>
          </a:xfrm>
          <a:custGeom>
            <a:avLst/>
            <a:gdLst/>
            <a:ahLst/>
            <a:rect l="l" t="t" r="r" b="b"/>
            <a:pathLst>
              <a:path w="7197" h="7287">
                <a:moveTo>
                  <a:pt x="7196" y="0"/>
                </a:moveTo>
                <a:lnTo>
                  <a:pt x="0" y="7286"/>
                </a:lnTo>
              </a:path>
            </a:pathLst>
          </a:custGeom>
          <a:noFill/>
          <a:ln w="29160">
            <a:solidFill>
              <a:srgbClr val="0000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9" name="CustomShape 42"/>
          <p:cNvSpPr/>
          <p:nvPr/>
        </p:nvSpPr>
        <p:spPr>
          <a:xfrm>
            <a:off x="1656000" y="3599640"/>
            <a:ext cx="3600360" cy="2046600"/>
          </a:xfrm>
          <a:custGeom>
            <a:avLst/>
            <a:gdLst/>
            <a:ahLst/>
            <a:rect l="l" t="t" r="r" b="b"/>
            <a:pathLst>
              <a:path w="10001" h="5687">
                <a:moveTo>
                  <a:pt x="10000" y="0"/>
                </a:moveTo>
                <a:lnTo>
                  <a:pt x="0" y="5686"/>
                </a:lnTo>
              </a:path>
            </a:pathLst>
          </a:custGeom>
          <a:noFill/>
          <a:ln w="29160">
            <a:solidFill>
              <a:srgbClr val="0000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0" name="CustomShape 43"/>
          <p:cNvSpPr/>
          <p:nvPr/>
        </p:nvSpPr>
        <p:spPr>
          <a:xfrm>
            <a:off x="3840840" y="1944360"/>
            <a:ext cx="2639880" cy="3914640"/>
          </a:xfrm>
          <a:custGeom>
            <a:avLst/>
            <a:gdLst/>
            <a:ahLst/>
            <a:rect l="l" t="t" r="r" b="b"/>
            <a:pathLst>
              <a:path w="7332" h="10880">
                <a:moveTo>
                  <a:pt x="7331" y="0"/>
                </a:moveTo>
                <a:lnTo>
                  <a:pt x="0" y="10879"/>
                </a:lnTo>
              </a:path>
            </a:pathLst>
          </a:custGeom>
          <a:noFill/>
          <a:ln w="29160">
            <a:solidFill>
              <a:srgbClr val="0000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1" name="CustomShape 44"/>
          <p:cNvSpPr/>
          <p:nvPr/>
        </p:nvSpPr>
        <p:spPr>
          <a:xfrm>
            <a:off x="6181200" y="1584000"/>
            <a:ext cx="515160" cy="4038480"/>
          </a:xfrm>
          <a:custGeom>
            <a:avLst/>
            <a:gdLst/>
            <a:ahLst/>
            <a:rect l="l" t="t" r="r" b="b"/>
            <a:pathLst>
              <a:path w="1433" h="11223">
                <a:moveTo>
                  <a:pt x="1432" y="0"/>
                </a:moveTo>
                <a:lnTo>
                  <a:pt x="0" y="11222"/>
                </a:lnTo>
              </a:path>
            </a:pathLst>
          </a:custGeom>
          <a:noFill/>
          <a:ln w="29160">
            <a:solidFill>
              <a:srgbClr val="0000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2" name="CustomShape 45"/>
          <p:cNvSpPr/>
          <p:nvPr/>
        </p:nvSpPr>
        <p:spPr>
          <a:xfrm>
            <a:off x="-36360" y="1152360"/>
            <a:ext cx="2626920" cy="161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MITHiC : 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LAM high-contrast testbed for groundbased imaging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883" name="CustomShape 46"/>
          <p:cNvSpPr/>
          <p:nvPr/>
        </p:nvSpPr>
        <p:spPr>
          <a:xfrm>
            <a:off x="5976360" y="1152360"/>
            <a:ext cx="2628720" cy="4678200"/>
          </a:xfrm>
          <a:custGeom>
            <a:avLst/>
            <a:gdLst/>
            <a:ahLst/>
            <a:rect l="l" t="t" r="r" b="b"/>
            <a:pathLst>
              <a:path w="7301" h="13001">
                <a:moveTo>
                  <a:pt x="0" y="0"/>
                </a:moveTo>
                <a:cubicBezTo>
                  <a:pt x="6944" y="2000"/>
                  <a:pt x="7300" y="12200"/>
                  <a:pt x="7300" y="12200"/>
                </a:cubicBezTo>
                <a:lnTo>
                  <a:pt x="7211" y="12400"/>
                </a:lnTo>
                <a:lnTo>
                  <a:pt x="7211" y="130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4" name="CustomShape 47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C86F574A-C0EA-4A58-B067-763795AD99CC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283" dur="indefinite" restart="never" nodeType="tmRoot">
          <p:childTnLst>
            <p:seq>
              <p:cTn id="284" dur="indefinite" nodeType="mainSeq">
                <p:childTnLst>
                  <p:par>
                    <p:cTn id="285" nodeType="clickEffect" fill="hold">
                      <p:stCondLst>
                        <p:cond delay="indefinite"/>
                      </p:stCondLst>
                      <p:childTnLst>
                        <p:par>
                          <p:cTn id="28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nodeType="clickEffect" fill="hold">
                      <p:stCondLst>
                        <p:cond delay="indefinite"/>
                      </p:stCondLst>
                      <p:childTnLst>
                        <p:par>
                          <p:cTn id="29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nodeType="clickEffect" fill="hold">
                      <p:stCondLst>
                        <p:cond delay="indefinite"/>
                      </p:stCondLst>
                      <p:childTnLst>
                        <p:par>
                          <p:cTn id="2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nodeType="clickEffect" fill="hold">
                      <p:stCondLst>
                        <p:cond delay="indefinite"/>
                      </p:stCondLst>
                      <p:childTnLst>
                        <p:par>
                          <p:cTn id="29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nodeType="clickEffect" fill="hold">
                      <p:stCondLst>
                        <p:cond delay="indefinite"/>
                      </p:stCondLst>
                      <p:childTnLst>
                        <p:par>
                          <p:cTn id="30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nodeType="clickEffect" fill="hold">
                      <p:stCondLst>
                        <p:cond delay="indefinite"/>
                      </p:stCondLst>
                      <p:childTnLst>
                        <p:par>
                          <p:cTn id="3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MITHiC images structure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886" name="Picture 2" descr=""/>
          <p:cNvPicPr/>
          <p:nvPr/>
        </p:nvPicPr>
        <p:blipFill>
          <a:blip r:embed="rId1"/>
          <a:stretch/>
        </p:blipFill>
        <p:spPr>
          <a:xfrm rot="5400000">
            <a:off x="4575600" y="1973160"/>
            <a:ext cx="2435400" cy="2417400"/>
          </a:xfrm>
          <a:prstGeom prst="rect">
            <a:avLst/>
          </a:prstGeom>
          <a:ln>
            <a:noFill/>
          </a:ln>
        </p:spPr>
      </p:pic>
      <p:pic>
        <p:nvPicPr>
          <p:cNvPr id="887" name="Picture 3" descr=""/>
          <p:cNvPicPr/>
          <p:nvPr/>
        </p:nvPicPr>
        <p:blipFill>
          <a:blip r:embed="rId2"/>
          <a:stretch/>
        </p:blipFill>
        <p:spPr>
          <a:xfrm>
            <a:off x="2041920" y="1974240"/>
            <a:ext cx="2417400" cy="2416320"/>
          </a:xfrm>
          <a:prstGeom prst="rect">
            <a:avLst/>
          </a:prstGeom>
          <a:ln>
            <a:noFill/>
          </a:ln>
        </p:spPr>
      </p:pic>
      <p:sp>
        <p:nvSpPr>
          <p:cNvPr id="888" name="CustomShape 2"/>
          <p:cNvSpPr/>
          <p:nvPr/>
        </p:nvSpPr>
        <p:spPr>
          <a:xfrm>
            <a:off x="1856160" y="4391640"/>
            <a:ext cx="519912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Image SPHERE/IRDIS      Image MITHiC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889" name="CustomShape 3"/>
          <p:cNvSpPr/>
          <p:nvPr/>
        </p:nvSpPr>
        <p:spPr>
          <a:xfrm>
            <a:off x="-108000" y="2447280"/>
            <a:ext cx="205236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λ </a:t>
            </a: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= 1600 nm</a:t>
            </a:r>
            <a:endParaRPr b="0" lang="fr-FR" sz="1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ALC</a:t>
            </a:r>
            <a:endParaRPr b="0" lang="fr-FR" sz="1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50 nm NCPA (λ/30)</a:t>
            </a:r>
            <a:endParaRPr b="0" lang="fr-FR" sz="16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SAXO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890" name="CustomShape 4"/>
          <p:cNvSpPr/>
          <p:nvPr/>
        </p:nvSpPr>
        <p:spPr>
          <a:xfrm>
            <a:off x="7092720" y="2412360"/>
            <a:ext cx="1968120" cy="201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λ </a:t>
            </a: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= 677 nm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corono R&amp;R 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20 nm NCPA (λ/30)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Phase screens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ghosts 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891" name="CustomShape 5"/>
          <p:cNvSpPr/>
          <p:nvPr/>
        </p:nvSpPr>
        <p:spPr>
          <a:xfrm>
            <a:off x="1872000" y="2878920"/>
            <a:ext cx="1368000" cy="288000"/>
          </a:xfrm>
          <a:custGeom>
            <a:avLst/>
            <a:gdLst/>
            <a:ahLst/>
            <a:rect l="l" t="t" r="r" b="b"/>
            <a:pathLst>
              <a:path w="3801" h="801">
                <a:moveTo>
                  <a:pt x="0" y="0"/>
                </a:moveTo>
                <a:lnTo>
                  <a:pt x="3800" y="8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2" name="CustomShape 6"/>
          <p:cNvSpPr/>
          <p:nvPr/>
        </p:nvSpPr>
        <p:spPr>
          <a:xfrm>
            <a:off x="1872000" y="3094920"/>
            <a:ext cx="1223280" cy="359640"/>
          </a:xfrm>
          <a:custGeom>
            <a:avLst/>
            <a:gdLst/>
            <a:ahLst/>
            <a:rect l="l" t="t" r="r" b="b"/>
            <a:pathLst>
              <a:path w="3401" h="1001">
                <a:moveTo>
                  <a:pt x="0" y="0"/>
                </a:moveTo>
                <a:lnTo>
                  <a:pt x="3400" y="10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3" name="CustomShape 7"/>
          <p:cNvSpPr/>
          <p:nvPr/>
        </p:nvSpPr>
        <p:spPr>
          <a:xfrm>
            <a:off x="1862640" y="3378960"/>
            <a:ext cx="1377360" cy="651600"/>
          </a:xfrm>
          <a:custGeom>
            <a:avLst/>
            <a:gdLst/>
            <a:ahLst/>
            <a:rect l="l" t="t" r="r" b="b"/>
            <a:pathLst>
              <a:path w="3827" h="1814">
                <a:moveTo>
                  <a:pt x="0" y="0"/>
                </a:moveTo>
                <a:lnTo>
                  <a:pt x="3826" y="1813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4" name="CustomShape 8"/>
          <p:cNvSpPr/>
          <p:nvPr/>
        </p:nvSpPr>
        <p:spPr>
          <a:xfrm>
            <a:off x="5833440" y="2878920"/>
            <a:ext cx="1296360" cy="288000"/>
          </a:xfrm>
          <a:custGeom>
            <a:avLst/>
            <a:gdLst/>
            <a:ahLst/>
            <a:rect l="l" t="t" r="r" b="b"/>
            <a:pathLst>
              <a:path w="3601" h="801">
                <a:moveTo>
                  <a:pt x="3600" y="0"/>
                </a:moveTo>
                <a:lnTo>
                  <a:pt x="0" y="8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5" name="CustomShape 9"/>
          <p:cNvSpPr/>
          <p:nvPr/>
        </p:nvSpPr>
        <p:spPr>
          <a:xfrm>
            <a:off x="5976360" y="3168000"/>
            <a:ext cx="1152000" cy="430920"/>
          </a:xfrm>
          <a:custGeom>
            <a:avLst/>
            <a:gdLst/>
            <a:ahLst/>
            <a:rect l="l" t="t" r="r" b="b"/>
            <a:pathLst>
              <a:path w="3201" h="1201">
                <a:moveTo>
                  <a:pt x="3200" y="0"/>
                </a:moveTo>
                <a:lnTo>
                  <a:pt x="0" y="12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CustomShape 10"/>
          <p:cNvSpPr/>
          <p:nvPr/>
        </p:nvSpPr>
        <p:spPr>
          <a:xfrm>
            <a:off x="6409800" y="3409200"/>
            <a:ext cx="693000" cy="405720"/>
          </a:xfrm>
          <a:custGeom>
            <a:avLst/>
            <a:gdLst/>
            <a:ahLst/>
            <a:rect l="l" t="t" r="r" b="b"/>
            <a:pathLst>
              <a:path w="1928" h="1127">
                <a:moveTo>
                  <a:pt x="1927" y="0"/>
                </a:moveTo>
                <a:lnTo>
                  <a:pt x="0" y="1126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7" name="CustomShape 11"/>
          <p:cNvSpPr/>
          <p:nvPr/>
        </p:nvSpPr>
        <p:spPr>
          <a:xfrm>
            <a:off x="5760360" y="4102560"/>
            <a:ext cx="1368000" cy="143640"/>
          </a:xfrm>
          <a:custGeom>
            <a:avLst/>
            <a:gdLst/>
            <a:ahLst/>
            <a:rect l="l" t="t" r="r" b="b"/>
            <a:pathLst>
              <a:path w="3801" h="401">
                <a:moveTo>
                  <a:pt x="3800" y="0"/>
                </a:moveTo>
                <a:lnTo>
                  <a:pt x="0" y="4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8" name="CustomShape 12"/>
          <p:cNvSpPr/>
          <p:nvPr/>
        </p:nvSpPr>
        <p:spPr>
          <a:xfrm>
            <a:off x="5328720" y="3526560"/>
            <a:ext cx="1800000" cy="575280"/>
          </a:xfrm>
          <a:custGeom>
            <a:avLst/>
            <a:gdLst/>
            <a:ahLst/>
            <a:rect l="l" t="t" r="r" b="b"/>
            <a:pathLst>
              <a:path w="5001" h="1601">
                <a:moveTo>
                  <a:pt x="5000" y="160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9" name="CustomShape 13"/>
          <p:cNvSpPr/>
          <p:nvPr/>
        </p:nvSpPr>
        <p:spPr>
          <a:xfrm>
            <a:off x="432000" y="5110560"/>
            <a:ext cx="75538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MITHiC images represent SPHERE data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900" name="CustomShape 14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D7F411A9-5EB6-4312-8520-9A183330E78A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309" dur="indefinite" restart="never" nodeType="tmRoot">
          <p:childTnLst>
            <p:seq>
              <p:cTn id="310" dur="indefinite" nodeType="mainSeq">
                <p:childTnLst>
                  <p:par>
                    <p:cTn id="311" nodeType="clickEffect" fill="hold">
                      <p:stCondLst>
                        <p:cond delay="indefinite"/>
                      </p:stCondLst>
                      <p:childTnLst>
                        <p:par>
                          <p:cTn id="31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nodeType="clickEffect" fill="hold">
                      <p:stCondLst>
                        <p:cond delay="indefinite"/>
                      </p:stCondLst>
                      <p:childTnLst>
                        <p:par>
                          <p:cTn id="31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nodeType="clickEffect" fill="hold">
                      <p:stCondLst>
                        <p:cond delay="indefinite"/>
                      </p:stCondLst>
                      <p:childTnLst>
                        <p:par>
                          <p:cTn id="3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nodeType="clickEffect" fill="hold">
                      <p:stCondLst>
                        <p:cond delay="indefinite"/>
                      </p:stCondLst>
                      <p:childTnLst>
                        <p:par>
                          <p:cTn id="33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nodeType="clickEffect" fill="hold">
                      <p:stCondLst>
                        <p:cond delay="indefinite"/>
                      </p:stCondLst>
                      <p:childTnLst>
                        <p:par>
                          <p:cTn id="34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nodeType="clickEffect" fill="hold">
                      <p:stCondLst>
                        <p:cond delay="indefinite"/>
                      </p:stCondLst>
                      <p:childTnLst>
                        <p:par>
                          <p:cTn id="35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Static aberrations retrieval</a:t>
            </a:r>
            <a:endParaRPr b="0" lang="fr-FR" sz="2400" spc="-1" strike="noStrike">
              <a:latin typeface="Arial"/>
            </a:endParaRPr>
          </a:p>
        </p:txBody>
      </p:sp>
      <p:grpSp>
        <p:nvGrpSpPr>
          <p:cNvPr id="902" name="Group 2"/>
          <p:cNvGrpSpPr/>
          <p:nvPr/>
        </p:nvGrpSpPr>
        <p:grpSpPr>
          <a:xfrm>
            <a:off x="441360" y="3994560"/>
            <a:ext cx="8130960" cy="1654920"/>
            <a:chOff x="441360" y="3994560"/>
            <a:chExt cx="8130960" cy="1654920"/>
          </a:xfrm>
        </p:grpSpPr>
        <p:grpSp>
          <p:nvGrpSpPr>
            <p:cNvPr id="903" name="Group 3"/>
            <p:cNvGrpSpPr/>
            <p:nvPr/>
          </p:nvGrpSpPr>
          <p:grpSpPr>
            <a:xfrm>
              <a:off x="3227760" y="4715280"/>
              <a:ext cx="209520" cy="226080"/>
              <a:chOff x="3227760" y="4715280"/>
              <a:chExt cx="209520" cy="226080"/>
            </a:xfrm>
          </p:grpSpPr>
          <p:sp>
            <p:nvSpPr>
              <p:cNvPr id="904" name="CustomShape 4"/>
              <p:cNvSpPr/>
              <p:nvPr/>
            </p:nvSpPr>
            <p:spPr>
              <a:xfrm>
                <a:off x="3277080" y="4715280"/>
                <a:ext cx="143640" cy="226080"/>
              </a:xfrm>
              <a:prstGeom prst="ellipse">
                <a:avLst/>
              </a:prstGeom>
              <a:noFill/>
              <a:ln w="284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5" name="Line 5"/>
              <p:cNvSpPr/>
              <p:nvPr/>
            </p:nvSpPr>
            <p:spPr>
              <a:xfrm>
                <a:off x="3343680" y="4759560"/>
                <a:ext cx="360" cy="13032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6" name="Line 6"/>
              <p:cNvSpPr/>
              <p:nvPr/>
            </p:nvSpPr>
            <p:spPr>
              <a:xfrm>
                <a:off x="3227760" y="4832640"/>
                <a:ext cx="209520" cy="36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907" name="Line 7"/>
            <p:cNvSpPr/>
            <p:nvPr/>
          </p:nvSpPr>
          <p:spPr>
            <a:xfrm>
              <a:off x="772920" y="4424760"/>
              <a:ext cx="130068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8" name="Line 8"/>
            <p:cNvSpPr/>
            <p:nvPr/>
          </p:nvSpPr>
          <p:spPr>
            <a:xfrm>
              <a:off x="804960" y="5253120"/>
              <a:ext cx="130176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9" name="Line 9"/>
            <p:cNvSpPr/>
            <p:nvPr/>
          </p:nvSpPr>
          <p:spPr>
            <a:xfrm>
              <a:off x="4658400" y="5259600"/>
              <a:ext cx="126072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0" name="Line 10"/>
            <p:cNvSpPr/>
            <p:nvPr/>
          </p:nvSpPr>
          <p:spPr>
            <a:xfrm>
              <a:off x="4648680" y="4420080"/>
              <a:ext cx="126252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1" name="Line 11"/>
            <p:cNvSpPr/>
            <p:nvPr/>
          </p:nvSpPr>
          <p:spPr>
            <a:xfrm>
              <a:off x="5919120" y="5139000"/>
              <a:ext cx="1260720" cy="36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2" name="Line 12"/>
            <p:cNvSpPr/>
            <p:nvPr/>
          </p:nvSpPr>
          <p:spPr>
            <a:xfrm>
              <a:off x="5938200" y="4548600"/>
              <a:ext cx="1260720" cy="36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913" name="Group 13"/>
            <p:cNvGrpSpPr/>
            <p:nvPr/>
          </p:nvGrpSpPr>
          <p:grpSpPr>
            <a:xfrm>
              <a:off x="5852520" y="5134320"/>
              <a:ext cx="131760" cy="392040"/>
              <a:chOff x="5852520" y="5134320"/>
              <a:chExt cx="131760" cy="392040"/>
            </a:xfrm>
          </p:grpSpPr>
          <p:sp>
            <p:nvSpPr>
              <p:cNvPr id="914" name="Line 14"/>
              <p:cNvSpPr/>
              <p:nvPr/>
            </p:nvSpPr>
            <p:spPr>
              <a:xfrm>
                <a:off x="5922360" y="5143680"/>
                <a:ext cx="360" cy="38268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5" name="Line 15"/>
              <p:cNvSpPr/>
              <p:nvPr/>
            </p:nvSpPr>
            <p:spPr>
              <a:xfrm>
                <a:off x="5852520" y="5134320"/>
                <a:ext cx="13176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916" name="Group 16"/>
            <p:cNvGrpSpPr/>
            <p:nvPr/>
          </p:nvGrpSpPr>
          <p:grpSpPr>
            <a:xfrm>
              <a:off x="747720" y="3994560"/>
              <a:ext cx="130320" cy="424080"/>
              <a:chOff x="747720" y="3994560"/>
              <a:chExt cx="130320" cy="424080"/>
            </a:xfrm>
          </p:grpSpPr>
          <p:sp>
            <p:nvSpPr>
              <p:cNvPr id="917" name="Line 17"/>
              <p:cNvSpPr/>
              <p:nvPr/>
            </p:nvSpPr>
            <p:spPr>
              <a:xfrm>
                <a:off x="809640" y="3994560"/>
                <a:ext cx="360" cy="41760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8" name="Line 18"/>
              <p:cNvSpPr/>
              <p:nvPr/>
            </p:nvSpPr>
            <p:spPr>
              <a:xfrm>
                <a:off x="747720" y="4418280"/>
                <a:ext cx="13032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919" name="Group 19"/>
            <p:cNvGrpSpPr/>
            <p:nvPr/>
          </p:nvGrpSpPr>
          <p:grpSpPr>
            <a:xfrm>
              <a:off x="731520" y="5256000"/>
              <a:ext cx="132120" cy="393480"/>
              <a:chOff x="731520" y="5256000"/>
              <a:chExt cx="132120" cy="393480"/>
            </a:xfrm>
          </p:grpSpPr>
          <p:sp>
            <p:nvSpPr>
              <p:cNvPr id="920" name="Line 20"/>
              <p:cNvSpPr/>
              <p:nvPr/>
            </p:nvSpPr>
            <p:spPr>
              <a:xfrm>
                <a:off x="801360" y="5265720"/>
                <a:ext cx="360" cy="3837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21" name="Line 21"/>
              <p:cNvSpPr/>
              <p:nvPr/>
            </p:nvSpPr>
            <p:spPr>
              <a:xfrm>
                <a:off x="731520" y="5256000"/>
                <a:ext cx="13212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922" name="Group 22"/>
            <p:cNvGrpSpPr/>
            <p:nvPr/>
          </p:nvGrpSpPr>
          <p:grpSpPr>
            <a:xfrm>
              <a:off x="5850720" y="4129560"/>
              <a:ext cx="130320" cy="424080"/>
              <a:chOff x="5850720" y="4129560"/>
              <a:chExt cx="130320" cy="424080"/>
            </a:xfrm>
          </p:grpSpPr>
          <p:sp>
            <p:nvSpPr>
              <p:cNvPr id="923" name="Line 23"/>
              <p:cNvSpPr/>
              <p:nvPr/>
            </p:nvSpPr>
            <p:spPr>
              <a:xfrm>
                <a:off x="5912640" y="4129560"/>
                <a:ext cx="360" cy="41724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24" name="Line 24"/>
              <p:cNvSpPr/>
              <p:nvPr/>
            </p:nvSpPr>
            <p:spPr>
              <a:xfrm>
                <a:off x="5850720" y="4553280"/>
                <a:ext cx="13032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925" name="CustomShape 25"/>
            <p:cNvSpPr/>
            <p:nvPr/>
          </p:nvSpPr>
          <p:spPr>
            <a:xfrm>
              <a:off x="2092680" y="4290120"/>
              <a:ext cx="21600" cy="112464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6" name="CustomShape 26"/>
            <p:cNvSpPr/>
            <p:nvPr/>
          </p:nvSpPr>
          <p:spPr>
            <a:xfrm>
              <a:off x="7197480" y="4285080"/>
              <a:ext cx="19800" cy="112464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7" name="CustomShape 27"/>
            <p:cNvSpPr/>
            <p:nvPr/>
          </p:nvSpPr>
          <p:spPr>
            <a:xfrm>
              <a:off x="4650480" y="4266360"/>
              <a:ext cx="23040" cy="112464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8" name="Line 28"/>
            <p:cNvSpPr/>
            <p:nvPr/>
          </p:nvSpPr>
          <p:spPr>
            <a:xfrm>
              <a:off x="2098800" y="4426200"/>
              <a:ext cx="2554920" cy="82224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9" name="Line 29"/>
            <p:cNvSpPr/>
            <p:nvPr/>
          </p:nvSpPr>
          <p:spPr>
            <a:xfrm>
              <a:off x="7224120" y="4559760"/>
              <a:ext cx="1302120" cy="27612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0" name="Line 30"/>
            <p:cNvSpPr/>
            <p:nvPr/>
          </p:nvSpPr>
          <p:spPr>
            <a:xfrm flipV="1">
              <a:off x="2100600" y="4416840"/>
              <a:ext cx="2530800" cy="828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1" name="Line 31"/>
            <p:cNvSpPr/>
            <p:nvPr/>
          </p:nvSpPr>
          <p:spPr>
            <a:xfrm flipV="1">
              <a:off x="7193880" y="4827960"/>
              <a:ext cx="1260720" cy="31572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2" name="Line 32"/>
            <p:cNvSpPr/>
            <p:nvPr/>
          </p:nvSpPr>
          <p:spPr>
            <a:xfrm>
              <a:off x="441360" y="4834080"/>
              <a:ext cx="8130960" cy="36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3" name="CustomShape 33"/>
            <p:cNvSpPr/>
            <p:nvPr/>
          </p:nvSpPr>
          <p:spPr>
            <a:xfrm>
              <a:off x="8551800" y="4285080"/>
              <a:ext cx="19800" cy="112464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3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34" name="CustomShape 34"/>
          <p:cNvSpPr/>
          <p:nvPr/>
        </p:nvSpPr>
        <p:spPr>
          <a:xfrm>
            <a:off x="693720" y="4475880"/>
            <a:ext cx="397800" cy="780120"/>
          </a:xfrm>
          <a:custGeom>
            <a:avLst/>
            <a:gdLst/>
            <a:ahLst/>
            <a:rect l="l" t="t" r="r" b="b"/>
            <a:pathLst>
              <a:path w="1109" h="2169">
                <a:moveTo>
                  <a:pt x="557" y="2168"/>
                </a:moveTo>
                <a:cubicBezTo>
                  <a:pt x="216" y="2002"/>
                  <a:pt x="878" y="1876"/>
                  <a:pt x="669" y="1741"/>
                </a:cubicBezTo>
                <a:cubicBezTo>
                  <a:pt x="400" y="1567"/>
                  <a:pt x="99" y="1375"/>
                  <a:pt x="499" y="1309"/>
                </a:cubicBezTo>
                <a:cubicBezTo>
                  <a:pt x="1108" y="1209"/>
                  <a:pt x="27" y="982"/>
                  <a:pt x="402" y="871"/>
                </a:cubicBezTo>
                <a:cubicBezTo>
                  <a:pt x="947" y="710"/>
                  <a:pt x="0" y="566"/>
                  <a:pt x="413" y="419"/>
                </a:cubicBezTo>
                <a:lnTo>
                  <a:pt x="715" y="317"/>
                </a:lnTo>
                <a:lnTo>
                  <a:pt x="535" y="144"/>
                </a:lnTo>
                <a:lnTo>
                  <a:pt x="240" y="0"/>
                </a:lnTo>
              </a:path>
            </a:pathLst>
          </a:custGeom>
          <a:noFill/>
          <a:ln w="1908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5" name="CustomShape 35"/>
          <p:cNvSpPr/>
          <p:nvPr/>
        </p:nvSpPr>
        <p:spPr>
          <a:xfrm>
            <a:off x="493920" y="4459680"/>
            <a:ext cx="489960" cy="786600"/>
          </a:xfrm>
          <a:custGeom>
            <a:avLst/>
            <a:gdLst/>
            <a:ahLst/>
            <a:rect l="l" t="t" r="r" b="b"/>
            <a:pathLst>
              <a:path w="1363" h="2186">
                <a:moveTo>
                  <a:pt x="999" y="0"/>
                </a:moveTo>
                <a:cubicBezTo>
                  <a:pt x="0" y="458"/>
                  <a:pt x="1362" y="683"/>
                  <a:pt x="999" y="1408"/>
                </a:cubicBezTo>
                <a:lnTo>
                  <a:pt x="823" y="1942"/>
                </a:lnTo>
                <a:lnTo>
                  <a:pt x="998" y="2185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6" name="CustomShape 36"/>
          <p:cNvSpPr/>
          <p:nvPr/>
        </p:nvSpPr>
        <p:spPr>
          <a:xfrm>
            <a:off x="422280" y="4461480"/>
            <a:ext cx="489960" cy="786600"/>
          </a:xfrm>
          <a:custGeom>
            <a:avLst/>
            <a:gdLst/>
            <a:ahLst/>
            <a:rect l="l" t="t" r="r" b="b"/>
            <a:pathLst>
              <a:path w="1362" h="2186">
                <a:moveTo>
                  <a:pt x="999" y="0"/>
                </a:moveTo>
                <a:cubicBezTo>
                  <a:pt x="0" y="459"/>
                  <a:pt x="1361" y="682"/>
                  <a:pt x="999" y="1408"/>
                </a:cubicBezTo>
                <a:lnTo>
                  <a:pt x="823" y="1942"/>
                </a:lnTo>
                <a:lnTo>
                  <a:pt x="998" y="2185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7" name="CustomShape 37"/>
          <p:cNvSpPr/>
          <p:nvPr/>
        </p:nvSpPr>
        <p:spPr>
          <a:xfrm>
            <a:off x="351000" y="4461480"/>
            <a:ext cx="489960" cy="784800"/>
          </a:xfrm>
          <a:custGeom>
            <a:avLst/>
            <a:gdLst/>
            <a:ahLst/>
            <a:rect l="l" t="t" r="r" b="b"/>
            <a:pathLst>
              <a:path w="1363" h="2185">
                <a:moveTo>
                  <a:pt x="999" y="0"/>
                </a:moveTo>
                <a:cubicBezTo>
                  <a:pt x="0" y="458"/>
                  <a:pt x="1362" y="682"/>
                  <a:pt x="998" y="1408"/>
                </a:cubicBezTo>
                <a:lnTo>
                  <a:pt x="823" y="1942"/>
                </a:lnTo>
                <a:lnTo>
                  <a:pt x="999" y="2184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8" name="CustomShape 38"/>
          <p:cNvSpPr/>
          <p:nvPr/>
        </p:nvSpPr>
        <p:spPr>
          <a:xfrm>
            <a:off x="540000" y="4461480"/>
            <a:ext cx="489960" cy="784800"/>
          </a:xfrm>
          <a:custGeom>
            <a:avLst/>
            <a:gdLst/>
            <a:ahLst/>
            <a:rect l="l" t="t" r="r" b="b"/>
            <a:pathLst>
              <a:path w="1362" h="2185">
                <a:moveTo>
                  <a:pt x="362" y="0"/>
                </a:moveTo>
                <a:cubicBezTo>
                  <a:pt x="1361" y="458"/>
                  <a:pt x="0" y="682"/>
                  <a:pt x="363" y="1408"/>
                </a:cubicBezTo>
                <a:lnTo>
                  <a:pt x="538" y="1942"/>
                </a:lnTo>
                <a:lnTo>
                  <a:pt x="362" y="2184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9" name="CustomShape 39"/>
          <p:cNvSpPr/>
          <p:nvPr/>
        </p:nvSpPr>
        <p:spPr>
          <a:xfrm>
            <a:off x="468360" y="4461480"/>
            <a:ext cx="489960" cy="784800"/>
          </a:xfrm>
          <a:custGeom>
            <a:avLst/>
            <a:gdLst/>
            <a:ahLst/>
            <a:rect l="l" t="t" r="r" b="b"/>
            <a:pathLst>
              <a:path w="1362" h="2185">
                <a:moveTo>
                  <a:pt x="362" y="0"/>
                </a:moveTo>
                <a:cubicBezTo>
                  <a:pt x="1361" y="458"/>
                  <a:pt x="0" y="682"/>
                  <a:pt x="363" y="1408"/>
                </a:cubicBezTo>
                <a:lnTo>
                  <a:pt x="538" y="1942"/>
                </a:lnTo>
                <a:lnTo>
                  <a:pt x="362" y="2184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40" name="Group 40"/>
          <p:cNvGrpSpPr/>
          <p:nvPr/>
        </p:nvGrpSpPr>
        <p:grpSpPr>
          <a:xfrm>
            <a:off x="446040" y="2410920"/>
            <a:ext cx="613800" cy="226080"/>
            <a:chOff x="446040" y="2410920"/>
            <a:chExt cx="613800" cy="226080"/>
          </a:xfrm>
        </p:grpSpPr>
        <p:sp>
          <p:nvSpPr>
            <p:cNvPr id="941" name="CustomShape 41"/>
            <p:cNvSpPr/>
            <p:nvPr/>
          </p:nvSpPr>
          <p:spPr>
            <a:xfrm>
              <a:off x="446040" y="2410920"/>
              <a:ext cx="613800" cy="224640"/>
            </a:xfrm>
            <a:custGeom>
              <a:avLst/>
              <a:gdLst/>
              <a:ahLst/>
              <a:rect l="l" t="t" r="r" b="b"/>
              <a:pathLst>
                <a:path w="1709" h="629">
                  <a:moveTo>
                    <a:pt x="854" y="628"/>
                  </a:moveTo>
                  <a:lnTo>
                    <a:pt x="0" y="628"/>
                  </a:lnTo>
                  <a:lnTo>
                    <a:pt x="0" y="0"/>
                  </a:lnTo>
                  <a:lnTo>
                    <a:pt x="1708" y="0"/>
                  </a:lnTo>
                  <a:lnTo>
                    <a:pt x="1708" y="628"/>
                  </a:lnTo>
                  <a:lnTo>
                    <a:pt x="854" y="62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2" name="CustomShape 42"/>
            <p:cNvSpPr/>
            <p:nvPr/>
          </p:nvSpPr>
          <p:spPr>
            <a:xfrm>
              <a:off x="459000" y="2410920"/>
              <a:ext cx="131040" cy="226080"/>
            </a:xfrm>
            <a:custGeom>
              <a:avLst/>
              <a:gdLst/>
              <a:ahLst/>
              <a:rect l="l" t="t" r="r" b="b"/>
              <a:pathLst>
                <a:path w="370" h="635">
                  <a:moveTo>
                    <a:pt x="273" y="18"/>
                  </a:moveTo>
                  <a:cubicBezTo>
                    <a:pt x="273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7" y="14"/>
                  </a:cubicBezTo>
                  <a:lnTo>
                    <a:pt x="216" y="178"/>
                  </a:lnTo>
                  <a:cubicBezTo>
                    <a:pt x="104" y="181"/>
                    <a:pt x="0" y="274"/>
                    <a:pt x="0" y="370"/>
                  </a:cubicBezTo>
                  <a:cubicBezTo>
                    <a:pt x="0" y="437"/>
                    <a:pt x="50" y="493"/>
                    <a:pt x="136" y="498"/>
                  </a:cubicBezTo>
                  <a:cubicBezTo>
                    <a:pt x="130" y="520"/>
                    <a:pt x="125" y="543"/>
                    <a:pt x="120" y="564"/>
                  </a:cubicBezTo>
                  <a:cubicBezTo>
                    <a:pt x="110" y="597"/>
                    <a:pt x="104" y="624"/>
                    <a:pt x="104" y="626"/>
                  </a:cubicBezTo>
                  <a:cubicBezTo>
                    <a:pt x="104" y="634"/>
                    <a:pt x="109" y="634"/>
                    <a:pt x="112" y="634"/>
                  </a:cubicBezTo>
                  <a:cubicBezTo>
                    <a:pt x="115" y="634"/>
                    <a:pt x="117" y="634"/>
                    <a:pt x="120" y="631"/>
                  </a:cubicBezTo>
                  <a:cubicBezTo>
                    <a:pt x="120" y="629"/>
                    <a:pt x="125" y="613"/>
                    <a:pt x="126" y="604"/>
                  </a:cubicBezTo>
                  <a:lnTo>
                    <a:pt x="154" y="498"/>
                  </a:lnTo>
                  <a:cubicBezTo>
                    <a:pt x="267" y="495"/>
                    <a:pt x="369" y="399"/>
                    <a:pt x="369" y="304"/>
                  </a:cubicBezTo>
                  <a:cubicBezTo>
                    <a:pt x="369" y="248"/>
                    <a:pt x="333" y="184"/>
                    <a:pt x="233" y="178"/>
                  </a:cubicBezTo>
                  <a:lnTo>
                    <a:pt x="273" y="18"/>
                  </a:lnTo>
                  <a:close/>
                  <a:moveTo>
                    <a:pt x="139" y="482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2"/>
                  </a:lnTo>
                  <a:close/>
                  <a:moveTo>
                    <a:pt x="230" y="192"/>
                  </a:moveTo>
                  <a:cubicBezTo>
                    <a:pt x="283" y="195"/>
                    <a:pt x="325" y="227"/>
                    <a:pt x="325" y="290"/>
                  </a:cubicBezTo>
                  <a:cubicBezTo>
                    <a:pt x="325" y="373"/>
                    <a:pt x="264" y="474"/>
                    <a:pt x="157" y="482"/>
                  </a:cubicBezTo>
                  <a:lnTo>
                    <a:pt x="230" y="192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3" name="CustomShape 43"/>
            <p:cNvSpPr/>
            <p:nvPr/>
          </p:nvSpPr>
          <p:spPr>
            <a:xfrm>
              <a:off x="681120" y="2493360"/>
              <a:ext cx="167760" cy="57960"/>
            </a:xfrm>
            <a:custGeom>
              <a:avLst/>
              <a:gdLst/>
              <a:ahLst/>
              <a:rect l="l" t="t" r="r" b="b"/>
              <a:pathLst>
                <a:path w="470" h="168">
                  <a:moveTo>
                    <a:pt x="445" y="29"/>
                  </a:moveTo>
                  <a:cubicBezTo>
                    <a:pt x="456" y="29"/>
                    <a:pt x="469" y="29"/>
                    <a:pt x="469" y="14"/>
                  </a:cubicBezTo>
                  <a:cubicBezTo>
                    <a:pt x="469" y="0"/>
                    <a:pt x="456" y="0"/>
                    <a:pt x="446" y="0"/>
                  </a:cubicBezTo>
                  <a:lnTo>
                    <a:pt x="24" y="0"/>
                  </a:lnTo>
                  <a:cubicBezTo>
                    <a:pt x="13" y="0"/>
                    <a:pt x="0" y="0"/>
                    <a:pt x="0" y="14"/>
                  </a:cubicBezTo>
                  <a:cubicBezTo>
                    <a:pt x="0" y="29"/>
                    <a:pt x="13" y="29"/>
                    <a:pt x="24" y="29"/>
                  </a:cubicBezTo>
                  <a:lnTo>
                    <a:pt x="445" y="29"/>
                  </a:lnTo>
                  <a:close/>
                  <a:moveTo>
                    <a:pt x="446" y="167"/>
                  </a:moveTo>
                  <a:cubicBezTo>
                    <a:pt x="456" y="167"/>
                    <a:pt x="469" y="167"/>
                    <a:pt x="469" y="152"/>
                  </a:cubicBezTo>
                  <a:cubicBezTo>
                    <a:pt x="469" y="138"/>
                    <a:pt x="456" y="138"/>
                    <a:pt x="445" y="138"/>
                  </a:cubicBezTo>
                  <a:lnTo>
                    <a:pt x="24" y="138"/>
                  </a:lnTo>
                  <a:cubicBezTo>
                    <a:pt x="13" y="138"/>
                    <a:pt x="0" y="138"/>
                    <a:pt x="0" y="152"/>
                  </a:cubicBezTo>
                  <a:cubicBezTo>
                    <a:pt x="0" y="167"/>
                    <a:pt x="13" y="167"/>
                    <a:pt x="24" y="167"/>
                  </a:cubicBezTo>
                  <a:lnTo>
                    <a:pt x="446" y="167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4" name="CustomShape 44"/>
            <p:cNvSpPr/>
            <p:nvPr/>
          </p:nvSpPr>
          <p:spPr>
            <a:xfrm>
              <a:off x="944640" y="2417040"/>
              <a:ext cx="105840" cy="172440"/>
            </a:xfrm>
            <a:custGeom>
              <a:avLst/>
              <a:gdLst/>
              <a:ahLst/>
              <a:rect l="l" t="t" r="r" b="b"/>
              <a:pathLst>
                <a:path w="298" h="486">
                  <a:moveTo>
                    <a:pt x="297" y="245"/>
                  </a:moveTo>
                  <a:cubicBezTo>
                    <a:pt x="297" y="187"/>
                    <a:pt x="294" y="131"/>
                    <a:pt x="269" y="78"/>
                  </a:cubicBezTo>
                  <a:cubicBezTo>
                    <a:pt x="237" y="11"/>
                    <a:pt x="179" y="0"/>
                    <a:pt x="149" y="0"/>
                  </a:cubicBezTo>
                  <a:cubicBezTo>
                    <a:pt x="107" y="0"/>
                    <a:pt x="54" y="18"/>
                    <a:pt x="26" y="83"/>
                  </a:cubicBezTo>
                  <a:cubicBezTo>
                    <a:pt x="3" y="133"/>
                    <a:pt x="0" y="187"/>
                    <a:pt x="0" y="245"/>
                  </a:cubicBezTo>
                  <a:cubicBezTo>
                    <a:pt x="0" y="298"/>
                    <a:pt x="3" y="360"/>
                    <a:pt x="32" y="415"/>
                  </a:cubicBezTo>
                  <a:cubicBezTo>
                    <a:pt x="62" y="471"/>
                    <a:pt x="114" y="485"/>
                    <a:pt x="149" y="485"/>
                  </a:cubicBezTo>
                  <a:cubicBezTo>
                    <a:pt x="187" y="485"/>
                    <a:pt x="240" y="471"/>
                    <a:pt x="272" y="403"/>
                  </a:cubicBezTo>
                  <a:cubicBezTo>
                    <a:pt x="294" y="355"/>
                    <a:pt x="297" y="299"/>
                    <a:pt x="297" y="245"/>
                  </a:cubicBezTo>
                  <a:close/>
                  <a:moveTo>
                    <a:pt x="149" y="471"/>
                  </a:moveTo>
                  <a:cubicBezTo>
                    <a:pt x="122" y="471"/>
                    <a:pt x="78" y="453"/>
                    <a:pt x="67" y="384"/>
                  </a:cubicBezTo>
                  <a:cubicBezTo>
                    <a:pt x="59" y="343"/>
                    <a:pt x="59" y="277"/>
                    <a:pt x="59" y="235"/>
                  </a:cubicBezTo>
                  <a:cubicBezTo>
                    <a:pt x="59" y="191"/>
                    <a:pt x="59" y="144"/>
                    <a:pt x="64" y="106"/>
                  </a:cubicBezTo>
                  <a:cubicBezTo>
                    <a:pt x="78" y="22"/>
                    <a:pt x="131" y="16"/>
                    <a:pt x="149" y="16"/>
                  </a:cubicBezTo>
                  <a:cubicBezTo>
                    <a:pt x="171" y="16"/>
                    <a:pt x="217" y="29"/>
                    <a:pt x="232" y="98"/>
                  </a:cubicBezTo>
                  <a:cubicBezTo>
                    <a:pt x="238" y="138"/>
                    <a:pt x="238" y="191"/>
                    <a:pt x="238" y="235"/>
                  </a:cubicBezTo>
                  <a:cubicBezTo>
                    <a:pt x="238" y="288"/>
                    <a:pt x="238" y="336"/>
                    <a:pt x="230" y="381"/>
                  </a:cubicBezTo>
                  <a:cubicBezTo>
                    <a:pt x="221" y="448"/>
                    <a:pt x="181" y="471"/>
                    <a:pt x="149" y="471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945" name="Picture 45" descr=""/>
          <p:cNvPicPr/>
          <p:nvPr/>
        </p:nvPicPr>
        <p:blipFill>
          <a:blip r:embed="rId1"/>
          <a:stretch/>
        </p:blipFill>
        <p:spPr>
          <a:xfrm rot="5400000">
            <a:off x="6527880" y="1738440"/>
            <a:ext cx="3252960" cy="1613880"/>
          </a:xfrm>
          <a:prstGeom prst="rect">
            <a:avLst/>
          </a:prstGeom>
          <a:ln>
            <a:noFill/>
          </a:ln>
        </p:spPr>
      </p:pic>
      <p:sp>
        <p:nvSpPr>
          <p:cNvPr id="946" name="CustomShape 45"/>
          <p:cNvSpPr/>
          <p:nvPr/>
        </p:nvSpPr>
        <p:spPr>
          <a:xfrm>
            <a:off x="4320360" y="2015640"/>
            <a:ext cx="3025440" cy="720"/>
          </a:xfrm>
          <a:custGeom>
            <a:avLst/>
            <a:gdLst/>
            <a:ahLst/>
            <a:rect l="l" t="t" r="r" b="b"/>
            <a:pathLst>
              <a:path w="8407" h="1">
                <a:moveTo>
                  <a:pt x="8406" y="0"/>
                </a:moveTo>
                <a:lnTo>
                  <a:pt x="0" y="0"/>
                </a:lnTo>
              </a:path>
            </a:pathLst>
          </a:custGeom>
          <a:noFill/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7" name="CustomShape 46"/>
          <p:cNvSpPr/>
          <p:nvPr/>
        </p:nvSpPr>
        <p:spPr>
          <a:xfrm>
            <a:off x="5401800" y="1584000"/>
            <a:ext cx="12124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COFFEE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948" name="Picture 48" descr=""/>
          <p:cNvPicPr/>
          <p:nvPr/>
        </p:nvPicPr>
        <p:blipFill>
          <a:blip r:embed="rId2"/>
          <a:stretch/>
        </p:blipFill>
        <p:spPr>
          <a:xfrm>
            <a:off x="2448360" y="1079280"/>
            <a:ext cx="1871280" cy="1870560"/>
          </a:xfrm>
          <a:prstGeom prst="rect">
            <a:avLst/>
          </a:prstGeom>
          <a:ln>
            <a:noFill/>
          </a:ln>
        </p:spPr>
      </p:pic>
      <p:sp>
        <p:nvSpPr>
          <p:cNvPr id="949" name="CustomShape 47"/>
          <p:cNvSpPr/>
          <p:nvPr/>
        </p:nvSpPr>
        <p:spPr>
          <a:xfrm>
            <a:off x="2592720" y="2986920"/>
            <a:ext cx="152352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24 nm RMS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950" name="CustomShape 48"/>
          <p:cNvSpPr/>
          <p:nvPr/>
        </p:nvSpPr>
        <p:spPr>
          <a:xfrm>
            <a:off x="87480" y="2698200"/>
            <a:ext cx="1577520" cy="154836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1" name="CustomShape 49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A7D88E44-F327-416A-BAA7-8344D6512F81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359" dur="indefinite" restart="never" nodeType="tmRoot">
          <p:childTnLst>
            <p:seq>
              <p:cTn id="360" dur="indefinite" nodeType="mainSeq">
                <p:childTnLst>
                  <p:par>
                    <p:cTn id="361" nodeType="clickEffect" fill="hold">
                      <p:stCondLst>
                        <p:cond delay="indefinite"/>
                      </p:stCondLst>
                      <p:childTnLst>
                        <p:par>
                          <p:cTn id="36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nodeType="clickEffect" fill="hold">
                      <p:stCondLst>
                        <p:cond delay="indefinite"/>
                      </p:stCondLst>
                      <p:childTnLst>
                        <p:par>
                          <p:cTn id="36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nodeType="clickEffect" fill="hold">
                      <p:stCondLst>
                        <p:cond delay="indefinite"/>
                      </p:stCondLst>
                      <p:childTnLst>
                        <p:par>
                          <p:cTn id="37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High-frequency calibration retrieval</a:t>
            </a:r>
            <a:endParaRPr b="0" lang="fr-FR" sz="2400" spc="-1" strike="noStrike">
              <a:latin typeface="Arial"/>
            </a:endParaRPr>
          </a:p>
        </p:txBody>
      </p:sp>
      <p:grpSp>
        <p:nvGrpSpPr>
          <p:cNvPr id="953" name="Group 2"/>
          <p:cNvGrpSpPr/>
          <p:nvPr/>
        </p:nvGrpSpPr>
        <p:grpSpPr>
          <a:xfrm>
            <a:off x="441360" y="3994560"/>
            <a:ext cx="8130960" cy="1654920"/>
            <a:chOff x="441360" y="3994560"/>
            <a:chExt cx="8130960" cy="1654920"/>
          </a:xfrm>
        </p:grpSpPr>
        <p:grpSp>
          <p:nvGrpSpPr>
            <p:cNvPr id="954" name="Group 3"/>
            <p:cNvGrpSpPr/>
            <p:nvPr/>
          </p:nvGrpSpPr>
          <p:grpSpPr>
            <a:xfrm>
              <a:off x="3227760" y="4715280"/>
              <a:ext cx="209520" cy="226080"/>
              <a:chOff x="3227760" y="4715280"/>
              <a:chExt cx="209520" cy="226080"/>
            </a:xfrm>
          </p:grpSpPr>
          <p:sp>
            <p:nvSpPr>
              <p:cNvPr id="955" name="CustomShape 4"/>
              <p:cNvSpPr/>
              <p:nvPr/>
            </p:nvSpPr>
            <p:spPr>
              <a:xfrm>
                <a:off x="3277080" y="4715280"/>
                <a:ext cx="143640" cy="226080"/>
              </a:xfrm>
              <a:prstGeom prst="ellipse">
                <a:avLst/>
              </a:prstGeom>
              <a:noFill/>
              <a:ln w="284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56" name="Line 5"/>
              <p:cNvSpPr/>
              <p:nvPr/>
            </p:nvSpPr>
            <p:spPr>
              <a:xfrm>
                <a:off x="3343680" y="4759560"/>
                <a:ext cx="360" cy="13032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57" name="Line 6"/>
              <p:cNvSpPr/>
              <p:nvPr/>
            </p:nvSpPr>
            <p:spPr>
              <a:xfrm>
                <a:off x="3227760" y="4832640"/>
                <a:ext cx="209520" cy="36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958" name="Line 7"/>
            <p:cNvSpPr/>
            <p:nvPr/>
          </p:nvSpPr>
          <p:spPr>
            <a:xfrm>
              <a:off x="772920" y="4424760"/>
              <a:ext cx="130068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9" name="Line 8"/>
            <p:cNvSpPr/>
            <p:nvPr/>
          </p:nvSpPr>
          <p:spPr>
            <a:xfrm>
              <a:off x="804960" y="5253120"/>
              <a:ext cx="130176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0" name="Line 9"/>
            <p:cNvSpPr/>
            <p:nvPr/>
          </p:nvSpPr>
          <p:spPr>
            <a:xfrm>
              <a:off x="4658400" y="5259600"/>
              <a:ext cx="126072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1" name="Line 10"/>
            <p:cNvSpPr/>
            <p:nvPr/>
          </p:nvSpPr>
          <p:spPr>
            <a:xfrm>
              <a:off x="4648680" y="4420080"/>
              <a:ext cx="126252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2" name="Line 11"/>
            <p:cNvSpPr/>
            <p:nvPr/>
          </p:nvSpPr>
          <p:spPr>
            <a:xfrm>
              <a:off x="5919120" y="5139000"/>
              <a:ext cx="1260720" cy="36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3" name="Line 12"/>
            <p:cNvSpPr/>
            <p:nvPr/>
          </p:nvSpPr>
          <p:spPr>
            <a:xfrm>
              <a:off x="5938200" y="4548600"/>
              <a:ext cx="1260720" cy="36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964" name="Group 13"/>
            <p:cNvGrpSpPr/>
            <p:nvPr/>
          </p:nvGrpSpPr>
          <p:grpSpPr>
            <a:xfrm>
              <a:off x="5852520" y="5134320"/>
              <a:ext cx="131760" cy="392040"/>
              <a:chOff x="5852520" y="5134320"/>
              <a:chExt cx="131760" cy="392040"/>
            </a:xfrm>
          </p:grpSpPr>
          <p:sp>
            <p:nvSpPr>
              <p:cNvPr id="965" name="Line 14"/>
              <p:cNvSpPr/>
              <p:nvPr/>
            </p:nvSpPr>
            <p:spPr>
              <a:xfrm>
                <a:off x="5922360" y="5143680"/>
                <a:ext cx="360" cy="38268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66" name="Line 15"/>
              <p:cNvSpPr/>
              <p:nvPr/>
            </p:nvSpPr>
            <p:spPr>
              <a:xfrm>
                <a:off x="5852520" y="5134320"/>
                <a:ext cx="13176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967" name="Group 16"/>
            <p:cNvGrpSpPr/>
            <p:nvPr/>
          </p:nvGrpSpPr>
          <p:grpSpPr>
            <a:xfrm>
              <a:off x="747720" y="3994560"/>
              <a:ext cx="130320" cy="424080"/>
              <a:chOff x="747720" y="3994560"/>
              <a:chExt cx="130320" cy="424080"/>
            </a:xfrm>
          </p:grpSpPr>
          <p:sp>
            <p:nvSpPr>
              <p:cNvPr id="968" name="Line 17"/>
              <p:cNvSpPr/>
              <p:nvPr/>
            </p:nvSpPr>
            <p:spPr>
              <a:xfrm>
                <a:off x="809640" y="3994560"/>
                <a:ext cx="360" cy="41760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69" name="Line 18"/>
              <p:cNvSpPr/>
              <p:nvPr/>
            </p:nvSpPr>
            <p:spPr>
              <a:xfrm>
                <a:off x="747720" y="4418280"/>
                <a:ext cx="13032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970" name="Group 19"/>
            <p:cNvGrpSpPr/>
            <p:nvPr/>
          </p:nvGrpSpPr>
          <p:grpSpPr>
            <a:xfrm>
              <a:off x="731520" y="5256000"/>
              <a:ext cx="132120" cy="393480"/>
              <a:chOff x="731520" y="5256000"/>
              <a:chExt cx="132120" cy="393480"/>
            </a:xfrm>
          </p:grpSpPr>
          <p:sp>
            <p:nvSpPr>
              <p:cNvPr id="971" name="Line 20"/>
              <p:cNvSpPr/>
              <p:nvPr/>
            </p:nvSpPr>
            <p:spPr>
              <a:xfrm>
                <a:off x="801360" y="5265720"/>
                <a:ext cx="360" cy="3837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72" name="Line 21"/>
              <p:cNvSpPr/>
              <p:nvPr/>
            </p:nvSpPr>
            <p:spPr>
              <a:xfrm>
                <a:off x="731520" y="5256000"/>
                <a:ext cx="13212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973" name="Group 22"/>
            <p:cNvGrpSpPr/>
            <p:nvPr/>
          </p:nvGrpSpPr>
          <p:grpSpPr>
            <a:xfrm>
              <a:off x="5850720" y="4129560"/>
              <a:ext cx="130320" cy="424080"/>
              <a:chOff x="5850720" y="4129560"/>
              <a:chExt cx="130320" cy="424080"/>
            </a:xfrm>
          </p:grpSpPr>
          <p:sp>
            <p:nvSpPr>
              <p:cNvPr id="974" name="Line 23"/>
              <p:cNvSpPr/>
              <p:nvPr/>
            </p:nvSpPr>
            <p:spPr>
              <a:xfrm>
                <a:off x="5912640" y="4129560"/>
                <a:ext cx="360" cy="41724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75" name="Line 24"/>
              <p:cNvSpPr/>
              <p:nvPr/>
            </p:nvSpPr>
            <p:spPr>
              <a:xfrm>
                <a:off x="5850720" y="4553280"/>
                <a:ext cx="13032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976" name="CustomShape 25"/>
            <p:cNvSpPr/>
            <p:nvPr/>
          </p:nvSpPr>
          <p:spPr>
            <a:xfrm>
              <a:off x="2092680" y="4290120"/>
              <a:ext cx="21600" cy="112464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7" name="CustomShape 26"/>
            <p:cNvSpPr/>
            <p:nvPr/>
          </p:nvSpPr>
          <p:spPr>
            <a:xfrm>
              <a:off x="7197480" y="4285080"/>
              <a:ext cx="19800" cy="112464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8" name="CustomShape 27"/>
            <p:cNvSpPr/>
            <p:nvPr/>
          </p:nvSpPr>
          <p:spPr>
            <a:xfrm>
              <a:off x="4650480" y="4266360"/>
              <a:ext cx="23040" cy="112464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9" name="Line 28"/>
            <p:cNvSpPr/>
            <p:nvPr/>
          </p:nvSpPr>
          <p:spPr>
            <a:xfrm>
              <a:off x="2098800" y="4426200"/>
              <a:ext cx="2554920" cy="82224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0" name="Line 29"/>
            <p:cNvSpPr/>
            <p:nvPr/>
          </p:nvSpPr>
          <p:spPr>
            <a:xfrm>
              <a:off x="7224120" y="4559760"/>
              <a:ext cx="1302120" cy="27612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1" name="Line 30"/>
            <p:cNvSpPr/>
            <p:nvPr/>
          </p:nvSpPr>
          <p:spPr>
            <a:xfrm flipV="1">
              <a:off x="2100600" y="4416840"/>
              <a:ext cx="2530800" cy="828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2" name="Line 31"/>
            <p:cNvSpPr/>
            <p:nvPr/>
          </p:nvSpPr>
          <p:spPr>
            <a:xfrm flipV="1">
              <a:off x="7193880" y="4827960"/>
              <a:ext cx="1260720" cy="31572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3" name="Line 32"/>
            <p:cNvSpPr/>
            <p:nvPr/>
          </p:nvSpPr>
          <p:spPr>
            <a:xfrm>
              <a:off x="441360" y="4834080"/>
              <a:ext cx="8130960" cy="36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4" name="CustomShape 33"/>
            <p:cNvSpPr/>
            <p:nvPr/>
          </p:nvSpPr>
          <p:spPr>
            <a:xfrm>
              <a:off x="8551800" y="4285080"/>
              <a:ext cx="19800" cy="112464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3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85" name="CustomShape 34"/>
          <p:cNvSpPr/>
          <p:nvPr/>
        </p:nvSpPr>
        <p:spPr>
          <a:xfrm>
            <a:off x="693720" y="4475880"/>
            <a:ext cx="397800" cy="780120"/>
          </a:xfrm>
          <a:custGeom>
            <a:avLst/>
            <a:gdLst/>
            <a:ahLst/>
            <a:rect l="l" t="t" r="r" b="b"/>
            <a:pathLst>
              <a:path w="1109" h="2169">
                <a:moveTo>
                  <a:pt x="557" y="2168"/>
                </a:moveTo>
                <a:cubicBezTo>
                  <a:pt x="216" y="2002"/>
                  <a:pt x="878" y="1876"/>
                  <a:pt x="669" y="1741"/>
                </a:cubicBezTo>
                <a:cubicBezTo>
                  <a:pt x="400" y="1567"/>
                  <a:pt x="99" y="1375"/>
                  <a:pt x="499" y="1309"/>
                </a:cubicBezTo>
                <a:cubicBezTo>
                  <a:pt x="1108" y="1209"/>
                  <a:pt x="27" y="982"/>
                  <a:pt x="402" y="871"/>
                </a:cubicBezTo>
                <a:cubicBezTo>
                  <a:pt x="947" y="710"/>
                  <a:pt x="0" y="566"/>
                  <a:pt x="413" y="419"/>
                </a:cubicBezTo>
                <a:lnTo>
                  <a:pt x="715" y="317"/>
                </a:lnTo>
                <a:lnTo>
                  <a:pt x="535" y="144"/>
                </a:lnTo>
                <a:lnTo>
                  <a:pt x="240" y="0"/>
                </a:lnTo>
              </a:path>
            </a:pathLst>
          </a:custGeom>
          <a:noFill/>
          <a:ln w="1908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6" name="CustomShape 35"/>
          <p:cNvSpPr/>
          <p:nvPr/>
        </p:nvSpPr>
        <p:spPr>
          <a:xfrm>
            <a:off x="493920" y="4459680"/>
            <a:ext cx="489960" cy="786600"/>
          </a:xfrm>
          <a:custGeom>
            <a:avLst/>
            <a:gdLst/>
            <a:ahLst/>
            <a:rect l="l" t="t" r="r" b="b"/>
            <a:pathLst>
              <a:path w="1363" h="2186">
                <a:moveTo>
                  <a:pt x="999" y="0"/>
                </a:moveTo>
                <a:cubicBezTo>
                  <a:pt x="0" y="458"/>
                  <a:pt x="1362" y="683"/>
                  <a:pt x="999" y="1408"/>
                </a:cubicBezTo>
                <a:lnTo>
                  <a:pt x="823" y="1942"/>
                </a:lnTo>
                <a:lnTo>
                  <a:pt x="998" y="2185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7" name="CustomShape 36"/>
          <p:cNvSpPr/>
          <p:nvPr/>
        </p:nvSpPr>
        <p:spPr>
          <a:xfrm>
            <a:off x="422280" y="4461480"/>
            <a:ext cx="489960" cy="786600"/>
          </a:xfrm>
          <a:custGeom>
            <a:avLst/>
            <a:gdLst/>
            <a:ahLst/>
            <a:rect l="l" t="t" r="r" b="b"/>
            <a:pathLst>
              <a:path w="1362" h="2186">
                <a:moveTo>
                  <a:pt x="999" y="0"/>
                </a:moveTo>
                <a:cubicBezTo>
                  <a:pt x="0" y="459"/>
                  <a:pt x="1361" y="682"/>
                  <a:pt x="999" y="1408"/>
                </a:cubicBezTo>
                <a:lnTo>
                  <a:pt x="823" y="1942"/>
                </a:lnTo>
                <a:lnTo>
                  <a:pt x="998" y="2185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8" name="CustomShape 37"/>
          <p:cNvSpPr/>
          <p:nvPr/>
        </p:nvSpPr>
        <p:spPr>
          <a:xfrm>
            <a:off x="351000" y="4461480"/>
            <a:ext cx="489960" cy="784800"/>
          </a:xfrm>
          <a:custGeom>
            <a:avLst/>
            <a:gdLst/>
            <a:ahLst/>
            <a:rect l="l" t="t" r="r" b="b"/>
            <a:pathLst>
              <a:path w="1363" h="2185">
                <a:moveTo>
                  <a:pt x="999" y="0"/>
                </a:moveTo>
                <a:cubicBezTo>
                  <a:pt x="0" y="458"/>
                  <a:pt x="1362" y="682"/>
                  <a:pt x="998" y="1408"/>
                </a:cubicBezTo>
                <a:lnTo>
                  <a:pt x="823" y="1942"/>
                </a:lnTo>
                <a:lnTo>
                  <a:pt x="999" y="2184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9" name="CustomShape 38"/>
          <p:cNvSpPr/>
          <p:nvPr/>
        </p:nvSpPr>
        <p:spPr>
          <a:xfrm>
            <a:off x="540000" y="4461480"/>
            <a:ext cx="489960" cy="784800"/>
          </a:xfrm>
          <a:custGeom>
            <a:avLst/>
            <a:gdLst/>
            <a:ahLst/>
            <a:rect l="l" t="t" r="r" b="b"/>
            <a:pathLst>
              <a:path w="1362" h="2185">
                <a:moveTo>
                  <a:pt x="362" y="0"/>
                </a:moveTo>
                <a:cubicBezTo>
                  <a:pt x="1361" y="458"/>
                  <a:pt x="0" y="682"/>
                  <a:pt x="363" y="1408"/>
                </a:cubicBezTo>
                <a:lnTo>
                  <a:pt x="538" y="1942"/>
                </a:lnTo>
                <a:lnTo>
                  <a:pt x="362" y="2184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0" name="CustomShape 39"/>
          <p:cNvSpPr/>
          <p:nvPr/>
        </p:nvSpPr>
        <p:spPr>
          <a:xfrm>
            <a:off x="468360" y="4461480"/>
            <a:ext cx="489960" cy="784800"/>
          </a:xfrm>
          <a:custGeom>
            <a:avLst/>
            <a:gdLst/>
            <a:ahLst/>
            <a:rect l="l" t="t" r="r" b="b"/>
            <a:pathLst>
              <a:path w="1362" h="2185">
                <a:moveTo>
                  <a:pt x="362" y="0"/>
                </a:moveTo>
                <a:cubicBezTo>
                  <a:pt x="1361" y="458"/>
                  <a:pt x="0" y="682"/>
                  <a:pt x="363" y="1408"/>
                </a:cubicBezTo>
                <a:lnTo>
                  <a:pt x="538" y="1942"/>
                </a:lnTo>
                <a:lnTo>
                  <a:pt x="362" y="2184"/>
                </a:lnTo>
              </a:path>
            </a:pathLst>
          </a:cu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91" name="Group 40"/>
          <p:cNvGrpSpPr/>
          <p:nvPr/>
        </p:nvGrpSpPr>
        <p:grpSpPr>
          <a:xfrm>
            <a:off x="662040" y="2445840"/>
            <a:ext cx="148680" cy="226080"/>
            <a:chOff x="662040" y="2445840"/>
            <a:chExt cx="148680" cy="226080"/>
          </a:xfrm>
        </p:grpSpPr>
        <p:sp>
          <p:nvSpPr>
            <p:cNvPr id="992" name="CustomShape 41"/>
            <p:cNvSpPr/>
            <p:nvPr/>
          </p:nvSpPr>
          <p:spPr>
            <a:xfrm>
              <a:off x="662040" y="2445840"/>
              <a:ext cx="148680" cy="224640"/>
            </a:xfrm>
            <a:custGeom>
              <a:avLst/>
              <a:gdLst/>
              <a:ahLst/>
              <a:rect l="l" t="t" r="r" b="b"/>
              <a:pathLst>
                <a:path w="421" h="629">
                  <a:moveTo>
                    <a:pt x="209" y="628"/>
                  </a:moveTo>
                  <a:lnTo>
                    <a:pt x="0" y="628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28"/>
                  </a:lnTo>
                  <a:lnTo>
                    <a:pt x="209" y="62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3" name="CustomShape 42"/>
            <p:cNvSpPr/>
            <p:nvPr/>
          </p:nvSpPr>
          <p:spPr>
            <a:xfrm>
              <a:off x="674640" y="2445840"/>
              <a:ext cx="131040" cy="226080"/>
            </a:xfrm>
            <a:custGeom>
              <a:avLst/>
              <a:gdLst/>
              <a:ahLst/>
              <a:rect l="l" t="t" r="r" b="b"/>
              <a:pathLst>
                <a:path w="370" h="635">
                  <a:moveTo>
                    <a:pt x="273" y="18"/>
                  </a:moveTo>
                  <a:cubicBezTo>
                    <a:pt x="273" y="16"/>
                    <a:pt x="276" y="8"/>
                    <a:pt x="276" y="6"/>
                  </a:cubicBezTo>
                  <a:cubicBezTo>
                    <a:pt x="276" y="6"/>
                    <a:pt x="276" y="0"/>
                    <a:pt x="267" y="0"/>
                  </a:cubicBezTo>
                  <a:cubicBezTo>
                    <a:pt x="260" y="0"/>
                    <a:pt x="259" y="2"/>
                    <a:pt x="257" y="14"/>
                  </a:cubicBezTo>
                  <a:lnTo>
                    <a:pt x="216" y="178"/>
                  </a:lnTo>
                  <a:cubicBezTo>
                    <a:pt x="104" y="181"/>
                    <a:pt x="0" y="274"/>
                    <a:pt x="0" y="370"/>
                  </a:cubicBezTo>
                  <a:cubicBezTo>
                    <a:pt x="0" y="437"/>
                    <a:pt x="50" y="493"/>
                    <a:pt x="136" y="498"/>
                  </a:cubicBezTo>
                  <a:cubicBezTo>
                    <a:pt x="129" y="520"/>
                    <a:pt x="125" y="543"/>
                    <a:pt x="120" y="564"/>
                  </a:cubicBezTo>
                  <a:cubicBezTo>
                    <a:pt x="110" y="597"/>
                    <a:pt x="104" y="624"/>
                    <a:pt x="104" y="626"/>
                  </a:cubicBezTo>
                  <a:cubicBezTo>
                    <a:pt x="104" y="634"/>
                    <a:pt x="109" y="634"/>
                    <a:pt x="112" y="634"/>
                  </a:cubicBezTo>
                  <a:cubicBezTo>
                    <a:pt x="115" y="634"/>
                    <a:pt x="117" y="634"/>
                    <a:pt x="120" y="631"/>
                  </a:cubicBezTo>
                  <a:cubicBezTo>
                    <a:pt x="120" y="629"/>
                    <a:pt x="125" y="613"/>
                    <a:pt x="126" y="604"/>
                  </a:cubicBezTo>
                  <a:lnTo>
                    <a:pt x="153" y="498"/>
                  </a:lnTo>
                  <a:cubicBezTo>
                    <a:pt x="267" y="495"/>
                    <a:pt x="369" y="399"/>
                    <a:pt x="369" y="304"/>
                  </a:cubicBezTo>
                  <a:cubicBezTo>
                    <a:pt x="369" y="248"/>
                    <a:pt x="332" y="184"/>
                    <a:pt x="233" y="178"/>
                  </a:cubicBezTo>
                  <a:lnTo>
                    <a:pt x="273" y="18"/>
                  </a:lnTo>
                  <a:close/>
                  <a:moveTo>
                    <a:pt x="139" y="482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2"/>
                  </a:lnTo>
                  <a:close/>
                  <a:moveTo>
                    <a:pt x="230" y="192"/>
                  </a:moveTo>
                  <a:cubicBezTo>
                    <a:pt x="283" y="195"/>
                    <a:pt x="324" y="227"/>
                    <a:pt x="324" y="290"/>
                  </a:cubicBezTo>
                  <a:cubicBezTo>
                    <a:pt x="324" y="373"/>
                    <a:pt x="263" y="474"/>
                    <a:pt x="157" y="482"/>
                  </a:cubicBezTo>
                  <a:lnTo>
                    <a:pt x="230" y="192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94" name="Line 43"/>
          <p:cNvSpPr/>
          <p:nvPr/>
        </p:nvSpPr>
        <p:spPr>
          <a:xfrm flipH="1">
            <a:off x="4320000" y="2015640"/>
            <a:ext cx="3029760" cy="144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95" name="CustomShape 44"/>
          <p:cNvSpPr/>
          <p:nvPr/>
        </p:nvSpPr>
        <p:spPr>
          <a:xfrm>
            <a:off x="5401800" y="1584000"/>
            <a:ext cx="12124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COFFEE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996" name="CustomShape 45"/>
          <p:cNvSpPr/>
          <p:nvPr/>
        </p:nvSpPr>
        <p:spPr>
          <a:xfrm>
            <a:off x="2592720" y="2986920"/>
            <a:ext cx="152352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28 nm RMS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997" name="Picture 46" descr=""/>
          <p:cNvPicPr/>
          <p:nvPr/>
        </p:nvPicPr>
        <p:blipFill>
          <a:blip r:embed="rId1"/>
          <a:stretch/>
        </p:blipFill>
        <p:spPr>
          <a:xfrm rot="5400000">
            <a:off x="6524640" y="1743120"/>
            <a:ext cx="3252960" cy="1607760"/>
          </a:xfrm>
          <a:prstGeom prst="rect">
            <a:avLst/>
          </a:prstGeom>
          <a:ln>
            <a:noFill/>
          </a:ln>
        </p:spPr>
      </p:pic>
      <p:pic>
        <p:nvPicPr>
          <p:cNvPr id="998" name="Picture 47" descr=""/>
          <p:cNvPicPr/>
          <p:nvPr/>
        </p:nvPicPr>
        <p:blipFill>
          <a:blip r:embed="rId2"/>
          <a:stretch/>
        </p:blipFill>
        <p:spPr>
          <a:xfrm>
            <a:off x="2454840" y="1085760"/>
            <a:ext cx="1866600" cy="1865880"/>
          </a:xfrm>
          <a:prstGeom prst="rect">
            <a:avLst/>
          </a:prstGeom>
          <a:ln>
            <a:noFill/>
          </a:ln>
        </p:spPr>
      </p:pic>
      <p:sp>
        <p:nvSpPr>
          <p:cNvPr id="999" name="CustomShape 46"/>
          <p:cNvSpPr/>
          <p:nvPr/>
        </p:nvSpPr>
        <p:spPr>
          <a:xfrm>
            <a:off x="324000" y="2052000"/>
            <a:ext cx="152352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11 nm RMS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1000" name="Picture 49" descr=""/>
          <p:cNvPicPr/>
          <p:nvPr/>
        </p:nvPicPr>
        <p:blipFill>
          <a:blip r:embed="rId3"/>
          <a:stretch/>
        </p:blipFill>
        <p:spPr>
          <a:xfrm>
            <a:off x="87480" y="2698200"/>
            <a:ext cx="1577520" cy="1548360"/>
          </a:xfrm>
          <a:prstGeom prst="rect">
            <a:avLst/>
          </a:prstGeom>
          <a:ln>
            <a:noFill/>
          </a:ln>
        </p:spPr>
      </p:pic>
      <p:sp>
        <p:nvSpPr>
          <p:cNvPr id="1001" name="CustomShape 47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9BE5432C-374F-4C9A-A715-747ED0718DA9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377" dur="indefinite" restart="never" nodeType="tmRoot">
          <p:childTnLst>
            <p:seq>
              <p:cTn id="3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Differential reconstruction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1003" name="Picture 2" descr=""/>
          <p:cNvPicPr/>
          <p:nvPr/>
        </p:nvPicPr>
        <p:blipFill>
          <a:blip r:embed="rId1"/>
          <a:stretch/>
        </p:blipFill>
        <p:spPr>
          <a:xfrm>
            <a:off x="3528000" y="1476000"/>
            <a:ext cx="1871280" cy="1870560"/>
          </a:xfrm>
          <a:prstGeom prst="rect">
            <a:avLst/>
          </a:prstGeom>
          <a:ln>
            <a:noFill/>
          </a:ln>
        </p:spPr>
      </p:pic>
      <p:pic>
        <p:nvPicPr>
          <p:cNvPr id="1004" name="Picture 3" descr=""/>
          <p:cNvPicPr/>
          <p:nvPr/>
        </p:nvPicPr>
        <p:blipFill>
          <a:blip r:embed="rId2"/>
          <a:stretch/>
        </p:blipFill>
        <p:spPr>
          <a:xfrm>
            <a:off x="798480" y="1476000"/>
            <a:ext cx="1866600" cy="1865880"/>
          </a:xfrm>
          <a:prstGeom prst="rect">
            <a:avLst/>
          </a:prstGeom>
          <a:ln>
            <a:noFill/>
          </a:ln>
        </p:spPr>
      </p:pic>
      <p:sp>
        <p:nvSpPr>
          <p:cNvPr id="1005" name="CustomShape 2"/>
          <p:cNvSpPr/>
          <p:nvPr/>
        </p:nvSpPr>
        <p:spPr>
          <a:xfrm>
            <a:off x="2993040" y="2302920"/>
            <a:ext cx="302076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-                             = 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1006" name="Picture 5" descr=""/>
          <p:cNvPicPr/>
          <p:nvPr/>
        </p:nvPicPr>
        <p:blipFill>
          <a:blip r:embed="rId3"/>
          <a:stretch/>
        </p:blipFill>
        <p:spPr>
          <a:xfrm>
            <a:off x="6084360" y="1476000"/>
            <a:ext cx="1872720" cy="1875240"/>
          </a:xfrm>
          <a:prstGeom prst="rect">
            <a:avLst/>
          </a:prstGeom>
          <a:ln>
            <a:noFill/>
          </a:ln>
        </p:spPr>
      </p:pic>
      <p:sp>
        <p:nvSpPr>
          <p:cNvPr id="1007" name="CustomShape 3"/>
          <p:cNvSpPr/>
          <p:nvPr/>
        </p:nvSpPr>
        <p:spPr>
          <a:xfrm>
            <a:off x="1044720" y="3455280"/>
            <a:ext cx="43354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28 nm RMS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  24 nm RMS   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08" name="CustomShape 4"/>
          <p:cNvSpPr/>
          <p:nvPr/>
        </p:nvSpPr>
        <p:spPr>
          <a:xfrm>
            <a:off x="5868360" y="3463200"/>
            <a:ext cx="2376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13 nm RMS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(vs 11 nm introduits)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09" name="CustomShape 5"/>
          <p:cNvSpPr/>
          <p:nvPr/>
        </p:nvSpPr>
        <p:spPr>
          <a:xfrm>
            <a:off x="179280" y="4462920"/>
            <a:ext cx="8765280" cy="155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 </a:t>
            </a: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COFFEE with turbulence validated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On-going : Retrieval of SPHERE aberrations (with Zelda team)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 (collaboration Zelda en cours)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010" name="CustomShape 6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BEF13BA9-F737-4F1D-BFF1-3A3E4A8E9B38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379" dur="indefinite" restart="never" nodeType="tmRoot">
          <p:childTnLst>
            <p:seq>
              <p:cTn id="380" dur="indefinite" nodeType="mainSeq">
                <p:childTnLst>
                  <p:par>
                    <p:cTn id="381" nodeType="clickEffect" fill="hold">
                      <p:stCondLst>
                        <p:cond delay="indefinite"/>
                      </p:stCondLst>
                      <p:childTnLst>
                        <p:par>
                          <p:cTn id="38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nodeType="clickEffect" fill="hold">
                      <p:stCondLst>
                        <p:cond delay="indefinite"/>
                      </p:stCondLst>
                      <p:childTnLst>
                        <p:par>
                          <p:cTn id="39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nodeType="clickEffect" fill="hold">
                      <p:stCondLst>
                        <p:cond delay="indefinite"/>
                      </p:stCondLst>
                      <p:childTnLst>
                        <p:par>
                          <p:cTn id="3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CustomShape 1"/>
          <p:cNvSpPr/>
          <p:nvPr/>
        </p:nvSpPr>
        <p:spPr>
          <a:xfrm>
            <a:off x="3385080" y="936360"/>
            <a:ext cx="3887640" cy="237528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2" name="CustomShape 2"/>
          <p:cNvSpPr/>
          <p:nvPr/>
        </p:nvSpPr>
        <p:spPr>
          <a:xfrm>
            <a:off x="0" y="0"/>
            <a:ext cx="8989200" cy="90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Better contrast for space-based instruments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013" name="CustomShape 3"/>
          <p:cNvSpPr/>
          <p:nvPr/>
        </p:nvSpPr>
        <p:spPr>
          <a:xfrm>
            <a:off x="1872000" y="688680"/>
            <a:ext cx="7269840" cy="340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marL="341280" indent="-340560">
              <a:lnSpc>
                <a:spcPct val="100000"/>
              </a:lnSpc>
              <a:spcBef>
                <a:spcPts val="799"/>
              </a:spcBef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fr-FR" sz="1800" spc="-1" strike="noStrike">
              <a:latin typeface="Arial"/>
            </a:endParaRPr>
          </a:p>
          <a:p>
            <a:pPr marL="341280" indent="-340560">
              <a:lnSpc>
                <a:spcPct val="100000"/>
              </a:lnSpc>
              <a:spcBef>
                <a:spcPts val="799"/>
              </a:spcBef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1014" name="CustomShape 4"/>
          <p:cNvSpPr/>
          <p:nvPr/>
        </p:nvSpPr>
        <p:spPr>
          <a:xfrm>
            <a:off x="900360" y="1098360"/>
            <a:ext cx="431280" cy="4309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b400b4"/>
          </a:solidFill>
          <a:ln w="9360">
            <a:solidFill>
              <a:srgbClr val="b400b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5" name="CustomShape 5"/>
          <p:cNvSpPr/>
          <p:nvPr/>
        </p:nvSpPr>
        <p:spPr>
          <a:xfrm>
            <a:off x="36360" y="243000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Telescope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16" name="CustomShape 6"/>
          <p:cNvSpPr/>
          <p:nvPr/>
        </p:nvSpPr>
        <p:spPr>
          <a:xfrm>
            <a:off x="36360" y="347436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Active optics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17" name="CustomShape 7"/>
          <p:cNvSpPr/>
          <p:nvPr/>
        </p:nvSpPr>
        <p:spPr>
          <a:xfrm>
            <a:off x="36360" y="451692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Coronagraph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18" name="CustomShape 8"/>
          <p:cNvSpPr/>
          <p:nvPr/>
        </p:nvSpPr>
        <p:spPr>
          <a:xfrm>
            <a:off x="36360" y="556128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Camera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19" name="CustomShape 9"/>
          <p:cNvSpPr/>
          <p:nvPr/>
        </p:nvSpPr>
        <p:spPr>
          <a:xfrm flipH="1">
            <a:off x="1078920" y="1530000"/>
            <a:ext cx="3420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20" name="CustomShape 10"/>
          <p:cNvSpPr/>
          <p:nvPr/>
        </p:nvSpPr>
        <p:spPr>
          <a:xfrm>
            <a:off x="1079640" y="3077280"/>
            <a:ext cx="720" cy="39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21" name="CustomShape 11"/>
          <p:cNvSpPr/>
          <p:nvPr/>
        </p:nvSpPr>
        <p:spPr>
          <a:xfrm>
            <a:off x="1079640" y="4121640"/>
            <a:ext cx="720" cy="39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22" name="CustomShape 12"/>
          <p:cNvSpPr/>
          <p:nvPr/>
        </p:nvSpPr>
        <p:spPr>
          <a:xfrm>
            <a:off x="1079640" y="5166000"/>
            <a:ext cx="720" cy="39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23" name="CustomShape 13"/>
          <p:cNvSpPr/>
          <p:nvPr/>
        </p:nvSpPr>
        <p:spPr>
          <a:xfrm>
            <a:off x="3096000" y="556128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Focal-plane WFS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24" name="CustomShape 14"/>
          <p:cNvSpPr/>
          <p:nvPr/>
        </p:nvSpPr>
        <p:spPr>
          <a:xfrm>
            <a:off x="2124360" y="5884920"/>
            <a:ext cx="972720" cy="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25" name="CustomShape 15"/>
          <p:cNvSpPr/>
          <p:nvPr/>
        </p:nvSpPr>
        <p:spPr>
          <a:xfrm flipV="1" rot="16200000">
            <a:off x="2250000" y="3669120"/>
            <a:ext cx="1765800" cy="2018880"/>
          </a:xfrm>
          <a:prstGeom prst="bentConnector2">
            <a:avLst/>
          </a:pr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26" name="CustomShape 16"/>
          <p:cNvSpPr/>
          <p:nvPr/>
        </p:nvSpPr>
        <p:spPr>
          <a:xfrm>
            <a:off x="1694160" y="987120"/>
            <a:ext cx="7333200" cy="182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Space-based instruments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10⁻¹¹ contrast objective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Issue: amplitude aberrations impact focal-plane images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1" lang="fr-FR" sz="18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complex field measurement (amplitude + phase)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	</a:t>
            </a:r>
            <a:r>
              <a:rPr b="1" lang="fr-FR" sz="18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	</a:t>
            </a:r>
            <a:r>
              <a:rPr b="1" lang="fr-FR" sz="18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	</a:t>
            </a:r>
            <a:r>
              <a:rPr b="1" lang="fr-FR" sz="18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+</a:t>
            </a:r>
            <a:r>
              <a:rPr b="0" lang="fr-FR" sz="18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b="1" i="1" lang="fr-FR" sz="18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dark hole :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 to cancel the electric field in a specific region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27" name="CustomShape 17"/>
          <p:cNvSpPr/>
          <p:nvPr/>
        </p:nvSpPr>
        <p:spPr>
          <a:xfrm>
            <a:off x="3096000" y="347436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dark hole control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28" name="CustomShape 18"/>
          <p:cNvSpPr/>
          <p:nvPr/>
        </p:nvSpPr>
        <p:spPr>
          <a:xfrm flipV="1">
            <a:off x="4141080" y="4120920"/>
            <a:ext cx="720" cy="143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29" name="CustomShape 19"/>
          <p:cNvSpPr/>
          <p:nvPr/>
        </p:nvSpPr>
        <p:spPr>
          <a:xfrm flipH="1">
            <a:off x="2123640" y="3798000"/>
            <a:ext cx="970920" cy="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97" dur="indefinite" restart="never" nodeType="tmRoot">
          <p:childTnLst>
            <p:seq>
              <p:cTn id="398" dur="indefinite" nodeType="mainSeq">
                <p:childTnLst>
                  <p:par>
                    <p:cTn id="399" nodeType="clickEffect" fill="hold">
                      <p:stCondLst>
                        <p:cond delay="indefinite"/>
                      </p:stCondLst>
                      <p:childTnLst>
                        <p:par>
                          <p:cTn id="40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nodeType="clickEffect" fill="hold">
                      <p:stCondLst>
                        <p:cond delay="indefinite"/>
                      </p:stCondLst>
                      <p:childTnLst>
                        <p:par>
                          <p:cTn id="40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nodeType="clickEffect" fill="hold">
                      <p:stCondLst>
                        <p:cond delay="indefinite"/>
                      </p:stCondLst>
                      <p:childTnLst>
                        <p:par>
                          <p:cTn id="40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nodeType="clickEffect" fill="hold">
                      <p:stCondLst>
                        <p:cond delay="indefinite"/>
                      </p:stCondLst>
                      <p:childTnLst>
                        <p:par>
                          <p:cTn id="41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Le banc THD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1031" name="Picture 2" descr=""/>
          <p:cNvPicPr/>
          <p:nvPr/>
        </p:nvPicPr>
        <p:blipFill>
          <a:blip r:embed="rId1"/>
          <a:stretch/>
        </p:blipFill>
        <p:spPr>
          <a:xfrm>
            <a:off x="6069960" y="0"/>
            <a:ext cx="2914560" cy="899280"/>
          </a:xfrm>
          <a:prstGeom prst="rect">
            <a:avLst/>
          </a:prstGeom>
          <a:ln>
            <a:noFill/>
          </a:ln>
        </p:spPr>
      </p:pic>
      <p:pic>
        <p:nvPicPr>
          <p:cNvPr id="1032" name="Picture 3" descr=""/>
          <p:cNvPicPr/>
          <p:nvPr/>
        </p:nvPicPr>
        <p:blipFill>
          <a:blip r:embed="rId2"/>
          <a:stretch/>
        </p:blipFill>
        <p:spPr>
          <a:xfrm>
            <a:off x="684360" y="971280"/>
            <a:ext cx="7741440" cy="4908240"/>
          </a:xfrm>
          <a:prstGeom prst="rect">
            <a:avLst/>
          </a:prstGeom>
          <a:ln>
            <a:noFill/>
          </a:ln>
        </p:spPr>
      </p:pic>
      <p:sp>
        <p:nvSpPr>
          <p:cNvPr id="1033" name="CustomShape 2"/>
          <p:cNvSpPr/>
          <p:nvPr/>
        </p:nvSpPr>
        <p:spPr>
          <a:xfrm>
            <a:off x="5546160" y="2160000"/>
            <a:ext cx="791640" cy="862560"/>
          </a:xfrm>
          <a:prstGeom prst="ellipse">
            <a:avLst/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4" name="CustomShape 3"/>
          <p:cNvSpPr/>
          <p:nvPr/>
        </p:nvSpPr>
        <p:spPr>
          <a:xfrm>
            <a:off x="3277080" y="3599640"/>
            <a:ext cx="791640" cy="430920"/>
          </a:xfrm>
          <a:prstGeom prst="ellipse">
            <a:avLst/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5" name="CustomShape 4"/>
          <p:cNvSpPr/>
          <p:nvPr/>
        </p:nvSpPr>
        <p:spPr>
          <a:xfrm>
            <a:off x="3637440" y="3815640"/>
            <a:ext cx="754920" cy="575280"/>
          </a:xfrm>
          <a:prstGeom prst="ellipse">
            <a:avLst/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6" name="CustomShape 5"/>
          <p:cNvSpPr/>
          <p:nvPr/>
        </p:nvSpPr>
        <p:spPr>
          <a:xfrm>
            <a:off x="3637440" y="4102560"/>
            <a:ext cx="1186920" cy="720000"/>
          </a:xfrm>
          <a:prstGeom prst="ellipse">
            <a:avLst/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7" name="CustomShape 6"/>
          <p:cNvSpPr/>
          <p:nvPr/>
        </p:nvSpPr>
        <p:spPr>
          <a:xfrm>
            <a:off x="6481440" y="2376000"/>
            <a:ext cx="21902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Miroir phase + ampl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38" name="CustomShape 7"/>
          <p:cNvSpPr/>
          <p:nvPr/>
        </p:nvSpPr>
        <p:spPr>
          <a:xfrm>
            <a:off x="1754640" y="3626640"/>
            <a:ext cx="14346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Miroir phase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39" name="CustomShape 8"/>
          <p:cNvSpPr/>
          <p:nvPr/>
        </p:nvSpPr>
        <p:spPr>
          <a:xfrm>
            <a:off x="2170440" y="4889880"/>
            <a:ext cx="22204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Pupille de Lyot SCC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40" name="CustomShape 9"/>
          <p:cNvSpPr/>
          <p:nvPr/>
        </p:nvSpPr>
        <p:spPr>
          <a:xfrm>
            <a:off x="287280" y="5973840"/>
            <a:ext cx="8281080" cy="60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THD : banc très haute dynamique du LESIA : 10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-8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à 6 λ/ D </a:t>
            </a:r>
            <a:r>
              <a:rPr b="0" lang="fr-FR" sz="1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[Baudoz et al 18]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041" name="CustomShape 10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3E93C26D-0AAE-4012-AFFE-A890009A094D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423" dur="indefinite" restart="never" nodeType="tmRoot">
          <p:childTnLst>
            <p:seq>
              <p:cTn id="424" dur="indefinite" nodeType="mainSeq">
                <p:childTnLst>
                  <p:par>
                    <p:cTn id="425" nodeType="clickEffect" fill="hold">
                      <p:stCondLst>
                        <p:cond delay="indefinite"/>
                      </p:stCondLst>
                      <p:childTnLst>
                        <p:par>
                          <p:cTn id="42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nodeType="clickEffect" fill="hold">
                      <p:stCondLst>
                        <p:cond delay="indefinite"/>
                      </p:stCondLst>
                      <p:childTnLst>
                        <p:par>
                          <p:cTn id="43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nodeType="clickEffect" fill="hold">
                      <p:stCondLst>
                        <p:cond delay="indefinite"/>
                      </p:stCondLst>
                      <p:childTnLst>
                        <p:par>
                          <p:cTn id="43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nodeType="clickEffect" fill="hold">
                      <p:stCondLst>
                        <p:cond delay="indefinite"/>
                      </p:stCondLst>
                      <p:childTnLst>
                        <p:par>
                          <p:cTn id="44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Reference images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043" name="CustomShape 2"/>
          <p:cNvSpPr/>
          <p:nvPr/>
        </p:nvSpPr>
        <p:spPr>
          <a:xfrm>
            <a:off x="674640" y="1976040"/>
            <a:ext cx="7634880" cy="408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44" name="Picture 3" descr=""/>
          <p:cNvPicPr/>
          <p:nvPr/>
        </p:nvPicPr>
        <p:blipFill>
          <a:blip r:embed="rId1"/>
          <a:stretch/>
        </p:blipFill>
        <p:spPr>
          <a:xfrm>
            <a:off x="262080" y="1153800"/>
            <a:ext cx="8214480" cy="2749680"/>
          </a:xfrm>
          <a:prstGeom prst="rect">
            <a:avLst/>
          </a:prstGeom>
          <a:ln>
            <a:noFill/>
          </a:ln>
        </p:spPr>
      </p:pic>
      <p:sp>
        <p:nvSpPr>
          <p:cNvPr id="1045" name="CustomShape 3"/>
          <p:cNvSpPr/>
          <p:nvPr/>
        </p:nvSpPr>
        <p:spPr>
          <a:xfrm>
            <a:off x="625680" y="4031280"/>
            <a:ext cx="78699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focal image                   diversity 1 : 20 nm RMS      diversity 2 : 30 nm RMS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46" name="CustomShape 4"/>
          <p:cNvSpPr/>
          <p:nvPr/>
        </p:nvSpPr>
        <p:spPr>
          <a:xfrm>
            <a:off x="1656000" y="3023640"/>
            <a:ext cx="504360" cy="1943640"/>
          </a:xfrm>
          <a:custGeom>
            <a:avLst/>
            <a:gdLst/>
            <a:ahLst/>
            <a:rect l="l" t="t" r="r" b="b"/>
            <a:pathLst>
              <a:path w="1401" h="5401">
                <a:moveTo>
                  <a:pt x="0" y="0"/>
                </a:moveTo>
                <a:lnTo>
                  <a:pt x="1400" y="54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7" name="CustomShape 5"/>
          <p:cNvSpPr/>
          <p:nvPr/>
        </p:nvSpPr>
        <p:spPr>
          <a:xfrm>
            <a:off x="2124360" y="4750200"/>
            <a:ext cx="168084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4QPM signature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048" name="CustomShape 6"/>
          <p:cNvSpPr/>
          <p:nvPr/>
        </p:nvSpPr>
        <p:spPr>
          <a:xfrm>
            <a:off x="720720" y="3094920"/>
            <a:ext cx="1368000" cy="2446560"/>
          </a:xfrm>
          <a:custGeom>
            <a:avLst/>
            <a:gdLst/>
            <a:ahLst/>
            <a:rect l="l" t="t" r="r" b="b"/>
            <a:pathLst>
              <a:path w="3801" h="6801">
                <a:moveTo>
                  <a:pt x="0" y="0"/>
                </a:moveTo>
                <a:lnTo>
                  <a:pt x="3800" y="68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9" name="CustomShape 7"/>
          <p:cNvSpPr/>
          <p:nvPr/>
        </p:nvSpPr>
        <p:spPr>
          <a:xfrm>
            <a:off x="2124360" y="5326560"/>
            <a:ext cx="33796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Limit of corrected zone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050" name="CustomShape 8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D34EF2ED-7C76-4645-BA52-351C41B17D09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447" dur="indefinite" restart="never" nodeType="tmRoot">
          <p:childTnLst>
            <p:seq>
              <p:cTn id="448" dur="indefinite" nodeType="mainSeq">
                <p:childTnLst>
                  <p:par>
                    <p:cTn id="449" nodeType="clickEffect" fill="hold">
                      <p:stCondLst>
                        <p:cond delay="indefinite"/>
                      </p:stCondLst>
                      <p:childTnLst>
                        <p:par>
                          <p:cTn id="45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nodeType="clickEffect" fill="hold">
                      <p:stCondLst>
                        <p:cond delay="indefinite"/>
                      </p:stCondLst>
                      <p:childTnLst>
                        <p:par>
                          <p:cTn id="45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0" y="0"/>
            <a:ext cx="8995680" cy="91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Limitations to direct imaging of exoplanets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144360" y="5831280"/>
            <a:ext cx="864144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HIP 65426b, SPHERE, ESO </a:t>
            </a:r>
            <a:r>
              <a:rPr b="0" lang="fr-FR" sz="1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[Chauvin </a:t>
            </a:r>
            <a:r>
              <a:rPr b="0" i="1" lang="fr-FR" sz="1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et al. </a:t>
            </a:r>
            <a:r>
              <a:rPr b="0" lang="fr-FR" sz="1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2017]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223" name="Picture 3" descr=""/>
          <p:cNvPicPr/>
          <p:nvPr/>
        </p:nvPicPr>
        <p:blipFill>
          <a:blip r:embed="rId1"/>
          <a:srcRect l="0" t="0" r="49805" b="0"/>
          <a:stretch/>
        </p:blipFill>
        <p:spPr>
          <a:xfrm>
            <a:off x="-71280" y="1157040"/>
            <a:ext cx="4608720" cy="4563720"/>
          </a:xfrm>
          <a:prstGeom prst="rect">
            <a:avLst/>
          </a:prstGeom>
          <a:ln>
            <a:noFill/>
          </a:ln>
        </p:spPr>
      </p:pic>
      <p:sp>
        <p:nvSpPr>
          <p:cNvPr id="224" name="CustomShape 3"/>
          <p:cNvSpPr/>
          <p:nvPr/>
        </p:nvSpPr>
        <p:spPr>
          <a:xfrm>
            <a:off x="1297080" y="3958200"/>
            <a:ext cx="3311280" cy="1302480"/>
          </a:xfrm>
          <a:custGeom>
            <a:avLst/>
            <a:gdLst/>
            <a:ahLst/>
            <a:rect l="l" t="t" r="r" b="b"/>
            <a:pathLst>
              <a:path w="9199" h="3619">
                <a:moveTo>
                  <a:pt x="0" y="3618"/>
                </a:moveTo>
                <a:lnTo>
                  <a:pt x="9198" y="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4"/>
          <p:cNvSpPr/>
          <p:nvPr/>
        </p:nvSpPr>
        <p:spPr>
          <a:xfrm>
            <a:off x="4571280" y="3742560"/>
            <a:ext cx="226980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Contrast   &lt; 10</a:t>
            </a:r>
            <a:r>
              <a:rPr b="0" lang="fr-FR" sz="2000" spc="-1" strike="noStrike" baseline="33000">
                <a:solidFill>
                  <a:srgbClr val="ff0000"/>
                </a:solidFill>
                <a:latin typeface="Arial"/>
                <a:ea typeface="ＭＳ Ｐゴシック"/>
              </a:rPr>
              <a:t>-4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</p:txBody>
      </p:sp>
      <p:sp>
        <p:nvSpPr>
          <p:cNvPr id="226" name="CustomShape 5"/>
          <p:cNvSpPr/>
          <p:nvPr/>
        </p:nvSpPr>
        <p:spPr>
          <a:xfrm>
            <a:off x="4550400" y="2376000"/>
            <a:ext cx="44100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Separation &lt; 1″ 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27" name="Picture 7" descr=""/>
          <p:cNvPicPr/>
          <p:nvPr/>
        </p:nvPicPr>
        <p:blipFill>
          <a:blip r:embed="rId2"/>
          <a:stretch/>
        </p:blipFill>
        <p:spPr>
          <a:xfrm>
            <a:off x="1257480" y="3259800"/>
            <a:ext cx="1390320" cy="2062440"/>
          </a:xfrm>
          <a:prstGeom prst="rect">
            <a:avLst/>
          </a:prstGeom>
          <a:ln>
            <a:noFill/>
          </a:ln>
        </p:spPr>
      </p:pic>
      <p:sp>
        <p:nvSpPr>
          <p:cNvPr id="228" name="CustomShape 6"/>
          <p:cNvSpPr/>
          <p:nvPr/>
        </p:nvSpPr>
        <p:spPr>
          <a:xfrm>
            <a:off x="4644360" y="2878920"/>
            <a:ext cx="435924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Very large telescopes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+ AO (from ground)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29" name="CustomShape 7"/>
          <p:cNvSpPr/>
          <p:nvPr/>
        </p:nvSpPr>
        <p:spPr>
          <a:xfrm>
            <a:off x="4644360" y="4210560"/>
            <a:ext cx="208404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Coronagraph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0" name="CustomShape 8"/>
          <p:cNvSpPr/>
          <p:nvPr/>
        </p:nvSpPr>
        <p:spPr>
          <a:xfrm>
            <a:off x="4644360" y="4894560"/>
            <a:ext cx="230616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Post-processing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1" name="CustomShape 9"/>
          <p:cNvSpPr/>
          <p:nvPr/>
        </p:nvSpPr>
        <p:spPr>
          <a:xfrm>
            <a:off x="4644360" y="5183640"/>
            <a:ext cx="4346640" cy="100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ff0000"/>
              </a:buClr>
              <a:buFont typeface="Wingdings" charset="2"/>
              <a:buChar char=""/>
            </a:pPr>
            <a:r>
              <a:rPr b="0" lang="fr-FR" sz="20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b="0" lang="fr-FR" sz="20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Ultimate limitation: speckles due to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	</a:t>
            </a:r>
            <a:r>
              <a:rPr b="1" lang="fr-FR" sz="20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	</a:t>
            </a:r>
            <a:r>
              <a:rPr b="1" lang="fr-FR" sz="20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quasi-static aberrations 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32" name="CustomShape 10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A5184C4E-889D-49CE-A009-8B42A688C90D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nodeType="clickEffect" fill="hold">
                      <p:stCondLst>
                        <p:cond delay="indefinite"/>
                      </p:stCondLst>
                      <p:childTnLst>
                        <p:par>
                          <p:cTn id="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nodeType="clickEffect" fill="hold">
                      <p:stCondLst>
                        <p:cond delay="indefinite"/>
                      </p:stCondLst>
                      <p:childTnLst>
                        <p:par>
                          <p:cTn id="1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nodeType="clickEffect" fill="hold">
                      <p:stCondLst>
                        <p:cond delay="indefinite"/>
                      </p:stCondLst>
                      <p:childTnLst>
                        <p:par>
                          <p:cTn id="1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nodeType="clickEffect" fill="hold">
                      <p:stCondLst>
                        <p:cond delay="indefinite"/>
                      </p:stCondLst>
                      <p:childTnLst>
                        <p:par>
                          <p:cTn id="2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nodeType="clickEffect" fill="hold">
                      <p:stCondLst>
                        <p:cond delay="indefinite"/>
                      </p:stCondLst>
                      <p:childTnLst>
                        <p:par>
                          <p:cTn id="3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1" descr=""/>
          <p:cNvPicPr/>
          <p:nvPr/>
        </p:nvPicPr>
        <p:blipFill>
          <a:blip r:embed="rId1"/>
          <a:srcRect l="0" t="0" r="67109" b="0"/>
          <a:stretch/>
        </p:blipFill>
        <p:spPr>
          <a:xfrm>
            <a:off x="5303160" y="990360"/>
            <a:ext cx="3552840" cy="3616200"/>
          </a:xfrm>
          <a:prstGeom prst="rect">
            <a:avLst/>
          </a:prstGeom>
          <a:ln>
            <a:noFill/>
          </a:ln>
        </p:spPr>
      </p:pic>
      <p:sp>
        <p:nvSpPr>
          <p:cNvPr id="1052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Introduced aberration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053" name="CustomShape 2"/>
          <p:cNvSpPr/>
          <p:nvPr/>
        </p:nvSpPr>
        <p:spPr>
          <a:xfrm>
            <a:off x="2495880" y="1871280"/>
            <a:ext cx="2831760" cy="720"/>
          </a:xfrm>
          <a:custGeom>
            <a:avLst/>
            <a:gdLst/>
            <a:ahLst/>
            <a:rect l="l" t="t" r="r" b="b"/>
            <a:pathLst>
              <a:path w="7867" h="1">
                <a:moveTo>
                  <a:pt x="7866" y="0"/>
                </a:moveTo>
                <a:lnTo>
                  <a:pt x="0" y="0"/>
                </a:lnTo>
              </a:path>
            </a:pathLst>
          </a:custGeom>
          <a:noFill/>
          <a:ln w="7632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4" name="CustomShape 3"/>
          <p:cNvSpPr/>
          <p:nvPr/>
        </p:nvSpPr>
        <p:spPr>
          <a:xfrm>
            <a:off x="2592720" y="1079280"/>
            <a:ext cx="247140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Talbot propagation: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amplitude sinus 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1055" name="Picture 5" descr=""/>
          <p:cNvPicPr/>
          <p:nvPr/>
        </p:nvPicPr>
        <p:blipFill>
          <a:blip r:embed="rId2"/>
          <a:stretch/>
        </p:blipFill>
        <p:spPr>
          <a:xfrm>
            <a:off x="71280" y="3094920"/>
            <a:ext cx="5040360" cy="3195720"/>
          </a:xfrm>
          <a:prstGeom prst="rect">
            <a:avLst/>
          </a:prstGeom>
          <a:ln>
            <a:noFill/>
          </a:ln>
        </p:spPr>
      </p:pic>
      <p:sp>
        <p:nvSpPr>
          <p:cNvPr id="1056" name="CustomShape 4"/>
          <p:cNvSpPr/>
          <p:nvPr/>
        </p:nvSpPr>
        <p:spPr>
          <a:xfrm>
            <a:off x="2448360" y="2663280"/>
            <a:ext cx="1080720" cy="1438920"/>
          </a:xfrm>
          <a:custGeom>
            <a:avLst/>
            <a:gdLst/>
            <a:ahLst/>
            <a:rect l="l" t="t" r="r" b="b"/>
            <a:pathLst>
              <a:path w="3001" h="4001">
                <a:moveTo>
                  <a:pt x="3000" y="400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057" name="Picture 7" descr=""/>
          <p:cNvPicPr/>
          <p:nvPr/>
        </p:nvPicPr>
        <p:blipFill>
          <a:blip r:embed="rId3"/>
          <a:srcRect l="0" t="0" r="67112" b="0"/>
          <a:stretch/>
        </p:blipFill>
        <p:spPr>
          <a:xfrm>
            <a:off x="5303160" y="990360"/>
            <a:ext cx="3552840" cy="3630600"/>
          </a:xfrm>
          <a:prstGeom prst="rect">
            <a:avLst/>
          </a:prstGeom>
          <a:ln>
            <a:noFill/>
          </a:ln>
        </p:spPr>
      </p:pic>
      <p:sp>
        <p:nvSpPr>
          <p:cNvPr id="1058" name="CustomShape 5"/>
          <p:cNvSpPr/>
          <p:nvPr/>
        </p:nvSpPr>
        <p:spPr>
          <a:xfrm>
            <a:off x="7742160" y="2231640"/>
            <a:ext cx="502560" cy="502560"/>
          </a:xfrm>
          <a:prstGeom prst="ellipse">
            <a:avLst/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9" name="CustomShape 6"/>
          <p:cNvSpPr/>
          <p:nvPr/>
        </p:nvSpPr>
        <p:spPr>
          <a:xfrm>
            <a:off x="5689080" y="2196720"/>
            <a:ext cx="502560" cy="50256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0" name="CustomShape 7"/>
          <p:cNvSpPr/>
          <p:nvPr/>
        </p:nvSpPr>
        <p:spPr>
          <a:xfrm>
            <a:off x="5617440" y="1728360"/>
            <a:ext cx="34848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?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1061" name="Picture 11" descr=""/>
          <p:cNvPicPr/>
          <p:nvPr/>
        </p:nvPicPr>
        <p:blipFill>
          <a:blip r:embed="rId4"/>
          <a:stretch/>
        </p:blipFill>
        <p:spPr>
          <a:xfrm>
            <a:off x="5077800" y="5218560"/>
            <a:ext cx="3919680" cy="1292760"/>
          </a:xfrm>
          <a:prstGeom prst="rect">
            <a:avLst/>
          </a:prstGeom>
          <a:ln>
            <a:noFill/>
          </a:ln>
        </p:spPr>
      </p:pic>
      <p:sp>
        <p:nvSpPr>
          <p:cNvPr id="1062" name="CustomShape 8"/>
          <p:cNvSpPr/>
          <p:nvPr/>
        </p:nvSpPr>
        <p:spPr>
          <a:xfrm>
            <a:off x="6336720" y="2663280"/>
            <a:ext cx="1512360" cy="2735640"/>
          </a:xfrm>
          <a:custGeom>
            <a:avLst/>
            <a:gdLst/>
            <a:ahLst/>
            <a:rect l="l" t="t" r="r" b="b"/>
            <a:pathLst>
              <a:path w="4201" h="7601">
                <a:moveTo>
                  <a:pt x="4200" y="0"/>
                </a:moveTo>
                <a:lnTo>
                  <a:pt x="0" y="76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63" name="CustomShape 9"/>
          <p:cNvSpPr/>
          <p:nvPr/>
        </p:nvSpPr>
        <p:spPr>
          <a:xfrm>
            <a:off x="5544360" y="2699640"/>
            <a:ext cx="359640" cy="2986200"/>
          </a:xfrm>
          <a:custGeom>
            <a:avLst/>
            <a:gdLst/>
            <a:ahLst/>
            <a:rect l="l" t="t" r="r" b="b"/>
            <a:pathLst>
              <a:path w="1001" h="8300">
                <a:moveTo>
                  <a:pt x="1000" y="0"/>
                </a:moveTo>
                <a:lnTo>
                  <a:pt x="0" y="8299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64" name="CustomShape 10"/>
          <p:cNvSpPr/>
          <p:nvPr/>
        </p:nvSpPr>
        <p:spPr>
          <a:xfrm>
            <a:off x="6228720" y="4678920"/>
            <a:ext cx="17776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Focal image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65" name="CustomShape 11"/>
          <p:cNvSpPr/>
          <p:nvPr/>
        </p:nvSpPr>
        <p:spPr>
          <a:xfrm>
            <a:off x="971640" y="2626560"/>
            <a:ext cx="130752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1,6 nm RMS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1066" name="Picture 16" descr=""/>
          <p:cNvPicPr/>
          <p:nvPr/>
        </p:nvPicPr>
        <p:blipFill>
          <a:blip r:embed="rId5"/>
          <a:srcRect l="63477" t="0" r="0" b="0"/>
          <a:stretch/>
        </p:blipFill>
        <p:spPr>
          <a:xfrm rot="5400000">
            <a:off x="866160" y="1075680"/>
            <a:ext cx="1634040" cy="1568160"/>
          </a:xfrm>
          <a:prstGeom prst="rect">
            <a:avLst/>
          </a:prstGeom>
          <a:ln>
            <a:noFill/>
          </a:ln>
        </p:spPr>
      </p:pic>
      <p:sp>
        <p:nvSpPr>
          <p:cNvPr id="1067" name="CustomShape 12"/>
          <p:cNvSpPr/>
          <p:nvPr/>
        </p:nvSpPr>
        <p:spPr>
          <a:xfrm>
            <a:off x="5617440" y="4966200"/>
            <a:ext cx="32050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BostonMM DM harmonics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68" name="CustomShape 13"/>
          <p:cNvSpPr/>
          <p:nvPr/>
        </p:nvSpPr>
        <p:spPr>
          <a:xfrm>
            <a:off x="4817160" y="6262920"/>
            <a:ext cx="266976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[Herscovici-Schiller et al 2018]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069" name="CustomShape 14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112742E4-F23F-4CBD-9E3B-751D2662FB5C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461" dur="indefinite" restart="never" nodeType="tmRoot">
          <p:childTnLst>
            <p:seq>
              <p:cTn id="462" dur="indefinite" nodeType="mainSeq">
                <p:childTnLst>
                  <p:par>
                    <p:cTn id="463" nodeType="clickEffect" fill="hold">
                      <p:stCondLst>
                        <p:cond delay="indefinite"/>
                      </p:stCondLst>
                      <p:childTnLst>
                        <p:par>
                          <p:cTn id="46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nodeType="clickEffect" fill="hold">
                      <p:stCondLst>
                        <p:cond delay="indefinite"/>
                      </p:stCondLst>
                      <p:childTnLst>
                        <p:par>
                          <p:cTn id="47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nodeType="clickEffect" fill="hold">
                      <p:stCondLst>
                        <p:cond delay="indefinite"/>
                      </p:stCondLst>
                      <p:childTnLst>
                        <p:par>
                          <p:cTn id="48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nodeType="clickEffect" fill="hold">
                      <p:stCondLst>
                        <p:cond delay="indefinite"/>
                      </p:stCondLst>
                      <p:childTnLst>
                        <p:par>
                          <p:cTn id="48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nodeType="clickEffect" fill="hold">
                      <p:stCondLst>
                        <p:cond delay="indefinite"/>
                      </p:stCondLst>
                      <p:childTnLst>
                        <p:par>
                          <p:cTn id="4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nodeType="clickEffect" fill="hold">
                      <p:stCondLst>
                        <p:cond delay="indefinite"/>
                      </p:stCondLst>
                      <p:childTnLst>
                        <p:par>
                          <p:cTn id="50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nodeType="clickEffect" fill="hold">
                      <p:stCondLst>
                        <p:cond delay="indefinite"/>
                      </p:stCondLst>
                      <p:childTnLst>
                        <p:par>
                          <p:cTn id="5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First reconstruction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071" name="CustomShape 2"/>
          <p:cNvSpPr/>
          <p:nvPr/>
        </p:nvSpPr>
        <p:spPr>
          <a:xfrm>
            <a:off x="185760" y="246636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1,6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072" name="Group 3"/>
          <p:cNvGrpSpPr/>
          <p:nvPr/>
        </p:nvGrpSpPr>
        <p:grpSpPr>
          <a:xfrm>
            <a:off x="111240" y="2529720"/>
            <a:ext cx="108720" cy="204120"/>
            <a:chOff x="111240" y="2529720"/>
            <a:chExt cx="108720" cy="204120"/>
          </a:xfrm>
        </p:grpSpPr>
        <p:sp>
          <p:nvSpPr>
            <p:cNvPr id="1073" name="CustomShape 4"/>
            <p:cNvSpPr/>
            <p:nvPr/>
          </p:nvSpPr>
          <p:spPr>
            <a:xfrm>
              <a:off x="111240" y="2529720"/>
              <a:ext cx="108720" cy="200880"/>
            </a:xfrm>
            <a:custGeom>
              <a:avLst/>
              <a:gdLst/>
              <a:ahLst/>
              <a:rect l="l" t="t" r="r" b="b"/>
              <a:pathLst>
                <a:path w="307" h="566">
                  <a:moveTo>
                    <a:pt x="15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306" y="0"/>
                  </a:lnTo>
                  <a:lnTo>
                    <a:pt x="306" y="565"/>
                  </a:lnTo>
                  <a:lnTo>
                    <a:pt x="154" y="56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4" name="CustomShape 5"/>
            <p:cNvSpPr/>
            <p:nvPr/>
          </p:nvSpPr>
          <p:spPr>
            <a:xfrm>
              <a:off x="115920" y="2529720"/>
              <a:ext cx="94680" cy="204120"/>
            </a:xfrm>
            <a:custGeom>
              <a:avLst/>
              <a:gdLst/>
              <a:ahLst/>
              <a:rect l="l" t="t" r="r" b="b"/>
              <a:pathLst>
                <a:path w="270" h="573">
                  <a:moveTo>
                    <a:pt x="83" y="248"/>
                  </a:moveTo>
                  <a:cubicBezTo>
                    <a:pt x="14" y="294"/>
                    <a:pt x="0" y="353"/>
                    <a:pt x="0" y="376"/>
                  </a:cubicBezTo>
                  <a:cubicBezTo>
                    <a:pt x="0" y="406"/>
                    <a:pt x="17" y="425"/>
                    <a:pt x="19" y="426"/>
                  </a:cubicBezTo>
                  <a:cubicBezTo>
                    <a:pt x="39" y="448"/>
                    <a:pt x="45" y="450"/>
                    <a:pt x="92" y="468"/>
                  </a:cubicBezTo>
                  <a:lnTo>
                    <a:pt x="168" y="497"/>
                  </a:lnTo>
                  <a:cubicBezTo>
                    <a:pt x="178" y="501"/>
                    <a:pt x="191" y="506"/>
                    <a:pt x="191" y="524"/>
                  </a:cubicBezTo>
                  <a:cubicBezTo>
                    <a:pt x="191" y="539"/>
                    <a:pt x="180" y="559"/>
                    <a:pt x="159" y="559"/>
                  </a:cubicBezTo>
                  <a:cubicBezTo>
                    <a:pt x="132" y="559"/>
                    <a:pt x="111" y="543"/>
                    <a:pt x="103" y="537"/>
                  </a:cubicBezTo>
                  <a:cubicBezTo>
                    <a:pt x="101" y="536"/>
                    <a:pt x="99" y="535"/>
                    <a:pt x="98" y="535"/>
                  </a:cubicBezTo>
                  <a:cubicBezTo>
                    <a:pt x="92" y="535"/>
                    <a:pt x="91" y="539"/>
                    <a:pt x="91" y="542"/>
                  </a:cubicBezTo>
                  <a:cubicBezTo>
                    <a:pt x="91" y="549"/>
                    <a:pt x="125" y="572"/>
                    <a:pt x="159" y="572"/>
                  </a:cubicBezTo>
                  <a:cubicBezTo>
                    <a:pt x="200" y="572"/>
                    <a:pt x="226" y="536"/>
                    <a:pt x="226" y="504"/>
                  </a:cubicBezTo>
                  <a:cubicBezTo>
                    <a:pt x="226" y="474"/>
                    <a:pt x="203" y="462"/>
                    <a:pt x="195" y="460"/>
                  </a:cubicBezTo>
                  <a:cubicBezTo>
                    <a:pt x="187" y="457"/>
                    <a:pt x="165" y="448"/>
                    <a:pt x="157" y="445"/>
                  </a:cubicBezTo>
                  <a:cubicBezTo>
                    <a:pt x="144" y="439"/>
                    <a:pt x="131" y="435"/>
                    <a:pt x="118" y="431"/>
                  </a:cubicBezTo>
                  <a:lnTo>
                    <a:pt x="80" y="415"/>
                  </a:lnTo>
                  <a:cubicBezTo>
                    <a:pt x="52" y="403"/>
                    <a:pt x="33" y="385"/>
                    <a:pt x="33" y="359"/>
                  </a:cubicBezTo>
                  <a:cubicBezTo>
                    <a:pt x="33" y="333"/>
                    <a:pt x="57" y="277"/>
                    <a:pt x="111" y="251"/>
                  </a:cubicBezTo>
                  <a:cubicBezTo>
                    <a:pt x="134" y="259"/>
                    <a:pt x="152" y="259"/>
                    <a:pt x="167" y="259"/>
                  </a:cubicBezTo>
                  <a:cubicBezTo>
                    <a:pt x="185" y="259"/>
                    <a:pt x="226" y="259"/>
                    <a:pt x="226" y="239"/>
                  </a:cubicBezTo>
                  <a:cubicBezTo>
                    <a:pt x="226" y="223"/>
                    <a:pt x="198" y="222"/>
                    <a:pt x="174" y="222"/>
                  </a:cubicBezTo>
                  <a:cubicBezTo>
                    <a:pt x="162" y="222"/>
                    <a:pt x="144" y="222"/>
                    <a:pt x="119" y="229"/>
                  </a:cubicBezTo>
                  <a:cubicBezTo>
                    <a:pt x="103" y="213"/>
                    <a:pt x="101" y="192"/>
                    <a:pt x="101" y="180"/>
                  </a:cubicBezTo>
                  <a:cubicBezTo>
                    <a:pt x="101" y="144"/>
                    <a:pt x="124" y="97"/>
                    <a:pt x="171" y="72"/>
                  </a:cubicBezTo>
                  <a:cubicBezTo>
                    <a:pt x="182" y="86"/>
                    <a:pt x="197" y="86"/>
                    <a:pt x="213" y="86"/>
                  </a:cubicBezTo>
                  <a:cubicBezTo>
                    <a:pt x="228" y="86"/>
                    <a:pt x="269" y="86"/>
                    <a:pt x="269" y="66"/>
                  </a:cubicBezTo>
                  <a:cubicBezTo>
                    <a:pt x="269" y="50"/>
                    <a:pt x="240" y="49"/>
                    <a:pt x="215" y="49"/>
                  </a:cubicBezTo>
                  <a:cubicBezTo>
                    <a:pt x="207" y="49"/>
                    <a:pt x="193" y="49"/>
                    <a:pt x="175" y="53"/>
                  </a:cubicBezTo>
                  <a:cubicBezTo>
                    <a:pt x="174" y="48"/>
                    <a:pt x="172" y="43"/>
                    <a:pt x="172" y="32"/>
                  </a:cubicBezTo>
                  <a:cubicBezTo>
                    <a:pt x="172" y="23"/>
                    <a:pt x="175" y="10"/>
                    <a:pt x="175" y="9"/>
                  </a:cubicBezTo>
                  <a:cubicBezTo>
                    <a:pt x="175" y="3"/>
                    <a:pt x="172" y="0"/>
                    <a:pt x="168" y="0"/>
                  </a:cubicBezTo>
                  <a:cubicBezTo>
                    <a:pt x="157" y="0"/>
                    <a:pt x="157" y="29"/>
                    <a:pt x="157" y="32"/>
                  </a:cubicBezTo>
                  <a:cubicBezTo>
                    <a:pt x="157" y="43"/>
                    <a:pt x="161" y="53"/>
                    <a:pt x="161" y="56"/>
                  </a:cubicBezTo>
                  <a:cubicBezTo>
                    <a:pt x="93" y="75"/>
                    <a:pt x="50" y="125"/>
                    <a:pt x="50" y="174"/>
                  </a:cubicBezTo>
                  <a:cubicBezTo>
                    <a:pt x="50" y="197"/>
                    <a:pt x="62" y="225"/>
                    <a:pt x="92" y="242"/>
                  </a:cubicBezTo>
                  <a:lnTo>
                    <a:pt x="83" y="248"/>
                  </a:lnTo>
                  <a:close/>
                  <a:moveTo>
                    <a:pt x="185" y="66"/>
                  </a:moveTo>
                  <a:cubicBezTo>
                    <a:pt x="195" y="63"/>
                    <a:pt x="210" y="63"/>
                    <a:pt x="217" y="63"/>
                  </a:cubicBezTo>
                  <a:cubicBezTo>
                    <a:pt x="238" y="63"/>
                    <a:pt x="240" y="63"/>
                    <a:pt x="251" y="68"/>
                  </a:cubicBezTo>
                  <a:cubicBezTo>
                    <a:pt x="247" y="69"/>
                    <a:pt x="240" y="72"/>
                    <a:pt x="213" y="72"/>
                  </a:cubicBezTo>
                  <a:cubicBezTo>
                    <a:pt x="201" y="72"/>
                    <a:pt x="193" y="72"/>
                    <a:pt x="185" y="66"/>
                  </a:cubicBezTo>
                  <a:close/>
                  <a:moveTo>
                    <a:pt x="136" y="239"/>
                  </a:moveTo>
                  <a:cubicBezTo>
                    <a:pt x="151" y="236"/>
                    <a:pt x="165" y="236"/>
                    <a:pt x="172" y="236"/>
                  </a:cubicBezTo>
                  <a:cubicBezTo>
                    <a:pt x="195" y="236"/>
                    <a:pt x="197" y="236"/>
                    <a:pt x="208" y="239"/>
                  </a:cubicBezTo>
                  <a:cubicBezTo>
                    <a:pt x="204" y="242"/>
                    <a:pt x="197" y="245"/>
                    <a:pt x="168" y="245"/>
                  </a:cubicBezTo>
                  <a:cubicBezTo>
                    <a:pt x="154" y="245"/>
                    <a:pt x="148" y="245"/>
                    <a:pt x="136" y="2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075" name="Picture 6" descr=""/>
          <p:cNvPicPr/>
          <p:nvPr/>
        </p:nvPicPr>
        <p:blipFill>
          <a:blip r:embed="rId1"/>
          <a:srcRect l="0" t="0" r="67777" b="0"/>
          <a:stretch/>
        </p:blipFill>
        <p:spPr>
          <a:xfrm>
            <a:off x="2592720" y="933120"/>
            <a:ext cx="1728360" cy="1800720"/>
          </a:xfrm>
          <a:prstGeom prst="rect">
            <a:avLst/>
          </a:prstGeom>
          <a:ln>
            <a:noFill/>
          </a:ln>
        </p:spPr>
      </p:pic>
      <p:sp>
        <p:nvSpPr>
          <p:cNvPr id="1076" name="CustomShape 6"/>
          <p:cNvSpPr/>
          <p:nvPr/>
        </p:nvSpPr>
        <p:spPr>
          <a:xfrm>
            <a:off x="1656000" y="1799640"/>
            <a:ext cx="936000" cy="720"/>
          </a:xfrm>
          <a:custGeom>
            <a:avLst/>
            <a:gdLst/>
            <a:ahLst/>
            <a:rect l="l" t="t" r="r" b="b"/>
            <a:pathLst>
              <a:path w="2601" h="1">
                <a:moveTo>
                  <a:pt x="2600" y="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7" name="CustomShape 7"/>
          <p:cNvSpPr/>
          <p:nvPr/>
        </p:nvSpPr>
        <p:spPr>
          <a:xfrm>
            <a:off x="1729080" y="1439640"/>
            <a:ext cx="6501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THD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78" name="CustomShape 8"/>
          <p:cNvSpPr/>
          <p:nvPr/>
        </p:nvSpPr>
        <p:spPr>
          <a:xfrm>
            <a:off x="4347360" y="1802880"/>
            <a:ext cx="1485360" cy="720"/>
          </a:xfrm>
          <a:custGeom>
            <a:avLst/>
            <a:gdLst/>
            <a:ahLst/>
            <a:rect l="l" t="t" r="r" b="b"/>
            <a:pathLst>
              <a:path w="4127" h="1">
                <a:moveTo>
                  <a:pt x="4126" y="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9" name="CustomShape 9"/>
          <p:cNvSpPr/>
          <p:nvPr/>
        </p:nvSpPr>
        <p:spPr>
          <a:xfrm>
            <a:off x="4393440" y="1442880"/>
            <a:ext cx="12315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COFFEE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080" name="Picture 11" descr=""/>
          <p:cNvPicPr/>
          <p:nvPr/>
        </p:nvPicPr>
        <p:blipFill>
          <a:blip r:embed="rId2"/>
          <a:stretch/>
        </p:blipFill>
        <p:spPr>
          <a:xfrm>
            <a:off x="5833440" y="942840"/>
            <a:ext cx="3176280" cy="1575360"/>
          </a:xfrm>
          <a:prstGeom prst="rect">
            <a:avLst/>
          </a:prstGeom>
          <a:ln>
            <a:noFill/>
          </a:ln>
        </p:spPr>
      </p:pic>
      <p:grpSp>
        <p:nvGrpSpPr>
          <p:cNvPr id="1081" name="Group 10"/>
          <p:cNvGrpSpPr/>
          <p:nvPr/>
        </p:nvGrpSpPr>
        <p:grpSpPr>
          <a:xfrm>
            <a:off x="8173800" y="2601360"/>
            <a:ext cx="135720" cy="264240"/>
            <a:chOff x="8173800" y="2601360"/>
            <a:chExt cx="135720" cy="264240"/>
          </a:xfrm>
        </p:grpSpPr>
        <p:sp>
          <p:nvSpPr>
            <p:cNvPr id="1082" name="CustomShape 11"/>
            <p:cNvSpPr/>
            <p:nvPr/>
          </p:nvSpPr>
          <p:spPr>
            <a:xfrm>
              <a:off x="8173800" y="2601360"/>
              <a:ext cx="135720" cy="261000"/>
            </a:xfrm>
            <a:custGeom>
              <a:avLst/>
              <a:gdLst/>
              <a:ahLst/>
              <a:rect l="l" t="t" r="r" b="b"/>
              <a:pathLst>
                <a:path w="384" h="732">
                  <a:moveTo>
                    <a:pt x="192" y="731"/>
                  </a:moveTo>
                  <a:lnTo>
                    <a:pt x="0" y="731"/>
                  </a:lnTo>
                  <a:lnTo>
                    <a:pt x="0" y="0"/>
                  </a:lnTo>
                  <a:lnTo>
                    <a:pt x="383" y="0"/>
                  </a:lnTo>
                  <a:lnTo>
                    <a:pt x="383" y="731"/>
                  </a:lnTo>
                  <a:lnTo>
                    <a:pt x="192" y="73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3" name="CustomShape 12"/>
            <p:cNvSpPr/>
            <p:nvPr/>
          </p:nvSpPr>
          <p:spPr>
            <a:xfrm>
              <a:off x="8223120" y="2601360"/>
              <a:ext cx="59760" cy="34200"/>
            </a:xfrm>
            <a:custGeom>
              <a:avLst/>
              <a:gdLst/>
              <a:ahLst/>
              <a:rect l="l" t="t" r="r" b="b"/>
              <a:pathLst>
                <a:path w="171" h="100">
                  <a:moveTo>
                    <a:pt x="85" y="0"/>
                  </a:moveTo>
                  <a:lnTo>
                    <a:pt x="0" y="88"/>
                  </a:lnTo>
                  <a:lnTo>
                    <a:pt x="12" y="99"/>
                  </a:lnTo>
                  <a:lnTo>
                    <a:pt x="85" y="33"/>
                  </a:lnTo>
                  <a:lnTo>
                    <a:pt x="158" y="99"/>
                  </a:lnTo>
                  <a:lnTo>
                    <a:pt x="170" y="88"/>
                  </a:lnTo>
                  <a:lnTo>
                    <a:pt x="8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4" name="CustomShape 13"/>
            <p:cNvSpPr/>
            <p:nvPr/>
          </p:nvSpPr>
          <p:spPr>
            <a:xfrm>
              <a:off x="8178480" y="2661480"/>
              <a:ext cx="94680" cy="204120"/>
            </a:xfrm>
            <a:custGeom>
              <a:avLst/>
              <a:gdLst/>
              <a:ahLst/>
              <a:rect l="l" t="t" r="r" b="b"/>
              <a:pathLst>
                <a:path w="270" h="573">
                  <a:moveTo>
                    <a:pt x="84" y="248"/>
                  </a:moveTo>
                  <a:cubicBezTo>
                    <a:pt x="14" y="294"/>
                    <a:pt x="0" y="353"/>
                    <a:pt x="0" y="376"/>
                  </a:cubicBezTo>
                  <a:cubicBezTo>
                    <a:pt x="0" y="406"/>
                    <a:pt x="17" y="425"/>
                    <a:pt x="19" y="427"/>
                  </a:cubicBezTo>
                  <a:cubicBezTo>
                    <a:pt x="39" y="448"/>
                    <a:pt x="45" y="450"/>
                    <a:pt x="92" y="468"/>
                  </a:cubicBezTo>
                  <a:lnTo>
                    <a:pt x="168" y="497"/>
                  </a:lnTo>
                  <a:cubicBezTo>
                    <a:pt x="179" y="502"/>
                    <a:pt x="192" y="506"/>
                    <a:pt x="192" y="525"/>
                  </a:cubicBezTo>
                  <a:cubicBezTo>
                    <a:pt x="192" y="539"/>
                    <a:pt x="180" y="559"/>
                    <a:pt x="160" y="559"/>
                  </a:cubicBezTo>
                  <a:cubicBezTo>
                    <a:pt x="132" y="559"/>
                    <a:pt x="111" y="543"/>
                    <a:pt x="104" y="538"/>
                  </a:cubicBezTo>
                  <a:cubicBezTo>
                    <a:pt x="101" y="536"/>
                    <a:pt x="99" y="535"/>
                    <a:pt x="98" y="535"/>
                  </a:cubicBezTo>
                  <a:cubicBezTo>
                    <a:pt x="92" y="535"/>
                    <a:pt x="91" y="539"/>
                    <a:pt x="91" y="542"/>
                  </a:cubicBezTo>
                  <a:cubicBezTo>
                    <a:pt x="91" y="549"/>
                    <a:pt x="125" y="572"/>
                    <a:pt x="160" y="572"/>
                  </a:cubicBezTo>
                  <a:cubicBezTo>
                    <a:pt x="200" y="572"/>
                    <a:pt x="226" y="536"/>
                    <a:pt x="226" y="504"/>
                  </a:cubicBezTo>
                  <a:cubicBezTo>
                    <a:pt x="226" y="474"/>
                    <a:pt x="203" y="463"/>
                    <a:pt x="196" y="460"/>
                  </a:cubicBezTo>
                  <a:cubicBezTo>
                    <a:pt x="187" y="457"/>
                    <a:pt x="166" y="448"/>
                    <a:pt x="157" y="445"/>
                  </a:cubicBezTo>
                  <a:cubicBezTo>
                    <a:pt x="144" y="440"/>
                    <a:pt x="131" y="435"/>
                    <a:pt x="118" y="431"/>
                  </a:cubicBezTo>
                  <a:lnTo>
                    <a:pt x="81" y="415"/>
                  </a:lnTo>
                  <a:cubicBezTo>
                    <a:pt x="52" y="404"/>
                    <a:pt x="33" y="385"/>
                    <a:pt x="33" y="359"/>
                  </a:cubicBezTo>
                  <a:cubicBezTo>
                    <a:pt x="33" y="333"/>
                    <a:pt x="58" y="277"/>
                    <a:pt x="111" y="251"/>
                  </a:cubicBezTo>
                  <a:cubicBezTo>
                    <a:pt x="134" y="259"/>
                    <a:pt x="153" y="259"/>
                    <a:pt x="167" y="259"/>
                  </a:cubicBezTo>
                  <a:cubicBezTo>
                    <a:pt x="186" y="259"/>
                    <a:pt x="226" y="259"/>
                    <a:pt x="226" y="239"/>
                  </a:cubicBezTo>
                  <a:cubicBezTo>
                    <a:pt x="226" y="223"/>
                    <a:pt x="199" y="222"/>
                    <a:pt x="174" y="222"/>
                  </a:cubicBezTo>
                  <a:cubicBezTo>
                    <a:pt x="163" y="222"/>
                    <a:pt x="144" y="222"/>
                    <a:pt x="120" y="229"/>
                  </a:cubicBezTo>
                  <a:cubicBezTo>
                    <a:pt x="104" y="213"/>
                    <a:pt x="101" y="192"/>
                    <a:pt x="101" y="180"/>
                  </a:cubicBezTo>
                  <a:cubicBezTo>
                    <a:pt x="101" y="144"/>
                    <a:pt x="124" y="97"/>
                    <a:pt x="171" y="72"/>
                  </a:cubicBezTo>
                  <a:cubicBezTo>
                    <a:pt x="183" y="86"/>
                    <a:pt x="197" y="86"/>
                    <a:pt x="213" y="86"/>
                  </a:cubicBezTo>
                  <a:cubicBezTo>
                    <a:pt x="229" y="86"/>
                    <a:pt x="269" y="86"/>
                    <a:pt x="269" y="66"/>
                  </a:cubicBezTo>
                  <a:cubicBezTo>
                    <a:pt x="269" y="50"/>
                    <a:pt x="240" y="49"/>
                    <a:pt x="216" y="49"/>
                  </a:cubicBezTo>
                  <a:cubicBezTo>
                    <a:pt x="207" y="49"/>
                    <a:pt x="193" y="49"/>
                    <a:pt x="176" y="53"/>
                  </a:cubicBezTo>
                  <a:cubicBezTo>
                    <a:pt x="174" y="48"/>
                    <a:pt x="173" y="43"/>
                    <a:pt x="173" y="32"/>
                  </a:cubicBezTo>
                  <a:cubicBezTo>
                    <a:pt x="173" y="23"/>
                    <a:pt x="176" y="10"/>
                    <a:pt x="176" y="9"/>
                  </a:cubicBezTo>
                  <a:cubicBezTo>
                    <a:pt x="176" y="3"/>
                    <a:pt x="173" y="0"/>
                    <a:pt x="168" y="0"/>
                  </a:cubicBezTo>
                  <a:cubicBezTo>
                    <a:pt x="157" y="0"/>
                    <a:pt x="157" y="29"/>
                    <a:pt x="157" y="32"/>
                  </a:cubicBezTo>
                  <a:cubicBezTo>
                    <a:pt x="157" y="43"/>
                    <a:pt x="161" y="53"/>
                    <a:pt x="161" y="56"/>
                  </a:cubicBezTo>
                  <a:cubicBezTo>
                    <a:pt x="94" y="75"/>
                    <a:pt x="50" y="125"/>
                    <a:pt x="50" y="174"/>
                  </a:cubicBezTo>
                  <a:cubicBezTo>
                    <a:pt x="50" y="197"/>
                    <a:pt x="62" y="225"/>
                    <a:pt x="92" y="242"/>
                  </a:cubicBezTo>
                  <a:lnTo>
                    <a:pt x="84" y="248"/>
                  </a:lnTo>
                  <a:close/>
                  <a:moveTo>
                    <a:pt x="186" y="66"/>
                  </a:moveTo>
                  <a:cubicBezTo>
                    <a:pt x="196" y="63"/>
                    <a:pt x="210" y="63"/>
                    <a:pt x="217" y="63"/>
                  </a:cubicBezTo>
                  <a:cubicBezTo>
                    <a:pt x="239" y="63"/>
                    <a:pt x="240" y="63"/>
                    <a:pt x="252" y="68"/>
                  </a:cubicBezTo>
                  <a:cubicBezTo>
                    <a:pt x="248" y="69"/>
                    <a:pt x="240" y="72"/>
                    <a:pt x="213" y="72"/>
                  </a:cubicBezTo>
                  <a:cubicBezTo>
                    <a:pt x="202" y="72"/>
                    <a:pt x="193" y="72"/>
                    <a:pt x="186" y="66"/>
                  </a:cubicBezTo>
                  <a:close/>
                  <a:moveTo>
                    <a:pt x="137" y="239"/>
                  </a:moveTo>
                  <a:cubicBezTo>
                    <a:pt x="151" y="236"/>
                    <a:pt x="166" y="236"/>
                    <a:pt x="173" y="236"/>
                  </a:cubicBezTo>
                  <a:cubicBezTo>
                    <a:pt x="196" y="236"/>
                    <a:pt x="197" y="236"/>
                    <a:pt x="209" y="239"/>
                  </a:cubicBezTo>
                  <a:cubicBezTo>
                    <a:pt x="204" y="242"/>
                    <a:pt x="197" y="245"/>
                    <a:pt x="168" y="245"/>
                  </a:cubicBezTo>
                  <a:cubicBezTo>
                    <a:pt x="154" y="245"/>
                    <a:pt x="148" y="245"/>
                    <a:pt x="137" y="2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085" name="Group 14"/>
          <p:cNvGrpSpPr/>
          <p:nvPr/>
        </p:nvGrpSpPr>
        <p:grpSpPr>
          <a:xfrm>
            <a:off x="6517800" y="2601360"/>
            <a:ext cx="142200" cy="264240"/>
            <a:chOff x="6517800" y="2601360"/>
            <a:chExt cx="142200" cy="264240"/>
          </a:xfrm>
        </p:grpSpPr>
        <p:sp>
          <p:nvSpPr>
            <p:cNvPr id="1086" name="CustomShape 15"/>
            <p:cNvSpPr/>
            <p:nvPr/>
          </p:nvSpPr>
          <p:spPr>
            <a:xfrm>
              <a:off x="6517800" y="2601360"/>
              <a:ext cx="142200" cy="261000"/>
            </a:xfrm>
            <a:custGeom>
              <a:avLst/>
              <a:gdLst/>
              <a:ahLst/>
              <a:rect l="l" t="t" r="r" b="b"/>
              <a:pathLst>
                <a:path w="401" h="732">
                  <a:moveTo>
                    <a:pt x="200" y="731"/>
                  </a:moveTo>
                  <a:lnTo>
                    <a:pt x="0" y="731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731"/>
                  </a:lnTo>
                  <a:lnTo>
                    <a:pt x="200" y="73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7" name="CustomShape 16"/>
            <p:cNvSpPr/>
            <p:nvPr/>
          </p:nvSpPr>
          <p:spPr>
            <a:xfrm>
              <a:off x="6575040" y="2601360"/>
              <a:ext cx="59760" cy="34200"/>
            </a:xfrm>
            <a:custGeom>
              <a:avLst/>
              <a:gdLst/>
              <a:ahLst/>
              <a:rect l="l" t="t" r="r" b="b"/>
              <a:pathLst>
                <a:path w="171" h="100">
                  <a:moveTo>
                    <a:pt x="85" y="0"/>
                  </a:moveTo>
                  <a:lnTo>
                    <a:pt x="0" y="88"/>
                  </a:lnTo>
                  <a:lnTo>
                    <a:pt x="12" y="99"/>
                  </a:lnTo>
                  <a:lnTo>
                    <a:pt x="85" y="33"/>
                  </a:lnTo>
                  <a:lnTo>
                    <a:pt x="158" y="99"/>
                  </a:lnTo>
                  <a:lnTo>
                    <a:pt x="170" y="88"/>
                  </a:lnTo>
                  <a:lnTo>
                    <a:pt x="8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8" name="CustomShape 17"/>
            <p:cNvSpPr/>
            <p:nvPr/>
          </p:nvSpPr>
          <p:spPr>
            <a:xfrm>
              <a:off x="6528960" y="2661480"/>
              <a:ext cx="118440" cy="204120"/>
            </a:xfrm>
            <a:custGeom>
              <a:avLst/>
              <a:gdLst/>
              <a:ahLst/>
              <a:rect l="l" t="t" r="r" b="b"/>
              <a:pathLst>
                <a:path w="333" h="572">
                  <a:moveTo>
                    <a:pt x="246" y="16"/>
                  </a:moveTo>
                  <a:cubicBezTo>
                    <a:pt x="246" y="14"/>
                    <a:pt x="249" y="7"/>
                    <a:pt x="249" y="6"/>
                  </a:cubicBezTo>
                  <a:cubicBezTo>
                    <a:pt x="249" y="6"/>
                    <a:pt x="249" y="0"/>
                    <a:pt x="240" y="0"/>
                  </a:cubicBezTo>
                  <a:cubicBezTo>
                    <a:pt x="235" y="0"/>
                    <a:pt x="233" y="1"/>
                    <a:pt x="232" y="13"/>
                  </a:cubicBezTo>
                  <a:lnTo>
                    <a:pt x="194" y="160"/>
                  </a:lnTo>
                  <a:cubicBezTo>
                    <a:pt x="94" y="163"/>
                    <a:pt x="0" y="246"/>
                    <a:pt x="0" y="333"/>
                  </a:cubicBezTo>
                  <a:cubicBezTo>
                    <a:pt x="0" y="394"/>
                    <a:pt x="45" y="444"/>
                    <a:pt x="122" y="448"/>
                  </a:cubicBezTo>
                  <a:cubicBezTo>
                    <a:pt x="117" y="468"/>
                    <a:pt x="112" y="489"/>
                    <a:pt x="108" y="507"/>
                  </a:cubicBezTo>
                  <a:cubicBezTo>
                    <a:pt x="99" y="538"/>
                    <a:pt x="94" y="562"/>
                    <a:pt x="94" y="564"/>
                  </a:cubicBezTo>
                  <a:cubicBezTo>
                    <a:pt x="94" y="571"/>
                    <a:pt x="98" y="571"/>
                    <a:pt x="101" y="571"/>
                  </a:cubicBezTo>
                  <a:cubicBezTo>
                    <a:pt x="104" y="571"/>
                    <a:pt x="105" y="571"/>
                    <a:pt x="108" y="568"/>
                  </a:cubicBezTo>
                  <a:cubicBezTo>
                    <a:pt x="108" y="566"/>
                    <a:pt x="112" y="552"/>
                    <a:pt x="114" y="543"/>
                  </a:cubicBezTo>
                  <a:lnTo>
                    <a:pt x="138" y="448"/>
                  </a:lnTo>
                  <a:cubicBezTo>
                    <a:pt x="240" y="445"/>
                    <a:pt x="332" y="359"/>
                    <a:pt x="332" y="274"/>
                  </a:cubicBezTo>
                  <a:cubicBezTo>
                    <a:pt x="332" y="223"/>
                    <a:pt x="299" y="166"/>
                    <a:pt x="210" y="160"/>
                  </a:cubicBezTo>
                  <a:lnTo>
                    <a:pt x="246" y="16"/>
                  </a:lnTo>
                  <a:close/>
                  <a:moveTo>
                    <a:pt x="125" y="434"/>
                  </a:moveTo>
                  <a:cubicBezTo>
                    <a:pt x="86" y="432"/>
                    <a:pt x="42" y="411"/>
                    <a:pt x="42" y="346"/>
                  </a:cubicBezTo>
                  <a:cubicBezTo>
                    <a:pt x="42" y="271"/>
                    <a:pt x="96" y="182"/>
                    <a:pt x="190" y="173"/>
                  </a:cubicBezTo>
                  <a:lnTo>
                    <a:pt x="125" y="434"/>
                  </a:lnTo>
                  <a:close/>
                  <a:moveTo>
                    <a:pt x="207" y="173"/>
                  </a:moveTo>
                  <a:cubicBezTo>
                    <a:pt x="255" y="176"/>
                    <a:pt x="292" y="205"/>
                    <a:pt x="292" y="261"/>
                  </a:cubicBezTo>
                  <a:cubicBezTo>
                    <a:pt x="292" y="336"/>
                    <a:pt x="237" y="427"/>
                    <a:pt x="141" y="434"/>
                  </a:cubicBezTo>
                  <a:lnTo>
                    <a:pt x="207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89" name="CustomShape 18"/>
          <p:cNvSpPr/>
          <p:nvPr/>
        </p:nvSpPr>
        <p:spPr>
          <a:xfrm>
            <a:off x="5976360" y="2952000"/>
            <a:ext cx="30398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50 nm RMS       35 nm RMS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90" name="CustomShape 19"/>
          <p:cNvSpPr/>
          <p:nvPr/>
        </p:nvSpPr>
        <p:spPr>
          <a:xfrm>
            <a:off x="7416360" y="2518920"/>
            <a:ext cx="720" cy="2159280"/>
          </a:xfrm>
          <a:custGeom>
            <a:avLst/>
            <a:gdLst/>
            <a:ahLst/>
            <a:rect l="l" t="t" r="r" b="b"/>
            <a:pathLst>
              <a:path w="1" h="6001">
                <a:moveTo>
                  <a:pt x="0" y="600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91" name="CustomShape 20"/>
          <p:cNvSpPr/>
          <p:nvPr/>
        </p:nvSpPr>
        <p:spPr>
          <a:xfrm>
            <a:off x="6945120" y="3624840"/>
            <a:ext cx="68832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TF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1092" name="Picture 23" descr=""/>
          <p:cNvPicPr/>
          <p:nvPr/>
        </p:nvPicPr>
        <p:blipFill>
          <a:blip r:embed="rId3"/>
          <a:stretch/>
        </p:blipFill>
        <p:spPr>
          <a:xfrm>
            <a:off x="5820840" y="4685040"/>
            <a:ext cx="3176280" cy="1575360"/>
          </a:xfrm>
          <a:prstGeom prst="rect">
            <a:avLst/>
          </a:prstGeom>
          <a:ln>
            <a:noFill/>
          </a:ln>
        </p:spPr>
      </p:pic>
      <p:sp>
        <p:nvSpPr>
          <p:cNvPr id="1093" name="CustomShape 21"/>
          <p:cNvSpPr/>
          <p:nvPr/>
        </p:nvSpPr>
        <p:spPr>
          <a:xfrm>
            <a:off x="-36360" y="3276000"/>
            <a:ext cx="6351840" cy="191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4QPM filtres some modes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unseen modes COFFEE 4Q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uncontroled amplification in reconstruction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need for regularisation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dedicated regularisation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094" name="CustomShape 22"/>
          <p:cNvSpPr/>
          <p:nvPr/>
        </p:nvSpPr>
        <p:spPr>
          <a:xfrm>
            <a:off x="6625800" y="4685040"/>
            <a:ext cx="720" cy="1576800"/>
          </a:xfrm>
          <a:custGeom>
            <a:avLst/>
            <a:gdLst/>
            <a:ahLst/>
            <a:rect l="l" t="t" r="r" b="b"/>
            <a:pathLst>
              <a:path w="1" h="4382">
                <a:moveTo>
                  <a:pt x="0" y="0"/>
                </a:moveTo>
                <a:lnTo>
                  <a:pt x="0" y="4381"/>
                </a:lnTo>
              </a:path>
            </a:pathLst>
          </a:custGeom>
          <a:noFill/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5" name="CustomShape 23"/>
          <p:cNvSpPr/>
          <p:nvPr/>
        </p:nvSpPr>
        <p:spPr>
          <a:xfrm>
            <a:off x="8208720" y="4685040"/>
            <a:ext cx="720" cy="1576800"/>
          </a:xfrm>
          <a:custGeom>
            <a:avLst/>
            <a:gdLst/>
            <a:ahLst/>
            <a:rect l="l" t="t" r="r" b="b"/>
            <a:pathLst>
              <a:path w="1" h="4382">
                <a:moveTo>
                  <a:pt x="0" y="0"/>
                </a:moveTo>
                <a:lnTo>
                  <a:pt x="0" y="4381"/>
                </a:lnTo>
              </a:path>
            </a:pathLst>
          </a:custGeom>
          <a:noFill/>
          <a:ln w="76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6" name="CustomShape 24"/>
          <p:cNvSpPr/>
          <p:nvPr/>
        </p:nvSpPr>
        <p:spPr>
          <a:xfrm>
            <a:off x="5839920" y="5474160"/>
            <a:ext cx="1577520" cy="720"/>
          </a:xfrm>
          <a:custGeom>
            <a:avLst/>
            <a:gdLst/>
            <a:ahLst/>
            <a:rect l="l" t="t" r="r" b="b"/>
            <a:pathLst>
              <a:path w="4382" h="1">
                <a:moveTo>
                  <a:pt x="0" y="0"/>
                </a:moveTo>
                <a:lnTo>
                  <a:pt x="4381" y="0"/>
                </a:lnTo>
              </a:path>
            </a:pathLst>
          </a:custGeom>
          <a:noFill/>
          <a:ln w="889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7" name="CustomShape 25"/>
          <p:cNvSpPr/>
          <p:nvPr/>
        </p:nvSpPr>
        <p:spPr>
          <a:xfrm>
            <a:off x="7461000" y="5474160"/>
            <a:ext cx="1537920" cy="720"/>
          </a:xfrm>
          <a:custGeom>
            <a:avLst/>
            <a:gdLst/>
            <a:ahLst/>
            <a:rect l="l" t="t" r="r" b="b"/>
            <a:pathLst>
              <a:path w="4271" h="1">
                <a:moveTo>
                  <a:pt x="0" y="0"/>
                </a:moveTo>
                <a:lnTo>
                  <a:pt x="4270" y="0"/>
                </a:lnTo>
              </a:path>
            </a:pathLst>
          </a:custGeom>
          <a:noFill/>
          <a:ln w="889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098" name="Picture 29" descr=""/>
          <p:cNvPicPr/>
          <p:nvPr/>
        </p:nvPicPr>
        <p:blipFill>
          <a:blip r:embed="rId4"/>
          <a:srcRect l="63477" t="0" r="0" b="0"/>
          <a:stretch/>
        </p:blipFill>
        <p:spPr>
          <a:xfrm rot="16200000">
            <a:off x="35280" y="950760"/>
            <a:ext cx="1634040" cy="1568160"/>
          </a:xfrm>
          <a:prstGeom prst="rect">
            <a:avLst/>
          </a:prstGeom>
          <a:ln>
            <a:noFill/>
          </a:ln>
        </p:spPr>
      </p:pic>
      <p:sp>
        <p:nvSpPr>
          <p:cNvPr id="1099" name="CustomShape 26"/>
          <p:cNvSpPr/>
          <p:nvPr/>
        </p:nvSpPr>
        <p:spPr>
          <a:xfrm>
            <a:off x="4680720" y="6189840"/>
            <a:ext cx="266976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[Herscovici-Schiller et al 2018]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100" name="CustomShape 27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AF64BD00-9975-46B2-B112-372C92D8896D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509" dur="indefinite" restart="never" nodeType="tmRoot">
          <p:childTnLst>
            <p:seq>
              <p:cTn id="510" dur="indefinite" nodeType="mainSeq">
                <p:childTnLst>
                  <p:par>
                    <p:cTn id="511" nodeType="clickEffect" fill="hold">
                      <p:stCondLst>
                        <p:cond delay="indefinite"/>
                      </p:stCondLst>
                      <p:childTnLst>
                        <p:par>
                          <p:cTn id="51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nodeType="clickEffect" fill="hold">
                      <p:stCondLst>
                        <p:cond delay="indefinite"/>
                      </p:stCondLst>
                      <p:childTnLst>
                        <p:par>
                          <p:cTn id="52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nodeType="clickEffect" fill="hold">
                      <p:stCondLst>
                        <p:cond delay="indefinite"/>
                      </p:stCondLst>
                      <p:childTnLst>
                        <p:par>
                          <p:cTn id="53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nodeType="clickEffect" fill="hold">
                      <p:stCondLst>
                        <p:cond delay="indefinite"/>
                      </p:stCondLst>
                      <p:childTnLst>
                        <p:par>
                          <p:cTn id="54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nodeType="clickEffect" fill="hold">
                      <p:stCondLst>
                        <p:cond delay="indefinite"/>
                      </p:stCondLst>
                      <p:childTnLst>
                        <p:par>
                          <p:cTn id="54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nodeType="clickEffect" fill="hold">
                      <p:stCondLst>
                        <p:cond delay="indefinite"/>
                      </p:stCondLst>
                      <p:childTnLst>
                        <p:par>
                          <p:cTn id="55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nodeType="clickEffect" fill="hold">
                      <p:stCondLst>
                        <p:cond delay="indefinite"/>
                      </p:stCondLst>
                      <p:childTnLst>
                        <p:par>
                          <p:cTn id="55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nodeType="clickEffect" fill="hold">
                      <p:stCondLst>
                        <p:cond delay="indefinite"/>
                      </p:stCondLst>
                      <p:childTnLst>
                        <p:par>
                          <p:cTn id="55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Reconstruction with adapted filtering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102" name="CustomShape 2"/>
          <p:cNvSpPr/>
          <p:nvPr/>
        </p:nvSpPr>
        <p:spPr>
          <a:xfrm>
            <a:off x="185760" y="246636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1,6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103" name="Group 3"/>
          <p:cNvGrpSpPr/>
          <p:nvPr/>
        </p:nvGrpSpPr>
        <p:grpSpPr>
          <a:xfrm>
            <a:off x="111240" y="2529720"/>
            <a:ext cx="108720" cy="204120"/>
            <a:chOff x="111240" y="2529720"/>
            <a:chExt cx="108720" cy="204120"/>
          </a:xfrm>
        </p:grpSpPr>
        <p:sp>
          <p:nvSpPr>
            <p:cNvPr id="1104" name="CustomShape 4"/>
            <p:cNvSpPr/>
            <p:nvPr/>
          </p:nvSpPr>
          <p:spPr>
            <a:xfrm>
              <a:off x="111240" y="2529720"/>
              <a:ext cx="108720" cy="200880"/>
            </a:xfrm>
            <a:custGeom>
              <a:avLst/>
              <a:gdLst/>
              <a:ahLst/>
              <a:rect l="l" t="t" r="r" b="b"/>
              <a:pathLst>
                <a:path w="307" h="566">
                  <a:moveTo>
                    <a:pt x="15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306" y="0"/>
                  </a:lnTo>
                  <a:lnTo>
                    <a:pt x="306" y="565"/>
                  </a:lnTo>
                  <a:lnTo>
                    <a:pt x="154" y="56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5" name="CustomShape 5"/>
            <p:cNvSpPr/>
            <p:nvPr/>
          </p:nvSpPr>
          <p:spPr>
            <a:xfrm>
              <a:off x="115920" y="2529720"/>
              <a:ext cx="94680" cy="204120"/>
            </a:xfrm>
            <a:custGeom>
              <a:avLst/>
              <a:gdLst/>
              <a:ahLst/>
              <a:rect l="l" t="t" r="r" b="b"/>
              <a:pathLst>
                <a:path w="270" h="573">
                  <a:moveTo>
                    <a:pt x="83" y="248"/>
                  </a:moveTo>
                  <a:cubicBezTo>
                    <a:pt x="14" y="294"/>
                    <a:pt x="0" y="353"/>
                    <a:pt x="0" y="376"/>
                  </a:cubicBezTo>
                  <a:cubicBezTo>
                    <a:pt x="0" y="406"/>
                    <a:pt x="17" y="425"/>
                    <a:pt x="19" y="426"/>
                  </a:cubicBezTo>
                  <a:cubicBezTo>
                    <a:pt x="39" y="448"/>
                    <a:pt x="45" y="450"/>
                    <a:pt x="92" y="468"/>
                  </a:cubicBezTo>
                  <a:lnTo>
                    <a:pt x="168" y="497"/>
                  </a:lnTo>
                  <a:cubicBezTo>
                    <a:pt x="178" y="501"/>
                    <a:pt x="191" y="506"/>
                    <a:pt x="191" y="524"/>
                  </a:cubicBezTo>
                  <a:cubicBezTo>
                    <a:pt x="191" y="539"/>
                    <a:pt x="180" y="559"/>
                    <a:pt x="159" y="559"/>
                  </a:cubicBezTo>
                  <a:cubicBezTo>
                    <a:pt x="132" y="559"/>
                    <a:pt x="111" y="543"/>
                    <a:pt x="103" y="537"/>
                  </a:cubicBezTo>
                  <a:cubicBezTo>
                    <a:pt x="101" y="536"/>
                    <a:pt x="99" y="535"/>
                    <a:pt x="98" y="535"/>
                  </a:cubicBezTo>
                  <a:cubicBezTo>
                    <a:pt x="92" y="535"/>
                    <a:pt x="91" y="539"/>
                    <a:pt x="91" y="542"/>
                  </a:cubicBezTo>
                  <a:cubicBezTo>
                    <a:pt x="91" y="549"/>
                    <a:pt x="125" y="572"/>
                    <a:pt x="159" y="572"/>
                  </a:cubicBezTo>
                  <a:cubicBezTo>
                    <a:pt x="200" y="572"/>
                    <a:pt x="226" y="536"/>
                    <a:pt x="226" y="504"/>
                  </a:cubicBezTo>
                  <a:cubicBezTo>
                    <a:pt x="226" y="474"/>
                    <a:pt x="203" y="462"/>
                    <a:pt x="195" y="460"/>
                  </a:cubicBezTo>
                  <a:cubicBezTo>
                    <a:pt x="187" y="457"/>
                    <a:pt x="165" y="448"/>
                    <a:pt x="157" y="445"/>
                  </a:cubicBezTo>
                  <a:cubicBezTo>
                    <a:pt x="144" y="439"/>
                    <a:pt x="131" y="435"/>
                    <a:pt x="118" y="431"/>
                  </a:cubicBezTo>
                  <a:lnTo>
                    <a:pt x="80" y="415"/>
                  </a:lnTo>
                  <a:cubicBezTo>
                    <a:pt x="52" y="403"/>
                    <a:pt x="33" y="385"/>
                    <a:pt x="33" y="359"/>
                  </a:cubicBezTo>
                  <a:cubicBezTo>
                    <a:pt x="33" y="333"/>
                    <a:pt x="57" y="277"/>
                    <a:pt x="111" y="251"/>
                  </a:cubicBezTo>
                  <a:cubicBezTo>
                    <a:pt x="134" y="259"/>
                    <a:pt x="152" y="259"/>
                    <a:pt x="167" y="259"/>
                  </a:cubicBezTo>
                  <a:cubicBezTo>
                    <a:pt x="185" y="259"/>
                    <a:pt x="226" y="259"/>
                    <a:pt x="226" y="239"/>
                  </a:cubicBezTo>
                  <a:cubicBezTo>
                    <a:pt x="226" y="223"/>
                    <a:pt x="198" y="222"/>
                    <a:pt x="174" y="222"/>
                  </a:cubicBezTo>
                  <a:cubicBezTo>
                    <a:pt x="162" y="222"/>
                    <a:pt x="144" y="222"/>
                    <a:pt x="119" y="229"/>
                  </a:cubicBezTo>
                  <a:cubicBezTo>
                    <a:pt x="103" y="213"/>
                    <a:pt x="101" y="192"/>
                    <a:pt x="101" y="180"/>
                  </a:cubicBezTo>
                  <a:cubicBezTo>
                    <a:pt x="101" y="144"/>
                    <a:pt x="124" y="97"/>
                    <a:pt x="171" y="72"/>
                  </a:cubicBezTo>
                  <a:cubicBezTo>
                    <a:pt x="182" y="86"/>
                    <a:pt x="197" y="86"/>
                    <a:pt x="213" y="86"/>
                  </a:cubicBezTo>
                  <a:cubicBezTo>
                    <a:pt x="228" y="86"/>
                    <a:pt x="269" y="86"/>
                    <a:pt x="269" y="66"/>
                  </a:cubicBezTo>
                  <a:cubicBezTo>
                    <a:pt x="269" y="50"/>
                    <a:pt x="240" y="49"/>
                    <a:pt x="215" y="49"/>
                  </a:cubicBezTo>
                  <a:cubicBezTo>
                    <a:pt x="207" y="49"/>
                    <a:pt x="193" y="49"/>
                    <a:pt x="175" y="53"/>
                  </a:cubicBezTo>
                  <a:cubicBezTo>
                    <a:pt x="174" y="48"/>
                    <a:pt x="172" y="43"/>
                    <a:pt x="172" y="32"/>
                  </a:cubicBezTo>
                  <a:cubicBezTo>
                    <a:pt x="172" y="23"/>
                    <a:pt x="175" y="10"/>
                    <a:pt x="175" y="9"/>
                  </a:cubicBezTo>
                  <a:cubicBezTo>
                    <a:pt x="175" y="3"/>
                    <a:pt x="172" y="0"/>
                    <a:pt x="168" y="0"/>
                  </a:cubicBezTo>
                  <a:cubicBezTo>
                    <a:pt x="157" y="0"/>
                    <a:pt x="157" y="29"/>
                    <a:pt x="157" y="32"/>
                  </a:cubicBezTo>
                  <a:cubicBezTo>
                    <a:pt x="157" y="43"/>
                    <a:pt x="161" y="53"/>
                    <a:pt x="161" y="56"/>
                  </a:cubicBezTo>
                  <a:cubicBezTo>
                    <a:pt x="93" y="75"/>
                    <a:pt x="50" y="125"/>
                    <a:pt x="50" y="174"/>
                  </a:cubicBezTo>
                  <a:cubicBezTo>
                    <a:pt x="50" y="197"/>
                    <a:pt x="62" y="225"/>
                    <a:pt x="92" y="242"/>
                  </a:cubicBezTo>
                  <a:lnTo>
                    <a:pt x="83" y="248"/>
                  </a:lnTo>
                  <a:close/>
                  <a:moveTo>
                    <a:pt x="185" y="66"/>
                  </a:moveTo>
                  <a:cubicBezTo>
                    <a:pt x="195" y="63"/>
                    <a:pt x="210" y="63"/>
                    <a:pt x="217" y="63"/>
                  </a:cubicBezTo>
                  <a:cubicBezTo>
                    <a:pt x="238" y="63"/>
                    <a:pt x="240" y="63"/>
                    <a:pt x="251" y="68"/>
                  </a:cubicBezTo>
                  <a:cubicBezTo>
                    <a:pt x="247" y="69"/>
                    <a:pt x="240" y="72"/>
                    <a:pt x="213" y="72"/>
                  </a:cubicBezTo>
                  <a:cubicBezTo>
                    <a:pt x="201" y="72"/>
                    <a:pt x="193" y="72"/>
                    <a:pt x="185" y="66"/>
                  </a:cubicBezTo>
                  <a:close/>
                  <a:moveTo>
                    <a:pt x="136" y="239"/>
                  </a:moveTo>
                  <a:cubicBezTo>
                    <a:pt x="151" y="236"/>
                    <a:pt x="165" y="236"/>
                    <a:pt x="172" y="236"/>
                  </a:cubicBezTo>
                  <a:cubicBezTo>
                    <a:pt x="195" y="236"/>
                    <a:pt x="197" y="236"/>
                    <a:pt x="208" y="239"/>
                  </a:cubicBezTo>
                  <a:cubicBezTo>
                    <a:pt x="204" y="242"/>
                    <a:pt x="197" y="245"/>
                    <a:pt x="168" y="245"/>
                  </a:cubicBezTo>
                  <a:cubicBezTo>
                    <a:pt x="154" y="245"/>
                    <a:pt x="148" y="245"/>
                    <a:pt x="136" y="2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106" name="Picture 6" descr=""/>
          <p:cNvPicPr/>
          <p:nvPr/>
        </p:nvPicPr>
        <p:blipFill>
          <a:blip r:embed="rId1"/>
          <a:srcRect l="0" t="0" r="67777" b="0"/>
          <a:stretch/>
        </p:blipFill>
        <p:spPr>
          <a:xfrm>
            <a:off x="2592720" y="933120"/>
            <a:ext cx="1728360" cy="1800720"/>
          </a:xfrm>
          <a:prstGeom prst="rect">
            <a:avLst/>
          </a:prstGeom>
          <a:ln>
            <a:noFill/>
          </a:ln>
        </p:spPr>
      </p:pic>
      <p:sp>
        <p:nvSpPr>
          <p:cNvPr id="1107" name="CustomShape 6"/>
          <p:cNvSpPr/>
          <p:nvPr/>
        </p:nvSpPr>
        <p:spPr>
          <a:xfrm>
            <a:off x="1656000" y="1799640"/>
            <a:ext cx="936000" cy="720"/>
          </a:xfrm>
          <a:custGeom>
            <a:avLst/>
            <a:gdLst/>
            <a:ahLst/>
            <a:rect l="l" t="t" r="r" b="b"/>
            <a:pathLst>
              <a:path w="2601" h="1">
                <a:moveTo>
                  <a:pt x="2600" y="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08" name="CustomShape 7"/>
          <p:cNvSpPr/>
          <p:nvPr/>
        </p:nvSpPr>
        <p:spPr>
          <a:xfrm>
            <a:off x="1729080" y="1439640"/>
            <a:ext cx="6501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THD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109" name="CustomShape 8"/>
          <p:cNvSpPr/>
          <p:nvPr/>
        </p:nvSpPr>
        <p:spPr>
          <a:xfrm>
            <a:off x="4347360" y="1802880"/>
            <a:ext cx="1485360" cy="720"/>
          </a:xfrm>
          <a:custGeom>
            <a:avLst/>
            <a:gdLst/>
            <a:ahLst/>
            <a:rect l="l" t="t" r="r" b="b"/>
            <a:pathLst>
              <a:path w="4127" h="1">
                <a:moveTo>
                  <a:pt x="4126" y="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10" name="CustomShape 9"/>
          <p:cNvSpPr/>
          <p:nvPr/>
        </p:nvSpPr>
        <p:spPr>
          <a:xfrm>
            <a:off x="4393440" y="1442880"/>
            <a:ext cx="12315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COFFEE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111" name="Picture 11" descr=""/>
          <p:cNvPicPr/>
          <p:nvPr/>
        </p:nvPicPr>
        <p:blipFill>
          <a:blip r:embed="rId2"/>
          <a:srcRect l="0" t="0" r="49668" b="0"/>
          <a:stretch/>
        </p:blipFill>
        <p:spPr>
          <a:xfrm>
            <a:off x="5833440" y="950760"/>
            <a:ext cx="1584000" cy="1567440"/>
          </a:xfrm>
          <a:prstGeom prst="rect">
            <a:avLst/>
          </a:prstGeom>
          <a:ln>
            <a:noFill/>
          </a:ln>
        </p:spPr>
      </p:pic>
      <p:pic>
        <p:nvPicPr>
          <p:cNvPr id="1112" name="Picture 12" descr=""/>
          <p:cNvPicPr/>
          <p:nvPr/>
        </p:nvPicPr>
        <p:blipFill>
          <a:blip r:embed="rId3"/>
          <a:srcRect l="0" t="0" r="50795" b="0"/>
          <a:stretch/>
        </p:blipFill>
        <p:spPr>
          <a:xfrm>
            <a:off x="5617440" y="3815640"/>
            <a:ext cx="2160360" cy="1879920"/>
          </a:xfrm>
          <a:prstGeom prst="rect">
            <a:avLst/>
          </a:prstGeom>
          <a:ln>
            <a:noFill/>
          </a:ln>
        </p:spPr>
      </p:pic>
      <p:pic>
        <p:nvPicPr>
          <p:cNvPr id="1113" name="Picture 13" descr=""/>
          <p:cNvPicPr/>
          <p:nvPr/>
        </p:nvPicPr>
        <p:blipFill>
          <a:blip r:embed="rId4"/>
          <a:srcRect l="63477" t="0" r="0" b="0"/>
          <a:stretch/>
        </p:blipFill>
        <p:spPr>
          <a:xfrm rot="5400000">
            <a:off x="38880" y="950040"/>
            <a:ext cx="1634040" cy="1568160"/>
          </a:xfrm>
          <a:prstGeom prst="rect">
            <a:avLst/>
          </a:prstGeom>
          <a:ln>
            <a:noFill/>
          </a:ln>
        </p:spPr>
      </p:pic>
      <p:grpSp>
        <p:nvGrpSpPr>
          <p:cNvPr id="1114" name="Group 10"/>
          <p:cNvGrpSpPr/>
          <p:nvPr/>
        </p:nvGrpSpPr>
        <p:grpSpPr>
          <a:xfrm>
            <a:off x="5870160" y="2564640"/>
            <a:ext cx="135720" cy="264600"/>
            <a:chOff x="5870160" y="2564640"/>
            <a:chExt cx="135720" cy="264600"/>
          </a:xfrm>
        </p:grpSpPr>
        <p:sp>
          <p:nvSpPr>
            <p:cNvPr id="1115" name="CustomShape 11"/>
            <p:cNvSpPr/>
            <p:nvPr/>
          </p:nvSpPr>
          <p:spPr>
            <a:xfrm>
              <a:off x="5870160" y="2564640"/>
              <a:ext cx="135720" cy="261000"/>
            </a:xfrm>
            <a:custGeom>
              <a:avLst/>
              <a:gdLst/>
              <a:ahLst/>
              <a:rect l="l" t="t" r="r" b="b"/>
              <a:pathLst>
                <a:path w="384" h="732">
                  <a:moveTo>
                    <a:pt x="192" y="731"/>
                  </a:moveTo>
                  <a:lnTo>
                    <a:pt x="0" y="731"/>
                  </a:lnTo>
                  <a:lnTo>
                    <a:pt x="0" y="0"/>
                  </a:lnTo>
                  <a:lnTo>
                    <a:pt x="383" y="0"/>
                  </a:lnTo>
                  <a:lnTo>
                    <a:pt x="383" y="731"/>
                  </a:lnTo>
                  <a:lnTo>
                    <a:pt x="192" y="73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6" name="CustomShape 12"/>
            <p:cNvSpPr/>
            <p:nvPr/>
          </p:nvSpPr>
          <p:spPr>
            <a:xfrm>
              <a:off x="5919120" y="2564640"/>
              <a:ext cx="59760" cy="34200"/>
            </a:xfrm>
            <a:custGeom>
              <a:avLst/>
              <a:gdLst/>
              <a:ahLst/>
              <a:rect l="l" t="t" r="r" b="b"/>
              <a:pathLst>
                <a:path w="171" h="100">
                  <a:moveTo>
                    <a:pt x="85" y="0"/>
                  </a:moveTo>
                  <a:lnTo>
                    <a:pt x="0" y="88"/>
                  </a:lnTo>
                  <a:lnTo>
                    <a:pt x="12" y="99"/>
                  </a:lnTo>
                  <a:lnTo>
                    <a:pt x="85" y="33"/>
                  </a:lnTo>
                  <a:lnTo>
                    <a:pt x="158" y="99"/>
                  </a:lnTo>
                  <a:lnTo>
                    <a:pt x="170" y="88"/>
                  </a:lnTo>
                  <a:lnTo>
                    <a:pt x="8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7" name="CustomShape 13"/>
            <p:cNvSpPr/>
            <p:nvPr/>
          </p:nvSpPr>
          <p:spPr>
            <a:xfrm>
              <a:off x="5874840" y="2625120"/>
              <a:ext cx="94680" cy="204120"/>
            </a:xfrm>
            <a:custGeom>
              <a:avLst/>
              <a:gdLst/>
              <a:ahLst/>
              <a:rect l="l" t="t" r="r" b="b"/>
              <a:pathLst>
                <a:path w="270" h="573">
                  <a:moveTo>
                    <a:pt x="84" y="248"/>
                  </a:moveTo>
                  <a:cubicBezTo>
                    <a:pt x="14" y="294"/>
                    <a:pt x="0" y="353"/>
                    <a:pt x="0" y="376"/>
                  </a:cubicBezTo>
                  <a:cubicBezTo>
                    <a:pt x="0" y="406"/>
                    <a:pt x="17" y="425"/>
                    <a:pt x="19" y="427"/>
                  </a:cubicBezTo>
                  <a:cubicBezTo>
                    <a:pt x="39" y="448"/>
                    <a:pt x="45" y="450"/>
                    <a:pt x="92" y="468"/>
                  </a:cubicBezTo>
                  <a:lnTo>
                    <a:pt x="168" y="497"/>
                  </a:lnTo>
                  <a:cubicBezTo>
                    <a:pt x="179" y="502"/>
                    <a:pt x="192" y="506"/>
                    <a:pt x="192" y="525"/>
                  </a:cubicBezTo>
                  <a:cubicBezTo>
                    <a:pt x="192" y="539"/>
                    <a:pt x="180" y="559"/>
                    <a:pt x="160" y="559"/>
                  </a:cubicBezTo>
                  <a:cubicBezTo>
                    <a:pt x="132" y="559"/>
                    <a:pt x="111" y="543"/>
                    <a:pt x="104" y="538"/>
                  </a:cubicBezTo>
                  <a:cubicBezTo>
                    <a:pt x="101" y="536"/>
                    <a:pt x="99" y="535"/>
                    <a:pt x="98" y="535"/>
                  </a:cubicBezTo>
                  <a:cubicBezTo>
                    <a:pt x="92" y="535"/>
                    <a:pt x="91" y="539"/>
                    <a:pt x="91" y="542"/>
                  </a:cubicBezTo>
                  <a:cubicBezTo>
                    <a:pt x="91" y="549"/>
                    <a:pt x="125" y="572"/>
                    <a:pt x="160" y="572"/>
                  </a:cubicBezTo>
                  <a:cubicBezTo>
                    <a:pt x="200" y="572"/>
                    <a:pt x="226" y="536"/>
                    <a:pt x="226" y="504"/>
                  </a:cubicBezTo>
                  <a:cubicBezTo>
                    <a:pt x="226" y="474"/>
                    <a:pt x="203" y="463"/>
                    <a:pt x="196" y="460"/>
                  </a:cubicBezTo>
                  <a:cubicBezTo>
                    <a:pt x="187" y="457"/>
                    <a:pt x="166" y="448"/>
                    <a:pt x="157" y="445"/>
                  </a:cubicBezTo>
                  <a:cubicBezTo>
                    <a:pt x="144" y="440"/>
                    <a:pt x="131" y="435"/>
                    <a:pt x="118" y="431"/>
                  </a:cubicBezTo>
                  <a:lnTo>
                    <a:pt x="81" y="415"/>
                  </a:lnTo>
                  <a:cubicBezTo>
                    <a:pt x="52" y="404"/>
                    <a:pt x="33" y="385"/>
                    <a:pt x="33" y="359"/>
                  </a:cubicBezTo>
                  <a:cubicBezTo>
                    <a:pt x="33" y="333"/>
                    <a:pt x="58" y="277"/>
                    <a:pt x="111" y="251"/>
                  </a:cubicBezTo>
                  <a:cubicBezTo>
                    <a:pt x="134" y="259"/>
                    <a:pt x="153" y="259"/>
                    <a:pt x="167" y="259"/>
                  </a:cubicBezTo>
                  <a:cubicBezTo>
                    <a:pt x="186" y="259"/>
                    <a:pt x="226" y="259"/>
                    <a:pt x="226" y="239"/>
                  </a:cubicBezTo>
                  <a:cubicBezTo>
                    <a:pt x="226" y="223"/>
                    <a:pt x="199" y="222"/>
                    <a:pt x="174" y="222"/>
                  </a:cubicBezTo>
                  <a:cubicBezTo>
                    <a:pt x="163" y="222"/>
                    <a:pt x="144" y="222"/>
                    <a:pt x="120" y="229"/>
                  </a:cubicBezTo>
                  <a:cubicBezTo>
                    <a:pt x="104" y="213"/>
                    <a:pt x="101" y="192"/>
                    <a:pt x="101" y="180"/>
                  </a:cubicBezTo>
                  <a:cubicBezTo>
                    <a:pt x="101" y="144"/>
                    <a:pt x="124" y="97"/>
                    <a:pt x="171" y="72"/>
                  </a:cubicBezTo>
                  <a:cubicBezTo>
                    <a:pt x="183" y="86"/>
                    <a:pt x="197" y="86"/>
                    <a:pt x="213" y="86"/>
                  </a:cubicBezTo>
                  <a:cubicBezTo>
                    <a:pt x="229" y="86"/>
                    <a:pt x="269" y="86"/>
                    <a:pt x="269" y="66"/>
                  </a:cubicBezTo>
                  <a:cubicBezTo>
                    <a:pt x="269" y="50"/>
                    <a:pt x="240" y="49"/>
                    <a:pt x="216" y="49"/>
                  </a:cubicBezTo>
                  <a:cubicBezTo>
                    <a:pt x="207" y="49"/>
                    <a:pt x="193" y="49"/>
                    <a:pt x="176" y="53"/>
                  </a:cubicBezTo>
                  <a:cubicBezTo>
                    <a:pt x="174" y="48"/>
                    <a:pt x="173" y="43"/>
                    <a:pt x="173" y="32"/>
                  </a:cubicBezTo>
                  <a:cubicBezTo>
                    <a:pt x="173" y="23"/>
                    <a:pt x="176" y="10"/>
                    <a:pt x="176" y="9"/>
                  </a:cubicBezTo>
                  <a:cubicBezTo>
                    <a:pt x="176" y="3"/>
                    <a:pt x="173" y="0"/>
                    <a:pt x="168" y="0"/>
                  </a:cubicBezTo>
                  <a:cubicBezTo>
                    <a:pt x="157" y="0"/>
                    <a:pt x="157" y="29"/>
                    <a:pt x="157" y="32"/>
                  </a:cubicBezTo>
                  <a:cubicBezTo>
                    <a:pt x="157" y="43"/>
                    <a:pt x="161" y="53"/>
                    <a:pt x="161" y="56"/>
                  </a:cubicBezTo>
                  <a:cubicBezTo>
                    <a:pt x="94" y="75"/>
                    <a:pt x="50" y="125"/>
                    <a:pt x="50" y="174"/>
                  </a:cubicBezTo>
                  <a:cubicBezTo>
                    <a:pt x="50" y="197"/>
                    <a:pt x="62" y="225"/>
                    <a:pt x="92" y="242"/>
                  </a:cubicBezTo>
                  <a:lnTo>
                    <a:pt x="84" y="248"/>
                  </a:lnTo>
                  <a:close/>
                  <a:moveTo>
                    <a:pt x="186" y="66"/>
                  </a:moveTo>
                  <a:cubicBezTo>
                    <a:pt x="196" y="63"/>
                    <a:pt x="210" y="63"/>
                    <a:pt x="217" y="63"/>
                  </a:cubicBezTo>
                  <a:cubicBezTo>
                    <a:pt x="239" y="63"/>
                    <a:pt x="240" y="63"/>
                    <a:pt x="252" y="68"/>
                  </a:cubicBezTo>
                  <a:cubicBezTo>
                    <a:pt x="248" y="69"/>
                    <a:pt x="240" y="72"/>
                    <a:pt x="213" y="72"/>
                  </a:cubicBezTo>
                  <a:cubicBezTo>
                    <a:pt x="202" y="72"/>
                    <a:pt x="193" y="72"/>
                    <a:pt x="186" y="66"/>
                  </a:cubicBezTo>
                  <a:close/>
                  <a:moveTo>
                    <a:pt x="137" y="239"/>
                  </a:moveTo>
                  <a:cubicBezTo>
                    <a:pt x="151" y="236"/>
                    <a:pt x="166" y="236"/>
                    <a:pt x="173" y="236"/>
                  </a:cubicBezTo>
                  <a:cubicBezTo>
                    <a:pt x="196" y="236"/>
                    <a:pt x="197" y="236"/>
                    <a:pt x="209" y="239"/>
                  </a:cubicBezTo>
                  <a:cubicBezTo>
                    <a:pt x="204" y="242"/>
                    <a:pt x="197" y="245"/>
                    <a:pt x="168" y="245"/>
                  </a:cubicBezTo>
                  <a:cubicBezTo>
                    <a:pt x="154" y="245"/>
                    <a:pt x="148" y="245"/>
                    <a:pt x="137" y="2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18" name="CustomShape 14"/>
          <p:cNvSpPr/>
          <p:nvPr/>
        </p:nvSpPr>
        <p:spPr>
          <a:xfrm>
            <a:off x="5960520" y="255528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1,5 nm RMS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119" name="CustomShape 15"/>
          <p:cNvSpPr/>
          <p:nvPr/>
        </p:nvSpPr>
        <p:spPr>
          <a:xfrm>
            <a:off x="7416360" y="1734840"/>
            <a:ext cx="359640" cy="3019680"/>
          </a:xfrm>
          <a:prstGeom prst="bentConnector3">
            <a:avLst>
              <a:gd name="adj1" fmla="val 149949"/>
            </a:avLst>
          </a:pr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0" name="CustomShape 16"/>
          <p:cNvSpPr/>
          <p:nvPr/>
        </p:nvSpPr>
        <p:spPr>
          <a:xfrm>
            <a:off x="7889760" y="3018600"/>
            <a:ext cx="11077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TF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121" name="CustomShape 17"/>
          <p:cNvSpPr/>
          <p:nvPr/>
        </p:nvSpPr>
        <p:spPr>
          <a:xfrm>
            <a:off x="0" y="5831280"/>
            <a:ext cx="881640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Validation of amplitude reconstruction </a:t>
            </a:r>
            <a:r>
              <a:rPr b="0" lang="fr-FR" sz="1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[Herscovici-Schiller et al 2018]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122" name="CustomShape 18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E6DE9048-3117-44B9-9679-CBC43134A83D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571" dur="indefinite" restart="never" nodeType="tmRoot">
          <p:childTnLst>
            <p:seq>
              <p:cTn id="572" dur="indefinite" nodeType="mainSeq">
                <p:childTnLst>
                  <p:par>
                    <p:cTn id="573" nodeType="clickEffect" fill="hold">
                      <p:stCondLst>
                        <p:cond delay="indefinite"/>
                      </p:stCondLst>
                      <p:childTnLst>
                        <p:par>
                          <p:cTn id="57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nodeType="clickEffect" fill="hold">
                      <p:stCondLst>
                        <p:cond delay="indefinite"/>
                      </p:stCondLst>
                      <p:childTnLst>
                        <p:par>
                          <p:cTn id="58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nodeType="clickEffect" fill="hold">
                      <p:stCondLst>
                        <p:cond delay="indefinite"/>
                      </p:stCondLst>
                      <p:childTnLst>
                        <p:par>
                          <p:cTn id="5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nodeType="clickEffect" fill="hold">
                      <p:stCondLst>
                        <p:cond delay="indefinite"/>
                      </p:stCondLst>
                      <p:childTnLst>
                        <p:par>
                          <p:cTn id="60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Reconstruction of phase + amplitude aberration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124" name="CustomShape 2"/>
          <p:cNvSpPr/>
          <p:nvPr/>
        </p:nvSpPr>
        <p:spPr>
          <a:xfrm>
            <a:off x="2346840" y="253800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1,6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125" name="Group 3"/>
          <p:cNvGrpSpPr/>
          <p:nvPr/>
        </p:nvGrpSpPr>
        <p:grpSpPr>
          <a:xfrm>
            <a:off x="2271960" y="2601360"/>
            <a:ext cx="108720" cy="204120"/>
            <a:chOff x="2271960" y="2601360"/>
            <a:chExt cx="108720" cy="204120"/>
          </a:xfrm>
        </p:grpSpPr>
        <p:sp>
          <p:nvSpPr>
            <p:cNvPr id="1126" name="CustomShape 4"/>
            <p:cNvSpPr/>
            <p:nvPr/>
          </p:nvSpPr>
          <p:spPr>
            <a:xfrm>
              <a:off x="2271960" y="2601360"/>
              <a:ext cx="108720" cy="200880"/>
            </a:xfrm>
            <a:custGeom>
              <a:avLst/>
              <a:gdLst/>
              <a:ahLst/>
              <a:rect l="l" t="t" r="r" b="b"/>
              <a:pathLst>
                <a:path w="307" h="566">
                  <a:moveTo>
                    <a:pt x="15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306" y="0"/>
                  </a:lnTo>
                  <a:lnTo>
                    <a:pt x="306" y="565"/>
                  </a:lnTo>
                  <a:lnTo>
                    <a:pt x="154" y="56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7" name="CustomShape 5"/>
            <p:cNvSpPr/>
            <p:nvPr/>
          </p:nvSpPr>
          <p:spPr>
            <a:xfrm>
              <a:off x="2277000" y="2601360"/>
              <a:ext cx="94680" cy="204120"/>
            </a:xfrm>
            <a:custGeom>
              <a:avLst/>
              <a:gdLst/>
              <a:ahLst/>
              <a:rect l="l" t="t" r="r" b="b"/>
              <a:pathLst>
                <a:path w="270" h="573">
                  <a:moveTo>
                    <a:pt x="83" y="248"/>
                  </a:moveTo>
                  <a:cubicBezTo>
                    <a:pt x="14" y="294"/>
                    <a:pt x="0" y="353"/>
                    <a:pt x="0" y="376"/>
                  </a:cubicBezTo>
                  <a:cubicBezTo>
                    <a:pt x="0" y="406"/>
                    <a:pt x="17" y="425"/>
                    <a:pt x="19" y="426"/>
                  </a:cubicBezTo>
                  <a:cubicBezTo>
                    <a:pt x="39" y="448"/>
                    <a:pt x="45" y="450"/>
                    <a:pt x="92" y="468"/>
                  </a:cubicBezTo>
                  <a:lnTo>
                    <a:pt x="168" y="497"/>
                  </a:lnTo>
                  <a:cubicBezTo>
                    <a:pt x="178" y="501"/>
                    <a:pt x="191" y="506"/>
                    <a:pt x="191" y="524"/>
                  </a:cubicBezTo>
                  <a:cubicBezTo>
                    <a:pt x="191" y="539"/>
                    <a:pt x="180" y="559"/>
                    <a:pt x="159" y="559"/>
                  </a:cubicBezTo>
                  <a:cubicBezTo>
                    <a:pt x="132" y="559"/>
                    <a:pt x="111" y="543"/>
                    <a:pt x="103" y="537"/>
                  </a:cubicBezTo>
                  <a:cubicBezTo>
                    <a:pt x="101" y="536"/>
                    <a:pt x="99" y="535"/>
                    <a:pt x="98" y="535"/>
                  </a:cubicBezTo>
                  <a:cubicBezTo>
                    <a:pt x="92" y="535"/>
                    <a:pt x="91" y="539"/>
                    <a:pt x="91" y="542"/>
                  </a:cubicBezTo>
                  <a:cubicBezTo>
                    <a:pt x="91" y="549"/>
                    <a:pt x="125" y="572"/>
                    <a:pt x="159" y="572"/>
                  </a:cubicBezTo>
                  <a:cubicBezTo>
                    <a:pt x="200" y="572"/>
                    <a:pt x="226" y="536"/>
                    <a:pt x="226" y="504"/>
                  </a:cubicBezTo>
                  <a:cubicBezTo>
                    <a:pt x="226" y="474"/>
                    <a:pt x="203" y="462"/>
                    <a:pt x="195" y="460"/>
                  </a:cubicBezTo>
                  <a:cubicBezTo>
                    <a:pt x="187" y="457"/>
                    <a:pt x="165" y="448"/>
                    <a:pt x="157" y="445"/>
                  </a:cubicBezTo>
                  <a:cubicBezTo>
                    <a:pt x="144" y="439"/>
                    <a:pt x="131" y="435"/>
                    <a:pt x="118" y="431"/>
                  </a:cubicBezTo>
                  <a:lnTo>
                    <a:pt x="80" y="415"/>
                  </a:lnTo>
                  <a:cubicBezTo>
                    <a:pt x="52" y="403"/>
                    <a:pt x="33" y="385"/>
                    <a:pt x="33" y="359"/>
                  </a:cubicBezTo>
                  <a:cubicBezTo>
                    <a:pt x="33" y="333"/>
                    <a:pt x="57" y="277"/>
                    <a:pt x="111" y="251"/>
                  </a:cubicBezTo>
                  <a:cubicBezTo>
                    <a:pt x="134" y="259"/>
                    <a:pt x="152" y="259"/>
                    <a:pt x="167" y="259"/>
                  </a:cubicBezTo>
                  <a:cubicBezTo>
                    <a:pt x="185" y="259"/>
                    <a:pt x="226" y="259"/>
                    <a:pt x="226" y="239"/>
                  </a:cubicBezTo>
                  <a:cubicBezTo>
                    <a:pt x="226" y="223"/>
                    <a:pt x="198" y="222"/>
                    <a:pt x="174" y="222"/>
                  </a:cubicBezTo>
                  <a:cubicBezTo>
                    <a:pt x="162" y="222"/>
                    <a:pt x="144" y="222"/>
                    <a:pt x="119" y="229"/>
                  </a:cubicBezTo>
                  <a:cubicBezTo>
                    <a:pt x="103" y="213"/>
                    <a:pt x="101" y="192"/>
                    <a:pt x="101" y="180"/>
                  </a:cubicBezTo>
                  <a:cubicBezTo>
                    <a:pt x="101" y="144"/>
                    <a:pt x="124" y="97"/>
                    <a:pt x="171" y="72"/>
                  </a:cubicBezTo>
                  <a:cubicBezTo>
                    <a:pt x="182" y="86"/>
                    <a:pt x="197" y="86"/>
                    <a:pt x="213" y="86"/>
                  </a:cubicBezTo>
                  <a:cubicBezTo>
                    <a:pt x="228" y="86"/>
                    <a:pt x="269" y="86"/>
                    <a:pt x="269" y="66"/>
                  </a:cubicBezTo>
                  <a:cubicBezTo>
                    <a:pt x="269" y="50"/>
                    <a:pt x="240" y="49"/>
                    <a:pt x="215" y="49"/>
                  </a:cubicBezTo>
                  <a:cubicBezTo>
                    <a:pt x="207" y="49"/>
                    <a:pt x="193" y="49"/>
                    <a:pt x="175" y="53"/>
                  </a:cubicBezTo>
                  <a:cubicBezTo>
                    <a:pt x="174" y="48"/>
                    <a:pt x="172" y="43"/>
                    <a:pt x="172" y="32"/>
                  </a:cubicBezTo>
                  <a:cubicBezTo>
                    <a:pt x="172" y="23"/>
                    <a:pt x="175" y="10"/>
                    <a:pt x="175" y="9"/>
                  </a:cubicBezTo>
                  <a:cubicBezTo>
                    <a:pt x="175" y="3"/>
                    <a:pt x="172" y="0"/>
                    <a:pt x="168" y="0"/>
                  </a:cubicBezTo>
                  <a:cubicBezTo>
                    <a:pt x="157" y="0"/>
                    <a:pt x="157" y="29"/>
                    <a:pt x="157" y="32"/>
                  </a:cubicBezTo>
                  <a:cubicBezTo>
                    <a:pt x="157" y="43"/>
                    <a:pt x="161" y="53"/>
                    <a:pt x="161" y="56"/>
                  </a:cubicBezTo>
                  <a:cubicBezTo>
                    <a:pt x="93" y="75"/>
                    <a:pt x="50" y="125"/>
                    <a:pt x="50" y="174"/>
                  </a:cubicBezTo>
                  <a:cubicBezTo>
                    <a:pt x="50" y="197"/>
                    <a:pt x="62" y="225"/>
                    <a:pt x="92" y="242"/>
                  </a:cubicBezTo>
                  <a:lnTo>
                    <a:pt x="83" y="248"/>
                  </a:lnTo>
                  <a:close/>
                  <a:moveTo>
                    <a:pt x="185" y="66"/>
                  </a:moveTo>
                  <a:cubicBezTo>
                    <a:pt x="195" y="63"/>
                    <a:pt x="210" y="63"/>
                    <a:pt x="217" y="63"/>
                  </a:cubicBezTo>
                  <a:cubicBezTo>
                    <a:pt x="238" y="63"/>
                    <a:pt x="240" y="63"/>
                    <a:pt x="251" y="68"/>
                  </a:cubicBezTo>
                  <a:cubicBezTo>
                    <a:pt x="247" y="69"/>
                    <a:pt x="240" y="72"/>
                    <a:pt x="213" y="72"/>
                  </a:cubicBezTo>
                  <a:cubicBezTo>
                    <a:pt x="201" y="72"/>
                    <a:pt x="193" y="72"/>
                    <a:pt x="185" y="66"/>
                  </a:cubicBezTo>
                  <a:close/>
                  <a:moveTo>
                    <a:pt x="136" y="239"/>
                  </a:moveTo>
                  <a:cubicBezTo>
                    <a:pt x="151" y="236"/>
                    <a:pt x="165" y="236"/>
                    <a:pt x="172" y="236"/>
                  </a:cubicBezTo>
                  <a:cubicBezTo>
                    <a:pt x="195" y="236"/>
                    <a:pt x="197" y="236"/>
                    <a:pt x="208" y="239"/>
                  </a:cubicBezTo>
                  <a:cubicBezTo>
                    <a:pt x="204" y="242"/>
                    <a:pt x="197" y="245"/>
                    <a:pt x="168" y="245"/>
                  </a:cubicBezTo>
                  <a:cubicBezTo>
                    <a:pt x="154" y="245"/>
                    <a:pt x="148" y="245"/>
                    <a:pt x="136" y="2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128" name="Picture 6" descr=""/>
          <p:cNvPicPr/>
          <p:nvPr/>
        </p:nvPicPr>
        <p:blipFill>
          <a:blip r:embed="rId1"/>
          <a:srcRect l="63477" t="0" r="0" b="0"/>
          <a:stretch/>
        </p:blipFill>
        <p:spPr>
          <a:xfrm rot="5400000">
            <a:off x="2198160" y="950040"/>
            <a:ext cx="1634040" cy="1568160"/>
          </a:xfrm>
          <a:prstGeom prst="rect">
            <a:avLst/>
          </a:prstGeom>
          <a:ln>
            <a:noFill/>
          </a:ln>
        </p:spPr>
      </p:pic>
      <p:pic>
        <p:nvPicPr>
          <p:cNvPr id="1129" name="Picture 7" descr=""/>
          <p:cNvPicPr/>
          <p:nvPr/>
        </p:nvPicPr>
        <p:blipFill>
          <a:blip r:embed="rId2"/>
          <a:srcRect l="65004" t="0" r="0" b="0"/>
          <a:stretch/>
        </p:blipFill>
        <p:spPr>
          <a:xfrm>
            <a:off x="289080" y="950760"/>
            <a:ext cx="1628280" cy="1591200"/>
          </a:xfrm>
          <a:prstGeom prst="rect">
            <a:avLst/>
          </a:prstGeom>
          <a:ln>
            <a:noFill/>
          </a:ln>
        </p:spPr>
      </p:pic>
      <p:sp>
        <p:nvSpPr>
          <p:cNvPr id="1130" name="CustomShape 6"/>
          <p:cNvSpPr/>
          <p:nvPr/>
        </p:nvSpPr>
        <p:spPr>
          <a:xfrm>
            <a:off x="438120" y="253800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2,9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131" name="Group 7"/>
          <p:cNvGrpSpPr/>
          <p:nvPr/>
        </p:nvGrpSpPr>
        <p:grpSpPr>
          <a:xfrm>
            <a:off x="363600" y="2602800"/>
            <a:ext cx="134280" cy="204120"/>
            <a:chOff x="363600" y="2602800"/>
            <a:chExt cx="134280" cy="204120"/>
          </a:xfrm>
        </p:grpSpPr>
        <p:sp>
          <p:nvSpPr>
            <p:cNvPr id="1132" name="CustomShape 8"/>
            <p:cNvSpPr/>
            <p:nvPr/>
          </p:nvSpPr>
          <p:spPr>
            <a:xfrm>
              <a:off x="363600" y="2602800"/>
              <a:ext cx="134280" cy="200880"/>
            </a:xfrm>
            <a:custGeom>
              <a:avLst/>
              <a:gdLst/>
              <a:ahLst/>
              <a:rect l="l" t="t" r="r" b="b"/>
              <a:pathLst>
                <a:path w="379" h="566">
                  <a:moveTo>
                    <a:pt x="188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378" y="0"/>
                  </a:lnTo>
                  <a:lnTo>
                    <a:pt x="378" y="565"/>
                  </a:lnTo>
                  <a:lnTo>
                    <a:pt x="188" y="56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3" name="CustomShape 9"/>
            <p:cNvSpPr/>
            <p:nvPr/>
          </p:nvSpPr>
          <p:spPr>
            <a:xfrm>
              <a:off x="374760" y="2602800"/>
              <a:ext cx="118440" cy="204120"/>
            </a:xfrm>
            <a:custGeom>
              <a:avLst/>
              <a:gdLst/>
              <a:ahLst/>
              <a:rect l="l" t="t" r="r" b="b"/>
              <a:pathLst>
                <a:path w="333" h="572">
                  <a:moveTo>
                    <a:pt x="246" y="16"/>
                  </a:moveTo>
                  <a:cubicBezTo>
                    <a:pt x="246" y="14"/>
                    <a:pt x="249" y="7"/>
                    <a:pt x="249" y="6"/>
                  </a:cubicBezTo>
                  <a:cubicBezTo>
                    <a:pt x="249" y="6"/>
                    <a:pt x="249" y="0"/>
                    <a:pt x="240" y="0"/>
                  </a:cubicBezTo>
                  <a:cubicBezTo>
                    <a:pt x="234" y="0"/>
                    <a:pt x="233" y="1"/>
                    <a:pt x="231" y="13"/>
                  </a:cubicBezTo>
                  <a:lnTo>
                    <a:pt x="194" y="160"/>
                  </a:lnTo>
                  <a:cubicBezTo>
                    <a:pt x="93" y="163"/>
                    <a:pt x="0" y="247"/>
                    <a:pt x="0" y="333"/>
                  </a:cubicBezTo>
                  <a:cubicBezTo>
                    <a:pt x="0" y="394"/>
                    <a:pt x="45" y="444"/>
                    <a:pt x="122" y="448"/>
                  </a:cubicBezTo>
                  <a:cubicBezTo>
                    <a:pt x="116" y="469"/>
                    <a:pt x="112" y="489"/>
                    <a:pt x="108" y="508"/>
                  </a:cubicBezTo>
                  <a:cubicBezTo>
                    <a:pt x="99" y="538"/>
                    <a:pt x="93" y="562"/>
                    <a:pt x="93" y="564"/>
                  </a:cubicBezTo>
                  <a:cubicBezTo>
                    <a:pt x="93" y="571"/>
                    <a:pt x="98" y="571"/>
                    <a:pt x="101" y="571"/>
                  </a:cubicBezTo>
                  <a:cubicBezTo>
                    <a:pt x="103" y="571"/>
                    <a:pt x="105" y="571"/>
                    <a:pt x="108" y="568"/>
                  </a:cubicBezTo>
                  <a:cubicBezTo>
                    <a:pt x="108" y="567"/>
                    <a:pt x="112" y="552"/>
                    <a:pt x="114" y="544"/>
                  </a:cubicBezTo>
                  <a:lnTo>
                    <a:pt x="138" y="448"/>
                  </a:lnTo>
                  <a:cubicBezTo>
                    <a:pt x="240" y="446"/>
                    <a:pt x="332" y="359"/>
                    <a:pt x="332" y="274"/>
                  </a:cubicBezTo>
                  <a:cubicBezTo>
                    <a:pt x="332" y="223"/>
                    <a:pt x="299" y="166"/>
                    <a:pt x="210" y="160"/>
                  </a:cubicBezTo>
                  <a:lnTo>
                    <a:pt x="246" y="16"/>
                  </a:lnTo>
                  <a:close/>
                  <a:moveTo>
                    <a:pt x="125" y="434"/>
                  </a:moveTo>
                  <a:cubicBezTo>
                    <a:pt x="86" y="433"/>
                    <a:pt x="42" y="411"/>
                    <a:pt x="42" y="346"/>
                  </a:cubicBezTo>
                  <a:cubicBezTo>
                    <a:pt x="42" y="271"/>
                    <a:pt x="96" y="182"/>
                    <a:pt x="190" y="173"/>
                  </a:cubicBezTo>
                  <a:lnTo>
                    <a:pt x="125" y="434"/>
                  </a:lnTo>
                  <a:close/>
                  <a:moveTo>
                    <a:pt x="207" y="173"/>
                  </a:moveTo>
                  <a:cubicBezTo>
                    <a:pt x="254" y="176"/>
                    <a:pt x="292" y="205"/>
                    <a:pt x="292" y="261"/>
                  </a:cubicBezTo>
                  <a:cubicBezTo>
                    <a:pt x="292" y="336"/>
                    <a:pt x="237" y="427"/>
                    <a:pt x="141" y="434"/>
                  </a:cubicBezTo>
                  <a:lnTo>
                    <a:pt x="207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34" name="CustomShape 10"/>
          <p:cNvSpPr/>
          <p:nvPr/>
        </p:nvSpPr>
        <p:spPr>
          <a:xfrm>
            <a:off x="3844080" y="1839600"/>
            <a:ext cx="936000" cy="720"/>
          </a:xfrm>
          <a:custGeom>
            <a:avLst/>
            <a:gdLst/>
            <a:ahLst/>
            <a:rect l="l" t="t" r="r" b="b"/>
            <a:pathLst>
              <a:path w="2601" h="1">
                <a:moveTo>
                  <a:pt x="2600" y="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5" name="CustomShape 11"/>
          <p:cNvSpPr/>
          <p:nvPr/>
        </p:nvSpPr>
        <p:spPr>
          <a:xfrm>
            <a:off x="3915360" y="1479240"/>
            <a:ext cx="6501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THD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136" name="Picture 14" descr=""/>
          <p:cNvPicPr/>
          <p:nvPr/>
        </p:nvPicPr>
        <p:blipFill>
          <a:blip r:embed="rId3"/>
          <a:srcRect l="0" t="0" r="49847" b="0"/>
          <a:stretch/>
        </p:blipFill>
        <p:spPr>
          <a:xfrm>
            <a:off x="4563360" y="4489920"/>
            <a:ext cx="1591920" cy="1591200"/>
          </a:xfrm>
          <a:prstGeom prst="rect">
            <a:avLst/>
          </a:prstGeom>
          <a:ln>
            <a:noFill/>
          </a:ln>
        </p:spPr>
      </p:pic>
      <p:pic>
        <p:nvPicPr>
          <p:cNvPr id="1137" name="Picture 15" descr=""/>
          <p:cNvPicPr/>
          <p:nvPr/>
        </p:nvPicPr>
        <p:blipFill>
          <a:blip r:embed="rId4"/>
          <a:srcRect l="0" t="0" r="49668" b="0"/>
          <a:stretch/>
        </p:blipFill>
        <p:spPr>
          <a:xfrm>
            <a:off x="6228720" y="4499640"/>
            <a:ext cx="1584000" cy="1567440"/>
          </a:xfrm>
          <a:prstGeom prst="rect">
            <a:avLst/>
          </a:prstGeom>
          <a:ln>
            <a:noFill/>
          </a:ln>
        </p:spPr>
      </p:pic>
      <p:pic>
        <p:nvPicPr>
          <p:cNvPr id="1138" name="Picture 16" descr=""/>
          <p:cNvPicPr/>
          <p:nvPr/>
        </p:nvPicPr>
        <p:blipFill>
          <a:blip r:embed="rId5"/>
          <a:srcRect l="0" t="0" r="66759" b="0"/>
          <a:stretch/>
        </p:blipFill>
        <p:spPr>
          <a:xfrm>
            <a:off x="4788720" y="890280"/>
            <a:ext cx="2734920" cy="2764080"/>
          </a:xfrm>
          <a:prstGeom prst="rect">
            <a:avLst/>
          </a:prstGeom>
          <a:ln>
            <a:noFill/>
          </a:ln>
        </p:spPr>
      </p:pic>
      <p:sp>
        <p:nvSpPr>
          <p:cNvPr id="1139" name="CustomShape 12"/>
          <p:cNvSpPr/>
          <p:nvPr/>
        </p:nvSpPr>
        <p:spPr>
          <a:xfrm>
            <a:off x="6392520" y="611856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1,7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140" name="Group 13"/>
          <p:cNvGrpSpPr/>
          <p:nvPr/>
        </p:nvGrpSpPr>
        <p:grpSpPr>
          <a:xfrm>
            <a:off x="6317640" y="6181920"/>
            <a:ext cx="135720" cy="264240"/>
            <a:chOff x="6317640" y="6181920"/>
            <a:chExt cx="135720" cy="264240"/>
          </a:xfrm>
        </p:grpSpPr>
        <p:sp>
          <p:nvSpPr>
            <p:cNvPr id="1141" name="CustomShape 14"/>
            <p:cNvSpPr/>
            <p:nvPr/>
          </p:nvSpPr>
          <p:spPr>
            <a:xfrm>
              <a:off x="6317640" y="6181920"/>
              <a:ext cx="135720" cy="261000"/>
            </a:xfrm>
            <a:custGeom>
              <a:avLst/>
              <a:gdLst/>
              <a:ahLst/>
              <a:rect l="l" t="t" r="r" b="b"/>
              <a:pathLst>
                <a:path w="384" h="732">
                  <a:moveTo>
                    <a:pt x="192" y="731"/>
                  </a:moveTo>
                  <a:lnTo>
                    <a:pt x="0" y="731"/>
                  </a:lnTo>
                  <a:lnTo>
                    <a:pt x="0" y="0"/>
                  </a:lnTo>
                  <a:lnTo>
                    <a:pt x="383" y="0"/>
                  </a:lnTo>
                  <a:lnTo>
                    <a:pt x="383" y="731"/>
                  </a:lnTo>
                  <a:lnTo>
                    <a:pt x="192" y="73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2" name="CustomShape 15"/>
            <p:cNvSpPr/>
            <p:nvPr/>
          </p:nvSpPr>
          <p:spPr>
            <a:xfrm>
              <a:off x="6366960" y="6181920"/>
              <a:ext cx="59760" cy="34200"/>
            </a:xfrm>
            <a:custGeom>
              <a:avLst/>
              <a:gdLst/>
              <a:ahLst/>
              <a:rect l="l" t="t" r="r" b="b"/>
              <a:pathLst>
                <a:path w="171" h="100">
                  <a:moveTo>
                    <a:pt x="85" y="0"/>
                  </a:moveTo>
                  <a:lnTo>
                    <a:pt x="0" y="88"/>
                  </a:lnTo>
                  <a:lnTo>
                    <a:pt x="12" y="99"/>
                  </a:lnTo>
                  <a:lnTo>
                    <a:pt x="85" y="33"/>
                  </a:lnTo>
                  <a:lnTo>
                    <a:pt x="158" y="99"/>
                  </a:lnTo>
                  <a:lnTo>
                    <a:pt x="170" y="88"/>
                  </a:lnTo>
                  <a:lnTo>
                    <a:pt x="8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3" name="CustomShape 16"/>
            <p:cNvSpPr/>
            <p:nvPr/>
          </p:nvSpPr>
          <p:spPr>
            <a:xfrm>
              <a:off x="6322680" y="6242040"/>
              <a:ext cx="94680" cy="204120"/>
            </a:xfrm>
            <a:custGeom>
              <a:avLst/>
              <a:gdLst/>
              <a:ahLst/>
              <a:rect l="l" t="t" r="r" b="b"/>
              <a:pathLst>
                <a:path w="270" h="573">
                  <a:moveTo>
                    <a:pt x="84" y="248"/>
                  </a:moveTo>
                  <a:cubicBezTo>
                    <a:pt x="14" y="294"/>
                    <a:pt x="0" y="353"/>
                    <a:pt x="0" y="376"/>
                  </a:cubicBezTo>
                  <a:cubicBezTo>
                    <a:pt x="0" y="406"/>
                    <a:pt x="17" y="425"/>
                    <a:pt x="19" y="427"/>
                  </a:cubicBezTo>
                  <a:cubicBezTo>
                    <a:pt x="39" y="448"/>
                    <a:pt x="45" y="450"/>
                    <a:pt x="92" y="468"/>
                  </a:cubicBezTo>
                  <a:lnTo>
                    <a:pt x="168" y="497"/>
                  </a:lnTo>
                  <a:cubicBezTo>
                    <a:pt x="179" y="502"/>
                    <a:pt x="192" y="506"/>
                    <a:pt x="192" y="525"/>
                  </a:cubicBezTo>
                  <a:cubicBezTo>
                    <a:pt x="192" y="539"/>
                    <a:pt x="180" y="559"/>
                    <a:pt x="160" y="559"/>
                  </a:cubicBezTo>
                  <a:cubicBezTo>
                    <a:pt x="132" y="559"/>
                    <a:pt x="111" y="543"/>
                    <a:pt x="104" y="538"/>
                  </a:cubicBezTo>
                  <a:cubicBezTo>
                    <a:pt x="101" y="536"/>
                    <a:pt x="99" y="535"/>
                    <a:pt x="98" y="535"/>
                  </a:cubicBezTo>
                  <a:cubicBezTo>
                    <a:pt x="92" y="535"/>
                    <a:pt x="91" y="539"/>
                    <a:pt x="91" y="542"/>
                  </a:cubicBezTo>
                  <a:cubicBezTo>
                    <a:pt x="91" y="549"/>
                    <a:pt x="125" y="572"/>
                    <a:pt x="160" y="572"/>
                  </a:cubicBezTo>
                  <a:cubicBezTo>
                    <a:pt x="200" y="572"/>
                    <a:pt x="226" y="536"/>
                    <a:pt x="226" y="504"/>
                  </a:cubicBezTo>
                  <a:cubicBezTo>
                    <a:pt x="226" y="474"/>
                    <a:pt x="203" y="463"/>
                    <a:pt x="196" y="460"/>
                  </a:cubicBezTo>
                  <a:cubicBezTo>
                    <a:pt x="187" y="457"/>
                    <a:pt x="166" y="448"/>
                    <a:pt x="157" y="445"/>
                  </a:cubicBezTo>
                  <a:cubicBezTo>
                    <a:pt x="144" y="440"/>
                    <a:pt x="131" y="435"/>
                    <a:pt x="118" y="431"/>
                  </a:cubicBezTo>
                  <a:lnTo>
                    <a:pt x="81" y="415"/>
                  </a:lnTo>
                  <a:cubicBezTo>
                    <a:pt x="52" y="404"/>
                    <a:pt x="33" y="385"/>
                    <a:pt x="33" y="359"/>
                  </a:cubicBezTo>
                  <a:cubicBezTo>
                    <a:pt x="33" y="333"/>
                    <a:pt x="58" y="277"/>
                    <a:pt x="111" y="251"/>
                  </a:cubicBezTo>
                  <a:cubicBezTo>
                    <a:pt x="134" y="259"/>
                    <a:pt x="153" y="259"/>
                    <a:pt x="167" y="259"/>
                  </a:cubicBezTo>
                  <a:cubicBezTo>
                    <a:pt x="186" y="259"/>
                    <a:pt x="226" y="259"/>
                    <a:pt x="226" y="239"/>
                  </a:cubicBezTo>
                  <a:cubicBezTo>
                    <a:pt x="226" y="223"/>
                    <a:pt x="199" y="222"/>
                    <a:pt x="174" y="222"/>
                  </a:cubicBezTo>
                  <a:cubicBezTo>
                    <a:pt x="163" y="222"/>
                    <a:pt x="144" y="222"/>
                    <a:pt x="120" y="229"/>
                  </a:cubicBezTo>
                  <a:cubicBezTo>
                    <a:pt x="104" y="213"/>
                    <a:pt x="101" y="192"/>
                    <a:pt x="101" y="180"/>
                  </a:cubicBezTo>
                  <a:cubicBezTo>
                    <a:pt x="101" y="144"/>
                    <a:pt x="124" y="97"/>
                    <a:pt x="171" y="72"/>
                  </a:cubicBezTo>
                  <a:cubicBezTo>
                    <a:pt x="183" y="86"/>
                    <a:pt x="197" y="86"/>
                    <a:pt x="213" y="86"/>
                  </a:cubicBezTo>
                  <a:cubicBezTo>
                    <a:pt x="229" y="86"/>
                    <a:pt x="269" y="86"/>
                    <a:pt x="269" y="66"/>
                  </a:cubicBezTo>
                  <a:cubicBezTo>
                    <a:pt x="269" y="50"/>
                    <a:pt x="240" y="49"/>
                    <a:pt x="216" y="49"/>
                  </a:cubicBezTo>
                  <a:cubicBezTo>
                    <a:pt x="207" y="49"/>
                    <a:pt x="193" y="49"/>
                    <a:pt x="176" y="53"/>
                  </a:cubicBezTo>
                  <a:cubicBezTo>
                    <a:pt x="174" y="48"/>
                    <a:pt x="173" y="43"/>
                    <a:pt x="173" y="32"/>
                  </a:cubicBezTo>
                  <a:cubicBezTo>
                    <a:pt x="173" y="23"/>
                    <a:pt x="176" y="10"/>
                    <a:pt x="176" y="9"/>
                  </a:cubicBezTo>
                  <a:cubicBezTo>
                    <a:pt x="176" y="3"/>
                    <a:pt x="173" y="0"/>
                    <a:pt x="168" y="0"/>
                  </a:cubicBezTo>
                  <a:cubicBezTo>
                    <a:pt x="157" y="0"/>
                    <a:pt x="157" y="29"/>
                    <a:pt x="157" y="32"/>
                  </a:cubicBezTo>
                  <a:cubicBezTo>
                    <a:pt x="157" y="43"/>
                    <a:pt x="161" y="53"/>
                    <a:pt x="161" y="56"/>
                  </a:cubicBezTo>
                  <a:cubicBezTo>
                    <a:pt x="94" y="75"/>
                    <a:pt x="50" y="125"/>
                    <a:pt x="50" y="174"/>
                  </a:cubicBezTo>
                  <a:cubicBezTo>
                    <a:pt x="50" y="197"/>
                    <a:pt x="62" y="225"/>
                    <a:pt x="92" y="242"/>
                  </a:cubicBezTo>
                  <a:lnTo>
                    <a:pt x="84" y="248"/>
                  </a:lnTo>
                  <a:close/>
                  <a:moveTo>
                    <a:pt x="186" y="66"/>
                  </a:moveTo>
                  <a:cubicBezTo>
                    <a:pt x="196" y="63"/>
                    <a:pt x="210" y="63"/>
                    <a:pt x="217" y="63"/>
                  </a:cubicBezTo>
                  <a:cubicBezTo>
                    <a:pt x="239" y="63"/>
                    <a:pt x="240" y="63"/>
                    <a:pt x="252" y="68"/>
                  </a:cubicBezTo>
                  <a:cubicBezTo>
                    <a:pt x="248" y="69"/>
                    <a:pt x="240" y="72"/>
                    <a:pt x="213" y="72"/>
                  </a:cubicBezTo>
                  <a:cubicBezTo>
                    <a:pt x="202" y="72"/>
                    <a:pt x="193" y="72"/>
                    <a:pt x="186" y="66"/>
                  </a:cubicBezTo>
                  <a:close/>
                  <a:moveTo>
                    <a:pt x="137" y="239"/>
                  </a:moveTo>
                  <a:cubicBezTo>
                    <a:pt x="151" y="236"/>
                    <a:pt x="166" y="236"/>
                    <a:pt x="173" y="236"/>
                  </a:cubicBezTo>
                  <a:cubicBezTo>
                    <a:pt x="196" y="236"/>
                    <a:pt x="197" y="236"/>
                    <a:pt x="209" y="239"/>
                  </a:cubicBezTo>
                  <a:cubicBezTo>
                    <a:pt x="204" y="242"/>
                    <a:pt x="197" y="245"/>
                    <a:pt x="168" y="245"/>
                  </a:cubicBezTo>
                  <a:cubicBezTo>
                    <a:pt x="154" y="245"/>
                    <a:pt x="148" y="245"/>
                    <a:pt x="137" y="2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44" name="CustomShape 17"/>
          <p:cNvSpPr/>
          <p:nvPr/>
        </p:nvSpPr>
        <p:spPr>
          <a:xfrm>
            <a:off x="4699800" y="611856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3,0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145" name="Group 18"/>
          <p:cNvGrpSpPr/>
          <p:nvPr/>
        </p:nvGrpSpPr>
        <p:grpSpPr>
          <a:xfrm>
            <a:off x="4590360" y="6147000"/>
            <a:ext cx="142200" cy="264240"/>
            <a:chOff x="4590360" y="6147000"/>
            <a:chExt cx="142200" cy="264240"/>
          </a:xfrm>
        </p:grpSpPr>
        <p:sp>
          <p:nvSpPr>
            <p:cNvPr id="1146" name="CustomShape 19"/>
            <p:cNvSpPr/>
            <p:nvPr/>
          </p:nvSpPr>
          <p:spPr>
            <a:xfrm>
              <a:off x="4590360" y="6147000"/>
              <a:ext cx="142200" cy="261000"/>
            </a:xfrm>
            <a:custGeom>
              <a:avLst/>
              <a:gdLst/>
              <a:ahLst/>
              <a:rect l="l" t="t" r="r" b="b"/>
              <a:pathLst>
                <a:path w="401" h="732">
                  <a:moveTo>
                    <a:pt x="200" y="731"/>
                  </a:moveTo>
                  <a:lnTo>
                    <a:pt x="0" y="731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731"/>
                  </a:lnTo>
                  <a:lnTo>
                    <a:pt x="200" y="73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7" name="CustomShape 20"/>
            <p:cNvSpPr/>
            <p:nvPr/>
          </p:nvSpPr>
          <p:spPr>
            <a:xfrm>
              <a:off x="4645800" y="6147000"/>
              <a:ext cx="59760" cy="34200"/>
            </a:xfrm>
            <a:custGeom>
              <a:avLst/>
              <a:gdLst/>
              <a:ahLst/>
              <a:rect l="l" t="t" r="r" b="b"/>
              <a:pathLst>
                <a:path w="171" h="100">
                  <a:moveTo>
                    <a:pt x="85" y="0"/>
                  </a:moveTo>
                  <a:lnTo>
                    <a:pt x="0" y="88"/>
                  </a:lnTo>
                  <a:lnTo>
                    <a:pt x="12" y="99"/>
                  </a:lnTo>
                  <a:lnTo>
                    <a:pt x="85" y="33"/>
                  </a:lnTo>
                  <a:lnTo>
                    <a:pt x="158" y="99"/>
                  </a:lnTo>
                  <a:lnTo>
                    <a:pt x="170" y="88"/>
                  </a:lnTo>
                  <a:lnTo>
                    <a:pt x="8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8" name="CustomShape 21"/>
            <p:cNvSpPr/>
            <p:nvPr/>
          </p:nvSpPr>
          <p:spPr>
            <a:xfrm>
              <a:off x="4601520" y="6207120"/>
              <a:ext cx="118440" cy="204120"/>
            </a:xfrm>
            <a:custGeom>
              <a:avLst/>
              <a:gdLst/>
              <a:ahLst/>
              <a:rect l="l" t="t" r="r" b="b"/>
              <a:pathLst>
                <a:path w="333" h="572">
                  <a:moveTo>
                    <a:pt x="246" y="16"/>
                  </a:moveTo>
                  <a:cubicBezTo>
                    <a:pt x="246" y="14"/>
                    <a:pt x="249" y="7"/>
                    <a:pt x="249" y="6"/>
                  </a:cubicBezTo>
                  <a:cubicBezTo>
                    <a:pt x="249" y="6"/>
                    <a:pt x="249" y="0"/>
                    <a:pt x="240" y="0"/>
                  </a:cubicBezTo>
                  <a:cubicBezTo>
                    <a:pt x="235" y="0"/>
                    <a:pt x="233" y="1"/>
                    <a:pt x="232" y="13"/>
                  </a:cubicBezTo>
                  <a:lnTo>
                    <a:pt x="194" y="160"/>
                  </a:lnTo>
                  <a:cubicBezTo>
                    <a:pt x="94" y="163"/>
                    <a:pt x="0" y="246"/>
                    <a:pt x="0" y="333"/>
                  </a:cubicBezTo>
                  <a:cubicBezTo>
                    <a:pt x="0" y="394"/>
                    <a:pt x="45" y="444"/>
                    <a:pt x="122" y="448"/>
                  </a:cubicBezTo>
                  <a:cubicBezTo>
                    <a:pt x="117" y="468"/>
                    <a:pt x="112" y="489"/>
                    <a:pt x="108" y="507"/>
                  </a:cubicBezTo>
                  <a:cubicBezTo>
                    <a:pt x="99" y="538"/>
                    <a:pt x="94" y="562"/>
                    <a:pt x="94" y="564"/>
                  </a:cubicBezTo>
                  <a:cubicBezTo>
                    <a:pt x="94" y="571"/>
                    <a:pt x="98" y="571"/>
                    <a:pt x="101" y="571"/>
                  </a:cubicBezTo>
                  <a:cubicBezTo>
                    <a:pt x="104" y="571"/>
                    <a:pt x="105" y="571"/>
                    <a:pt x="108" y="568"/>
                  </a:cubicBezTo>
                  <a:cubicBezTo>
                    <a:pt x="108" y="566"/>
                    <a:pt x="112" y="552"/>
                    <a:pt x="114" y="543"/>
                  </a:cubicBezTo>
                  <a:lnTo>
                    <a:pt x="138" y="448"/>
                  </a:lnTo>
                  <a:cubicBezTo>
                    <a:pt x="240" y="445"/>
                    <a:pt x="332" y="359"/>
                    <a:pt x="332" y="274"/>
                  </a:cubicBezTo>
                  <a:cubicBezTo>
                    <a:pt x="332" y="223"/>
                    <a:pt x="299" y="166"/>
                    <a:pt x="210" y="160"/>
                  </a:cubicBezTo>
                  <a:lnTo>
                    <a:pt x="246" y="16"/>
                  </a:lnTo>
                  <a:close/>
                  <a:moveTo>
                    <a:pt x="125" y="434"/>
                  </a:moveTo>
                  <a:cubicBezTo>
                    <a:pt x="86" y="432"/>
                    <a:pt x="42" y="411"/>
                    <a:pt x="42" y="346"/>
                  </a:cubicBezTo>
                  <a:cubicBezTo>
                    <a:pt x="42" y="271"/>
                    <a:pt x="96" y="182"/>
                    <a:pt x="190" y="173"/>
                  </a:cubicBezTo>
                  <a:lnTo>
                    <a:pt x="125" y="434"/>
                  </a:lnTo>
                  <a:close/>
                  <a:moveTo>
                    <a:pt x="207" y="173"/>
                  </a:moveTo>
                  <a:cubicBezTo>
                    <a:pt x="255" y="176"/>
                    <a:pt x="292" y="205"/>
                    <a:pt x="292" y="261"/>
                  </a:cubicBezTo>
                  <a:cubicBezTo>
                    <a:pt x="292" y="336"/>
                    <a:pt x="237" y="427"/>
                    <a:pt x="141" y="434"/>
                  </a:cubicBezTo>
                  <a:lnTo>
                    <a:pt x="207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49" name="CustomShape 22"/>
          <p:cNvSpPr/>
          <p:nvPr/>
        </p:nvSpPr>
        <p:spPr>
          <a:xfrm>
            <a:off x="6192360" y="3664800"/>
            <a:ext cx="720" cy="824760"/>
          </a:xfrm>
          <a:custGeom>
            <a:avLst/>
            <a:gdLst/>
            <a:ahLst/>
            <a:rect l="l" t="t" r="r" b="b"/>
            <a:pathLst>
              <a:path w="1" h="2295">
                <a:moveTo>
                  <a:pt x="0" y="2294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50" name="CustomShape 23"/>
          <p:cNvSpPr/>
          <p:nvPr/>
        </p:nvSpPr>
        <p:spPr>
          <a:xfrm>
            <a:off x="6158880" y="3766320"/>
            <a:ext cx="16171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COFFEE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151" name="Picture 29" descr=""/>
          <p:cNvPicPr/>
          <p:nvPr/>
        </p:nvPicPr>
        <p:blipFill>
          <a:blip r:embed="rId6"/>
          <a:srcRect l="0" t="0" r="49602" b="0"/>
          <a:stretch/>
        </p:blipFill>
        <p:spPr>
          <a:xfrm>
            <a:off x="216000" y="4499640"/>
            <a:ext cx="1755360" cy="1546560"/>
          </a:xfrm>
          <a:prstGeom prst="rect">
            <a:avLst/>
          </a:prstGeom>
          <a:ln>
            <a:noFill/>
          </a:ln>
        </p:spPr>
      </p:pic>
      <p:pic>
        <p:nvPicPr>
          <p:cNvPr id="1152" name="Picture 30" descr=""/>
          <p:cNvPicPr/>
          <p:nvPr/>
        </p:nvPicPr>
        <p:blipFill>
          <a:blip r:embed="rId7"/>
          <a:srcRect l="0" t="0" r="49596" b="0"/>
          <a:stretch/>
        </p:blipFill>
        <p:spPr>
          <a:xfrm>
            <a:off x="1908360" y="4499640"/>
            <a:ext cx="1820520" cy="1546560"/>
          </a:xfrm>
          <a:prstGeom prst="rect">
            <a:avLst/>
          </a:prstGeom>
          <a:ln>
            <a:noFill/>
          </a:ln>
        </p:spPr>
      </p:pic>
      <p:sp>
        <p:nvSpPr>
          <p:cNvPr id="1153" name="CustomShape 24"/>
          <p:cNvSpPr/>
          <p:nvPr/>
        </p:nvSpPr>
        <p:spPr>
          <a:xfrm>
            <a:off x="2107080" y="608184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1,7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154" name="Group 25"/>
          <p:cNvGrpSpPr/>
          <p:nvPr/>
        </p:nvGrpSpPr>
        <p:grpSpPr>
          <a:xfrm>
            <a:off x="2034000" y="6145200"/>
            <a:ext cx="135720" cy="264600"/>
            <a:chOff x="2034000" y="6145200"/>
            <a:chExt cx="135720" cy="264600"/>
          </a:xfrm>
        </p:grpSpPr>
        <p:sp>
          <p:nvSpPr>
            <p:cNvPr id="1155" name="CustomShape 26"/>
            <p:cNvSpPr/>
            <p:nvPr/>
          </p:nvSpPr>
          <p:spPr>
            <a:xfrm>
              <a:off x="2034000" y="6145200"/>
              <a:ext cx="135720" cy="261000"/>
            </a:xfrm>
            <a:custGeom>
              <a:avLst/>
              <a:gdLst/>
              <a:ahLst/>
              <a:rect l="l" t="t" r="r" b="b"/>
              <a:pathLst>
                <a:path w="384" h="732">
                  <a:moveTo>
                    <a:pt x="192" y="731"/>
                  </a:moveTo>
                  <a:lnTo>
                    <a:pt x="0" y="731"/>
                  </a:lnTo>
                  <a:lnTo>
                    <a:pt x="0" y="0"/>
                  </a:lnTo>
                  <a:lnTo>
                    <a:pt x="383" y="0"/>
                  </a:lnTo>
                  <a:lnTo>
                    <a:pt x="383" y="731"/>
                  </a:lnTo>
                  <a:lnTo>
                    <a:pt x="192" y="73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6" name="CustomShape 27"/>
            <p:cNvSpPr/>
            <p:nvPr/>
          </p:nvSpPr>
          <p:spPr>
            <a:xfrm>
              <a:off x="2083320" y="6145200"/>
              <a:ext cx="59760" cy="34200"/>
            </a:xfrm>
            <a:custGeom>
              <a:avLst/>
              <a:gdLst/>
              <a:ahLst/>
              <a:rect l="l" t="t" r="r" b="b"/>
              <a:pathLst>
                <a:path w="171" h="100">
                  <a:moveTo>
                    <a:pt x="85" y="0"/>
                  </a:moveTo>
                  <a:lnTo>
                    <a:pt x="0" y="88"/>
                  </a:lnTo>
                  <a:lnTo>
                    <a:pt x="12" y="99"/>
                  </a:lnTo>
                  <a:lnTo>
                    <a:pt x="85" y="33"/>
                  </a:lnTo>
                  <a:lnTo>
                    <a:pt x="158" y="99"/>
                  </a:lnTo>
                  <a:lnTo>
                    <a:pt x="170" y="88"/>
                  </a:lnTo>
                  <a:lnTo>
                    <a:pt x="8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7" name="CustomShape 28"/>
            <p:cNvSpPr/>
            <p:nvPr/>
          </p:nvSpPr>
          <p:spPr>
            <a:xfrm>
              <a:off x="2038680" y="6205680"/>
              <a:ext cx="94680" cy="204120"/>
            </a:xfrm>
            <a:custGeom>
              <a:avLst/>
              <a:gdLst/>
              <a:ahLst/>
              <a:rect l="l" t="t" r="r" b="b"/>
              <a:pathLst>
                <a:path w="270" h="573">
                  <a:moveTo>
                    <a:pt x="84" y="248"/>
                  </a:moveTo>
                  <a:cubicBezTo>
                    <a:pt x="14" y="294"/>
                    <a:pt x="0" y="353"/>
                    <a:pt x="0" y="376"/>
                  </a:cubicBezTo>
                  <a:cubicBezTo>
                    <a:pt x="0" y="406"/>
                    <a:pt x="17" y="425"/>
                    <a:pt x="19" y="427"/>
                  </a:cubicBezTo>
                  <a:cubicBezTo>
                    <a:pt x="39" y="448"/>
                    <a:pt x="45" y="450"/>
                    <a:pt x="92" y="468"/>
                  </a:cubicBezTo>
                  <a:lnTo>
                    <a:pt x="168" y="497"/>
                  </a:lnTo>
                  <a:cubicBezTo>
                    <a:pt x="179" y="502"/>
                    <a:pt x="192" y="506"/>
                    <a:pt x="192" y="525"/>
                  </a:cubicBezTo>
                  <a:cubicBezTo>
                    <a:pt x="192" y="539"/>
                    <a:pt x="180" y="559"/>
                    <a:pt x="160" y="559"/>
                  </a:cubicBezTo>
                  <a:cubicBezTo>
                    <a:pt x="132" y="559"/>
                    <a:pt x="111" y="543"/>
                    <a:pt x="104" y="538"/>
                  </a:cubicBezTo>
                  <a:cubicBezTo>
                    <a:pt x="101" y="536"/>
                    <a:pt x="99" y="535"/>
                    <a:pt x="98" y="535"/>
                  </a:cubicBezTo>
                  <a:cubicBezTo>
                    <a:pt x="92" y="535"/>
                    <a:pt x="91" y="539"/>
                    <a:pt x="91" y="542"/>
                  </a:cubicBezTo>
                  <a:cubicBezTo>
                    <a:pt x="91" y="549"/>
                    <a:pt x="125" y="572"/>
                    <a:pt x="160" y="572"/>
                  </a:cubicBezTo>
                  <a:cubicBezTo>
                    <a:pt x="200" y="572"/>
                    <a:pt x="226" y="536"/>
                    <a:pt x="226" y="504"/>
                  </a:cubicBezTo>
                  <a:cubicBezTo>
                    <a:pt x="226" y="474"/>
                    <a:pt x="203" y="463"/>
                    <a:pt x="196" y="460"/>
                  </a:cubicBezTo>
                  <a:cubicBezTo>
                    <a:pt x="187" y="457"/>
                    <a:pt x="166" y="448"/>
                    <a:pt x="157" y="445"/>
                  </a:cubicBezTo>
                  <a:cubicBezTo>
                    <a:pt x="144" y="440"/>
                    <a:pt x="131" y="435"/>
                    <a:pt x="118" y="431"/>
                  </a:cubicBezTo>
                  <a:lnTo>
                    <a:pt x="81" y="415"/>
                  </a:lnTo>
                  <a:cubicBezTo>
                    <a:pt x="52" y="404"/>
                    <a:pt x="33" y="385"/>
                    <a:pt x="33" y="359"/>
                  </a:cubicBezTo>
                  <a:cubicBezTo>
                    <a:pt x="33" y="333"/>
                    <a:pt x="58" y="277"/>
                    <a:pt x="111" y="251"/>
                  </a:cubicBezTo>
                  <a:cubicBezTo>
                    <a:pt x="134" y="259"/>
                    <a:pt x="153" y="259"/>
                    <a:pt x="167" y="259"/>
                  </a:cubicBezTo>
                  <a:cubicBezTo>
                    <a:pt x="186" y="259"/>
                    <a:pt x="226" y="259"/>
                    <a:pt x="226" y="239"/>
                  </a:cubicBezTo>
                  <a:cubicBezTo>
                    <a:pt x="226" y="223"/>
                    <a:pt x="199" y="222"/>
                    <a:pt x="174" y="222"/>
                  </a:cubicBezTo>
                  <a:cubicBezTo>
                    <a:pt x="163" y="222"/>
                    <a:pt x="144" y="222"/>
                    <a:pt x="120" y="229"/>
                  </a:cubicBezTo>
                  <a:cubicBezTo>
                    <a:pt x="104" y="213"/>
                    <a:pt x="101" y="192"/>
                    <a:pt x="101" y="180"/>
                  </a:cubicBezTo>
                  <a:cubicBezTo>
                    <a:pt x="101" y="144"/>
                    <a:pt x="124" y="97"/>
                    <a:pt x="171" y="72"/>
                  </a:cubicBezTo>
                  <a:cubicBezTo>
                    <a:pt x="183" y="86"/>
                    <a:pt x="197" y="86"/>
                    <a:pt x="213" y="86"/>
                  </a:cubicBezTo>
                  <a:cubicBezTo>
                    <a:pt x="229" y="86"/>
                    <a:pt x="269" y="86"/>
                    <a:pt x="269" y="66"/>
                  </a:cubicBezTo>
                  <a:cubicBezTo>
                    <a:pt x="269" y="50"/>
                    <a:pt x="240" y="49"/>
                    <a:pt x="216" y="49"/>
                  </a:cubicBezTo>
                  <a:cubicBezTo>
                    <a:pt x="207" y="49"/>
                    <a:pt x="193" y="49"/>
                    <a:pt x="176" y="53"/>
                  </a:cubicBezTo>
                  <a:cubicBezTo>
                    <a:pt x="174" y="48"/>
                    <a:pt x="173" y="43"/>
                    <a:pt x="173" y="32"/>
                  </a:cubicBezTo>
                  <a:cubicBezTo>
                    <a:pt x="173" y="23"/>
                    <a:pt x="176" y="10"/>
                    <a:pt x="176" y="9"/>
                  </a:cubicBezTo>
                  <a:cubicBezTo>
                    <a:pt x="176" y="3"/>
                    <a:pt x="173" y="0"/>
                    <a:pt x="168" y="0"/>
                  </a:cubicBezTo>
                  <a:cubicBezTo>
                    <a:pt x="157" y="0"/>
                    <a:pt x="157" y="29"/>
                    <a:pt x="157" y="32"/>
                  </a:cubicBezTo>
                  <a:cubicBezTo>
                    <a:pt x="157" y="43"/>
                    <a:pt x="161" y="53"/>
                    <a:pt x="161" y="56"/>
                  </a:cubicBezTo>
                  <a:cubicBezTo>
                    <a:pt x="94" y="75"/>
                    <a:pt x="50" y="125"/>
                    <a:pt x="50" y="174"/>
                  </a:cubicBezTo>
                  <a:cubicBezTo>
                    <a:pt x="50" y="197"/>
                    <a:pt x="62" y="225"/>
                    <a:pt x="92" y="242"/>
                  </a:cubicBezTo>
                  <a:lnTo>
                    <a:pt x="84" y="248"/>
                  </a:lnTo>
                  <a:close/>
                  <a:moveTo>
                    <a:pt x="186" y="66"/>
                  </a:moveTo>
                  <a:cubicBezTo>
                    <a:pt x="196" y="63"/>
                    <a:pt x="210" y="63"/>
                    <a:pt x="217" y="63"/>
                  </a:cubicBezTo>
                  <a:cubicBezTo>
                    <a:pt x="239" y="63"/>
                    <a:pt x="240" y="63"/>
                    <a:pt x="252" y="68"/>
                  </a:cubicBezTo>
                  <a:cubicBezTo>
                    <a:pt x="248" y="69"/>
                    <a:pt x="240" y="72"/>
                    <a:pt x="213" y="72"/>
                  </a:cubicBezTo>
                  <a:cubicBezTo>
                    <a:pt x="202" y="72"/>
                    <a:pt x="193" y="72"/>
                    <a:pt x="186" y="66"/>
                  </a:cubicBezTo>
                  <a:close/>
                  <a:moveTo>
                    <a:pt x="137" y="239"/>
                  </a:moveTo>
                  <a:cubicBezTo>
                    <a:pt x="151" y="236"/>
                    <a:pt x="166" y="236"/>
                    <a:pt x="173" y="236"/>
                  </a:cubicBezTo>
                  <a:cubicBezTo>
                    <a:pt x="196" y="236"/>
                    <a:pt x="197" y="236"/>
                    <a:pt x="209" y="239"/>
                  </a:cubicBezTo>
                  <a:cubicBezTo>
                    <a:pt x="204" y="242"/>
                    <a:pt x="197" y="245"/>
                    <a:pt x="168" y="245"/>
                  </a:cubicBezTo>
                  <a:cubicBezTo>
                    <a:pt x="154" y="245"/>
                    <a:pt x="148" y="245"/>
                    <a:pt x="137" y="2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58" name="CustomShape 29"/>
          <p:cNvSpPr/>
          <p:nvPr/>
        </p:nvSpPr>
        <p:spPr>
          <a:xfrm>
            <a:off x="414360" y="608364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3,0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159" name="Group 30"/>
          <p:cNvGrpSpPr/>
          <p:nvPr/>
        </p:nvGrpSpPr>
        <p:grpSpPr>
          <a:xfrm>
            <a:off x="304920" y="6147000"/>
            <a:ext cx="142200" cy="264240"/>
            <a:chOff x="304920" y="6147000"/>
            <a:chExt cx="142200" cy="264240"/>
          </a:xfrm>
        </p:grpSpPr>
        <p:sp>
          <p:nvSpPr>
            <p:cNvPr id="1160" name="CustomShape 31"/>
            <p:cNvSpPr/>
            <p:nvPr/>
          </p:nvSpPr>
          <p:spPr>
            <a:xfrm>
              <a:off x="304920" y="6147000"/>
              <a:ext cx="142200" cy="261000"/>
            </a:xfrm>
            <a:custGeom>
              <a:avLst/>
              <a:gdLst/>
              <a:ahLst/>
              <a:rect l="l" t="t" r="r" b="b"/>
              <a:pathLst>
                <a:path w="401" h="732">
                  <a:moveTo>
                    <a:pt x="200" y="731"/>
                  </a:moveTo>
                  <a:lnTo>
                    <a:pt x="0" y="731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731"/>
                  </a:lnTo>
                  <a:lnTo>
                    <a:pt x="200" y="73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1" name="CustomShape 32"/>
            <p:cNvSpPr/>
            <p:nvPr/>
          </p:nvSpPr>
          <p:spPr>
            <a:xfrm>
              <a:off x="362160" y="6147000"/>
              <a:ext cx="59760" cy="34200"/>
            </a:xfrm>
            <a:custGeom>
              <a:avLst/>
              <a:gdLst/>
              <a:ahLst/>
              <a:rect l="l" t="t" r="r" b="b"/>
              <a:pathLst>
                <a:path w="171" h="100">
                  <a:moveTo>
                    <a:pt x="85" y="0"/>
                  </a:moveTo>
                  <a:lnTo>
                    <a:pt x="0" y="88"/>
                  </a:lnTo>
                  <a:lnTo>
                    <a:pt x="12" y="99"/>
                  </a:lnTo>
                  <a:lnTo>
                    <a:pt x="85" y="33"/>
                  </a:lnTo>
                  <a:lnTo>
                    <a:pt x="158" y="99"/>
                  </a:lnTo>
                  <a:lnTo>
                    <a:pt x="170" y="88"/>
                  </a:lnTo>
                  <a:lnTo>
                    <a:pt x="8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2" name="CustomShape 33"/>
            <p:cNvSpPr/>
            <p:nvPr/>
          </p:nvSpPr>
          <p:spPr>
            <a:xfrm>
              <a:off x="317520" y="6207120"/>
              <a:ext cx="118440" cy="204120"/>
            </a:xfrm>
            <a:custGeom>
              <a:avLst/>
              <a:gdLst/>
              <a:ahLst/>
              <a:rect l="l" t="t" r="r" b="b"/>
              <a:pathLst>
                <a:path w="333" h="572">
                  <a:moveTo>
                    <a:pt x="246" y="16"/>
                  </a:moveTo>
                  <a:cubicBezTo>
                    <a:pt x="246" y="14"/>
                    <a:pt x="249" y="7"/>
                    <a:pt x="249" y="6"/>
                  </a:cubicBezTo>
                  <a:cubicBezTo>
                    <a:pt x="249" y="6"/>
                    <a:pt x="249" y="0"/>
                    <a:pt x="240" y="0"/>
                  </a:cubicBezTo>
                  <a:cubicBezTo>
                    <a:pt x="235" y="0"/>
                    <a:pt x="233" y="1"/>
                    <a:pt x="232" y="13"/>
                  </a:cubicBezTo>
                  <a:lnTo>
                    <a:pt x="194" y="160"/>
                  </a:lnTo>
                  <a:cubicBezTo>
                    <a:pt x="94" y="163"/>
                    <a:pt x="0" y="246"/>
                    <a:pt x="0" y="333"/>
                  </a:cubicBezTo>
                  <a:cubicBezTo>
                    <a:pt x="0" y="394"/>
                    <a:pt x="45" y="444"/>
                    <a:pt x="122" y="448"/>
                  </a:cubicBezTo>
                  <a:cubicBezTo>
                    <a:pt x="117" y="468"/>
                    <a:pt x="112" y="489"/>
                    <a:pt x="108" y="507"/>
                  </a:cubicBezTo>
                  <a:cubicBezTo>
                    <a:pt x="99" y="538"/>
                    <a:pt x="94" y="562"/>
                    <a:pt x="94" y="564"/>
                  </a:cubicBezTo>
                  <a:cubicBezTo>
                    <a:pt x="94" y="571"/>
                    <a:pt x="98" y="571"/>
                    <a:pt x="101" y="571"/>
                  </a:cubicBezTo>
                  <a:cubicBezTo>
                    <a:pt x="104" y="571"/>
                    <a:pt x="105" y="571"/>
                    <a:pt x="108" y="568"/>
                  </a:cubicBezTo>
                  <a:cubicBezTo>
                    <a:pt x="108" y="566"/>
                    <a:pt x="112" y="552"/>
                    <a:pt x="114" y="543"/>
                  </a:cubicBezTo>
                  <a:lnTo>
                    <a:pt x="138" y="448"/>
                  </a:lnTo>
                  <a:cubicBezTo>
                    <a:pt x="240" y="445"/>
                    <a:pt x="332" y="359"/>
                    <a:pt x="332" y="274"/>
                  </a:cubicBezTo>
                  <a:cubicBezTo>
                    <a:pt x="332" y="223"/>
                    <a:pt x="299" y="166"/>
                    <a:pt x="210" y="160"/>
                  </a:cubicBezTo>
                  <a:lnTo>
                    <a:pt x="246" y="16"/>
                  </a:lnTo>
                  <a:close/>
                  <a:moveTo>
                    <a:pt x="125" y="434"/>
                  </a:moveTo>
                  <a:cubicBezTo>
                    <a:pt x="86" y="432"/>
                    <a:pt x="42" y="411"/>
                    <a:pt x="42" y="346"/>
                  </a:cubicBezTo>
                  <a:cubicBezTo>
                    <a:pt x="42" y="271"/>
                    <a:pt x="96" y="182"/>
                    <a:pt x="190" y="173"/>
                  </a:cubicBezTo>
                  <a:lnTo>
                    <a:pt x="125" y="434"/>
                  </a:lnTo>
                  <a:close/>
                  <a:moveTo>
                    <a:pt x="207" y="173"/>
                  </a:moveTo>
                  <a:cubicBezTo>
                    <a:pt x="255" y="176"/>
                    <a:pt x="292" y="205"/>
                    <a:pt x="292" y="261"/>
                  </a:cubicBezTo>
                  <a:cubicBezTo>
                    <a:pt x="292" y="336"/>
                    <a:pt x="237" y="427"/>
                    <a:pt x="141" y="434"/>
                  </a:cubicBezTo>
                  <a:lnTo>
                    <a:pt x="207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63" name="CustomShape 34"/>
          <p:cNvSpPr/>
          <p:nvPr/>
        </p:nvSpPr>
        <p:spPr>
          <a:xfrm>
            <a:off x="3729600" y="5254920"/>
            <a:ext cx="834480" cy="720"/>
          </a:xfrm>
          <a:custGeom>
            <a:avLst/>
            <a:gdLst/>
            <a:ahLst/>
            <a:rect l="l" t="t" r="r" b="b"/>
            <a:pathLst>
              <a:path w="2318" h="1">
                <a:moveTo>
                  <a:pt x="0" y="0"/>
                </a:moveTo>
                <a:lnTo>
                  <a:pt x="2317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64" name="CustomShape 35"/>
          <p:cNvSpPr/>
          <p:nvPr/>
        </p:nvSpPr>
        <p:spPr>
          <a:xfrm>
            <a:off x="3931200" y="4823280"/>
            <a:ext cx="11077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TF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165" name="Picture 43" descr=""/>
          <p:cNvPicPr/>
          <p:nvPr/>
        </p:nvPicPr>
        <p:blipFill>
          <a:blip r:embed="rId8"/>
          <a:stretch/>
        </p:blipFill>
        <p:spPr>
          <a:xfrm>
            <a:off x="216000" y="4499640"/>
            <a:ext cx="3506760" cy="1546560"/>
          </a:xfrm>
          <a:prstGeom prst="rect">
            <a:avLst/>
          </a:prstGeom>
          <a:ln>
            <a:noFill/>
          </a:ln>
        </p:spPr>
      </p:pic>
      <p:sp>
        <p:nvSpPr>
          <p:cNvPr id="1166" name="CustomShape 36"/>
          <p:cNvSpPr/>
          <p:nvPr/>
        </p:nvSpPr>
        <p:spPr>
          <a:xfrm>
            <a:off x="1186560" y="4201200"/>
            <a:ext cx="159336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argsinh scale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167" name="CustomShape 37"/>
          <p:cNvSpPr/>
          <p:nvPr/>
        </p:nvSpPr>
        <p:spPr>
          <a:xfrm>
            <a:off x="104760" y="3608640"/>
            <a:ext cx="5726520" cy="10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Phase-amplitude separation OK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                                    </a:t>
            </a:r>
            <a:r>
              <a:rPr b="0" lang="fr-FR" sz="1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[Herscovici-Schiller et al 2018]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168" name="CustomShape 38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67B23B86-6AFD-43FC-90DE-FAE07F8CDF72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605" dur="indefinite" restart="never" nodeType="tmRoot">
          <p:childTnLst>
            <p:seq>
              <p:cTn id="606" dur="indefinite" nodeType="mainSeq">
                <p:childTnLst>
                  <p:par>
                    <p:cTn id="607" nodeType="clickEffect" fill="hold">
                      <p:stCondLst>
                        <p:cond delay="indefinite"/>
                      </p:stCondLst>
                      <p:childTnLst>
                        <p:par>
                          <p:cTn id="60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nodeType="clickEffect" fill="hold">
                      <p:stCondLst>
                        <p:cond delay="indefinite"/>
                      </p:stCondLst>
                      <p:childTnLst>
                        <p:par>
                          <p:cTn id="6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nodeType="clickEffect" fill="hold">
                      <p:stCondLst>
                        <p:cond delay="indefinite"/>
                      </p:stCondLst>
                      <p:childTnLst>
                        <p:par>
                          <p:cTn id="63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nodeType="clickEffect" fill="hold">
                      <p:stCondLst>
                        <p:cond delay="indefinite"/>
                      </p:stCondLst>
                      <p:childTnLst>
                        <p:par>
                          <p:cTn id="65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nodeType="clickEffect" fill="hold">
                      <p:stCondLst>
                        <p:cond delay="indefinite"/>
                      </p:stCondLst>
                      <p:childTnLst>
                        <p:par>
                          <p:cTn id="65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SCC / COFFEE: a comparison </a:t>
            </a:r>
            <a:r>
              <a:rPr b="0" lang="fr-FR" sz="1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[Herscovici-Schiller et al 2018]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170" name="CustomShape 2"/>
          <p:cNvSpPr/>
          <p:nvPr/>
        </p:nvSpPr>
        <p:spPr>
          <a:xfrm>
            <a:off x="2346840" y="261072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1,6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171" name="Group 3"/>
          <p:cNvGrpSpPr/>
          <p:nvPr/>
        </p:nvGrpSpPr>
        <p:grpSpPr>
          <a:xfrm>
            <a:off x="2271960" y="2674440"/>
            <a:ext cx="108720" cy="204120"/>
            <a:chOff x="2271960" y="2674440"/>
            <a:chExt cx="108720" cy="204120"/>
          </a:xfrm>
        </p:grpSpPr>
        <p:sp>
          <p:nvSpPr>
            <p:cNvPr id="1172" name="CustomShape 4"/>
            <p:cNvSpPr/>
            <p:nvPr/>
          </p:nvSpPr>
          <p:spPr>
            <a:xfrm>
              <a:off x="2271960" y="2674440"/>
              <a:ext cx="108720" cy="200880"/>
            </a:xfrm>
            <a:custGeom>
              <a:avLst/>
              <a:gdLst/>
              <a:ahLst/>
              <a:rect l="l" t="t" r="r" b="b"/>
              <a:pathLst>
                <a:path w="307" h="566">
                  <a:moveTo>
                    <a:pt x="15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306" y="0"/>
                  </a:lnTo>
                  <a:lnTo>
                    <a:pt x="306" y="565"/>
                  </a:lnTo>
                  <a:lnTo>
                    <a:pt x="154" y="56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3" name="CustomShape 5"/>
            <p:cNvSpPr/>
            <p:nvPr/>
          </p:nvSpPr>
          <p:spPr>
            <a:xfrm>
              <a:off x="2277000" y="2674440"/>
              <a:ext cx="94680" cy="204120"/>
            </a:xfrm>
            <a:custGeom>
              <a:avLst/>
              <a:gdLst/>
              <a:ahLst/>
              <a:rect l="l" t="t" r="r" b="b"/>
              <a:pathLst>
                <a:path w="270" h="573">
                  <a:moveTo>
                    <a:pt x="83" y="248"/>
                  </a:moveTo>
                  <a:cubicBezTo>
                    <a:pt x="14" y="294"/>
                    <a:pt x="0" y="353"/>
                    <a:pt x="0" y="376"/>
                  </a:cubicBezTo>
                  <a:cubicBezTo>
                    <a:pt x="0" y="406"/>
                    <a:pt x="17" y="425"/>
                    <a:pt x="19" y="426"/>
                  </a:cubicBezTo>
                  <a:cubicBezTo>
                    <a:pt x="39" y="448"/>
                    <a:pt x="45" y="450"/>
                    <a:pt x="92" y="468"/>
                  </a:cubicBezTo>
                  <a:lnTo>
                    <a:pt x="168" y="497"/>
                  </a:lnTo>
                  <a:cubicBezTo>
                    <a:pt x="178" y="501"/>
                    <a:pt x="191" y="506"/>
                    <a:pt x="191" y="524"/>
                  </a:cubicBezTo>
                  <a:cubicBezTo>
                    <a:pt x="191" y="539"/>
                    <a:pt x="180" y="559"/>
                    <a:pt x="159" y="559"/>
                  </a:cubicBezTo>
                  <a:cubicBezTo>
                    <a:pt x="132" y="559"/>
                    <a:pt x="111" y="543"/>
                    <a:pt x="103" y="537"/>
                  </a:cubicBezTo>
                  <a:cubicBezTo>
                    <a:pt x="101" y="536"/>
                    <a:pt x="99" y="535"/>
                    <a:pt x="98" y="535"/>
                  </a:cubicBezTo>
                  <a:cubicBezTo>
                    <a:pt x="92" y="535"/>
                    <a:pt x="91" y="539"/>
                    <a:pt x="91" y="542"/>
                  </a:cubicBezTo>
                  <a:cubicBezTo>
                    <a:pt x="91" y="549"/>
                    <a:pt x="125" y="572"/>
                    <a:pt x="159" y="572"/>
                  </a:cubicBezTo>
                  <a:cubicBezTo>
                    <a:pt x="200" y="572"/>
                    <a:pt x="226" y="536"/>
                    <a:pt x="226" y="504"/>
                  </a:cubicBezTo>
                  <a:cubicBezTo>
                    <a:pt x="226" y="474"/>
                    <a:pt x="203" y="462"/>
                    <a:pt x="195" y="460"/>
                  </a:cubicBezTo>
                  <a:cubicBezTo>
                    <a:pt x="187" y="457"/>
                    <a:pt x="165" y="448"/>
                    <a:pt x="157" y="445"/>
                  </a:cubicBezTo>
                  <a:cubicBezTo>
                    <a:pt x="144" y="439"/>
                    <a:pt x="131" y="435"/>
                    <a:pt x="118" y="431"/>
                  </a:cubicBezTo>
                  <a:lnTo>
                    <a:pt x="80" y="415"/>
                  </a:lnTo>
                  <a:cubicBezTo>
                    <a:pt x="52" y="403"/>
                    <a:pt x="33" y="385"/>
                    <a:pt x="33" y="359"/>
                  </a:cubicBezTo>
                  <a:cubicBezTo>
                    <a:pt x="33" y="333"/>
                    <a:pt x="57" y="277"/>
                    <a:pt x="111" y="251"/>
                  </a:cubicBezTo>
                  <a:cubicBezTo>
                    <a:pt x="134" y="259"/>
                    <a:pt x="152" y="259"/>
                    <a:pt x="167" y="259"/>
                  </a:cubicBezTo>
                  <a:cubicBezTo>
                    <a:pt x="185" y="259"/>
                    <a:pt x="226" y="259"/>
                    <a:pt x="226" y="239"/>
                  </a:cubicBezTo>
                  <a:cubicBezTo>
                    <a:pt x="226" y="223"/>
                    <a:pt x="198" y="222"/>
                    <a:pt x="174" y="222"/>
                  </a:cubicBezTo>
                  <a:cubicBezTo>
                    <a:pt x="162" y="222"/>
                    <a:pt x="144" y="222"/>
                    <a:pt x="119" y="229"/>
                  </a:cubicBezTo>
                  <a:cubicBezTo>
                    <a:pt x="103" y="213"/>
                    <a:pt x="101" y="192"/>
                    <a:pt x="101" y="180"/>
                  </a:cubicBezTo>
                  <a:cubicBezTo>
                    <a:pt x="101" y="144"/>
                    <a:pt x="124" y="97"/>
                    <a:pt x="171" y="72"/>
                  </a:cubicBezTo>
                  <a:cubicBezTo>
                    <a:pt x="182" y="86"/>
                    <a:pt x="197" y="86"/>
                    <a:pt x="213" y="86"/>
                  </a:cubicBezTo>
                  <a:cubicBezTo>
                    <a:pt x="228" y="86"/>
                    <a:pt x="269" y="86"/>
                    <a:pt x="269" y="66"/>
                  </a:cubicBezTo>
                  <a:cubicBezTo>
                    <a:pt x="269" y="50"/>
                    <a:pt x="240" y="49"/>
                    <a:pt x="215" y="49"/>
                  </a:cubicBezTo>
                  <a:cubicBezTo>
                    <a:pt x="207" y="49"/>
                    <a:pt x="193" y="49"/>
                    <a:pt x="175" y="53"/>
                  </a:cubicBezTo>
                  <a:cubicBezTo>
                    <a:pt x="174" y="48"/>
                    <a:pt x="172" y="43"/>
                    <a:pt x="172" y="32"/>
                  </a:cubicBezTo>
                  <a:cubicBezTo>
                    <a:pt x="172" y="23"/>
                    <a:pt x="175" y="10"/>
                    <a:pt x="175" y="9"/>
                  </a:cubicBezTo>
                  <a:cubicBezTo>
                    <a:pt x="175" y="3"/>
                    <a:pt x="172" y="0"/>
                    <a:pt x="168" y="0"/>
                  </a:cubicBezTo>
                  <a:cubicBezTo>
                    <a:pt x="157" y="0"/>
                    <a:pt x="157" y="29"/>
                    <a:pt x="157" y="32"/>
                  </a:cubicBezTo>
                  <a:cubicBezTo>
                    <a:pt x="157" y="43"/>
                    <a:pt x="161" y="53"/>
                    <a:pt x="161" y="56"/>
                  </a:cubicBezTo>
                  <a:cubicBezTo>
                    <a:pt x="93" y="75"/>
                    <a:pt x="50" y="125"/>
                    <a:pt x="50" y="174"/>
                  </a:cubicBezTo>
                  <a:cubicBezTo>
                    <a:pt x="50" y="197"/>
                    <a:pt x="62" y="225"/>
                    <a:pt x="92" y="242"/>
                  </a:cubicBezTo>
                  <a:lnTo>
                    <a:pt x="83" y="248"/>
                  </a:lnTo>
                  <a:close/>
                  <a:moveTo>
                    <a:pt x="185" y="66"/>
                  </a:moveTo>
                  <a:cubicBezTo>
                    <a:pt x="195" y="63"/>
                    <a:pt x="210" y="63"/>
                    <a:pt x="217" y="63"/>
                  </a:cubicBezTo>
                  <a:cubicBezTo>
                    <a:pt x="238" y="63"/>
                    <a:pt x="240" y="63"/>
                    <a:pt x="251" y="68"/>
                  </a:cubicBezTo>
                  <a:cubicBezTo>
                    <a:pt x="247" y="69"/>
                    <a:pt x="240" y="72"/>
                    <a:pt x="213" y="72"/>
                  </a:cubicBezTo>
                  <a:cubicBezTo>
                    <a:pt x="201" y="72"/>
                    <a:pt x="193" y="72"/>
                    <a:pt x="185" y="66"/>
                  </a:cubicBezTo>
                  <a:close/>
                  <a:moveTo>
                    <a:pt x="136" y="239"/>
                  </a:moveTo>
                  <a:cubicBezTo>
                    <a:pt x="151" y="236"/>
                    <a:pt x="165" y="236"/>
                    <a:pt x="172" y="236"/>
                  </a:cubicBezTo>
                  <a:cubicBezTo>
                    <a:pt x="195" y="236"/>
                    <a:pt x="197" y="236"/>
                    <a:pt x="208" y="239"/>
                  </a:cubicBezTo>
                  <a:cubicBezTo>
                    <a:pt x="204" y="242"/>
                    <a:pt x="197" y="245"/>
                    <a:pt x="168" y="245"/>
                  </a:cubicBezTo>
                  <a:cubicBezTo>
                    <a:pt x="154" y="245"/>
                    <a:pt x="148" y="245"/>
                    <a:pt x="136" y="2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174" name="Picture 6" descr=""/>
          <p:cNvPicPr/>
          <p:nvPr/>
        </p:nvPicPr>
        <p:blipFill>
          <a:blip r:embed="rId1"/>
          <a:srcRect l="48032" t="0" r="0" b="0"/>
          <a:stretch/>
        </p:blipFill>
        <p:spPr>
          <a:xfrm>
            <a:off x="2197440" y="1022040"/>
            <a:ext cx="1634760" cy="1567440"/>
          </a:xfrm>
          <a:prstGeom prst="rect">
            <a:avLst/>
          </a:prstGeom>
          <a:ln>
            <a:noFill/>
          </a:ln>
        </p:spPr>
      </p:pic>
      <p:pic>
        <p:nvPicPr>
          <p:cNvPr id="1175" name="Picture 7" descr=""/>
          <p:cNvPicPr/>
          <p:nvPr/>
        </p:nvPicPr>
        <p:blipFill>
          <a:blip r:embed="rId2"/>
          <a:srcRect l="48714" t="0" r="0" b="0"/>
          <a:stretch/>
        </p:blipFill>
        <p:spPr>
          <a:xfrm>
            <a:off x="289080" y="1022040"/>
            <a:ext cx="1628280" cy="1591200"/>
          </a:xfrm>
          <a:prstGeom prst="rect">
            <a:avLst/>
          </a:prstGeom>
          <a:ln>
            <a:noFill/>
          </a:ln>
        </p:spPr>
      </p:pic>
      <p:sp>
        <p:nvSpPr>
          <p:cNvPr id="1176" name="CustomShape 6"/>
          <p:cNvSpPr/>
          <p:nvPr/>
        </p:nvSpPr>
        <p:spPr>
          <a:xfrm>
            <a:off x="438120" y="261072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2,9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177" name="Group 7"/>
          <p:cNvGrpSpPr/>
          <p:nvPr/>
        </p:nvGrpSpPr>
        <p:grpSpPr>
          <a:xfrm>
            <a:off x="363600" y="2674440"/>
            <a:ext cx="134280" cy="204120"/>
            <a:chOff x="363600" y="2674440"/>
            <a:chExt cx="134280" cy="204120"/>
          </a:xfrm>
        </p:grpSpPr>
        <p:sp>
          <p:nvSpPr>
            <p:cNvPr id="1178" name="CustomShape 8"/>
            <p:cNvSpPr/>
            <p:nvPr/>
          </p:nvSpPr>
          <p:spPr>
            <a:xfrm>
              <a:off x="363600" y="2674440"/>
              <a:ext cx="134280" cy="200880"/>
            </a:xfrm>
            <a:custGeom>
              <a:avLst/>
              <a:gdLst/>
              <a:ahLst/>
              <a:rect l="l" t="t" r="r" b="b"/>
              <a:pathLst>
                <a:path w="379" h="566">
                  <a:moveTo>
                    <a:pt x="188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378" y="0"/>
                  </a:lnTo>
                  <a:lnTo>
                    <a:pt x="378" y="565"/>
                  </a:lnTo>
                  <a:lnTo>
                    <a:pt x="188" y="56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9" name="CustomShape 9"/>
            <p:cNvSpPr/>
            <p:nvPr/>
          </p:nvSpPr>
          <p:spPr>
            <a:xfrm>
              <a:off x="376200" y="2674440"/>
              <a:ext cx="118440" cy="204120"/>
            </a:xfrm>
            <a:custGeom>
              <a:avLst/>
              <a:gdLst/>
              <a:ahLst/>
              <a:rect l="l" t="t" r="r" b="b"/>
              <a:pathLst>
                <a:path w="333" h="572">
                  <a:moveTo>
                    <a:pt x="246" y="16"/>
                  </a:moveTo>
                  <a:cubicBezTo>
                    <a:pt x="246" y="14"/>
                    <a:pt x="249" y="7"/>
                    <a:pt x="249" y="6"/>
                  </a:cubicBezTo>
                  <a:cubicBezTo>
                    <a:pt x="249" y="6"/>
                    <a:pt x="249" y="0"/>
                    <a:pt x="240" y="0"/>
                  </a:cubicBezTo>
                  <a:cubicBezTo>
                    <a:pt x="234" y="0"/>
                    <a:pt x="233" y="1"/>
                    <a:pt x="231" y="13"/>
                  </a:cubicBezTo>
                  <a:lnTo>
                    <a:pt x="194" y="160"/>
                  </a:lnTo>
                  <a:cubicBezTo>
                    <a:pt x="93" y="163"/>
                    <a:pt x="0" y="247"/>
                    <a:pt x="0" y="333"/>
                  </a:cubicBezTo>
                  <a:cubicBezTo>
                    <a:pt x="0" y="394"/>
                    <a:pt x="45" y="444"/>
                    <a:pt x="122" y="448"/>
                  </a:cubicBezTo>
                  <a:cubicBezTo>
                    <a:pt x="116" y="469"/>
                    <a:pt x="112" y="489"/>
                    <a:pt x="108" y="508"/>
                  </a:cubicBezTo>
                  <a:cubicBezTo>
                    <a:pt x="99" y="538"/>
                    <a:pt x="93" y="562"/>
                    <a:pt x="93" y="564"/>
                  </a:cubicBezTo>
                  <a:cubicBezTo>
                    <a:pt x="93" y="571"/>
                    <a:pt x="98" y="571"/>
                    <a:pt x="101" y="571"/>
                  </a:cubicBezTo>
                  <a:cubicBezTo>
                    <a:pt x="103" y="571"/>
                    <a:pt x="105" y="571"/>
                    <a:pt x="108" y="568"/>
                  </a:cubicBezTo>
                  <a:cubicBezTo>
                    <a:pt x="108" y="567"/>
                    <a:pt x="112" y="552"/>
                    <a:pt x="114" y="544"/>
                  </a:cubicBezTo>
                  <a:lnTo>
                    <a:pt x="138" y="448"/>
                  </a:lnTo>
                  <a:cubicBezTo>
                    <a:pt x="240" y="446"/>
                    <a:pt x="332" y="359"/>
                    <a:pt x="332" y="274"/>
                  </a:cubicBezTo>
                  <a:cubicBezTo>
                    <a:pt x="332" y="223"/>
                    <a:pt x="299" y="166"/>
                    <a:pt x="210" y="160"/>
                  </a:cubicBezTo>
                  <a:lnTo>
                    <a:pt x="246" y="16"/>
                  </a:lnTo>
                  <a:close/>
                  <a:moveTo>
                    <a:pt x="125" y="434"/>
                  </a:moveTo>
                  <a:cubicBezTo>
                    <a:pt x="86" y="433"/>
                    <a:pt x="42" y="411"/>
                    <a:pt x="42" y="346"/>
                  </a:cubicBezTo>
                  <a:cubicBezTo>
                    <a:pt x="42" y="271"/>
                    <a:pt x="96" y="182"/>
                    <a:pt x="190" y="173"/>
                  </a:cubicBezTo>
                  <a:lnTo>
                    <a:pt x="125" y="434"/>
                  </a:lnTo>
                  <a:close/>
                  <a:moveTo>
                    <a:pt x="207" y="173"/>
                  </a:moveTo>
                  <a:cubicBezTo>
                    <a:pt x="254" y="176"/>
                    <a:pt x="292" y="205"/>
                    <a:pt x="292" y="261"/>
                  </a:cubicBezTo>
                  <a:cubicBezTo>
                    <a:pt x="292" y="336"/>
                    <a:pt x="237" y="427"/>
                    <a:pt x="141" y="434"/>
                  </a:cubicBezTo>
                  <a:lnTo>
                    <a:pt x="207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180" name="Picture 12" descr=""/>
          <p:cNvPicPr/>
          <p:nvPr/>
        </p:nvPicPr>
        <p:blipFill>
          <a:blip r:embed="rId3"/>
          <a:srcRect l="0" t="0" r="49847" b="0"/>
          <a:stretch/>
        </p:blipFill>
        <p:spPr>
          <a:xfrm>
            <a:off x="4752360" y="1008000"/>
            <a:ext cx="1591920" cy="1591200"/>
          </a:xfrm>
          <a:prstGeom prst="rect">
            <a:avLst/>
          </a:prstGeom>
          <a:ln>
            <a:noFill/>
          </a:ln>
        </p:spPr>
      </p:pic>
      <p:pic>
        <p:nvPicPr>
          <p:cNvPr id="1181" name="Picture 13" descr=""/>
          <p:cNvPicPr/>
          <p:nvPr/>
        </p:nvPicPr>
        <p:blipFill>
          <a:blip r:embed="rId4"/>
          <a:srcRect l="0" t="0" r="49668" b="0"/>
          <a:stretch/>
        </p:blipFill>
        <p:spPr>
          <a:xfrm>
            <a:off x="6417720" y="1015920"/>
            <a:ext cx="1584000" cy="1575360"/>
          </a:xfrm>
          <a:prstGeom prst="rect">
            <a:avLst/>
          </a:prstGeom>
          <a:ln>
            <a:noFill/>
          </a:ln>
        </p:spPr>
      </p:pic>
      <p:sp>
        <p:nvSpPr>
          <p:cNvPr id="1182" name="CustomShape 10"/>
          <p:cNvSpPr/>
          <p:nvPr/>
        </p:nvSpPr>
        <p:spPr>
          <a:xfrm>
            <a:off x="6519600" y="268848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1,7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183" name="Group 11"/>
          <p:cNvGrpSpPr/>
          <p:nvPr/>
        </p:nvGrpSpPr>
        <p:grpSpPr>
          <a:xfrm>
            <a:off x="6444720" y="2752200"/>
            <a:ext cx="135720" cy="264240"/>
            <a:chOff x="6444720" y="2752200"/>
            <a:chExt cx="135720" cy="264240"/>
          </a:xfrm>
        </p:grpSpPr>
        <p:sp>
          <p:nvSpPr>
            <p:cNvPr id="1184" name="CustomShape 12"/>
            <p:cNvSpPr/>
            <p:nvPr/>
          </p:nvSpPr>
          <p:spPr>
            <a:xfrm>
              <a:off x="6444720" y="2752200"/>
              <a:ext cx="135720" cy="261000"/>
            </a:xfrm>
            <a:custGeom>
              <a:avLst/>
              <a:gdLst/>
              <a:ahLst/>
              <a:rect l="l" t="t" r="r" b="b"/>
              <a:pathLst>
                <a:path w="384" h="732">
                  <a:moveTo>
                    <a:pt x="192" y="731"/>
                  </a:moveTo>
                  <a:lnTo>
                    <a:pt x="0" y="731"/>
                  </a:lnTo>
                  <a:lnTo>
                    <a:pt x="0" y="0"/>
                  </a:lnTo>
                  <a:lnTo>
                    <a:pt x="383" y="0"/>
                  </a:lnTo>
                  <a:lnTo>
                    <a:pt x="383" y="731"/>
                  </a:lnTo>
                  <a:lnTo>
                    <a:pt x="192" y="73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5" name="CustomShape 13"/>
            <p:cNvSpPr/>
            <p:nvPr/>
          </p:nvSpPr>
          <p:spPr>
            <a:xfrm>
              <a:off x="6495480" y="2752200"/>
              <a:ext cx="59760" cy="34200"/>
            </a:xfrm>
            <a:custGeom>
              <a:avLst/>
              <a:gdLst/>
              <a:ahLst/>
              <a:rect l="l" t="t" r="r" b="b"/>
              <a:pathLst>
                <a:path w="171" h="100">
                  <a:moveTo>
                    <a:pt x="85" y="0"/>
                  </a:moveTo>
                  <a:lnTo>
                    <a:pt x="0" y="88"/>
                  </a:lnTo>
                  <a:lnTo>
                    <a:pt x="12" y="99"/>
                  </a:lnTo>
                  <a:lnTo>
                    <a:pt x="85" y="33"/>
                  </a:lnTo>
                  <a:lnTo>
                    <a:pt x="158" y="99"/>
                  </a:lnTo>
                  <a:lnTo>
                    <a:pt x="170" y="88"/>
                  </a:lnTo>
                  <a:lnTo>
                    <a:pt x="8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6" name="CustomShape 14"/>
            <p:cNvSpPr/>
            <p:nvPr/>
          </p:nvSpPr>
          <p:spPr>
            <a:xfrm>
              <a:off x="6449400" y="2812320"/>
              <a:ext cx="94680" cy="204120"/>
            </a:xfrm>
            <a:custGeom>
              <a:avLst/>
              <a:gdLst/>
              <a:ahLst/>
              <a:rect l="l" t="t" r="r" b="b"/>
              <a:pathLst>
                <a:path w="270" h="573">
                  <a:moveTo>
                    <a:pt x="84" y="248"/>
                  </a:moveTo>
                  <a:cubicBezTo>
                    <a:pt x="14" y="294"/>
                    <a:pt x="0" y="353"/>
                    <a:pt x="0" y="376"/>
                  </a:cubicBezTo>
                  <a:cubicBezTo>
                    <a:pt x="0" y="406"/>
                    <a:pt x="17" y="425"/>
                    <a:pt x="19" y="427"/>
                  </a:cubicBezTo>
                  <a:cubicBezTo>
                    <a:pt x="39" y="448"/>
                    <a:pt x="45" y="450"/>
                    <a:pt x="92" y="468"/>
                  </a:cubicBezTo>
                  <a:lnTo>
                    <a:pt x="168" y="497"/>
                  </a:lnTo>
                  <a:cubicBezTo>
                    <a:pt x="179" y="502"/>
                    <a:pt x="192" y="506"/>
                    <a:pt x="192" y="525"/>
                  </a:cubicBezTo>
                  <a:cubicBezTo>
                    <a:pt x="192" y="539"/>
                    <a:pt x="180" y="559"/>
                    <a:pt x="160" y="559"/>
                  </a:cubicBezTo>
                  <a:cubicBezTo>
                    <a:pt x="132" y="559"/>
                    <a:pt x="111" y="543"/>
                    <a:pt x="104" y="538"/>
                  </a:cubicBezTo>
                  <a:cubicBezTo>
                    <a:pt x="101" y="536"/>
                    <a:pt x="99" y="535"/>
                    <a:pt x="98" y="535"/>
                  </a:cubicBezTo>
                  <a:cubicBezTo>
                    <a:pt x="92" y="535"/>
                    <a:pt x="91" y="539"/>
                    <a:pt x="91" y="542"/>
                  </a:cubicBezTo>
                  <a:cubicBezTo>
                    <a:pt x="91" y="549"/>
                    <a:pt x="125" y="572"/>
                    <a:pt x="160" y="572"/>
                  </a:cubicBezTo>
                  <a:cubicBezTo>
                    <a:pt x="200" y="572"/>
                    <a:pt x="226" y="536"/>
                    <a:pt x="226" y="504"/>
                  </a:cubicBezTo>
                  <a:cubicBezTo>
                    <a:pt x="226" y="474"/>
                    <a:pt x="203" y="463"/>
                    <a:pt x="196" y="460"/>
                  </a:cubicBezTo>
                  <a:cubicBezTo>
                    <a:pt x="187" y="457"/>
                    <a:pt x="166" y="448"/>
                    <a:pt x="157" y="445"/>
                  </a:cubicBezTo>
                  <a:cubicBezTo>
                    <a:pt x="144" y="440"/>
                    <a:pt x="131" y="435"/>
                    <a:pt x="118" y="431"/>
                  </a:cubicBezTo>
                  <a:lnTo>
                    <a:pt x="81" y="415"/>
                  </a:lnTo>
                  <a:cubicBezTo>
                    <a:pt x="52" y="404"/>
                    <a:pt x="33" y="385"/>
                    <a:pt x="33" y="359"/>
                  </a:cubicBezTo>
                  <a:cubicBezTo>
                    <a:pt x="33" y="333"/>
                    <a:pt x="58" y="277"/>
                    <a:pt x="111" y="251"/>
                  </a:cubicBezTo>
                  <a:cubicBezTo>
                    <a:pt x="134" y="259"/>
                    <a:pt x="153" y="259"/>
                    <a:pt x="167" y="259"/>
                  </a:cubicBezTo>
                  <a:cubicBezTo>
                    <a:pt x="186" y="259"/>
                    <a:pt x="226" y="259"/>
                    <a:pt x="226" y="239"/>
                  </a:cubicBezTo>
                  <a:cubicBezTo>
                    <a:pt x="226" y="223"/>
                    <a:pt x="199" y="222"/>
                    <a:pt x="174" y="222"/>
                  </a:cubicBezTo>
                  <a:cubicBezTo>
                    <a:pt x="163" y="222"/>
                    <a:pt x="144" y="222"/>
                    <a:pt x="120" y="229"/>
                  </a:cubicBezTo>
                  <a:cubicBezTo>
                    <a:pt x="104" y="213"/>
                    <a:pt x="101" y="192"/>
                    <a:pt x="101" y="180"/>
                  </a:cubicBezTo>
                  <a:cubicBezTo>
                    <a:pt x="101" y="144"/>
                    <a:pt x="124" y="97"/>
                    <a:pt x="171" y="72"/>
                  </a:cubicBezTo>
                  <a:cubicBezTo>
                    <a:pt x="183" y="86"/>
                    <a:pt x="197" y="86"/>
                    <a:pt x="213" y="86"/>
                  </a:cubicBezTo>
                  <a:cubicBezTo>
                    <a:pt x="229" y="86"/>
                    <a:pt x="269" y="86"/>
                    <a:pt x="269" y="66"/>
                  </a:cubicBezTo>
                  <a:cubicBezTo>
                    <a:pt x="269" y="50"/>
                    <a:pt x="240" y="49"/>
                    <a:pt x="216" y="49"/>
                  </a:cubicBezTo>
                  <a:cubicBezTo>
                    <a:pt x="207" y="49"/>
                    <a:pt x="193" y="49"/>
                    <a:pt x="176" y="53"/>
                  </a:cubicBezTo>
                  <a:cubicBezTo>
                    <a:pt x="174" y="48"/>
                    <a:pt x="173" y="43"/>
                    <a:pt x="173" y="32"/>
                  </a:cubicBezTo>
                  <a:cubicBezTo>
                    <a:pt x="173" y="23"/>
                    <a:pt x="176" y="10"/>
                    <a:pt x="176" y="9"/>
                  </a:cubicBezTo>
                  <a:cubicBezTo>
                    <a:pt x="176" y="3"/>
                    <a:pt x="173" y="0"/>
                    <a:pt x="168" y="0"/>
                  </a:cubicBezTo>
                  <a:cubicBezTo>
                    <a:pt x="157" y="0"/>
                    <a:pt x="157" y="29"/>
                    <a:pt x="157" y="32"/>
                  </a:cubicBezTo>
                  <a:cubicBezTo>
                    <a:pt x="157" y="43"/>
                    <a:pt x="161" y="53"/>
                    <a:pt x="161" y="56"/>
                  </a:cubicBezTo>
                  <a:cubicBezTo>
                    <a:pt x="94" y="75"/>
                    <a:pt x="50" y="125"/>
                    <a:pt x="50" y="174"/>
                  </a:cubicBezTo>
                  <a:cubicBezTo>
                    <a:pt x="50" y="197"/>
                    <a:pt x="62" y="225"/>
                    <a:pt x="92" y="242"/>
                  </a:cubicBezTo>
                  <a:lnTo>
                    <a:pt x="84" y="248"/>
                  </a:lnTo>
                  <a:close/>
                  <a:moveTo>
                    <a:pt x="186" y="66"/>
                  </a:moveTo>
                  <a:cubicBezTo>
                    <a:pt x="196" y="63"/>
                    <a:pt x="210" y="63"/>
                    <a:pt x="217" y="63"/>
                  </a:cubicBezTo>
                  <a:cubicBezTo>
                    <a:pt x="239" y="63"/>
                    <a:pt x="240" y="63"/>
                    <a:pt x="252" y="68"/>
                  </a:cubicBezTo>
                  <a:cubicBezTo>
                    <a:pt x="248" y="69"/>
                    <a:pt x="240" y="72"/>
                    <a:pt x="213" y="72"/>
                  </a:cubicBezTo>
                  <a:cubicBezTo>
                    <a:pt x="202" y="72"/>
                    <a:pt x="193" y="72"/>
                    <a:pt x="186" y="66"/>
                  </a:cubicBezTo>
                  <a:close/>
                  <a:moveTo>
                    <a:pt x="137" y="239"/>
                  </a:moveTo>
                  <a:cubicBezTo>
                    <a:pt x="151" y="236"/>
                    <a:pt x="166" y="236"/>
                    <a:pt x="173" y="236"/>
                  </a:cubicBezTo>
                  <a:cubicBezTo>
                    <a:pt x="196" y="236"/>
                    <a:pt x="197" y="236"/>
                    <a:pt x="209" y="239"/>
                  </a:cubicBezTo>
                  <a:cubicBezTo>
                    <a:pt x="204" y="242"/>
                    <a:pt x="197" y="245"/>
                    <a:pt x="168" y="245"/>
                  </a:cubicBezTo>
                  <a:cubicBezTo>
                    <a:pt x="154" y="245"/>
                    <a:pt x="148" y="245"/>
                    <a:pt x="137" y="2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87" name="CustomShape 15"/>
          <p:cNvSpPr/>
          <p:nvPr/>
        </p:nvSpPr>
        <p:spPr>
          <a:xfrm>
            <a:off x="4826880" y="2690280"/>
            <a:ext cx="142020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3,0 nm RMS</a:t>
            </a:r>
            <a:endParaRPr b="0" lang="fr-FR" sz="1600" spc="-1" strike="noStrike">
              <a:latin typeface="Arial"/>
            </a:endParaRPr>
          </a:p>
        </p:txBody>
      </p:sp>
      <p:grpSp>
        <p:nvGrpSpPr>
          <p:cNvPr id="1188" name="Group 16"/>
          <p:cNvGrpSpPr/>
          <p:nvPr/>
        </p:nvGrpSpPr>
        <p:grpSpPr>
          <a:xfrm>
            <a:off x="4752360" y="2753640"/>
            <a:ext cx="142200" cy="264600"/>
            <a:chOff x="4752360" y="2753640"/>
            <a:chExt cx="142200" cy="264600"/>
          </a:xfrm>
        </p:grpSpPr>
        <p:sp>
          <p:nvSpPr>
            <p:cNvPr id="1189" name="CustomShape 17"/>
            <p:cNvSpPr/>
            <p:nvPr/>
          </p:nvSpPr>
          <p:spPr>
            <a:xfrm>
              <a:off x="4752360" y="2753640"/>
              <a:ext cx="142200" cy="261000"/>
            </a:xfrm>
            <a:custGeom>
              <a:avLst/>
              <a:gdLst/>
              <a:ahLst/>
              <a:rect l="l" t="t" r="r" b="b"/>
              <a:pathLst>
                <a:path w="401" h="732">
                  <a:moveTo>
                    <a:pt x="200" y="731"/>
                  </a:moveTo>
                  <a:lnTo>
                    <a:pt x="0" y="731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731"/>
                  </a:lnTo>
                  <a:lnTo>
                    <a:pt x="200" y="73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0" name="CustomShape 18"/>
            <p:cNvSpPr/>
            <p:nvPr/>
          </p:nvSpPr>
          <p:spPr>
            <a:xfrm>
              <a:off x="4809240" y="2753640"/>
              <a:ext cx="59760" cy="34200"/>
            </a:xfrm>
            <a:custGeom>
              <a:avLst/>
              <a:gdLst/>
              <a:ahLst/>
              <a:rect l="l" t="t" r="r" b="b"/>
              <a:pathLst>
                <a:path w="171" h="100">
                  <a:moveTo>
                    <a:pt x="85" y="0"/>
                  </a:moveTo>
                  <a:lnTo>
                    <a:pt x="0" y="88"/>
                  </a:lnTo>
                  <a:lnTo>
                    <a:pt x="12" y="99"/>
                  </a:lnTo>
                  <a:lnTo>
                    <a:pt x="85" y="33"/>
                  </a:lnTo>
                  <a:lnTo>
                    <a:pt x="158" y="99"/>
                  </a:lnTo>
                  <a:lnTo>
                    <a:pt x="170" y="88"/>
                  </a:lnTo>
                  <a:lnTo>
                    <a:pt x="8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1" name="CustomShape 19"/>
            <p:cNvSpPr/>
            <p:nvPr/>
          </p:nvSpPr>
          <p:spPr>
            <a:xfrm>
              <a:off x="4764960" y="2814120"/>
              <a:ext cx="118440" cy="204120"/>
            </a:xfrm>
            <a:custGeom>
              <a:avLst/>
              <a:gdLst/>
              <a:ahLst/>
              <a:rect l="l" t="t" r="r" b="b"/>
              <a:pathLst>
                <a:path w="333" h="572">
                  <a:moveTo>
                    <a:pt x="246" y="16"/>
                  </a:moveTo>
                  <a:cubicBezTo>
                    <a:pt x="246" y="14"/>
                    <a:pt x="249" y="7"/>
                    <a:pt x="249" y="6"/>
                  </a:cubicBezTo>
                  <a:cubicBezTo>
                    <a:pt x="249" y="6"/>
                    <a:pt x="249" y="0"/>
                    <a:pt x="240" y="0"/>
                  </a:cubicBezTo>
                  <a:cubicBezTo>
                    <a:pt x="235" y="0"/>
                    <a:pt x="233" y="1"/>
                    <a:pt x="232" y="13"/>
                  </a:cubicBezTo>
                  <a:lnTo>
                    <a:pt x="194" y="160"/>
                  </a:lnTo>
                  <a:cubicBezTo>
                    <a:pt x="94" y="163"/>
                    <a:pt x="0" y="246"/>
                    <a:pt x="0" y="333"/>
                  </a:cubicBezTo>
                  <a:cubicBezTo>
                    <a:pt x="0" y="394"/>
                    <a:pt x="45" y="444"/>
                    <a:pt x="122" y="448"/>
                  </a:cubicBezTo>
                  <a:cubicBezTo>
                    <a:pt x="117" y="468"/>
                    <a:pt x="112" y="489"/>
                    <a:pt x="108" y="507"/>
                  </a:cubicBezTo>
                  <a:cubicBezTo>
                    <a:pt x="99" y="538"/>
                    <a:pt x="94" y="562"/>
                    <a:pt x="94" y="564"/>
                  </a:cubicBezTo>
                  <a:cubicBezTo>
                    <a:pt x="94" y="571"/>
                    <a:pt x="98" y="571"/>
                    <a:pt x="101" y="571"/>
                  </a:cubicBezTo>
                  <a:cubicBezTo>
                    <a:pt x="104" y="571"/>
                    <a:pt x="105" y="571"/>
                    <a:pt x="108" y="568"/>
                  </a:cubicBezTo>
                  <a:cubicBezTo>
                    <a:pt x="108" y="566"/>
                    <a:pt x="112" y="552"/>
                    <a:pt x="114" y="543"/>
                  </a:cubicBezTo>
                  <a:lnTo>
                    <a:pt x="138" y="448"/>
                  </a:lnTo>
                  <a:cubicBezTo>
                    <a:pt x="240" y="445"/>
                    <a:pt x="332" y="359"/>
                    <a:pt x="332" y="274"/>
                  </a:cubicBezTo>
                  <a:cubicBezTo>
                    <a:pt x="332" y="223"/>
                    <a:pt x="299" y="166"/>
                    <a:pt x="210" y="160"/>
                  </a:cubicBezTo>
                  <a:lnTo>
                    <a:pt x="246" y="16"/>
                  </a:lnTo>
                  <a:close/>
                  <a:moveTo>
                    <a:pt x="125" y="434"/>
                  </a:moveTo>
                  <a:cubicBezTo>
                    <a:pt x="86" y="432"/>
                    <a:pt x="42" y="411"/>
                    <a:pt x="42" y="346"/>
                  </a:cubicBezTo>
                  <a:cubicBezTo>
                    <a:pt x="42" y="271"/>
                    <a:pt x="96" y="182"/>
                    <a:pt x="190" y="173"/>
                  </a:cubicBezTo>
                  <a:lnTo>
                    <a:pt x="125" y="434"/>
                  </a:lnTo>
                  <a:close/>
                  <a:moveTo>
                    <a:pt x="207" y="173"/>
                  </a:moveTo>
                  <a:cubicBezTo>
                    <a:pt x="255" y="176"/>
                    <a:pt x="292" y="205"/>
                    <a:pt x="292" y="261"/>
                  </a:cubicBezTo>
                  <a:cubicBezTo>
                    <a:pt x="292" y="336"/>
                    <a:pt x="237" y="427"/>
                    <a:pt x="141" y="434"/>
                  </a:cubicBezTo>
                  <a:lnTo>
                    <a:pt x="207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92" name="CustomShape 20"/>
          <p:cNvSpPr/>
          <p:nvPr/>
        </p:nvSpPr>
        <p:spPr>
          <a:xfrm>
            <a:off x="1295640" y="3239280"/>
            <a:ext cx="82188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SCC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193" name="CustomShape 21"/>
          <p:cNvSpPr/>
          <p:nvPr/>
        </p:nvSpPr>
        <p:spPr>
          <a:xfrm>
            <a:off x="5617440" y="3310920"/>
            <a:ext cx="141408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COFFEE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1194" name="Picture 26" descr=""/>
          <p:cNvPicPr/>
          <p:nvPr/>
        </p:nvPicPr>
        <p:blipFill>
          <a:blip r:embed="rId5"/>
          <a:srcRect l="0" t="48951" r="0" b="0"/>
          <a:stretch/>
        </p:blipFill>
        <p:spPr>
          <a:xfrm>
            <a:off x="5041080" y="4337640"/>
            <a:ext cx="3176280" cy="1600560"/>
          </a:xfrm>
          <a:prstGeom prst="rect">
            <a:avLst/>
          </a:prstGeom>
          <a:ln>
            <a:noFill/>
          </a:ln>
        </p:spPr>
      </p:pic>
      <p:pic>
        <p:nvPicPr>
          <p:cNvPr id="1195" name="Picture 27" descr=""/>
          <p:cNvPicPr/>
          <p:nvPr/>
        </p:nvPicPr>
        <p:blipFill>
          <a:blip r:embed="rId6"/>
          <a:srcRect l="0" t="51223" r="0" b="0"/>
          <a:stretch/>
        </p:blipFill>
        <p:spPr>
          <a:xfrm>
            <a:off x="432000" y="4345560"/>
            <a:ext cx="3154320" cy="1556280"/>
          </a:xfrm>
          <a:prstGeom prst="rect">
            <a:avLst/>
          </a:prstGeom>
          <a:ln>
            <a:noFill/>
          </a:ln>
        </p:spPr>
      </p:pic>
      <p:sp>
        <p:nvSpPr>
          <p:cNvPr id="1196" name="CustomShape 22"/>
          <p:cNvSpPr/>
          <p:nvPr/>
        </p:nvSpPr>
        <p:spPr>
          <a:xfrm>
            <a:off x="4056840" y="5039280"/>
            <a:ext cx="55188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FT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197" name="CustomShape 23"/>
          <p:cNvSpPr/>
          <p:nvPr/>
        </p:nvSpPr>
        <p:spPr>
          <a:xfrm>
            <a:off x="3888360" y="3425040"/>
            <a:ext cx="115200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 86%  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: 89 %</a:t>
            </a:r>
            <a:endParaRPr b="0" lang="fr-FR" sz="2400" spc="-1" strike="noStrike">
              <a:latin typeface="Arial"/>
            </a:endParaRPr>
          </a:p>
        </p:txBody>
      </p:sp>
      <p:grpSp>
        <p:nvGrpSpPr>
          <p:cNvPr id="1198" name="Group 24"/>
          <p:cNvGrpSpPr/>
          <p:nvPr/>
        </p:nvGrpSpPr>
        <p:grpSpPr>
          <a:xfrm>
            <a:off x="3672360" y="3526560"/>
            <a:ext cx="205560" cy="286560"/>
            <a:chOff x="3672360" y="3526560"/>
            <a:chExt cx="205560" cy="286560"/>
          </a:xfrm>
        </p:grpSpPr>
        <p:sp>
          <p:nvSpPr>
            <p:cNvPr id="1199" name="CustomShape 25"/>
            <p:cNvSpPr/>
            <p:nvPr/>
          </p:nvSpPr>
          <p:spPr>
            <a:xfrm>
              <a:off x="3672360" y="3526560"/>
              <a:ext cx="205560" cy="283320"/>
            </a:xfrm>
            <a:custGeom>
              <a:avLst/>
              <a:gdLst/>
              <a:ahLst/>
              <a:rect l="l" t="t" r="r" b="b"/>
              <a:pathLst>
                <a:path w="579" h="793">
                  <a:moveTo>
                    <a:pt x="288" y="792"/>
                  </a:moveTo>
                  <a:lnTo>
                    <a:pt x="0" y="792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792"/>
                  </a:lnTo>
                  <a:lnTo>
                    <a:pt x="288" y="79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0" name="CustomShape 26"/>
            <p:cNvSpPr/>
            <p:nvPr/>
          </p:nvSpPr>
          <p:spPr>
            <a:xfrm>
              <a:off x="3690000" y="3526560"/>
              <a:ext cx="180360" cy="286560"/>
            </a:xfrm>
            <a:custGeom>
              <a:avLst/>
              <a:gdLst/>
              <a:ahLst/>
              <a:rect l="l" t="t" r="r" b="b"/>
              <a:pathLst>
                <a:path w="509" h="801">
                  <a:moveTo>
                    <a:pt x="376" y="22"/>
                  </a:moveTo>
                  <a:cubicBezTo>
                    <a:pt x="376" y="20"/>
                    <a:pt x="380" y="10"/>
                    <a:pt x="380" y="8"/>
                  </a:cubicBezTo>
                  <a:cubicBezTo>
                    <a:pt x="380" y="8"/>
                    <a:pt x="380" y="0"/>
                    <a:pt x="367" y="0"/>
                  </a:cubicBezTo>
                  <a:cubicBezTo>
                    <a:pt x="358" y="0"/>
                    <a:pt x="356" y="2"/>
                    <a:pt x="354" y="18"/>
                  </a:cubicBezTo>
                  <a:lnTo>
                    <a:pt x="297" y="224"/>
                  </a:lnTo>
                  <a:cubicBezTo>
                    <a:pt x="143" y="228"/>
                    <a:pt x="0" y="345"/>
                    <a:pt x="0" y="467"/>
                  </a:cubicBezTo>
                  <a:cubicBezTo>
                    <a:pt x="0" y="552"/>
                    <a:pt x="68" y="622"/>
                    <a:pt x="187" y="628"/>
                  </a:cubicBezTo>
                  <a:cubicBezTo>
                    <a:pt x="178" y="657"/>
                    <a:pt x="171" y="685"/>
                    <a:pt x="165" y="711"/>
                  </a:cubicBezTo>
                  <a:cubicBezTo>
                    <a:pt x="152" y="754"/>
                    <a:pt x="143" y="788"/>
                    <a:pt x="143" y="790"/>
                  </a:cubicBezTo>
                  <a:cubicBezTo>
                    <a:pt x="143" y="800"/>
                    <a:pt x="149" y="800"/>
                    <a:pt x="154" y="800"/>
                  </a:cubicBezTo>
                  <a:cubicBezTo>
                    <a:pt x="158" y="800"/>
                    <a:pt x="160" y="800"/>
                    <a:pt x="165" y="796"/>
                  </a:cubicBezTo>
                  <a:cubicBezTo>
                    <a:pt x="165" y="794"/>
                    <a:pt x="171" y="774"/>
                    <a:pt x="174" y="762"/>
                  </a:cubicBezTo>
                  <a:lnTo>
                    <a:pt x="211" y="628"/>
                  </a:lnTo>
                  <a:cubicBezTo>
                    <a:pt x="367" y="624"/>
                    <a:pt x="508" y="503"/>
                    <a:pt x="508" y="384"/>
                  </a:cubicBezTo>
                  <a:cubicBezTo>
                    <a:pt x="508" y="313"/>
                    <a:pt x="457" y="232"/>
                    <a:pt x="321" y="224"/>
                  </a:cubicBezTo>
                  <a:lnTo>
                    <a:pt x="376" y="22"/>
                  </a:lnTo>
                  <a:close/>
                  <a:moveTo>
                    <a:pt x="191" y="608"/>
                  </a:moveTo>
                  <a:cubicBezTo>
                    <a:pt x="132" y="606"/>
                    <a:pt x="64" y="576"/>
                    <a:pt x="64" y="485"/>
                  </a:cubicBezTo>
                  <a:cubicBezTo>
                    <a:pt x="64" y="380"/>
                    <a:pt x="147" y="255"/>
                    <a:pt x="290" y="242"/>
                  </a:cubicBezTo>
                  <a:lnTo>
                    <a:pt x="191" y="608"/>
                  </a:lnTo>
                  <a:close/>
                  <a:moveTo>
                    <a:pt x="316" y="242"/>
                  </a:moveTo>
                  <a:cubicBezTo>
                    <a:pt x="389" y="246"/>
                    <a:pt x="446" y="287"/>
                    <a:pt x="446" y="366"/>
                  </a:cubicBezTo>
                  <a:cubicBezTo>
                    <a:pt x="446" y="471"/>
                    <a:pt x="363" y="598"/>
                    <a:pt x="215" y="608"/>
                  </a:cubicBezTo>
                  <a:lnTo>
                    <a:pt x="316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01" name="CustomShape 27"/>
          <p:cNvSpPr/>
          <p:nvPr/>
        </p:nvSpPr>
        <p:spPr>
          <a:xfrm>
            <a:off x="3593160" y="3071160"/>
            <a:ext cx="168696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corrélation </a:t>
            </a:r>
            <a:endParaRPr b="0" lang="fr-FR" sz="2400" spc="-1" strike="noStrike">
              <a:latin typeface="Arial"/>
            </a:endParaRPr>
          </a:p>
        </p:txBody>
      </p:sp>
      <p:grpSp>
        <p:nvGrpSpPr>
          <p:cNvPr id="1202" name="Group 28"/>
          <p:cNvGrpSpPr/>
          <p:nvPr/>
        </p:nvGrpSpPr>
        <p:grpSpPr>
          <a:xfrm>
            <a:off x="3709080" y="3886920"/>
            <a:ext cx="142200" cy="283320"/>
            <a:chOff x="3709080" y="3886920"/>
            <a:chExt cx="142200" cy="283320"/>
          </a:xfrm>
        </p:grpSpPr>
        <p:sp>
          <p:nvSpPr>
            <p:cNvPr id="1203" name="CustomShape 29"/>
            <p:cNvSpPr/>
            <p:nvPr/>
          </p:nvSpPr>
          <p:spPr>
            <a:xfrm>
              <a:off x="3709080" y="3888360"/>
              <a:ext cx="142200" cy="280080"/>
            </a:xfrm>
            <a:custGeom>
              <a:avLst/>
              <a:gdLst/>
              <a:ahLst/>
              <a:rect l="l" t="t" r="r" b="b"/>
              <a:pathLst>
                <a:path w="401" h="783">
                  <a:moveTo>
                    <a:pt x="201" y="782"/>
                  </a:moveTo>
                  <a:lnTo>
                    <a:pt x="0" y="782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782"/>
                  </a:lnTo>
                  <a:lnTo>
                    <a:pt x="201" y="78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4" name="CustomShape 30"/>
            <p:cNvSpPr/>
            <p:nvPr/>
          </p:nvSpPr>
          <p:spPr>
            <a:xfrm>
              <a:off x="3715560" y="3886920"/>
              <a:ext cx="124560" cy="283320"/>
            </a:xfrm>
            <a:custGeom>
              <a:avLst/>
              <a:gdLst/>
              <a:ahLst/>
              <a:rect l="l" t="t" r="r" b="b"/>
              <a:pathLst>
                <a:path w="352" h="793">
                  <a:moveTo>
                    <a:pt x="109" y="343"/>
                  </a:moveTo>
                  <a:cubicBezTo>
                    <a:pt x="19" y="407"/>
                    <a:pt x="0" y="489"/>
                    <a:pt x="0" y="521"/>
                  </a:cubicBezTo>
                  <a:cubicBezTo>
                    <a:pt x="0" y="563"/>
                    <a:pt x="23" y="589"/>
                    <a:pt x="24" y="591"/>
                  </a:cubicBezTo>
                  <a:cubicBezTo>
                    <a:pt x="51" y="620"/>
                    <a:pt x="58" y="622"/>
                    <a:pt x="120" y="648"/>
                  </a:cubicBezTo>
                  <a:lnTo>
                    <a:pt x="220" y="688"/>
                  </a:lnTo>
                  <a:cubicBezTo>
                    <a:pt x="233" y="694"/>
                    <a:pt x="250" y="700"/>
                    <a:pt x="250" y="726"/>
                  </a:cubicBezTo>
                  <a:cubicBezTo>
                    <a:pt x="250" y="746"/>
                    <a:pt x="235" y="774"/>
                    <a:pt x="208" y="774"/>
                  </a:cubicBezTo>
                  <a:cubicBezTo>
                    <a:pt x="173" y="774"/>
                    <a:pt x="145" y="752"/>
                    <a:pt x="135" y="744"/>
                  </a:cubicBezTo>
                  <a:cubicBezTo>
                    <a:pt x="131" y="742"/>
                    <a:pt x="130" y="740"/>
                    <a:pt x="128" y="740"/>
                  </a:cubicBezTo>
                  <a:cubicBezTo>
                    <a:pt x="120" y="740"/>
                    <a:pt x="118" y="746"/>
                    <a:pt x="118" y="750"/>
                  </a:cubicBezTo>
                  <a:cubicBezTo>
                    <a:pt x="118" y="760"/>
                    <a:pt x="163" y="792"/>
                    <a:pt x="208" y="792"/>
                  </a:cubicBezTo>
                  <a:cubicBezTo>
                    <a:pt x="261" y="792"/>
                    <a:pt x="295" y="742"/>
                    <a:pt x="295" y="698"/>
                  </a:cubicBezTo>
                  <a:cubicBezTo>
                    <a:pt x="295" y="656"/>
                    <a:pt x="265" y="640"/>
                    <a:pt x="255" y="636"/>
                  </a:cubicBezTo>
                  <a:cubicBezTo>
                    <a:pt x="244" y="632"/>
                    <a:pt x="216" y="620"/>
                    <a:pt x="205" y="616"/>
                  </a:cubicBezTo>
                  <a:cubicBezTo>
                    <a:pt x="188" y="608"/>
                    <a:pt x="171" y="602"/>
                    <a:pt x="154" y="596"/>
                  </a:cubicBezTo>
                  <a:lnTo>
                    <a:pt x="105" y="575"/>
                  </a:lnTo>
                  <a:cubicBezTo>
                    <a:pt x="68" y="559"/>
                    <a:pt x="43" y="533"/>
                    <a:pt x="43" y="497"/>
                  </a:cubicBezTo>
                  <a:cubicBezTo>
                    <a:pt x="43" y="461"/>
                    <a:pt x="75" y="383"/>
                    <a:pt x="145" y="347"/>
                  </a:cubicBezTo>
                  <a:cubicBezTo>
                    <a:pt x="175" y="359"/>
                    <a:pt x="199" y="359"/>
                    <a:pt x="218" y="359"/>
                  </a:cubicBezTo>
                  <a:cubicBezTo>
                    <a:pt x="242" y="359"/>
                    <a:pt x="295" y="359"/>
                    <a:pt x="295" y="331"/>
                  </a:cubicBezTo>
                  <a:cubicBezTo>
                    <a:pt x="295" y="309"/>
                    <a:pt x="259" y="307"/>
                    <a:pt x="227" y="307"/>
                  </a:cubicBezTo>
                  <a:cubicBezTo>
                    <a:pt x="212" y="307"/>
                    <a:pt x="188" y="307"/>
                    <a:pt x="156" y="317"/>
                  </a:cubicBezTo>
                  <a:cubicBezTo>
                    <a:pt x="135" y="295"/>
                    <a:pt x="131" y="265"/>
                    <a:pt x="131" y="249"/>
                  </a:cubicBezTo>
                  <a:cubicBezTo>
                    <a:pt x="131" y="199"/>
                    <a:pt x="162" y="134"/>
                    <a:pt x="223" y="100"/>
                  </a:cubicBezTo>
                  <a:cubicBezTo>
                    <a:pt x="238" y="120"/>
                    <a:pt x="257" y="120"/>
                    <a:pt x="278" y="120"/>
                  </a:cubicBezTo>
                  <a:cubicBezTo>
                    <a:pt x="299" y="120"/>
                    <a:pt x="351" y="120"/>
                    <a:pt x="351" y="92"/>
                  </a:cubicBezTo>
                  <a:cubicBezTo>
                    <a:pt x="351" y="70"/>
                    <a:pt x="314" y="68"/>
                    <a:pt x="282" y="68"/>
                  </a:cubicBezTo>
                  <a:cubicBezTo>
                    <a:pt x="270" y="68"/>
                    <a:pt x="252" y="68"/>
                    <a:pt x="229" y="74"/>
                  </a:cubicBezTo>
                  <a:cubicBezTo>
                    <a:pt x="227" y="66"/>
                    <a:pt x="225" y="60"/>
                    <a:pt x="225" y="44"/>
                  </a:cubicBezTo>
                  <a:cubicBezTo>
                    <a:pt x="225" y="32"/>
                    <a:pt x="229" y="14"/>
                    <a:pt x="229" y="12"/>
                  </a:cubicBezTo>
                  <a:cubicBezTo>
                    <a:pt x="229" y="4"/>
                    <a:pt x="225" y="0"/>
                    <a:pt x="220" y="0"/>
                  </a:cubicBezTo>
                  <a:cubicBezTo>
                    <a:pt x="205" y="0"/>
                    <a:pt x="205" y="40"/>
                    <a:pt x="205" y="44"/>
                  </a:cubicBezTo>
                  <a:cubicBezTo>
                    <a:pt x="205" y="60"/>
                    <a:pt x="210" y="74"/>
                    <a:pt x="210" y="78"/>
                  </a:cubicBezTo>
                  <a:cubicBezTo>
                    <a:pt x="122" y="104"/>
                    <a:pt x="66" y="174"/>
                    <a:pt x="66" y="241"/>
                  </a:cubicBezTo>
                  <a:cubicBezTo>
                    <a:pt x="66" y="273"/>
                    <a:pt x="81" y="311"/>
                    <a:pt x="120" y="335"/>
                  </a:cubicBezTo>
                  <a:lnTo>
                    <a:pt x="109" y="343"/>
                  </a:lnTo>
                  <a:close/>
                  <a:moveTo>
                    <a:pt x="242" y="92"/>
                  </a:moveTo>
                  <a:cubicBezTo>
                    <a:pt x="255" y="88"/>
                    <a:pt x="274" y="88"/>
                    <a:pt x="284" y="88"/>
                  </a:cubicBezTo>
                  <a:cubicBezTo>
                    <a:pt x="312" y="88"/>
                    <a:pt x="314" y="88"/>
                    <a:pt x="329" y="94"/>
                  </a:cubicBezTo>
                  <a:cubicBezTo>
                    <a:pt x="323" y="96"/>
                    <a:pt x="314" y="100"/>
                    <a:pt x="278" y="100"/>
                  </a:cubicBezTo>
                  <a:cubicBezTo>
                    <a:pt x="263" y="100"/>
                    <a:pt x="252" y="100"/>
                    <a:pt x="242" y="92"/>
                  </a:cubicBezTo>
                  <a:close/>
                  <a:moveTo>
                    <a:pt x="178" y="331"/>
                  </a:moveTo>
                  <a:cubicBezTo>
                    <a:pt x="197" y="327"/>
                    <a:pt x="216" y="327"/>
                    <a:pt x="225" y="327"/>
                  </a:cubicBezTo>
                  <a:cubicBezTo>
                    <a:pt x="255" y="327"/>
                    <a:pt x="257" y="327"/>
                    <a:pt x="272" y="331"/>
                  </a:cubicBezTo>
                  <a:cubicBezTo>
                    <a:pt x="267" y="335"/>
                    <a:pt x="257" y="339"/>
                    <a:pt x="220" y="339"/>
                  </a:cubicBezTo>
                  <a:cubicBezTo>
                    <a:pt x="201" y="339"/>
                    <a:pt x="193" y="339"/>
                    <a:pt x="178" y="3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05" name="CustomShape 31"/>
          <p:cNvSpPr/>
          <p:nvPr/>
        </p:nvSpPr>
        <p:spPr>
          <a:xfrm>
            <a:off x="4825440" y="3697920"/>
            <a:ext cx="4032360" cy="91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model error : 4QPM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pupil sampled on 52 × 52 pixels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206" name="CustomShape 32"/>
          <p:cNvSpPr/>
          <p:nvPr/>
        </p:nvSpPr>
        <p:spPr>
          <a:xfrm>
            <a:off x="720720" y="3666240"/>
            <a:ext cx="20444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Low-pass filter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207" name="CustomShape 33"/>
          <p:cNvSpPr/>
          <p:nvPr/>
        </p:nvSpPr>
        <p:spPr>
          <a:xfrm>
            <a:off x="-38160" y="5969160"/>
            <a:ext cx="817488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 </a:t>
            </a: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complex COFFEE &amp; SCC in good agreement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208" name="CustomShape 34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EF99D09D-8B1A-41CC-99B6-ABAAF46172A5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663" dur="indefinite" restart="never" nodeType="tmRoot">
          <p:childTnLst>
            <p:seq>
              <p:cTn id="664" dur="indefinite" nodeType="mainSeq">
                <p:childTnLst>
                  <p:par>
                    <p:cTn id="665" nodeType="clickEffect" fill="hold">
                      <p:stCondLst>
                        <p:cond delay="indefinite"/>
                      </p:stCondLst>
                      <p:childTnLst>
                        <p:par>
                          <p:cTn id="66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1" nodeType="clickEffect" fill="hold">
                      <p:stCondLst>
                        <p:cond delay="indefinite"/>
                      </p:stCondLst>
                      <p:childTnLst>
                        <p:par>
                          <p:cTn id="68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nodeType="clickEffect" fill="hold">
                      <p:stCondLst>
                        <p:cond delay="indefinite"/>
                      </p:stCondLst>
                      <p:childTnLst>
                        <p:par>
                          <p:cTn id="69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5" nodeType="clickEffect" fill="hold">
                      <p:stCondLst>
                        <p:cond delay="indefinite"/>
                      </p:stCondLst>
                      <p:childTnLst>
                        <p:par>
                          <p:cTn id="7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nodeType="clickEffect" fill="hold">
                      <p:stCondLst>
                        <p:cond delay="indefinite"/>
                      </p:stCondLst>
                      <p:childTnLst>
                        <p:par>
                          <p:cTn id="7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9" nodeType="clickEffect" fill="hold">
                      <p:stCondLst>
                        <p:cond delay="indefinite"/>
                      </p:stCondLst>
                      <p:childTnLst>
                        <p:par>
                          <p:cTn id="72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3" nodeType="clickEffect" fill="hold">
                      <p:stCondLst>
                        <p:cond delay="indefinite"/>
                      </p:stCondLst>
                      <p:childTnLst>
                        <p:par>
                          <p:cTn id="72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nodeType="clickEffect" fill="hold">
                      <p:stCondLst>
                        <p:cond delay="indefinite"/>
                      </p:stCondLst>
                      <p:childTnLst>
                        <p:par>
                          <p:cTn id="7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Dark hole techniques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210" name="CustomShape 2"/>
          <p:cNvSpPr/>
          <p:nvPr/>
        </p:nvSpPr>
        <p:spPr>
          <a:xfrm>
            <a:off x="144360" y="1079280"/>
            <a:ext cx="637596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Exoearth spectroscopy ⇒ contrasts ~ 10</a:t>
            </a:r>
            <a:r>
              <a:rPr b="0" lang="fr-FR" sz="24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-11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Need for suppression of diffractive residuals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1211" name="Picture 3" descr=""/>
          <p:cNvPicPr/>
          <p:nvPr/>
        </p:nvPicPr>
        <p:blipFill>
          <a:blip r:embed="rId1"/>
          <a:stretch/>
        </p:blipFill>
        <p:spPr>
          <a:xfrm>
            <a:off x="1501920" y="2376000"/>
            <a:ext cx="2026800" cy="2026080"/>
          </a:xfrm>
          <a:prstGeom prst="rect">
            <a:avLst/>
          </a:prstGeom>
          <a:ln>
            <a:noFill/>
          </a:ln>
        </p:spPr>
      </p:pic>
      <p:pic>
        <p:nvPicPr>
          <p:cNvPr id="1212" name="Picture 4" descr=""/>
          <p:cNvPicPr/>
          <p:nvPr/>
        </p:nvPicPr>
        <p:blipFill>
          <a:blip r:embed="rId2"/>
          <a:stretch/>
        </p:blipFill>
        <p:spPr>
          <a:xfrm>
            <a:off x="4885560" y="2376000"/>
            <a:ext cx="2026800" cy="2026080"/>
          </a:xfrm>
          <a:prstGeom prst="rect">
            <a:avLst/>
          </a:prstGeom>
          <a:ln>
            <a:noFill/>
          </a:ln>
        </p:spPr>
      </p:pic>
      <p:sp>
        <p:nvSpPr>
          <p:cNvPr id="1213" name="CustomShape 3"/>
          <p:cNvSpPr/>
          <p:nvPr/>
        </p:nvSpPr>
        <p:spPr>
          <a:xfrm>
            <a:off x="2592720" y="2771280"/>
            <a:ext cx="575640" cy="575280"/>
          </a:xfrm>
          <a:prstGeom prst="rect">
            <a:avLst/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4" name="CustomShape 4"/>
          <p:cNvSpPr/>
          <p:nvPr/>
        </p:nvSpPr>
        <p:spPr>
          <a:xfrm>
            <a:off x="360360" y="4607280"/>
            <a:ext cx="6215400" cy="130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Classical methods:</a:t>
            </a:r>
            <a:endParaRPr b="0" lang="fr-FR" sz="2000" spc="-1" strike="noStrike">
              <a:latin typeface="Arial"/>
            </a:endParaRPr>
          </a:p>
          <a:p>
            <a:pPr lvl="1" marL="741240" indent="-283320">
              <a:lnSpc>
                <a:spcPct val="100000"/>
              </a:lnSpc>
              <a:buClr>
                <a:srgbClr val="000000"/>
              </a:buClr>
              <a:buFont typeface="Wingdings" charset="2"/>
              <a:buChar char="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linar: hypothesis that field        aberrations</a:t>
            </a:r>
            <a:endParaRPr b="0" lang="fr-FR" sz="2000" spc="-1" strike="noStrike">
              <a:latin typeface="Arial"/>
            </a:endParaRPr>
          </a:p>
          <a:p>
            <a:pPr lvl="1" marL="741240" indent="-283320">
              <a:lnSpc>
                <a:spcPct val="100000"/>
              </a:lnSpc>
              <a:buClr>
                <a:srgbClr val="000000"/>
              </a:buClr>
              <a:buFont typeface="Wingdings" charset="2"/>
              <a:buChar char="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Iterative</a:t>
            </a:r>
            <a:endParaRPr b="0" lang="fr-FR" sz="2000" spc="-1" strike="noStrike">
              <a:latin typeface="Arial"/>
            </a:endParaRPr>
          </a:p>
        </p:txBody>
      </p:sp>
      <p:grpSp>
        <p:nvGrpSpPr>
          <p:cNvPr id="1215" name="Group 5"/>
          <p:cNvGrpSpPr/>
          <p:nvPr/>
        </p:nvGrpSpPr>
        <p:grpSpPr>
          <a:xfrm>
            <a:off x="4210920" y="5059440"/>
            <a:ext cx="273960" cy="159480"/>
            <a:chOff x="4210920" y="5059440"/>
            <a:chExt cx="273960" cy="159480"/>
          </a:xfrm>
        </p:grpSpPr>
        <p:sp>
          <p:nvSpPr>
            <p:cNvPr id="1216" name="CustomShape 6"/>
            <p:cNvSpPr/>
            <p:nvPr/>
          </p:nvSpPr>
          <p:spPr>
            <a:xfrm>
              <a:off x="4210920" y="5062680"/>
              <a:ext cx="273960" cy="151560"/>
            </a:xfrm>
            <a:custGeom>
              <a:avLst/>
              <a:gdLst/>
              <a:ahLst/>
              <a:rect l="l" t="t" r="r" b="b"/>
              <a:pathLst>
                <a:path w="768" h="427">
                  <a:moveTo>
                    <a:pt x="382" y="426"/>
                  </a:moveTo>
                  <a:lnTo>
                    <a:pt x="0" y="426"/>
                  </a:lnTo>
                  <a:lnTo>
                    <a:pt x="0" y="0"/>
                  </a:lnTo>
                  <a:lnTo>
                    <a:pt x="767" y="0"/>
                  </a:lnTo>
                  <a:lnTo>
                    <a:pt x="767" y="426"/>
                  </a:lnTo>
                  <a:lnTo>
                    <a:pt x="382" y="42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7" name="CustomShape 7"/>
            <p:cNvSpPr/>
            <p:nvPr/>
          </p:nvSpPr>
          <p:spPr>
            <a:xfrm>
              <a:off x="4230000" y="5059440"/>
              <a:ext cx="234360" cy="159480"/>
            </a:xfrm>
            <a:custGeom>
              <a:avLst/>
              <a:gdLst/>
              <a:ahLst/>
              <a:rect l="l" t="t" r="r" b="b"/>
              <a:pathLst>
                <a:path w="658" h="449">
                  <a:moveTo>
                    <a:pt x="657" y="405"/>
                  </a:moveTo>
                  <a:cubicBezTo>
                    <a:pt x="653" y="405"/>
                    <a:pt x="637" y="408"/>
                    <a:pt x="633" y="408"/>
                  </a:cubicBezTo>
                  <a:cubicBezTo>
                    <a:pt x="557" y="408"/>
                    <a:pt x="503" y="329"/>
                    <a:pt x="470" y="280"/>
                  </a:cubicBezTo>
                  <a:cubicBezTo>
                    <a:pt x="461" y="262"/>
                    <a:pt x="434" y="222"/>
                    <a:pt x="423" y="204"/>
                  </a:cubicBezTo>
                  <a:cubicBezTo>
                    <a:pt x="447" y="152"/>
                    <a:pt x="512" y="29"/>
                    <a:pt x="631" y="29"/>
                  </a:cubicBezTo>
                  <a:cubicBezTo>
                    <a:pt x="637" y="29"/>
                    <a:pt x="646" y="29"/>
                    <a:pt x="657" y="31"/>
                  </a:cubicBezTo>
                  <a:cubicBezTo>
                    <a:pt x="657" y="7"/>
                    <a:pt x="655" y="4"/>
                    <a:pt x="653" y="2"/>
                  </a:cubicBezTo>
                  <a:cubicBezTo>
                    <a:pt x="646" y="0"/>
                    <a:pt x="633" y="0"/>
                    <a:pt x="624" y="0"/>
                  </a:cubicBezTo>
                  <a:cubicBezTo>
                    <a:pt x="499" y="0"/>
                    <a:pt x="425" y="121"/>
                    <a:pt x="400" y="170"/>
                  </a:cubicBezTo>
                  <a:cubicBezTo>
                    <a:pt x="362" y="110"/>
                    <a:pt x="349" y="87"/>
                    <a:pt x="311" y="58"/>
                  </a:cubicBezTo>
                  <a:cubicBezTo>
                    <a:pt x="250" y="4"/>
                    <a:pt x="197" y="0"/>
                    <a:pt x="172" y="0"/>
                  </a:cubicBezTo>
                  <a:cubicBezTo>
                    <a:pt x="63" y="0"/>
                    <a:pt x="0" y="110"/>
                    <a:pt x="0" y="224"/>
                  </a:cubicBezTo>
                  <a:cubicBezTo>
                    <a:pt x="0" y="336"/>
                    <a:pt x="60" y="448"/>
                    <a:pt x="170" y="448"/>
                  </a:cubicBezTo>
                  <a:cubicBezTo>
                    <a:pt x="295" y="448"/>
                    <a:pt x="367" y="327"/>
                    <a:pt x="391" y="278"/>
                  </a:cubicBezTo>
                  <a:cubicBezTo>
                    <a:pt x="432" y="338"/>
                    <a:pt x="445" y="361"/>
                    <a:pt x="481" y="390"/>
                  </a:cubicBezTo>
                  <a:cubicBezTo>
                    <a:pt x="541" y="444"/>
                    <a:pt x="595" y="448"/>
                    <a:pt x="619" y="448"/>
                  </a:cubicBezTo>
                  <a:cubicBezTo>
                    <a:pt x="633" y="448"/>
                    <a:pt x="648" y="446"/>
                    <a:pt x="657" y="444"/>
                  </a:cubicBezTo>
                  <a:lnTo>
                    <a:pt x="657" y="405"/>
                  </a:lnTo>
                  <a:close/>
                  <a:moveTo>
                    <a:pt x="369" y="244"/>
                  </a:moveTo>
                  <a:cubicBezTo>
                    <a:pt x="347" y="296"/>
                    <a:pt x="280" y="419"/>
                    <a:pt x="163" y="419"/>
                  </a:cubicBezTo>
                  <a:cubicBezTo>
                    <a:pt x="67" y="419"/>
                    <a:pt x="22" y="314"/>
                    <a:pt x="22" y="224"/>
                  </a:cubicBezTo>
                  <a:cubicBezTo>
                    <a:pt x="22" y="128"/>
                    <a:pt x="76" y="40"/>
                    <a:pt x="159" y="40"/>
                  </a:cubicBezTo>
                  <a:cubicBezTo>
                    <a:pt x="237" y="40"/>
                    <a:pt x="288" y="119"/>
                    <a:pt x="322" y="170"/>
                  </a:cubicBezTo>
                  <a:cubicBezTo>
                    <a:pt x="333" y="186"/>
                    <a:pt x="358" y="226"/>
                    <a:pt x="369" y="2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18" name="CustomShape 8"/>
          <p:cNvSpPr/>
          <p:nvPr/>
        </p:nvSpPr>
        <p:spPr>
          <a:xfrm>
            <a:off x="3528000" y="3383640"/>
            <a:ext cx="1356840" cy="720"/>
          </a:xfrm>
          <a:custGeom>
            <a:avLst/>
            <a:gdLst/>
            <a:ahLst/>
            <a:rect l="l" t="t" r="r" b="b"/>
            <a:pathLst>
              <a:path w="3771" h="1">
                <a:moveTo>
                  <a:pt x="3770" y="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19" name="CustomShape 9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AC279602-2E08-4D30-9152-B5D828C25FE6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731" dur="indefinite" restart="never" nodeType="tmRoot">
          <p:childTnLst>
            <p:seq>
              <p:cTn id="732" dur="indefinite" nodeType="mainSeq">
                <p:childTnLst>
                  <p:par>
                    <p:cTn id="733" nodeType="clickEffect" fill="hold">
                      <p:stCondLst>
                        <p:cond delay="indefinite"/>
                      </p:stCondLst>
                      <p:childTnLst>
                        <p:par>
                          <p:cTn id="73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7" nodeType="clickEffect" fill="hold">
                      <p:stCondLst>
                        <p:cond delay="indefinite"/>
                      </p:stCondLst>
                      <p:childTnLst>
                        <p:par>
                          <p:cTn id="73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nodeType="clickEffect" fill="hold">
                      <p:stCondLst>
                        <p:cond delay="indefinite"/>
                      </p:stCondLst>
                      <p:childTnLst>
                        <p:par>
                          <p:cTn id="74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nodeType="clickEffect" fill="hold">
                      <p:stCondLst>
                        <p:cond delay="indefinite"/>
                      </p:stCondLst>
                      <p:childTnLst>
                        <p:par>
                          <p:cTn id="74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3" nodeType="clickEffect" fill="hold">
                      <p:stCondLst>
                        <p:cond delay="indefinite"/>
                      </p:stCondLst>
                      <p:childTnLst>
                        <p:par>
                          <p:cTn id="75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nodeType="clickEffect" fill="hold">
                      <p:stCondLst>
                        <p:cond delay="indefinite"/>
                      </p:stCondLst>
                      <p:childTnLst>
                        <p:par>
                          <p:cTn id="75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3" nodeType="clickEffect" fill="hold">
                      <p:stCondLst>
                        <p:cond delay="indefinite"/>
                      </p:stCondLst>
                      <p:childTnLst>
                        <p:par>
                          <p:cTn id="76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Non-linear dark hole (NLDH)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221" name="CustomShape 2"/>
          <p:cNvSpPr/>
          <p:nvPr/>
        </p:nvSpPr>
        <p:spPr>
          <a:xfrm>
            <a:off x="287280" y="1152360"/>
            <a:ext cx="8792280" cy="167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Space telescopes need to avoid iterations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</a:t>
            </a:r>
            <a:r>
              <a:rPr b="0" i="1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on-Linear Dark Hole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Numerical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minimisation of 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fr-FR" sz="2000" spc="-1" strike="noStrike">
              <a:latin typeface="Arial"/>
            </a:endParaRPr>
          </a:p>
        </p:txBody>
      </p:sp>
      <p:grpSp>
        <p:nvGrpSpPr>
          <p:cNvPr id="1222" name="Group 3"/>
          <p:cNvGrpSpPr/>
          <p:nvPr/>
        </p:nvGrpSpPr>
        <p:grpSpPr>
          <a:xfrm>
            <a:off x="522360" y="2482200"/>
            <a:ext cx="6329880" cy="816840"/>
            <a:chOff x="522360" y="2482200"/>
            <a:chExt cx="6329880" cy="816840"/>
          </a:xfrm>
        </p:grpSpPr>
        <p:sp>
          <p:nvSpPr>
            <p:cNvPr id="1223" name="CustomShape 4"/>
            <p:cNvSpPr/>
            <p:nvPr/>
          </p:nvSpPr>
          <p:spPr>
            <a:xfrm>
              <a:off x="522360" y="2482200"/>
              <a:ext cx="6329880" cy="803880"/>
            </a:xfrm>
            <a:custGeom>
              <a:avLst/>
              <a:gdLst/>
              <a:ahLst/>
              <a:rect l="l" t="t" r="r" b="b"/>
              <a:pathLst>
                <a:path w="17585" h="2238">
                  <a:moveTo>
                    <a:pt x="8792" y="2237"/>
                  </a:moveTo>
                  <a:lnTo>
                    <a:pt x="0" y="2237"/>
                  </a:lnTo>
                  <a:lnTo>
                    <a:pt x="0" y="0"/>
                  </a:lnTo>
                  <a:lnTo>
                    <a:pt x="17584" y="0"/>
                  </a:lnTo>
                  <a:lnTo>
                    <a:pt x="17584" y="2237"/>
                  </a:lnTo>
                  <a:lnTo>
                    <a:pt x="8792" y="223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4" name="CustomShape 5"/>
            <p:cNvSpPr/>
            <p:nvPr/>
          </p:nvSpPr>
          <p:spPr>
            <a:xfrm>
              <a:off x="534960" y="2723400"/>
              <a:ext cx="162720" cy="240480"/>
            </a:xfrm>
            <a:custGeom>
              <a:avLst/>
              <a:gdLst/>
              <a:ahLst/>
              <a:rect l="l" t="t" r="r" b="b"/>
              <a:pathLst>
                <a:path w="458" h="675">
                  <a:moveTo>
                    <a:pt x="336" y="76"/>
                  </a:moveTo>
                  <a:cubicBezTo>
                    <a:pt x="345" y="40"/>
                    <a:pt x="347" y="31"/>
                    <a:pt x="426" y="31"/>
                  </a:cubicBezTo>
                  <a:cubicBezTo>
                    <a:pt x="450" y="31"/>
                    <a:pt x="457" y="31"/>
                    <a:pt x="457" y="11"/>
                  </a:cubicBezTo>
                  <a:cubicBezTo>
                    <a:pt x="457" y="0"/>
                    <a:pt x="448" y="0"/>
                    <a:pt x="444" y="0"/>
                  </a:cubicBezTo>
                  <a:cubicBezTo>
                    <a:pt x="414" y="0"/>
                    <a:pt x="340" y="2"/>
                    <a:pt x="314" y="2"/>
                  </a:cubicBezTo>
                  <a:cubicBezTo>
                    <a:pt x="282" y="2"/>
                    <a:pt x="211" y="0"/>
                    <a:pt x="181" y="0"/>
                  </a:cubicBezTo>
                  <a:cubicBezTo>
                    <a:pt x="175" y="0"/>
                    <a:pt x="161" y="0"/>
                    <a:pt x="161" y="20"/>
                  </a:cubicBezTo>
                  <a:cubicBezTo>
                    <a:pt x="161" y="31"/>
                    <a:pt x="170" y="31"/>
                    <a:pt x="188" y="31"/>
                  </a:cubicBezTo>
                  <a:cubicBezTo>
                    <a:pt x="231" y="31"/>
                    <a:pt x="258" y="31"/>
                    <a:pt x="258" y="49"/>
                  </a:cubicBezTo>
                  <a:cubicBezTo>
                    <a:pt x="258" y="54"/>
                    <a:pt x="258" y="56"/>
                    <a:pt x="255" y="65"/>
                  </a:cubicBezTo>
                  <a:lnTo>
                    <a:pt x="121" y="598"/>
                  </a:lnTo>
                  <a:cubicBezTo>
                    <a:pt x="112" y="634"/>
                    <a:pt x="110" y="643"/>
                    <a:pt x="31" y="643"/>
                  </a:cubicBezTo>
                  <a:cubicBezTo>
                    <a:pt x="9" y="643"/>
                    <a:pt x="0" y="643"/>
                    <a:pt x="0" y="663"/>
                  </a:cubicBezTo>
                  <a:cubicBezTo>
                    <a:pt x="0" y="674"/>
                    <a:pt x="11" y="674"/>
                    <a:pt x="16" y="674"/>
                  </a:cubicBezTo>
                  <a:cubicBezTo>
                    <a:pt x="43" y="674"/>
                    <a:pt x="116" y="672"/>
                    <a:pt x="143" y="672"/>
                  </a:cubicBezTo>
                  <a:cubicBezTo>
                    <a:pt x="175" y="672"/>
                    <a:pt x="246" y="674"/>
                    <a:pt x="278" y="674"/>
                  </a:cubicBezTo>
                  <a:cubicBezTo>
                    <a:pt x="284" y="674"/>
                    <a:pt x="296" y="674"/>
                    <a:pt x="296" y="656"/>
                  </a:cubicBezTo>
                  <a:cubicBezTo>
                    <a:pt x="296" y="643"/>
                    <a:pt x="289" y="643"/>
                    <a:pt x="267" y="643"/>
                  </a:cubicBezTo>
                  <a:cubicBezTo>
                    <a:pt x="249" y="643"/>
                    <a:pt x="244" y="643"/>
                    <a:pt x="224" y="643"/>
                  </a:cubicBezTo>
                  <a:cubicBezTo>
                    <a:pt x="204" y="641"/>
                    <a:pt x="199" y="636"/>
                    <a:pt x="199" y="625"/>
                  </a:cubicBezTo>
                  <a:cubicBezTo>
                    <a:pt x="199" y="616"/>
                    <a:pt x="202" y="609"/>
                    <a:pt x="204" y="602"/>
                  </a:cubicBezTo>
                  <a:lnTo>
                    <a:pt x="336" y="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5" name="CustomShape 6"/>
            <p:cNvSpPr/>
            <p:nvPr/>
          </p:nvSpPr>
          <p:spPr>
            <a:xfrm>
              <a:off x="739800" y="2698200"/>
              <a:ext cx="81720" cy="353160"/>
            </a:xfrm>
            <a:custGeom>
              <a:avLst/>
              <a:gdLst/>
              <a:ahLst/>
              <a:rect l="l" t="t" r="r" b="b"/>
              <a:pathLst>
                <a:path w="232" h="986">
                  <a:moveTo>
                    <a:pt x="231" y="976"/>
                  </a:moveTo>
                  <a:cubicBezTo>
                    <a:pt x="231" y="974"/>
                    <a:pt x="231" y="972"/>
                    <a:pt x="213" y="954"/>
                  </a:cubicBezTo>
                  <a:cubicBezTo>
                    <a:pt x="90" y="831"/>
                    <a:pt x="58" y="645"/>
                    <a:pt x="58" y="493"/>
                  </a:cubicBezTo>
                  <a:cubicBezTo>
                    <a:pt x="58" y="323"/>
                    <a:pt x="96" y="150"/>
                    <a:pt x="217" y="27"/>
                  </a:cubicBezTo>
                  <a:cubicBezTo>
                    <a:pt x="231" y="16"/>
                    <a:pt x="231" y="13"/>
                    <a:pt x="231" y="9"/>
                  </a:cubicBezTo>
                  <a:cubicBezTo>
                    <a:pt x="231" y="2"/>
                    <a:pt x="226" y="0"/>
                    <a:pt x="220" y="0"/>
                  </a:cubicBezTo>
                  <a:cubicBezTo>
                    <a:pt x="211" y="0"/>
                    <a:pt x="121" y="67"/>
                    <a:pt x="63" y="193"/>
                  </a:cubicBezTo>
                  <a:cubicBezTo>
                    <a:pt x="11" y="300"/>
                    <a:pt x="0" y="410"/>
                    <a:pt x="0" y="493"/>
                  </a:cubicBezTo>
                  <a:cubicBezTo>
                    <a:pt x="0" y="571"/>
                    <a:pt x="11" y="690"/>
                    <a:pt x="65" y="802"/>
                  </a:cubicBezTo>
                  <a:cubicBezTo>
                    <a:pt x="125" y="923"/>
                    <a:pt x="211" y="985"/>
                    <a:pt x="220" y="985"/>
                  </a:cubicBezTo>
                  <a:cubicBezTo>
                    <a:pt x="226" y="985"/>
                    <a:pt x="231" y="983"/>
                    <a:pt x="231" y="97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6" name="CustomShape 7"/>
            <p:cNvSpPr/>
            <p:nvPr/>
          </p:nvSpPr>
          <p:spPr>
            <a:xfrm>
              <a:off x="854280" y="2807640"/>
              <a:ext cx="154800" cy="159480"/>
            </a:xfrm>
            <a:custGeom>
              <a:avLst/>
              <a:gdLst/>
              <a:ahLst/>
              <a:rect l="l" t="t" r="r" b="b"/>
              <a:pathLst>
                <a:path w="436" h="449">
                  <a:moveTo>
                    <a:pt x="435" y="69"/>
                  </a:moveTo>
                  <a:cubicBezTo>
                    <a:pt x="435" y="16"/>
                    <a:pt x="408" y="0"/>
                    <a:pt x="390" y="0"/>
                  </a:cubicBezTo>
                  <a:cubicBezTo>
                    <a:pt x="365" y="0"/>
                    <a:pt x="343" y="25"/>
                    <a:pt x="343" y="47"/>
                  </a:cubicBezTo>
                  <a:cubicBezTo>
                    <a:pt x="343" y="60"/>
                    <a:pt x="347" y="67"/>
                    <a:pt x="358" y="76"/>
                  </a:cubicBezTo>
                  <a:cubicBezTo>
                    <a:pt x="379" y="96"/>
                    <a:pt x="392" y="123"/>
                    <a:pt x="392" y="159"/>
                  </a:cubicBezTo>
                  <a:cubicBezTo>
                    <a:pt x="392" y="199"/>
                    <a:pt x="332" y="426"/>
                    <a:pt x="215" y="426"/>
                  </a:cubicBezTo>
                  <a:cubicBezTo>
                    <a:pt x="166" y="426"/>
                    <a:pt x="143" y="392"/>
                    <a:pt x="143" y="340"/>
                  </a:cubicBezTo>
                  <a:cubicBezTo>
                    <a:pt x="143" y="284"/>
                    <a:pt x="170" y="213"/>
                    <a:pt x="199" y="130"/>
                  </a:cubicBezTo>
                  <a:cubicBezTo>
                    <a:pt x="206" y="114"/>
                    <a:pt x="213" y="101"/>
                    <a:pt x="213" y="81"/>
                  </a:cubicBezTo>
                  <a:cubicBezTo>
                    <a:pt x="213" y="36"/>
                    <a:pt x="179" y="0"/>
                    <a:pt x="130" y="0"/>
                  </a:cubicBezTo>
                  <a:cubicBezTo>
                    <a:pt x="38" y="0"/>
                    <a:pt x="0" y="143"/>
                    <a:pt x="0" y="152"/>
                  </a:cubicBezTo>
                  <a:cubicBezTo>
                    <a:pt x="0" y="161"/>
                    <a:pt x="9" y="161"/>
                    <a:pt x="11" y="161"/>
                  </a:cubicBezTo>
                  <a:cubicBezTo>
                    <a:pt x="22" y="161"/>
                    <a:pt x="22" y="161"/>
                    <a:pt x="27" y="143"/>
                  </a:cubicBezTo>
                  <a:cubicBezTo>
                    <a:pt x="56" y="45"/>
                    <a:pt x="99" y="22"/>
                    <a:pt x="128" y="22"/>
                  </a:cubicBezTo>
                  <a:cubicBezTo>
                    <a:pt x="137" y="22"/>
                    <a:pt x="152" y="22"/>
                    <a:pt x="152" y="54"/>
                  </a:cubicBezTo>
                  <a:cubicBezTo>
                    <a:pt x="152" y="78"/>
                    <a:pt x="143" y="105"/>
                    <a:pt x="137" y="123"/>
                  </a:cubicBezTo>
                  <a:cubicBezTo>
                    <a:pt x="92" y="237"/>
                    <a:pt x="78" y="282"/>
                    <a:pt x="78" y="325"/>
                  </a:cubicBezTo>
                  <a:cubicBezTo>
                    <a:pt x="78" y="432"/>
                    <a:pt x="166" y="448"/>
                    <a:pt x="213" y="448"/>
                  </a:cubicBezTo>
                  <a:cubicBezTo>
                    <a:pt x="379" y="448"/>
                    <a:pt x="435" y="121"/>
                    <a:pt x="435" y="6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7" name="CustomShape 8"/>
            <p:cNvSpPr/>
            <p:nvPr/>
          </p:nvSpPr>
          <p:spPr>
            <a:xfrm>
              <a:off x="1070280" y="2698200"/>
              <a:ext cx="13680" cy="353160"/>
            </a:xfrm>
            <a:custGeom>
              <a:avLst/>
              <a:gdLst/>
              <a:ahLst/>
              <a:rect l="l" t="t" r="r" b="b"/>
              <a:pathLst>
                <a:path w="44" h="986">
                  <a:moveTo>
                    <a:pt x="43" y="36"/>
                  </a:moveTo>
                  <a:cubicBezTo>
                    <a:pt x="43" y="18"/>
                    <a:pt x="43" y="0"/>
                    <a:pt x="20" y="0"/>
                  </a:cubicBezTo>
                  <a:cubicBezTo>
                    <a:pt x="0" y="0"/>
                    <a:pt x="0" y="18"/>
                    <a:pt x="0" y="36"/>
                  </a:cubicBezTo>
                  <a:lnTo>
                    <a:pt x="0" y="950"/>
                  </a:lnTo>
                  <a:cubicBezTo>
                    <a:pt x="0" y="968"/>
                    <a:pt x="0" y="985"/>
                    <a:pt x="20" y="985"/>
                  </a:cubicBezTo>
                  <a:cubicBezTo>
                    <a:pt x="43" y="985"/>
                    <a:pt x="43" y="968"/>
                    <a:pt x="43" y="950"/>
                  </a:cubicBezTo>
                  <a:lnTo>
                    <a:pt x="43" y="3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8" name="CustomShape 9"/>
            <p:cNvSpPr/>
            <p:nvPr/>
          </p:nvSpPr>
          <p:spPr>
            <a:xfrm>
              <a:off x="1143360" y="2718720"/>
              <a:ext cx="183600" cy="316800"/>
            </a:xfrm>
            <a:custGeom>
              <a:avLst/>
              <a:gdLst/>
              <a:ahLst/>
              <a:rect l="l" t="t" r="r" b="b"/>
              <a:pathLst>
                <a:path w="518" h="888">
                  <a:moveTo>
                    <a:pt x="383" y="25"/>
                  </a:moveTo>
                  <a:cubicBezTo>
                    <a:pt x="383" y="22"/>
                    <a:pt x="388" y="11"/>
                    <a:pt x="388" y="9"/>
                  </a:cubicBezTo>
                  <a:cubicBezTo>
                    <a:pt x="388" y="9"/>
                    <a:pt x="388" y="0"/>
                    <a:pt x="374" y="0"/>
                  </a:cubicBezTo>
                  <a:cubicBezTo>
                    <a:pt x="365" y="0"/>
                    <a:pt x="363" y="2"/>
                    <a:pt x="361" y="20"/>
                  </a:cubicBezTo>
                  <a:lnTo>
                    <a:pt x="302" y="249"/>
                  </a:lnTo>
                  <a:cubicBezTo>
                    <a:pt x="146" y="253"/>
                    <a:pt x="0" y="383"/>
                    <a:pt x="0" y="517"/>
                  </a:cubicBezTo>
                  <a:cubicBezTo>
                    <a:pt x="0" y="611"/>
                    <a:pt x="69" y="690"/>
                    <a:pt x="190" y="697"/>
                  </a:cubicBezTo>
                  <a:cubicBezTo>
                    <a:pt x="181" y="728"/>
                    <a:pt x="175" y="759"/>
                    <a:pt x="168" y="788"/>
                  </a:cubicBezTo>
                  <a:cubicBezTo>
                    <a:pt x="155" y="835"/>
                    <a:pt x="146" y="873"/>
                    <a:pt x="146" y="876"/>
                  </a:cubicBezTo>
                  <a:cubicBezTo>
                    <a:pt x="146" y="887"/>
                    <a:pt x="152" y="887"/>
                    <a:pt x="157" y="887"/>
                  </a:cubicBezTo>
                  <a:cubicBezTo>
                    <a:pt x="161" y="887"/>
                    <a:pt x="164" y="887"/>
                    <a:pt x="168" y="882"/>
                  </a:cubicBezTo>
                  <a:cubicBezTo>
                    <a:pt x="168" y="880"/>
                    <a:pt x="175" y="858"/>
                    <a:pt x="177" y="844"/>
                  </a:cubicBezTo>
                  <a:lnTo>
                    <a:pt x="215" y="697"/>
                  </a:lnTo>
                  <a:cubicBezTo>
                    <a:pt x="374" y="692"/>
                    <a:pt x="517" y="558"/>
                    <a:pt x="517" y="426"/>
                  </a:cubicBezTo>
                  <a:cubicBezTo>
                    <a:pt x="517" y="347"/>
                    <a:pt x="466" y="258"/>
                    <a:pt x="327" y="249"/>
                  </a:cubicBezTo>
                  <a:lnTo>
                    <a:pt x="383" y="25"/>
                  </a:lnTo>
                  <a:close/>
                  <a:moveTo>
                    <a:pt x="195" y="674"/>
                  </a:moveTo>
                  <a:cubicBezTo>
                    <a:pt x="134" y="672"/>
                    <a:pt x="65" y="638"/>
                    <a:pt x="65" y="538"/>
                  </a:cubicBezTo>
                  <a:cubicBezTo>
                    <a:pt x="65" y="421"/>
                    <a:pt x="150" y="282"/>
                    <a:pt x="296" y="269"/>
                  </a:cubicBezTo>
                  <a:lnTo>
                    <a:pt x="195" y="674"/>
                  </a:lnTo>
                  <a:close/>
                  <a:moveTo>
                    <a:pt x="323" y="269"/>
                  </a:moveTo>
                  <a:cubicBezTo>
                    <a:pt x="396" y="273"/>
                    <a:pt x="455" y="318"/>
                    <a:pt x="455" y="405"/>
                  </a:cubicBezTo>
                  <a:cubicBezTo>
                    <a:pt x="455" y="522"/>
                    <a:pt x="370" y="663"/>
                    <a:pt x="220" y="674"/>
                  </a:cubicBezTo>
                  <a:lnTo>
                    <a:pt x="323" y="2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9" name="CustomShape 10"/>
            <p:cNvSpPr/>
            <p:nvPr/>
          </p:nvSpPr>
          <p:spPr>
            <a:xfrm>
              <a:off x="1368720" y="2926800"/>
              <a:ext cx="40680" cy="104040"/>
            </a:xfrm>
            <a:custGeom>
              <a:avLst/>
              <a:gdLst/>
              <a:ahLst/>
              <a:rect l="l" t="t" r="r" b="b"/>
              <a:pathLst>
                <a:path w="117" h="297">
                  <a:moveTo>
                    <a:pt x="116" y="103"/>
                  </a:moveTo>
                  <a:cubicBezTo>
                    <a:pt x="116" y="38"/>
                    <a:pt x="92" y="0"/>
                    <a:pt x="54" y="0"/>
                  </a:cubicBezTo>
                  <a:cubicBezTo>
                    <a:pt x="20" y="0"/>
                    <a:pt x="0" y="25"/>
                    <a:pt x="0" y="52"/>
                  </a:cubicBezTo>
                  <a:cubicBezTo>
                    <a:pt x="0" y="78"/>
                    <a:pt x="20" y="105"/>
                    <a:pt x="54" y="105"/>
                  </a:cubicBezTo>
                  <a:cubicBezTo>
                    <a:pt x="65" y="105"/>
                    <a:pt x="78" y="101"/>
                    <a:pt x="87" y="92"/>
                  </a:cubicBezTo>
                  <a:cubicBezTo>
                    <a:pt x="92" y="90"/>
                    <a:pt x="92" y="90"/>
                    <a:pt x="94" y="90"/>
                  </a:cubicBezTo>
                  <a:cubicBezTo>
                    <a:pt x="94" y="90"/>
                    <a:pt x="96" y="90"/>
                    <a:pt x="96" y="103"/>
                  </a:cubicBezTo>
                  <a:cubicBezTo>
                    <a:pt x="96" y="177"/>
                    <a:pt x="60" y="237"/>
                    <a:pt x="27" y="269"/>
                  </a:cubicBezTo>
                  <a:cubicBezTo>
                    <a:pt x="16" y="280"/>
                    <a:pt x="16" y="282"/>
                    <a:pt x="16" y="284"/>
                  </a:cubicBezTo>
                  <a:cubicBezTo>
                    <a:pt x="16" y="293"/>
                    <a:pt x="20" y="296"/>
                    <a:pt x="27" y="296"/>
                  </a:cubicBezTo>
                  <a:cubicBezTo>
                    <a:pt x="38" y="296"/>
                    <a:pt x="116" y="219"/>
                    <a:pt x="116" y="10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0" name="CustomShape 11"/>
            <p:cNvSpPr/>
            <p:nvPr/>
          </p:nvSpPr>
          <p:spPr>
            <a:xfrm>
              <a:off x="1503720" y="2718720"/>
              <a:ext cx="148680" cy="318240"/>
            </a:xfrm>
            <a:custGeom>
              <a:avLst/>
              <a:gdLst/>
              <a:ahLst/>
              <a:rect l="l" t="t" r="r" b="b"/>
              <a:pathLst>
                <a:path w="420" h="890">
                  <a:moveTo>
                    <a:pt x="130" y="385"/>
                  </a:moveTo>
                  <a:cubicBezTo>
                    <a:pt x="22" y="457"/>
                    <a:pt x="0" y="549"/>
                    <a:pt x="0" y="585"/>
                  </a:cubicBezTo>
                  <a:cubicBezTo>
                    <a:pt x="0" y="632"/>
                    <a:pt x="27" y="661"/>
                    <a:pt x="29" y="663"/>
                  </a:cubicBezTo>
                  <a:cubicBezTo>
                    <a:pt x="60" y="697"/>
                    <a:pt x="69" y="699"/>
                    <a:pt x="143" y="728"/>
                  </a:cubicBezTo>
                  <a:lnTo>
                    <a:pt x="262" y="773"/>
                  </a:lnTo>
                  <a:cubicBezTo>
                    <a:pt x="278" y="779"/>
                    <a:pt x="298" y="786"/>
                    <a:pt x="298" y="815"/>
                  </a:cubicBezTo>
                  <a:cubicBezTo>
                    <a:pt x="298" y="838"/>
                    <a:pt x="280" y="869"/>
                    <a:pt x="249" y="869"/>
                  </a:cubicBezTo>
                  <a:cubicBezTo>
                    <a:pt x="206" y="869"/>
                    <a:pt x="172" y="844"/>
                    <a:pt x="161" y="835"/>
                  </a:cubicBezTo>
                  <a:cubicBezTo>
                    <a:pt x="157" y="833"/>
                    <a:pt x="155" y="831"/>
                    <a:pt x="152" y="831"/>
                  </a:cubicBezTo>
                  <a:cubicBezTo>
                    <a:pt x="143" y="831"/>
                    <a:pt x="141" y="838"/>
                    <a:pt x="141" y="842"/>
                  </a:cubicBezTo>
                  <a:cubicBezTo>
                    <a:pt x="141" y="853"/>
                    <a:pt x="195" y="889"/>
                    <a:pt x="249" y="889"/>
                  </a:cubicBezTo>
                  <a:cubicBezTo>
                    <a:pt x="311" y="889"/>
                    <a:pt x="352" y="833"/>
                    <a:pt x="352" y="784"/>
                  </a:cubicBezTo>
                  <a:cubicBezTo>
                    <a:pt x="352" y="737"/>
                    <a:pt x="316" y="719"/>
                    <a:pt x="305" y="714"/>
                  </a:cubicBezTo>
                  <a:cubicBezTo>
                    <a:pt x="291" y="710"/>
                    <a:pt x="258" y="697"/>
                    <a:pt x="244" y="692"/>
                  </a:cubicBezTo>
                  <a:cubicBezTo>
                    <a:pt x="224" y="683"/>
                    <a:pt x="204" y="676"/>
                    <a:pt x="184" y="670"/>
                  </a:cubicBezTo>
                  <a:lnTo>
                    <a:pt x="125" y="645"/>
                  </a:lnTo>
                  <a:cubicBezTo>
                    <a:pt x="81" y="627"/>
                    <a:pt x="52" y="598"/>
                    <a:pt x="52" y="558"/>
                  </a:cubicBezTo>
                  <a:cubicBezTo>
                    <a:pt x="52" y="517"/>
                    <a:pt x="90" y="430"/>
                    <a:pt x="172" y="390"/>
                  </a:cubicBezTo>
                  <a:cubicBezTo>
                    <a:pt x="208" y="403"/>
                    <a:pt x="237" y="403"/>
                    <a:pt x="260" y="403"/>
                  </a:cubicBezTo>
                  <a:cubicBezTo>
                    <a:pt x="289" y="403"/>
                    <a:pt x="352" y="403"/>
                    <a:pt x="352" y="372"/>
                  </a:cubicBezTo>
                  <a:cubicBezTo>
                    <a:pt x="352" y="347"/>
                    <a:pt x="309" y="345"/>
                    <a:pt x="271" y="345"/>
                  </a:cubicBezTo>
                  <a:cubicBezTo>
                    <a:pt x="253" y="345"/>
                    <a:pt x="224" y="345"/>
                    <a:pt x="186" y="356"/>
                  </a:cubicBezTo>
                  <a:cubicBezTo>
                    <a:pt x="161" y="331"/>
                    <a:pt x="157" y="298"/>
                    <a:pt x="157" y="280"/>
                  </a:cubicBezTo>
                  <a:cubicBezTo>
                    <a:pt x="157" y="224"/>
                    <a:pt x="193" y="150"/>
                    <a:pt x="267" y="112"/>
                  </a:cubicBezTo>
                  <a:cubicBezTo>
                    <a:pt x="284" y="134"/>
                    <a:pt x="307" y="134"/>
                    <a:pt x="332" y="134"/>
                  </a:cubicBezTo>
                  <a:cubicBezTo>
                    <a:pt x="356" y="134"/>
                    <a:pt x="419" y="134"/>
                    <a:pt x="419" y="103"/>
                  </a:cubicBezTo>
                  <a:cubicBezTo>
                    <a:pt x="419" y="78"/>
                    <a:pt x="374" y="76"/>
                    <a:pt x="336" y="76"/>
                  </a:cubicBezTo>
                  <a:cubicBezTo>
                    <a:pt x="323" y="76"/>
                    <a:pt x="300" y="76"/>
                    <a:pt x="273" y="83"/>
                  </a:cubicBezTo>
                  <a:cubicBezTo>
                    <a:pt x="271" y="74"/>
                    <a:pt x="269" y="67"/>
                    <a:pt x="269" y="49"/>
                  </a:cubicBezTo>
                  <a:cubicBezTo>
                    <a:pt x="269" y="36"/>
                    <a:pt x="273" y="16"/>
                    <a:pt x="273" y="13"/>
                  </a:cubicBezTo>
                  <a:cubicBezTo>
                    <a:pt x="273" y="4"/>
                    <a:pt x="269" y="0"/>
                    <a:pt x="262" y="0"/>
                  </a:cubicBezTo>
                  <a:cubicBezTo>
                    <a:pt x="244" y="0"/>
                    <a:pt x="244" y="45"/>
                    <a:pt x="244" y="49"/>
                  </a:cubicBezTo>
                  <a:cubicBezTo>
                    <a:pt x="244" y="67"/>
                    <a:pt x="251" y="83"/>
                    <a:pt x="251" y="87"/>
                  </a:cubicBezTo>
                  <a:cubicBezTo>
                    <a:pt x="146" y="116"/>
                    <a:pt x="78" y="195"/>
                    <a:pt x="78" y="271"/>
                  </a:cubicBezTo>
                  <a:cubicBezTo>
                    <a:pt x="78" y="307"/>
                    <a:pt x="96" y="349"/>
                    <a:pt x="143" y="376"/>
                  </a:cubicBezTo>
                  <a:lnTo>
                    <a:pt x="130" y="385"/>
                  </a:lnTo>
                  <a:close/>
                  <a:moveTo>
                    <a:pt x="289" y="103"/>
                  </a:moveTo>
                  <a:cubicBezTo>
                    <a:pt x="305" y="99"/>
                    <a:pt x="327" y="99"/>
                    <a:pt x="338" y="99"/>
                  </a:cubicBezTo>
                  <a:cubicBezTo>
                    <a:pt x="372" y="99"/>
                    <a:pt x="374" y="99"/>
                    <a:pt x="392" y="105"/>
                  </a:cubicBezTo>
                  <a:cubicBezTo>
                    <a:pt x="385" y="108"/>
                    <a:pt x="374" y="112"/>
                    <a:pt x="332" y="112"/>
                  </a:cubicBezTo>
                  <a:cubicBezTo>
                    <a:pt x="314" y="112"/>
                    <a:pt x="300" y="112"/>
                    <a:pt x="289" y="103"/>
                  </a:cubicBezTo>
                  <a:close/>
                  <a:moveTo>
                    <a:pt x="213" y="372"/>
                  </a:moveTo>
                  <a:cubicBezTo>
                    <a:pt x="235" y="367"/>
                    <a:pt x="258" y="367"/>
                    <a:pt x="269" y="367"/>
                  </a:cubicBezTo>
                  <a:cubicBezTo>
                    <a:pt x="305" y="367"/>
                    <a:pt x="307" y="367"/>
                    <a:pt x="325" y="372"/>
                  </a:cubicBezTo>
                  <a:cubicBezTo>
                    <a:pt x="318" y="376"/>
                    <a:pt x="307" y="381"/>
                    <a:pt x="262" y="381"/>
                  </a:cubicBezTo>
                  <a:cubicBezTo>
                    <a:pt x="240" y="381"/>
                    <a:pt x="231" y="381"/>
                    <a:pt x="213" y="3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1" name="CustomShape 12"/>
            <p:cNvSpPr/>
            <p:nvPr/>
          </p:nvSpPr>
          <p:spPr>
            <a:xfrm>
              <a:off x="1686240" y="2698200"/>
              <a:ext cx="81720" cy="353160"/>
            </a:xfrm>
            <a:custGeom>
              <a:avLst/>
              <a:gdLst/>
              <a:ahLst/>
              <a:rect l="l" t="t" r="r" b="b"/>
              <a:pathLst>
                <a:path w="232" h="986">
                  <a:moveTo>
                    <a:pt x="231" y="493"/>
                  </a:moveTo>
                  <a:cubicBezTo>
                    <a:pt x="231" y="417"/>
                    <a:pt x="220" y="298"/>
                    <a:pt x="166" y="186"/>
                  </a:cubicBezTo>
                  <a:cubicBezTo>
                    <a:pt x="105" y="65"/>
                    <a:pt x="20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0" y="16"/>
                    <a:pt x="18" y="34"/>
                  </a:cubicBezTo>
                  <a:cubicBezTo>
                    <a:pt x="116" y="130"/>
                    <a:pt x="172" y="287"/>
                    <a:pt x="172" y="493"/>
                  </a:cubicBezTo>
                  <a:cubicBezTo>
                    <a:pt x="172" y="661"/>
                    <a:pt x="137" y="835"/>
                    <a:pt x="13" y="959"/>
                  </a:cubicBezTo>
                  <a:cubicBezTo>
                    <a:pt x="0" y="972"/>
                    <a:pt x="0" y="974"/>
                    <a:pt x="0" y="976"/>
                  </a:cubicBezTo>
                  <a:cubicBezTo>
                    <a:pt x="0" y="983"/>
                    <a:pt x="4" y="985"/>
                    <a:pt x="9" y="985"/>
                  </a:cubicBezTo>
                  <a:cubicBezTo>
                    <a:pt x="20" y="985"/>
                    <a:pt x="110" y="918"/>
                    <a:pt x="168" y="793"/>
                  </a:cubicBezTo>
                  <a:cubicBezTo>
                    <a:pt x="220" y="685"/>
                    <a:pt x="231" y="576"/>
                    <a:pt x="231" y="49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2" name="CustomShape 13"/>
            <p:cNvSpPr/>
            <p:nvPr/>
          </p:nvSpPr>
          <p:spPr>
            <a:xfrm>
              <a:off x="1922760" y="2834640"/>
              <a:ext cx="234360" cy="81720"/>
            </a:xfrm>
            <a:custGeom>
              <a:avLst/>
              <a:gdLst/>
              <a:ahLst/>
              <a:rect l="l" t="t" r="r" b="b"/>
              <a:pathLst>
                <a:path w="657" h="234">
                  <a:moveTo>
                    <a:pt x="623" y="40"/>
                  </a:moveTo>
                  <a:cubicBezTo>
                    <a:pt x="638" y="40"/>
                    <a:pt x="656" y="40"/>
                    <a:pt x="656" y="20"/>
                  </a:cubicBezTo>
                  <a:cubicBezTo>
                    <a:pt x="656" y="0"/>
                    <a:pt x="638" y="0"/>
                    <a:pt x="625" y="0"/>
                  </a:cubicBezTo>
                  <a:lnTo>
                    <a:pt x="34" y="0"/>
                  </a:lnTo>
                  <a:cubicBezTo>
                    <a:pt x="18" y="0"/>
                    <a:pt x="0" y="0"/>
                    <a:pt x="0" y="20"/>
                  </a:cubicBezTo>
                  <a:cubicBezTo>
                    <a:pt x="0" y="40"/>
                    <a:pt x="18" y="40"/>
                    <a:pt x="34" y="40"/>
                  </a:cubicBezTo>
                  <a:lnTo>
                    <a:pt x="623" y="40"/>
                  </a:lnTo>
                  <a:close/>
                  <a:moveTo>
                    <a:pt x="625" y="233"/>
                  </a:moveTo>
                  <a:cubicBezTo>
                    <a:pt x="638" y="233"/>
                    <a:pt x="656" y="233"/>
                    <a:pt x="656" y="213"/>
                  </a:cubicBezTo>
                  <a:cubicBezTo>
                    <a:pt x="656" y="193"/>
                    <a:pt x="638" y="193"/>
                    <a:pt x="623" y="193"/>
                  </a:cubicBezTo>
                  <a:lnTo>
                    <a:pt x="34" y="193"/>
                  </a:lnTo>
                  <a:cubicBezTo>
                    <a:pt x="18" y="193"/>
                    <a:pt x="0" y="193"/>
                    <a:pt x="0" y="213"/>
                  </a:cubicBezTo>
                  <a:cubicBezTo>
                    <a:pt x="0" y="233"/>
                    <a:pt x="18" y="233"/>
                    <a:pt x="34" y="233"/>
                  </a:cubicBezTo>
                  <a:lnTo>
                    <a:pt x="625" y="2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3" name="CustomShape 14"/>
            <p:cNvSpPr/>
            <p:nvPr/>
          </p:nvSpPr>
          <p:spPr>
            <a:xfrm>
              <a:off x="2296080" y="2482200"/>
              <a:ext cx="313560" cy="784800"/>
            </a:xfrm>
            <a:custGeom>
              <a:avLst/>
              <a:gdLst/>
              <a:ahLst/>
              <a:rect l="l" t="t" r="r" b="b"/>
              <a:pathLst>
                <a:path w="877" h="2189">
                  <a:moveTo>
                    <a:pt x="47" y="2143"/>
                  </a:moveTo>
                  <a:cubicBezTo>
                    <a:pt x="78" y="2143"/>
                    <a:pt x="96" y="2121"/>
                    <a:pt x="96" y="2096"/>
                  </a:cubicBezTo>
                  <a:cubicBezTo>
                    <a:pt x="96" y="2063"/>
                    <a:pt x="72" y="2047"/>
                    <a:pt x="49" y="2047"/>
                  </a:cubicBezTo>
                  <a:cubicBezTo>
                    <a:pt x="25" y="2047"/>
                    <a:pt x="0" y="2063"/>
                    <a:pt x="0" y="2096"/>
                  </a:cubicBezTo>
                  <a:cubicBezTo>
                    <a:pt x="0" y="2148"/>
                    <a:pt x="49" y="2188"/>
                    <a:pt x="110" y="2188"/>
                  </a:cubicBezTo>
                  <a:cubicBezTo>
                    <a:pt x="260" y="2188"/>
                    <a:pt x="316" y="1957"/>
                    <a:pt x="385" y="1673"/>
                  </a:cubicBezTo>
                  <a:cubicBezTo>
                    <a:pt x="461" y="1362"/>
                    <a:pt x="526" y="1046"/>
                    <a:pt x="580" y="730"/>
                  </a:cubicBezTo>
                  <a:cubicBezTo>
                    <a:pt x="616" y="522"/>
                    <a:pt x="652" y="325"/>
                    <a:pt x="685" y="197"/>
                  </a:cubicBezTo>
                  <a:cubicBezTo>
                    <a:pt x="697" y="148"/>
                    <a:pt x="730" y="22"/>
                    <a:pt x="771" y="22"/>
                  </a:cubicBezTo>
                  <a:cubicBezTo>
                    <a:pt x="800" y="22"/>
                    <a:pt x="824" y="40"/>
                    <a:pt x="829" y="45"/>
                  </a:cubicBezTo>
                  <a:cubicBezTo>
                    <a:pt x="795" y="47"/>
                    <a:pt x="780" y="67"/>
                    <a:pt x="780" y="92"/>
                  </a:cubicBezTo>
                  <a:cubicBezTo>
                    <a:pt x="780" y="125"/>
                    <a:pt x="804" y="141"/>
                    <a:pt x="827" y="141"/>
                  </a:cubicBezTo>
                  <a:cubicBezTo>
                    <a:pt x="851" y="141"/>
                    <a:pt x="876" y="125"/>
                    <a:pt x="876" y="92"/>
                  </a:cubicBezTo>
                  <a:cubicBezTo>
                    <a:pt x="876" y="38"/>
                    <a:pt x="822" y="0"/>
                    <a:pt x="768" y="0"/>
                  </a:cubicBezTo>
                  <a:cubicBezTo>
                    <a:pt x="692" y="0"/>
                    <a:pt x="638" y="108"/>
                    <a:pt x="582" y="309"/>
                  </a:cubicBezTo>
                  <a:cubicBezTo>
                    <a:pt x="580" y="318"/>
                    <a:pt x="446" y="813"/>
                    <a:pt x="338" y="1458"/>
                  </a:cubicBezTo>
                  <a:cubicBezTo>
                    <a:pt x="311" y="1608"/>
                    <a:pt x="282" y="1774"/>
                    <a:pt x="251" y="1910"/>
                  </a:cubicBezTo>
                  <a:cubicBezTo>
                    <a:pt x="233" y="1982"/>
                    <a:pt x="188" y="2168"/>
                    <a:pt x="108" y="2168"/>
                  </a:cubicBezTo>
                  <a:cubicBezTo>
                    <a:pt x="72" y="2168"/>
                    <a:pt x="49" y="2143"/>
                    <a:pt x="47" y="214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4" name="CustomShape 15"/>
            <p:cNvSpPr/>
            <p:nvPr/>
          </p:nvSpPr>
          <p:spPr>
            <a:xfrm>
              <a:off x="2532600" y="2482200"/>
              <a:ext cx="313560" cy="784800"/>
            </a:xfrm>
            <a:custGeom>
              <a:avLst/>
              <a:gdLst/>
              <a:ahLst/>
              <a:rect l="l" t="t" r="r" b="b"/>
              <a:pathLst>
                <a:path w="877" h="2189">
                  <a:moveTo>
                    <a:pt x="47" y="2143"/>
                  </a:moveTo>
                  <a:cubicBezTo>
                    <a:pt x="78" y="2143"/>
                    <a:pt x="96" y="2121"/>
                    <a:pt x="96" y="2096"/>
                  </a:cubicBezTo>
                  <a:cubicBezTo>
                    <a:pt x="96" y="2063"/>
                    <a:pt x="72" y="2047"/>
                    <a:pt x="49" y="2047"/>
                  </a:cubicBezTo>
                  <a:cubicBezTo>
                    <a:pt x="25" y="2047"/>
                    <a:pt x="0" y="2063"/>
                    <a:pt x="0" y="2096"/>
                  </a:cubicBezTo>
                  <a:cubicBezTo>
                    <a:pt x="0" y="2148"/>
                    <a:pt x="49" y="2188"/>
                    <a:pt x="110" y="2188"/>
                  </a:cubicBezTo>
                  <a:cubicBezTo>
                    <a:pt x="260" y="2188"/>
                    <a:pt x="316" y="1957"/>
                    <a:pt x="385" y="1673"/>
                  </a:cubicBezTo>
                  <a:cubicBezTo>
                    <a:pt x="461" y="1362"/>
                    <a:pt x="526" y="1046"/>
                    <a:pt x="580" y="730"/>
                  </a:cubicBezTo>
                  <a:cubicBezTo>
                    <a:pt x="616" y="522"/>
                    <a:pt x="652" y="325"/>
                    <a:pt x="685" y="197"/>
                  </a:cubicBezTo>
                  <a:cubicBezTo>
                    <a:pt x="697" y="148"/>
                    <a:pt x="730" y="22"/>
                    <a:pt x="771" y="22"/>
                  </a:cubicBezTo>
                  <a:cubicBezTo>
                    <a:pt x="800" y="22"/>
                    <a:pt x="824" y="40"/>
                    <a:pt x="829" y="45"/>
                  </a:cubicBezTo>
                  <a:cubicBezTo>
                    <a:pt x="795" y="47"/>
                    <a:pt x="780" y="67"/>
                    <a:pt x="780" y="92"/>
                  </a:cubicBezTo>
                  <a:cubicBezTo>
                    <a:pt x="780" y="125"/>
                    <a:pt x="804" y="141"/>
                    <a:pt x="827" y="141"/>
                  </a:cubicBezTo>
                  <a:cubicBezTo>
                    <a:pt x="851" y="141"/>
                    <a:pt x="876" y="125"/>
                    <a:pt x="876" y="92"/>
                  </a:cubicBezTo>
                  <a:cubicBezTo>
                    <a:pt x="876" y="38"/>
                    <a:pt x="822" y="0"/>
                    <a:pt x="768" y="0"/>
                  </a:cubicBezTo>
                  <a:cubicBezTo>
                    <a:pt x="692" y="0"/>
                    <a:pt x="638" y="108"/>
                    <a:pt x="582" y="309"/>
                  </a:cubicBezTo>
                  <a:cubicBezTo>
                    <a:pt x="580" y="318"/>
                    <a:pt x="446" y="813"/>
                    <a:pt x="338" y="1458"/>
                  </a:cubicBezTo>
                  <a:cubicBezTo>
                    <a:pt x="311" y="1608"/>
                    <a:pt x="282" y="1774"/>
                    <a:pt x="251" y="1910"/>
                  </a:cubicBezTo>
                  <a:cubicBezTo>
                    <a:pt x="233" y="1982"/>
                    <a:pt x="188" y="2168"/>
                    <a:pt x="108" y="2168"/>
                  </a:cubicBezTo>
                  <a:cubicBezTo>
                    <a:pt x="72" y="2168"/>
                    <a:pt x="49" y="2143"/>
                    <a:pt x="47" y="214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5" name="CustomShape 16"/>
            <p:cNvSpPr/>
            <p:nvPr/>
          </p:nvSpPr>
          <p:spPr>
            <a:xfrm>
              <a:off x="2719800" y="3118680"/>
              <a:ext cx="204120" cy="167400"/>
            </a:xfrm>
            <a:custGeom>
              <a:avLst/>
              <a:gdLst/>
              <a:ahLst/>
              <a:rect l="l" t="t" r="r" b="b"/>
              <a:pathLst>
                <a:path w="574" h="474">
                  <a:moveTo>
                    <a:pt x="152" y="473"/>
                  </a:moveTo>
                  <a:cubicBezTo>
                    <a:pt x="336" y="473"/>
                    <a:pt x="573" y="352"/>
                    <a:pt x="573" y="163"/>
                  </a:cubicBezTo>
                  <a:cubicBezTo>
                    <a:pt x="573" y="74"/>
                    <a:pt x="508" y="43"/>
                    <a:pt x="486" y="31"/>
                  </a:cubicBezTo>
                  <a:cubicBezTo>
                    <a:pt x="426" y="0"/>
                    <a:pt x="354" y="0"/>
                    <a:pt x="289" y="0"/>
                  </a:cubicBezTo>
                  <a:cubicBezTo>
                    <a:pt x="222" y="0"/>
                    <a:pt x="175" y="0"/>
                    <a:pt x="112" y="25"/>
                  </a:cubicBezTo>
                  <a:cubicBezTo>
                    <a:pt x="20" y="60"/>
                    <a:pt x="0" y="121"/>
                    <a:pt x="0" y="132"/>
                  </a:cubicBezTo>
                  <a:cubicBezTo>
                    <a:pt x="0" y="137"/>
                    <a:pt x="4" y="139"/>
                    <a:pt x="9" y="139"/>
                  </a:cubicBezTo>
                  <a:cubicBezTo>
                    <a:pt x="18" y="139"/>
                    <a:pt x="56" y="125"/>
                    <a:pt x="65" y="101"/>
                  </a:cubicBezTo>
                  <a:cubicBezTo>
                    <a:pt x="74" y="72"/>
                    <a:pt x="83" y="47"/>
                    <a:pt x="193" y="43"/>
                  </a:cubicBezTo>
                  <a:cubicBezTo>
                    <a:pt x="181" y="251"/>
                    <a:pt x="110" y="410"/>
                    <a:pt x="103" y="428"/>
                  </a:cubicBezTo>
                  <a:cubicBezTo>
                    <a:pt x="101" y="430"/>
                    <a:pt x="101" y="432"/>
                    <a:pt x="99" y="432"/>
                  </a:cubicBezTo>
                  <a:cubicBezTo>
                    <a:pt x="60" y="448"/>
                    <a:pt x="54" y="464"/>
                    <a:pt x="54" y="468"/>
                  </a:cubicBezTo>
                  <a:cubicBezTo>
                    <a:pt x="54" y="473"/>
                    <a:pt x="60" y="473"/>
                    <a:pt x="72" y="473"/>
                  </a:cubicBezTo>
                  <a:lnTo>
                    <a:pt x="152" y="473"/>
                  </a:lnTo>
                  <a:close/>
                  <a:moveTo>
                    <a:pt x="155" y="430"/>
                  </a:moveTo>
                  <a:cubicBezTo>
                    <a:pt x="177" y="376"/>
                    <a:pt x="242" y="224"/>
                    <a:pt x="255" y="43"/>
                  </a:cubicBezTo>
                  <a:cubicBezTo>
                    <a:pt x="316" y="43"/>
                    <a:pt x="508" y="43"/>
                    <a:pt x="508" y="195"/>
                  </a:cubicBezTo>
                  <a:cubicBezTo>
                    <a:pt x="508" y="349"/>
                    <a:pt x="356" y="430"/>
                    <a:pt x="197" y="430"/>
                  </a:cubicBezTo>
                  <a:lnTo>
                    <a:pt x="155" y="4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6" name="CustomShape 17"/>
            <p:cNvSpPr/>
            <p:nvPr/>
          </p:nvSpPr>
          <p:spPr>
            <a:xfrm>
              <a:off x="2946960" y="3118680"/>
              <a:ext cx="216720" cy="180360"/>
            </a:xfrm>
            <a:custGeom>
              <a:avLst/>
              <a:gdLst/>
              <a:ahLst/>
              <a:rect l="l" t="t" r="r" b="b"/>
              <a:pathLst>
                <a:path w="608" h="507">
                  <a:moveTo>
                    <a:pt x="242" y="240"/>
                  </a:moveTo>
                  <a:cubicBezTo>
                    <a:pt x="255" y="193"/>
                    <a:pt x="262" y="157"/>
                    <a:pt x="267" y="130"/>
                  </a:cubicBezTo>
                  <a:cubicBezTo>
                    <a:pt x="276" y="81"/>
                    <a:pt x="278" y="45"/>
                    <a:pt x="278" y="45"/>
                  </a:cubicBezTo>
                  <a:cubicBezTo>
                    <a:pt x="278" y="31"/>
                    <a:pt x="271" y="0"/>
                    <a:pt x="224" y="0"/>
                  </a:cubicBezTo>
                  <a:cubicBezTo>
                    <a:pt x="78" y="0"/>
                    <a:pt x="0" y="121"/>
                    <a:pt x="0" y="132"/>
                  </a:cubicBezTo>
                  <a:cubicBezTo>
                    <a:pt x="0" y="134"/>
                    <a:pt x="0" y="139"/>
                    <a:pt x="9" y="139"/>
                  </a:cubicBezTo>
                  <a:cubicBezTo>
                    <a:pt x="11" y="139"/>
                    <a:pt x="45" y="134"/>
                    <a:pt x="65" y="103"/>
                  </a:cubicBezTo>
                  <a:cubicBezTo>
                    <a:pt x="83" y="72"/>
                    <a:pt x="105" y="43"/>
                    <a:pt x="175" y="43"/>
                  </a:cubicBezTo>
                  <a:cubicBezTo>
                    <a:pt x="206" y="43"/>
                    <a:pt x="213" y="60"/>
                    <a:pt x="213" y="76"/>
                  </a:cubicBezTo>
                  <a:cubicBezTo>
                    <a:pt x="213" y="81"/>
                    <a:pt x="211" y="119"/>
                    <a:pt x="204" y="152"/>
                  </a:cubicBezTo>
                  <a:cubicBezTo>
                    <a:pt x="197" y="193"/>
                    <a:pt x="190" y="217"/>
                    <a:pt x="186" y="240"/>
                  </a:cubicBezTo>
                  <a:lnTo>
                    <a:pt x="157" y="240"/>
                  </a:lnTo>
                  <a:cubicBezTo>
                    <a:pt x="134" y="240"/>
                    <a:pt x="101" y="262"/>
                    <a:pt x="101" y="275"/>
                  </a:cubicBezTo>
                  <a:cubicBezTo>
                    <a:pt x="101" y="280"/>
                    <a:pt x="108" y="280"/>
                    <a:pt x="119" y="280"/>
                  </a:cubicBezTo>
                  <a:lnTo>
                    <a:pt x="172" y="280"/>
                  </a:lnTo>
                  <a:cubicBezTo>
                    <a:pt x="159" y="331"/>
                    <a:pt x="134" y="408"/>
                    <a:pt x="105" y="482"/>
                  </a:cubicBezTo>
                  <a:cubicBezTo>
                    <a:pt x="101" y="493"/>
                    <a:pt x="101" y="495"/>
                    <a:pt x="101" y="495"/>
                  </a:cubicBezTo>
                  <a:cubicBezTo>
                    <a:pt x="101" y="497"/>
                    <a:pt x="101" y="502"/>
                    <a:pt x="110" y="502"/>
                  </a:cubicBezTo>
                  <a:cubicBezTo>
                    <a:pt x="119" y="502"/>
                    <a:pt x="155" y="488"/>
                    <a:pt x="166" y="464"/>
                  </a:cubicBezTo>
                  <a:cubicBezTo>
                    <a:pt x="168" y="455"/>
                    <a:pt x="204" y="372"/>
                    <a:pt x="228" y="280"/>
                  </a:cubicBezTo>
                  <a:lnTo>
                    <a:pt x="405" y="280"/>
                  </a:lnTo>
                  <a:cubicBezTo>
                    <a:pt x="410" y="280"/>
                    <a:pt x="426" y="280"/>
                    <a:pt x="439" y="273"/>
                  </a:cubicBezTo>
                  <a:cubicBezTo>
                    <a:pt x="423" y="327"/>
                    <a:pt x="417" y="363"/>
                    <a:pt x="414" y="372"/>
                  </a:cubicBezTo>
                  <a:cubicBezTo>
                    <a:pt x="405" y="419"/>
                    <a:pt x="403" y="459"/>
                    <a:pt x="403" y="464"/>
                  </a:cubicBezTo>
                  <a:cubicBezTo>
                    <a:pt x="403" y="482"/>
                    <a:pt x="414" y="506"/>
                    <a:pt x="452" y="506"/>
                  </a:cubicBezTo>
                  <a:cubicBezTo>
                    <a:pt x="556" y="506"/>
                    <a:pt x="607" y="448"/>
                    <a:pt x="607" y="423"/>
                  </a:cubicBezTo>
                  <a:cubicBezTo>
                    <a:pt x="607" y="421"/>
                    <a:pt x="603" y="419"/>
                    <a:pt x="598" y="419"/>
                  </a:cubicBezTo>
                  <a:cubicBezTo>
                    <a:pt x="585" y="419"/>
                    <a:pt x="551" y="434"/>
                    <a:pt x="542" y="455"/>
                  </a:cubicBezTo>
                  <a:cubicBezTo>
                    <a:pt x="540" y="459"/>
                    <a:pt x="540" y="461"/>
                    <a:pt x="524" y="464"/>
                  </a:cubicBezTo>
                  <a:cubicBezTo>
                    <a:pt x="511" y="466"/>
                    <a:pt x="508" y="466"/>
                    <a:pt x="500" y="466"/>
                  </a:cubicBezTo>
                  <a:cubicBezTo>
                    <a:pt x="479" y="466"/>
                    <a:pt x="468" y="450"/>
                    <a:pt x="468" y="432"/>
                  </a:cubicBezTo>
                  <a:cubicBezTo>
                    <a:pt x="468" y="419"/>
                    <a:pt x="473" y="291"/>
                    <a:pt x="578" y="18"/>
                  </a:cubicBezTo>
                  <a:cubicBezTo>
                    <a:pt x="582" y="9"/>
                    <a:pt x="582" y="7"/>
                    <a:pt x="582" y="7"/>
                  </a:cubicBezTo>
                  <a:cubicBezTo>
                    <a:pt x="582" y="0"/>
                    <a:pt x="578" y="0"/>
                    <a:pt x="573" y="0"/>
                  </a:cubicBezTo>
                  <a:cubicBezTo>
                    <a:pt x="564" y="0"/>
                    <a:pt x="544" y="7"/>
                    <a:pt x="529" y="22"/>
                  </a:cubicBezTo>
                  <a:cubicBezTo>
                    <a:pt x="526" y="25"/>
                    <a:pt x="522" y="27"/>
                    <a:pt x="520" y="31"/>
                  </a:cubicBezTo>
                  <a:cubicBezTo>
                    <a:pt x="520" y="34"/>
                    <a:pt x="484" y="116"/>
                    <a:pt x="448" y="240"/>
                  </a:cubicBezTo>
                  <a:lnTo>
                    <a:pt x="242" y="24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7" name="CustomShape 18"/>
            <p:cNvSpPr/>
            <p:nvPr/>
          </p:nvSpPr>
          <p:spPr>
            <a:xfrm>
              <a:off x="3265920" y="2718720"/>
              <a:ext cx="361440" cy="253080"/>
            </a:xfrm>
            <a:custGeom>
              <a:avLst/>
              <a:gdLst/>
              <a:ahLst/>
              <a:rect l="l" t="t" r="r" b="b"/>
              <a:pathLst>
                <a:path w="1009" h="711">
                  <a:moveTo>
                    <a:pt x="388" y="121"/>
                  </a:moveTo>
                  <a:cubicBezTo>
                    <a:pt x="388" y="125"/>
                    <a:pt x="385" y="128"/>
                    <a:pt x="381" y="130"/>
                  </a:cubicBezTo>
                  <a:cubicBezTo>
                    <a:pt x="356" y="69"/>
                    <a:pt x="300" y="0"/>
                    <a:pt x="231" y="0"/>
                  </a:cubicBezTo>
                  <a:cubicBezTo>
                    <a:pt x="148" y="0"/>
                    <a:pt x="74" y="63"/>
                    <a:pt x="52" y="85"/>
                  </a:cubicBezTo>
                  <a:cubicBezTo>
                    <a:pt x="25" y="114"/>
                    <a:pt x="0" y="143"/>
                    <a:pt x="0" y="184"/>
                  </a:cubicBezTo>
                  <a:cubicBezTo>
                    <a:pt x="0" y="235"/>
                    <a:pt x="40" y="271"/>
                    <a:pt x="72" y="314"/>
                  </a:cubicBezTo>
                  <a:cubicBezTo>
                    <a:pt x="78" y="323"/>
                    <a:pt x="85" y="331"/>
                    <a:pt x="85" y="340"/>
                  </a:cubicBezTo>
                  <a:cubicBezTo>
                    <a:pt x="85" y="372"/>
                    <a:pt x="52" y="403"/>
                    <a:pt x="22" y="421"/>
                  </a:cubicBezTo>
                  <a:lnTo>
                    <a:pt x="36" y="432"/>
                  </a:lnTo>
                  <a:cubicBezTo>
                    <a:pt x="94" y="401"/>
                    <a:pt x="157" y="363"/>
                    <a:pt x="157" y="300"/>
                  </a:cubicBezTo>
                  <a:cubicBezTo>
                    <a:pt x="157" y="237"/>
                    <a:pt x="67" y="206"/>
                    <a:pt x="67" y="125"/>
                  </a:cubicBezTo>
                  <a:cubicBezTo>
                    <a:pt x="67" y="96"/>
                    <a:pt x="99" y="60"/>
                    <a:pt x="166" y="60"/>
                  </a:cubicBezTo>
                  <a:cubicBezTo>
                    <a:pt x="260" y="60"/>
                    <a:pt x="323" y="170"/>
                    <a:pt x="323" y="280"/>
                  </a:cubicBezTo>
                  <a:lnTo>
                    <a:pt x="323" y="320"/>
                  </a:lnTo>
                  <a:cubicBezTo>
                    <a:pt x="323" y="376"/>
                    <a:pt x="316" y="432"/>
                    <a:pt x="305" y="488"/>
                  </a:cubicBezTo>
                  <a:cubicBezTo>
                    <a:pt x="298" y="522"/>
                    <a:pt x="289" y="564"/>
                    <a:pt x="262" y="591"/>
                  </a:cubicBezTo>
                  <a:cubicBezTo>
                    <a:pt x="244" y="607"/>
                    <a:pt x="228" y="623"/>
                    <a:pt x="211" y="636"/>
                  </a:cubicBezTo>
                  <a:cubicBezTo>
                    <a:pt x="181" y="607"/>
                    <a:pt x="148" y="578"/>
                    <a:pt x="116" y="578"/>
                  </a:cubicBezTo>
                  <a:cubicBezTo>
                    <a:pt x="69" y="578"/>
                    <a:pt x="25" y="641"/>
                    <a:pt x="0" y="683"/>
                  </a:cubicBezTo>
                  <a:lnTo>
                    <a:pt x="11" y="699"/>
                  </a:lnTo>
                  <a:cubicBezTo>
                    <a:pt x="27" y="676"/>
                    <a:pt x="49" y="658"/>
                    <a:pt x="78" y="658"/>
                  </a:cubicBezTo>
                  <a:cubicBezTo>
                    <a:pt x="108" y="658"/>
                    <a:pt x="141" y="688"/>
                    <a:pt x="164" y="710"/>
                  </a:cubicBezTo>
                  <a:lnTo>
                    <a:pt x="332" y="562"/>
                  </a:lnTo>
                  <a:cubicBezTo>
                    <a:pt x="388" y="466"/>
                    <a:pt x="401" y="354"/>
                    <a:pt x="401" y="242"/>
                  </a:cubicBezTo>
                  <a:cubicBezTo>
                    <a:pt x="401" y="235"/>
                    <a:pt x="399" y="188"/>
                    <a:pt x="392" y="161"/>
                  </a:cubicBezTo>
                  <a:cubicBezTo>
                    <a:pt x="410" y="125"/>
                    <a:pt x="437" y="90"/>
                    <a:pt x="484" y="90"/>
                  </a:cubicBezTo>
                  <a:cubicBezTo>
                    <a:pt x="582" y="90"/>
                    <a:pt x="582" y="224"/>
                    <a:pt x="582" y="320"/>
                  </a:cubicBezTo>
                  <a:cubicBezTo>
                    <a:pt x="582" y="428"/>
                    <a:pt x="585" y="562"/>
                    <a:pt x="529" y="618"/>
                  </a:cubicBezTo>
                  <a:cubicBezTo>
                    <a:pt x="495" y="594"/>
                    <a:pt x="470" y="580"/>
                    <a:pt x="452" y="580"/>
                  </a:cubicBezTo>
                  <a:cubicBezTo>
                    <a:pt x="426" y="580"/>
                    <a:pt x="383" y="634"/>
                    <a:pt x="349" y="683"/>
                  </a:cubicBezTo>
                  <a:lnTo>
                    <a:pt x="363" y="697"/>
                  </a:lnTo>
                  <a:cubicBezTo>
                    <a:pt x="381" y="676"/>
                    <a:pt x="392" y="663"/>
                    <a:pt x="421" y="663"/>
                  </a:cubicBezTo>
                  <a:cubicBezTo>
                    <a:pt x="439" y="663"/>
                    <a:pt x="470" y="688"/>
                    <a:pt x="488" y="705"/>
                  </a:cubicBezTo>
                  <a:lnTo>
                    <a:pt x="609" y="558"/>
                  </a:lnTo>
                  <a:cubicBezTo>
                    <a:pt x="650" y="461"/>
                    <a:pt x="672" y="358"/>
                    <a:pt x="672" y="253"/>
                  </a:cubicBezTo>
                  <a:cubicBezTo>
                    <a:pt x="672" y="222"/>
                    <a:pt x="665" y="175"/>
                    <a:pt x="659" y="143"/>
                  </a:cubicBezTo>
                  <a:cubicBezTo>
                    <a:pt x="685" y="101"/>
                    <a:pt x="726" y="63"/>
                    <a:pt x="782" y="63"/>
                  </a:cubicBezTo>
                  <a:cubicBezTo>
                    <a:pt x="815" y="63"/>
                    <a:pt x="824" y="85"/>
                    <a:pt x="840" y="132"/>
                  </a:cubicBezTo>
                  <a:cubicBezTo>
                    <a:pt x="856" y="179"/>
                    <a:pt x="865" y="197"/>
                    <a:pt x="883" y="199"/>
                  </a:cubicBezTo>
                  <a:cubicBezTo>
                    <a:pt x="851" y="226"/>
                    <a:pt x="827" y="255"/>
                    <a:pt x="804" y="289"/>
                  </a:cubicBezTo>
                  <a:cubicBezTo>
                    <a:pt x="795" y="331"/>
                    <a:pt x="788" y="374"/>
                    <a:pt x="788" y="417"/>
                  </a:cubicBezTo>
                  <a:lnTo>
                    <a:pt x="788" y="585"/>
                  </a:lnTo>
                  <a:lnTo>
                    <a:pt x="844" y="710"/>
                  </a:lnTo>
                  <a:lnTo>
                    <a:pt x="988" y="602"/>
                  </a:lnTo>
                  <a:lnTo>
                    <a:pt x="988" y="582"/>
                  </a:lnTo>
                  <a:cubicBezTo>
                    <a:pt x="965" y="594"/>
                    <a:pt x="936" y="605"/>
                    <a:pt x="930" y="605"/>
                  </a:cubicBezTo>
                  <a:cubicBezTo>
                    <a:pt x="905" y="605"/>
                    <a:pt x="885" y="569"/>
                    <a:pt x="876" y="546"/>
                  </a:cubicBezTo>
                  <a:cubicBezTo>
                    <a:pt x="867" y="515"/>
                    <a:pt x="867" y="457"/>
                    <a:pt x="867" y="410"/>
                  </a:cubicBezTo>
                  <a:cubicBezTo>
                    <a:pt x="867" y="345"/>
                    <a:pt x="869" y="273"/>
                    <a:pt x="898" y="215"/>
                  </a:cubicBezTo>
                  <a:cubicBezTo>
                    <a:pt x="930" y="184"/>
                    <a:pt x="968" y="157"/>
                    <a:pt x="1008" y="137"/>
                  </a:cubicBezTo>
                  <a:lnTo>
                    <a:pt x="1008" y="121"/>
                  </a:lnTo>
                  <a:cubicBezTo>
                    <a:pt x="995" y="125"/>
                    <a:pt x="979" y="130"/>
                    <a:pt x="963" y="130"/>
                  </a:cubicBezTo>
                  <a:cubicBezTo>
                    <a:pt x="892" y="130"/>
                    <a:pt x="925" y="0"/>
                    <a:pt x="840" y="0"/>
                  </a:cubicBezTo>
                  <a:cubicBezTo>
                    <a:pt x="768" y="0"/>
                    <a:pt x="692" y="63"/>
                    <a:pt x="650" y="114"/>
                  </a:cubicBezTo>
                  <a:cubicBezTo>
                    <a:pt x="634" y="67"/>
                    <a:pt x="607" y="31"/>
                    <a:pt x="551" y="31"/>
                  </a:cubicBezTo>
                  <a:cubicBezTo>
                    <a:pt x="488" y="31"/>
                    <a:pt x="428" y="72"/>
                    <a:pt x="388" y="1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8" name="CustomShape 19"/>
            <p:cNvSpPr/>
            <p:nvPr/>
          </p:nvSpPr>
          <p:spPr>
            <a:xfrm>
              <a:off x="3670920" y="2698200"/>
              <a:ext cx="46800" cy="353160"/>
            </a:xfrm>
            <a:custGeom>
              <a:avLst/>
              <a:gdLst/>
              <a:ahLst/>
              <a:rect l="l" t="t" r="r" b="b"/>
              <a:pathLst>
                <a:path w="138" h="986">
                  <a:moveTo>
                    <a:pt x="137" y="985"/>
                  </a:moveTo>
                  <a:lnTo>
                    <a:pt x="137" y="947"/>
                  </a:lnTo>
                  <a:lnTo>
                    <a:pt x="40" y="947"/>
                  </a:lnTo>
                  <a:lnTo>
                    <a:pt x="40" y="40"/>
                  </a:lnTo>
                  <a:lnTo>
                    <a:pt x="137" y="40"/>
                  </a:lnTo>
                  <a:lnTo>
                    <a:pt x="137" y="0"/>
                  </a:lnTo>
                  <a:lnTo>
                    <a:pt x="0" y="0"/>
                  </a:lnTo>
                  <a:lnTo>
                    <a:pt x="0" y="985"/>
                  </a:lnTo>
                  <a:lnTo>
                    <a:pt x="137" y="98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9" name="CustomShape 20"/>
            <p:cNvSpPr/>
            <p:nvPr/>
          </p:nvSpPr>
          <p:spPr>
            <a:xfrm>
              <a:off x="3742560" y="2723400"/>
              <a:ext cx="353520" cy="240480"/>
            </a:xfrm>
            <a:custGeom>
              <a:avLst/>
              <a:gdLst/>
              <a:ahLst/>
              <a:rect l="l" t="t" r="r" b="b"/>
              <a:pathLst>
                <a:path w="989" h="675">
                  <a:moveTo>
                    <a:pt x="871" y="76"/>
                  </a:moveTo>
                  <a:cubicBezTo>
                    <a:pt x="880" y="40"/>
                    <a:pt x="883" y="31"/>
                    <a:pt x="956" y="31"/>
                  </a:cubicBezTo>
                  <a:cubicBezTo>
                    <a:pt x="979" y="31"/>
                    <a:pt x="988" y="31"/>
                    <a:pt x="988" y="11"/>
                  </a:cubicBezTo>
                  <a:cubicBezTo>
                    <a:pt x="988" y="0"/>
                    <a:pt x="979" y="0"/>
                    <a:pt x="961" y="0"/>
                  </a:cubicBezTo>
                  <a:lnTo>
                    <a:pt x="831" y="0"/>
                  </a:lnTo>
                  <a:cubicBezTo>
                    <a:pt x="806" y="0"/>
                    <a:pt x="804" y="0"/>
                    <a:pt x="793" y="18"/>
                  </a:cubicBezTo>
                  <a:lnTo>
                    <a:pt x="432" y="582"/>
                  </a:lnTo>
                  <a:lnTo>
                    <a:pt x="356" y="22"/>
                  </a:lnTo>
                  <a:cubicBezTo>
                    <a:pt x="354" y="0"/>
                    <a:pt x="352" y="0"/>
                    <a:pt x="325" y="0"/>
                  </a:cubicBezTo>
                  <a:lnTo>
                    <a:pt x="190" y="0"/>
                  </a:lnTo>
                  <a:cubicBezTo>
                    <a:pt x="172" y="0"/>
                    <a:pt x="161" y="0"/>
                    <a:pt x="161" y="18"/>
                  </a:cubicBezTo>
                  <a:cubicBezTo>
                    <a:pt x="161" y="31"/>
                    <a:pt x="170" y="31"/>
                    <a:pt x="190" y="31"/>
                  </a:cubicBezTo>
                  <a:cubicBezTo>
                    <a:pt x="202" y="31"/>
                    <a:pt x="220" y="31"/>
                    <a:pt x="231" y="34"/>
                  </a:cubicBezTo>
                  <a:cubicBezTo>
                    <a:pt x="249" y="34"/>
                    <a:pt x="253" y="38"/>
                    <a:pt x="253" y="49"/>
                  </a:cubicBezTo>
                  <a:cubicBezTo>
                    <a:pt x="253" y="52"/>
                    <a:pt x="253" y="56"/>
                    <a:pt x="249" y="67"/>
                  </a:cubicBezTo>
                  <a:lnTo>
                    <a:pt x="123" y="569"/>
                  </a:lnTo>
                  <a:cubicBezTo>
                    <a:pt x="114" y="609"/>
                    <a:pt x="99" y="641"/>
                    <a:pt x="18" y="643"/>
                  </a:cubicBezTo>
                  <a:cubicBezTo>
                    <a:pt x="13" y="643"/>
                    <a:pt x="0" y="645"/>
                    <a:pt x="0" y="663"/>
                  </a:cubicBezTo>
                  <a:cubicBezTo>
                    <a:pt x="0" y="672"/>
                    <a:pt x="7" y="674"/>
                    <a:pt x="13" y="674"/>
                  </a:cubicBezTo>
                  <a:cubicBezTo>
                    <a:pt x="45" y="674"/>
                    <a:pt x="81" y="672"/>
                    <a:pt x="112" y="672"/>
                  </a:cubicBezTo>
                  <a:cubicBezTo>
                    <a:pt x="146" y="672"/>
                    <a:pt x="181" y="674"/>
                    <a:pt x="215" y="674"/>
                  </a:cubicBezTo>
                  <a:cubicBezTo>
                    <a:pt x="220" y="674"/>
                    <a:pt x="231" y="674"/>
                    <a:pt x="231" y="654"/>
                  </a:cubicBezTo>
                  <a:cubicBezTo>
                    <a:pt x="231" y="643"/>
                    <a:pt x="222" y="643"/>
                    <a:pt x="215" y="643"/>
                  </a:cubicBezTo>
                  <a:cubicBezTo>
                    <a:pt x="157" y="643"/>
                    <a:pt x="148" y="623"/>
                    <a:pt x="148" y="600"/>
                  </a:cubicBezTo>
                  <a:cubicBezTo>
                    <a:pt x="148" y="594"/>
                    <a:pt x="148" y="589"/>
                    <a:pt x="150" y="578"/>
                  </a:cubicBezTo>
                  <a:lnTo>
                    <a:pt x="284" y="40"/>
                  </a:lnTo>
                  <a:lnTo>
                    <a:pt x="287" y="40"/>
                  </a:lnTo>
                  <a:lnTo>
                    <a:pt x="372" y="652"/>
                  </a:lnTo>
                  <a:cubicBezTo>
                    <a:pt x="372" y="663"/>
                    <a:pt x="374" y="674"/>
                    <a:pt x="385" y="674"/>
                  </a:cubicBezTo>
                  <a:cubicBezTo>
                    <a:pt x="396" y="674"/>
                    <a:pt x="403" y="663"/>
                    <a:pt x="408" y="656"/>
                  </a:cubicBezTo>
                  <a:lnTo>
                    <a:pt x="806" y="31"/>
                  </a:lnTo>
                  <a:lnTo>
                    <a:pt x="665" y="598"/>
                  </a:lnTo>
                  <a:cubicBezTo>
                    <a:pt x="656" y="636"/>
                    <a:pt x="654" y="643"/>
                    <a:pt x="576" y="643"/>
                  </a:cubicBezTo>
                  <a:cubicBezTo>
                    <a:pt x="560" y="643"/>
                    <a:pt x="549" y="643"/>
                    <a:pt x="549" y="663"/>
                  </a:cubicBezTo>
                  <a:cubicBezTo>
                    <a:pt x="549" y="674"/>
                    <a:pt x="560" y="674"/>
                    <a:pt x="562" y="674"/>
                  </a:cubicBezTo>
                  <a:cubicBezTo>
                    <a:pt x="591" y="674"/>
                    <a:pt x="659" y="672"/>
                    <a:pt x="685" y="672"/>
                  </a:cubicBezTo>
                  <a:cubicBezTo>
                    <a:pt x="726" y="672"/>
                    <a:pt x="768" y="674"/>
                    <a:pt x="809" y="674"/>
                  </a:cubicBezTo>
                  <a:cubicBezTo>
                    <a:pt x="815" y="674"/>
                    <a:pt x="827" y="674"/>
                    <a:pt x="827" y="654"/>
                  </a:cubicBezTo>
                  <a:cubicBezTo>
                    <a:pt x="827" y="643"/>
                    <a:pt x="818" y="643"/>
                    <a:pt x="800" y="643"/>
                  </a:cubicBezTo>
                  <a:cubicBezTo>
                    <a:pt x="764" y="643"/>
                    <a:pt x="735" y="643"/>
                    <a:pt x="735" y="625"/>
                  </a:cubicBezTo>
                  <a:cubicBezTo>
                    <a:pt x="735" y="623"/>
                    <a:pt x="735" y="620"/>
                    <a:pt x="741" y="602"/>
                  </a:cubicBezTo>
                  <a:lnTo>
                    <a:pt x="871" y="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0" name="CustomShape 21"/>
            <p:cNvSpPr/>
            <p:nvPr/>
          </p:nvSpPr>
          <p:spPr>
            <a:xfrm>
              <a:off x="4120200" y="2807640"/>
              <a:ext cx="154800" cy="159480"/>
            </a:xfrm>
            <a:custGeom>
              <a:avLst/>
              <a:gdLst/>
              <a:ahLst/>
              <a:rect l="l" t="t" r="r" b="b"/>
              <a:pathLst>
                <a:path w="436" h="449">
                  <a:moveTo>
                    <a:pt x="435" y="69"/>
                  </a:moveTo>
                  <a:cubicBezTo>
                    <a:pt x="435" y="16"/>
                    <a:pt x="408" y="0"/>
                    <a:pt x="390" y="0"/>
                  </a:cubicBezTo>
                  <a:cubicBezTo>
                    <a:pt x="365" y="0"/>
                    <a:pt x="343" y="25"/>
                    <a:pt x="343" y="47"/>
                  </a:cubicBezTo>
                  <a:cubicBezTo>
                    <a:pt x="343" y="60"/>
                    <a:pt x="347" y="67"/>
                    <a:pt x="358" y="76"/>
                  </a:cubicBezTo>
                  <a:cubicBezTo>
                    <a:pt x="379" y="96"/>
                    <a:pt x="392" y="123"/>
                    <a:pt x="392" y="159"/>
                  </a:cubicBezTo>
                  <a:cubicBezTo>
                    <a:pt x="392" y="199"/>
                    <a:pt x="332" y="426"/>
                    <a:pt x="215" y="426"/>
                  </a:cubicBezTo>
                  <a:cubicBezTo>
                    <a:pt x="166" y="426"/>
                    <a:pt x="143" y="392"/>
                    <a:pt x="143" y="340"/>
                  </a:cubicBezTo>
                  <a:cubicBezTo>
                    <a:pt x="143" y="284"/>
                    <a:pt x="168" y="213"/>
                    <a:pt x="199" y="130"/>
                  </a:cubicBezTo>
                  <a:cubicBezTo>
                    <a:pt x="206" y="114"/>
                    <a:pt x="213" y="101"/>
                    <a:pt x="213" y="81"/>
                  </a:cubicBezTo>
                  <a:cubicBezTo>
                    <a:pt x="213" y="36"/>
                    <a:pt x="179" y="0"/>
                    <a:pt x="130" y="0"/>
                  </a:cubicBezTo>
                  <a:cubicBezTo>
                    <a:pt x="38" y="0"/>
                    <a:pt x="0" y="143"/>
                    <a:pt x="0" y="152"/>
                  </a:cubicBezTo>
                  <a:cubicBezTo>
                    <a:pt x="0" y="161"/>
                    <a:pt x="9" y="161"/>
                    <a:pt x="11" y="161"/>
                  </a:cubicBezTo>
                  <a:cubicBezTo>
                    <a:pt x="22" y="161"/>
                    <a:pt x="22" y="161"/>
                    <a:pt x="27" y="143"/>
                  </a:cubicBezTo>
                  <a:cubicBezTo>
                    <a:pt x="56" y="45"/>
                    <a:pt x="99" y="22"/>
                    <a:pt x="128" y="22"/>
                  </a:cubicBezTo>
                  <a:cubicBezTo>
                    <a:pt x="137" y="22"/>
                    <a:pt x="152" y="22"/>
                    <a:pt x="152" y="54"/>
                  </a:cubicBezTo>
                  <a:cubicBezTo>
                    <a:pt x="152" y="78"/>
                    <a:pt x="143" y="105"/>
                    <a:pt x="137" y="123"/>
                  </a:cubicBezTo>
                  <a:cubicBezTo>
                    <a:pt x="92" y="237"/>
                    <a:pt x="78" y="282"/>
                    <a:pt x="78" y="325"/>
                  </a:cubicBezTo>
                  <a:cubicBezTo>
                    <a:pt x="78" y="432"/>
                    <a:pt x="166" y="448"/>
                    <a:pt x="213" y="448"/>
                  </a:cubicBezTo>
                  <a:cubicBezTo>
                    <a:pt x="379" y="448"/>
                    <a:pt x="435" y="121"/>
                    <a:pt x="435" y="6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1" name="CustomShape 22"/>
            <p:cNvSpPr/>
            <p:nvPr/>
          </p:nvSpPr>
          <p:spPr>
            <a:xfrm>
              <a:off x="4325040" y="2926800"/>
              <a:ext cx="40680" cy="104040"/>
            </a:xfrm>
            <a:custGeom>
              <a:avLst/>
              <a:gdLst/>
              <a:ahLst/>
              <a:rect l="l" t="t" r="r" b="b"/>
              <a:pathLst>
                <a:path w="117" h="297">
                  <a:moveTo>
                    <a:pt x="116" y="103"/>
                  </a:moveTo>
                  <a:cubicBezTo>
                    <a:pt x="116" y="38"/>
                    <a:pt x="92" y="0"/>
                    <a:pt x="54" y="0"/>
                  </a:cubicBezTo>
                  <a:cubicBezTo>
                    <a:pt x="20" y="0"/>
                    <a:pt x="0" y="25"/>
                    <a:pt x="0" y="52"/>
                  </a:cubicBezTo>
                  <a:cubicBezTo>
                    <a:pt x="0" y="78"/>
                    <a:pt x="20" y="105"/>
                    <a:pt x="54" y="105"/>
                  </a:cubicBezTo>
                  <a:cubicBezTo>
                    <a:pt x="65" y="105"/>
                    <a:pt x="78" y="101"/>
                    <a:pt x="87" y="92"/>
                  </a:cubicBezTo>
                  <a:cubicBezTo>
                    <a:pt x="92" y="90"/>
                    <a:pt x="92" y="90"/>
                    <a:pt x="94" y="90"/>
                  </a:cubicBezTo>
                  <a:cubicBezTo>
                    <a:pt x="94" y="90"/>
                    <a:pt x="96" y="90"/>
                    <a:pt x="96" y="103"/>
                  </a:cubicBezTo>
                  <a:cubicBezTo>
                    <a:pt x="96" y="177"/>
                    <a:pt x="60" y="237"/>
                    <a:pt x="27" y="269"/>
                  </a:cubicBezTo>
                  <a:cubicBezTo>
                    <a:pt x="16" y="280"/>
                    <a:pt x="16" y="282"/>
                    <a:pt x="16" y="284"/>
                  </a:cubicBezTo>
                  <a:cubicBezTo>
                    <a:pt x="16" y="293"/>
                    <a:pt x="20" y="296"/>
                    <a:pt x="27" y="296"/>
                  </a:cubicBezTo>
                  <a:cubicBezTo>
                    <a:pt x="38" y="296"/>
                    <a:pt x="116" y="219"/>
                    <a:pt x="116" y="10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2" name="CustomShape 23"/>
            <p:cNvSpPr/>
            <p:nvPr/>
          </p:nvSpPr>
          <p:spPr>
            <a:xfrm>
              <a:off x="4469760" y="2718720"/>
              <a:ext cx="183600" cy="316800"/>
            </a:xfrm>
            <a:custGeom>
              <a:avLst/>
              <a:gdLst/>
              <a:ahLst/>
              <a:rect l="l" t="t" r="r" b="b"/>
              <a:pathLst>
                <a:path w="518" h="888">
                  <a:moveTo>
                    <a:pt x="383" y="25"/>
                  </a:moveTo>
                  <a:cubicBezTo>
                    <a:pt x="383" y="22"/>
                    <a:pt x="388" y="11"/>
                    <a:pt x="388" y="9"/>
                  </a:cubicBezTo>
                  <a:cubicBezTo>
                    <a:pt x="388" y="9"/>
                    <a:pt x="388" y="0"/>
                    <a:pt x="374" y="0"/>
                  </a:cubicBezTo>
                  <a:cubicBezTo>
                    <a:pt x="365" y="0"/>
                    <a:pt x="363" y="2"/>
                    <a:pt x="361" y="20"/>
                  </a:cubicBezTo>
                  <a:lnTo>
                    <a:pt x="302" y="249"/>
                  </a:lnTo>
                  <a:cubicBezTo>
                    <a:pt x="146" y="253"/>
                    <a:pt x="0" y="383"/>
                    <a:pt x="0" y="517"/>
                  </a:cubicBezTo>
                  <a:cubicBezTo>
                    <a:pt x="0" y="611"/>
                    <a:pt x="69" y="690"/>
                    <a:pt x="190" y="697"/>
                  </a:cubicBezTo>
                  <a:cubicBezTo>
                    <a:pt x="181" y="728"/>
                    <a:pt x="175" y="759"/>
                    <a:pt x="168" y="788"/>
                  </a:cubicBezTo>
                  <a:cubicBezTo>
                    <a:pt x="155" y="835"/>
                    <a:pt x="146" y="873"/>
                    <a:pt x="146" y="876"/>
                  </a:cubicBezTo>
                  <a:cubicBezTo>
                    <a:pt x="146" y="887"/>
                    <a:pt x="152" y="887"/>
                    <a:pt x="157" y="887"/>
                  </a:cubicBezTo>
                  <a:cubicBezTo>
                    <a:pt x="161" y="887"/>
                    <a:pt x="164" y="887"/>
                    <a:pt x="168" y="882"/>
                  </a:cubicBezTo>
                  <a:cubicBezTo>
                    <a:pt x="168" y="880"/>
                    <a:pt x="175" y="858"/>
                    <a:pt x="177" y="844"/>
                  </a:cubicBezTo>
                  <a:lnTo>
                    <a:pt x="215" y="697"/>
                  </a:lnTo>
                  <a:cubicBezTo>
                    <a:pt x="374" y="692"/>
                    <a:pt x="517" y="558"/>
                    <a:pt x="517" y="426"/>
                  </a:cubicBezTo>
                  <a:cubicBezTo>
                    <a:pt x="517" y="347"/>
                    <a:pt x="466" y="258"/>
                    <a:pt x="329" y="249"/>
                  </a:cubicBezTo>
                  <a:lnTo>
                    <a:pt x="383" y="25"/>
                  </a:lnTo>
                  <a:close/>
                  <a:moveTo>
                    <a:pt x="195" y="674"/>
                  </a:moveTo>
                  <a:cubicBezTo>
                    <a:pt x="134" y="672"/>
                    <a:pt x="65" y="638"/>
                    <a:pt x="65" y="538"/>
                  </a:cubicBezTo>
                  <a:cubicBezTo>
                    <a:pt x="65" y="421"/>
                    <a:pt x="150" y="282"/>
                    <a:pt x="296" y="269"/>
                  </a:cubicBezTo>
                  <a:lnTo>
                    <a:pt x="195" y="674"/>
                  </a:lnTo>
                  <a:close/>
                  <a:moveTo>
                    <a:pt x="323" y="269"/>
                  </a:moveTo>
                  <a:cubicBezTo>
                    <a:pt x="396" y="273"/>
                    <a:pt x="455" y="318"/>
                    <a:pt x="455" y="405"/>
                  </a:cubicBezTo>
                  <a:cubicBezTo>
                    <a:pt x="455" y="522"/>
                    <a:pt x="370" y="663"/>
                    <a:pt x="220" y="674"/>
                  </a:cubicBezTo>
                  <a:lnTo>
                    <a:pt x="323" y="2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3" name="CustomShape 24"/>
            <p:cNvSpPr/>
            <p:nvPr/>
          </p:nvSpPr>
          <p:spPr>
            <a:xfrm>
              <a:off x="4693320" y="2926800"/>
              <a:ext cx="40680" cy="104040"/>
            </a:xfrm>
            <a:custGeom>
              <a:avLst/>
              <a:gdLst/>
              <a:ahLst/>
              <a:rect l="l" t="t" r="r" b="b"/>
              <a:pathLst>
                <a:path w="117" h="297">
                  <a:moveTo>
                    <a:pt x="116" y="103"/>
                  </a:moveTo>
                  <a:cubicBezTo>
                    <a:pt x="116" y="38"/>
                    <a:pt x="92" y="0"/>
                    <a:pt x="54" y="0"/>
                  </a:cubicBezTo>
                  <a:cubicBezTo>
                    <a:pt x="20" y="0"/>
                    <a:pt x="0" y="25"/>
                    <a:pt x="0" y="52"/>
                  </a:cubicBezTo>
                  <a:cubicBezTo>
                    <a:pt x="0" y="78"/>
                    <a:pt x="20" y="105"/>
                    <a:pt x="54" y="105"/>
                  </a:cubicBezTo>
                  <a:cubicBezTo>
                    <a:pt x="65" y="105"/>
                    <a:pt x="78" y="101"/>
                    <a:pt x="87" y="92"/>
                  </a:cubicBezTo>
                  <a:cubicBezTo>
                    <a:pt x="92" y="90"/>
                    <a:pt x="92" y="90"/>
                    <a:pt x="94" y="90"/>
                  </a:cubicBezTo>
                  <a:cubicBezTo>
                    <a:pt x="94" y="90"/>
                    <a:pt x="96" y="90"/>
                    <a:pt x="96" y="103"/>
                  </a:cubicBezTo>
                  <a:cubicBezTo>
                    <a:pt x="96" y="177"/>
                    <a:pt x="60" y="237"/>
                    <a:pt x="27" y="269"/>
                  </a:cubicBezTo>
                  <a:cubicBezTo>
                    <a:pt x="16" y="280"/>
                    <a:pt x="16" y="282"/>
                    <a:pt x="16" y="284"/>
                  </a:cubicBezTo>
                  <a:cubicBezTo>
                    <a:pt x="16" y="293"/>
                    <a:pt x="20" y="296"/>
                    <a:pt x="27" y="296"/>
                  </a:cubicBezTo>
                  <a:cubicBezTo>
                    <a:pt x="38" y="296"/>
                    <a:pt x="116" y="219"/>
                    <a:pt x="116" y="10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4" name="CustomShape 25"/>
            <p:cNvSpPr/>
            <p:nvPr/>
          </p:nvSpPr>
          <p:spPr>
            <a:xfrm>
              <a:off x="4828320" y="2718720"/>
              <a:ext cx="148680" cy="318240"/>
            </a:xfrm>
            <a:custGeom>
              <a:avLst/>
              <a:gdLst/>
              <a:ahLst/>
              <a:rect l="l" t="t" r="r" b="b"/>
              <a:pathLst>
                <a:path w="420" h="890">
                  <a:moveTo>
                    <a:pt x="130" y="385"/>
                  </a:moveTo>
                  <a:cubicBezTo>
                    <a:pt x="22" y="457"/>
                    <a:pt x="0" y="549"/>
                    <a:pt x="0" y="585"/>
                  </a:cubicBezTo>
                  <a:cubicBezTo>
                    <a:pt x="0" y="632"/>
                    <a:pt x="27" y="661"/>
                    <a:pt x="29" y="663"/>
                  </a:cubicBezTo>
                  <a:cubicBezTo>
                    <a:pt x="60" y="697"/>
                    <a:pt x="69" y="699"/>
                    <a:pt x="143" y="728"/>
                  </a:cubicBezTo>
                  <a:lnTo>
                    <a:pt x="262" y="773"/>
                  </a:lnTo>
                  <a:cubicBezTo>
                    <a:pt x="278" y="779"/>
                    <a:pt x="298" y="786"/>
                    <a:pt x="298" y="815"/>
                  </a:cubicBezTo>
                  <a:cubicBezTo>
                    <a:pt x="298" y="838"/>
                    <a:pt x="280" y="869"/>
                    <a:pt x="249" y="869"/>
                  </a:cubicBezTo>
                  <a:cubicBezTo>
                    <a:pt x="206" y="869"/>
                    <a:pt x="172" y="844"/>
                    <a:pt x="161" y="835"/>
                  </a:cubicBezTo>
                  <a:cubicBezTo>
                    <a:pt x="157" y="833"/>
                    <a:pt x="155" y="831"/>
                    <a:pt x="152" y="831"/>
                  </a:cubicBezTo>
                  <a:cubicBezTo>
                    <a:pt x="143" y="831"/>
                    <a:pt x="141" y="838"/>
                    <a:pt x="141" y="842"/>
                  </a:cubicBezTo>
                  <a:cubicBezTo>
                    <a:pt x="141" y="853"/>
                    <a:pt x="195" y="889"/>
                    <a:pt x="249" y="889"/>
                  </a:cubicBezTo>
                  <a:cubicBezTo>
                    <a:pt x="311" y="889"/>
                    <a:pt x="352" y="833"/>
                    <a:pt x="352" y="784"/>
                  </a:cubicBezTo>
                  <a:cubicBezTo>
                    <a:pt x="352" y="737"/>
                    <a:pt x="316" y="719"/>
                    <a:pt x="305" y="714"/>
                  </a:cubicBezTo>
                  <a:cubicBezTo>
                    <a:pt x="291" y="710"/>
                    <a:pt x="258" y="697"/>
                    <a:pt x="244" y="692"/>
                  </a:cubicBezTo>
                  <a:cubicBezTo>
                    <a:pt x="224" y="683"/>
                    <a:pt x="204" y="676"/>
                    <a:pt x="184" y="670"/>
                  </a:cubicBezTo>
                  <a:lnTo>
                    <a:pt x="125" y="645"/>
                  </a:lnTo>
                  <a:cubicBezTo>
                    <a:pt x="81" y="627"/>
                    <a:pt x="52" y="598"/>
                    <a:pt x="52" y="558"/>
                  </a:cubicBezTo>
                  <a:cubicBezTo>
                    <a:pt x="52" y="517"/>
                    <a:pt x="90" y="430"/>
                    <a:pt x="172" y="390"/>
                  </a:cubicBezTo>
                  <a:cubicBezTo>
                    <a:pt x="208" y="403"/>
                    <a:pt x="237" y="403"/>
                    <a:pt x="260" y="403"/>
                  </a:cubicBezTo>
                  <a:cubicBezTo>
                    <a:pt x="289" y="403"/>
                    <a:pt x="352" y="403"/>
                    <a:pt x="352" y="372"/>
                  </a:cubicBezTo>
                  <a:cubicBezTo>
                    <a:pt x="352" y="347"/>
                    <a:pt x="309" y="345"/>
                    <a:pt x="271" y="345"/>
                  </a:cubicBezTo>
                  <a:cubicBezTo>
                    <a:pt x="253" y="345"/>
                    <a:pt x="224" y="345"/>
                    <a:pt x="186" y="356"/>
                  </a:cubicBezTo>
                  <a:cubicBezTo>
                    <a:pt x="161" y="331"/>
                    <a:pt x="157" y="298"/>
                    <a:pt x="157" y="280"/>
                  </a:cubicBezTo>
                  <a:cubicBezTo>
                    <a:pt x="157" y="224"/>
                    <a:pt x="193" y="150"/>
                    <a:pt x="267" y="112"/>
                  </a:cubicBezTo>
                  <a:cubicBezTo>
                    <a:pt x="284" y="134"/>
                    <a:pt x="307" y="134"/>
                    <a:pt x="332" y="134"/>
                  </a:cubicBezTo>
                  <a:cubicBezTo>
                    <a:pt x="356" y="134"/>
                    <a:pt x="419" y="134"/>
                    <a:pt x="419" y="103"/>
                  </a:cubicBezTo>
                  <a:cubicBezTo>
                    <a:pt x="419" y="78"/>
                    <a:pt x="374" y="76"/>
                    <a:pt x="336" y="76"/>
                  </a:cubicBezTo>
                  <a:cubicBezTo>
                    <a:pt x="323" y="76"/>
                    <a:pt x="300" y="76"/>
                    <a:pt x="273" y="83"/>
                  </a:cubicBezTo>
                  <a:cubicBezTo>
                    <a:pt x="271" y="74"/>
                    <a:pt x="269" y="67"/>
                    <a:pt x="269" y="49"/>
                  </a:cubicBezTo>
                  <a:cubicBezTo>
                    <a:pt x="269" y="36"/>
                    <a:pt x="273" y="16"/>
                    <a:pt x="273" y="13"/>
                  </a:cubicBezTo>
                  <a:cubicBezTo>
                    <a:pt x="273" y="4"/>
                    <a:pt x="269" y="0"/>
                    <a:pt x="262" y="0"/>
                  </a:cubicBezTo>
                  <a:cubicBezTo>
                    <a:pt x="244" y="0"/>
                    <a:pt x="244" y="45"/>
                    <a:pt x="244" y="49"/>
                  </a:cubicBezTo>
                  <a:cubicBezTo>
                    <a:pt x="244" y="67"/>
                    <a:pt x="251" y="83"/>
                    <a:pt x="251" y="87"/>
                  </a:cubicBezTo>
                  <a:cubicBezTo>
                    <a:pt x="146" y="116"/>
                    <a:pt x="78" y="195"/>
                    <a:pt x="78" y="271"/>
                  </a:cubicBezTo>
                  <a:cubicBezTo>
                    <a:pt x="78" y="307"/>
                    <a:pt x="96" y="349"/>
                    <a:pt x="143" y="376"/>
                  </a:cubicBezTo>
                  <a:lnTo>
                    <a:pt x="130" y="385"/>
                  </a:lnTo>
                  <a:close/>
                  <a:moveTo>
                    <a:pt x="289" y="103"/>
                  </a:moveTo>
                  <a:cubicBezTo>
                    <a:pt x="307" y="99"/>
                    <a:pt x="327" y="99"/>
                    <a:pt x="338" y="99"/>
                  </a:cubicBezTo>
                  <a:cubicBezTo>
                    <a:pt x="372" y="99"/>
                    <a:pt x="374" y="99"/>
                    <a:pt x="392" y="105"/>
                  </a:cubicBezTo>
                  <a:cubicBezTo>
                    <a:pt x="385" y="108"/>
                    <a:pt x="374" y="112"/>
                    <a:pt x="332" y="112"/>
                  </a:cubicBezTo>
                  <a:cubicBezTo>
                    <a:pt x="314" y="112"/>
                    <a:pt x="300" y="112"/>
                    <a:pt x="289" y="103"/>
                  </a:cubicBezTo>
                  <a:close/>
                  <a:moveTo>
                    <a:pt x="213" y="372"/>
                  </a:moveTo>
                  <a:cubicBezTo>
                    <a:pt x="235" y="367"/>
                    <a:pt x="258" y="367"/>
                    <a:pt x="269" y="367"/>
                  </a:cubicBezTo>
                  <a:cubicBezTo>
                    <a:pt x="305" y="367"/>
                    <a:pt x="307" y="367"/>
                    <a:pt x="325" y="372"/>
                  </a:cubicBezTo>
                  <a:cubicBezTo>
                    <a:pt x="318" y="376"/>
                    <a:pt x="307" y="381"/>
                    <a:pt x="262" y="381"/>
                  </a:cubicBezTo>
                  <a:cubicBezTo>
                    <a:pt x="240" y="381"/>
                    <a:pt x="231" y="381"/>
                    <a:pt x="213" y="3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5" name="CustomShape 26"/>
            <p:cNvSpPr/>
            <p:nvPr/>
          </p:nvSpPr>
          <p:spPr>
            <a:xfrm>
              <a:off x="5000040" y="2698200"/>
              <a:ext cx="46800" cy="353160"/>
            </a:xfrm>
            <a:custGeom>
              <a:avLst/>
              <a:gdLst/>
              <a:ahLst/>
              <a:rect l="l" t="t" r="r" b="b"/>
              <a:pathLst>
                <a:path w="138" h="986">
                  <a:moveTo>
                    <a:pt x="137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96" y="40"/>
                  </a:lnTo>
                  <a:lnTo>
                    <a:pt x="96" y="947"/>
                  </a:lnTo>
                  <a:lnTo>
                    <a:pt x="0" y="947"/>
                  </a:lnTo>
                  <a:lnTo>
                    <a:pt x="0" y="985"/>
                  </a:lnTo>
                  <a:lnTo>
                    <a:pt x="137" y="985"/>
                  </a:lnTo>
                  <a:lnTo>
                    <a:pt x="13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6" name="CustomShape 27"/>
            <p:cNvSpPr/>
            <p:nvPr/>
          </p:nvSpPr>
          <p:spPr>
            <a:xfrm>
              <a:off x="5125320" y="2698200"/>
              <a:ext cx="81720" cy="353160"/>
            </a:xfrm>
            <a:custGeom>
              <a:avLst/>
              <a:gdLst/>
              <a:ahLst/>
              <a:rect l="l" t="t" r="r" b="b"/>
              <a:pathLst>
                <a:path w="232" h="986">
                  <a:moveTo>
                    <a:pt x="231" y="976"/>
                  </a:moveTo>
                  <a:cubicBezTo>
                    <a:pt x="231" y="974"/>
                    <a:pt x="231" y="972"/>
                    <a:pt x="213" y="954"/>
                  </a:cubicBezTo>
                  <a:cubicBezTo>
                    <a:pt x="90" y="831"/>
                    <a:pt x="58" y="645"/>
                    <a:pt x="58" y="493"/>
                  </a:cubicBezTo>
                  <a:cubicBezTo>
                    <a:pt x="58" y="323"/>
                    <a:pt x="96" y="150"/>
                    <a:pt x="217" y="27"/>
                  </a:cubicBezTo>
                  <a:cubicBezTo>
                    <a:pt x="231" y="16"/>
                    <a:pt x="231" y="13"/>
                    <a:pt x="231" y="9"/>
                  </a:cubicBezTo>
                  <a:cubicBezTo>
                    <a:pt x="231" y="2"/>
                    <a:pt x="226" y="0"/>
                    <a:pt x="220" y="0"/>
                  </a:cubicBezTo>
                  <a:cubicBezTo>
                    <a:pt x="211" y="0"/>
                    <a:pt x="121" y="67"/>
                    <a:pt x="63" y="193"/>
                  </a:cubicBezTo>
                  <a:cubicBezTo>
                    <a:pt x="11" y="300"/>
                    <a:pt x="0" y="410"/>
                    <a:pt x="0" y="493"/>
                  </a:cubicBezTo>
                  <a:cubicBezTo>
                    <a:pt x="0" y="571"/>
                    <a:pt x="11" y="690"/>
                    <a:pt x="65" y="802"/>
                  </a:cubicBezTo>
                  <a:cubicBezTo>
                    <a:pt x="125" y="923"/>
                    <a:pt x="211" y="985"/>
                    <a:pt x="220" y="985"/>
                  </a:cubicBezTo>
                  <a:cubicBezTo>
                    <a:pt x="226" y="985"/>
                    <a:pt x="231" y="983"/>
                    <a:pt x="231" y="97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7" name="CustomShape 28"/>
            <p:cNvSpPr/>
            <p:nvPr/>
          </p:nvSpPr>
          <p:spPr>
            <a:xfrm>
              <a:off x="5239800" y="2807640"/>
              <a:ext cx="175680" cy="159480"/>
            </a:xfrm>
            <a:custGeom>
              <a:avLst/>
              <a:gdLst/>
              <a:ahLst/>
              <a:rect l="l" t="t" r="r" b="b"/>
              <a:pathLst>
                <a:path w="494" h="449">
                  <a:moveTo>
                    <a:pt x="302" y="139"/>
                  </a:moveTo>
                  <a:cubicBezTo>
                    <a:pt x="307" y="112"/>
                    <a:pt x="329" y="22"/>
                    <a:pt x="399" y="22"/>
                  </a:cubicBezTo>
                  <a:cubicBezTo>
                    <a:pt x="405" y="22"/>
                    <a:pt x="428" y="22"/>
                    <a:pt x="448" y="34"/>
                  </a:cubicBezTo>
                  <a:cubicBezTo>
                    <a:pt x="421" y="40"/>
                    <a:pt x="401" y="65"/>
                    <a:pt x="401" y="87"/>
                  </a:cubicBezTo>
                  <a:cubicBezTo>
                    <a:pt x="401" y="103"/>
                    <a:pt x="412" y="123"/>
                    <a:pt x="439" y="123"/>
                  </a:cubicBezTo>
                  <a:cubicBezTo>
                    <a:pt x="461" y="123"/>
                    <a:pt x="493" y="105"/>
                    <a:pt x="493" y="65"/>
                  </a:cubicBezTo>
                  <a:cubicBezTo>
                    <a:pt x="493" y="13"/>
                    <a:pt x="435" y="0"/>
                    <a:pt x="401" y="0"/>
                  </a:cubicBezTo>
                  <a:cubicBezTo>
                    <a:pt x="343" y="0"/>
                    <a:pt x="309" y="52"/>
                    <a:pt x="296" y="76"/>
                  </a:cubicBezTo>
                  <a:cubicBezTo>
                    <a:pt x="271" y="9"/>
                    <a:pt x="220" y="0"/>
                    <a:pt x="190" y="0"/>
                  </a:cubicBezTo>
                  <a:cubicBezTo>
                    <a:pt x="87" y="0"/>
                    <a:pt x="31" y="128"/>
                    <a:pt x="31" y="152"/>
                  </a:cubicBezTo>
                  <a:cubicBezTo>
                    <a:pt x="31" y="161"/>
                    <a:pt x="40" y="161"/>
                    <a:pt x="43" y="161"/>
                  </a:cubicBezTo>
                  <a:cubicBezTo>
                    <a:pt x="52" y="161"/>
                    <a:pt x="54" y="161"/>
                    <a:pt x="56" y="152"/>
                  </a:cubicBezTo>
                  <a:cubicBezTo>
                    <a:pt x="90" y="47"/>
                    <a:pt x="155" y="22"/>
                    <a:pt x="188" y="22"/>
                  </a:cubicBezTo>
                  <a:cubicBezTo>
                    <a:pt x="206" y="22"/>
                    <a:pt x="242" y="31"/>
                    <a:pt x="242" y="87"/>
                  </a:cubicBezTo>
                  <a:cubicBezTo>
                    <a:pt x="242" y="119"/>
                    <a:pt x="224" y="186"/>
                    <a:pt x="188" y="323"/>
                  </a:cubicBezTo>
                  <a:cubicBezTo>
                    <a:pt x="172" y="385"/>
                    <a:pt x="137" y="426"/>
                    <a:pt x="94" y="426"/>
                  </a:cubicBezTo>
                  <a:cubicBezTo>
                    <a:pt x="87" y="426"/>
                    <a:pt x="65" y="426"/>
                    <a:pt x="45" y="414"/>
                  </a:cubicBezTo>
                  <a:cubicBezTo>
                    <a:pt x="69" y="408"/>
                    <a:pt x="92" y="387"/>
                    <a:pt x="92" y="361"/>
                  </a:cubicBezTo>
                  <a:cubicBezTo>
                    <a:pt x="92" y="334"/>
                    <a:pt x="69" y="325"/>
                    <a:pt x="54" y="325"/>
                  </a:cubicBezTo>
                  <a:cubicBezTo>
                    <a:pt x="25" y="325"/>
                    <a:pt x="0" y="352"/>
                    <a:pt x="0" y="383"/>
                  </a:cubicBezTo>
                  <a:cubicBezTo>
                    <a:pt x="0" y="428"/>
                    <a:pt x="49" y="448"/>
                    <a:pt x="92" y="448"/>
                  </a:cubicBezTo>
                  <a:cubicBezTo>
                    <a:pt x="159" y="448"/>
                    <a:pt x="195" y="379"/>
                    <a:pt x="197" y="372"/>
                  </a:cubicBezTo>
                  <a:cubicBezTo>
                    <a:pt x="208" y="410"/>
                    <a:pt x="244" y="448"/>
                    <a:pt x="302" y="448"/>
                  </a:cubicBezTo>
                  <a:cubicBezTo>
                    <a:pt x="405" y="448"/>
                    <a:pt x="461" y="320"/>
                    <a:pt x="461" y="296"/>
                  </a:cubicBezTo>
                  <a:cubicBezTo>
                    <a:pt x="461" y="287"/>
                    <a:pt x="452" y="287"/>
                    <a:pt x="450" y="287"/>
                  </a:cubicBezTo>
                  <a:cubicBezTo>
                    <a:pt x="441" y="287"/>
                    <a:pt x="439" y="289"/>
                    <a:pt x="437" y="296"/>
                  </a:cubicBezTo>
                  <a:cubicBezTo>
                    <a:pt x="405" y="403"/>
                    <a:pt x="336" y="426"/>
                    <a:pt x="305" y="426"/>
                  </a:cubicBezTo>
                  <a:cubicBezTo>
                    <a:pt x="267" y="426"/>
                    <a:pt x="251" y="394"/>
                    <a:pt x="251" y="361"/>
                  </a:cubicBezTo>
                  <a:cubicBezTo>
                    <a:pt x="251" y="338"/>
                    <a:pt x="258" y="318"/>
                    <a:pt x="269" y="273"/>
                  </a:cubicBezTo>
                  <a:lnTo>
                    <a:pt x="302" y="13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8" name="CustomShape 29"/>
            <p:cNvSpPr/>
            <p:nvPr/>
          </p:nvSpPr>
          <p:spPr>
            <a:xfrm>
              <a:off x="5461920" y="2926800"/>
              <a:ext cx="40680" cy="104040"/>
            </a:xfrm>
            <a:custGeom>
              <a:avLst/>
              <a:gdLst/>
              <a:ahLst/>
              <a:rect l="l" t="t" r="r" b="b"/>
              <a:pathLst>
                <a:path w="117" h="297">
                  <a:moveTo>
                    <a:pt x="116" y="103"/>
                  </a:moveTo>
                  <a:cubicBezTo>
                    <a:pt x="116" y="38"/>
                    <a:pt x="92" y="0"/>
                    <a:pt x="54" y="0"/>
                  </a:cubicBezTo>
                  <a:cubicBezTo>
                    <a:pt x="20" y="0"/>
                    <a:pt x="0" y="25"/>
                    <a:pt x="0" y="52"/>
                  </a:cubicBezTo>
                  <a:cubicBezTo>
                    <a:pt x="0" y="78"/>
                    <a:pt x="20" y="105"/>
                    <a:pt x="54" y="105"/>
                  </a:cubicBezTo>
                  <a:cubicBezTo>
                    <a:pt x="65" y="105"/>
                    <a:pt x="78" y="101"/>
                    <a:pt x="87" y="92"/>
                  </a:cubicBezTo>
                  <a:cubicBezTo>
                    <a:pt x="92" y="90"/>
                    <a:pt x="92" y="90"/>
                    <a:pt x="94" y="90"/>
                  </a:cubicBezTo>
                  <a:cubicBezTo>
                    <a:pt x="94" y="90"/>
                    <a:pt x="96" y="90"/>
                    <a:pt x="96" y="103"/>
                  </a:cubicBezTo>
                  <a:cubicBezTo>
                    <a:pt x="96" y="177"/>
                    <a:pt x="60" y="237"/>
                    <a:pt x="27" y="269"/>
                  </a:cubicBezTo>
                  <a:cubicBezTo>
                    <a:pt x="16" y="280"/>
                    <a:pt x="16" y="282"/>
                    <a:pt x="16" y="284"/>
                  </a:cubicBezTo>
                  <a:cubicBezTo>
                    <a:pt x="16" y="293"/>
                    <a:pt x="20" y="296"/>
                    <a:pt x="27" y="296"/>
                  </a:cubicBezTo>
                  <a:cubicBezTo>
                    <a:pt x="38" y="296"/>
                    <a:pt x="116" y="219"/>
                    <a:pt x="116" y="10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9" name="CustomShape 30"/>
            <p:cNvSpPr/>
            <p:nvPr/>
          </p:nvSpPr>
          <p:spPr>
            <a:xfrm>
              <a:off x="5598360" y="2807640"/>
              <a:ext cx="161280" cy="227880"/>
            </a:xfrm>
            <a:custGeom>
              <a:avLst/>
              <a:gdLst/>
              <a:ahLst/>
              <a:rect l="l" t="t" r="r" b="b"/>
              <a:pathLst>
                <a:path w="456" h="639">
                  <a:moveTo>
                    <a:pt x="452" y="60"/>
                  </a:moveTo>
                  <a:cubicBezTo>
                    <a:pt x="455" y="47"/>
                    <a:pt x="455" y="45"/>
                    <a:pt x="455" y="38"/>
                  </a:cubicBezTo>
                  <a:cubicBezTo>
                    <a:pt x="455" y="20"/>
                    <a:pt x="441" y="11"/>
                    <a:pt x="428" y="11"/>
                  </a:cubicBezTo>
                  <a:cubicBezTo>
                    <a:pt x="417" y="11"/>
                    <a:pt x="401" y="16"/>
                    <a:pt x="392" y="31"/>
                  </a:cubicBezTo>
                  <a:cubicBezTo>
                    <a:pt x="390" y="36"/>
                    <a:pt x="383" y="67"/>
                    <a:pt x="379" y="85"/>
                  </a:cubicBezTo>
                  <a:cubicBezTo>
                    <a:pt x="372" y="110"/>
                    <a:pt x="365" y="137"/>
                    <a:pt x="358" y="163"/>
                  </a:cubicBezTo>
                  <a:lnTo>
                    <a:pt x="314" y="343"/>
                  </a:lnTo>
                  <a:cubicBezTo>
                    <a:pt x="311" y="356"/>
                    <a:pt x="269" y="426"/>
                    <a:pt x="202" y="426"/>
                  </a:cubicBezTo>
                  <a:cubicBezTo>
                    <a:pt x="152" y="426"/>
                    <a:pt x="141" y="383"/>
                    <a:pt x="141" y="345"/>
                  </a:cubicBezTo>
                  <a:cubicBezTo>
                    <a:pt x="141" y="300"/>
                    <a:pt x="159" y="240"/>
                    <a:pt x="193" y="152"/>
                  </a:cubicBezTo>
                  <a:cubicBezTo>
                    <a:pt x="208" y="112"/>
                    <a:pt x="211" y="101"/>
                    <a:pt x="211" y="81"/>
                  </a:cubicBezTo>
                  <a:cubicBezTo>
                    <a:pt x="211" y="36"/>
                    <a:pt x="179" y="0"/>
                    <a:pt x="130" y="0"/>
                  </a:cubicBezTo>
                  <a:cubicBezTo>
                    <a:pt x="36" y="0"/>
                    <a:pt x="0" y="143"/>
                    <a:pt x="0" y="152"/>
                  </a:cubicBezTo>
                  <a:cubicBezTo>
                    <a:pt x="0" y="161"/>
                    <a:pt x="9" y="161"/>
                    <a:pt x="11" y="161"/>
                  </a:cubicBezTo>
                  <a:cubicBezTo>
                    <a:pt x="22" y="161"/>
                    <a:pt x="22" y="159"/>
                    <a:pt x="27" y="143"/>
                  </a:cubicBezTo>
                  <a:cubicBezTo>
                    <a:pt x="54" y="52"/>
                    <a:pt x="94" y="22"/>
                    <a:pt x="128" y="22"/>
                  </a:cubicBezTo>
                  <a:cubicBezTo>
                    <a:pt x="134" y="22"/>
                    <a:pt x="152" y="22"/>
                    <a:pt x="152" y="54"/>
                  </a:cubicBezTo>
                  <a:cubicBezTo>
                    <a:pt x="152" y="78"/>
                    <a:pt x="143" y="103"/>
                    <a:pt x="134" y="123"/>
                  </a:cubicBezTo>
                  <a:cubicBezTo>
                    <a:pt x="96" y="226"/>
                    <a:pt x="78" y="284"/>
                    <a:pt x="78" y="329"/>
                  </a:cubicBezTo>
                  <a:cubicBezTo>
                    <a:pt x="78" y="417"/>
                    <a:pt x="141" y="448"/>
                    <a:pt x="199" y="448"/>
                  </a:cubicBezTo>
                  <a:cubicBezTo>
                    <a:pt x="237" y="448"/>
                    <a:pt x="271" y="430"/>
                    <a:pt x="298" y="403"/>
                  </a:cubicBezTo>
                  <a:cubicBezTo>
                    <a:pt x="287" y="455"/>
                    <a:pt x="273" y="502"/>
                    <a:pt x="235" y="555"/>
                  </a:cubicBezTo>
                  <a:cubicBezTo>
                    <a:pt x="208" y="589"/>
                    <a:pt x="170" y="618"/>
                    <a:pt x="125" y="618"/>
                  </a:cubicBezTo>
                  <a:cubicBezTo>
                    <a:pt x="112" y="618"/>
                    <a:pt x="67" y="614"/>
                    <a:pt x="52" y="576"/>
                  </a:cubicBezTo>
                  <a:cubicBezTo>
                    <a:pt x="67" y="576"/>
                    <a:pt x="78" y="576"/>
                    <a:pt x="92" y="564"/>
                  </a:cubicBezTo>
                  <a:cubicBezTo>
                    <a:pt x="103" y="555"/>
                    <a:pt x="112" y="542"/>
                    <a:pt x="112" y="524"/>
                  </a:cubicBezTo>
                  <a:cubicBezTo>
                    <a:pt x="112" y="493"/>
                    <a:pt x="85" y="488"/>
                    <a:pt x="76" y="488"/>
                  </a:cubicBezTo>
                  <a:cubicBezTo>
                    <a:pt x="54" y="488"/>
                    <a:pt x="20" y="504"/>
                    <a:pt x="20" y="553"/>
                  </a:cubicBezTo>
                  <a:cubicBezTo>
                    <a:pt x="20" y="602"/>
                    <a:pt x="65" y="638"/>
                    <a:pt x="125" y="638"/>
                  </a:cubicBezTo>
                  <a:cubicBezTo>
                    <a:pt x="228" y="638"/>
                    <a:pt x="329" y="549"/>
                    <a:pt x="356" y="437"/>
                  </a:cubicBezTo>
                  <a:lnTo>
                    <a:pt x="452" y="6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0" name="CustomShape 31"/>
            <p:cNvSpPr/>
            <p:nvPr/>
          </p:nvSpPr>
          <p:spPr>
            <a:xfrm>
              <a:off x="5793840" y="2698200"/>
              <a:ext cx="81720" cy="353160"/>
            </a:xfrm>
            <a:custGeom>
              <a:avLst/>
              <a:gdLst/>
              <a:ahLst/>
              <a:rect l="l" t="t" r="r" b="b"/>
              <a:pathLst>
                <a:path w="232" h="986">
                  <a:moveTo>
                    <a:pt x="231" y="493"/>
                  </a:moveTo>
                  <a:cubicBezTo>
                    <a:pt x="231" y="417"/>
                    <a:pt x="220" y="298"/>
                    <a:pt x="166" y="186"/>
                  </a:cubicBezTo>
                  <a:cubicBezTo>
                    <a:pt x="105" y="65"/>
                    <a:pt x="20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0" y="16"/>
                    <a:pt x="18" y="34"/>
                  </a:cubicBezTo>
                  <a:cubicBezTo>
                    <a:pt x="116" y="130"/>
                    <a:pt x="172" y="287"/>
                    <a:pt x="172" y="493"/>
                  </a:cubicBezTo>
                  <a:cubicBezTo>
                    <a:pt x="172" y="661"/>
                    <a:pt x="137" y="835"/>
                    <a:pt x="13" y="959"/>
                  </a:cubicBezTo>
                  <a:cubicBezTo>
                    <a:pt x="0" y="972"/>
                    <a:pt x="0" y="974"/>
                    <a:pt x="0" y="976"/>
                  </a:cubicBezTo>
                  <a:cubicBezTo>
                    <a:pt x="0" y="983"/>
                    <a:pt x="4" y="985"/>
                    <a:pt x="9" y="985"/>
                  </a:cubicBezTo>
                  <a:cubicBezTo>
                    <a:pt x="20" y="985"/>
                    <a:pt x="110" y="918"/>
                    <a:pt x="168" y="793"/>
                  </a:cubicBezTo>
                  <a:cubicBezTo>
                    <a:pt x="220" y="685"/>
                    <a:pt x="231" y="576"/>
                    <a:pt x="231" y="49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1" name="CustomShape 32"/>
            <p:cNvSpPr/>
            <p:nvPr/>
          </p:nvSpPr>
          <p:spPr>
            <a:xfrm>
              <a:off x="6022440" y="2718720"/>
              <a:ext cx="173880" cy="248400"/>
            </a:xfrm>
            <a:custGeom>
              <a:avLst/>
              <a:gdLst/>
              <a:ahLst/>
              <a:rect l="l" t="t" r="r" b="b"/>
              <a:pathLst>
                <a:path w="489" h="698">
                  <a:moveTo>
                    <a:pt x="343" y="632"/>
                  </a:moveTo>
                  <a:lnTo>
                    <a:pt x="343" y="697"/>
                  </a:lnTo>
                  <a:lnTo>
                    <a:pt x="488" y="685"/>
                  </a:lnTo>
                  <a:lnTo>
                    <a:pt x="488" y="654"/>
                  </a:lnTo>
                  <a:cubicBezTo>
                    <a:pt x="419" y="654"/>
                    <a:pt x="410" y="647"/>
                    <a:pt x="410" y="600"/>
                  </a:cubicBezTo>
                  <a:lnTo>
                    <a:pt x="410" y="0"/>
                  </a:lnTo>
                  <a:lnTo>
                    <a:pt x="269" y="11"/>
                  </a:lnTo>
                  <a:lnTo>
                    <a:pt x="269" y="43"/>
                  </a:lnTo>
                  <a:cubicBezTo>
                    <a:pt x="336" y="43"/>
                    <a:pt x="345" y="49"/>
                    <a:pt x="345" y="96"/>
                  </a:cubicBezTo>
                  <a:lnTo>
                    <a:pt x="345" y="309"/>
                  </a:lnTo>
                  <a:cubicBezTo>
                    <a:pt x="316" y="275"/>
                    <a:pt x="273" y="249"/>
                    <a:pt x="220" y="249"/>
                  </a:cubicBezTo>
                  <a:cubicBezTo>
                    <a:pt x="103" y="249"/>
                    <a:pt x="0" y="345"/>
                    <a:pt x="0" y="473"/>
                  </a:cubicBezTo>
                  <a:cubicBezTo>
                    <a:pt x="0" y="598"/>
                    <a:pt x="96" y="697"/>
                    <a:pt x="211" y="697"/>
                  </a:cubicBezTo>
                  <a:cubicBezTo>
                    <a:pt x="273" y="697"/>
                    <a:pt x="318" y="663"/>
                    <a:pt x="343" y="632"/>
                  </a:cubicBezTo>
                  <a:close/>
                  <a:moveTo>
                    <a:pt x="343" y="367"/>
                  </a:moveTo>
                  <a:lnTo>
                    <a:pt x="343" y="569"/>
                  </a:lnTo>
                  <a:cubicBezTo>
                    <a:pt x="343" y="587"/>
                    <a:pt x="343" y="589"/>
                    <a:pt x="332" y="605"/>
                  </a:cubicBezTo>
                  <a:cubicBezTo>
                    <a:pt x="302" y="652"/>
                    <a:pt x="258" y="674"/>
                    <a:pt x="215" y="674"/>
                  </a:cubicBezTo>
                  <a:cubicBezTo>
                    <a:pt x="170" y="674"/>
                    <a:pt x="134" y="649"/>
                    <a:pt x="110" y="611"/>
                  </a:cubicBezTo>
                  <a:cubicBezTo>
                    <a:pt x="85" y="571"/>
                    <a:pt x="83" y="515"/>
                    <a:pt x="83" y="475"/>
                  </a:cubicBezTo>
                  <a:cubicBezTo>
                    <a:pt x="83" y="437"/>
                    <a:pt x="85" y="378"/>
                    <a:pt x="112" y="334"/>
                  </a:cubicBezTo>
                  <a:cubicBezTo>
                    <a:pt x="134" y="302"/>
                    <a:pt x="170" y="271"/>
                    <a:pt x="224" y="271"/>
                  </a:cubicBezTo>
                  <a:cubicBezTo>
                    <a:pt x="260" y="271"/>
                    <a:pt x="300" y="284"/>
                    <a:pt x="332" y="329"/>
                  </a:cubicBezTo>
                  <a:cubicBezTo>
                    <a:pt x="343" y="347"/>
                    <a:pt x="343" y="349"/>
                    <a:pt x="343" y="3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2" name="CustomShape 33"/>
            <p:cNvSpPr/>
            <p:nvPr/>
          </p:nvSpPr>
          <p:spPr>
            <a:xfrm>
              <a:off x="6217920" y="2807640"/>
              <a:ext cx="175680" cy="159480"/>
            </a:xfrm>
            <a:custGeom>
              <a:avLst/>
              <a:gdLst/>
              <a:ahLst/>
              <a:rect l="l" t="t" r="r" b="b"/>
              <a:pathLst>
                <a:path w="494" h="449">
                  <a:moveTo>
                    <a:pt x="302" y="139"/>
                  </a:moveTo>
                  <a:cubicBezTo>
                    <a:pt x="307" y="112"/>
                    <a:pt x="329" y="22"/>
                    <a:pt x="399" y="22"/>
                  </a:cubicBezTo>
                  <a:cubicBezTo>
                    <a:pt x="405" y="22"/>
                    <a:pt x="428" y="22"/>
                    <a:pt x="448" y="34"/>
                  </a:cubicBezTo>
                  <a:cubicBezTo>
                    <a:pt x="421" y="40"/>
                    <a:pt x="401" y="65"/>
                    <a:pt x="401" y="87"/>
                  </a:cubicBezTo>
                  <a:cubicBezTo>
                    <a:pt x="401" y="103"/>
                    <a:pt x="412" y="123"/>
                    <a:pt x="439" y="123"/>
                  </a:cubicBezTo>
                  <a:cubicBezTo>
                    <a:pt x="461" y="123"/>
                    <a:pt x="493" y="105"/>
                    <a:pt x="493" y="65"/>
                  </a:cubicBezTo>
                  <a:cubicBezTo>
                    <a:pt x="493" y="13"/>
                    <a:pt x="435" y="0"/>
                    <a:pt x="401" y="0"/>
                  </a:cubicBezTo>
                  <a:cubicBezTo>
                    <a:pt x="343" y="0"/>
                    <a:pt x="309" y="52"/>
                    <a:pt x="296" y="76"/>
                  </a:cubicBezTo>
                  <a:cubicBezTo>
                    <a:pt x="271" y="9"/>
                    <a:pt x="220" y="0"/>
                    <a:pt x="190" y="0"/>
                  </a:cubicBezTo>
                  <a:cubicBezTo>
                    <a:pt x="87" y="0"/>
                    <a:pt x="31" y="128"/>
                    <a:pt x="31" y="152"/>
                  </a:cubicBezTo>
                  <a:cubicBezTo>
                    <a:pt x="31" y="161"/>
                    <a:pt x="40" y="161"/>
                    <a:pt x="43" y="161"/>
                  </a:cubicBezTo>
                  <a:cubicBezTo>
                    <a:pt x="52" y="161"/>
                    <a:pt x="54" y="161"/>
                    <a:pt x="56" y="152"/>
                  </a:cubicBezTo>
                  <a:cubicBezTo>
                    <a:pt x="90" y="47"/>
                    <a:pt x="155" y="22"/>
                    <a:pt x="188" y="22"/>
                  </a:cubicBezTo>
                  <a:cubicBezTo>
                    <a:pt x="206" y="22"/>
                    <a:pt x="242" y="31"/>
                    <a:pt x="242" y="87"/>
                  </a:cubicBezTo>
                  <a:cubicBezTo>
                    <a:pt x="242" y="119"/>
                    <a:pt x="224" y="186"/>
                    <a:pt x="188" y="323"/>
                  </a:cubicBezTo>
                  <a:cubicBezTo>
                    <a:pt x="172" y="385"/>
                    <a:pt x="137" y="426"/>
                    <a:pt x="94" y="426"/>
                  </a:cubicBezTo>
                  <a:cubicBezTo>
                    <a:pt x="87" y="426"/>
                    <a:pt x="65" y="426"/>
                    <a:pt x="45" y="414"/>
                  </a:cubicBezTo>
                  <a:cubicBezTo>
                    <a:pt x="69" y="408"/>
                    <a:pt x="92" y="387"/>
                    <a:pt x="92" y="361"/>
                  </a:cubicBezTo>
                  <a:cubicBezTo>
                    <a:pt x="92" y="334"/>
                    <a:pt x="69" y="325"/>
                    <a:pt x="54" y="325"/>
                  </a:cubicBezTo>
                  <a:cubicBezTo>
                    <a:pt x="25" y="325"/>
                    <a:pt x="0" y="352"/>
                    <a:pt x="0" y="383"/>
                  </a:cubicBezTo>
                  <a:cubicBezTo>
                    <a:pt x="0" y="428"/>
                    <a:pt x="49" y="448"/>
                    <a:pt x="94" y="448"/>
                  </a:cubicBezTo>
                  <a:cubicBezTo>
                    <a:pt x="159" y="448"/>
                    <a:pt x="195" y="379"/>
                    <a:pt x="197" y="372"/>
                  </a:cubicBezTo>
                  <a:cubicBezTo>
                    <a:pt x="208" y="410"/>
                    <a:pt x="244" y="448"/>
                    <a:pt x="305" y="448"/>
                  </a:cubicBezTo>
                  <a:cubicBezTo>
                    <a:pt x="405" y="448"/>
                    <a:pt x="461" y="320"/>
                    <a:pt x="461" y="296"/>
                  </a:cubicBezTo>
                  <a:cubicBezTo>
                    <a:pt x="461" y="287"/>
                    <a:pt x="452" y="287"/>
                    <a:pt x="450" y="287"/>
                  </a:cubicBezTo>
                  <a:cubicBezTo>
                    <a:pt x="441" y="287"/>
                    <a:pt x="439" y="289"/>
                    <a:pt x="437" y="296"/>
                  </a:cubicBezTo>
                  <a:cubicBezTo>
                    <a:pt x="405" y="403"/>
                    <a:pt x="336" y="426"/>
                    <a:pt x="305" y="426"/>
                  </a:cubicBezTo>
                  <a:cubicBezTo>
                    <a:pt x="267" y="426"/>
                    <a:pt x="251" y="394"/>
                    <a:pt x="251" y="361"/>
                  </a:cubicBezTo>
                  <a:cubicBezTo>
                    <a:pt x="251" y="338"/>
                    <a:pt x="258" y="318"/>
                    <a:pt x="269" y="273"/>
                  </a:cubicBezTo>
                  <a:lnTo>
                    <a:pt x="302" y="13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3" name="CustomShape 34"/>
            <p:cNvSpPr/>
            <p:nvPr/>
          </p:nvSpPr>
          <p:spPr>
            <a:xfrm>
              <a:off x="6481440" y="2718720"/>
              <a:ext cx="173880" cy="248400"/>
            </a:xfrm>
            <a:custGeom>
              <a:avLst/>
              <a:gdLst/>
              <a:ahLst/>
              <a:rect l="l" t="t" r="r" b="b"/>
              <a:pathLst>
                <a:path w="489" h="698">
                  <a:moveTo>
                    <a:pt x="343" y="632"/>
                  </a:moveTo>
                  <a:lnTo>
                    <a:pt x="343" y="697"/>
                  </a:lnTo>
                  <a:lnTo>
                    <a:pt x="488" y="685"/>
                  </a:lnTo>
                  <a:lnTo>
                    <a:pt x="488" y="654"/>
                  </a:lnTo>
                  <a:cubicBezTo>
                    <a:pt x="419" y="654"/>
                    <a:pt x="410" y="647"/>
                    <a:pt x="410" y="600"/>
                  </a:cubicBezTo>
                  <a:lnTo>
                    <a:pt x="410" y="0"/>
                  </a:lnTo>
                  <a:lnTo>
                    <a:pt x="269" y="11"/>
                  </a:lnTo>
                  <a:lnTo>
                    <a:pt x="269" y="43"/>
                  </a:lnTo>
                  <a:cubicBezTo>
                    <a:pt x="338" y="43"/>
                    <a:pt x="345" y="49"/>
                    <a:pt x="345" y="96"/>
                  </a:cubicBezTo>
                  <a:lnTo>
                    <a:pt x="345" y="309"/>
                  </a:lnTo>
                  <a:cubicBezTo>
                    <a:pt x="316" y="275"/>
                    <a:pt x="273" y="249"/>
                    <a:pt x="220" y="249"/>
                  </a:cubicBezTo>
                  <a:cubicBezTo>
                    <a:pt x="103" y="249"/>
                    <a:pt x="0" y="345"/>
                    <a:pt x="0" y="473"/>
                  </a:cubicBezTo>
                  <a:cubicBezTo>
                    <a:pt x="0" y="598"/>
                    <a:pt x="96" y="697"/>
                    <a:pt x="211" y="697"/>
                  </a:cubicBezTo>
                  <a:cubicBezTo>
                    <a:pt x="273" y="697"/>
                    <a:pt x="318" y="663"/>
                    <a:pt x="343" y="632"/>
                  </a:cubicBezTo>
                  <a:close/>
                  <a:moveTo>
                    <a:pt x="343" y="367"/>
                  </a:moveTo>
                  <a:lnTo>
                    <a:pt x="343" y="569"/>
                  </a:lnTo>
                  <a:cubicBezTo>
                    <a:pt x="343" y="587"/>
                    <a:pt x="343" y="589"/>
                    <a:pt x="332" y="605"/>
                  </a:cubicBezTo>
                  <a:cubicBezTo>
                    <a:pt x="302" y="652"/>
                    <a:pt x="258" y="674"/>
                    <a:pt x="215" y="674"/>
                  </a:cubicBezTo>
                  <a:cubicBezTo>
                    <a:pt x="170" y="674"/>
                    <a:pt x="134" y="649"/>
                    <a:pt x="110" y="611"/>
                  </a:cubicBezTo>
                  <a:cubicBezTo>
                    <a:pt x="85" y="571"/>
                    <a:pt x="83" y="515"/>
                    <a:pt x="83" y="475"/>
                  </a:cubicBezTo>
                  <a:cubicBezTo>
                    <a:pt x="83" y="437"/>
                    <a:pt x="85" y="378"/>
                    <a:pt x="112" y="334"/>
                  </a:cubicBezTo>
                  <a:cubicBezTo>
                    <a:pt x="134" y="302"/>
                    <a:pt x="170" y="271"/>
                    <a:pt x="224" y="271"/>
                  </a:cubicBezTo>
                  <a:cubicBezTo>
                    <a:pt x="260" y="271"/>
                    <a:pt x="300" y="284"/>
                    <a:pt x="332" y="329"/>
                  </a:cubicBezTo>
                  <a:cubicBezTo>
                    <a:pt x="343" y="347"/>
                    <a:pt x="343" y="349"/>
                    <a:pt x="343" y="3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4" name="CustomShape 35"/>
            <p:cNvSpPr/>
            <p:nvPr/>
          </p:nvSpPr>
          <p:spPr>
            <a:xfrm>
              <a:off x="6676560" y="2807640"/>
              <a:ext cx="162720" cy="227880"/>
            </a:xfrm>
            <a:custGeom>
              <a:avLst/>
              <a:gdLst/>
              <a:ahLst/>
              <a:rect l="l" t="t" r="r" b="b"/>
              <a:pathLst>
                <a:path w="458" h="639">
                  <a:moveTo>
                    <a:pt x="452" y="60"/>
                  </a:moveTo>
                  <a:cubicBezTo>
                    <a:pt x="457" y="47"/>
                    <a:pt x="457" y="45"/>
                    <a:pt x="457" y="38"/>
                  </a:cubicBezTo>
                  <a:cubicBezTo>
                    <a:pt x="457" y="20"/>
                    <a:pt x="441" y="11"/>
                    <a:pt x="428" y="11"/>
                  </a:cubicBezTo>
                  <a:cubicBezTo>
                    <a:pt x="417" y="11"/>
                    <a:pt x="401" y="16"/>
                    <a:pt x="392" y="31"/>
                  </a:cubicBezTo>
                  <a:cubicBezTo>
                    <a:pt x="390" y="36"/>
                    <a:pt x="383" y="67"/>
                    <a:pt x="379" y="85"/>
                  </a:cubicBezTo>
                  <a:cubicBezTo>
                    <a:pt x="372" y="110"/>
                    <a:pt x="365" y="137"/>
                    <a:pt x="358" y="163"/>
                  </a:cubicBezTo>
                  <a:lnTo>
                    <a:pt x="314" y="343"/>
                  </a:lnTo>
                  <a:cubicBezTo>
                    <a:pt x="311" y="356"/>
                    <a:pt x="269" y="426"/>
                    <a:pt x="204" y="426"/>
                  </a:cubicBezTo>
                  <a:cubicBezTo>
                    <a:pt x="152" y="426"/>
                    <a:pt x="141" y="383"/>
                    <a:pt x="141" y="345"/>
                  </a:cubicBezTo>
                  <a:cubicBezTo>
                    <a:pt x="141" y="300"/>
                    <a:pt x="159" y="240"/>
                    <a:pt x="193" y="152"/>
                  </a:cubicBezTo>
                  <a:cubicBezTo>
                    <a:pt x="208" y="112"/>
                    <a:pt x="211" y="101"/>
                    <a:pt x="211" y="81"/>
                  </a:cubicBezTo>
                  <a:cubicBezTo>
                    <a:pt x="211" y="36"/>
                    <a:pt x="179" y="0"/>
                    <a:pt x="130" y="0"/>
                  </a:cubicBezTo>
                  <a:cubicBezTo>
                    <a:pt x="36" y="0"/>
                    <a:pt x="0" y="143"/>
                    <a:pt x="0" y="152"/>
                  </a:cubicBezTo>
                  <a:cubicBezTo>
                    <a:pt x="0" y="161"/>
                    <a:pt x="9" y="161"/>
                    <a:pt x="11" y="161"/>
                  </a:cubicBezTo>
                  <a:cubicBezTo>
                    <a:pt x="22" y="161"/>
                    <a:pt x="22" y="159"/>
                    <a:pt x="27" y="143"/>
                  </a:cubicBezTo>
                  <a:cubicBezTo>
                    <a:pt x="54" y="52"/>
                    <a:pt x="94" y="22"/>
                    <a:pt x="128" y="22"/>
                  </a:cubicBezTo>
                  <a:cubicBezTo>
                    <a:pt x="134" y="22"/>
                    <a:pt x="152" y="22"/>
                    <a:pt x="152" y="54"/>
                  </a:cubicBezTo>
                  <a:cubicBezTo>
                    <a:pt x="152" y="78"/>
                    <a:pt x="143" y="103"/>
                    <a:pt x="134" y="123"/>
                  </a:cubicBezTo>
                  <a:cubicBezTo>
                    <a:pt x="96" y="226"/>
                    <a:pt x="78" y="284"/>
                    <a:pt x="78" y="329"/>
                  </a:cubicBezTo>
                  <a:cubicBezTo>
                    <a:pt x="78" y="417"/>
                    <a:pt x="141" y="448"/>
                    <a:pt x="199" y="448"/>
                  </a:cubicBezTo>
                  <a:cubicBezTo>
                    <a:pt x="237" y="448"/>
                    <a:pt x="271" y="430"/>
                    <a:pt x="298" y="403"/>
                  </a:cubicBezTo>
                  <a:cubicBezTo>
                    <a:pt x="287" y="455"/>
                    <a:pt x="273" y="502"/>
                    <a:pt x="235" y="555"/>
                  </a:cubicBezTo>
                  <a:cubicBezTo>
                    <a:pt x="208" y="589"/>
                    <a:pt x="170" y="618"/>
                    <a:pt x="125" y="618"/>
                  </a:cubicBezTo>
                  <a:cubicBezTo>
                    <a:pt x="112" y="618"/>
                    <a:pt x="67" y="614"/>
                    <a:pt x="52" y="576"/>
                  </a:cubicBezTo>
                  <a:cubicBezTo>
                    <a:pt x="67" y="576"/>
                    <a:pt x="78" y="576"/>
                    <a:pt x="94" y="564"/>
                  </a:cubicBezTo>
                  <a:cubicBezTo>
                    <a:pt x="103" y="555"/>
                    <a:pt x="112" y="542"/>
                    <a:pt x="112" y="524"/>
                  </a:cubicBezTo>
                  <a:cubicBezTo>
                    <a:pt x="112" y="493"/>
                    <a:pt x="85" y="488"/>
                    <a:pt x="76" y="488"/>
                  </a:cubicBezTo>
                  <a:cubicBezTo>
                    <a:pt x="54" y="488"/>
                    <a:pt x="20" y="504"/>
                    <a:pt x="20" y="553"/>
                  </a:cubicBezTo>
                  <a:cubicBezTo>
                    <a:pt x="20" y="602"/>
                    <a:pt x="65" y="638"/>
                    <a:pt x="125" y="638"/>
                  </a:cubicBezTo>
                  <a:cubicBezTo>
                    <a:pt x="228" y="638"/>
                    <a:pt x="329" y="549"/>
                    <a:pt x="356" y="437"/>
                  </a:cubicBezTo>
                  <a:lnTo>
                    <a:pt x="452" y="6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255" name="Picture 36" descr=""/>
          <p:cNvPicPr/>
          <p:nvPr/>
        </p:nvPicPr>
        <p:blipFill>
          <a:blip r:embed="rId1"/>
          <a:stretch/>
        </p:blipFill>
        <p:spPr>
          <a:xfrm>
            <a:off x="1501920" y="3742560"/>
            <a:ext cx="2026800" cy="2026080"/>
          </a:xfrm>
          <a:prstGeom prst="rect">
            <a:avLst/>
          </a:prstGeom>
          <a:ln>
            <a:noFill/>
          </a:ln>
        </p:spPr>
      </p:pic>
      <p:pic>
        <p:nvPicPr>
          <p:cNvPr id="1256" name="Picture 37" descr=""/>
          <p:cNvPicPr/>
          <p:nvPr/>
        </p:nvPicPr>
        <p:blipFill>
          <a:blip r:embed="rId2"/>
          <a:stretch/>
        </p:blipFill>
        <p:spPr>
          <a:xfrm>
            <a:off x="4885560" y="3742560"/>
            <a:ext cx="2026800" cy="2026080"/>
          </a:xfrm>
          <a:prstGeom prst="rect">
            <a:avLst/>
          </a:prstGeom>
          <a:ln>
            <a:noFill/>
          </a:ln>
        </p:spPr>
      </p:pic>
      <p:sp>
        <p:nvSpPr>
          <p:cNvPr id="1257" name="CustomShape 36"/>
          <p:cNvSpPr/>
          <p:nvPr/>
        </p:nvSpPr>
        <p:spPr>
          <a:xfrm>
            <a:off x="2592720" y="4139280"/>
            <a:ext cx="575640" cy="575280"/>
          </a:xfrm>
          <a:prstGeom prst="rect">
            <a:avLst/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8" name="Line 37"/>
          <p:cNvSpPr/>
          <p:nvPr/>
        </p:nvSpPr>
        <p:spPr>
          <a:xfrm flipH="1">
            <a:off x="3526200" y="4750200"/>
            <a:ext cx="1360800" cy="1440"/>
          </a:xfrm>
          <a:prstGeom prst="line">
            <a:avLst/>
          </a:prstGeom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59" name="CustomShape 38"/>
          <p:cNvSpPr/>
          <p:nvPr/>
        </p:nvSpPr>
        <p:spPr>
          <a:xfrm>
            <a:off x="5905080" y="2360160"/>
            <a:ext cx="3024000" cy="30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[Malbet, Yu &amp; Shao 95], [Paul 2014]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1260" name="CustomShape 39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22206156-20C4-496C-B8EA-F85645C4099B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767" dur="indefinite" restart="never" nodeType="tmRoot">
          <p:childTnLst>
            <p:seq>
              <p:cTn id="768" dur="indefinite" nodeType="mainSeq">
                <p:childTnLst>
                  <p:par>
                    <p:cTn id="769" nodeType="clickEffect" fill="hold">
                      <p:stCondLst>
                        <p:cond delay="indefinite"/>
                      </p:stCondLst>
                      <p:childTnLst>
                        <p:par>
                          <p:cTn id="77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nodeType="clickEffect" fill="hold">
                      <p:stCondLst>
                        <p:cond delay="indefinite"/>
                      </p:stCondLst>
                      <p:childTnLst>
                        <p:par>
                          <p:cTn id="77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Picture 1" descr=""/>
          <p:cNvPicPr/>
          <p:nvPr/>
        </p:nvPicPr>
        <p:blipFill>
          <a:blip r:embed="rId1"/>
          <a:stretch/>
        </p:blipFill>
        <p:spPr>
          <a:xfrm>
            <a:off x="389160" y="3670920"/>
            <a:ext cx="2238120" cy="2230920"/>
          </a:xfrm>
          <a:prstGeom prst="rect">
            <a:avLst/>
          </a:prstGeom>
          <a:ln>
            <a:noFill/>
          </a:ln>
        </p:spPr>
      </p:pic>
      <p:pic>
        <p:nvPicPr>
          <p:cNvPr id="1262" name="Picture 2" descr=""/>
          <p:cNvPicPr/>
          <p:nvPr/>
        </p:nvPicPr>
        <p:blipFill>
          <a:blip r:embed="rId2"/>
          <a:stretch/>
        </p:blipFill>
        <p:spPr>
          <a:xfrm>
            <a:off x="-61920" y="1585440"/>
            <a:ext cx="8997120" cy="4883040"/>
          </a:xfrm>
          <a:prstGeom prst="rect">
            <a:avLst/>
          </a:prstGeom>
          <a:ln>
            <a:noFill/>
          </a:ln>
        </p:spPr>
      </p:pic>
      <p:sp>
        <p:nvSpPr>
          <p:cNvPr id="1263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Back on MITHiC for a test of principle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1264" name="Picture 4" descr=""/>
          <p:cNvPicPr/>
          <p:nvPr/>
        </p:nvPicPr>
        <p:blipFill>
          <a:blip r:embed="rId3"/>
          <a:stretch/>
        </p:blipFill>
        <p:spPr>
          <a:xfrm>
            <a:off x="6184440" y="-1440"/>
            <a:ext cx="2828880" cy="902520"/>
          </a:xfrm>
          <a:prstGeom prst="rect">
            <a:avLst/>
          </a:prstGeom>
          <a:ln>
            <a:noFill/>
          </a:ln>
        </p:spPr>
      </p:pic>
      <p:sp>
        <p:nvSpPr>
          <p:cNvPr id="1265" name="CustomShape 2"/>
          <p:cNvSpPr/>
          <p:nvPr/>
        </p:nvSpPr>
        <p:spPr>
          <a:xfrm>
            <a:off x="3277080" y="3740760"/>
            <a:ext cx="211752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PSF MITHiC 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266" name="CustomShape 3"/>
          <p:cNvSpPr/>
          <p:nvPr/>
        </p:nvSpPr>
        <p:spPr>
          <a:xfrm>
            <a:off x="141480" y="6046920"/>
            <a:ext cx="38178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Expected dark hole  (simulation)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1267" name="Picture 7" descr=""/>
          <p:cNvPicPr/>
          <p:nvPr/>
        </p:nvPicPr>
        <p:blipFill>
          <a:blip r:embed="rId4"/>
          <a:srcRect l="25375" t="26732" r="28345" b="22427"/>
          <a:stretch/>
        </p:blipFill>
        <p:spPr>
          <a:xfrm>
            <a:off x="2988360" y="1260360"/>
            <a:ext cx="2231640" cy="2446560"/>
          </a:xfrm>
          <a:prstGeom prst="rect">
            <a:avLst/>
          </a:prstGeom>
          <a:ln>
            <a:noFill/>
          </a:ln>
        </p:spPr>
      </p:pic>
      <p:sp>
        <p:nvSpPr>
          <p:cNvPr id="1268" name="CustomShape 4"/>
          <p:cNvSpPr/>
          <p:nvPr/>
        </p:nvSpPr>
        <p:spPr>
          <a:xfrm>
            <a:off x="6733800" y="3742560"/>
            <a:ext cx="275724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Dark Hole MITHiC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269" name="CustomShape 5"/>
          <p:cNvSpPr/>
          <p:nvPr/>
        </p:nvSpPr>
        <p:spPr>
          <a:xfrm>
            <a:off x="71280" y="858600"/>
            <a:ext cx="59551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L. Leboulleux &amp; OHS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270" name="Picture 10" descr=""/>
          <p:cNvPicPr/>
          <p:nvPr/>
        </p:nvPicPr>
        <p:blipFill>
          <a:blip r:embed="rId5"/>
          <a:srcRect l="22347" t="26845" r="31453" b="22405"/>
          <a:stretch/>
        </p:blipFill>
        <p:spPr>
          <a:xfrm>
            <a:off x="6697080" y="1260360"/>
            <a:ext cx="2231640" cy="2446560"/>
          </a:xfrm>
          <a:prstGeom prst="rect">
            <a:avLst/>
          </a:prstGeom>
          <a:ln>
            <a:noFill/>
          </a:ln>
        </p:spPr>
      </p:pic>
      <p:sp>
        <p:nvSpPr>
          <p:cNvPr id="1271" name="CustomShape 6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199DCE2A-A842-4C63-A350-B2B16DDAE46B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781" dur="indefinite" restart="never" nodeType="tmRoot">
          <p:childTnLst>
            <p:seq>
              <p:cTn id="782" dur="indefinite" nodeType="mainSeq">
                <p:childTnLst>
                  <p:par>
                    <p:cTn id="783" nodeType="clickEffect" fill="hold">
                      <p:stCondLst>
                        <p:cond delay="indefinite"/>
                      </p:stCondLst>
                      <p:childTnLst>
                        <p:par>
                          <p:cTn id="78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nodeType="clickEffect" fill="hold">
                      <p:stCondLst>
                        <p:cond delay="indefinite"/>
                      </p:stCondLst>
                      <p:childTnLst>
                        <p:par>
                          <p:cTn id="79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5" nodeType="clickEffect" fill="hold">
                      <p:stCondLst>
                        <p:cond delay="indefinite"/>
                      </p:stCondLst>
                      <p:childTnLst>
                        <p:par>
                          <p:cTn id="79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1" nodeType="clickEffect" fill="hold">
                      <p:stCondLst>
                        <p:cond delay="indefinite"/>
                      </p:stCondLst>
                      <p:childTnLst>
                        <p:par>
                          <p:cTn id="80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Back on THD for a high-contrast test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1273" name="Picture 2" descr=""/>
          <p:cNvPicPr/>
          <p:nvPr/>
        </p:nvPicPr>
        <p:blipFill>
          <a:blip r:embed="rId1"/>
          <a:stretch/>
        </p:blipFill>
        <p:spPr>
          <a:xfrm>
            <a:off x="6069960" y="0"/>
            <a:ext cx="2914560" cy="899280"/>
          </a:xfrm>
          <a:prstGeom prst="rect">
            <a:avLst/>
          </a:prstGeom>
          <a:ln>
            <a:noFill/>
          </a:ln>
        </p:spPr>
      </p:pic>
      <p:pic>
        <p:nvPicPr>
          <p:cNvPr id="1274" name="Picture 3" descr=""/>
          <p:cNvPicPr/>
          <p:nvPr/>
        </p:nvPicPr>
        <p:blipFill>
          <a:blip r:embed="rId2"/>
          <a:srcRect l="5003" t="25851" r="85482" b="25851"/>
          <a:stretch/>
        </p:blipFill>
        <p:spPr>
          <a:xfrm>
            <a:off x="647640" y="2052000"/>
            <a:ext cx="1655280" cy="1654560"/>
          </a:xfrm>
          <a:prstGeom prst="rect">
            <a:avLst/>
          </a:prstGeom>
          <a:ln>
            <a:noFill/>
          </a:ln>
        </p:spPr>
      </p:pic>
      <p:sp>
        <p:nvSpPr>
          <p:cNvPr id="1275" name="CustomShape 2"/>
          <p:cNvSpPr/>
          <p:nvPr/>
        </p:nvSpPr>
        <p:spPr>
          <a:xfrm>
            <a:off x="2329200" y="2878920"/>
            <a:ext cx="1342440" cy="720"/>
          </a:xfrm>
          <a:custGeom>
            <a:avLst/>
            <a:gdLst/>
            <a:ahLst/>
            <a:rect l="l" t="t" r="r" b="b"/>
            <a:pathLst>
              <a:path w="3730" h="1">
                <a:moveTo>
                  <a:pt x="3729" y="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76" name="CustomShape 3"/>
          <p:cNvSpPr/>
          <p:nvPr/>
        </p:nvSpPr>
        <p:spPr>
          <a:xfrm>
            <a:off x="2521440" y="2518920"/>
            <a:ext cx="71856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SCC</a:t>
            </a:r>
            <a:endParaRPr b="0" lang="fr-FR" sz="2000" spc="-1" strike="noStrike">
              <a:latin typeface="Arial"/>
            </a:endParaRPr>
          </a:p>
        </p:txBody>
      </p:sp>
      <p:grpSp>
        <p:nvGrpSpPr>
          <p:cNvPr id="1277" name="Group 4"/>
          <p:cNvGrpSpPr/>
          <p:nvPr/>
        </p:nvGrpSpPr>
        <p:grpSpPr>
          <a:xfrm>
            <a:off x="3705840" y="2748960"/>
            <a:ext cx="582120" cy="251640"/>
            <a:chOff x="3705840" y="2748960"/>
            <a:chExt cx="582120" cy="251640"/>
          </a:xfrm>
        </p:grpSpPr>
        <p:sp>
          <p:nvSpPr>
            <p:cNvPr id="1278" name="CustomShape 5"/>
            <p:cNvSpPr/>
            <p:nvPr/>
          </p:nvSpPr>
          <p:spPr>
            <a:xfrm>
              <a:off x="3705840" y="2748960"/>
              <a:ext cx="582120" cy="251640"/>
            </a:xfrm>
            <a:custGeom>
              <a:avLst/>
              <a:gdLst/>
              <a:ahLst/>
              <a:rect l="l" t="t" r="r" b="b"/>
              <a:pathLst>
                <a:path w="1621" h="705">
                  <a:moveTo>
                    <a:pt x="810" y="704"/>
                  </a:moveTo>
                  <a:lnTo>
                    <a:pt x="0" y="704"/>
                  </a:lnTo>
                  <a:lnTo>
                    <a:pt x="0" y="0"/>
                  </a:lnTo>
                  <a:lnTo>
                    <a:pt x="1620" y="0"/>
                  </a:lnTo>
                  <a:lnTo>
                    <a:pt x="1620" y="704"/>
                  </a:lnTo>
                  <a:lnTo>
                    <a:pt x="810" y="7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9" name="CustomShape 6"/>
            <p:cNvSpPr/>
            <p:nvPr/>
          </p:nvSpPr>
          <p:spPr>
            <a:xfrm>
              <a:off x="3729600" y="274896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698"/>
                  </a:moveTo>
                  <a:cubicBezTo>
                    <a:pt x="165" y="696"/>
                    <a:pt x="165" y="694"/>
                    <a:pt x="152" y="682"/>
                  </a:cubicBezTo>
                  <a:cubicBezTo>
                    <a:pt x="64" y="594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0" name="CustomShape 7"/>
            <p:cNvSpPr/>
            <p:nvPr/>
          </p:nvSpPr>
          <p:spPr>
            <a:xfrm>
              <a:off x="3815280" y="2763360"/>
              <a:ext cx="131040" cy="226080"/>
            </a:xfrm>
            <a:custGeom>
              <a:avLst/>
              <a:gdLst/>
              <a:ahLst/>
              <a:rect l="l" t="t" r="r" b="b"/>
              <a:pathLst>
                <a:path w="371" h="635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4"/>
                    <a:pt x="0" y="370"/>
                  </a:cubicBezTo>
                  <a:cubicBezTo>
                    <a:pt x="0" y="437"/>
                    <a:pt x="50" y="493"/>
                    <a:pt x="136" y="498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6"/>
                  </a:cubicBezTo>
                  <a:cubicBezTo>
                    <a:pt x="104" y="634"/>
                    <a:pt x="109" y="634"/>
                    <a:pt x="112" y="634"/>
                  </a:cubicBezTo>
                  <a:cubicBezTo>
                    <a:pt x="115" y="634"/>
                    <a:pt x="117" y="634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8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4" y="178"/>
                  </a:cubicBezTo>
                  <a:lnTo>
                    <a:pt x="274" y="18"/>
                  </a:lnTo>
                  <a:close/>
                  <a:moveTo>
                    <a:pt x="139" y="482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2"/>
                  </a:lnTo>
                  <a:close/>
                  <a:moveTo>
                    <a:pt x="231" y="192"/>
                  </a:moveTo>
                  <a:cubicBezTo>
                    <a:pt x="283" y="195"/>
                    <a:pt x="325" y="227"/>
                    <a:pt x="325" y="290"/>
                  </a:cubicBezTo>
                  <a:cubicBezTo>
                    <a:pt x="325" y="373"/>
                    <a:pt x="264" y="474"/>
                    <a:pt x="157" y="482"/>
                  </a:cubicBezTo>
                  <a:lnTo>
                    <a:pt x="231" y="1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1" name="CustomShape 8"/>
            <p:cNvSpPr/>
            <p:nvPr/>
          </p:nvSpPr>
          <p:spPr>
            <a:xfrm>
              <a:off x="3975840" y="2912400"/>
              <a:ext cx="27720" cy="73800"/>
            </a:xfrm>
            <a:custGeom>
              <a:avLst/>
              <a:gdLst/>
              <a:ahLst/>
              <a:rect l="l" t="t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2" name="CustomShape 9"/>
            <p:cNvSpPr/>
            <p:nvPr/>
          </p:nvSpPr>
          <p:spPr>
            <a:xfrm>
              <a:off x="4072680" y="2763360"/>
              <a:ext cx="105840" cy="226080"/>
            </a:xfrm>
            <a:custGeom>
              <a:avLst/>
              <a:gdLst/>
              <a:ahLst/>
              <a:rect l="l" t="t" r="r" b="b"/>
              <a:pathLst>
                <a:path w="300" h="636">
                  <a:moveTo>
                    <a:pt x="93" y="275"/>
                  </a:moveTo>
                  <a:cubicBezTo>
                    <a:pt x="16" y="326"/>
                    <a:pt x="0" y="392"/>
                    <a:pt x="0" y="418"/>
                  </a:cubicBezTo>
                  <a:cubicBezTo>
                    <a:pt x="0" y="451"/>
                    <a:pt x="19" y="472"/>
                    <a:pt x="21" y="474"/>
                  </a:cubicBezTo>
                  <a:cubicBezTo>
                    <a:pt x="43" y="498"/>
                    <a:pt x="50" y="499"/>
                    <a:pt x="102" y="520"/>
                  </a:cubicBezTo>
                  <a:lnTo>
                    <a:pt x="187" y="552"/>
                  </a:lnTo>
                  <a:cubicBezTo>
                    <a:pt x="198" y="557"/>
                    <a:pt x="213" y="562"/>
                    <a:pt x="213" y="582"/>
                  </a:cubicBezTo>
                  <a:cubicBezTo>
                    <a:pt x="213" y="598"/>
                    <a:pt x="200" y="621"/>
                    <a:pt x="178" y="621"/>
                  </a:cubicBezTo>
                  <a:cubicBezTo>
                    <a:pt x="147" y="621"/>
                    <a:pt x="123" y="603"/>
                    <a:pt x="115" y="597"/>
                  </a:cubicBezTo>
                  <a:cubicBezTo>
                    <a:pt x="112" y="595"/>
                    <a:pt x="110" y="594"/>
                    <a:pt x="109" y="594"/>
                  </a:cubicBezTo>
                  <a:cubicBezTo>
                    <a:pt x="102" y="594"/>
                    <a:pt x="101" y="598"/>
                    <a:pt x="101" y="602"/>
                  </a:cubicBezTo>
                  <a:cubicBezTo>
                    <a:pt x="101" y="610"/>
                    <a:pt x="139" y="635"/>
                    <a:pt x="178" y="635"/>
                  </a:cubicBezTo>
                  <a:cubicBezTo>
                    <a:pt x="223" y="635"/>
                    <a:pt x="251" y="595"/>
                    <a:pt x="251" y="560"/>
                  </a:cubicBezTo>
                  <a:cubicBezTo>
                    <a:pt x="251" y="526"/>
                    <a:pt x="226" y="514"/>
                    <a:pt x="218" y="510"/>
                  </a:cubicBezTo>
                  <a:cubicBezTo>
                    <a:pt x="208" y="507"/>
                    <a:pt x="184" y="498"/>
                    <a:pt x="174" y="494"/>
                  </a:cubicBezTo>
                  <a:cubicBezTo>
                    <a:pt x="160" y="488"/>
                    <a:pt x="146" y="483"/>
                    <a:pt x="131" y="478"/>
                  </a:cubicBezTo>
                  <a:lnTo>
                    <a:pt x="90" y="461"/>
                  </a:lnTo>
                  <a:cubicBezTo>
                    <a:pt x="58" y="448"/>
                    <a:pt x="37" y="427"/>
                    <a:pt x="37" y="398"/>
                  </a:cubicBezTo>
                  <a:cubicBezTo>
                    <a:pt x="37" y="370"/>
                    <a:pt x="64" y="307"/>
                    <a:pt x="123" y="278"/>
                  </a:cubicBezTo>
                  <a:cubicBezTo>
                    <a:pt x="149" y="288"/>
                    <a:pt x="170" y="288"/>
                    <a:pt x="186" y="288"/>
                  </a:cubicBezTo>
                  <a:cubicBezTo>
                    <a:pt x="207" y="288"/>
                    <a:pt x="251" y="288"/>
                    <a:pt x="251" y="266"/>
                  </a:cubicBezTo>
                  <a:cubicBezTo>
                    <a:pt x="251" y="248"/>
                    <a:pt x="221" y="246"/>
                    <a:pt x="194" y="246"/>
                  </a:cubicBezTo>
                  <a:cubicBezTo>
                    <a:pt x="181" y="246"/>
                    <a:pt x="160" y="246"/>
                    <a:pt x="133" y="254"/>
                  </a:cubicBezTo>
                  <a:cubicBezTo>
                    <a:pt x="115" y="237"/>
                    <a:pt x="112" y="213"/>
                    <a:pt x="112" y="200"/>
                  </a:cubicBezTo>
                  <a:cubicBezTo>
                    <a:pt x="112" y="160"/>
                    <a:pt x="138" y="107"/>
                    <a:pt x="190" y="80"/>
                  </a:cubicBezTo>
                  <a:cubicBezTo>
                    <a:pt x="203" y="96"/>
                    <a:pt x="219" y="96"/>
                    <a:pt x="237" y="96"/>
                  </a:cubicBezTo>
                  <a:cubicBezTo>
                    <a:pt x="255" y="96"/>
                    <a:pt x="299" y="96"/>
                    <a:pt x="299" y="74"/>
                  </a:cubicBezTo>
                  <a:cubicBezTo>
                    <a:pt x="299" y="56"/>
                    <a:pt x="267" y="54"/>
                    <a:pt x="240" y="54"/>
                  </a:cubicBezTo>
                  <a:cubicBezTo>
                    <a:pt x="231" y="54"/>
                    <a:pt x="215" y="54"/>
                    <a:pt x="195" y="59"/>
                  </a:cubicBezTo>
                  <a:cubicBezTo>
                    <a:pt x="194" y="53"/>
                    <a:pt x="192" y="48"/>
                    <a:pt x="192" y="35"/>
                  </a:cubicBezTo>
                  <a:cubicBezTo>
                    <a:pt x="192" y="26"/>
                    <a:pt x="195" y="11"/>
                    <a:pt x="195" y="10"/>
                  </a:cubicBezTo>
                  <a:cubicBezTo>
                    <a:pt x="195" y="3"/>
                    <a:pt x="192" y="0"/>
                    <a:pt x="187" y="0"/>
                  </a:cubicBezTo>
                  <a:cubicBezTo>
                    <a:pt x="174" y="0"/>
                    <a:pt x="174" y="32"/>
                    <a:pt x="174" y="35"/>
                  </a:cubicBezTo>
                  <a:cubicBezTo>
                    <a:pt x="174" y="48"/>
                    <a:pt x="179" y="59"/>
                    <a:pt x="179" y="62"/>
                  </a:cubicBezTo>
                  <a:cubicBezTo>
                    <a:pt x="104" y="83"/>
                    <a:pt x="56" y="139"/>
                    <a:pt x="56" y="194"/>
                  </a:cubicBezTo>
                  <a:cubicBezTo>
                    <a:pt x="56" y="219"/>
                    <a:pt x="69" y="250"/>
                    <a:pt x="102" y="269"/>
                  </a:cubicBezTo>
                  <a:lnTo>
                    <a:pt x="93" y="275"/>
                  </a:lnTo>
                  <a:close/>
                  <a:moveTo>
                    <a:pt x="207" y="74"/>
                  </a:moveTo>
                  <a:cubicBezTo>
                    <a:pt x="218" y="70"/>
                    <a:pt x="234" y="70"/>
                    <a:pt x="242" y="70"/>
                  </a:cubicBezTo>
                  <a:cubicBezTo>
                    <a:pt x="266" y="70"/>
                    <a:pt x="267" y="70"/>
                    <a:pt x="280" y="75"/>
                  </a:cubicBezTo>
                  <a:cubicBezTo>
                    <a:pt x="275" y="77"/>
                    <a:pt x="267" y="80"/>
                    <a:pt x="237" y="80"/>
                  </a:cubicBezTo>
                  <a:cubicBezTo>
                    <a:pt x="224" y="80"/>
                    <a:pt x="215" y="80"/>
                    <a:pt x="207" y="74"/>
                  </a:cubicBezTo>
                  <a:close/>
                  <a:moveTo>
                    <a:pt x="152" y="266"/>
                  </a:moveTo>
                  <a:cubicBezTo>
                    <a:pt x="168" y="262"/>
                    <a:pt x="184" y="262"/>
                    <a:pt x="192" y="262"/>
                  </a:cubicBezTo>
                  <a:cubicBezTo>
                    <a:pt x="218" y="262"/>
                    <a:pt x="219" y="262"/>
                    <a:pt x="232" y="266"/>
                  </a:cubicBezTo>
                  <a:cubicBezTo>
                    <a:pt x="227" y="269"/>
                    <a:pt x="219" y="272"/>
                    <a:pt x="187" y="272"/>
                  </a:cubicBezTo>
                  <a:cubicBezTo>
                    <a:pt x="171" y="272"/>
                    <a:pt x="165" y="272"/>
                    <a:pt x="152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3" name="CustomShape 10"/>
            <p:cNvSpPr/>
            <p:nvPr/>
          </p:nvSpPr>
          <p:spPr>
            <a:xfrm>
              <a:off x="4204440" y="274896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352"/>
                  </a:moveTo>
                  <a:cubicBezTo>
                    <a:pt x="165" y="298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8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90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84" name="CustomShape 11"/>
          <p:cNvSpPr/>
          <p:nvPr/>
        </p:nvSpPr>
        <p:spPr>
          <a:xfrm>
            <a:off x="4409280" y="2903040"/>
            <a:ext cx="1342440" cy="720"/>
          </a:xfrm>
          <a:custGeom>
            <a:avLst/>
            <a:gdLst/>
            <a:ahLst/>
            <a:rect l="l" t="t" r="r" b="b"/>
            <a:pathLst>
              <a:path w="3730" h="1">
                <a:moveTo>
                  <a:pt x="3729" y="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85" name="CustomShape 12"/>
          <p:cNvSpPr/>
          <p:nvPr/>
        </p:nvSpPr>
        <p:spPr>
          <a:xfrm>
            <a:off x="4601520" y="2542680"/>
            <a:ext cx="8758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NLDH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1286" name="Picture 15" descr=""/>
          <p:cNvPicPr/>
          <p:nvPr/>
        </p:nvPicPr>
        <p:blipFill>
          <a:blip r:embed="rId3"/>
          <a:srcRect l="25262" t="25204" r="65133" b="26091"/>
          <a:stretch/>
        </p:blipFill>
        <p:spPr>
          <a:xfrm>
            <a:off x="5762160" y="2088720"/>
            <a:ext cx="1655280" cy="1654560"/>
          </a:xfrm>
          <a:prstGeom prst="rect">
            <a:avLst/>
          </a:prstGeom>
          <a:ln>
            <a:noFill/>
          </a:ln>
        </p:spPr>
      </p:pic>
      <p:sp>
        <p:nvSpPr>
          <p:cNvPr id="1287" name="CustomShape 13"/>
          <p:cNvSpPr/>
          <p:nvPr/>
        </p:nvSpPr>
        <p:spPr>
          <a:xfrm>
            <a:off x="647640" y="2878920"/>
            <a:ext cx="1655280" cy="82764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8" name="CustomShape 14"/>
          <p:cNvSpPr/>
          <p:nvPr/>
        </p:nvSpPr>
        <p:spPr>
          <a:xfrm>
            <a:off x="179280" y="3852000"/>
            <a:ext cx="20044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contrast 4×10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-7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289" name="CustomShape 15"/>
          <p:cNvSpPr/>
          <p:nvPr/>
        </p:nvSpPr>
        <p:spPr>
          <a:xfrm>
            <a:off x="5700240" y="3852000"/>
            <a:ext cx="22158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contraste 2,6×10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-7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1290" name="Picture 19" descr=""/>
          <p:cNvPicPr/>
          <p:nvPr/>
        </p:nvPicPr>
        <p:blipFill>
          <a:blip r:embed="rId4"/>
          <a:srcRect l="85647" t="25851" r="4422" b="25851"/>
          <a:stretch/>
        </p:blipFill>
        <p:spPr>
          <a:xfrm>
            <a:off x="5762160" y="2088720"/>
            <a:ext cx="1820520" cy="1654560"/>
          </a:xfrm>
          <a:prstGeom prst="rect">
            <a:avLst/>
          </a:prstGeom>
          <a:ln>
            <a:noFill/>
          </a:ln>
        </p:spPr>
      </p:pic>
      <p:sp>
        <p:nvSpPr>
          <p:cNvPr id="1291" name="CustomShape 16"/>
          <p:cNvSpPr/>
          <p:nvPr/>
        </p:nvSpPr>
        <p:spPr>
          <a:xfrm>
            <a:off x="4141080" y="4175640"/>
            <a:ext cx="14760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 itérations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292" name="CustomShape 17"/>
          <p:cNvSpPr/>
          <p:nvPr/>
        </p:nvSpPr>
        <p:spPr>
          <a:xfrm>
            <a:off x="5701680" y="3856680"/>
            <a:ext cx="22158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Contrast  2×10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-7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1293" name="Picture 22" descr=""/>
          <p:cNvPicPr/>
          <p:nvPr/>
        </p:nvPicPr>
        <p:blipFill>
          <a:blip r:embed="rId5"/>
          <a:srcRect l="-98340" t="0" r="0" b="0"/>
          <a:stretch/>
        </p:blipFill>
        <p:spPr>
          <a:xfrm>
            <a:off x="503280" y="2086920"/>
            <a:ext cx="143640" cy="1618200"/>
          </a:xfrm>
          <a:prstGeom prst="rect">
            <a:avLst/>
          </a:prstGeom>
          <a:ln>
            <a:noFill/>
          </a:ln>
        </p:spPr>
      </p:pic>
      <p:pic>
        <p:nvPicPr>
          <p:cNvPr id="1294" name="Picture 23" descr=""/>
          <p:cNvPicPr/>
          <p:nvPr/>
        </p:nvPicPr>
        <p:blipFill>
          <a:blip r:embed="rId6"/>
          <a:srcRect l="98169" t="0" r="0" b="0"/>
          <a:stretch/>
        </p:blipFill>
        <p:spPr>
          <a:xfrm>
            <a:off x="7416360" y="2088720"/>
            <a:ext cx="164520" cy="1654560"/>
          </a:xfrm>
          <a:prstGeom prst="rect">
            <a:avLst/>
          </a:prstGeom>
          <a:ln>
            <a:noFill/>
          </a:ln>
        </p:spPr>
      </p:pic>
      <p:sp>
        <p:nvSpPr>
          <p:cNvPr id="1295" name="CustomShape 18"/>
          <p:cNvSpPr/>
          <p:nvPr/>
        </p:nvSpPr>
        <p:spPr>
          <a:xfrm flipH="1" flipV="1">
            <a:off x="2328480" y="2878200"/>
            <a:ext cx="4257720" cy="862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96" name="CustomShape 19"/>
          <p:cNvSpPr/>
          <p:nvPr/>
        </p:nvSpPr>
        <p:spPr>
          <a:xfrm>
            <a:off x="287280" y="5110560"/>
            <a:ext cx="627588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i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1" i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Non-Linear Dark Hole </a:t>
            </a: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OK in principle</a:t>
            </a:r>
            <a:endParaRPr b="0" lang="fr-FR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Few iterations</a:t>
            </a:r>
            <a:endParaRPr b="0" lang="fr-FR" sz="2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Wingdings" charset="2"/>
              <a:buChar char="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Contrast limitation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297" name="CustomShape 20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BCE958E2-5602-4E08-BE76-9C81D3EEAC86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807" dur="indefinite" restart="never" nodeType="tmRoot">
          <p:childTnLst>
            <p:seq>
              <p:cTn id="808" dur="indefinite" nodeType="mainSeq">
                <p:childTnLst>
                  <p:par>
                    <p:cTn id="809" nodeType="clickEffect" fill="hold">
                      <p:stCondLst>
                        <p:cond delay="indefinite"/>
                      </p:stCondLst>
                      <p:childTnLst>
                        <p:par>
                          <p:cTn id="8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5" nodeType="clickEffect" fill="hold">
                      <p:stCondLst>
                        <p:cond delay="indefinite"/>
                      </p:stCondLst>
                      <p:childTnLst>
                        <p:par>
                          <p:cTn id="8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1" nodeType="clickEffect" fill="hold">
                      <p:stCondLst>
                        <p:cond delay="indefinite"/>
                      </p:stCondLst>
                      <p:childTnLst>
                        <p:par>
                          <p:cTn id="8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9" nodeType="clickEffect" fill="hold">
                      <p:stCondLst>
                        <p:cond delay="indefinite"/>
                      </p:stCondLst>
                      <p:childTnLst>
                        <p:par>
                          <p:cTn id="83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nodeType="clickEffect" fill="hold">
                      <p:stCondLst>
                        <p:cond delay="indefinite"/>
                      </p:stCondLst>
                      <p:childTnLst>
                        <p:par>
                          <p:cTn id="84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5" nodeType="clickEffect" fill="hold">
                      <p:stCondLst>
                        <p:cond delay="indefinite"/>
                      </p:stCondLst>
                      <p:childTnLst>
                        <p:par>
                          <p:cTn id="85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9" nodeType="clickEffect" fill="hold">
                      <p:stCondLst>
                        <p:cond delay="indefinite"/>
                      </p:stCondLst>
                      <p:childTnLst>
                        <p:par>
                          <p:cTn id="86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3" nodeType="clickEffect" fill="hold">
                      <p:stCondLst>
                        <p:cond delay="indefinite"/>
                      </p:stCondLst>
                      <p:childTnLst>
                        <p:par>
                          <p:cTn id="86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Interpretation in simulation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1299" name="Picture 2" descr=""/>
          <p:cNvPicPr/>
          <p:nvPr/>
        </p:nvPicPr>
        <p:blipFill>
          <a:blip r:embed="rId1"/>
          <a:srcRect l="6396" t="22319" r="74403" b="18491"/>
          <a:stretch/>
        </p:blipFill>
        <p:spPr>
          <a:xfrm>
            <a:off x="71280" y="1871280"/>
            <a:ext cx="2231640" cy="2230920"/>
          </a:xfrm>
          <a:prstGeom prst="rect">
            <a:avLst/>
          </a:prstGeom>
          <a:ln>
            <a:noFill/>
          </a:ln>
        </p:spPr>
      </p:pic>
      <p:sp>
        <p:nvSpPr>
          <p:cNvPr id="1300" name="CustomShape 2"/>
          <p:cNvSpPr/>
          <p:nvPr/>
        </p:nvSpPr>
        <p:spPr>
          <a:xfrm>
            <a:off x="0" y="1079280"/>
            <a:ext cx="900216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      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Start             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No model mismatch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301" name="CustomShape 3"/>
          <p:cNvSpPr/>
          <p:nvPr/>
        </p:nvSpPr>
        <p:spPr>
          <a:xfrm>
            <a:off x="1008360" y="5183640"/>
            <a:ext cx="613440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DM model is a key performance limitation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302" name="CustomShape 4"/>
          <p:cNvSpPr/>
          <p:nvPr/>
        </p:nvSpPr>
        <p:spPr>
          <a:xfrm>
            <a:off x="122400" y="4315320"/>
            <a:ext cx="79840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Contraste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24×10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-8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      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1×10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-8                                                           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1303" name="Picture 6" descr=""/>
          <p:cNvPicPr/>
          <p:nvPr/>
        </p:nvPicPr>
        <p:blipFill>
          <a:blip r:embed="rId2"/>
          <a:srcRect l="38417" t="19721" r="41581" b="21098"/>
          <a:stretch/>
        </p:blipFill>
        <p:spPr>
          <a:xfrm>
            <a:off x="3096000" y="1871280"/>
            <a:ext cx="2323800" cy="2230920"/>
          </a:xfrm>
          <a:prstGeom prst="rect">
            <a:avLst/>
          </a:prstGeom>
          <a:ln>
            <a:noFill/>
          </a:ln>
        </p:spPr>
      </p:pic>
      <p:pic>
        <p:nvPicPr>
          <p:cNvPr id="1304" name="Picture 7" descr=""/>
          <p:cNvPicPr/>
          <p:nvPr/>
        </p:nvPicPr>
        <p:blipFill>
          <a:blip r:embed="rId3"/>
          <a:srcRect l="71233" t="19850" r="9566" b="20960"/>
          <a:stretch/>
        </p:blipFill>
        <p:spPr>
          <a:xfrm>
            <a:off x="6265440" y="1836360"/>
            <a:ext cx="2303280" cy="2302200"/>
          </a:xfrm>
          <a:prstGeom prst="rect">
            <a:avLst/>
          </a:prstGeom>
          <a:ln>
            <a:noFill/>
          </a:ln>
        </p:spPr>
      </p:pic>
      <p:sp>
        <p:nvSpPr>
          <p:cNvPr id="1305" name="CustomShape 5"/>
          <p:cNvSpPr/>
          <p:nvPr/>
        </p:nvSpPr>
        <p:spPr>
          <a:xfrm>
            <a:off x="6011280" y="1099800"/>
            <a:ext cx="316836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5% RMS mismatch 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   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on actuators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306" name="CustomShape 6"/>
          <p:cNvSpPr/>
          <p:nvPr/>
        </p:nvSpPr>
        <p:spPr>
          <a:xfrm>
            <a:off x="6913080" y="4354920"/>
            <a:ext cx="1545480" cy="100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  </a:t>
            </a: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7×10</a:t>
            </a:r>
            <a:r>
              <a:rPr b="0" lang="fr-FR" sz="2000" spc="-1" strike="noStrike" baseline="33000">
                <a:solidFill>
                  <a:srgbClr val="000000"/>
                </a:solidFill>
                <a:latin typeface="Arial"/>
                <a:ea typeface="ＭＳ Ｐゴシック"/>
              </a:rPr>
              <a:t>-8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1307" name="CustomShape 7"/>
          <p:cNvSpPr/>
          <p:nvPr/>
        </p:nvSpPr>
        <p:spPr>
          <a:xfrm>
            <a:off x="1008360" y="5589720"/>
            <a:ext cx="613440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Need for fine DM calibration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308" name="CustomShape 8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8AE1FCD2-7F0A-4E94-A966-719EB9272177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867" dur="indefinite" restart="never" nodeType="tmRoot">
          <p:childTnLst>
            <p:seq>
              <p:cTn id="868" dur="indefinite" nodeType="mainSeq">
                <p:childTnLst>
                  <p:par>
                    <p:cTn id="869" nodeType="clickEffect" fill="hold">
                      <p:stCondLst>
                        <p:cond delay="indefinite"/>
                      </p:stCondLst>
                      <p:childTnLst>
                        <p:par>
                          <p:cTn id="87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7" nodeType="clickEffect" fill="hold">
                      <p:stCondLst>
                        <p:cond delay="indefinite"/>
                      </p:stCondLst>
                      <p:childTnLst>
                        <p:par>
                          <p:cTn id="87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1" nodeType="clickEffect" fill="hold">
                      <p:stCondLst>
                        <p:cond delay="indefinite"/>
                      </p:stCondLst>
                      <p:childTnLst>
                        <p:par>
                          <p:cTn id="88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0" y="0"/>
            <a:ext cx="8991000" cy="90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Coronagraph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1511640" y="3682080"/>
            <a:ext cx="206496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35" name="Group 3"/>
          <p:cNvGrpSpPr/>
          <p:nvPr/>
        </p:nvGrpSpPr>
        <p:grpSpPr>
          <a:xfrm>
            <a:off x="431640" y="4534560"/>
            <a:ext cx="8130960" cy="1797480"/>
            <a:chOff x="431640" y="4534560"/>
            <a:chExt cx="8130960" cy="1797480"/>
          </a:xfrm>
        </p:grpSpPr>
        <p:grpSp>
          <p:nvGrpSpPr>
            <p:cNvPr id="236" name="Group 4"/>
            <p:cNvGrpSpPr/>
            <p:nvPr/>
          </p:nvGrpSpPr>
          <p:grpSpPr>
            <a:xfrm>
              <a:off x="3218400" y="5326560"/>
              <a:ext cx="209520" cy="226080"/>
              <a:chOff x="3218400" y="5326560"/>
              <a:chExt cx="209520" cy="226080"/>
            </a:xfrm>
          </p:grpSpPr>
          <p:sp>
            <p:nvSpPr>
              <p:cNvPr id="237" name="CustomShape 5"/>
              <p:cNvSpPr/>
              <p:nvPr/>
            </p:nvSpPr>
            <p:spPr>
              <a:xfrm>
                <a:off x="3267720" y="5326560"/>
                <a:ext cx="143640" cy="226080"/>
              </a:xfrm>
              <a:prstGeom prst="ellipse">
                <a:avLst/>
              </a:prstGeom>
              <a:noFill/>
              <a:ln w="284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8" name="Line 6"/>
              <p:cNvSpPr/>
              <p:nvPr/>
            </p:nvSpPr>
            <p:spPr>
              <a:xfrm>
                <a:off x="3334320" y="5372280"/>
                <a:ext cx="360" cy="12996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9" name="Line 7"/>
              <p:cNvSpPr/>
              <p:nvPr/>
            </p:nvSpPr>
            <p:spPr>
              <a:xfrm>
                <a:off x="3218400" y="5445360"/>
                <a:ext cx="209520" cy="36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40" name="Line 8"/>
            <p:cNvSpPr/>
            <p:nvPr/>
          </p:nvSpPr>
          <p:spPr>
            <a:xfrm>
              <a:off x="763560" y="5035680"/>
              <a:ext cx="130032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" name="Line 9"/>
            <p:cNvSpPr/>
            <p:nvPr/>
          </p:nvSpPr>
          <p:spPr>
            <a:xfrm>
              <a:off x="795240" y="5864400"/>
              <a:ext cx="130212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" name="Line 10"/>
            <p:cNvSpPr/>
            <p:nvPr/>
          </p:nvSpPr>
          <p:spPr>
            <a:xfrm>
              <a:off x="4648680" y="5872320"/>
              <a:ext cx="126072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" name="Line 11"/>
            <p:cNvSpPr/>
            <p:nvPr/>
          </p:nvSpPr>
          <p:spPr>
            <a:xfrm>
              <a:off x="4639320" y="5031000"/>
              <a:ext cx="1262160" cy="36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" name="Line 12"/>
            <p:cNvSpPr/>
            <p:nvPr/>
          </p:nvSpPr>
          <p:spPr>
            <a:xfrm>
              <a:off x="5909400" y="5751720"/>
              <a:ext cx="1260720" cy="36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" name="Line 13"/>
            <p:cNvSpPr/>
            <p:nvPr/>
          </p:nvSpPr>
          <p:spPr>
            <a:xfrm>
              <a:off x="5928480" y="5159520"/>
              <a:ext cx="1260720" cy="36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46" name="Group 14"/>
            <p:cNvGrpSpPr/>
            <p:nvPr/>
          </p:nvGrpSpPr>
          <p:grpSpPr>
            <a:xfrm>
              <a:off x="5842800" y="5744880"/>
              <a:ext cx="131760" cy="393840"/>
              <a:chOff x="5842800" y="5744880"/>
              <a:chExt cx="131760" cy="393840"/>
            </a:xfrm>
          </p:grpSpPr>
          <p:sp>
            <p:nvSpPr>
              <p:cNvPr id="247" name="Line 15"/>
              <p:cNvSpPr/>
              <p:nvPr/>
            </p:nvSpPr>
            <p:spPr>
              <a:xfrm>
                <a:off x="5912640" y="5756040"/>
                <a:ext cx="360" cy="38268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8" name="Line 16"/>
              <p:cNvSpPr/>
              <p:nvPr/>
            </p:nvSpPr>
            <p:spPr>
              <a:xfrm>
                <a:off x="5842800" y="5744880"/>
                <a:ext cx="13176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49" name="Group 17"/>
            <p:cNvGrpSpPr/>
            <p:nvPr/>
          </p:nvGrpSpPr>
          <p:grpSpPr>
            <a:xfrm>
              <a:off x="738000" y="4605840"/>
              <a:ext cx="130320" cy="425520"/>
              <a:chOff x="738000" y="4605840"/>
              <a:chExt cx="130320" cy="425520"/>
            </a:xfrm>
          </p:grpSpPr>
          <p:sp>
            <p:nvSpPr>
              <p:cNvPr id="250" name="Line 18"/>
              <p:cNvSpPr/>
              <p:nvPr/>
            </p:nvSpPr>
            <p:spPr>
              <a:xfrm>
                <a:off x="799920" y="4605840"/>
                <a:ext cx="360" cy="41724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1" name="Line 19"/>
              <p:cNvSpPr/>
              <p:nvPr/>
            </p:nvSpPr>
            <p:spPr>
              <a:xfrm>
                <a:off x="738000" y="5031000"/>
                <a:ext cx="13032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52" name="Group 20"/>
            <p:cNvGrpSpPr/>
            <p:nvPr/>
          </p:nvGrpSpPr>
          <p:grpSpPr>
            <a:xfrm>
              <a:off x="721800" y="5869080"/>
              <a:ext cx="132120" cy="392040"/>
              <a:chOff x="721800" y="5869080"/>
              <a:chExt cx="132120" cy="392040"/>
            </a:xfrm>
          </p:grpSpPr>
          <p:sp>
            <p:nvSpPr>
              <p:cNvPr id="253" name="Line 21"/>
              <p:cNvSpPr/>
              <p:nvPr/>
            </p:nvSpPr>
            <p:spPr>
              <a:xfrm>
                <a:off x="791640" y="5877000"/>
                <a:ext cx="360" cy="38412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4" name="Line 22"/>
              <p:cNvSpPr/>
              <p:nvPr/>
            </p:nvSpPr>
            <p:spPr>
              <a:xfrm>
                <a:off x="721800" y="5869080"/>
                <a:ext cx="13212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55" name="Group 23"/>
            <p:cNvGrpSpPr/>
            <p:nvPr/>
          </p:nvGrpSpPr>
          <p:grpSpPr>
            <a:xfrm>
              <a:off x="5841360" y="4740480"/>
              <a:ext cx="129960" cy="424080"/>
              <a:chOff x="5841360" y="4740480"/>
              <a:chExt cx="129960" cy="424080"/>
            </a:xfrm>
          </p:grpSpPr>
          <p:sp>
            <p:nvSpPr>
              <p:cNvPr id="256" name="Line 24"/>
              <p:cNvSpPr/>
              <p:nvPr/>
            </p:nvSpPr>
            <p:spPr>
              <a:xfrm>
                <a:off x="5903280" y="4740480"/>
                <a:ext cx="360" cy="41760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7" name="Line 25"/>
              <p:cNvSpPr/>
              <p:nvPr/>
            </p:nvSpPr>
            <p:spPr>
              <a:xfrm>
                <a:off x="5841360" y="5164200"/>
                <a:ext cx="129960" cy="36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58" name="CustomShape 26"/>
            <p:cNvSpPr/>
            <p:nvPr/>
          </p:nvSpPr>
          <p:spPr>
            <a:xfrm flipH="1">
              <a:off x="2015640" y="4534560"/>
              <a:ext cx="69120" cy="179748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" name="CustomShape 27"/>
            <p:cNvSpPr/>
            <p:nvPr/>
          </p:nvSpPr>
          <p:spPr>
            <a:xfrm>
              <a:off x="7187760" y="4607280"/>
              <a:ext cx="10440" cy="165312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" name="CustomShape 28"/>
            <p:cNvSpPr/>
            <p:nvPr/>
          </p:nvSpPr>
          <p:spPr>
            <a:xfrm>
              <a:off x="4641120" y="4607280"/>
              <a:ext cx="720" cy="165312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" name="Line 29"/>
            <p:cNvSpPr/>
            <p:nvPr/>
          </p:nvSpPr>
          <p:spPr>
            <a:xfrm>
              <a:off x="2089440" y="5038920"/>
              <a:ext cx="2554560" cy="82224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2" name="Line 30"/>
            <p:cNvSpPr/>
            <p:nvPr/>
          </p:nvSpPr>
          <p:spPr>
            <a:xfrm>
              <a:off x="7214760" y="5170680"/>
              <a:ext cx="1301760" cy="27612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3" name="Line 31"/>
            <p:cNvSpPr/>
            <p:nvPr/>
          </p:nvSpPr>
          <p:spPr>
            <a:xfrm flipV="1">
              <a:off x="2090880" y="5027760"/>
              <a:ext cx="2530800" cy="82872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" name="Line 32"/>
            <p:cNvSpPr/>
            <p:nvPr/>
          </p:nvSpPr>
          <p:spPr>
            <a:xfrm flipV="1">
              <a:off x="7184520" y="5438880"/>
              <a:ext cx="1260720" cy="31572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" name="Line 33"/>
            <p:cNvSpPr/>
            <p:nvPr/>
          </p:nvSpPr>
          <p:spPr>
            <a:xfrm>
              <a:off x="431640" y="5446800"/>
              <a:ext cx="8130960" cy="36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CustomShape 34"/>
            <p:cNvSpPr/>
            <p:nvPr/>
          </p:nvSpPr>
          <p:spPr>
            <a:xfrm>
              <a:off x="8542080" y="4896360"/>
              <a:ext cx="19800" cy="1124640"/>
            </a:xfrm>
            <a:custGeom>
              <a:avLst/>
              <a:gdLst/>
              <a:ahLst/>
              <a:rect l="l" t="t" r="r" b="b"/>
              <a:pathLst>
                <a:path w="1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3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7" name="CustomShape 35"/>
          <p:cNvSpPr/>
          <p:nvPr/>
        </p:nvSpPr>
        <p:spPr>
          <a:xfrm flipH="1">
            <a:off x="610560" y="4896360"/>
            <a:ext cx="169200" cy="1042200"/>
          </a:xfrm>
          <a:custGeom>
            <a:avLst/>
            <a:gdLst/>
            <a:ahLst/>
            <a:rect l="l" t="t" r="r" b="b"/>
            <a:pathLst>
              <a:path w="60" h="544">
                <a:moveTo>
                  <a:pt x="60" y="0"/>
                </a:moveTo>
                <a:lnTo>
                  <a:pt x="60" y="0"/>
                </a:lnTo>
                <a:lnTo>
                  <a:pt x="58" y="2"/>
                </a:lnTo>
                <a:lnTo>
                  <a:pt x="54" y="6"/>
                </a:lnTo>
                <a:lnTo>
                  <a:pt x="48" y="12"/>
                </a:lnTo>
                <a:lnTo>
                  <a:pt x="42" y="20"/>
                </a:lnTo>
                <a:lnTo>
                  <a:pt x="34" y="30"/>
                </a:lnTo>
                <a:lnTo>
                  <a:pt x="26" y="40"/>
                </a:lnTo>
                <a:lnTo>
                  <a:pt x="18" y="50"/>
                </a:lnTo>
                <a:lnTo>
                  <a:pt x="12" y="58"/>
                </a:lnTo>
                <a:lnTo>
                  <a:pt x="8" y="66"/>
                </a:lnTo>
                <a:lnTo>
                  <a:pt x="4" y="72"/>
                </a:lnTo>
                <a:lnTo>
                  <a:pt x="2" y="78"/>
                </a:lnTo>
                <a:lnTo>
                  <a:pt x="0" y="84"/>
                </a:lnTo>
                <a:lnTo>
                  <a:pt x="0" y="90"/>
                </a:lnTo>
                <a:lnTo>
                  <a:pt x="0" y="98"/>
                </a:lnTo>
                <a:lnTo>
                  <a:pt x="2" y="106"/>
                </a:lnTo>
                <a:lnTo>
                  <a:pt x="4" y="112"/>
                </a:lnTo>
                <a:lnTo>
                  <a:pt x="6" y="120"/>
                </a:lnTo>
                <a:lnTo>
                  <a:pt x="10" y="128"/>
                </a:lnTo>
                <a:lnTo>
                  <a:pt x="14" y="136"/>
                </a:lnTo>
                <a:lnTo>
                  <a:pt x="18" y="144"/>
                </a:lnTo>
                <a:lnTo>
                  <a:pt x="22" y="152"/>
                </a:lnTo>
                <a:lnTo>
                  <a:pt x="24" y="160"/>
                </a:lnTo>
                <a:lnTo>
                  <a:pt x="28" y="168"/>
                </a:lnTo>
                <a:lnTo>
                  <a:pt x="28" y="174"/>
                </a:lnTo>
                <a:lnTo>
                  <a:pt x="30" y="182"/>
                </a:lnTo>
                <a:lnTo>
                  <a:pt x="28" y="188"/>
                </a:lnTo>
                <a:lnTo>
                  <a:pt x="28" y="196"/>
                </a:lnTo>
                <a:lnTo>
                  <a:pt x="24" y="204"/>
                </a:lnTo>
                <a:lnTo>
                  <a:pt x="22" y="210"/>
                </a:lnTo>
                <a:lnTo>
                  <a:pt x="18" y="218"/>
                </a:lnTo>
                <a:lnTo>
                  <a:pt x="14" y="226"/>
                </a:lnTo>
                <a:lnTo>
                  <a:pt x="10" y="236"/>
                </a:lnTo>
                <a:lnTo>
                  <a:pt x="6" y="244"/>
                </a:lnTo>
                <a:lnTo>
                  <a:pt x="4" y="250"/>
                </a:lnTo>
                <a:lnTo>
                  <a:pt x="2" y="258"/>
                </a:lnTo>
                <a:lnTo>
                  <a:pt x="0" y="266"/>
                </a:lnTo>
                <a:lnTo>
                  <a:pt x="0" y="272"/>
                </a:lnTo>
                <a:lnTo>
                  <a:pt x="0" y="280"/>
                </a:lnTo>
                <a:lnTo>
                  <a:pt x="2" y="286"/>
                </a:lnTo>
                <a:lnTo>
                  <a:pt x="4" y="294"/>
                </a:lnTo>
                <a:lnTo>
                  <a:pt x="6" y="302"/>
                </a:lnTo>
                <a:lnTo>
                  <a:pt x="10" y="310"/>
                </a:lnTo>
                <a:lnTo>
                  <a:pt x="14" y="318"/>
                </a:lnTo>
                <a:lnTo>
                  <a:pt x="18" y="326"/>
                </a:lnTo>
                <a:lnTo>
                  <a:pt x="22" y="334"/>
                </a:lnTo>
                <a:lnTo>
                  <a:pt x="24" y="342"/>
                </a:lnTo>
                <a:lnTo>
                  <a:pt x="28" y="348"/>
                </a:lnTo>
                <a:lnTo>
                  <a:pt x="28" y="356"/>
                </a:lnTo>
                <a:lnTo>
                  <a:pt x="30" y="364"/>
                </a:lnTo>
                <a:lnTo>
                  <a:pt x="28" y="370"/>
                </a:lnTo>
                <a:lnTo>
                  <a:pt x="28" y="378"/>
                </a:lnTo>
                <a:lnTo>
                  <a:pt x="24" y="384"/>
                </a:lnTo>
                <a:lnTo>
                  <a:pt x="22" y="392"/>
                </a:lnTo>
                <a:lnTo>
                  <a:pt x="18" y="400"/>
                </a:lnTo>
                <a:lnTo>
                  <a:pt x="14" y="408"/>
                </a:lnTo>
                <a:lnTo>
                  <a:pt x="10" y="416"/>
                </a:lnTo>
                <a:lnTo>
                  <a:pt x="6" y="424"/>
                </a:lnTo>
                <a:lnTo>
                  <a:pt x="4" y="432"/>
                </a:lnTo>
                <a:lnTo>
                  <a:pt x="2" y="440"/>
                </a:lnTo>
                <a:lnTo>
                  <a:pt x="0" y="446"/>
                </a:lnTo>
                <a:lnTo>
                  <a:pt x="0" y="454"/>
                </a:lnTo>
                <a:lnTo>
                  <a:pt x="0" y="460"/>
                </a:lnTo>
                <a:lnTo>
                  <a:pt x="2" y="466"/>
                </a:lnTo>
                <a:lnTo>
                  <a:pt x="4" y="472"/>
                </a:lnTo>
                <a:lnTo>
                  <a:pt x="8" y="480"/>
                </a:lnTo>
                <a:lnTo>
                  <a:pt x="12" y="486"/>
                </a:lnTo>
                <a:lnTo>
                  <a:pt x="18" y="496"/>
                </a:lnTo>
                <a:lnTo>
                  <a:pt x="26" y="506"/>
                </a:lnTo>
                <a:lnTo>
                  <a:pt x="34" y="514"/>
                </a:lnTo>
                <a:lnTo>
                  <a:pt x="42" y="524"/>
                </a:lnTo>
                <a:lnTo>
                  <a:pt x="48" y="532"/>
                </a:lnTo>
                <a:lnTo>
                  <a:pt x="54" y="538"/>
                </a:lnTo>
                <a:lnTo>
                  <a:pt x="58" y="542"/>
                </a:lnTo>
                <a:lnTo>
                  <a:pt x="60" y="544"/>
                </a:lnTo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36"/>
          <p:cNvSpPr/>
          <p:nvPr/>
        </p:nvSpPr>
        <p:spPr>
          <a:xfrm>
            <a:off x="4650480" y="5470920"/>
            <a:ext cx="2536560" cy="504000"/>
          </a:xfrm>
          <a:custGeom>
            <a:avLst/>
            <a:gdLst/>
            <a:ahLst/>
            <a:rect l="l" t="t" r="r" b="b"/>
            <a:pathLst>
              <a:path w="7048" h="1401">
                <a:moveTo>
                  <a:pt x="0" y="0"/>
                </a:moveTo>
                <a:lnTo>
                  <a:pt x="7047" y="1400"/>
                </a:lnTo>
              </a:path>
            </a:pathLst>
          </a:custGeom>
          <a:noFill/>
          <a:ln w="29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69" name="Picture 37" descr=""/>
          <p:cNvPicPr/>
          <p:nvPr/>
        </p:nvPicPr>
        <p:blipFill>
          <a:blip r:embed="rId1"/>
          <a:stretch/>
        </p:blipFill>
        <p:spPr>
          <a:xfrm>
            <a:off x="936720" y="906120"/>
            <a:ext cx="2734920" cy="2760840"/>
          </a:xfrm>
          <a:prstGeom prst="rect">
            <a:avLst/>
          </a:prstGeom>
          <a:ln>
            <a:noFill/>
          </a:ln>
        </p:spPr>
      </p:pic>
      <p:pic>
        <p:nvPicPr>
          <p:cNvPr id="270" name="Picture 38" descr=""/>
          <p:cNvPicPr/>
          <p:nvPr/>
        </p:nvPicPr>
        <p:blipFill>
          <a:blip r:embed="rId2"/>
          <a:stretch/>
        </p:blipFill>
        <p:spPr>
          <a:xfrm>
            <a:off x="5446080" y="906120"/>
            <a:ext cx="2727000" cy="2752920"/>
          </a:xfrm>
          <a:prstGeom prst="rect">
            <a:avLst/>
          </a:prstGeom>
          <a:ln>
            <a:noFill/>
          </a:ln>
        </p:spPr>
      </p:pic>
      <p:sp>
        <p:nvSpPr>
          <p:cNvPr id="271" name="CustomShape 37"/>
          <p:cNvSpPr/>
          <p:nvPr/>
        </p:nvSpPr>
        <p:spPr>
          <a:xfrm>
            <a:off x="4717440" y="3690000"/>
            <a:ext cx="453564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α Eri. (SPHERE), with coronagraph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72" name="CustomShape 38"/>
          <p:cNvSpPr/>
          <p:nvPr/>
        </p:nvSpPr>
        <p:spPr>
          <a:xfrm>
            <a:off x="312120" y="3706920"/>
            <a:ext cx="43894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α Eri. (SPHERE), no coronagraph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73" name="CustomShape 39"/>
          <p:cNvSpPr/>
          <p:nvPr/>
        </p:nvSpPr>
        <p:spPr>
          <a:xfrm>
            <a:off x="360360" y="5542200"/>
            <a:ext cx="1747440" cy="215280"/>
          </a:xfrm>
          <a:custGeom>
            <a:avLst/>
            <a:gdLst/>
            <a:ahLst/>
            <a:rect l="l" t="t" r="r" b="b"/>
            <a:pathLst>
              <a:path w="4853" h="601">
                <a:moveTo>
                  <a:pt x="4852" y="0"/>
                </a:moveTo>
                <a:lnTo>
                  <a:pt x="0" y="600"/>
                </a:lnTo>
              </a:path>
            </a:pathLst>
          </a:custGeom>
          <a:noFill/>
          <a:ln w="29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40"/>
          <p:cNvSpPr/>
          <p:nvPr/>
        </p:nvSpPr>
        <p:spPr>
          <a:xfrm>
            <a:off x="287280" y="5039280"/>
            <a:ext cx="1818720" cy="215280"/>
          </a:xfrm>
          <a:custGeom>
            <a:avLst/>
            <a:gdLst/>
            <a:ahLst/>
            <a:rect l="l" t="t" r="r" b="b"/>
            <a:pathLst>
              <a:path w="5053" h="601">
                <a:moveTo>
                  <a:pt x="5052" y="0"/>
                </a:moveTo>
                <a:lnTo>
                  <a:pt x="0" y="600"/>
                </a:lnTo>
              </a:path>
            </a:pathLst>
          </a:custGeom>
          <a:noFill/>
          <a:ln w="29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41"/>
          <p:cNvSpPr/>
          <p:nvPr/>
        </p:nvSpPr>
        <p:spPr>
          <a:xfrm>
            <a:off x="2065680" y="5029560"/>
            <a:ext cx="2557080" cy="440640"/>
          </a:xfrm>
          <a:custGeom>
            <a:avLst/>
            <a:gdLst/>
            <a:ahLst/>
            <a:rect l="l" t="t" r="r" b="b"/>
            <a:pathLst>
              <a:path w="7105" h="1225">
                <a:moveTo>
                  <a:pt x="7104" y="1224"/>
                </a:moveTo>
                <a:lnTo>
                  <a:pt x="0" y="0"/>
                </a:lnTo>
              </a:path>
            </a:pathLst>
          </a:custGeom>
          <a:noFill/>
          <a:ln w="29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42"/>
          <p:cNvSpPr/>
          <p:nvPr/>
        </p:nvSpPr>
        <p:spPr>
          <a:xfrm>
            <a:off x="2091240" y="4966200"/>
            <a:ext cx="2549160" cy="575280"/>
          </a:xfrm>
          <a:custGeom>
            <a:avLst/>
            <a:gdLst/>
            <a:ahLst/>
            <a:rect l="l" t="t" r="r" b="b"/>
            <a:pathLst>
              <a:path w="7083" h="1601">
                <a:moveTo>
                  <a:pt x="7082" y="0"/>
                </a:moveTo>
                <a:lnTo>
                  <a:pt x="0" y="1600"/>
                </a:lnTo>
              </a:path>
            </a:pathLst>
          </a:custGeom>
          <a:noFill/>
          <a:ln w="29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43"/>
          <p:cNvSpPr/>
          <p:nvPr/>
        </p:nvSpPr>
        <p:spPr>
          <a:xfrm>
            <a:off x="4641120" y="4966200"/>
            <a:ext cx="2560320" cy="481680"/>
          </a:xfrm>
          <a:custGeom>
            <a:avLst/>
            <a:gdLst/>
            <a:ahLst/>
            <a:rect l="l" t="t" r="r" b="b"/>
            <a:pathLst>
              <a:path w="7111" h="1342">
                <a:moveTo>
                  <a:pt x="7110" y="1341"/>
                </a:moveTo>
                <a:lnTo>
                  <a:pt x="0" y="0"/>
                </a:lnTo>
              </a:path>
            </a:pathLst>
          </a:custGeom>
          <a:noFill/>
          <a:ln w="29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44"/>
          <p:cNvSpPr/>
          <p:nvPr/>
        </p:nvSpPr>
        <p:spPr>
          <a:xfrm>
            <a:off x="7200720" y="5661360"/>
            <a:ext cx="1307520" cy="313560"/>
          </a:xfrm>
          <a:custGeom>
            <a:avLst/>
            <a:gdLst/>
            <a:ahLst/>
            <a:rect l="l" t="t" r="r" b="b"/>
            <a:pathLst>
              <a:path w="3633" h="871">
                <a:moveTo>
                  <a:pt x="3632" y="0"/>
                </a:moveTo>
                <a:lnTo>
                  <a:pt x="0" y="870"/>
                </a:lnTo>
              </a:path>
            </a:pathLst>
          </a:custGeom>
          <a:noFill/>
          <a:ln w="29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45"/>
          <p:cNvSpPr/>
          <p:nvPr/>
        </p:nvSpPr>
        <p:spPr>
          <a:xfrm>
            <a:off x="7187760" y="5450040"/>
            <a:ext cx="1353600" cy="212040"/>
          </a:xfrm>
          <a:custGeom>
            <a:avLst/>
            <a:gdLst/>
            <a:ahLst/>
            <a:rect l="l" t="t" r="r" b="b"/>
            <a:pathLst>
              <a:path w="3762" h="590">
                <a:moveTo>
                  <a:pt x="3761" y="589"/>
                </a:moveTo>
                <a:lnTo>
                  <a:pt x="0" y="0"/>
                </a:lnTo>
              </a:path>
            </a:pathLst>
          </a:custGeom>
          <a:noFill/>
          <a:ln w="29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46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B16ADBF6-5A0C-4720-BE44-159856CCC1B0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dur="indefinite" nodeType="mainSeq">
                <p:childTnLst>
                  <p:par>
                    <p:cTn id="47" nodeType="clickEffect" fill="hold">
                      <p:stCondLst>
                        <p:cond delay="indefinite"/>
                      </p:stCondLst>
                      <p:childTnLst>
                        <p:par>
                          <p:cTn id="4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nodeType="clickEffect" fill="hold">
                      <p:stCondLst>
                        <p:cond delay="indefinite"/>
                      </p:stCondLst>
                      <p:childTnLst>
                        <p:par>
                          <p:cTn id="6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CustomShape 1"/>
          <p:cNvSpPr/>
          <p:nvPr/>
        </p:nvSpPr>
        <p:spPr>
          <a:xfrm>
            <a:off x="1373760" y="0"/>
            <a:ext cx="6431400" cy="89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ts val="2169"/>
              </a:lnSpc>
            </a:pPr>
            <a:r>
              <a:rPr b="1" lang="fr-FR" sz="241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Wave-front sensing on Segmented aperture on STScI</a:t>
            </a:r>
            <a:endParaRPr b="0" lang="fr-FR" sz="2410" spc="-1" strike="noStrike">
              <a:latin typeface="Arial"/>
            </a:endParaRPr>
          </a:p>
        </p:txBody>
      </p:sp>
      <p:sp>
        <p:nvSpPr>
          <p:cNvPr id="1310" name="CustomShape 2"/>
          <p:cNvSpPr/>
          <p:nvPr/>
        </p:nvSpPr>
        <p:spPr>
          <a:xfrm>
            <a:off x="642240" y="1293840"/>
            <a:ext cx="7759800" cy="433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800" indent="-343080">
              <a:lnSpc>
                <a:spcPct val="100000"/>
              </a:lnSpc>
              <a:spcBef>
                <a:spcPts val="802"/>
              </a:spcBef>
            </a:pPr>
            <a:endParaRPr b="0" lang="fr-FR" sz="1800" spc="-1" strike="noStrike">
              <a:latin typeface="Arial"/>
            </a:endParaRPr>
          </a:p>
          <a:p>
            <a:pPr marL="343800" indent="-343080">
              <a:lnSpc>
                <a:spcPct val="100000"/>
              </a:lnSpc>
              <a:spcBef>
                <a:spcPts val="802"/>
              </a:spcBef>
            </a:pPr>
            <a:endParaRPr b="0" lang="fr-FR" sz="1800" spc="-1" strike="noStrike">
              <a:latin typeface="Arial"/>
            </a:endParaRPr>
          </a:p>
          <a:p>
            <a:pPr marL="343800" indent="-343080">
              <a:lnSpc>
                <a:spcPct val="100000"/>
              </a:lnSpc>
              <a:spcBef>
                <a:spcPts val="802"/>
              </a:spcBef>
            </a:pPr>
            <a:endParaRPr b="0" lang="fr-FR" sz="1800" spc="-1" strike="noStrike">
              <a:latin typeface="Arial"/>
            </a:endParaRPr>
          </a:p>
          <a:p>
            <a:pPr marL="343800" indent="-343080">
              <a:lnSpc>
                <a:spcPct val="100000"/>
              </a:lnSpc>
              <a:spcBef>
                <a:spcPts val="802"/>
              </a:spcBef>
            </a:pPr>
            <a:endParaRPr b="0" lang="fr-FR" sz="1800" spc="-1" strike="noStrike">
              <a:latin typeface="Arial"/>
            </a:endParaRPr>
          </a:p>
          <a:p>
            <a:pPr marL="343800" indent="-343080">
              <a:lnSpc>
                <a:spcPct val="100000"/>
              </a:lnSpc>
              <a:spcBef>
                <a:spcPts val="802"/>
              </a:spcBef>
            </a:pPr>
            <a:endParaRPr b="0" lang="fr-FR" sz="1800" spc="-1" strike="noStrike">
              <a:latin typeface="Arial"/>
            </a:endParaRPr>
          </a:p>
          <a:p>
            <a:pPr marL="343800" indent="-343080">
              <a:lnSpc>
                <a:spcPct val="100000"/>
              </a:lnSpc>
              <a:spcBef>
                <a:spcPts val="802"/>
              </a:spcBef>
            </a:pPr>
            <a:endParaRPr b="0" lang="fr-FR" sz="1800" spc="-1" strike="noStrike">
              <a:latin typeface="Arial"/>
            </a:endParaRPr>
          </a:p>
          <a:p>
            <a:pPr marL="343800" indent="-343080">
              <a:lnSpc>
                <a:spcPct val="100000"/>
              </a:lnSpc>
              <a:spcBef>
                <a:spcPts val="802"/>
              </a:spcBef>
            </a:pPr>
            <a:r>
              <a:rPr b="0" lang="fr-FR" sz="3209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LUVOIR science case : </a:t>
            </a:r>
            <a:endParaRPr b="0" lang="fr-FR" sz="3209" spc="-1" strike="noStrike">
              <a:latin typeface="Arial"/>
            </a:endParaRPr>
          </a:p>
          <a:p>
            <a:pPr marL="744840" indent="-285840">
              <a:lnSpc>
                <a:spcPct val="100000"/>
              </a:lnSpc>
              <a:spcBef>
                <a:spcPts val="703"/>
              </a:spcBef>
            </a:pPr>
            <a:r>
              <a:rPr b="0" lang="fr-FR" sz="2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exo-Earth direct imaging from space</a:t>
            </a:r>
            <a:endParaRPr b="0" lang="fr-FR" sz="2810" spc="-1" strike="noStrike">
              <a:latin typeface="Arial"/>
            </a:endParaRPr>
          </a:p>
          <a:p>
            <a:pPr marL="744840" indent="-285840">
              <a:lnSpc>
                <a:spcPct val="100000"/>
              </a:lnSpc>
              <a:spcBef>
                <a:spcPts val="703"/>
              </a:spcBef>
            </a:pPr>
            <a:r>
              <a:rPr b="0" lang="fr-FR" sz="2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Contrast of 10</a:t>
            </a:r>
            <a:r>
              <a:rPr b="0" lang="fr-FR" sz="2808" spc="-1" strike="noStrike" baseline="30000">
                <a:solidFill>
                  <a:srgbClr val="000000"/>
                </a:solidFill>
                <a:latin typeface="Arial"/>
                <a:ea typeface="ＭＳ Ｐゴシック"/>
              </a:rPr>
              <a:t>-10</a:t>
            </a:r>
            <a:r>
              <a:rPr b="0" lang="fr-FR" sz="2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fr-FR" sz="2810" spc="-1" strike="noStrike">
              <a:latin typeface="Arial"/>
            </a:endParaRPr>
          </a:p>
          <a:p>
            <a:pPr marL="744840" indent="-285840">
              <a:lnSpc>
                <a:spcPct val="100000"/>
              </a:lnSpc>
              <a:spcBef>
                <a:spcPts val="703"/>
              </a:spcBef>
            </a:pPr>
            <a:endParaRPr b="0" lang="fr-FR" sz="2810" spc="-1" strike="noStrike">
              <a:latin typeface="Arial"/>
            </a:endParaRPr>
          </a:p>
        </p:txBody>
      </p:sp>
      <p:pic>
        <p:nvPicPr>
          <p:cNvPr id="1311" name="Image 11" descr=""/>
          <p:cNvPicPr/>
          <p:nvPr/>
        </p:nvPicPr>
        <p:blipFill>
          <a:blip r:embed="rId1"/>
          <a:stretch/>
        </p:blipFill>
        <p:spPr>
          <a:xfrm>
            <a:off x="4896000" y="1739160"/>
            <a:ext cx="4101480" cy="3609000"/>
          </a:xfrm>
          <a:prstGeom prst="rect">
            <a:avLst/>
          </a:prstGeom>
          <a:ln>
            <a:noFill/>
          </a:ln>
        </p:spPr>
      </p:pic>
      <p:pic>
        <p:nvPicPr>
          <p:cNvPr id="1312" name="Image 12" descr=""/>
          <p:cNvPicPr/>
          <p:nvPr/>
        </p:nvPicPr>
        <p:blipFill>
          <a:blip r:embed="rId2"/>
          <a:stretch/>
        </p:blipFill>
        <p:spPr>
          <a:xfrm>
            <a:off x="72000" y="1076400"/>
            <a:ext cx="4309560" cy="2981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85" dur="indefinite" restart="never" nodeType="tmRoot">
          <p:childTnLst>
            <p:seq>
              <p:cTn id="8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CustomShape 1"/>
          <p:cNvSpPr/>
          <p:nvPr/>
        </p:nvSpPr>
        <p:spPr>
          <a:xfrm>
            <a:off x="1373760" y="0"/>
            <a:ext cx="6431400" cy="89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ts val="2169"/>
              </a:lnSpc>
            </a:pPr>
            <a:r>
              <a:rPr b="1" lang="fr-FR" sz="241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Wave-front sensing on Segmented aperture on STScI</a:t>
            </a:r>
            <a:endParaRPr b="0" lang="fr-FR" sz="2410" spc="-1" strike="noStrike">
              <a:latin typeface="Arial"/>
            </a:endParaRPr>
          </a:p>
        </p:txBody>
      </p:sp>
      <p:sp>
        <p:nvSpPr>
          <p:cNvPr id="1314" name="CustomShape 2"/>
          <p:cNvSpPr/>
          <p:nvPr/>
        </p:nvSpPr>
        <p:spPr>
          <a:xfrm>
            <a:off x="1249200" y="964800"/>
            <a:ext cx="7462440" cy="260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351"/>
              </a:spcBef>
            </a:pP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Future space telescopes : segmented (JWST, LUVOIR)</a:t>
            </a:r>
            <a:endParaRPr b="0" lang="fr-FR" sz="181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51"/>
              </a:spcBef>
            </a:pPr>
            <a:endParaRPr b="0" lang="fr-FR" sz="1810" spc="-1" strike="noStrike">
              <a:latin typeface="Arial"/>
            </a:endParaRPr>
          </a:p>
          <a:p>
            <a:pPr marL="286560" indent="-2858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Need for wave-front sensing …</a:t>
            </a:r>
            <a:endParaRPr b="0" lang="fr-FR" sz="1810" spc="-1" strike="noStrike">
              <a:latin typeface="Arial"/>
            </a:endParaRPr>
          </a:p>
          <a:p>
            <a:pPr marL="286560" indent="-2858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            …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able to deal with coronagraph…</a:t>
            </a:r>
            <a:endParaRPr b="0" lang="fr-FR" sz="1810" spc="-1" strike="noStrike">
              <a:latin typeface="Arial"/>
            </a:endParaRPr>
          </a:p>
          <a:p>
            <a:pPr marL="286560" indent="-2858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                             …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and with segmented apertures!</a:t>
            </a:r>
            <a:endParaRPr b="0" lang="fr-FR" sz="181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51"/>
              </a:spcBef>
            </a:pPr>
            <a:endParaRPr b="0" lang="fr-FR" sz="181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51"/>
              </a:spcBef>
            </a:pPr>
            <a:r>
              <a:rPr b="1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L. Leboulleux 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(ONERA – STScI), demonstration on HiCat (2018)</a:t>
            </a:r>
            <a:endParaRPr b="0" lang="fr-FR" sz="181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51"/>
              </a:spcBef>
            </a:pP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…</a:t>
            </a:r>
            <a:r>
              <a:rPr b="0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To be continued by </a:t>
            </a:r>
            <a:r>
              <a:rPr b="1" lang="fr-FR" sz="18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Iva Laginja</a:t>
            </a:r>
            <a:endParaRPr b="0" lang="fr-FR" sz="1810" spc="-1" strike="noStrike">
              <a:latin typeface="Arial"/>
            </a:endParaRPr>
          </a:p>
        </p:txBody>
      </p:sp>
      <p:grpSp>
        <p:nvGrpSpPr>
          <p:cNvPr id="1315" name="Group 3"/>
          <p:cNvGrpSpPr/>
          <p:nvPr/>
        </p:nvGrpSpPr>
        <p:grpSpPr>
          <a:xfrm>
            <a:off x="1728000" y="3674160"/>
            <a:ext cx="5399640" cy="2803680"/>
            <a:chOff x="1728000" y="3674160"/>
            <a:chExt cx="5399640" cy="2803680"/>
          </a:xfrm>
        </p:grpSpPr>
        <p:grpSp>
          <p:nvGrpSpPr>
            <p:cNvPr id="1316" name="Group 4"/>
            <p:cNvGrpSpPr/>
            <p:nvPr/>
          </p:nvGrpSpPr>
          <p:grpSpPr>
            <a:xfrm>
              <a:off x="1728000" y="3674160"/>
              <a:ext cx="5399640" cy="2518200"/>
              <a:chOff x="1728000" y="3674160"/>
              <a:chExt cx="5399640" cy="2518200"/>
            </a:xfrm>
          </p:grpSpPr>
          <p:pic>
            <p:nvPicPr>
              <p:cNvPr id="1317" name="Image 2" descr=""/>
              <p:cNvPicPr/>
              <p:nvPr/>
            </p:nvPicPr>
            <p:blipFill>
              <a:blip r:embed="rId1"/>
              <a:srcRect l="49638" t="0" r="0" b="0"/>
              <a:stretch/>
            </p:blipFill>
            <p:spPr>
              <a:xfrm>
                <a:off x="1728000" y="3674160"/>
                <a:ext cx="2728440" cy="2518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18" name="Image 3" descr=""/>
              <p:cNvPicPr/>
              <p:nvPr/>
            </p:nvPicPr>
            <p:blipFill>
              <a:blip r:embed="rId2"/>
              <a:srcRect l="0" t="0" r="50391" b="0"/>
              <a:stretch/>
            </p:blipFill>
            <p:spPr>
              <a:xfrm>
                <a:off x="4441680" y="3674160"/>
                <a:ext cx="2685960" cy="25182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19" name="CustomShape 5"/>
            <p:cNvSpPr/>
            <p:nvPr/>
          </p:nvSpPr>
          <p:spPr>
            <a:xfrm>
              <a:off x="2219400" y="6174360"/>
              <a:ext cx="166824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  <a:spcBef>
                  <a:spcPts val="351"/>
                </a:spcBef>
              </a:pPr>
              <a:r>
                <a:rPr b="0" lang="fr-FR" sz="141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Iris-AO phase map</a:t>
              </a:r>
              <a:endParaRPr b="0" lang="fr-FR" sz="1410" spc="-1" strike="noStrike">
                <a:latin typeface="Arial"/>
              </a:endParaRPr>
            </a:p>
          </p:txBody>
        </p:sp>
        <p:sp>
          <p:nvSpPr>
            <p:cNvPr id="1320" name="CustomShape 6"/>
            <p:cNvSpPr/>
            <p:nvPr/>
          </p:nvSpPr>
          <p:spPr>
            <a:xfrm>
              <a:off x="4864320" y="6174360"/>
              <a:ext cx="17643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  <a:spcBef>
                  <a:spcPts val="351"/>
                </a:spcBef>
              </a:pPr>
              <a:r>
                <a:rPr b="0" lang="fr-FR" sz="141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COFFEE estimation</a:t>
              </a:r>
              <a:endParaRPr b="0" lang="fr-FR" sz="1410" spc="-1" strike="noStrike">
                <a:latin typeface="Arial"/>
              </a:endParaRPr>
            </a:p>
          </p:txBody>
        </p:sp>
      </p:grpSp>
    </p:spTree>
  </p:cSld>
  <p:timing>
    <p:tnLst>
      <p:par>
        <p:cTn id="887" dur="indefinite" restart="never" nodeType="tmRoot">
          <p:childTnLst>
            <p:seq>
              <p:cTn id="88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Conclusions &amp; </a:t>
            </a:r>
            <a:r>
              <a:rPr b="0" i="1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perspectives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322" name="CustomShape 2"/>
          <p:cNvSpPr/>
          <p:nvPr/>
        </p:nvSpPr>
        <p:spPr>
          <a:xfrm>
            <a:off x="0" y="792000"/>
            <a:ext cx="11232720" cy="603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Ground-based COFFEE</a:t>
            </a:r>
            <a:endParaRPr b="0" lang="fr-FR" sz="2600" spc="-1" strike="noStrike">
              <a:latin typeface="Arial"/>
            </a:endParaRPr>
          </a:p>
          <a:p>
            <a:pPr lvl="1" marL="43164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Coronagraphic imaging in the presence of residual turbulence</a:t>
            </a:r>
            <a:endParaRPr b="0" lang="fr-FR" sz="1800" spc="-1" strike="noStrike">
              <a:latin typeface="Arial"/>
            </a:endParaRPr>
          </a:p>
          <a:p>
            <a:pPr lvl="1" marL="43164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Coronagraphic WFS </a:t>
            </a:r>
            <a:endParaRPr b="0" lang="fr-FR" sz="1800" spc="-1" strike="noStrike">
              <a:latin typeface="Arial"/>
            </a:endParaRPr>
          </a:p>
          <a:p>
            <a:pPr lvl="1" marL="43164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Experimental validation on MITHiC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Collaboration with A. Vigan &amp; M. N’Diaye : application to SPHERE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Use for NCPA compensation on SPHERE</a:t>
            </a: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0" i="1" lang="fr-FR" sz="2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br/>
            <a:r>
              <a:rPr b="0" lang="fr-FR" sz="2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Space-based COFFEE: complex WFS</a:t>
            </a:r>
            <a:endParaRPr b="0" lang="fr-FR" sz="2600" spc="-1" strike="noStrike">
              <a:latin typeface="Arial"/>
            </a:endParaRPr>
          </a:p>
          <a:p>
            <a:pPr lvl="1" marL="43164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Experimental measurement</a:t>
            </a:r>
            <a:endParaRPr b="0" lang="fr-FR" sz="1800" spc="-1" strike="noStrike">
              <a:latin typeface="Arial"/>
            </a:endParaRPr>
          </a:p>
          <a:p>
            <a:pPr lvl="1" marL="43164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fr-FR" sz="1800" spc="-1" strike="noStrike">
              <a:latin typeface="Arial"/>
            </a:endParaRPr>
          </a:p>
          <a:p>
            <a:pPr lvl="1" marL="43164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Première </a:t>
            </a: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comparaison entre ASO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coronographiques (COFFEE/SCC)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Optimisation diversité 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Extension aux télescopes segmentés (R&amp;T CNES, collab. STScI, thèse I.L.)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Optimisation non linéaire du contraste (cas spatial)</a:t>
            </a:r>
            <a:endParaRPr b="0" lang="fr-FR" sz="2600" spc="-1" strike="noStrike">
              <a:latin typeface="Arial"/>
            </a:endParaRPr>
          </a:p>
          <a:p>
            <a:pPr lvl="1" marL="43164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Démonstration de </a:t>
            </a: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principe</a:t>
            </a:r>
            <a:endParaRPr b="0" lang="fr-FR" sz="1800" spc="-1" strike="noStrike">
              <a:latin typeface="Arial"/>
            </a:endParaRPr>
          </a:p>
          <a:p>
            <a:pPr lvl="1" marL="43164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Analyse de </a:t>
            </a: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sensibilité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⇒ </a:t>
            </a: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Calibration fine du DM (collaboration CNES WFIRST)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23" name="CustomShape 3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A4554893-51D0-4E0B-93AC-132AD3ABACFA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889" dur="indefinite" restart="never" nodeType="tmRoot">
          <p:childTnLst>
            <p:seq>
              <p:cTn id="890" dur="indefinite" nodeType="mainSeq">
                <p:childTnLst>
                  <p:par>
                    <p:cTn id="891" fill="hold">
                      <p:stCondLst>
                        <p:cond delay="indefinite"/>
                      </p:stCondLst>
                      <p:childTnLst>
                        <p:par>
                          <p:cTn id="892" fill="hold">
                            <p:stCondLst>
                              <p:cond delay="0"/>
                            </p:stCondLst>
                            <p:childTnLst>
                              <p:par>
                                <p:cTn id="8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9" fill="hold">
                      <p:stCondLst>
                        <p:cond delay="indefinite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1" fill="hold">
                      <p:stCondLst>
                        <p:cond delay="indefinite"/>
                      </p:stCondLst>
                      <p:childTnLst>
                        <p:par>
                          <p:cTn id="912" fill="hold">
                            <p:stCondLst>
                              <p:cond delay="0"/>
                            </p:stCondLst>
                            <p:childTnLst>
                              <p:par>
                                <p:cTn id="9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5" fill="hold">
                      <p:stCondLst>
                        <p:cond delay="indefinite"/>
                      </p:stCondLst>
                      <p:childTnLst>
                        <p:par>
                          <p:cTn id="916" fill="hold">
                            <p:stCondLst>
                              <p:cond delay="0"/>
                            </p:stCondLst>
                            <p:childTnLst>
                              <p:par>
                                <p:cTn id="9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9" fill="hold">
                      <p:stCondLst>
                        <p:cond delay="indefinite"/>
                      </p:stCondLst>
                      <p:childTnLst>
                        <p:par>
                          <p:cTn id="920" fill="hold">
                            <p:stCondLst>
                              <p:cond delay="0"/>
                            </p:stCondLst>
                            <p:childTnLst>
                              <p:par>
                                <p:cTn id="9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3" fill="hold">
                      <p:stCondLst>
                        <p:cond delay="indefinite"/>
                      </p:stCondLst>
                      <p:childTnLst>
                        <p:par>
                          <p:cTn id="924" fill="hold">
                            <p:stCondLst>
                              <p:cond delay="0"/>
                            </p:stCondLst>
                            <p:childTnLst>
                              <p:par>
                                <p:cTn id="9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7" fill="hold">
                      <p:stCondLst>
                        <p:cond delay="indefinite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1" fill="hold">
                      <p:stCondLst>
                        <p:cond delay="indefinite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TextShape 1"/>
          <p:cNvSpPr txBox="1"/>
          <p:nvPr/>
        </p:nvSpPr>
        <p:spPr>
          <a:xfrm>
            <a:off x="-360" y="-174600"/>
            <a:ext cx="8985240" cy="1249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000" spc="-1" strike="noStrike">
                <a:latin typeface="Arial"/>
              </a:rPr>
              <a:t>Influence of error on </a:t>
            </a:r>
            <a:endParaRPr b="0" lang="fr-FR" sz="2000" spc="-1" strike="noStrike">
              <a:latin typeface="Arial"/>
            </a:endParaRPr>
          </a:p>
        </p:txBody>
      </p:sp>
      <p:grpSp>
        <p:nvGrpSpPr>
          <p:cNvPr id="1325" name="Group 2"/>
          <p:cNvGrpSpPr/>
          <p:nvPr/>
        </p:nvGrpSpPr>
        <p:grpSpPr>
          <a:xfrm>
            <a:off x="5688000" y="288000"/>
            <a:ext cx="464760" cy="346680"/>
            <a:chOff x="5688000" y="288000"/>
            <a:chExt cx="464760" cy="346680"/>
          </a:xfrm>
        </p:grpSpPr>
        <p:sp>
          <p:nvSpPr>
            <p:cNvPr id="1326" name="Freeform 3"/>
            <p:cNvSpPr/>
            <p:nvPr/>
          </p:nvSpPr>
          <p:spPr>
            <a:xfrm>
              <a:off x="5688000" y="288000"/>
              <a:ext cx="465120" cy="344520"/>
            </a:xfrm>
            <a:custGeom>
              <a:avLst/>
              <a:gdLst/>
              <a:ahLst/>
              <a:rect l="0" t="0" r="r" b="b"/>
              <a:pathLst>
                <a:path w="1292" h="957">
                  <a:moveTo>
                    <a:pt x="646" y="956"/>
                  </a:moveTo>
                  <a:lnTo>
                    <a:pt x="0" y="956"/>
                  </a:lnTo>
                  <a:lnTo>
                    <a:pt x="0" y="0"/>
                  </a:lnTo>
                  <a:lnTo>
                    <a:pt x="1291" y="0"/>
                  </a:lnTo>
                  <a:lnTo>
                    <a:pt x="1291" y="956"/>
                  </a:lnTo>
                  <a:lnTo>
                    <a:pt x="646" y="956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</p:sp>
        <p:sp>
          <p:nvSpPr>
            <p:cNvPr id="1327" name="Freeform 4"/>
            <p:cNvSpPr/>
            <p:nvPr/>
          </p:nvSpPr>
          <p:spPr>
            <a:xfrm>
              <a:off x="5702400" y="288000"/>
              <a:ext cx="272160" cy="243000"/>
            </a:xfrm>
            <a:custGeom>
              <a:avLst/>
              <a:gdLst/>
              <a:ahLst/>
              <a:rect l="0" t="0" r="r" b="b"/>
              <a:pathLst>
                <a:path w="756" h="675">
                  <a:moveTo>
                    <a:pt x="117" y="598"/>
                  </a:moveTo>
                  <a:cubicBezTo>
                    <a:pt x="108" y="636"/>
                    <a:pt x="105" y="643"/>
                    <a:pt x="27" y="643"/>
                  </a:cubicBezTo>
                  <a:cubicBezTo>
                    <a:pt x="11" y="643"/>
                    <a:pt x="0" y="643"/>
                    <a:pt x="0" y="663"/>
                  </a:cubicBezTo>
                  <a:cubicBezTo>
                    <a:pt x="0" y="674"/>
                    <a:pt x="9" y="674"/>
                    <a:pt x="27" y="674"/>
                  </a:cubicBezTo>
                  <a:lnTo>
                    <a:pt x="354" y="674"/>
                  </a:lnTo>
                  <a:cubicBezTo>
                    <a:pt x="560" y="674"/>
                    <a:pt x="755" y="466"/>
                    <a:pt x="755" y="251"/>
                  </a:cubicBezTo>
                  <a:cubicBezTo>
                    <a:pt x="755" y="110"/>
                    <a:pt x="670" y="0"/>
                    <a:pt x="522" y="0"/>
                  </a:cubicBezTo>
                  <a:lnTo>
                    <a:pt x="191" y="0"/>
                  </a:lnTo>
                  <a:cubicBezTo>
                    <a:pt x="173" y="0"/>
                    <a:pt x="161" y="0"/>
                    <a:pt x="161" y="18"/>
                  </a:cubicBezTo>
                  <a:cubicBezTo>
                    <a:pt x="161" y="31"/>
                    <a:pt x="170" y="31"/>
                    <a:pt x="191" y="31"/>
                  </a:cubicBezTo>
                  <a:cubicBezTo>
                    <a:pt x="202" y="31"/>
                    <a:pt x="220" y="31"/>
                    <a:pt x="233" y="34"/>
                  </a:cubicBezTo>
                  <a:cubicBezTo>
                    <a:pt x="249" y="34"/>
                    <a:pt x="253" y="38"/>
                    <a:pt x="253" y="49"/>
                  </a:cubicBezTo>
                  <a:cubicBezTo>
                    <a:pt x="253" y="52"/>
                    <a:pt x="253" y="56"/>
                    <a:pt x="249" y="67"/>
                  </a:cubicBezTo>
                  <a:lnTo>
                    <a:pt x="117" y="598"/>
                  </a:lnTo>
                  <a:moveTo>
                    <a:pt x="332" y="67"/>
                  </a:moveTo>
                  <a:cubicBezTo>
                    <a:pt x="341" y="34"/>
                    <a:pt x="341" y="31"/>
                    <a:pt x="383" y="31"/>
                  </a:cubicBezTo>
                  <a:lnTo>
                    <a:pt x="491" y="31"/>
                  </a:lnTo>
                  <a:cubicBezTo>
                    <a:pt x="587" y="31"/>
                    <a:pt x="668" y="83"/>
                    <a:pt x="668" y="213"/>
                  </a:cubicBezTo>
                  <a:cubicBezTo>
                    <a:pt x="668" y="262"/>
                    <a:pt x="648" y="423"/>
                    <a:pt x="565" y="533"/>
                  </a:cubicBezTo>
                  <a:cubicBezTo>
                    <a:pt x="536" y="569"/>
                    <a:pt x="457" y="643"/>
                    <a:pt x="336" y="643"/>
                  </a:cubicBezTo>
                  <a:lnTo>
                    <a:pt x="224" y="643"/>
                  </a:lnTo>
                  <a:cubicBezTo>
                    <a:pt x="211" y="643"/>
                    <a:pt x="208" y="643"/>
                    <a:pt x="204" y="643"/>
                  </a:cubicBezTo>
                  <a:cubicBezTo>
                    <a:pt x="193" y="643"/>
                    <a:pt x="191" y="641"/>
                    <a:pt x="191" y="634"/>
                  </a:cubicBezTo>
                  <a:cubicBezTo>
                    <a:pt x="191" y="629"/>
                    <a:pt x="191" y="627"/>
                    <a:pt x="195" y="609"/>
                  </a:cubicBezTo>
                  <a:lnTo>
                    <a:pt x="332" y="67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28" name="Freeform 5"/>
            <p:cNvSpPr/>
            <p:nvPr/>
          </p:nvSpPr>
          <p:spPr>
            <a:xfrm>
              <a:off x="5998680" y="411480"/>
              <a:ext cx="144000" cy="223560"/>
            </a:xfrm>
            <a:custGeom>
              <a:avLst/>
              <a:gdLst/>
              <a:ahLst/>
              <a:rect l="0" t="0" r="r" b="b"/>
              <a:pathLst>
                <a:path w="400" h="621">
                  <a:moveTo>
                    <a:pt x="294" y="9"/>
                  </a:moveTo>
                  <a:cubicBezTo>
                    <a:pt x="294" y="0"/>
                    <a:pt x="285" y="0"/>
                    <a:pt x="280" y="0"/>
                  </a:cubicBezTo>
                  <a:cubicBezTo>
                    <a:pt x="271" y="0"/>
                    <a:pt x="269" y="4"/>
                    <a:pt x="267" y="16"/>
                  </a:cubicBezTo>
                  <a:lnTo>
                    <a:pt x="226" y="172"/>
                  </a:lnTo>
                  <a:cubicBezTo>
                    <a:pt x="105" y="179"/>
                    <a:pt x="0" y="267"/>
                    <a:pt x="0" y="358"/>
                  </a:cubicBezTo>
                  <a:cubicBezTo>
                    <a:pt x="0" y="437"/>
                    <a:pt x="72" y="484"/>
                    <a:pt x="148" y="488"/>
                  </a:cubicBezTo>
                  <a:cubicBezTo>
                    <a:pt x="143" y="508"/>
                    <a:pt x="139" y="531"/>
                    <a:pt x="132" y="553"/>
                  </a:cubicBezTo>
                  <a:cubicBezTo>
                    <a:pt x="123" y="585"/>
                    <a:pt x="119" y="611"/>
                    <a:pt x="119" y="611"/>
                  </a:cubicBezTo>
                  <a:cubicBezTo>
                    <a:pt x="119" y="620"/>
                    <a:pt x="128" y="620"/>
                    <a:pt x="130" y="620"/>
                  </a:cubicBezTo>
                  <a:cubicBezTo>
                    <a:pt x="139" y="620"/>
                    <a:pt x="139" y="618"/>
                    <a:pt x="143" y="605"/>
                  </a:cubicBezTo>
                  <a:lnTo>
                    <a:pt x="173" y="488"/>
                  </a:lnTo>
                  <a:cubicBezTo>
                    <a:pt x="291" y="484"/>
                    <a:pt x="399" y="396"/>
                    <a:pt x="399" y="302"/>
                  </a:cubicBezTo>
                  <a:cubicBezTo>
                    <a:pt x="399" y="228"/>
                    <a:pt x="336" y="177"/>
                    <a:pt x="251" y="175"/>
                  </a:cubicBezTo>
                  <a:lnTo>
                    <a:pt x="294" y="9"/>
                  </a:lnTo>
                  <a:moveTo>
                    <a:pt x="152" y="468"/>
                  </a:moveTo>
                  <a:cubicBezTo>
                    <a:pt x="101" y="466"/>
                    <a:pt x="52" y="437"/>
                    <a:pt x="52" y="372"/>
                  </a:cubicBezTo>
                  <a:cubicBezTo>
                    <a:pt x="52" y="302"/>
                    <a:pt x="103" y="204"/>
                    <a:pt x="222" y="193"/>
                  </a:cubicBezTo>
                  <a:lnTo>
                    <a:pt x="152" y="468"/>
                  </a:lnTo>
                  <a:moveTo>
                    <a:pt x="247" y="193"/>
                  </a:moveTo>
                  <a:cubicBezTo>
                    <a:pt x="300" y="195"/>
                    <a:pt x="350" y="224"/>
                    <a:pt x="350" y="291"/>
                  </a:cubicBezTo>
                  <a:cubicBezTo>
                    <a:pt x="350" y="365"/>
                    <a:pt x="289" y="459"/>
                    <a:pt x="177" y="468"/>
                  </a:cubicBezTo>
                  <a:lnTo>
                    <a:pt x="247" y="19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</p:grpSp>
      <p:pic>
        <p:nvPicPr>
          <p:cNvPr id="1329" name="" descr=""/>
          <p:cNvPicPr/>
          <p:nvPr/>
        </p:nvPicPr>
        <p:blipFill>
          <a:blip r:embed="rId1"/>
          <a:stretch/>
        </p:blipFill>
        <p:spPr>
          <a:xfrm>
            <a:off x="318240" y="1355040"/>
            <a:ext cx="8385480" cy="4547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43" dur="indefinite" restart="never" nodeType="tmRoot">
          <p:childTnLst>
            <p:seq>
              <p:cTn id="9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TextShape 1"/>
          <p:cNvSpPr txBox="1"/>
          <p:nvPr/>
        </p:nvSpPr>
        <p:spPr>
          <a:xfrm>
            <a:off x="-360" y="-174600"/>
            <a:ext cx="8985240" cy="1249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000" spc="-1" strike="noStrike">
                <a:latin typeface="Arial"/>
              </a:rPr>
              <a:t>Influence of a planet on COFFEE reconstruction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1331" name="" descr=""/>
          <p:cNvPicPr/>
          <p:nvPr/>
        </p:nvPicPr>
        <p:blipFill>
          <a:blip r:embed="rId1"/>
          <a:stretch/>
        </p:blipFill>
        <p:spPr>
          <a:xfrm>
            <a:off x="1152000" y="1583640"/>
            <a:ext cx="7826400" cy="3900240"/>
          </a:xfrm>
          <a:prstGeom prst="rect">
            <a:avLst/>
          </a:prstGeom>
          <a:ln>
            <a:noFill/>
          </a:ln>
        </p:spPr>
      </p:pic>
      <p:grpSp>
        <p:nvGrpSpPr>
          <p:cNvPr id="1332" name="Group 2"/>
          <p:cNvGrpSpPr/>
          <p:nvPr/>
        </p:nvGrpSpPr>
        <p:grpSpPr>
          <a:xfrm>
            <a:off x="496080" y="2303280"/>
            <a:ext cx="223920" cy="413280"/>
            <a:chOff x="496080" y="2303280"/>
            <a:chExt cx="223920" cy="413280"/>
          </a:xfrm>
        </p:grpSpPr>
        <p:sp>
          <p:nvSpPr>
            <p:cNvPr id="1333" name="Freeform 3"/>
            <p:cNvSpPr/>
            <p:nvPr/>
          </p:nvSpPr>
          <p:spPr>
            <a:xfrm>
              <a:off x="496080" y="2303280"/>
              <a:ext cx="224280" cy="409680"/>
            </a:xfrm>
            <a:custGeom>
              <a:avLst/>
              <a:gdLst/>
              <a:ahLst/>
              <a:rect l="0" t="0" r="r" b="b"/>
              <a:pathLst>
                <a:path w="623" h="1138">
                  <a:moveTo>
                    <a:pt x="311" y="1137"/>
                  </a:moveTo>
                  <a:lnTo>
                    <a:pt x="0" y="1137"/>
                  </a:lnTo>
                  <a:lnTo>
                    <a:pt x="0" y="0"/>
                  </a:lnTo>
                  <a:lnTo>
                    <a:pt x="622" y="0"/>
                  </a:lnTo>
                  <a:lnTo>
                    <a:pt x="622" y="1137"/>
                  </a:lnTo>
                  <a:lnTo>
                    <a:pt x="311" y="1137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</p:sp>
        <p:sp>
          <p:nvSpPr>
            <p:cNvPr id="1334" name="Freeform 4"/>
            <p:cNvSpPr/>
            <p:nvPr/>
          </p:nvSpPr>
          <p:spPr>
            <a:xfrm>
              <a:off x="583920" y="2303280"/>
              <a:ext cx="95400" cy="56160"/>
            </a:xfrm>
            <a:custGeom>
              <a:avLst/>
              <a:gdLst/>
              <a:ahLst/>
              <a:rect l="0" t="0" r="r" b="b"/>
              <a:pathLst>
                <a:path w="265" h="156">
                  <a:moveTo>
                    <a:pt x="132" y="0"/>
                  </a:moveTo>
                  <a:lnTo>
                    <a:pt x="0" y="137"/>
                  </a:lnTo>
                  <a:lnTo>
                    <a:pt x="18" y="155"/>
                  </a:lnTo>
                  <a:lnTo>
                    <a:pt x="132" y="52"/>
                  </a:lnTo>
                  <a:lnTo>
                    <a:pt x="246" y="155"/>
                  </a:lnTo>
                  <a:lnTo>
                    <a:pt x="264" y="137"/>
                  </a:lnTo>
                  <a:lnTo>
                    <a:pt x="132" y="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35" name="Freeform 5"/>
            <p:cNvSpPr/>
            <p:nvPr/>
          </p:nvSpPr>
          <p:spPr>
            <a:xfrm>
              <a:off x="513720" y="2396880"/>
              <a:ext cx="186480" cy="320040"/>
            </a:xfrm>
            <a:custGeom>
              <a:avLst/>
              <a:gdLst/>
              <a:ahLst/>
              <a:rect l="0" t="0" r="r" b="b"/>
              <a:pathLst>
                <a:path w="518" h="889">
                  <a:moveTo>
                    <a:pt x="383" y="25"/>
                  </a:moveTo>
                  <a:cubicBezTo>
                    <a:pt x="383" y="22"/>
                    <a:pt x="387" y="11"/>
                    <a:pt x="387" y="9"/>
                  </a:cubicBezTo>
                  <a:cubicBezTo>
                    <a:pt x="387" y="9"/>
                    <a:pt x="387" y="0"/>
                    <a:pt x="374" y="0"/>
                  </a:cubicBezTo>
                  <a:cubicBezTo>
                    <a:pt x="365" y="0"/>
                    <a:pt x="362" y="2"/>
                    <a:pt x="360" y="20"/>
                  </a:cubicBezTo>
                  <a:lnTo>
                    <a:pt x="302" y="249"/>
                  </a:lnTo>
                  <a:cubicBezTo>
                    <a:pt x="145" y="253"/>
                    <a:pt x="0" y="383"/>
                    <a:pt x="0" y="518"/>
                  </a:cubicBezTo>
                  <a:cubicBezTo>
                    <a:pt x="0" y="612"/>
                    <a:pt x="69" y="691"/>
                    <a:pt x="190" y="697"/>
                  </a:cubicBezTo>
                  <a:cubicBezTo>
                    <a:pt x="181" y="729"/>
                    <a:pt x="175" y="760"/>
                    <a:pt x="168" y="789"/>
                  </a:cubicBezTo>
                  <a:cubicBezTo>
                    <a:pt x="154" y="836"/>
                    <a:pt x="145" y="874"/>
                    <a:pt x="145" y="877"/>
                  </a:cubicBezTo>
                  <a:cubicBezTo>
                    <a:pt x="145" y="888"/>
                    <a:pt x="152" y="888"/>
                    <a:pt x="157" y="888"/>
                  </a:cubicBezTo>
                  <a:cubicBezTo>
                    <a:pt x="161" y="888"/>
                    <a:pt x="163" y="888"/>
                    <a:pt x="168" y="883"/>
                  </a:cubicBezTo>
                  <a:cubicBezTo>
                    <a:pt x="168" y="881"/>
                    <a:pt x="175" y="859"/>
                    <a:pt x="177" y="845"/>
                  </a:cubicBezTo>
                  <a:lnTo>
                    <a:pt x="215" y="697"/>
                  </a:lnTo>
                  <a:cubicBezTo>
                    <a:pt x="374" y="693"/>
                    <a:pt x="517" y="558"/>
                    <a:pt x="517" y="426"/>
                  </a:cubicBezTo>
                  <a:cubicBezTo>
                    <a:pt x="517" y="348"/>
                    <a:pt x="465" y="258"/>
                    <a:pt x="327" y="249"/>
                  </a:cubicBezTo>
                  <a:lnTo>
                    <a:pt x="383" y="25"/>
                  </a:lnTo>
                  <a:moveTo>
                    <a:pt x="195" y="675"/>
                  </a:moveTo>
                  <a:cubicBezTo>
                    <a:pt x="134" y="673"/>
                    <a:pt x="65" y="639"/>
                    <a:pt x="65" y="538"/>
                  </a:cubicBezTo>
                  <a:cubicBezTo>
                    <a:pt x="65" y="422"/>
                    <a:pt x="150" y="283"/>
                    <a:pt x="295" y="269"/>
                  </a:cubicBezTo>
                  <a:lnTo>
                    <a:pt x="195" y="675"/>
                  </a:lnTo>
                  <a:moveTo>
                    <a:pt x="322" y="269"/>
                  </a:moveTo>
                  <a:cubicBezTo>
                    <a:pt x="396" y="274"/>
                    <a:pt x="454" y="318"/>
                    <a:pt x="454" y="406"/>
                  </a:cubicBezTo>
                  <a:cubicBezTo>
                    <a:pt x="454" y="522"/>
                    <a:pt x="369" y="664"/>
                    <a:pt x="219" y="675"/>
                  </a:cubicBezTo>
                  <a:lnTo>
                    <a:pt x="322" y="26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</p:grpSp>
      <p:grpSp>
        <p:nvGrpSpPr>
          <p:cNvPr id="1336" name="Group 6"/>
          <p:cNvGrpSpPr/>
          <p:nvPr/>
        </p:nvGrpSpPr>
        <p:grpSpPr>
          <a:xfrm>
            <a:off x="80280" y="4338000"/>
            <a:ext cx="855720" cy="413280"/>
            <a:chOff x="80280" y="4338000"/>
            <a:chExt cx="855720" cy="413280"/>
          </a:xfrm>
        </p:grpSpPr>
        <p:sp>
          <p:nvSpPr>
            <p:cNvPr id="1337" name="Freeform 7"/>
            <p:cNvSpPr/>
            <p:nvPr/>
          </p:nvSpPr>
          <p:spPr>
            <a:xfrm>
              <a:off x="80280" y="4338000"/>
              <a:ext cx="856080" cy="409680"/>
            </a:xfrm>
            <a:custGeom>
              <a:avLst/>
              <a:gdLst/>
              <a:ahLst/>
              <a:rect l="0" t="0" r="r" b="b"/>
              <a:pathLst>
                <a:path w="2378" h="1138">
                  <a:moveTo>
                    <a:pt x="1190" y="1137"/>
                  </a:moveTo>
                  <a:lnTo>
                    <a:pt x="0" y="1137"/>
                  </a:lnTo>
                  <a:lnTo>
                    <a:pt x="0" y="0"/>
                  </a:lnTo>
                  <a:lnTo>
                    <a:pt x="2377" y="0"/>
                  </a:lnTo>
                  <a:lnTo>
                    <a:pt x="2377" y="1137"/>
                  </a:lnTo>
                  <a:lnTo>
                    <a:pt x="1190" y="1137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</p:sp>
        <p:sp>
          <p:nvSpPr>
            <p:cNvPr id="1338" name="Freeform 8"/>
            <p:cNvSpPr/>
            <p:nvPr/>
          </p:nvSpPr>
          <p:spPr>
            <a:xfrm>
              <a:off x="168120" y="4338000"/>
              <a:ext cx="95400" cy="56160"/>
            </a:xfrm>
            <a:custGeom>
              <a:avLst/>
              <a:gdLst/>
              <a:ahLst/>
              <a:rect l="0" t="0" r="r" b="b"/>
              <a:pathLst>
                <a:path w="265" h="156">
                  <a:moveTo>
                    <a:pt x="132" y="0"/>
                  </a:moveTo>
                  <a:lnTo>
                    <a:pt x="0" y="137"/>
                  </a:lnTo>
                  <a:lnTo>
                    <a:pt x="18" y="155"/>
                  </a:lnTo>
                  <a:lnTo>
                    <a:pt x="132" y="52"/>
                  </a:lnTo>
                  <a:lnTo>
                    <a:pt x="246" y="155"/>
                  </a:lnTo>
                  <a:lnTo>
                    <a:pt x="264" y="137"/>
                  </a:lnTo>
                  <a:lnTo>
                    <a:pt x="132" y="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39" name="Freeform 9"/>
            <p:cNvSpPr/>
            <p:nvPr/>
          </p:nvSpPr>
          <p:spPr>
            <a:xfrm>
              <a:off x="97920" y="4431600"/>
              <a:ext cx="186840" cy="320040"/>
            </a:xfrm>
            <a:custGeom>
              <a:avLst/>
              <a:gdLst/>
              <a:ahLst/>
              <a:rect l="0" t="0" r="r" b="b"/>
              <a:pathLst>
                <a:path w="519" h="889">
                  <a:moveTo>
                    <a:pt x="383" y="25"/>
                  </a:moveTo>
                  <a:cubicBezTo>
                    <a:pt x="383" y="22"/>
                    <a:pt x="388" y="11"/>
                    <a:pt x="388" y="9"/>
                  </a:cubicBezTo>
                  <a:cubicBezTo>
                    <a:pt x="388" y="9"/>
                    <a:pt x="388" y="0"/>
                    <a:pt x="374" y="0"/>
                  </a:cubicBezTo>
                  <a:cubicBezTo>
                    <a:pt x="365" y="0"/>
                    <a:pt x="363" y="2"/>
                    <a:pt x="361" y="20"/>
                  </a:cubicBezTo>
                  <a:lnTo>
                    <a:pt x="302" y="249"/>
                  </a:lnTo>
                  <a:cubicBezTo>
                    <a:pt x="146" y="253"/>
                    <a:pt x="0" y="383"/>
                    <a:pt x="0" y="518"/>
                  </a:cubicBezTo>
                  <a:cubicBezTo>
                    <a:pt x="0" y="612"/>
                    <a:pt x="69" y="691"/>
                    <a:pt x="190" y="697"/>
                  </a:cubicBezTo>
                  <a:cubicBezTo>
                    <a:pt x="181" y="729"/>
                    <a:pt x="175" y="760"/>
                    <a:pt x="168" y="789"/>
                  </a:cubicBezTo>
                  <a:cubicBezTo>
                    <a:pt x="155" y="836"/>
                    <a:pt x="146" y="874"/>
                    <a:pt x="146" y="877"/>
                  </a:cubicBezTo>
                  <a:cubicBezTo>
                    <a:pt x="146" y="888"/>
                    <a:pt x="152" y="888"/>
                    <a:pt x="157" y="888"/>
                  </a:cubicBezTo>
                  <a:cubicBezTo>
                    <a:pt x="161" y="888"/>
                    <a:pt x="164" y="888"/>
                    <a:pt x="168" y="883"/>
                  </a:cubicBezTo>
                  <a:cubicBezTo>
                    <a:pt x="168" y="881"/>
                    <a:pt x="175" y="859"/>
                    <a:pt x="177" y="845"/>
                  </a:cubicBezTo>
                  <a:lnTo>
                    <a:pt x="215" y="697"/>
                  </a:lnTo>
                  <a:cubicBezTo>
                    <a:pt x="374" y="693"/>
                    <a:pt x="518" y="558"/>
                    <a:pt x="518" y="426"/>
                  </a:cubicBezTo>
                  <a:cubicBezTo>
                    <a:pt x="518" y="348"/>
                    <a:pt x="466" y="258"/>
                    <a:pt x="327" y="249"/>
                  </a:cubicBezTo>
                  <a:lnTo>
                    <a:pt x="383" y="25"/>
                  </a:lnTo>
                  <a:moveTo>
                    <a:pt x="195" y="675"/>
                  </a:moveTo>
                  <a:cubicBezTo>
                    <a:pt x="134" y="673"/>
                    <a:pt x="65" y="639"/>
                    <a:pt x="65" y="538"/>
                  </a:cubicBezTo>
                  <a:cubicBezTo>
                    <a:pt x="65" y="422"/>
                    <a:pt x="150" y="283"/>
                    <a:pt x="296" y="269"/>
                  </a:cubicBezTo>
                  <a:lnTo>
                    <a:pt x="195" y="675"/>
                  </a:lnTo>
                  <a:moveTo>
                    <a:pt x="323" y="269"/>
                  </a:moveTo>
                  <a:cubicBezTo>
                    <a:pt x="397" y="274"/>
                    <a:pt x="455" y="318"/>
                    <a:pt x="455" y="406"/>
                  </a:cubicBezTo>
                  <a:cubicBezTo>
                    <a:pt x="455" y="522"/>
                    <a:pt x="370" y="664"/>
                    <a:pt x="220" y="675"/>
                  </a:cubicBezTo>
                  <a:lnTo>
                    <a:pt x="323" y="26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40" name="Freeform 10"/>
            <p:cNvSpPr/>
            <p:nvPr/>
          </p:nvSpPr>
          <p:spPr>
            <a:xfrm>
              <a:off x="399600" y="4581720"/>
              <a:ext cx="217440" cy="15840"/>
            </a:xfrm>
            <a:custGeom>
              <a:avLst/>
              <a:gdLst/>
              <a:ahLst/>
              <a:rect l="0" t="0" r="r" b="b"/>
              <a:pathLst>
                <a:path w="604" h="44">
                  <a:moveTo>
                    <a:pt x="569" y="43"/>
                  </a:moveTo>
                  <a:cubicBezTo>
                    <a:pt x="585" y="43"/>
                    <a:pt x="603" y="43"/>
                    <a:pt x="603" y="20"/>
                  </a:cubicBezTo>
                  <a:cubicBezTo>
                    <a:pt x="603" y="0"/>
                    <a:pt x="585" y="0"/>
                    <a:pt x="569" y="0"/>
                  </a:cubicBezTo>
                  <a:lnTo>
                    <a:pt x="34" y="0"/>
                  </a:lnTo>
                  <a:cubicBezTo>
                    <a:pt x="18" y="0"/>
                    <a:pt x="0" y="0"/>
                    <a:pt x="0" y="20"/>
                  </a:cubicBezTo>
                  <a:cubicBezTo>
                    <a:pt x="0" y="43"/>
                    <a:pt x="18" y="43"/>
                    <a:pt x="34" y="43"/>
                  </a:cubicBezTo>
                  <a:lnTo>
                    <a:pt x="569" y="4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41" name="Freeform 11"/>
            <p:cNvSpPr/>
            <p:nvPr/>
          </p:nvSpPr>
          <p:spPr>
            <a:xfrm>
              <a:off x="741600" y="4431600"/>
              <a:ext cx="186840" cy="320040"/>
            </a:xfrm>
            <a:custGeom>
              <a:avLst/>
              <a:gdLst/>
              <a:ahLst/>
              <a:rect l="0" t="0" r="r" b="b"/>
              <a:pathLst>
                <a:path w="519" h="889">
                  <a:moveTo>
                    <a:pt x="383" y="25"/>
                  </a:moveTo>
                  <a:cubicBezTo>
                    <a:pt x="383" y="22"/>
                    <a:pt x="388" y="11"/>
                    <a:pt x="388" y="9"/>
                  </a:cubicBezTo>
                  <a:cubicBezTo>
                    <a:pt x="388" y="9"/>
                    <a:pt x="388" y="0"/>
                    <a:pt x="374" y="0"/>
                  </a:cubicBezTo>
                  <a:cubicBezTo>
                    <a:pt x="365" y="0"/>
                    <a:pt x="363" y="2"/>
                    <a:pt x="361" y="20"/>
                  </a:cubicBezTo>
                  <a:lnTo>
                    <a:pt x="302" y="249"/>
                  </a:lnTo>
                  <a:cubicBezTo>
                    <a:pt x="146" y="253"/>
                    <a:pt x="0" y="383"/>
                    <a:pt x="0" y="518"/>
                  </a:cubicBezTo>
                  <a:cubicBezTo>
                    <a:pt x="0" y="612"/>
                    <a:pt x="69" y="691"/>
                    <a:pt x="190" y="697"/>
                  </a:cubicBezTo>
                  <a:cubicBezTo>
                    <a:pt x="181" y="729"/>
                    <a:pt x="175" y="760"/>
                    <a:pt x="168" y="789"/>
                  </a:cubicBezTo>
                  <a:cubicBezTo>
                    <a:pt x="155" y="836"/>
                    <a:pt x="146" y="874"/>
                    <a:pt x="146" y="877"/>
                  </a:cubicBezTo>
                  <a:cubicBezTo>
                    <a:pt x="146" y="888"/>
                    <a:pt x="152" y="888"/>
                    <a:pt x="157" y="888"/>
                  </a:cubicBezTo>
                  <a:cubicBezTo>
                    <a:pt x="161" y="888"/>
                    <a:pt x="164" y="888"/>
                    <a:pt x="168" y="883"/>
                  </a:cubicBezTo>
                  <a:cubicBezTo>
                    <a:pt x="168" y="881"/>
                    <a:pt x="175" y="859"/>
                    <a:pt x="177" y="845"/>
                  </a:cubicBezTo>
                  <a:lnTo>
                    <a:pt x="215" y="697"/>
                  </a:lnTo>
                  <a:cubicBezTo>
                    <a:pt x="374" y="693"/>
                    <a:pt x="518" y="558"/>
                    <a:pt x="518" y="426"/>
                  </a:cubicBezTo>
                  <a:cubicBezTo>
                    <a:pt x="518" y="348"/>
                    <a:pt x="466" y="258"/>
                    <a:pt x="327" y="249"/>
                  </a:cubicBezTo>
                  <a:lnTo>
                    <a:pt x="383" y="25"/>
                  </a:lnTo>
                  <a:moveTo>
                    <a:pt x="195" y="675"/>
                  </a:moveTo>
                  <a:cubicBezTo>
                    <a:pt x="134" y="673"/>
                    <a:pt x="65" y="639"/>
                    <a:pt x="65" y="538"/>
                  </a:cubicBezTo>
                  <a:cubicBezTo>
                    <a:pt x="65" y="422"/>
                    <a:pt x="150" y="283"/>
                    <a:pt x="296" y="269"/>
                  </a:cubicBezTo>
                  <a:lnTo>
                    <a:pt x="195" y="675"/>
                  </a:lnTo>
                  <a:moveTo>
                    <a:pt x="323" y="269"/>
                  </a:moveTo>
                  <a:cubicBezTo>
                    <a:pt x="397" y="274"/>
                    <a:pt x="455" y="318"/>
                    <a:pt x="455" y="406"/>
                  </a:cubicBezTo>
                  <a:cubicBezTo>
                    <a:pt x="455" y="522"/>
                    <a:pt x="370" y="664"/>
                    <a:pt x="220" y="675"/>
                  </a:cubicBezTo>
                  <a:lnTo>
                    <a:pt x="323" y="26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</p:grpSp>
      <p:sp>
        <p:nvSpPr>
          <p:cNvPr id="1342" name="TextShape 12"/>
          <p:cNvSpPr txBox="1"/>
          <p:nvPr/>
        </p:nvSpPr>
        <p:spPr>
          <a:xfrm>
            <a:off x="1296000" y="1007640"/>
            <a:ext cx="7561080" cy="63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fr-FR" sz="1800" spc="-1" strike="noStrike">
                <a:latin typeface="Arial"/>
              </a:rPr>
              <a:t>Flux de la planète</a:t>
            </a:r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           </a:t>
            </a:r>
            <a:r>
              <a:rPr b="0" lang="fr-FR" sz="1800" spc="-1" strike="noStrike">
                <a:latin typeface="Arial"/>
              </a:rPr>
              <a:t>0                           10⁻⁵                       10⁻⁴                        10⁻³        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43" name="TextShape 13"/>
          <p:cNvSpPr txBox="1"/>
          <p:nvPr/>
        </p:nvSpPr>
        <p:spPr>
          <a:xfrm>
            <a:off x="72000" y="5938920"/>
            <a:ext cx="4328280" cy="45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latin typeface="Arial"/>
              </a:rPr>
              <a:t>⇒ </a:t>
            </a:r>
            <a:r>
              <a:rPr b="0" lang="fr-FR" sz="1800" spc="-1" strike="noStrike">
                <a:latin typeface="Arial"/>
              </a:rPr>
              <a:t>Pas d’influence si flux ≤ 10⁻⁵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344" name="" descr=""/>
          <p:cNvPicPr/>
          <p:nvPr/>
        </p:nvPicPr>
        <p:blipFill>
          <a:blip r:embed="rId2"/>
          <a:srcRect l="25748" t="49811" r="50327" b="0"/>
          <a:stretch/>
        </p:blipFill>
        <p:spPr>
          <a:xfrm rot="16200000">
            <a:off x="1187640" y="3490920"/>
            <a:ext cx="1871280" cy="1957680"/>
          </a:xfrm>
          <a:prstGeom prst="rect">
            <a:avLst/>
          </a:prstGeom>
          <a:ln>
            <a:noFill/>
          </a:ln>
        </p:spPr>
      </p:pic>
      <p:grpSp>
        <p:nvGrpSpPr>
          <p:cNvPr id="1345" name="Group 14"/>
          <p:cNvGrpSpPr/>
          <p:nvPr/>
        </p:nvGrpSpPr>
        <p:grpSpPr>
          <a:xfrm>
            <a:off x="64080" y="899640"/>
            <a:ext cx="1590120" cy="319680"/>
            <a:chOff x="64080" y="899640"/>
            <a:chExt cx="1590120" cy="319680"/>
          </a:xfrm>
        </p:grpSpPr>
        <p:sp>
          <p:nvSpPr>
            <p:cNvPr id="1346" name="Freeform 15"/>
            <p:cNvSpPr/>
            <p:nvPr/>
          </p:nvSpPr>
          <p:spPr>
            <a:xfrm>
              <a:off x="64080" y="899640"/>
              <a:ext cx="1590480" cy="316800"/>
            </a:xfrm>
            <a:custGeom>
              <a:avLst/>
              <a:gdLst/>
              <a:ahLst/>
              <a:rect l="0" t="0" r="r" b="b"/>
              <a:pathLst>
                <a:path w="4418" h="880">
                  <a:moveTo>
                    <a:pt x="2209" y="879"/>
                  </a:moveTo>
                  <a:lnTo>
                    <a:pt x="0" y="879"/>
                  </a:lnTo>
                  <a:lnTo>
                    <a:pt x="0" y="0"/>
                  </a:lnTo>
                  <a:lnTo>
                    <a:pt x="4417" y="0"/>
                  </a:lnTo>
                  <a:lnTo>
                    <a:pt x="4417" y="879"/>
                  </a:lnTo>
                  <a:lnTo>
                    <a:pt x="2209" y="879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</p:sp>
        <p:sp>
          <p:nvSpPr>
            <p:cNvPr id="1347" name="Freeform 16"/>
            <p:cNvSpPr/>
            <p:nvPr/>
          </p:nvSpPr>
          <p:spPr>
            <a:xfrm>
              <a:off x="81720" y="899640"/>
              <a:ext cx="186840" cy="320040"/>
            </a:xfrm>
            <a:custGeom>
              <a:avLst/>
              <a:gdLst/>
              <a:ahLst/>
              <a:rect l="0" t="0" r="r" b="b"/>
              <a:pathLst>
                <a:path w="519" h="889">
                  <a:moveTo>
                    <a:pt x="383" y="25"/>
                  </a:moveTo>
                  <a:cubicBezTo>
                    <a:pt x="383" y="22"/>
                    <a:pt x="388" y="11"/>
                    <a:pt x="388" y="9"/>
                  </a:cubicBezTo>
                  <a:cubicBezTo>
                    <a:pt x="388" y="9"/>
                    <a:pt x="388" y="0"/>
                    <a:pt x="374" y="0"/>
                  </a:cubicBezTo>
                  <a:cubicBezTo>
                    <a:pt x="365" y="0"/>
                    <a:pt x="363" y="2"/>
                    <a:pt x="361" y="20"/>
                  </a:cubicBezTo>
                  <a:lnTo>
                    <a:pt x="302" y="249"/>
                  </a:lnTo>
                  <a:cubicBezTo>
                    <a:pt x="146" y="253"/>
                    <a:pt x="0" y="383"/>
                    <a:pt x="0" y="518"/>
                  </a:cubicBezTo>
                  <a:cubicBezTo>
                    <a:pt x="0" y="612"/>
                    <a:pt x="69" y="691"/>
                    <a:pt x="190" y="697"/>
                  </a:cubicBezTo>
                  <a:cubicBezTo>
                    <a:pt x="181" y="729"/>
                    <a:pt x="175" y="760"/>
                    <a:pt x="168" y="789"/>
                  </a:cubicBezTo>
                  <a:cubicBezTo>
                    <a:pt x="155" y="836"/>
                    <a:pt x="146" y="875"/>
                    <a:pt x="146" y="877"/>
                  </a:cubicBezTo>
                  <a:cubicBezTo>
                    <a:pt x="146" y="888"/>
                    <a:pt x="152" y="888"/>
                    <a:pt x="157" y="888"/>
                  </a:cubicBezTo>
                  <a:cubicBezTo>
                    <a:pt x="161" y="888"/>
                    <a:pt x="164" y="888"/>
                    <a:pt x="168" y="884"/>
                  </a:cubicBezTo>
                  <a:cubicBezTo>
                    <a:pt x="168" y="881"/>
                    <a:pt x="175" y="859"/>
                    <a:pt x="177" y="845"/>
                  </a:cubicBezTo>
                  <a:lnTo>
                    <a:pt x="215" y="697"/>
                  </a:lnTo>
                  <a:cubicBezTo>
                    <a:pt x="374" y="693"/>
                    <a:pt x="518" y="558"/>
                    <a:pt x="518" y="426"/>
                  </a:cubicBezTo>
                  <a:cubicBezTo>
                    <a:pt x="518" y="348"/>
                    <a:pt x="466" y="258"/>
                    <a:pt x="327" y="249"/>
                  </a:cubicBezTo>
                  <a:lnTo>
                    <a:pt x="383" y="25"/>
                  </a:lnTo>
                  <a:moveTo>
                    <a:pt x="195" y="675"/>
                  </a:moveTo>
                  <a:cubicBezTo>
                    <a:pt x="134" y="673"/>
                    <a:pt x="65" y="639"/>
                    <a:pt x="65" y="538"/>
                  </a:cubicBezTo>
                  <a:cubicBezTo>
                    <a:pt x="65" y="422"/>
                    <a:pt x="150" y="283"/>
                    <a:pt x="296" y="269"/>
                  </a:cubicBezTo>
                  <a:lnTo>
                    <a:pt x="195" y="675"/>
                  </a:lnTo>
                  <a:moveTo>
                    <a:pt x="323" y="269"/>
                  </a:moveTo>
                  <a:cubicBezTo>
                    <a:pt x="397" y="274"/>
                    <a:pt x="455" y="318"/>
                    <a:pt x="455" y="406"/>
                  </a:cubicBezTo>
                  <a:cubicBezTo>
                    <a:pt x="455" y="522"/>
                    <a:pt x="370" y="664"/>
                    <a:pt x="220" y="675"/>
                  </a:cubicBezTo>
                  <a:lnTo>
                    <a:pt x="323" y="26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48" name="Freeform 17"/>
            <p:cNvSpPr/>
            <p:nvPr/>
          </p:nvSpPr>
          <p:spPr>
            <a:xfrm>
              <a:off x="393120" y="1015920"/>
              <a:ext cx="236520" cy="84240"/>
            </a:xfrm>
            <a:custGeom>
              <a:avLst/>
              <a:gdLst/>
              <a:ahLst/>
              <a:rect l="0" t="0" r="r" b="b"/>
              <a:pathLst>
                <a:path w="657" h="234">
                  <a:moveTo>
                    <a:pt x="623" y="40"/>
                  </a:moveTo>
                  <a:cubicBezTo>
                    <a:pt x="639" y="40"/>
                    <a:pt x="656" y="40"/>
                    <a:pt x="656" y="20"/>
                  </a:cubicBezTo>
                  <a:cubicBezTo>
                    <a:pt x="656" y="0"/>
                    <a:pt x="639" y="0"/>
                    <a:pt x="625" y="0"/>
                  </a:cubicBezTo>
                  <a:lnTo>
                    <a:pt x="34" y="0"/>
                  </a:lnTo>
                  <a:cubicBezTo>
                    <a:pt x="18" y="0"/>
                    <a:pt x="0" y="0"/>
                    <a:pt x="0" y="20"/>
                  </a:cubicBezTo>
                  <a:cubicBezTo>
                    <a:pt x="0" y="40"/>
                    <a:pt x="18" y="40"/>
                    <a:pt x="34" y="40"/>
                  </a:cubicBezTo>
                  <a:lnTo>
                    <a:pt x="623" y="40"/>
                  </a:lnTo>
                  <a:moveTo>
                    <a:pt x="625" y="233"/>
                  </a:moveTo>
                  <a:cubicBezTo>
                    <a:pt x="639" y="233"/>
                    <a:pt x="656" y="233"/>
                    <a:pt x="656" y="213"/>
                  </a:cubicBezTo>
                  <a:cubicBezTo>
                    <a:pt x="656" y="193"/>
                    <a:pt x="639" y="193"/>
                    <a:pt x="623" y="193"/>
                  </a:cubicBezTo>
                  <a:lnTo>
                    <a:pt x="34" y="193"/>
                  </a:lnTo>
                  <a:cubicBezTo>
                    <a:pt x="18" y="193"/>
                    <a:pt x="0" y="193"/>
                    <a:pt x="0" y="213"/>
                  </a:cubicBezTo>
                  <a:cubicBezTo>
                    <a:pt x="0" y="233"/>
                    <a:pt x="18" y="233"/>
                    <a:pt x="34" y="233"/>
                  </a:cubicBezTo>
                  <a:lnTo>
                    <a:pt x="625" y="23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49" name="Freeform 18"/>
            <p:cNvSpPr/>
            <p:nvPr/>
          </p:nvSpPr>
          <p:spPr>
            <a:xfrm>
              <a:off x="765000" y="909360"/>
              <a:ext cx="142200" cy="244800"/>
            </a:xfrm>
            <a:custGeom>
              <a:avLst/>
              <a:gdLst/>
              <a:ahLst/>
              <a:rect l="0" t="0" r="r" b="b"/>
              <a:pathLst>
                <a:path w="395" h="680">
                  <a:moveTo>
                    <a:pt x="394" y="460"/>
                  </a:moveTo>
                  <a:cubicBezTo>
                    <a:pt x="394" y="343"/>
                    <a:pt x="314" y="242"/>
                    <a:pt x="206" y="242"/>
                  </a:cubicBezTo>
                  <a:cubicBezTo>
                    <a:pt x="159" y="242"/>
                    <a:pt x="117" y="258"/>
                    <a:pt x="81" y="294"/>
                  </a:cubicBezTo>
                  <a:lnTo>
                    <a:pt x="81" y="101"/>
                  </a:lnTo>
                  <a:cubicBezTo>
                    <a:pt x="101" y="108"/>
                    <a:pt x="134" y="114"/>
                    <a:pt x="166" y="114"/>
                  </a:cubicBezTo>
                  <a:cubicBezTo>
                    <a:pt x="287" y="114"/>
                    <a:pt x="356" y="25"/>
                    <a:pt x="356" y="11"/>
                  </a:cubicBezTo>
                  <a:cubicBezTo>
                    <a:pt x="356" y="4"/>
                    <a:pt x="354" y="0"/>
                    <a:pt x="347" y="0"/>
                  </a:cubicBezTo>
                  <a:cubicBezTo>
                    <a:pt x="345" y="0"/>
                    <a:pt x="343" y="0"/>
                    <a:pt x="338" y="2"/>
                  </a:cubicBezTo>
                  <a:cubicBezTo>
                    <a:pt x="318" y="11"/>
                    <a:pt x="271" y="31"/>
                    <a:pt x="204" y="31"/>
                  </a:cubicBezTo>
                  <a:cubicBezTo>
                    <a:pt x="164" y="31"/>
                    <a:pt x="119" y="25"/>
                    <a:pt x="72" y="4"/>
                  </a:cubicBezTo>
                  <a:cubicBezTo>
                    <a:pt x="65" y="0"/>
                    <a:pt x="63" y="0"/>
                    <a:pt x="60" y="0"/>
                  </a:cubicBezTo>
                  <a:cubicBezTo>
                    <a:pt x="52" y="0"/>
                    <a:pt x="52" y="9"/>
                    <a:pt x="52" y="25"/>
                  </a:cubicBezTo>
                  <a:lnTo>
                    <a:pt x="52" y="316"/>
                  </a:lnTo>
                  <a:cubicBezTo>
                    <a:pt x="52" y="334"/>
                    <a:pt x="52" y="343"/>
                    <a:pt x="65" y="343"/>
                  </a:cubicBezTo>
                  <a:cubicBezTo>
                    <a:pt x="72" y="343"/>
                    <a:pt x="74" y="341"/>
                    <a:pt x="76" y="334"/>
                  </a:cubicBezTo>
                  <a:cubicBezTo>
                    <a:pt x="87" y="318"/>
                    <a:pt x="125" y="265"/>
                    <a:pt x="204" y="265"/>
                  </a:cubicBezTo>
                  <a:cubicBezTo>
                    <a:pt x="255" y="265"/>
                    <a:pt x="280" y="309"/>
                    <a:pt x="289" y="327"/>
                  </a:cubicBezTo>
                  <a:cubicBezTo>
                    <a:pt x="305" y="366"/>
                    <a:pt x="307" y="404"/>
                    <a:pt x="307" y="453"/>
                  </a:cubicBezTo>
                  <a:cubicBezTo>
                    <a:pt x="307" y="487"/>
                    <a:pt x="307" y="547"/>
                    <a:pt x="282" y="588"/>
                  </a:cubicBezTo>
                  <a:cubicBezTo>
                    <a:pt x="260" y="626"/>
                    <a:pt x="222" y="653"/>
                    <a:pt x="177" y="653"/>
                  </a:cubicBezTo>
                  <a:cubicBezTo>
                    <a:pt x="105" y="653"/>
                    <a:pt x="49" y="601"/>
                    <a:pt x="31" y="543"/>
                  </a:cubicBezTo>
                  <a:cubicBezTo>
                    <a:pt x="34" y="543"/>
                    <a:pt x="38" y="543"/>
                    <a:pt x="49" y="543"/>
                  </a:cubicBezTo>
                  <a:cubicBezTo>
                    <a:pt x="81" y="543"/>
                    <a:pt x="99" y="518"/>
                    <a:pt x="99" y="496"/>
                  </a:cubicBezTo>
                  <a:cubicBezTo>
                    <a:pt x="99" y="471"/>
                    <a:pt x="81" y="446"/>
                    <a:pt x="49" y="446"/>
                  </a:cubicBezTo>
                  <a:cubicBezTo>
                    <a:pt x="34" y="446"/>
                    <a:pt x="0" y="453"/>
                    <a:pt x="0" y="500"/>
                  </a:cubicBezTo>
                  <a:cubicBezTo>
                    <a:pt x="0" y="583"/>
                    <a:pt x="67" y="679"/>
                    <a:pt x="179" y="679"/>
                  </a:cubicBezTo>
                  <a:cubicBezTo>
                    <a:pt x="294" y="679"/>
                    <a:pt x="394" y="585"/>
                    <a:pt x="394" y="46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50" name="Freeform 19"/>
            <p:cNvSpPr/>
            <p:nvPr/>
          </p:nvSpPr>
          <p:spPr>
            <a:xfrm>
              <a:off x="938520" y="909360"/>
              <a:ext cx="150480" cy="244800"/>
            </a:xfrm>
            <a:custGeom>
              <a:avLst/>
              <a:gdLst/>
              <a:ahLst/>
              <a:rect l="0" t="0" r="r" b="b"/>
              <a:pathLst>
                <a:path w="418" h="680">
                  <a:moveTo>
                    <a:pt x="417" y="343"/>
                  </a:moveTo>
                  <a:cubicBezTo>
                    <a:pt x="417" y="262"/>
                    <a:pt x="412" y="184"/>
                    <a:pt x="376" y="110"/>
                  </a:cubicBezTo>
                  <a:cubicBezTo>
                    <a:pt x="332" y="16"/>
                    <a:pt x="251" y="0"/>
                    <a:pt x="208" y="0"/>
                  </a:cubicBezTo>
                  <a:cubicBezTo>
                    <a:pt x="150" y="0"/>
                    <a:pt x="76" y="25"/>
                    <a:pt x="36" y="117"/>
                  </a:cubicBezTo>
                  <a:cubicBezTo>
                    <a:pt x="4" y="186"/>
                    <a:pt x="0" y="262"/>
                    <a:pt x="0" y="343"/>
                  </a:cubicBezTo>
                  <a:cubicBezTo>
                    <a:pt x="0" y="417"/>
                    <a:pt x="4" y="505"/>
                    <a:pt x="45" y="581"/>
                  </a:cubicBezTo>
                  <a:cubicBezTo>
                    <a:pt x="87" y="659"/>
                    <a:pt x="159" y="679"/>
                    <a:pt x="208" y="679"/>
                  </a:cubicBezTo>
                  <a:cubicBezTo>
                    <a:pt x="262" y="679"/>
                    <a:pt x="336" y="659"/>
                    <a:pt x="381" y="565"/>
                  </a:cubicBezTo>
                  <a:cubicBezTo>
                    <a:pt x="412" y="498"/>
                    <a:pt x="417" y="419"/>
                    <a:pt x="417" y="343"/>
                  </a:cubicBezTo>
                  <a:moveTo>
                    <a:pt x="208" y="659"/>
                  </a:moveTo>
                  <a:cubicBezTo>
                    <a:pt x="170" y="659"/>
                    <a:pt x="110" y="635"/>
                    <a:pt x="92" y="538"/>
                  </a:cubicBezTo>
                  <a:cubicBezTo>
                    <a:pt x="83" y="480"/>
                    <a:pt x="83" y="388"/>
                    <a:pt x="83" y="330"/>
                  </a:cubicBezTo>
                  <a:cubicBezTo>
                    <a:pt x="83" y="267"/>
                    <a:pt x="83" y="202"/>
                    <a:pt x="90" y="148"/>
                  </a:cubicBezTo>
                  <a:cubicBezTo>
                    <a:pt x="110" y="31"/>
                    <a:pt x="184" y="22"/>
                    <a:pt x="208" y="22"/>
                  </a:cubicBezTo>
                  <a:cubicBezTo>
                    <a:pt x="240" y="22"/>
                    <a:pt x="305" y="40"/>
                    <a:pt x="325" y="137"/>
                  </a:cubicBezTo>
                  <a:cubicBezTo>
                    <a:pt x="334" y="193"/>
                    <a:pt x="334" y="267"/>
                    <a:pt x="334" y="330"/>
                  </a:cubicBezTo>
                  <a:cubicBezTo>
                    <a:pt x="334" y="404"/>
                    <a:pt x="334" y="471"/>
                    <a:pt x="323" y="534"/>
                  </a:cubicBezTo>
                  <a:cubicBezTo>
                    <a:pt x="309" y="628"/>
                    <a:pt x="253" y="659"/>
                    <a:pt x="208" y="659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51" name="Freeform 20"/>
            <p:cNvSpPr/>
            <p:nvPr/>
          </p:nvSpPr>
          <p:spPr>
            <a:xfrm>
              <a:off x="1172160" y="989280"/>
              <a:ext cx="179640" cy="157680"/>
            </a:xfrm>
            <a:custGeom>
              <a:avLst/>
              <a:gdLst/>
              <a:ahLst/>
              <a:rect l="0" t="0" r="r" b="b"/>
              <a:pathLst>
                <a:path w="499" h="438">
                  <a:moveTo>
                    <a:pt x="77" y="96"/>
                  </a:moveTo>
                  <a:lnTo>
                    <a:pt x="77" y="363"/>
                  </a:lnTo>
                  <a:cubicBezTo>
                    <a:pt x="77" y="406"/>
                    <a:pt x="68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6" y="435"/>
                    <a:pt x="113" y="435"/>
                  </a:cubicBezTo>
                  <a:cubicBezTo>
                    <a:pt x="138" y="435"/>
                    <a:pt x="189" y="437"/>
                    <a:pt x="223" y="437"/>
                  </a:cubicBezTo>
                  <a:lnTo>
                    <a:pt x="223" y="406"/>
                  </a:lnTo>
                  <a:cubicBezTo>
                    <a:pt x="158" y="406"/>
                    <a:pt x="147" y="406"/>
                    <a:pt x="147" y="363"/>
                  </a:cubicBezTo>
                  <a:lnTo>
                    <a:pt x="147" y="179"/>
                  </a:lnTo>
                  <a:cubicBezTo>
                    <a:pt x="147" y="76"/>
                    <a:pt x="216" y="22"/>
                    <a:pt x="279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3"/>
                  </a:lnTo>
                  <a:cubicBezTo>
                    <a:pt x="353" y="406"/>
                    <a:pt x="342" y="406"/>
                    <a:pt x="277" y="406"/>
                  </a:cubicBezTo>
                  <a:lnTo>
                    <a:pt x="277" y="437"/>
                  </a:lnTo>
                  <a:cubicBezTo>
                    <a:pt x="310" y="437"/>
                    <a:pt x="362" y="435"/>
                    <a:pt x="389" y="435"/>
                  </a:cubicBezTo>
                  <a:cubicBezTo>
                    <a:pt x="413" y="435"/>
                    <a:pt x="465" y="437"/>
                    <a:pt x="498" y="437"/>
                  </a:cubicBezTo>
                  <a:lnTo>
                    <a:pt x="498" y="406"/>
                  </a:lnTo>
                  <a:cubicBezTo>
                    <a:pt x="447" y="406"/>
                    <a:pt x="422" y="406"/>
                    <a:pt x="422" y="377"/>
                  </a:cubicBezTo>
                  <a:lnTo>
                    <a:pt x="422" y="188"/>
                  </a:lnTo>
                  <a:cubicBezTo>
                    <a:pt x="422" y="103"/>
                    <a:pt x="422" y="72"/>
                    <a:pt x="391" y="36"/>
                  </a:cubicBezTo>
                  <a:cubicBezTo>
                    <a:pt x="377" y="20"/>
                    <a:pt x="344" y="0"/>
                    <a:pt x="288" y="0"/>
                  </a:cubicBezTo>
                  <a:cubicBezTo>
                    <a:pt x="214" y="0"/>
                    <a:pt x="169" y="43"/>
                    <a:pt x="140" y="103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3"/>
                  </a:lnTo>
                  <a:cubicBezTo>
                    <a:pt x="70" y="43"/>
                    <a:pt x="77" y="49"/>
                    <a:pt x="77" y="9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52" name="Freeform 21"/>
            <p:cNvSpPr/>
            <p:nvPr/>
          </p:nvSpPr>
          <p:spPr>
            <a:xfrm>
              <a:off x="1369440" y="989280"/>
              <a:ext cx="277920" cy="157680"/>
            </a:xfrm>
            <a:custGeom>
              <a:avLst/>
              <a:gdLst/>
              <a:ahLst/>
              <a:rect l="0" t="0" r="r" b="b"/>
              <a:pathLst>
                <a:path w="772" h="438">
                  <a:moveTo>
                    <a:pt x="76" y="96"/>
                  </a:moveTo>
                  <a:lnTo>
                    <a:pt x="76" y="363"/>
                  </a:lnTo>
                  <a:cubicBezTo>
                    <a:pt x="76" y="406"/>
                    <a:pt x="65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5" y="435"/>
                    <a:pt x="112" y="435"/>
                  </a:cubicBezTo>
                  <a:cubicBezTo>
                    <a:pt x="137" y="435"/>
                    <a:pt x="188" y="437"/>
                    <a:pt x="222" y="437"/>
                  </a:cubicBezTo>
                  <a:lnTo>
                    <a:pt x="222" y="406"/>
                  </a:lnTo>
                  <a:cubicBezTo>
                    <a:pt x="157" y="406"/>
                    <a:pt x="146" y="406"/>
                    <a:pt x="146" y="363"/>
                  </a:cubicBezTo>
                  <a:lnTo>
                    <a:pt x="146" y="179"/>
                  </a:lnTo>
                  <a:cubicBezTo>
                    <a:pt x="146" y="76"/>
                    <a:pt x="215" y="22"/>
                    <a:pt x="278" y="22"/>
                  </a:cubicBezTo>
                  <a:cubicBezTo>
                    <a:pt x="341" y="22"/>
                    <a:pt x="352" y="76"/>
                    <a:pt x="352" y="132"/>
                  </a:cubicBezTo>
                  <a:lnTo>
                    <a:pt x="352" y="363"/>
                  </a:lnTo>
                  <a:cubicBezTo>
                    <a:pt x="352" y="406"/>
                    <a:pt x="341" y="406"/>
                    <a:pt x="273" y="406"/>
                  </a:cubicBezTo>
                  <a:lnTo>
                    <a:pt x="273" y="437"/>
                  </a:lnTo>
                  <a:cubicBezTo>
                    <a:pt x="309" y="437"/>
                    <a:pt x="358" y="435"/>
                    <a:pt x="385" y="435"/>
                  </a:cubicBezTo>
                  <a:cubicBezTo>
                    <a:pt x="412" y="435"/>
                    <a:pt x="464" y="437"/>
                    <a:pt x="497" y="437"/>
                  </a:cubicBezTo>
                  <a:lnTo>
                    <a:pt x="497" y="406"/>
                  </a:lnTo>
                  <a:cubicBezTo>
                    <a:pt x="430" y="406"/>
                    <a:pt x="419" y="406"/>
                    <a:pt x="419" y="363"/>
                  </a:cubicBezTo>
                  <a:lnTo>
                    <a:pt x="419" y="179"/>
                  </a:lnTo>
                  <a:cubicBezTo>
                    <a:pt x="419" y="76"/>
                    <a:pt x="491" y="22"/>
                    <a:pt x="553" y="22"/>
                  </a:cubicBezTo>
                  <a:cubicBezTo>
                    <a:pt x="614" y="22"/>
                    <a:pt x="625" y="76"/>
                    <a:pt x="625" y="132"/>
                  </a:cubicBezTo>
                  <a:lnTo>
                    <a:pt x="625" y="363"/>
                  </a:lnTo>
                  <a:cubicBezTo>
                    <a:pt x="625" y="406"/>
                    <a:pt x="614" y="406"/>
                    <a:pt x="549" y="406"/>
                  </a:cubicBezTo>
                  <a:lnTo>
                    <a:pt x="549" y="437"/>
                  </a:lnTo>
                  <a:cubicBezTo>
                    <a:pt x="583" y="437"/>
                    <a:pt x="634" y="435"/>
                    <a:pt x="661" y="435"/>
                  </a:cubicBezTo>
                  <a:cubicBezTo>
                    <a:pt x="686" y="435"/>
                    <a:pt x="737" y="437"/>
                    <a:pt x="771" y="437"/>
                  </a:cubicBezTo>
                  <a:lnTo>
                    <a:pt x="771" y="406"/>
                  </a:lnTo>
                  <a:cubicBezTo>
                    <a:pt x="719" y="406"/>
                    <a:pt x="695" y="406"/>
                    <a:pt x="695" y="377"/>
                  </a:cubicBezTo>
                  <a:lnTo>
                    <a:pt x="695" y="188"/>
                  </a:lnTo>
                  <a:cubicBezTo>
                    <a:pt x="695" y="103"/>
                    <a:pt x="695" y="72"/>
                    <a:pt x="663" y="36"/>
                  </a:cubicBezTo>
                  <a:cubicBezTo>
                    <a:pt x="650" y="20"/>
                    <a:pt x="616" y="0"/>
                    <a:pt x="560" y="0"/>
                  </a:cubicBezTo>
                  <a:cubicBezTo>
                    <a:pt x="477" y="0"/>
                    <a:pt x="432" y="58"/>
                    <a:pt x="417" y="96"/>
                  </a:cubicBezTo>
                  <a:cubicBezTo>
                    <a:pt x="403" y="11"/>
                    <a:pt x="329" y="0"/>
                    <a:pt x="285" y="0"/>
                  </a:cubicBezTo>
                  <a:cubicBezTo>
                    <a:pt x="213" y="0"/>
                    <a:pt x="166" y="43"/>
                    <a:pt x="139" y="103"/>
                  </a:cubicBezTo>
                  <a:lnTo>
                    <a:pt x="139" y="0"/>
                  </a:lnTo>
                  <a:lnTo>
                    <a:pt x="0" y="11"/>
                  </a:lnTo>
                  <a:lnTo>
                    <a:pt x="0" y="43"/>
                  </a:lnTo>
                  <a:cubicBezTo>
                    <a:pt x="69" y="43"/>
                    <a:pt x="76" y="49"/>
                    <a:pt x="76" y="9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</p:grpSp>
      <p:sp>
        <p:nvSpPr>
          <p:cNvPr id="1353" name="TextShape 22"/>
          <p:cNvSpPr txBox="1"/>
          <p:nvPr/>
        </p:nvSpPr>
        <p:spPr>
          <a:xfrm>
            <a:off x="1656000" y="5483880"/>
            <a:ext cx="87876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latin typeface="Arial"/>
              </a:rPr>
              <a:t>0,3 nm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54" name="TextShape 23"/>
          <p:cNvSpPr txBox="1"/>
          <p:nvPr/>
        </p:nvSpPr>
        <p:spPr>
          <a:xfrm>
            <a:off x="3636720" y="5484240"/>
            <a:ext cx="87876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latin typeface="Arial"/>
              </a:rPr>
              <a:t>0,3 nm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55" name="TextShape 24"/>
          <p:cNvSpPr txBox="1"/>
          <p:nvPr/>
        </p:nvSpPr>
        <p:spPr>
          <a:xfrm>
            <a:off x="5583240" y="5483880"/>
            <a:ext cx="87876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latin typeface="Arial"/>
              </a:rPr>
              <a:t>0,5 nm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56" name="TextShape 25"/>
          <p:cNvSpPr txBox="1"/>
          <p:nvPr/>
        </p:nvSpPr>
        <p:spPr>
          <a:xfrm>
            <a:off x="7599960" y="5484240"/>
            <a:ext cx="68832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latin typeface="Arial"/>
              </a:rPr>
              <a:t>6 nm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57" name="TextShape 26"/>
          <p:cNvSpPr txBox="1"/>
          <p:nvPr/>
        </p:nvSpPr>
        <p:spPr>
          <a:xfrm>
            <a:off x="3816360" y="5686920"/>
            <a:ext cx="2376360" cy="63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latin typeface="Arial"/>
              </a:rPr>
              <a:t>Écart-type de l’erreur</a:t>
            </a:r>
            <a:endParaRPr b="0" lang="fr-FR" sz="1800" spc="-1" strike="noStrike">
              <a:latin typeface="Arial"/>
            </a:endParaRPr>
          </a:p>
        </p:txBody>
      </p:sp>
    </p:spTree>
  </p:cSld>
  <p:timing>
    <p:tnLst>
      <p:par>
        <p:cTn id="945" dur="indefinite" restart="never" nodeType="tmRoot">
          <p:childTnLst>
            <p:seq>
              <p:cTn id="9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TextShape 1"/>
          <p:cNvSpPr txBox="1"/>
          <p:nvPr/>
        </p:nvSpPr>
        <p:spPr>
          <a:xfrm>
            <a:off x="0" y="0"/>
            <a:ext cx="8989920" cy="905040"/>
          </a:xfrm>
          <a:prstGeom prst="rect">
            <a:avLst/>
          </a:prstGeom>
          <a:noFill/>
          <a:ln>
            <a:noFill/>
          </a:ln>
        </p:spPr>
        <p:txBody>
          <a:bodyPr lIns="90360" rIns="90360" tIns="45360" bIns="45360" anchor="ctr"/>
          <a:p>
            <a:pPr algn="ctr"/>
            <a:r>
              <a:rPr b="0" lang="fr-FR" sz="4400" spc="-1" strike="noStrike">
                <a:latin typeface="Arial"/>
              </a:rPr>
              <a:t>Formalisme de COFFEE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359" name="CustomShape 2"/>
          <p:cNvSpPr/>
          <p:nvPr/>
        </p:nvSpPr>
        <p:spPr>
          <a:xfrm>
            <a:off x="328680" y="1111320"/>
            <a:ext cx="8669160" cy="4215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60" name="Group 3"/>
          <p:cNvGrpSpPr/>
          <p:nvPr/>
        </p:nvGrpSpPr>
        <p:grpSpPr>
          <a:xfrm>
            <a:off x="65520" y="1367640"/>
            <a:ext cx="8798400" cy="753120"/>
            <a:chOff x="65520" y="1367640"/>
            <a:chExt cx="8798400" cy="753120"/>
          </a:xfrm>
        </p:grpSpPr>
        <p:sp>
          <p:nvSpPr>
            <p:cNvPr id="1361" name="Freeform 4"/>
            <p:cNvSpPr/>
            <p:nvPr/>
          </p:nvSpPr>
          <p:spPr>
            <a:xfrm>
              <a:off x="65520" y="1371240"/>
              <a:ext cx="8798760" cy="748440"/>
            </a:xfrm>
            <a:custGeom>
              <a:avLst/>
              <a:gdLst/>
              <a:ahLst/>
              <a:rect l="0" t="0" r="r" b="b"/>
              <a:pathLst>
                <a:path w="24441" h="2079">
                  <a:moveTo>
                    <a:pt x="12220" y="2078"/>
                  </a:moveTo>
                  <a:lnTo>
                    <a:pt x="0" y="2078"/>
                  </a:lnTo>
                  <a:lnTo>
                    <a:pt x="0" y="0"/>
                  </a:lnTo>
                  <a:lnTo>
                    <a:pt x="24440" y="0"/>
                  </a:lnTo>
                  <a:lnTo>
                    <a:pt x="24440" y="2078"/>
                  </a:lnTo>
                  <a:lnTo>
                    <a:pt x="12220" y="2078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</p:sp>
        <p:sp>
          <p:nvSpPr>
            <p:cNvPr id="1362" name="Freeform 5"/>
            <p:cNvSpPr/>
            <p:nvPr/>
          </p:nvSpPr>
          <p:spPr>
            <a:xfrm>
              <a:off x="83520" y="1610640"/>
              <a:ext cx="143280" cy="179280"/>
            </a:xfrm>
            <a:custGeom>
              <a:avLst/>
              <a:gdLst/>
              <a:ahLst/>
              <a:rect l="0" t="0" r="r" b="b"/>
              <a:pathLst>
                <a:path w="398" h="498">
                  <a:moveTo>
                    <a:pt x="331" y="51"/>
                  </a:moveTo>
                  <a:cubicBezTo>
                    <a:pt x="338" y="29"/>
                    <a:pt x="339" y="22"/>
                    <a:pt x="378" y="22"/>
                  </a:cubicBezTo>
                  <a:cubicBezTo>
                    <a:pt x="389" y="22"/>
                    <a:pt x="397" y="22"/>
                    <a:pt x="397" y="8"/>
                  </a:cubicBezTo>
                  <a:cubicBezTo>
                    <a:pt x="397" y="2"/>
                    <a:pt x="392" y="0"/>
                    <a:pt x="387" y="0"/>
                  </a:cubicBezTo>
                  <a:cubicBezTo>
                    <a:pt x="370" y="0"/>
                    <a:pt x="326" y="2"/>
                    <a:pt x="309" y="2"/>
                  </a:cubicBezTo>
                  <a:cubicBezTo>
                    <a:pt x="285" y="2"/>
                    <a:pt x="227" y="0"/>
                    <a:pt x="205" y="0"/>
                  </a:cubicBezTo>
                  <a:cubicBezTo>
                    <a:pt x="198" y="0"/>
                    <a:pt x="190" y="0"/>
                    <a:pt x="190" y="14"/>
                  </a:cubicBezTo>
                  <a:cubicBezTo>
                    <a:pt x="190" y="22"/>
                    <a:pt x="195" y="22"/>
                    <a:pt x="214" y="22"/>
                  </a:cubicBezTo>
                  <a:cubicBezTo>
                    <a:pt x="230" y="22"/>
                    <a:pt x="237" y="22"/>
                    <a:pt x="254" y="24"/>
                  </a:cubicBezTo>
                  <a:cubicBezTo>
                    <a:pt x="272" y="26"/>
                    <a:pt x="277" y="27"/>
                    <a:pt x="277" y="37"/>
                  </a:cubicBezTo>
                  <a:cubicBezTo>
                    <a:pt x="277" y="42"/>
                    <a:pt x="275" y="46"/>
                    <a:pt x="274" y="53"/>
                  </a:cubicBezTo>
                  <a:lnTo>
                    <a:pt x="192" y="376"/>
                  </a:lnTo>
                  <a:cubicBezTo>
                    <a:pt x="176" y="445"/>
                    <a:pt x="128" y="481"/>
                    <a:pt x="91" y="481"/>
                  </a:cubicBezTo>
                  <a:cubicBezTo>
                    <a:pt x="72" y="481"/>
                    <a:pt x="35" y="475"/>
                    <a:pt x="24" y="438"/>
                  </a:cubicBezTo>
                  <a:cubicBezTo>
                    <a:pt x="26" y="438"/>
                    <a:pt x="30" y="438"/>
                    <a:pt x="32" y="438"/>
                  </a:cubicBezTo>
                  <a:cubicBezTo>
                    <a:pt x="59" y="438"/>
                    <a:pt x="78" y="414"/>
                    <a:pt x="78" y="393"/>
                  </a:cubicBezTo>
                  <a:cubicBezTo>
                    <a:pt x="78" y="371"/>
                    <a:pt x="59" y="363"/>
                    <a:pt x="48" y="363"/>
                  </a:cubicBezTo>
                  <a:cubicBezTo>
                    <a:pt x="35" y="363"/>
                    <a:pt x="0" y="373"/>
                    <a:pt x="0" y="421"/>
                  </a:cubicBezTo>
                  <a:cubicBezTo>
                    <a:pt x="0" y="464"/>
                    <a:pt x="37" y="497"/>
                    <a:pt x="93" y="497"/>
                  </a:cubicBezTo>
                  <a:cubicBezTo>
                    <a:pt x="158" y="497"/>
                    <a:pt x="232" y="451"/>
                    <a:pt x="250" y="381"/>
                  </a:cubicBezTo>
                  <a:lnTo>
                    <a:pt x="331" y="5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63" name="Freeform 6"/>
            <p:cNvSpPr/>
            <p:nvPr/>
          </p:nvSpPr>
          <p:spPr>
            <a:xfrm>
              <a:off x="254880" y="159408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697"/>
                  </a:moveTo>
                  <a:cubicBezTo>
                    <a:pt x="165" y="696"/>
                    <a:pt x="165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7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64" name="Freeform 7"/>
            <p:cNvSpPr/>
            <p:nvPr/>
          </p:nvSpPr>
          <p:spPr>
            <a:xfrm>
              <a:off x="340920" y="1607760"/>
              <a:ext cx="133560" cy="228240"/>
            </a:xfrm>
            <a:custGeom>
              <a:avLst/>
              <a:gdLst/>
              <a:ahLst/>
              <a:rect l="0" t="0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4" y="178"/>
                  </a:cubicBezTo>
                  <a:lnTo>
                    <a:pt x="274" y="18"/>
                  </a:lnTo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moveTo>
                    <a:pt x="230" y="192"/>
                  </a:moveTo>
                  <a:cubicBezTo>
                    <a:pt x="283" y="195"/>
                    <a:pt x="325" y="227"/>
                    <a:pt x="325" y="289"/>
                  </a:cubicBezTo>
                  <a:cubicBezTo>
                    <a:pt x="325" y="373"/>
                    <a:pt x="264" y="473"/>
                    <a:pt x="157" y="481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65" name="Freeform 8"/>
            <p:cNvSpPr/>
            <p:nvPr/>
          </p:nvSpPr>
          <p:spPr>
            <a:xfrm>
              <a:off x="488880" y="1743480"/>
              <a:ext cx="96120" cy="81000"/>
            </a:xfrm>
            <a:custGeom>
              <a:avLst/>
              <a:gdLst/>
              <a:ahLst/>
              <a:rect l="0" t="0" r="r" b="b"/>
              <a:pathLst>
                <a:path w="267" h="225">
                  <a:moveTo>
                    <a:pt x="152" y="5"/>
                  </a:moveTo>
                  <a:lnTo>
                    <a:pt x="152" y="24"/>
                  </a:lnTo>
                  <a:cubicBezTo>
                    <a:pt x="186" y="24"/>
                    <a:pt x="189" y="27"/>
                    <a:pt x="189" y="51"/>
                  </a:cubicBezTo>
                  <a:lnTo>
                    <a:pt x="189" y="136"/>
                  </a:lnTo>
                  <a:cubicBezTo>
                    <a:pt x="189" y="179"/>
                    <a:pt x="162" y="210"/>
                    <a:pt x="123" y="210"/>
                  </a:cubicBezTo>
                  <a:cubicBezTo>
                    <a:pt x="78" y="210"/>
                    <a:pt x="77" y="189"/>
                    <a:pt x="77" y="163"/>
                  </a:cubicBezTo>
                  <a:lnTo>
                    <a:pt x="77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7" y="24"/>
                    <a:pt x="37" y="24"/>
                    <a:pt x="37" y="69"/>
                  </a:cubicBezTo>
                  <a:lnTo>
                    <a:pt x="37" y="144"/>
                  </a:lnTo>
                  <a:cubicBezTo>
                    <a:pt x="37" y="178"/>
                    <a:pt x="37" y="224"/>
                    <a:pt x="120" y="224"/>
                  </a:cubicBezTo>
                  <a:cubicBezTo>
                    <a:pt x="131" y="224"/>
                    <a:pt x="166" y="224"/>
                    <a:pt x="190" y="182"/>
                  </a:cubicBezTo>
                  <a:lnTo>
                    <a:pt x="190" y="224"/>
                  </a:lnTo>
                  <a:lnTo>
                    <a:pt x="266" y="219"/>
                  </a:lnTo>
                  <a:lnTo>
                    <a:pt x="266" y="200"/>
                  </a:lnTo>
                  <a:cubicBezTo>
                    <a:pt x="232" y="200"/>
                    <a:pt x="229" y="197"/>
                    <a:pt x="229" y="173"/>
                  </a:cubicBezTo>
                  <a:lnTo>
                    <a:pt x="229" y="0"/>
                  </a:lnTo>
                  <a:lnTo>
                    <a:pt x="152" y="5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66" name="Freeform 9"/>
            <p:cNvSpPr/>
            <p:nvPr/>
          </p:nvSpPr>
          <p:spPr>
            <a:xfrm>
              <a:off x="600120" y="1743480"/>
              <a:ext cx="96120" cy="113040"/>
            </a:xfrm>
            <a:custGeom>
              <a:avLst/>
              <a:gdLst/>
              <a:ahLst/>
              <a:rect l="0" t="0" r="r" b="b"/>
              <a:pathLst>
                <a:path w="267" h="314">
                  <a:moveTo>
                    <a:pt x="114" y="296"/>
                  </a:moveTo>
                  <a:cubicBezTo>
                    <a:pt x="82" y="296"/>
                    <a:pt x="77" y="296"/>
                    <a:pt x="77" y="275"/>
                  </a:cubicBezTo>
                  <a:lnTo>
                    <a:pt x="77" y="194"/>
                  </a:lnTo>
                  <a:cubicBezTo>
                    <a:pt x="78" y="197"/>
                    <a:pt x="102" y="222"/>
                    <a:pt x="144" y="222"/>
                  </a:cubicBezTo>
                  <a:cubicBezTo>
                    <a:pt x="210" y="222"/>
                    <a:pt x="266" y="174"/>
                    <a:pt x="266" y="112"/>
                  </a:cubicBezTo>
                  <a:cubicBezTo>
                    <a:pt x="266" y="51"/>
                    <a:pt x="214" y="0"/>
                    <a:pt x="152" y="0"/>
                  </a:cubicBezTo>
                  <a:cubicBezTo>
                    <a:pt x="123" y="0"/>
                    <a:pt x="94" y="10"/>
                    <a:pt x="74" y="30"/>
                  </a:cubicBezTo>
                  <a:lnTo>
                    <a:pt x="74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5" y="24"/>
                    <a:pt x="37" y="26"/>
                    <a:pt x="37" y="46"/>
                  </a:cubicBezTo>
                  <a:lnTo>
                    <a:pt x="37" y="275"/>
                  </a:lnTo>
                  <a:cubicBezTo>
                    <a:pt x="37" y="296"/>
                    <a:pt x="32" y="296"/>
                    <a:pt x="0" y="296"/>
                  </a:cubicBezTo>
                  <a:lnTo>
                    <a:pt x="0" y="313"/>
                  </a:lnTo>
                  <a:cubicBezTo>
                    <a:pt x="2" y="313"/>
                    <a:pt x="35" y="312"/>
                    <a:pt x="56" y="312"/>
                  </a:cubicBezTo>
                  <a:cubicBezTo>
                    <a:pt x="75" y="312"/>
                    <a:pt x="109" y="313"/>
                    <a:pt x="114" y="313"/>
                  </a:cubicBezTo>
                  <a:lnTo>
                    <a:pt x="114" y="296"/>
                  </a:lnTo>
                  <a:moveTo>
                    <a:pt x="77" y="53"/>
                  </a:moveTo>
                  <a:cubicBezTo>
                    <a:pt x="91" y="29"/>
                    <a:pt x="120" y="16"/>
                    <a:pt x="146" y="16"/>
                  </a:cubicBezTo>
                  <a:cubicBezTo>
                    <a:pt x="187" y="16"/>
                    <a:pt x="219" y="59"/>
                    <a:pt x="219" y="112"/>
                  </a:cubicBezTo>
                  <a:cubicBezTo>
                    <a:pt x="219" y="168"/>
                    <a:pt x="182" y="210"/>
                    <a:pt x="141" y="210"/>
                  </a:cubicBezTo>
                  <a:cubicBezTo>
                    <a:pt x="98" y="210"/>
                    <a:pt x="78" y="171"/>
                    <a:pt x="77" y="168"/>
                  </a:cubicBezTo>
                  <a:lnTo>
                    <a:pt x="77" y="5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67" name="Freeform 10"/>
            <p:cNvSpPr/>
            <p:nvPr/>
          </p:nvSpPr>
          <p:spPr>
            <a:xfrm>
              <a:off x="737280" y="1756800"/>
              <a:ext cx="30240" cy="76320"/>
            </a:xfrm>
            <a:custGeom>
              <a:avLst/>
              <a:gdLst/>
              <a:ahLst/>
              <a:rect l="0" t="0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68" name="Freeform 11"/>
            <p:cNvSpPr/>
            <p:nvPr/>
          </p:nvSpPr>
          <p:spPr>
            <a:xfrm>
              <a:off x="840240" y="1607760"/>
              <a:ext cx="133560" cy="228240"/>
            </a:xfrm>
            <a:custGeom>
              <a:avLst/>
              <a:gdLst/>
              <a:ahLst/>
              <a:rect l="0" t="0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5" y="178"/>
                  </a:cubicBezTo>
                  <a:lnTo>
                    <a:pt x="274" y="18"/>
                  </a:lnTo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moveTo>
                    <a:pt x="230" y="192"/>
                  </a:moveTo>
                  <a:cubicBezTo>
                    <a:pt x="283" y="195"/>
                    <a:pt x="325" y="227"/>
                    <a:pt x="325" y="289"/>
                  </a:cubicBezTo>
                  <a:cubicBezTo>
                    <a:pt x="325" y="373"/>
                    <a:pt x="264" y="473"/>
                    <a:pt x="157" y="481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69" name="Freeform 12"/>
            <p:cNvSpPr/>
            <p:nvPr/>
          </p:nvSpPr>
          <p:spPr>
            <a:xfrm>
              <a:off x="987120" y="1698840"/>
              <a:ext cx="96120" cy="126000"/>
            </a:xfrm>
            <a:custGeom>
              <a:avLst/>
              <a:gdLst/>
              <a:ahLst/>
              <a:rect l="0" t="0" r="r" b="b"/>
              <a:pathLst>
                <a:path w="267" h="350">
                  <a:moveTo>
                    <a:pt x="154" y="5"/>
                  </a:moveTo>
                  <a:lnTo>
                    <a:pt x="154" y="24"/>
                  </a:lnTo>
                  <a:cubicBezTo>
                    <a:pt x="187" y="24"/>
                    <a:pt x="190" y="27"/>
                    <a:pt x="190" y="51"/>
                  </a:cubicBezTo>
                  <a:lnTo>
                    <a:pt x="190" y="154"/>
                  </a:lnTo>
                  <a:cubicBezTo>
                    <a:pt x="173" y="136"/>
                    <a:pt x="149" y="125"/>
                    <a:pt x="122" y="125"/>
                  </a:cubicBezTo>
                  <a:cubicBezTo>
                    <a:pt x="56" y="125"/>
                    <a:pt x="0" y="174"/>
                    <a:pt x="0" y="237"/>
                  </a:cubicBezTo>
                  <a:cubicBezTo>
                    <a:pt x="0" y="299"/>
                    <a:pt x="53" y="349"/>
                    <a:pt x="115" y="349"/>
                  </a:cubicBezTo>
                  <a:cubicBezTo>
                    <a:pt x="155" y="349"/>
                    <a:pt x="181" y="326"/>
                    <a:pt x="189" y="317"/>
                  </a:cubicBezTo>
                  <a:lnTo>
                    <a:pt x="189" y="349"/>
                  </a:lnTo>
                  <a:lnTo>
                    <a:pt x="266" y="342"/>
                  </a:lnTo>
                  <a:lnTo>
                    <a:pt x="266" y="325"/>
                  </a:lnTo>
                  <a:cubicBezTo>
                    <a:pt x="232" y="325"/>
                    <a:pt x="227" y="321"/>
                    <a:pt x="227" y="297"/>
                  </a:cubicBezTo>
                  <a:lnTo>
                    <a:pt x="227" y="0"/>
                  </a:lnTo>
                  <a:lnTo>
                    <a:pt x="154" y="5"/>
                  </a:lnTo>
                  <a:moveTo>
                    <a:pt x="189" y="291"/>
                  </a:moveTo>
                  <a:cubicBezTo>
                    <a:pt x="176" y="313"/>
                    <a:pt x="150" y="334"/>
                    <a:pt x="118" y="334"/>
                  </a:cubicBezTo>
                  <a:cubicBezTo>
                    <a:pt x="91" y="334"/>
                    <a:pt x="70" y="318"/>
                    <a:pt x="61" y="304"/>
                  </a:cubicBezTo>
                  <a:cubicBezTo>
                    <a:pt x="51" y="288"/>
                    <a:pt x="45" y="269"/>
                    <a:pt x="45" y="237"/>
                  </a:cubicBezTo>
                  <a:cubicBezTo>
                    <a:pt x="45" y="226"/>
                    <a:pt x="45" y="189"/>
                    <a:pt x="66" y="165"/>
                  </a:cubicBezTo>
                  <a:cubicBezTo>
                    <a:pt x="85" y="144"/>
                    <a:pt x="109" y="139"/>
                    <a:pt x="123" y="139"/>
                  </a:cubicBezTo>
                  <a:cubicBezTo>
                    <a:pt x="147" y="139"/>
                    <a:pt x="168" y="150"/>
                    <a:pt x="182" y="168"/>
                  </a:cubicBezTo>
                  <a:cubicBezTo>
                    <a:pt x="189" y="176"/>
                    <a:pt x="189" y="176"/>
                    <a:pt x="189" y="186"/>
                  </a:cubicBezTo>
                  <a:lnTo>
                    <a:pt x="189" y="29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70" name="Freeform 13"/>
            <p:cNvSpPr/>
            <p:nvPr/>
          </p:nvSpPr>
          <p:spPr>
            <a:xfrm>
              <a:off x="1097640" y="1742400"/>
              <a:ext cx="87840" cy="81720"/>
            </a:xfrm>
            <a:custGeom>
              <a:avLst/>
              <a:gdLst/>
              <a:ahLst/>
              <a:rect l="0" t="0" r="r" b="b"/>
              <a:pathLst>
                <a:path w="244" h="227">
                  <a:moveTo>
                    <a:pt x="243" y="115"/>
                  </a:moveTo>
                  <a:cubicBezTo>
                    <a:pt x="243" y="53"/>
                    <a:pt x="190" y="0"/>
                    <a:pt x="122" y="0"/>
                  </a:cubicBezTo>
                  <a:cubicBezTo>
                    <a:pt x="53" y="0"/>
                    <a:pt x="0" y="53"/>
                    <a:pt x="0" y="115"/>
                  </a:cubicBezTo>
                  <a:cubicBezTo>
                    <a:pt x="0" y="178"/>
                    <a:pt x="54" y="226"/>
                    <a:pt x="122" y="226"/>
                  </a:cubicBezTo>
                  <a:cubicBezTo>
                    <a:pt x="189" y="226"/>
                    <a:pt x="243" y="178"/>
                    <a:pt x="243" y="115"/>
                  </a:cubicBezTo>
                  <a:moveTo>
                    <a:pt x="122" y="210"/>
                  </a:moveTo>
                  <a:cubicBezTo>
                    <a:pt x="102" y="210"/>
                    <a:pt x="77" y="205"/>
                    <a:pt x="59" y="179"/>
                  </a:cubicBezTo>
                  <a:cubicBezTo>
                    <a:pt x="46" y="160"/>
                    <a:pt x="45" y="134"/>
                    <a:pt x="45" y="110"/>
                  </a:cubicBezTo>
                  <a:cubicBezTo>
                    <a:pt x="45" y="90"/>
                    <a:pt x="45" y="61"/>
                    <a:pt x="62" y="38"/>
                  </a:cubicBezTo>
                  <a:cubicBezTo>
                    <a:pt x="75" y="24"/>
                    <a:pt x="96" y="14"/>
                    <a:pt x="122" y="14"/>
                  </a:cubicBezTo>
                  <a:cubicBezTo>
                    <a:pt x="150" y="14"/>
                    <a:pt x="171" y="27"/>
                    <a:pt x="182" y="43"/>
                  </a:cubicBezTo>
                  <a:cubicBezTo>
                    <a:pt x="197" y="62"/>
                    <a:pt x="198" y="88"/>
                    <a:pt x="198" y="110"/>
                  </a:cubicBezTo>
                  <a:cubicBezTo>
                    <a:pt x="198" y="134"/>
                    <a:pt x="197" y="162"/>
                    <a:pt x="182" y="181"/>
                  </a:cubicBezTo>
                  <a:cubicBezTo>
                    <a:pt x="168" y="200"/>
                    <a:pt x="146" y="210"/>
                    <a:pt x="122" y="21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71" name="Freeform 14"/>
            <p:cNvSpPr/>
            <p:nvPr/>
          </p:nvSpPr>
          <p:spPr>
            <a:xfrm>
              <a:off x="1191600" y="1745280"/>
              <a:ext cx="134640" cy="79200"/>
            </a:xfrm>
            <a:custGeom>
              <a:avLst/>
              <a:gdLst/>
              <a:ahLst/>
              <a:rect l="0" t="0" r="r" b="b"/>
              <a:pathLst>
                <a:path w="374" h="220">
                  <a:moveTo>
                    <a:pt x="331" y="48"/>
                  </a:moveTo>
                  <a:cubicBezTo>
                    <a:pt x="341" y="24"/>
                    <a:pt x="357" y="18"/>
                    <a:pt x="373" y="18"/>
                  </a:cubicBezTo>
                  <a:lnTo>
                    <a:pt x="373" y="0"/>
                  </a:lnTo>
                  <a:cubicBezTo>
                    <a:pt x="360" y="2"/>
                    <a:pt x="352" y="2"/>
                    <a:pt x="338" y="2"/>
                  </a:cubicBezTo>
                  <a:cubicBezTo>
                    <a:pt x="322" y="2"/>
                    <a:pt x="304" y="2"/>
                    <a:pt x="288" y="0"/>
                  </a:cubicBezTo>
                  <a:lnTo>
                    <a:pt x="288" y="18"/>
                  </a:lnTo>
                  <a:cubicBezTo>
                    <a:pt x="306" y="18"/>
                    <a:pt x="314" y="27"/>
                    <a:pt x="314" y="40"/>
                  </a:cubicBezTo>
                  <a:cubicBezTo>
                    <a:pt x="314" y="43"/>
                    <a:pt x="314" y="45"/>
                    <a:pt x="312" y="51"/>
                  </a:cubicBezTo>
                  <a:lnTo>
                    <a:pt x="264" y="174"/>
                  </a:lnTo>
                  <a:lnTo>
                    <a:pt x="210" y="40"/>
                  </a:lnTo>
                  <a:cubicBezTo>
                    <a:pt x="210" y="37"/>
                    <a:pt x="208" y="34"/>
                    <a:pt x="208" y="30"/>
                  </a:cubicBezTo>
                  <a:cubicBezTo>
                    <a:pt x="208" y="19"/>
                    <a:pt x="221" y="18"/>
                    <a:pt x="234" y="18"/>
                  </a:cubicBezTo>
                  <a:lnTo>
                    <a:pt x="234" y="0"/>
                  </a:lnTo>
                  <a:cubicBezTo>
                    <a:pt x="216" y="2"/>
                    <a:pt x="198" y="2"/>
                    <a:pt x="181" y="2"/>
                  </a:cubicBezTo>
                  <a:cubicBezTo>
                    <a:pt x="166" y="2"/>
                    <a:pt x="152" y="2"/>
                    <a:pt x="138" y="0"/>
                  </a:cubicBezTo>
                  <a:lnTo>
                    <a:pt x="138" y="18"/>
                  </a:lnTo>
                  <a:cubicBezTo>
                    <a:pt x="149" y="18"/>
                    <a:pt x="158" y="18"/>
                    <a:pt x="165" y="22"/>
                  </a:cubicBezTo>
                  <a:cubicBezTo>
                    <a:pt x="173" y="27"/>
                    <a:pt x="178" y="43"/>
                    <a:pt x="178" y="43"/>
                  </a:cubicBezTo>
                  <a:cubicBezTo>
                    <a:pt x="178" y="45"/>
                    <a:pt x="176" y="48"/>
                    <a:pt x="174" y="50"/>
                  </a:cubicBezTo>
                  <a:lnTo>
                    <a:pt x="128" y="168"/>
                  </a:lnTo>
                  <a:lnTo>
                    <a:pt x="78" y="40"/>
                  </a:lnTo>
                  <a:cubicBezTo>
                    <a:pt x="75" y="32"/>
                    <a:pt x="75" y="32"/>
                    <a:pt x="75" y="30"/>
                  </a:cubicBezTo>
                  <a:cubicBezTo>
                    <a:pt x="75" y="18"/>
                    <a:pt x="93" y="18"/>
                    <a:pt x="102" y="18"/>
                  </a:cubicBezTo>
                  <a:lnTo>
                    <a:pt x="102" y="0"/>
                  </a:lnTo>
                  <a:cubicBezTo>
                    <a:pt x="101" y="0"/>
                    <a:pt x="66" y="2"/>
                    <a:pt x="46" y="2"/>
                  </a:cubicBezTo>
                  <a:cubicBezTo>
                    <a:pt x="30" y="2"/>
                    <a:pt x="16" y="2"/>
                    <a:pt x="0" y="0"/>
                  </a:cubicBezTo>
                  <a:lnTo>
                    <a:pt x="0" y="18"/>
                  </a:lnTo>
                  <a:cubicBezTo>
                    <a:pt x="19" y="18"/>
                    <a:pt x="30" y="18"/>
                    <a:pt x="35" y="32"/>
                  </a:cubicBezTo>
                  <a:lnTo>
                    <a:pt x="104" y="206"/>
                  </a:lnTo>
                  <a:cubicBezTo>
                    <a:pt x="107" y="214"/>
                    <a:pt x="109" y="219"/>
                    <a:pt x="118" y="219"/>
                  </a:cubicBezTo>
                  <a:cubicBezTo>
                    <a:pt x="126" y="219"/>
                    <a:pt x="128" y="214"/>
                    <a:pt x="131" y="208"/>
                  </a:cubicBezTo>
                  <a:lnTo>
                    <a:pt x="186" y="67"/>
                  </a:lnTo>
                  <a:lnTo>
                    <a:pt x="242" y="206"/>
                  </a:lnTo>
                  <a:cubicBezTo>
                    <a:pt x="245" y="214"/>
                    <a:pt x="246" y="219"/>
                    <a:pt x="254" y="219"/>
                  </a:cubicBezTo>
                  <a:cubicBezTo>
                    <a:pt x="264" y="219"/>
                    <a:pt x="266" y="214"/>
                    <a:pt x="269" y="206"/>
                  </a:cubicBezTo>
                  <a:lnTo>
                    <a:pt x="331" y="4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72" name="Freeform 15"/>
            <p:cNvSpPr/>
            <p:nvPr/>
          </p:nvSpPr>
          <p:spPr>
            <a:xfrm>
              <a:off x="1340640" y="1743480"/>
              <a:ext cx="96120" cy="79200"/>
            </a:xfrm>
            <a:custGeom>
              <a:avLst/>
              <a:gdLst/>
              <a:ahLst/>
              <a:rect l="0" t="0" r="r" b="b"/>
              <a:pathLst>
                <a:path w="267" h="220">
                  <a:moveTo>
                    <a:pt x="229" y="69"/>
                  </a:moveTo>
                  <a:cubicBezTo>
                    <a:pt x="229" y="26"/>
                    <a:pt x="206" y="0"/>
                    <a:pt x="154" y="0"/>
                  </a:cubicBezTo>
                  <a:cubicBezTo>
                    <a:pt x="114" y="0"/>
                    <a:pt x="86" y="22"/>
                    <a:pt x="74" y="48"/>
                  </a:cubicBezTo>
                  <a:lnTo>
                    <a:pt x="74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4" y="24"/>
                    <a:pt x="37" y="27"/>
                    <a:pt x="37" y="51"/>
                  </a:cubicBezTo>
                  <a:lnTo>
                    <a:pt x="37" y="179"/>
                  </a:lnTo>
                  <a:cubicBezTo>
                    <a:pt x="37" y="200"/>
                    <a:pt x="32" y="200"/>
                    <a:pt x="0" y="200"/>
                  </a:cubicBezTo>
                  <a:lnTo>
                    <a:pt x="0" y="219"/>
                  </a:lnTo>
                  <a:cubicBezTo>
                    <a:pt x="2" y="219"/>
                    <a:pt x="35" y="216"/>
                    <a:pt x="56" y="216"/>
                  </a:cubicBezTo>
                  <a:cubicBezTo>
                    <a:pt x="75" y="216"/>
                    <a:pt x="109" y="218"/>
                    <a:pt x="114" y="219"/>
                  </a:cubicBezTo>
                  <a:lnTo>
                    <a:pt x="114" y="200"/>
                  </a:lnTo>
                  <a:cubicBezTo>
                    <a:pt x="82" y="200"/>
                    <a:pt x="77" y="200"/>
                    <a:pt x="77" y="179"/>
                  </a:cubicBezTo>
                  <a:lnTo>
                    <a:pt x="77" y="90"/>
                  </a:lnTo>
                  <a:cubicBezTo>
                    <a:pt x="77" y="38"/>
                    <a:pt x="117" y="14"/>
                    <a:pt x="150" y="14"/>
                  </a:cubicBezTo>
                  <a:cubicBezTo>
                    <a:pt x="184" y="14"/>
                    <a:pt x="189" y="42"/>
                    <a:pt x="189" y="67"/>
                  </a:cubicBezTo>
                  <a:lnTo>
                    <a:pt x="189" y="179"/>
                  </a:lnTo>
                  <a:cubicBezTo>
                    <a:pt x="189" y="200"/>
                    <a:pt x="184" y="200"/>
                    <a:pt x="152" y="200"/>
                  </a:cubicBezTo>
                  <a:lnTo>
                    <a:pt x="152" y="219"/>
                  </a:lnTo>
                  <a:cubicBezTo>
                    <a:pt x="154" y="219"/>
                    <a:pt x="187" y="216"/>
                    <a:pt x="208" y="216"/>
                  </a:cubicBezTo>
                  <a:cubicBezTo>
                    <a:pt x="227" y="216"/>
                    <a:pt x="261" y="218"/>
                    <a:pt x="266" y="219"/>
                  </a:cubicBezTo>
                  <a:lnTo>
                    <a:pt x="266" y="200"/>
                  </a:lnTo>
                  <a:cubicBezTo>
                    <a:pt x="234" y="200"/>
                    <a:pt x="229" y="200"/>
                    <a:pt x="229" y="179"/>
                  </a:cubicBezTo>
                  <a:lnTo>
                    <a:pt x="229" y="6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73" name="Freeform 16"/>
            <p:cNvSpPr/>
            <p:nvPr/>
          </p:nvSpPr>
          <p:spPr>
            <a:xfrm>
              <a:off x="1469520" y="159408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74" name="Freeform 17"/>
            <p:cNvSpPr/>
            <p:nvPr/>
          </p:nvSpPr>
          <p:spPr>
            <a:xfrm>
              <a:off x="1638360" y="1690560"/>
              <a:ext cx="169200" cy="60120"/>
            </a:xfrm>
            <a:custGeom>
              <a:avLst/>
              <a:gdLst/>
              <a:ahLst/>
              <a:rect l="0" t="0" r="r" b="b"/>
              <a:pathLst>
                <a:path w="470" h="167">
                  <a:moveTo>
                    <a:pt x="445" y="29"/>
                  </a:moveTo>
                  <a:cubicBezTo>
                    <a:pt x="456" y="29"/>
                    <a:pt x="469" y="29"/>
                    <a:pt x="469" y="14"/>
                  </a:cubicBezTo>
                  <a:cubicBezTo>
                    <a:pt x="469" y="0"/>
                    <a:pt x="456" y="0"/>
                    <a:pt x="446" y="0"/>
                  </a:cubicBezTo>
                  <a:lnTo>
                    <a:pt x="24" y="0"/>
                  </a:lnTo>
                  <a:cubicBezTo>
                    <a:pt x="13" y="0"/>
                    <a:pt x="0" y="0"/>
                    <a:pt x="0" y="14"/>
                  </a:cubicBezTo>
                  <a:cubicBezTo>
                    <a:pt x="0" y="29"/>
                    <a:pt x="13" y="29"/>
                    <a:pt x="24" y="29"/>
                  </a:cubicBezTo>
                  <a:lnTo>
                    <a:pt x="445" y="29"/>
                  </a:lnTo>
                  <a:moveTo>
                    <a:pt x="446" y="166"/>
                  </a:moveTo>
                  <a:cubicBezTo>
                    <a:pt x="456" y="166"/>
                    <a:pt x="469" y="166"/>
                    <a:pt x="469" y="152"/>
                  </a:cubicBezTo>
                  <a:cubicBezTo>
                    <a:pt x="469" y="138"/>
                    <a:pt x="456" y="138"/>
                    <a:pt x="445" y="138"/>
                  </a:cubicBezTo>
                  <a:lnTo>
                    <a:pt x="24" y="138"/>
                  </a:lnTo>
                  <a:cubicBezTo>
                    <a:pt x="13" y="138"/>
                    <a:pt x="0" y="138"/>
                    <a:pt x="0" y="152"/>
                  </a:cubicBezTo>
                  <a:cubicBezTo>
                    <a:pt x="0" y="166"/>
                    <a:pt x="13" y="166"/>
                    <a:pt x="24" y="166"/>
                  </a:cubicBezTo>
                  <a:lnTo>
                    <a:pt x="446" y="16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75" name="Freeform 18"/>
            <p:cNvSpPr/>
            <p:nvPr/>
          </p:nvSpPr>
          <p:spPr>
            <a:xfrm>
              <a:off x="2020320" y="1543320"/>
              <a:ext cx="338040" cy="354960"/>
            </a:xfrm>
            <a:custGeom>
              <a:avLst/>
              <a:gdLst/>
              <a:ahLst/>
              <a:rect l="0" t="0" r="r" b="b"/>
              <a:pathLst>
                <a:path w="939" h="986">
                  <a:moveTo>
                    <a:pt x="853" y="985"/>
                  </a:moveTo>
                  <a:lnTo>
                    <a:pt x="938" y="760"/>
                  </a:lnTo>
                  <a:lnTo>
                    <a:pt x="920" y="760"/>
                  </a:lnTo>
                  <a:cubicBezTo>
                    <a:pt x="893" y="833"/>
                    <a:pt x="818" y="881"/>
                    <a:pt x="736" y="902"/>
                  </a:cubicBezTo>
                  <a:cubicBezTo>
                    <a:pt x="722" y="905"/>
                    <a:pt x="653" y="924"/>
                    <a:pt x="517" y="924"/>
                  </a:cubicBezTo>
                  <a:lnTo>
                    <a:pt x="93" y="924"/>
                  </a:lnTo>
                  <a:lnTo>
                    <a:pt x="451" y="504"/>
                  </a:lnTo>
                  <a:cubicBezTo>
                    <a:pt x="456" y="499"/>
                    <a:pt x="458" y="496"/>
                    <a:pt x="458" y="493"/>
                  </a:cubicBezTo>
                  <a:cubicBezTo>
                    <a:pt x="458" y="491"/>
                    <a:pt x="458" y="489"/>
                    <a:pt x="453" y="481"/>
                  </a:cubicBezTo>
                  <a:lnTo>
                    <a:pt x="125" y="34"/>
                  </a:lnTo>
                  <a:lnTo>
                    <a:pt x="510" y="34"/>
                  </a:lnTo>
                  <a:cubicBezTo>
                    <a:pt x="605" y="34"/>
                    <a:pt x="669" y="43"/>
                    <a:pt x="675" y="45"/>
                  </a:cubicBezTo>
                  <a:cubicBezTo>
                    <a:pt x="714" y="51"/>
                    <a:pt x="774" y="62"/>
                    <a:pt x="830" y="98"/>
                  </a:cubicBezTo>
                  <a:cubicBezTo>
                    <a:pt x="848" y="109"/>
                    <a:pt x="896" y="141"/>
                    <a:pt x="920" y="198"/>
                  </a:cubicBezTo>
                  <a:lnTo>
                    <a:pt x="938" y="198"/>
                  </a:lnTo>
                  <a:lnTo>
                    <a:pt x="853" y="0"/>
                  </a:lnTo>
                  <a:lnTo>
                    <a:pt x="19" y="0"/>
                  </a:lnTo>
                  <a:cubicBezTo>
                    <a:pt x="3" y="0"/>
                    <a:pt x="3" y="0"/>
                    <a:pt x="0" y="5"/>
                  </a:cubicBezTo>
                  <a:cubicBezTo>
                    <a:pt x="0" y="6"/>
                    <a:pt x="0" y="21"/>
                    <a:pt x="0" y="29"/>
                  </a:cubicBezTo>
                  <a:lnTo>
                    <a:pt x="373" y="537"/>
                  </a:lnTo>
                  <a:lnTo>
                    <a:pt x="8" y="964"/>
                  </a:lnTo>
                  <a:cubicBezTo>
                    <a:pt x="0" y="974"/>
                    <a:pt x="0" y="977"/>
                    <a:pt x="0" y="977"/>
                  </a:cubicBezTo>
                  <a:cubicBezTo>
                    <a:pt x="0" y="985"/>
                    <a:pt x="6" y="985"/>
                    <a:pt x="19" y="985"/>
                  </a:cubicBezTo>
                  <a:lnTo>
                    <a:pt x="853" y="985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76" name="Freeform 19"/>
            <p:cNvSpPr/>
            <p:nvPr/>
          </p:nvSpPr>
          <p:spPr>
            <a:xfrm>
              <a:off x="1901160" y="1964880"/>
              <a:ext cx="39600" cy="120240"/>
            </a:xfrm>
            <a:custGeom>
              <a:avLst/>
              <a:gdLst/>
              <a:ahLst/>
              <a:rect l="0" t="0" r="r" b="b"/>
              <a:pathLst>
                <a:path w="110" h="334">
                  <a:moveTo>
                    <a:pt x="77" y="29"/>
                  </a:moveTo>
                  <a:cubicBezTo>
                    <a:pt x="77" y="14"/>
                    <a:pt x="66" y="0"/>
                    <a:pt x="48" y="0"/>
                  </a:cubicBezTo>
                  <a:cubicBezTo>
                    <a:pt x="34" y="0"/>
                    <a:pt x="19" y="11"/>
                    <a:pt x="19" y="29"/>
                  </a:cubicBezTo>
                  <a:cubicBezTo>
                    <a:pt x="19" y="46"/>
                    <a:pt x="35" y="58"/>
                    <a:pt x="48" y="58"/>
                  </a:cubicBezTo>
                  <a:cubicBezTo>
                    <a:pt x="64" y="58"/>
                    <a:pt x="77" y="45"/>
                    <a:pt x="77" y="29"/>
                  </a:cubicBezTo>
                  <a:moveTo>
                    <a:pt x="2" y="120"/>
                  </a:moveTo>
                  <a:lnTo>
                    <a:pt x="2" y="139"/>
                  </a:lnTo>
                  <a:cubicBezTo>
                    <a:pt x="34" y="139"/>
                    <a:pt x="37" y="141"/>
                    <a:pt x="37" y="166"/>
                  </a:cubicBezTo>
                  <a:lnTo>
                    <a:pt x="37" y="294"/>
                  </a:lnTo>
                  <a:cubicBezTo>
                    <a:pt x="37" y="315"/>
                    <a:pt x="32" y="315"/>
                    <a:pt x="0" y="315"/>
                  </a:cubicBezTo>
                  <a:lnTo>
                    <a:pt x="0" y="333"/>
                  </a:lnTo>
                  <a:cubicBezTo>
                    <a:pt x="2" y="333"/>
                    <a:pt x="37" y="331"/>
                    <a:pt x="56" y="331"/>
                  </a:cubicBezTo>
                  <a:cubicBezTo>
                    <a:pt x="74" y="331"/>
                    <a:pt x="91" y="331"/>
                    <a:pt x="109" y="333"/>
                  </a:cubicBezTo>
                  <a:lnTo>
                    <a:pt x="109" y="315"/>
                  </a:lnTo>
                  <a:cubicBezTo>
                    <a:pt x="80" y="315"/>
                    <a:pt x="75" y="315"/>
                    <a:pt x="75" y="294"/>
                  </a:cubicBezTo>
                  <a:lnTo>
                    <a:pt x="75" y="115"/>
                  </a:lnTo>
                  <a:lnTo>
                    <a:pt x="2" y="12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77" name="Freeform 20"/>
            <p:cNvSpPr/>
            <p:nvPr/>
          </p:nvSpPr>
          <p:spPr>
            <a:xfrm>
              <a:off x="1958040" y="2005560"/>
              <a:ext cx="150120" cy="79200"/>
            </a:xfrm>
            <a:custGeom>
              <a:avLst/>
              <a:gdLst/>
              <a:ahLst/>
              <a:rect l="0" t="0" r="r" b="b"/>
              <a:pathLst>
                <a:path w="417" h="220">
                  <a:moveTo>
                    <a:pt x="379" y="69"/>
                  </a:moveTo>
                  <a:cubicBezTo>
                    <a:pt x="379" y="26"/>
                    <a:pt x="358" y="0"/>
                    <a:pt x="306" y="0"/>
                  </a:cubicBezTo>
                  <a:cubicBezTo>
                    <a:pt x="266" y="0"/>
                    <a:pt x="240" y="21"/>
                    <a:pt x="226" y="46"/>
                  </a:cubicBezTo>
                  <a:cubicBezTo>
                    <a:pt x="216" y="11"/>
                    <a:pt x="190" y="0"/>
                    <a:pt x="154" y="0"/>
                  </a:cubicBezTo>
                  <a:cubicBezTo>
                    <a:pt x="114" y="0"/>
                    <a:pt x="86" y="22"/>
                    <a:pt x="74" y="48"/>
                  </a:cubicBezTo>
                  <a:lnTo>
                    <a:pt x="72" y="48"/>
                  </a:lnTo>
                  <a:lnTo>
                    <a:pt x="72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4" y="24"/>
                    <a:pt x="37" y="27"/>
                    <a:pt x="37" y="51"/>
                  </a:cubicBezTo>
                  <a:lnTo>
                    <a:pt x="37" y="179"/>
                  </a:lnTo>
                  <a:cubicBezTo>
                    <a:pt x="37" y="200"/>
                    <a:pt x="32" y="200"/>
                    <a:pt x="0" y="200"/>
                  </a:cubicBezTo>
                  <a:lnTo>
                    <a:pt x="0" y="219"/>
                  </a:lnTo>
                  <a:cubicBezTo>
                    <a:pt x="2" y="219"/>
                    <a:pt x="35" y="216"/>
                    <a:pt x="56" y="216"/>
                  </a:cubicBezTo>
                  <a:cubicBezTo>
                    <a:pt x="75" y="216"/>
                    <a:pt x="109" y="218"/>
                    <a:pt x="114" y="219"/>
                  </a:cubicBezTo>
                  <a:lnTo>
                    <a:pt x="114" y="200"/>
                  </a:lnTo>
                  <a:cubicBezTo>
                    <a:pt x="82" y="200"/>
                    <a:pt x="77" y="200"/>
                    <a:pt x="77" y="179"/>
                  </a:cubicBezTo>
                  <a:lnTo>
                    <a:pt x="77" y="90"/>
                  </a:lnTo>
                  <a:cubicBezTo>
                    <a:pt x="77" y="38"/>
                    <a:pt x="117" y="14"/>
                    <a:pt x="150" y="14"/>
                  </a:cubicBezTo>
                  <a:cubicBezTo>
                    <a:pt x="184" y="14"/>
                    <a:pt x="189" y="42"/>
                    <a:pt x="189" y="67"/>
                  </a:cubicBezTo>
                  <a:lnTo>
                    <a:pt x="189" y="179"/>
                  </a:lnTo>
                  <a:cubicBezTo>
                    <a:pt x="189" y="200"/>
                    <a:pt x="184" y="200"/>
                    <a:pt x="152" y="200"/>
                  </a:cubicBezTo>
                  <a:lnTo>
                    <a:pt x="152" y="219"/>
                  </a:lnTo>
                  <a:cubicBezTo>
                    <a:pt x="152" y="219"/>
                    <a:pt x="187" y="216"/>
                    <a:pt x="208" y="216"/>
                  </a:cubicBezTo>
                  <a:cubicBezTo>
                    <a:pt x="226" y="216"/>
                    <a:pt x="261" y="218"/>
                    <a:pt x="264" y="219"/>
                  </a:cubicBezTo>
                  <a:lnTo>
                    <a:pt x="264" y="200"/>
                  </a:lnTo>
                  <a:cubicBezTo>
                    <a:pt x="232" y="200"/>
                    <a:pt x="227" y="200"/>
                    <a:pt x="227" y="179"/>
                  </a:cubicBezTo>
                  <a:lnTo>
                    <a:pt x="227" y="90"/>
                  </a:lnTo>
                  <a:cubicBezTo>
                    <a:pt x="227" y="38"/>
                    <a:pt x="269" y="14"/>
                    <a:pt x="301" y="14"/>
                  </a:cubicBezTo>
                  <a:cubicBezTo>
                    <a:pt x="336" y="14"/>
                    <a:pt x="341" y="42"/>
                    <a:pt x="341" y="67"/>
                  </a:cubicBezTo>
                  <a:lnTo>
                    <a:pt x="341" y="179"/>
                  </a:lnTo>
                  <a:cubicBezTo>
                    <a:pt x="341" y="200"/>
                    <a:pt x="336" y="200"/>
                    <a:pt x="304" y="200"/>
                  </a:cubicBezTo>
                  <a:lnTo>
                    <a:pt x="304" y="219"/>
                  </a:lnTo>
                  <a:cubicBezTo>
                    <a:pt x="304" y="219"/>
                    <a:pt x="339" y="216"/>
                    <a:pt x="360" y="216"/>
                  </a:cubicBezTo>
                  <a:cubicBezTo>
                    <a:pt x="378" y="216"/>
                    <a:pt x="411" y="218"/>
                    <a:pt x="416" y="219"/>
                  </a:cubicBezTo>
                  <a:lnTo>
                    <a:pt x="416" y="200"/>
                  </a:lnTo>
                  <a:cubicBezTo>
                    <a:pt x="384" y="200"/>
                    <a:pt x="379" y="200"/>
                    <a:pt x="379" y="179"/>
                  </a:cubicBezTo>
                  <a:lnTo>
                    <a:pt x="379" y="6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78" name="Freeform 21"/>
            <p:cNvSpPr/>
            <p:nvPr/>
          </p:nvSpPr>
          <p:spPr>
            <a:xfrm>
              <a:off x="2124720" y="2005200"/>
              <a:ext cx="88920" cy="81720"/>
            </a:xfrm>
            <a:custGeom>
              <a:avLst/>
              <a:gdLst/>
              <a:ahLst/>
              <a:rect l="0" t="0" r="r" b="b"/>
              <a:pathLst>
                <a:path w="247" h="227">
                  <a:moveTo>
                    <a:pt x="194" y="88"/>
                  </a:moveTo>
                  <a:cubicBezTo>
                    <a:pt x="194" y="62"/>
                    <a:pt x="194" y="43"/>
                    <a:pt x="171" y="24"/>
                  </a:cubicBezTo>
                  <a:cubicBezTo>
                    <a:pt x="150" y="8"/>
                    <a:pt x="126" y="0"/>
                    <a:pt x="98" y="0"/>
                  </a:cubicBezTo>
                  <a:cubicBezTo>
                    <a:pt x="51" y="0"/>
                    <a:pt x="18" y="18"/>
                    <a:pt x="18" y="48"/>
                  </a:cubicBezTo>
                  <a:cubicBezTo>
                    <a:pt x="18" y="64"/>
                    <a:pt x="29" y="72"/>
                    <a:pt x="42" y="72"/>
                  </a:cubicBezTo>
                  <a:cubicBezTo>
                    <a:pt x="54" y="72"/>
                    <a:pt x="64" y="62"/>
                    <a:pt x="64" y="50"/>
                  </a:cubicBezTo>
                  <a:cubicBezTo>
                    <a:pt x="64" y="40"/>
                    <a:pt x="61" y="30"/>
                    <a:pt x="46" y="26"/>
                  </a:cubicBezTo>
                  <a:cubicBezTo>
                    <a:pt x="66" y="14"/>
                    <a:pt x="94" y="14"/>
                    <a:pt x="96" y="14"/>
                  </a:cubicBezTo>
                  <a:cubicBezTo>
                    <a:pt x="125" y="14"/>
                    <a:pt x="155" y="32"/>
                    <a:pt x="155" y="74"/>
                  </a:cubicBezTo>
                  <a:lnTo>
                    <a:pt x="155" y="90"/>
                  </a:lnTo>
                  <a:cubicBezTo>
                    <a:pt x="128" y="90"/>
                    <a:pt x="94" y="91"/>
                    <a:pt x="59" y="106"/>
                  </a:cubicBezTo>
                  <a:cubicBezTo>
                    <a:pt x="14" y="122"/>
                    <a:pt x="0" y="149"/>
                    <a:pt x="0" y="171"/>
                  </a:cubicBezTo>
                  <a:cubicBezTo>
                    <a:pt x="0" y="213"/>
                    <a:pt x="51" y="226"/>
                    <a:pt x="86" y="226"/>
                  </a:cubicBezTo>
                  <a:cubicBezTo>
                    <a:pt x="126" y="226"/>
                    <a:pt x="149" y="203"/>
                    <a:pt x="160" y="184"/>
                  </a:cubicBezTo>
                  <a:cubicBezTo>
                    <a:pt x="162" y="205"/>
                    <a:pt x="176" y="224"/>
                    <a:pt x="198" y="224"/>
                  </a:cubicBezTo>
                  <a:cubicBezTo>
                    <a:pt x="198" y="224"/>
                    <a:pt x="246" y="224"/>
                    <a:pt x="246" y="176"/>
                  </a:cubicBezTo>
                  <a:lnTo>
                    <a:pt x="246" y="149"/>
                  </a:lnTo>
                  <a:lnTo>
                    <a:pt x="230" y="149"/>
                  </a:lnTo>
                  <a:lnTo>
                    <a:pt x="230" y="176"/>
                  </a:lnTo>
                  <a:cubicBezTo>
                    <a:pt x="230" y="181"/>
                    <a:pt x="230" y="205"/>
                    <a:pt x="211" y="205"/>
                  </a:cubicBezTo>
                  <a:cubicBezTo>
                    <a:pt x="194" y="205"/>
                    <a:pt x="194" y="181"/>
                    <a:pt x="194" y="174"/>
                  </a:cubicBezTo>
                  <a:lnTo>
                    <a:pt x="194" y="88"/>
                  </a:lnTo>
                  <a:moveTo>
                    <a:pt x="155" y="150"/>
                  </a:moveTo>
                  <a:cubicBezTo>
                    <a:pt x="155" y="198"/>
                    <a:pt x="114" y="213"/>
                    <a:pt x="91" y="213"/>
                  </a:cubicBezTo>
                  <a:cubicBezTo>
                    <a:pt x="66" y="213"/>
                    <a:pt x="42" y="195"/>
                    <a:pt x="42" y="171"/>
                  </a:cubicBezTo>
                  <a:cubicBezTo>
                    <a:pt x="42" y="144"/>
                    <a:pt x="66" y="106"/>
                    <a:pt x="155" y="102"/>
                  </a:cubicBezTo>
                  <a:lnTo>
                    <a:pt x="155" y="15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79" name="Freeform 22"/>
            <p:cNvSpPr/>
            <p:nvPr/>
          </p:nvSpPr>
          <p:spPr>
            <a:xfrm>
              <a:off x="2222640" y="2003760"/>
              <a:ext cx="90720" cy="117360"/>
            </a:xfrm>
            <a:custGeom>
              <a:avLst/>
              <a:gdLst/>
              <a:ahLst/>
              <a:rect l="0" t="0" r="r" b="b"/>
              <a:pathLst>
                <a:path w="252" h="326">
                  <a:moveTo>
                    <a:pt x="51" y="134"/>
                  </a:moveTo>
                  <a:cubicBezTo>
                    <a:pt x="59" y="139"/>
                    <a:pt x="77" y="150"/>
                    <a:pt x="106" y="150"/>
                  </a:cubicBezTo>
                  <a:cubicBezTo>
                    <a:pt x="157" y="150"/>
                    <a:pt x="194" y="117"/>
                    <a:pt x="194" y="78"/>
                  </a:cubicBezTo>
                  <a:cubicBezTo>
                    <a:pt x="194" y="58"/>
                    <a:pt x="186" y="43"/>
                    <a:pt x="173" y="30"/>
                  </a:cubicBezTo>
                  <a:cubicBezTo>
                    <a:pt x="195" y="14"/>
                    <a:pt x="214" y="14"/>
                    <a:pt x="224" y="14"/>
                  </a:cubicBezTo>
                  <a:cubicBezTo>
                    <a:pt x="221" y="16"/>
                    <a:pt x="219" y="18"/>
                    <a:pt x="219" y="26"/>
                  </a:cubicBezTo>
                  <a:cubicBezTo>
                    <a:pt x="219" y="35"/>
                    <a:pt x="226" y="42"/>
                    <a:pt x="235" y="42"/>
                  </a:cubicBezTo>
                  <a:cubicBezTo>
                    <a:pt x="242" y="42"/>
                    <a:pt x="251" y="37"/>
                    <a:pt x="251" y="26"/>
                  </a:cubicBezTo>
                  <a:cubicBezTo>
                    <a:pt x="251" y="14"/>
                    <a:pt x="242" y="0"/>
                    <a:pt x="221" y="0"/>
                  </a:cubicBezTo>
                  <a:cubicBezTo>
                    <a:pt x="214" y="0"/>
                    <a:pt x="187" y="2"/>
                    <a:pt x="163" y="22"/>
                  </a:cubicBezTo>
                  <a:cubicBezTo>
                    <a:pt x="149" y="11"/>
                    <a:pt x="128" y="5"/>
                    <a:pt x="107" y="5"/>
                  </a:cubicBezTo>
                  <a:cubicBezTo>
                    <a:pt x="56" y="5"/>
                    <a:pt x="18" y="38"/>
                    <a:pt x="18" y="78"/>
                  </a:cubicBezTo>
                  <a:cubicBezTo>
                    <a:pt x="18" y="98"/>
                    <a:pt x="29" y="115"/>
                    <a:pt x="42" y="128"/>
                  </a:cubicBezTo>
                  <a:cubicBezTo>
                    <a:pt x="38" y="133"/>
                    <a:pt x="27" y="149"/>
                    <a:pt x="27" y="168"/>
                  </a:cubicBezTo>
                  <a:cubicBezTo>
                    <a:pt x="27" y="174"/>
                    <a:pt x="29" y="197"/>
                    <a:pt x="48" y="211"/>
                  </a:cubicBezTo>
                  <a:cubicBezTo>
                    <a:pt x="26" y="219"/>
                    <a:pt x="0" y="235"/>
                    <a:pt x="0" y="261"/>
                  </a:cubicBezTo>
                  <a:cubicBezTo>
                    <a:pt x="0" y="297"/>
                    <a:pt x="54" y="325"/>
                    <a:pt x="122" y="325"/>
                  </a:cubicBezTo>
                  <a:cubicBezTo>
                    <a:pt x="184" y="325"/>
                    <a:pt x="243" y="299"/>
                    <a:pt x="243" y="261"/>
                  </a:cubicBezTo>
                  <a:cubicBezTo>
                    <a:pt x="243" y="245"/>
                    <a:pt x="237" y="219"/>
                    <a:pt x="210" y="203"/>
                  </a:cubicBezTo>
                  <a:cubicBezTo>
                    <a:pt x="181" y="189"/>
                    <a:pt x="150" y="189"/>
                    <a:pt x="102" y="189"/>
                  </a:cubicBezTo>
                  <a:cubicBezTo>
                    <a:pt x="93" y="189"/>
                    <a:pt x="74" y="189"/>
                    <a:pt x="70" y="187"/>
                  </a:cubicBezTo>
                  <a:cubicBezTo>
                    <a:pt x="54" y="184"/>
                    <a:pt x="45" y="170"/>
                    <a:pt x="45" y="155"/>
                  </a:cubicBezTo>
                  <a:cubicBezTo>
                    <a:pt x="45" y="142"/>
                    <a:pt x="50" y="139"/>
                    <a:pt x="51" y="134"/>
                  </a:cubicBezTo>
                  <a:moveTo>
                    <a:pt x="107" y="136"/>
                  </a:moveTo>
                  <a:cubicBezTo>
                    <a:pt x="58" y="136"/>
                    <a:pt x="58" y="88"/>
                    <a:pt x="58" y="78"/>
                  </a:cubicBezTo>
                  <a:cubicBezTo>
                    <a:pt x="58" y="70"/>
                    <a:pt x="58" y="50"/>
                    <a:pt x="67" y="37"/>
                  </a:cubicBezTo>
                  <a:cubicBezTo>
                    <a:pt x="75" y="29"/>
                    <a:pt x="88" y="19"/>
                    <a:pt x="106" y="19"/>
                  </a:cubicBezTo>
                  <a:cubicBezTo>
                    <a:pt x="155" y="19"/>
                    <a:pt x="155" y="67"/>
                    <a:pt x="155" y="78"/>
                  </a:cubicBezTo>
                  <a:cubicBezTo>
                    <a:pt x="155" y="85"/>
                    <a:pt x="155" y="106"/>
                    <a:pt x="144" y="118"/>
                  </a:cubicBezTo>
                  <a:cubicBezTo>
                    <a:pt x="138" y="126"/>
                    <a:pt x="125" y="136"/>
                    <a:pt x="107" y="136"/>
                  </a:cubicBezTo>
                  <a:moveTo>
                    <a:pt x="107" y="221"/>
                  </a:moveTo>
                  <a:cubicBezTo>
                    <a:pt x="150" y="221"/>
                    <a:pt x="213" y="221"/>
                    <a:pt x="213" y="261"/>
                  </a:cubicBezTo>
                  <a:cubicBezTo>
                    <a:pt x="213" y="286"/>
                    <a:pt x="173" y="309"/>
                    <a:pt x="122" y="309"/>
                  </a:cubicBezTo>
                  <a:cubicBezTo>
                    <a:pt x="69" y="309"/>
                    <a:pt x="30" y="286"/>
                    <a:pt x="30" y="261"/>
                  </a:cubicBezTo>
                  <a:cubicBezTo>
                    <a:pt x="30" y="243"/>
                    <a:pt x="46" y="222"/>
                    <a:pt x="78" y="221"/>
                  </a:cubicBezTo>
                  <a:lnTo>
                    <a:pt x="107" y="22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80" name="Freeform 23"/>
            <p:cNvSpPr/>
            <p:nvPr/>
          </p:nvSpPr>
          <p:spPr>
            <a:xfrm>
              <a:off x="2323440" y="2005200"/>
              <a:ext cx="77040" cy="81720"/>
            </a:xfrm>
            <a:custGeom>
              <a:avLst/>
              <a:gdLst/>
              <a:ahLst/>
              <a:rect l="0" t="0" r="r" b="b"/>
              <a:pathLst>
                <a:path w="214" h="227">
                  <a:moveTo>
                    <a:pt x="198" y="109"/>
                  </a:moveTo>
                  <a:cubicBezTo>
                    <a:pt x="210" y="109"/>
                    <a:pt x="213" y="109"/>
                    <a:pt x="213" y="98"/>
                  </a:cubicBezTo>
                  <a:cubicBezTo>
                    <a:pt x="213" y="53"/>
                    <a:pt x="189" y="0"/>
                    <a:pt x="115" y="0"/>
                  </a:cubicBezTo>
                  <a:cubicBezTo>
                    <a:pt x="50" y="0"/>
                    <a:pt x="0" y="51"/>
                    <a:pt x="0" y="112"/>
                  </a:cubicBezTo>
                  <a:cubicBezTo>
                    <a:pt x="0" y="176"/>
                    <a:pt x="54" y="226"/>
                    <a:pt x="122" y="226"/>
                  </a:cubicBezTo>
                  <a:cubicBezTo>
                    <a:pt x="187" y="226"/>
                    <a:pt x="213" y="173"/>
                    <a:pt x="213" y="162"/>
                  </a:cubicBezTo>
                  <a:cubicBezTo>
                    <a:pt x="213" y="160"/>
                    <a:pt x="211" y="155"/>
                    <a:pt x="205" y="155"/>
                  </a:cubicBezTo>
                  <a:cubicBezTo>
                    <a:pt x="198" y="155"/>
                    <a:pt x="197" y="157"/>
                    <a:pt x="195" y="163"/>
                  </a:cubicBezTo>
                  <a:cubicBezTo>
                    <a:pt x="179" y="203"/>
                    <a:pt x="142" y="210"/>
                    <a:pt x="125" y="210"/>
                  </a:cubicBezTo>
                  <a:cubicBezTo>
                    <a:pt x="101" y="210"/>
                    <a:pt x="78" y="200"/>
                    <a:pt x="64" y="181"/>
                  </a:cubicBezTo>
                  <a:cubicBezTo>
                    <a:pt x="45" y="157"/>
                    <a:pt x="45" y="128"/>
                    <a:pt x="45" y="109"/>
                  </a:cubicBezTo>
                  <a:lnTo>
                    <a:pt x="198" y="109"/>
                  </a:lnTo>
                  <a:moveTo>
                    <a:pt x="45" y="94"/>
                  </a:moveTo>
                  <a:cubicBezTo>
                    <a:pt x="51" y="26"/>
                    <a:pt x="96" y="14"/>
                    <a:pt x="115" y="14"/>
                  </a:cubicBezTo>
                  <a:cubicBezTo>
                    <a:pt x="176" y="14"/>
                    <a:pt x="178" y="83"/>
                    <a:pt x="178" y="94"/>
                  </a:cubicBezTo>
                  <a:lnTo>
                    <a:pt x="45" y="94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81" name="Freeform 24"/>
            <p:cNvSpPr/>
            <p:nvPr/>
          </p:nvSpPr>
          <p:spPr>
            <a:xfrm>
              <a:off x="2414160" y="2005200"/>
              <a:ext cx="64800" cy="81720"/>
            </a:xfrm>
            <a:custGeom>
              <a:avLst/>
              <a:gdLst/>
              <a:ahLst/>
              <a:rect l="0" t="0" r="r" b="b"/>
              <a:pathLst>
                <a:path w="180" h="227">
                  <a:moveTo>
                    <a:pt x="166" y="13"/>
                  </a:moveTo>
                  <a:cubicBezTo>
                    <a:pt x="166" y="5"/>
                    <a:pt x="166" y="0"/>
                    <a:pt x="158" y="0"/>
                  </a:cubicBezTo>
                  <a:cubicBezTo>
                    <a:pt x="157" y="0"/>
                    <a:pt x="155" y="0"/>
                    <a:pt x="149" y="6"/>
                  </a:cubicBezTo>
                  <a:cubicBezTo>
                    <a:pt x="147" y="6"/>
                    <a:pt x="142" y="11"/>
                    <a:pt x="141" y="13"/>
                  </a:cubicBezTo>
                  <a:cubicBezTo>
                    <a:pt x="125" y="3"/>
                    <a:pt x="106" y="0"/>
                    <a:pt x="88" y="0"/>
                  </a:cubicBezTo>
                  <a:cubicBezTo>
                    <a:pt x="18" y="0"/>
                    <a:pt x="0" y="37"/>
                    <a:pt x="0" y="62"/>
                  </a:cubicBezTo>
                  <a:cubicBezTo>
                    <a:pt x="0" y="78"/>
                    <a:pt x="6" y="91"/>
                    <a:pt x="19" y="101"/>
                  </a:cubicBezTo>
                  <a:cubicBezTo>
                    <a:pt x="38" y="117"/>
                    <a:pt x="56" y="120"/>
                    <a:pt x="88" y="125"/>
                  </a:cubicBezTo>
                  <a:cubicBezTo>
                    <a:pt x="112" y="130"/>
                    <a:pt x="152" y="136"/>
                    <a:pt x="152" y="170"/>
                  </a:cubicBezTo>
                  <a:cubicBezTo>
                    <a:pt x="152" y="189"/>
                    <a:pt x="139" y="213"/>
                    <a:pt x="91" y="213"/>
                  </a:cubicBezTo>
                  <a:cubicBezTo>
                    <a:pt x="43" y="213"/>
                    <a:pt x="26" y="181"/>
                    <a:pt x="18" y="147"/>
                  </a:cubicBezTo>
                  <a:cubicBezTo>
                    <a:pt x="16" y="141"/>
                    <a:pt x="16" y="139"/>
                    <a:pt x="8" y="139"/>
                  </a:cubicBezTo>
                  <a:cubicBezTo>
                    <a:pt x="0" y="139"/>
                    <a:pt x="0" y="142"/>
                    <a:pt x="0" y="152"/>
                  </a:cubicBezTo>
                  <a:lnTo>
                    <a:pt x="0" y="213"/>
                  </a:lnTo>
                  <a:cubicBezTo>
                    <a:pt x="0" y="221"/>
                    <a:pt x="0" y="226"/>
                    <a:pt x="6" y="226"/>
                  </a:cubicBezTo>
                  <a:cubicBezTo>
                    <a:pt x="11" y="226"/>
                    <a:pt x="21" y="216"/>
                    <a:pt x="30" y="205"/>
                  </a:cubicBezTo>
                  <a:cubicBezTo>
                    <a:pt x="53" y="226"/>
                    <a:pt x="80" y="226"/>
                    <a:pt x="91" y="226"/>
                  </a:cubicBezTo>
                  <a:cubicBezTo>
                    <a:pt x="155" y="226"/>
                    <a:pt x="179" y="192"/>
                    <a:pt x="179" y="157"/>
                  </a:cubicBezTo>
                  <a:cubicBezTo>
                    <a:pt x="179" y="138"/>
                    <a:pt x="171" y="123"/>
                    <a:pt x="158" y="110"/>
                  </a:cubicBezTo>
                  <a:cubicBezTo>
                    <a:pt x="139" y="93"/>
                    <a:pt x="117" y="90"/>
                    <a:pt x="99" y="86"/>
                  </a:cubicBezTo>
                  <a:cubicBezTo>
                    <a:pt x="59" y="80"/>
                    <a:pt x="27" y="74"/>
                    <a:pt x="27" y="46"/>
                  </a:cubicBezTo>
                  <a:cubicBezTo>
                    <a:pt x="27" y="32"/>
                    <a:pt x="40" y="11"/>
                    <a:pt x="88" y="11"/>
                  </a:cubicBezTo>
                  <a:cubicBezTo>
                    <a:pt x="146" y="11"/>
                    <a:pt x="147" y="53"/>
                    <a:pt x="149" y="67"/>
                  </a:cubicBezTo>
                  <a:cubicBezTo>
                    <a:pt x="149" y="72"/>
                    <a:pt x="155" y="72"/>
                    <a:pt x="157" y="72"/>
                  </a:cubicBezTo>
                  <a:cubicBezTo>
                    <a:pt x="166" y="72"/>
                    <a:pt x="166" y="69"/>
                    <a:pt x="166" y="59"/>
                  </a:cubicBezTo>
                  <a:lnTo>
                    <a:pt x="166" y="1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82" name="Freeform 25"/>
            <p:cNvSpPr/>
            <p:nvPr/>
          </p:nvSpPr>
          <p:spPr>
            <a:xfrm>
              <a:off x="2542680" y="1543320"/>
              <a:ext cx="338040" cy="354960"/>
            </a:xfrm>
            <a:custGeom>
              <a:avLst/>
              <a:gdLst/>
              <a:ahLst/>
              <a:rect l="0" t="0" r="r" b="b"/>
              <a:pathLst>
                <a:path w="939" h="986">
                  <a:moveTo>
                    <a:pt x="851" y="985"/>
                  </a:moveTo>
                  <a:lnTo>
                    <a:pt x="938" y="760"/>
                  </a:lnTo>
                  <a:lnTo>
                    <a:pt x="920" y="760"/>
                  </a:lnTo>
                  <a:cubicBezTo>
                    <a:pt x="893" y="833"/>
                    <a:pt x="818" y="881"/>
                    <a:pt x="736" y="902"/>
                  </a:cubicBezTo>
                  <a:cubicBezTo>
                    <a:pt x="722" y="905"/>
                    <a:pt x="653" y="924"/>
                    <a:pt x="517" y="924"/>
                  </a:cubicBezTo>
                  <a:lnTo>
                    <a:pt x="93" y="924"/>
                  </a:lnTo>
                  <a:lnTo>
                    <a:pt x="451" y="504"/>
                  </a:lnTo>
                  <a:cubicBezTo>
                    <a:pt x="456" y="499"/>
                    <a:pt x="458" y="496"/>
                    <a:pt x="458" y="493"/>
                  </a:cubicBezTo>
                  <a:cubicBezTo>
                    <a:pt x="458" y="491"/>
                    <a:pt x="458" y="489"/>
                    <a:pt x="453" y="481"/>
                  </a:cubicBezTo>
                  <a:lnTo>
                    <a:pt x="125" y="34"/>
                  </a:lnTo>
                  <a:lnTo>
                    <a:pt x="510" y="34"/>
                  </a:lnTo>
                  <a:cubicBezTo>
                    <a:pt x="605" y="34"/>
                    <a:pt x="669" y="43"/>
                    <a:pt x="675" y="45"/>
                  </a:cubicBezTo>
                  <a:cubicBezTo>
                    <a:pt x="714" y="51"/>
                    <a:pt x="774" y="62"/>
                    <a:pt x="830" y="98"/>
                  </a:cubicBezTo>
                  <a:cubicBezTo>
                    <a:pt x="848" y="109"/>
                    <a:pt x="896" y="141"/>
                    <a:pt x="920" y="198"/>
                  </a:cubicBezTo>
                  <a:lnTo>
                    <a:pt x="938" y="198"/>
                  </a:lnTo>
                  <a:lnTo>
                    <a:pt x="851" y="0"/>
                  </a:lnTo>
                  <a:lnTo>
                    <a:pt x="19" y="0"/>
                  </a:lnTo>
                  <a:cubicBezTo>
                    <a:pt x="3" y="0"/>
                    <a:pt x="3" y="0"/>
                    <a:pt x="0" y="5"/>
                  </a:cubicBezTo>
                  <a:cubicBezTo>
                    <a:pt x="0" y="6"/>
                    <a:pt x="0" y="21"/>
                    <a:pt x="0" y="29"/>
                  </a:cubicBezTo>
                  <a:lnTo>
                    <a:pt x="373" y="537"/>
                  </a:lnTo>
                  <a:lnTo>
                    <a:pt x="8" y="964"/>
                  </a:lnTo>
                  <a:cubicBezTo>
                    <a:pt x="0" y="974"/>
                    <a:pt x="0" y="977"/>
                    <a:pt x="0" y="977"/>
                  </a:cubicBezTo>
                  <a:cubicBezTo>
                    <a:pt x="0" y="985"/>
                    <a:pt x="6" y="985"/>
                    <a:pt x="19" y="985"/>
                  </a:cubicBezTo>
                  <a:lnTo>
                    <a:pt x="851" y="985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83" name="Freeform 26"/>
            <p:cNvSpPr/>
            <p:nvPr/>
          </p:nvSpPr>
          <p:spPr>
            <a:xfrm>
              <a:off x="2577960" y="1996560"/>
              <a:ext cx="96120" cy="81000"/>
            </a:xfrm>
            <a:custGeom>
              <a:avLst/>
              <a:gdLst/>
              <a:ahLst/>
              <a:rect l="0" t="0" r="r" b="b"/>
              <a:pathLst>
                <a:path w="267" h="225">
                  <a:moveTo>
                    <a:pt x="99" y="166"/>
                  </a:moveTo>
                  <a:cubicBezTo>
                    <a:pt x="94" y="182"/>
                    <a:pt x="78" y="210"/>
                    <a:pt x="53" y="210"/>
                  </a:cubicBezTo>
                  <a:cubicBezTo>
                    <a:pt x="51" y="210"/>
                    <a:pt x="37" y="210"/>
                    <a:pt x="26" y="203"/>
                  </a:cubicBezTo>
                  <a:cubicBezTo>
                    <a:pt x="46" y="197"/>
                    <a:pt x="48" y="179"/>
                    <a:pt x="48" y="176"/>
                  </a:cubicBezTo>
                  <a:cubicBezTo>
                    <a:pt x="48" y="165"/>
                    <a:pt x="40" y="157"/>
                    <a:pt x="29" y="157"/>
                  </a:cubicBezTo>
                  <a:cubicBezTo>
                    <a:pt x="14" y="157"/>
                    <a:pt x="0" y="170"/>
                    <a:pt x="0" y="187"/>
                  </a:cubicBezTo>
                  <a:cubicBezTo>
                    <a:pt x="0" y="213"/>
                    <a:pt x="27" y="224"/>
                    <a:pt x="53" y="224"/>
                  </a:cubicBezTo>
                  <a:cubicBezTo>
                    <a:pt x="75" y="224"/>
                    <a:pt x="94" y="210"/>
                    <a:pt x="107" y="189"/>
                  </a:cubicBezTo>
                  <a:cubicBezTo>
                    <a:pt x="120" y="214"/>
                    <a:pt x="147" y="224"/>
                    <a:pt x="166" y="224"/>
                  </a:cubicBezTo>
                  <a:cubicBezTo>
                    <a:pt x="224" y="224"/>
                    <a:pt x="253" y="162"/>
                    <a:pt x="253" y="147"/>
                  </a:cubicBezTo>
                  <a:cubicBezTo>
                    <a:pt x="253" y="141"/>
                    <a:pt x="246" y="141"/>
                    <a:pt x="245" y="141"/>
                  </a:cubicBezTo>
                  <a:cubicBezTo>
                    <a:pt x="238" y="141"/>
                    <a:pt x="238" y="144"/>
                    <a:pt x="237" y="150"/>
                  </a:cubicBezTo>
                  <a:cubicBezTo>
                    <a:pt x="226" y="184"/>
                    <a:pt x="197" y="210"/>
                    <a:pt x="168" y="210"/>
                  </a:cubicBezTo>
                  <a:cubicBezTo>
                    <a:pt x="149" y="210"/>
                    <a:pt x="138" y="197"/>
                    <a:pt x="138" y="178"/>
                  </a:cubicBezTo>
                  <a:cubicBezTo>
                    <a:pt x="138" y="165"/>
                    <a:pt x="150" y="120"/>
                    <a:pt x="163" y="64"/>
                  </a:cubicBezTo>
                  <a:cubicBezTo>
                    <a:pt x="174" y="26"/>
                    <a:pt x="197" y="14"/>
                    <a:pt x="213" y="14"/>
                  </a:cubicBezTo>
                  <a:cubicBezTo>
                    <a:pt x="213" y="14"/>
                    <a:pt x="229" y="14"/>
                    <a:pt x="238" y="21"/>
                  </a:cubicBezTo>
                  <a:cubicBezTo>
                    <a:pt x="224" y="26"/>
                    <a:pt x="218" y="38"/>
                    <a:pt x="218" y="48"/>
                  </a:cubicBezTo>
                  <a:cubicBezTo>
                    <a:pt x="218" y="59"/>
                    <a:pt x="226" y="67"/>
                    <a:pt x="237" y="67"/>
                  </a:cubicBezTo>
                  <a:cubicBezTo>
                    <a:pt x="248" y="67"/>
                    <a:pt x="266" y="58"/>
                    <a:pt x="266" y="37"/>
                  </a:cubicBezTo>
                  <a:cubicBezTo>
                    <a:pt x="266" y="8"/>
                    <a:pt x="234" y="0"/>
                    <a:pt x="213" y="0"/>
                  </a:cubicBezTo>
                  <a:cubicBezTo>
                    <a:pt x="189" y="0"/>
                    <a:pt x="168" y="16"/>
                    <a:pt x="158" y="35"/>
                  </a:cubicBezTo>
                  <a:cubicBezTo>
                    <a:pt x="149" y="14"/>
                    <a:pt x="126" y="0"/>
                    <a:pt x="99" y="0"/>
                  </a:cubicBezTo>
                  <a:cubicBezTo>
                    <a:pt x="43" y="0"/>
                    <a:pt x="11" y="61"/>
                    <a:pt x="11" y="75"/>
                  </a:cubicBezTo>
                  <a:cubicBezTo>
                    <a:pt x="11" y="82"/>
                    <a:pt x="18" y="82"/>
                    <a:pt x="19" y="82"/>
                  </a:cubicBezTo>
                  <a:cubicBezTo>
                    <a:pt x="26" y="82"/>
                    <a:pt x="27" y="80"/>
                    <a:pt x="29" y="74"/>
                  </a:cubicBezTo>
                  <a:cubicBezTo>
                    <a:pt x="42" y="35"/>
                    <a:pt x="74" y="14"/>
                    <a:pt x="98" y="14"/>
                  </a:cubicBezTo>
                  <a:cubicBezTo>
                    <a:pt x="114" y="14"/>
                    <a:pt x="126" y="22"/>
                    <a:pt x="126" y="46"/>
                  </a:cubicBezTo>
                  <a:cubicBezTo>
                    <a:pt x="126" y="56"/>
                    <a:pt x="122" y="82"/>
                    <a:pt x="117" y="98"/>
                  </a:cubicBezTo>
                  <a:lnTo>
                    <a:pt x="99" y="16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84" name="Freeform 27"/>
            <p:cNvSpPr/>
            <p:nvPr/>
          </p:nvSpPr>
          <p:spPr>
            <a:xfrm>
              <a:off x="2703960" y="2053800"/>
              <a:ext cx="23400" cy="55800"/>
            </a:xfrm>
            <a:custGeom>
              <a:avLst/>
              <a:gdLst/>
              <a:ahLst/>
              <a:rect l="0" t="0" r="r" b="b"/>
              <a:pathLst>
                <a:path w="65" h="155">
                  <a:moveTo>
                    <a:pt x="50" y="50"/>
                  </a:moveTo>
                  <a:cubicBezTo>
                    <a:pt x="50" y="77"/>
                    <a:pt x="45" y="109"/>
                    <a:pt x="11" y="141"/>
                  </a:cubicBezTo>
                  <a:cubicBezTo>
                    <a:pt x="8" y="142"/>
                    <a:pt x="6" y="144"/>
                    <a:pt x="6" y="146"/>
                  </a:cubicBezTo>
                  <a:cubicBezTo>
                    <a:pt x="6" y="150"/>
                    <a:pt x="11" y="154"/>
                    <a:pt x="14" y="154"/>
                  </a:cubicBezTo>
                  <a:cubicBezTo>
                    <a:pt x="21" y="154"/>
                    <a:pt x="64" y="114"/>
                    <a:pt x="64" y="54"/>
                  </a:cubicBezTo>
                  <a:cubicBezTo>
                    <a:pt x="64" y="24"/>
                    <a:pt x="51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1" y="58"/>
                    <a:pt x="29" y="58"/>
                  </a:cubicBezTo>
                  <a:cubicBezTo>
                    <a:pt x="42" y="58"/>
                    <a:pt x="50" y="50"/>
                    <a:pt x="50" y="5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85" name="Freeform 28"/>
            <p:cNvSpPr/>
            <p:nvPr/>
          </p:nvSpPr>
          <p:spPr>
            <a:xfrm>
              <a:off x="2752560" y="1996560"/>
              <a:ext cx="91800" cy="114840"/>
            </a:xfrm>
            <a:custGeom>
              <a:avLst/>
              <a:gdLst/>
              <a:ahLst/>
              <a:rect l="0" t="0" r="r" b="b"/>
              <a:pathLst>
                <a:path w="255" h="319">
                  <a:moveTo>
                    <a:pt x="253" y="32"/>
                  </a:moveTo>
                  <a:cubicBezTo>
                    <a:pt x="254" y="24"/>
                    <a:pt x="254" y="24"/>
                    <a:pt x="254" y="21"/>
                  </a:cubicBezTo>
                  <a:cubicBezTo>
                    <a:pt x="254" y="11"/>
                    <a:pt x="246" y="5"/>
                    <a:pt x="238" y="5"/>
                  </a:cubicBezTo>
                  <a:cubicBezTo>
                    <a:pt x="232" y="5"/>
                    <a:pt x="222" y="8"/>
                    <a:pt x="218" y="18"/>
                  </a:cubicBezTo>
                  <a:cubicBezTo>
                    <a:pt x="216" y="19"/>
                    <a:pt x="211" y="35"/>
                    <a:pt x="210" y="45"/>
                  </a:cubicBezTo>
                  <a:lnTo>
                    <a:pt x="198" y="86"/>
                  </a:lnTo>
                  <a:cubicBezTo>
                    <a:pt x="197" y="99"/>
                    <a:pt x="181" y="160"/>
                    <a:pt x="179" y="166"/>
                  </a:cubicBezTo>
                  <a:cubicBezTo>
                    <a:pt x="179" y="166"/>
                    <a:pt x="157" y="210"/>
                    <a:pt x="118" y="210"/>
                  </a:cubicBezTo>
                  <a:cubicBezTo>
                    <a:pt x="85" y="210"/>
                    <a:pt x="85" y="178"/>
                    <a:pt x="85" y="168"/>
                  </a:cubicBezTo>
                  <a:cubicBezTo>
                    <a:pt x="85" y="141"/>
                    <a:pt x="96" y="110"/>
                    <a:pt x="110" y="72"/>
                  </a:cubicBezTo>
                  <a:cubicBezTo>
                    <a:pt x="117" y="56"/>
                    <a:pt x="120" y="51"/>
                    <a:pt x="120" y="42"/>
                  </a:cubicBezTo>
                  <a:cubicBezTo>
                    <a:pt x="120" y="18"/>
                    <a:pt x="99" y="0"/>
                    <a:pt x="72" y="0"/>
                  </a:cubicBezTo>
                  <a:cubicBezTo>
                    <a:pt x="22" y="0"/>
                    <a:pt x="0" y="67"/>
                    <a:pt x="0" y="75"/>
                  </a:cubicBezTo>
                  <a:cubicBezTo>
                    <a:pt x="0" y="82"/>
                    <a:pt x="6" y="82"/>
                    <a:pt x="8" y="82"/>
                  </a:cubicBezTo>
                  <a:cubicBezTo>
                    <a:pt x="16" y="82"/>
                    <a:pt x="16" y="80"/>
                    <a:pt x="18" y="74"/>
                  </a:cubicBezTo>
                  <a:cubicBezTo>
                    <a:pt x="30" y="34"/>
                    <a:pt x="51" y="14"/>
                    <a:pt x="70" y="14"/>
                  </a:cubicBezTo>
                  <a:cubicBezTo>
                    <a:pt x="80" y="14"/>
                    <a:pt x="83" y="19"/>
                    <a:pt x="83" y="30"/>
                  </a:cubicBezTo>
                  <a:cubicBezTo>
                    <a:pt x="83" y="43"/>
                    <a:pt x="78" y="53"/>
                    <a:pt x="77" y="59"/>
                  </a:cubicBezTo>
                  <a:cubicBezTo>
                    <a:pt x="53" y="120"/>
                    <a:pt x="48" y="139"/>
                    <a:pt x="48" y="160"/>
                  </a:cubicBezTo>
                  <a:cubicBezTo>
                    <a:pt x="48" y="168"/>
                    <a:pt x="48" y="192"/>
                    <a:pt x="67" y="208"/>
                  </a:cubicBezTo>
                  <a:cubicBezTo>
                    <a:pt x="82" y="221"/>
                    <a:pt x="102" y="222"/>
                    <a:pt x="117" y="222"/>
                  </a:cubicBezTo>
                  <a:cubicBezTo>
                    <a:pt x="136" y="222"/>
                    <a:pt x="154" y="216"/>
                    <a:pt x="170" y="200"/>
                  </a:cubicBezTo>
                  <a:cubicBezTo>
                    <a:pt x="163" y="227"/>
                    <a:pt x="158" y="248"/>
                    <a:pt x="138" y="273"/>
                  </a:cubicBezTo>
                  <a:cubicBezTo>
                    <a:pt x="125" y="289"/>
                    <a:pt x="104" y="305"/>
                    <a:pt x="78" y="305"/>
                  </a:cubicBezTo>
                  <a:cubicBezTo>
                    <a:pt x="75" y="305"/>
                    <a:pt x="51" y="305"/>
                    <a:pt x="42" y="289"/>
                  </a:cubicBezTo>
                  <a:cubicBezTo>
                    <a:pt x="67" y="286"/>
                    <a:pt x="67" y="262"/>
                    <a:pt x="67" y="262"/>
                  </a:cubicBezTo>
                  <a:cubicBezTo>
                    <a:pt x="67" y="246"/>
                    <a:pt x="53" y="243"/>
                    <a:pt x="48" y="243"/>
                  </a:cubicBezTo>
                  <a:cubicBezTo>
                    <a:pt x="37" y="243"/>
                    <a:pt x="19" y="253"/>
                    <a:pt x="19" y="275"/>
                  </a:cubicBezTo>
                  <a:cubicBezTo>
                    <a:pt x="19" y="301"/>
                    <a:pt x="43" y="318"/>
                    <a:pt x="78" y="318"/>
                  </a:cubicBezTo>
                  <a:cubicBezTo>
                    <a:pt x="128" y="318"/>
                    <a:pt x="190" y="280"/>
                    <a:pt x="205" y="219"/>
                  </a:cubicBezTo>
                  <a:lnTo>
                    <a:pt x="253" y="3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86" name="Freeform 29"/>
            <p:cNvSpPr/>
            <p:nvPr/>
          </p:nvSpPr>
          <p:spPr>
            <a:xfrm>
              <a:off x="2996640" y="1423080"/>
              <a:ext cx="11160" cy="253800"/>
            </a:xfrm>
            <a:custGeom>
              <a:avLst/>
              <a:gdLst/>
              <a:ahLst/>
              <a:rect l="0" t="0" r="r" b="b"/>
              <a:pathLst>
                <a:path w="31" h="705">
                  <a:moveTo>
                    <a:pt x="30" y="26"/>
                  </a:moveTo>
                  <a:cubicBezTo>
                    <a:pt x="30" y="13"/>
                    <a:pt x="30" y="0"/>
                    <a:pt x="14" y="0"/>
                  </a:cubicBezTo>
                  <a:cubicBezTo>
                    <a:pt x="0" y="0"/>
                    <a:pt x="0" y="13"/>
                    <a:pt x="0" y="26"/>
                  </a:cubicBezTo>
                  <a:lnTo>
                    <a:pt x="0" y="678"/>
                  </a:lnTo>
                  <a:cubicBezTo>
                    <a:pt x="0" y="691"/>
                    <a:pt x="0" y="704"/>
                    <a:pt x="14" y="704"/>
                  </a:cubicBezTo>
                  <a:cubicBezTo>
                    <a:pt x="30" y="704"/>
                    <a:pt x="30" y="691"/>
                    <a:pt x="30" y="678"/>
                  </a:cubicBezTo>
                  <a:lnTo>
                    <a:pt x="30" y="2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87" name="Freeform 30"/>
            <p:cNvSpPr/>
            <p:nvPr/>
          </p:nvSpPr>
          <p:spPr>
            <a:xfrm>
              <a:off x="3043800" y="1438920"/>
              <a:ext cx="128880" cy="181080"/>
            </a:xfrm>
            <a:custGeom>
              <a:avLst/>
              <a:gdLst/>
              <a:ahLst/>
              <a:rect l="0" t="0" r="r" b="b"/>
              <a:pathLst>
                <a:path w="358" h="503">
                  <a:moveTo>
                    <a:pt x="349" y="11"/>
                  </a:moveTo>
                  <a:cubicBezTo>
                    <a:pt x="331" y="26"/>
                    <a:pt x="307" y="48"/>
                    <a:pt x="277" y="48"/>
                  </a:cubicBezTo>
                  <a:cubicBezTo>
                    <a:pt x="264" y="48"/>
                    <a:pt x="253" y="43"/>
                    <a:pt x="240" y="37"/>
                  </a:cubicBezTo>
                  <a:cubicBezTo>
                    <a:pt x="205" y="21"/>
                    <a:pt x="162" y="0"/>
                    <a:pt x="131" y="0"/>
                  </a:cubicBezTo>
                  <a:cubicBezTo>
                    <a:pt x="66" y="0"/>
                    <a:pt x="35" y="59"/>
                    <a:pt x="0" y="155"/>
                  </a:cubicBezTo>
                  <a:lnTo>
                    <a:pt x="13" y="162"/>
                  </a:lnTo>
                  <a:cubicBezTo>
                    <a:pt x="30" y="114"/>
                    <a:pt x="61" y="59"/>
                    <a:pt x="115" y="59"/>
                  </a:cubicBezTo>
                  <a:cubicBezTo>
                    <a:pt x="146" y="59"/>
                    <a:pt x="190" y="80"/>
                    <a:pt x="246" y="101"/>
                  </a:cubicBezTo>
                  <a:cubicBezTo>
                    <a:pt x="288" y="80"/>
                    <a:pt x="323" y="53"/>
                    <a:pt x="357" y="22"/>
                  </a:cubicBezTo>
                  <a:lnTo>
                    <a:pt x="349" y="11"/>
                  </a:lnTo>
                  <a:moveTo>
                    <a:pt x="11" y="494"/>
                  </a:moveTo>
                  <a:lnTo>
                    <a:pt x="48" y="469"/>
                  </a:lnTo>
                  <a:cubicBezTo>
                    <a:pt x="67" y="486"/>
                    <a:pt x="90" y="502"/>
                    <a:pt x="115" y="502"/>
                  </a:cubicBezTo>
                  <a:cubicBezTo>
                    <a:pt x="174" y="502"/>
                    <a:pt x="226" y="472"/>
                    <a:pt x="266" y="432"/>
                  </a:cubicBezTo>
                  <a:cubicBezTo>
                    <a:pt x="298" y="400"/>
                    <a:pt x="307" y="355"/>
                    <a:pt x="307" y="310"/>
                  </a:cubicBezTo>
                  <a:cubicBezTo>
                    <a:pt x="307" y="261"/>
                    <a:pt x="298" y="219"/>
                    <a:pt x="298" y="157"/>
                  </a:cubicBezTo>
                  <a:cubicBezTo>
                    <a:pt x="298" y="125"/>
                    <a:pt x="320" y="98"/>
                    <a:pt x="342" y="77"/>
                  </a:cubicBezTo>
                  <a:lnTo>
                    <a:pt x="334" y="72"/>
                  </a:lnTo>
                  <a:cubicBezTo>
                    <a:pt x="299" y="94"/>
                    <a:pt x="264" y="126"/>
                    <a:pt x="235" y="157"/>
                  </a:cubicBezTo>
                  <a:cubicBezTo>
                    <a:pt x="235" y="165"/>
                    <a:pt x="235" y="173"/>
                    <a:pt x="235" y="181"/>
                  </a:cubicBezTo>
                  <a:cubicBezTo>
                    <a:pt x="235" y="226"/>
                    <a:pt x="246" y="273"/>
                    <a:pt x="246" y="337"/>
                  </a:cubicBezTo>
                  <a:cubicBezTo>
                    <a:pt x="246" y="393"/>
                    <a:pt x="230" y="470"/>
                    <a:pt x="168" y="470"/>
                  </a:cubicBezTo>
                  <a:cubicBezTo>
                    <a:pt x="150" y="470"/>
                    <a:pt x="131" y="462"/>
                    <a:pt x="120" y="451"/>
                  </a:cubicBezTo>
                  <a:cubicBezTo>
                    <a:pt x="110" y="441"/>
                    <a:pt x="107" y="433"/>
                    <a:pt x="88" y="393"/>
                  </a:cubicBezTo>
                  <a:cubicBezTo>
                    <a:pt x="85" y="397"/>
                    <a:pt x="30" y="453"/>
                    <a:pt x="6" y="483"/>
                  </a:cubicBezTo>
                  <a:lnTo>
                    <a:pt x="11" y="494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88" name="Freeform 31"/>
            <p:cNvSpPr/>
            <p:nvPr/>
          </p:nvSpPr>
          <p:spPr>
            <a:xfrm>
              <a:off x="3202200" y="142308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697"/>
                  </a:moveTo>
                  <a:cubicBezTo>
                    <a:pt x="165" y="696"/>
                    <a:pt x="165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7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89" name="Freeform 32"/>
            <p:cNvSpPr/>
            <p:nvPr/>
          </p:nvSpPr>
          <p:spPr>
            <a:xfrm>
              <a:off x="3282840" y="1500480"/>
              <a:ext cx="127080" cy="115560"/>
            </a:xfrm>
            <a:custGeom>
              <a:avLst/>
              <a:gdLst/>
              <a:ahLst/>
              <a:rect l="0" t="0" r="r" b="b"/>
              <a:pathLst>
                <a:path w="353" h="321">
                  <a:moveTo>
                    <a:pt x="216" y="99"/>
                  </a:moveTo>
                  <a:cubicBezTo>
                    <a:pt x="219" y="80"/>
                    <a:pt x="235" y="16"/>
                    <a:pt x="285" y="16"/>
                  </a:cubicBezTo>
                  <a:cubicBezTo>
                    <a:pt x="290" y="16"/>
                    <a:pt x="306" y="16"/>
                    <a:pt x="320" y="24"/>
                  </a:cubicBezTo>
                  <a:cubicBezTo>
                    <a:pt x="301" y="29"/>
                    <a:pt x="286" y="46"/>
                    <a:pt x="286" y="62"/>
                  </a:cubicBezTo>
                  <a:cubicBezTo>
                    <a:pt x="286" y="74"/>
                    <a:pt x="294" y="88"/>
                    <a:pt x="314" y="88"/>
                  </a:cubicBezTo>
                  <a:cubicBezTo>
                    <a:pt x="330" y="88"/>
                    <a:pt x="352" y="75"/>
                    <a:pt x="352" y="46"/>
                  </a:cubicBezTo>
                  <a:cubicBezTo>
                    <a:pt x="352" y="10"/>
                    <a:pt x="310" y="0"/>
                    <a:pt x="286" y="0"/>
                  </a:cubicBezTo>
                  <a:cubicBezTo>
                    <a:pt x="245" y="0"/>
                    <a:pt x="221" y="37"/>
                    <a:pt x="211" y="54"/>
                  </a:cubicBezTo>
                  <a:cubicBezTo>
                    <a:pt x="194" y="6"/>
                    <a:pt x="157" y="0"/>
                    <a:pt x="136" y="0"/>
                  </a:cubicBezTo>
                  <a:cubicBezTo>
                    <a:pt x="62" y="0"/>
                    <a:pt x="22" y="91"/>
                    <a:pt x="22" y="109"/>
                  </a:cubicBezTo>
                  <a:cubicBezTo>
                    <a:pt x="22" y="115"/>
                    <a:pt x="29" y="115"/>
                    <a:pt x="30" y="115"/>
                  </a:cubicBezTo>
                  <a:cubicBezTo>
                    <a:pt x="37" y="115"/>
                    <a:pt x="38" y="115"/>
                    <a:pt x="40" y="109"/>
                  </a:cubicBezTo>
                  <a:cubicBezTo>
                    <a:pt x="64" y="34"/>
                    <a:pt x="110" y="16"/>
                    <a:pt x="134" y="16"/>
                  </a:cubicBezTo>
                  <a:cubicBezTo>
                    <a:pt x="147" y="16"/>
                    <a:pt x="173" y="22"/>
                    <a:pt x="173" y="62"/>
                  </a:cubicBezTo>
                  <a:cubicBezTo>
                    <a:pt x="173" y="85"/>
                    <a:pt x="160" y="133"/>
                    <a:pt x="134" y="230"/>
                  </a:cubicBezTo>
                  <a:cubicBezTo>
                    <a:pt x="123" y="275"/>
                    <a:pt x="98" y="304"/>
                    <a:pt x="67" y="304"/>
                  </a:cubicBezTo>
                  <a:cubicBezTo>
                    <a:pt x="62" y="304"/>
                    <a:pt x="46" y="304"/>
                    <a:pt x="32" y="296"/>
                  </a:cubicBezTo>
                  <a:cubicBezTo>
                    <a:pt x="50" y="291"/>
                    <a:pt x="66" y="277"/>
                    <a:pt x="66" y="258"/>
                  </a:cubicBezTo>
                  <a:cubicBezTo>
                    <a:pt x="66" y="238"/>
                    <a:pt x="50" y="232"/>
                    <a:pt x="38" y="232"/>
                  </a:cubicBezTo>
                  <a:cubicBezTo>
                    <a:pt x="18" y="232"/>
                    <a:pt x="0" y="251"/>
                    <a:pt x="0" y="273"/>
                  </a:cubicBezTo>
                  <a:cubicBezTo>
                    <a:pt x="0" y="305"/>
                    <a:pt x="35" y="320"/>
                    <a:pt x="66" y="320"/>
                  </a:cubicBezTo>
                  <a:cubicBezTo>
                    <a:pt x="114" y="320"/>
                    <a:pt x="139" y="270"/>
                    <a:pt x="141" y="265"/>
                  </a:cubicBezTo>
                  <a:cubicBezTo>
                    <a:pt x="149" y="293"/>
                    <a:pt x="174" y="320"/>
                    <a:pt x="216" y="320"/>
                  </a:cubicBezTo>
                  <a:cubicBezTo>
                    <a:pt x="290" y="320"/>
                    <a:pt x="330" y="229"/>
                    <a:pt x="330" y="211"/>
                  </a:cubicBezTo>
                  <a:cubicBezTo>
                    <a:pt x="330" y="205"/>
                    <a:pt x="323" y="205"/>
                    <a:pt x="322" y="205"/>
                  </a:cubicBezTo>
                  <a:cubicBezTo>
                    <a:pt x="315" y="205"/>
                    <a:pt x="314" y="206"/>
                    <a:pt x="312" y="211"/>
                  </a:cubicBezTo>
                  <a:cubicBezTo>
                    <a:pt x="290" y="288"/>
                    <a:pt x="240" y="304"/>
                    <a:pt x="218" y="304"/>
                  </a:cubicBezTo>
                  <a:cubicBezTo>
                    <a:pt x="190" y="304"/>
                    <a:pt x="179" y="281"/>
                    <a:pt x="179" y="258"/>
                  </a:cubicBezTo>
                  <a:cubicBezTo>
                    <a:pt x="179" y="242"/>
                    <a:pt x="184" y="227"/>
                    <a:pt x="192" y="195"/>
                  </a:cubicBezTo>
                  <a:lnTo>
                    <a:pt x="216" y="9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90" name="Freeform 33"/>
            <p:cNvSpPr/>
            <p:nvPr/>
          </p:nvSpPr>
          <p:spPr>
            <a:xfrm>
              <a:off x="3442320" y="1585440"/>
              <a:ext cx="30240" cy="76320"/>
            </a:xfrm>
            <a:custGeom>
              <a:avLst/>
              <a:gdLst/>
              <a:ahLst/>
              <a:rect l="0" t="0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91" name="Freeform 34"/>
            <p:cNvSpPr/>
            <p:nvPr/>
          </p:nvSpPr>
          <p:spPr>
            <a:xfrm>
              <a:off x="3540960" y="1500480"/>
              <a:ext cx="117360" cy="164520"/>
            </a:xfrm>
            <a:custGeom>
              <a:avLst/>
              <a:gdLst/>
              <a:ahLst/>
              <a:rect l="0" t="0" r="r" b="b"/>
              <a:pathLst>
                <a:path w="326" h="457">
                  <a:moveTo>
                    <a:pt x="323" y="43"/>
                  </a:moveTo>
                  <a:cubicBezTo>
                    <a:pt x="325" y="34"/>
                    <a:pt x="325" y="32"/>
                    <a:pt x="325" y="27"/>
                  </a:cubicBezTo>
                  <a:cubicBezTo>
                    <a:pt x="325" y="14"/>
                    <a:pt x="315" y="8"/>
                    <a:pt x="306" y="8"/>
                  </a:cubicBezTo>
                  <a:cubicBezTo>
                    <a:pt x="298" y="8"/>
                    <a:pt x="286" y="11"/>
                    <a:pt x="280" y="22"/>
                  </a:cubicBezTo>
                  <a:cubicBezTo>
                    <a:pt x="278" y="26"/>
                    <a:pt x="274" y="48"/>
                    <a:pt x="270" y="61"/>
                  </a:cubicBezTo>
                  <a:cubicBezTo>
                    <a:pt x="266" y="78"/>
                    <a:pt x="261" y="98"/>
                    <a:pt x="256" y="117"/>
                  </a:cubicBezTo>
                  <a:lnTo>
                    <a:pt x="224" y="245"/>
                  </a:lnTo>
                  <a:cubicBezTo>
                    <a:pt x="222" y="254"/>
                    <a:pt x="192" y="304"/>
                    <a:pt x="144" y="304"/>
                  </a:cubicBezTo>
                  <a:cubicBezTo>
                    <a:pt x="109" y="304"/>
                    <a:pt x="101" y="273"/>
                    <a:pt x="101" y="246"/>
                  </a:cubicBezTo>
                  <a:cubicBezTo>
                    <a:pt x="101" y="214"/>
                    <a:pt x="114" y="171"/>
                    <a:pt x="138" y="109"/>
                  </a:cubicBezTo>
                  <a:cubicBezTo>
                    <a:pt x="149" y="80"/>
                    <a:pt x="150" y="72"/>
                    <a:pt x="150" y="58"/>
                  </a:cubicBezTo>
                  <a:cubicBezTo>
                    <a:pt x="150" y="26"/>
                    <a:pt x="128" y="0"/>
                    <a:pt x="93" y="0"/>
                  </a:cubicBezTo>
                  <a:cubicBezTo>
                    <a:pt x="26" y="0"/>
                    <a:pt x="0" y="102"/>
                    <a:pt x="0" y="109"/>
                  </a:cubicBezTo>
                  <a:cubicBezTo>
                    <a:pt x="0" y="115"/>
                    <a:pt x="6" y="115"/>
                    <a:pt x="8" y="115"/>
                  </a:cubicBezTo>
                  <a:cubicBezTo>
                    <a:pt x="16" y="115"/>
                    <a:pt x="16" y="114"/>
                    <a:pt x="19" y="102"/>
                  </a:cubicBezTo>
                  <a:cubicBezTo>
                    <a:pt x="38" y="37"/>
                    <a:pt x="67" y="16"/>
                    <a:pt x="91" y="16"/>
                  </a:cubicBezTo>
                  <a:cubicBezTo>
                    <a:pt x="96" y="16"/>
                    <a:pt x="109" y="16"/>
                    <a:pt x="109" y="38"/>
                  </a:cubicBezTo>
                  <a:cubicBezTo>
                    <a:pt x="109" y="56"/>
                    <a:pt x="102" y="74"/>
                    <a:pt x="96" y="88"/>
                  </a:cubicBezTo>
                  <a:cubicBezTo>
                    <a:pt x="69" y="162"/>
                    <a:pt x="56" y="203"/>
                    <a:pt x="56" y="235"/>
                  </a:cubicBezTo>
                  <a:cubicBezTo>
                    <a:pt x="56" y="297"/>
                    <a:pt x="101" y="320"/>
                    <a:pt x="142" y="320"/>
                  </a:cubicBezTo>
                  <a:cubicBezTo>
                    <a:pt x="170" y="320"/>
                    <a:pt x="194" y="307"/>
                    <a:pt x="213" y="288"/>
                  </a:cubicBezTo>
                  <a:cubicBezTo>
                    <a:pt x="205" y="325"/>
                    <a:pt x="195" y="358"/>
                    <a:pt x="168" y="397"/>
                  </a:cubicBezTo>
                  <a:cubicBezTo>
                    <a:pt x="149" y="421"/>
                    <a:pt x="122" y="441"/>
                    <a:pt x="90" y="441"/>
                  </a:cubicBezTo>
                  <a:cubicBezTo>
                    <a:pt x="80" y="441"/>
                    <a:pt x="48" y="438"/>
                    <a:pt x="37" y="411"/>
                  </a:cubicBezTo>
                  <a:cubicBezTo>
                    <a:pt x="48" y="411"/>
                    <a:pt x="56" y="411"/>
                    <a:pt x="66" y="403"/>
                  </a:cubicBezTo>
                  <a:cubicBezTo>
                    <a:pt x="74" y="397"/>
                    <a:pt x="80" y="387"/>
                    <a:pt x="80" y="374"/>
                  </a:cubicBezTo>
                  <a:cubicBezTo>
                    <a:pt x="80" y="352"/>
                    <a:pt x="61" y="349"/>
                    <a:pt x="54" y="349"/>
                  </a:cubicBezTo>
                  <a:cubicBezTo>
                    <a:pt x="38" y="349"/>
                    <a:pt x="14" y="360"/>
                    <a:pt x="14" y="395"/>
                  </a:cubicBezTo>
                  <a:cubicBezTo>
                    <a:pt x="14" y="430"/>
                    <a:pt x="46" y="456"/>
                    <a:pt x="90" y="456"/>
                  </a:cubicBezTo>
                  <a:cubicBezTo>
                    <a:pt x="163" y="456"/>
                    <a:pt x="235" y="392"/>
                    <a:pt x="254" y="312"/>
                  </a:cubicBezTo>
                  <a:lnTo>
                    <a:pt x="323" y="4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92" name="Freeform 35"/>
            <p:cNvSpPr/>
            <p:nvPr/>
          </p:nvSpPr>
          <p:spPr>
            <a:xfrm>
              <a:off x="3680640" y="142308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93" name="Freeform 36"/>
            <p:cNvSpPr/>
            <p:nvPr/>
          </p:nvSpPr>
          <p:spPr>
            <a:xfrm>
              <a:off x="3841920" y="1543680"/>
              <a:ext cx="155160" cy="11160"/>
            </a:xfrm>
            <a:custGeom>
              <a:avLst/>
              <a:gdLst/>
              <a:ahLst/>
              <a:rect l="0" t="0" r="r" b="b"/>
              <a:pathLst>
                <a:path w="431" h="31">
                  <a:moveTo>
                    <a:pt x="406" y="30"/>
                  </a:moveTo>
                  <a:cubicBezTo>
                    <a:pt x="418" y="30"/>
                    <a:pt x="430" y="30"/>
                    <a:pt x="430" y="14"/>
                  </a:cubicBezTo>
                  <a:cubicBezTo>
                    <a:pt x="430" y="0"/>
                    <a:pt x="418" y="0"/>
                    <a:pt x="406" y="0"/>
                  </a:cubicBezTo>
                  <a:lnTo>
                    <a:pt x="24" y="0"/>
                  </a:lnTo>
                  <a:cubicBezTo>
                    <a:pt x="13" y="0"/>
                    <a:pt x="0" y="0"/>
                    <a:pt x="0" y="14"/>
                  </a:cubicBezTo>
                  <a:cubicBezTo>
                    <a:pt x="0" y="30"/>
                    <a:pt x="13" y="30"/>
                    <a:pt x="24" y="30"/>
                  </a:cubicBezTo>
                  <a:lnTo>
                    <a:pt x="406" y="3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94" name="Freeform 37"/>
            <p:cNvSpPr/>
            <p:nvPr/>
          </p:nvSpPr>
          <p:spPr>
            <a:xfrm>
              <a:off x="4080960" y="1437480"/>
              <a:ext cx="259560" cy="182880"/>
            </a:xfrm>
            <a:custGeom>
              <a:avLst/>
              <a:gdLst/>
              <a:ahLst/>
              <a:rect l="0" t="0" r="r" b="b"/>
              <a:pathLst>
                <a:path w="721" h="508">
                  <a:moveTo>
                    <a:pt x="278" y="86"/>
                  </a:moveTo>
                  <a:cubicBezTo>
                    <a:pt x="277" y="90"/>
                    <a:pt x="275" y="91"/>
                    <a:pt x="272" y="93"/>
                  </a:cubicBezTo>
                  <a:cubicBezTo>
                    <a:pt x="254" y="50"/>
                    <a:pt x="214" y="0"/>
                    <a:pt x="166" y="0"/>
                  </a:cubicBezTo>
                  <a:cubicBezTo>
                    <a:pt x="106" y="0"/>
                    <a:pt x="54" y="45"/>
                    <a:pt x="37" y="61"/>
                  </a:cubicBezTo>
                  <a:cubicBezTo>
                    <a:pt x="18" y="82"/>
                    <a:pt x="0" y="102"/>
                    <a:pt x="0" y="131"/>
                  </a:cubicBezTo>
                  <a:cubicBezTo>
                    <a:pt x="0" y="168"/>
                    <a:pt x="30" y="194"/>
                    <a:pt x="51" y="224"/>
                  </a:cubicBezTo>
                  <a:cubicBezTo>
                    <a:pt x="56" y="230"/>
                    <a:pt x="61" y="237"/>
                    <a:pt x="61" y="243"/>
                  </a:cubicBezTo>
                  <a:cubicBezTo>
                    <a:pt x="61" y="265"/>
                    <a:pt x="37" y="288"/>
                    <a:pt x="16" y="301"/>
                  </a:cubicBezTo>
                  <a:lnTo>
                    <a:pt x="26" y="309"/>
                  </a:lnTo>
                  <a:cubicBezTo>
                    <a:pt x="67" y="286"/>
                    <a:pt x="112" y="259"/>
                    <a:pt x="112" y="214"/>
                  </a:cubicBezTo>
                  <a:cubicBezTo>
                    <a:pt x="112" y="170"/>
                    <a:pt x="48" y="147"/>
                    <a:pt x="48" y="90"/>
                  </a:cubicBezTo>
                  <a:cubicBezTo>
                    <a:pt x="48" y="69"/>
                    <a:pt x="70" y="43"/>
                    <a:pt x="118" y="43"/>
                  </a:cubicBezTo>
                  <a:cubicBezTo>
                    <a:pt x="186" y="43"/>
                    <a:pt x="230" y="122"/>
                    <a:pt x="230" y="200"/>
                  </a:cubicBezTo>
                  <a:lnTo>
                    <a:pt x="230" y="229"/>
                  </a:lnTo>
                  <a:cubicBezTo>
                    <a:pt x="230" y="269"/>
                    <a:pt x="226" y="309"/>
                    <a:pt x="218" y="349"/>
                  </a:cubicBezTo>
                  <a:cubicBezTo>
                    <a:pt x="213" y="373"/>
                    <a:pt x="206" y="403"/>
                    <a:pt x="187" y="422"/>
                  </a:cubicBezTo>
                  <a:cubicBezTo>
                    <a:pt x="174" y="433"/>
                    <a:pt x="163" y="445"/>
                    <a:pt x="150" y="454"/>
                  </a:cubicBezTo>
                  <a:cubicBezTo>
                    <a:pt x="130" y="433"/>
                    <a:pt x="106" y="413"/>
                    <a:pt x="83" y="413"/>
                  </a:cubicBezTo>
                  <a:cubicBezTo>
                    <a:pt x="50" y="413"/>
                    <a:pt x="18" y="457"/>
                    <a:pt x="0" y="488"/>
                  </a:cubicBezTo>
                  <a:lnTo>
                    <a:pt x="8" y="499"/>
                  </a:lnTo>
                  <a:cubicBezTo>
                    <a:pt x="19" y="483"/>
                    <a:pt x="35" y="470"/>
                    <a:pt x="56" y="470"/>
                  </a:cubicBezTo>
                  <a:cubicBezTo>
                    <a:pt x="77" y="470"/>
                    <a:pt x="101" y="491"/>
                    <a:pt x="117" y="507"/>
                  </a:cubicBezTo>
                  <a:lnTo>
                    <a:pt x="237" y="401"/>
                  </a:lnTo>
                  <a:cubicBezTo>
                    <a:pt x="278" y="333"/>
                    <a:pt x="286" y="253"/>
                    <a:pt x="286" y="173"/>
                  </a:cubicBezTo>
                  <a:cubicBezTo>
                    <a:pt x="286" y="168"/>
                    <a:pt x="285" y="134"/>
                    <a:pt x="280" y="115"/>
                  </a:cubicBezTo>
                  <a:cubicBezTo>
                    <a:pt x="293" y="90"/>
                    <a:pt x="314" y="64"/>
                    <a:pt x="346" y="64"/>
                  </a:cubicBezTo>
                  <a:cubicBezTo>
                    <a:pt x="416" y="64"/>
                    <a:pt x="416" y="160"/>
                    <a:pt x="416" y="229"/>
                  </a:cubicBezTo>
                  <a:cubicBezTo>
                    <a:pt x="416" y="305"/>
                    <a:pt x="418" y="401"/>
                    <a:pt x="378" y="441"/>
                  </a:cubicBezTo>
                  <a:cubicBezTo>
                    <a:pt x="354" y="424"/>
                    <a:pt x="336" y="414"/>
                    <a:pt x="323" y="414"/>
                  </a:cubicBezTo>
                  <a:cubicBezTo>
                    <a:pt x="304" y="414"/>
                    <a:pt x="274" y="453"/>
                    <a:pt x="250" y="488"/>
                  </a:cubicBezTo>
                  <a:lnTo>
                    <a:pt x="259" y="497"/>
                  </a:lnTo>
                  <a:cubicBezTo>
                    <a:pt x="272" y="483"/>
                    <a:pt x="280" y="473"/>
                    <a:pt x="301" y="473"/>
                  </a:cubicBezTo>
                  <a:cubicBezTo>
                    <a:pt x="314" y="473"/>
                    <a:pt x="336" y="491"/>
                    <a:pt x="349" y="504"/>
                  </a:cubicBezTo>
                  <a:lnTo>
                    <a:pt x="435" y="398"/>
                  </a:lnTo>
                  <a:cubicBezTo>
                    <a:pt x="464" y="329"/>
                    <a:pt x="480" y="256"/>
                    <a:pt x="480" y="181"/>
                  </a:cubicBezTo>
                  <a:cubicBezTo>
                    <a:pt x="480" y="158"/>
                    <a:pt x="475" y="125"/>
                    <a:pt x="470" y="102"/>
                  </a:cubicBezTo>
                  <a:cubicBezTo>
                    <a:pt x="490" y="72"/>
                    <a:pt x="518" y="45"/>
                    <a:pt x="558" y="45"/>
                  </a:cubicBezTo>
                  <a:cubicBezTo>
                    <a:pt x="582" y="45"/>
                    <a:pt x="589" y="61"/>
                    <a:pt x="600" y="94"/>
                  </a:cubicBezTo>
                  <a:cubicBezTo>
                    <a:pt x="611" y="128"/>
                    <a:pt x="618" y="141"/>
                    <a:pt x="630" y="142"/>
                  </a:cubicBezTo>
                  <a:cubicBezTo>
                    <a:pt x="608" y="162"/>
                    <a:pt x="590" y="182"/>
                    <a:pt x="574" y="206"/>
                  </a:cubicBezTo>
                  <a:cubicBezTo>
                    <a:pt x="568" y="237"/>
                    <a:pt x="563" y="267"/>
                    <a:pt x="563" y="297"/>
                  </a:cubicBezTo>
                  <a:lnTo>
                    <a:pt x="563" y="417"/>
                  </a:lnTo>
                  <a:lnTo>
                    <a:pt x="603" y="507"/>
                  </a:lnTo>
                  <a:lnTo>
                    <a:pt x="706" y="430"/>
                  </a:lnTo>
                  <a:lnTo>
                    <a:pt x="706" y="416"/>
                  </a:lnTo>
                  <a:cubicBezTo>
                    <a:pt x="691" y="424"/>
                    <a:pt x="669" y="432"/>
                    <a:pt x="664" y="432"/>
                  </a:cubicBezTo>
                  <a:cubicBezTo>
                    <a:pt x="646" y="432"/>
                    <a:pt x="632" y="406"/>
                    <a:pt x="626" y="390"/>
                  </a:cubicBezTo>
                  <a:cubicBezTo>
                    <a:pt x="619" y="368"/>
                    <a:pt x="619" y="326"/>
                    <a:pt x="619" y="293"/>
                  </a:cubicBezTo>
                  <a:cubicBezTo>
                    <a:pt x="619" y="246"/>
                    <a:pt x="621" y="195"/>
                    <a:pt x="642" y="154"/>
                  </a:cubicBezTo>
                  <a:cubicBezTo>
                    <a:pt x="664" y="131"/>
                    <a:pt x="691" y="112"/>
                    <a:pt x="720" y="98"/>
                  </a:cubicBezTo>
                  <a:lnTo>
                    <a:pt x="720" y="86"/>
                  </a:lnTo>
                  <a:cubicBezTo>
                    <a:pt x="710" y="90"/>
                    <a:pt x="699" y="93"/>
                    <a:pt x="688" y="93"/>
                  </a:cubicBezTo>
                  <a:cubicBezTo>
                    <a:pt x="637" y="93"/>
                    <a:pt x="661" y="0"/>
                    <a:pt x="600" y="0"/>
                  </a:cubicBezTo>
                  <a:cubicBezTo>
                    <a:pt x="549" y="0"/>
                    <a:pt x="494" y="45"/>
                    <a:pt x="464" y="82"/>
                  </a:cubicBezTo>
                  <a:cubicBezTo>
                    <a:pt x="453" y="48"/>
                    <a:pt x="434" y="22"/>
                    <a:pt x="394" y="22"/>
                  </a:cubicBezTo>
                  <a:cubicBezTo>
                    <a:pt x="349" y="22"/>
                    <a:pt x="306" y="51"/>
                    <a:pt x="278" y="8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95" name="Freeform 38"/>
            <p:cNvSpPr/>
            <p:nvPr/>
          </p:nvSpPr>
          <p:spPr>
            <a:xfrm>
              <a:off x="4369680" y="1423080"/>
              <a:ext cx="35640" cy="253800"/>
            </a:xfrm>
            <a:custGeom>
              <a:avLst/>
              <a:gdLst/>
              <a:ahLst/>
              <a:rect l="0" t="0" r="r" b="b"/>
              <a:pathLst>
                <a:path w="99" h="705">
                  <a:moveTo>
                    <a:pt x="98" y="704"/>
                  </a:moveTo>
                  <a:lnTo>
                    <a:pt x="98" y="677"/>
                  </a:lnTo>
                  <a:lnTo>
                    <a:pt x="29" y="677"/>
                  </a:lnTo>
                  <a:lnTo>
                    <a:pt x="29" y="29"/>
                  </a:lnTo>
                  <a:lnTo>
                    <a:pt x="98" y="29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704"/>
                  </a:lnTo>
                  <a:lnTo>
                    <a:pt x="98" y="704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96" name="Freeform 39"/>
            <p:cNvSpPr/>
            <p:nvPr/>
          </p:nvSpPr>
          <p:spPr>
            <a:xfrm>
              <a:off x="4422240" y="1436760"/>
              <a:ext cx="133560" cy="228240"/>
            </a:xfrm>
            <a:custGeom>
              <a:avLst/>
              <a:gdLst/>
              <a:ahLst/>
              <a:rect l="0" t="0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5" y="178"/>
                  </a:cubicBezTo>
                  <a:lnTo>
                    <a:pt x="274" y="18"/>
                  </a:lnTo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moveTo>
                    <a:pt x="230" y="192"/>
                  </a:moveTo>
                  <a:cubicBezTo>
                    <a:pt x="283" y="195"/>
                    <a:pt x="325" y="227"/>
                    <a:pt x="325" y="289"/>
                  </a:cubicBezTo>
                  <a:cubicBezTo>
                    <a:pt x="325" y="373"/>
                    <a:pt x="264" y="473"/>
                    <a:pt x="157" y="481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97" name="Freeform 40"/>
            <p:cNvSpPr/>
            <p:nvPr/>
          </p:nvSpPr>
          <p:spPr>
            <a:xfrm>
              <a:off x="4570200" y="1572120"/>
              <a:ext cx="96120" cy="81000"/>
            </a:xfrm>
            <a:custGeom>
              <a:avLst/>
              <a:gdLst/>
              <a:ahLst/>
              <a:rect l="0" t="0" r="r" b="b"/>
              <a:pathLst>
                <a:path w="267" h="225">
                  <a:moveTo>
                    <a:pt x="152" y="5"/>
                  </a:moveTo>
                  <a:lnTo>
                    <a:pt x="152" y="24"/>
                  </a:lnTo>
                  <a:cubicBezTo>
                    <a:pt x="186" y="24"/>
                    <a:pt x="189" y="27"/>
                    <a:pt x="189" y="51"/>
                  </a:cubicBezTo>
                  <a:lnTo>
                    <a:pt x="189" y="136"/>
                  </a:lnTo>
                  <a:cubicBezTo>
                    <a:pt x="189" y="179"/>
                    <a:pt x="162" y="210"/>
                    <a:pt x="123" y="210"/>
                  </a:cubicBezTo>
                  <a:cubicBezTo>
                    <a:pt x="78" y="210"/>
                    <a:pt x="77" y="189"/>
                    <a:pt x="77" y="163"/>
                  </a:cubicBezTo>
                  <a:lnTo>
                    <a:pt x="77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7" y="24"/>
                    <a:pt x="37" y="24"/>
                    <a:pt x="37" y="69"/>
                  </a:cubicBezTo>
                  <a:lnTo>
                    <a:pt x="37" y="144"/>
                  </a:lnTo>
                  <a:cubicBezTo>
                    <a:pt x="37" y="178"/>
                    <a:pt x="37" y="224"/>
                    <a:pt x="120" y="224"/>
                  </a:cubicBezTo>
                  <a:cubicBezTo>
                    <a:pt x="131" y="224"/>
                    <a:pt x="166" y="224"/>
                    <a:pt x="190" y="182"/>
                  </a:cubicBezTo>
                  <a:lnTo>
                    <a:pt x="190" y="224"/>
                  </a:lnTo>
                  <a:lnTo>
                    <a:pt x="266" y="219"/>
                  </a:lnTo>
                  <a:lnTo>
                    <a:pt x="266" y="200"/>
                  </a:lnTo>
                  <a:cubicBezTo>
                    <a:pt x="232" y="200"/>
                    <a:pt x="229" y="197"/>
                    <a:pt x="229" y="173"/>
                  </a:cubicBezTo>
                  <a:lnTo>
                    <a:pt x="229" y="0"/>
                  </a:lnTo>
                  <a:lnTo>
                    <a:pt x="152" y="5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98" name="Freeform 41"/>
            <p:cNvSpPr/>
            <p:nvPr/>
          </p:nvSpPr>
          <p:spPr>
            <a:xfrm>
              <a:off x="4681440" y="1572120"/>
              <a:ext cx="96120" cy="113040"/>
            </a:xfrm>
            <a:custGeom>
              <a:avLst/>
              <a:gdLst/>
              <a:ahLst/>
              <a:rect l="0" t="0" r="r" b="b"/>
              <a:pathLst>
                <a:path w="267" h="314">
                  <a:moveTo>
                    <a:pt x="114" y="296"/>
                  </a:moveTo>
                  <a:cubicBezTo>
                    <a:pt x="82" y="296"/>
                    <a:pt x="77" y="296"/>
                    <a:pt x="77" y="275"/>
                  </a:cubicBezTo>
                  <a:lnTo>
                    <a:pt x="77" y="194"/>
                  </a:lnTo>
                  <a:cubicBezTo>
                    <a:pt x="78" y="197"/>
                    <a:pt x="102" y="222"/>
                    <a:pt x="144" y="222"/>
                  </a:cubicBezTo>
                  <a:cubicBezTo>
                    <a:pt x="210" y="222"/>
                    <a:pt x="266" y="174"/>
                    <a:pt x="266" y="112"/>
                  </a:cubicBezTo>
                  <a:cubicBezTo>
                    <a:pt x="266" y="51"/>
                    <a:pt x="214" y="0"/>
                    <a:pt x="152" y="0"/>
                  </a:cubicBezTo>
                  <a:cubicBezTo>
                    <a:pt x="123" y="0"/>
                    <a:pt x="94" y="10"/>
                    <a:pt x="74" y="30"/>
                  </a:cubicBezTo>
                  <a:lnTo>
                    <a:pt x="74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5" y="24"/>
                    <a:pt x="37" y="26"/>
                    <a:pt x="37" y="46"/>
                  </a:cubicBezTo>
                  <a:lnTo>
                    <a:pt x="37" y="275"/>
                  </a:lnTo>
                  <a:cubicBezTo>
                    <a:pt x="37" y="296"/>
                    <a:pt x="32" y="296"/>
                    <a:pt x="0" y="296"/>
                  </a:cubicBezTo>
                  <a:lnTo>
                    <a:pt x="0" y="313"/>
                  </a:lnTo>
                  <a:cubicBezTo>
                    <a:pt x="2" y="313"/>
                    <a:pt x="35" y="312"/>
                    <a:pt x="56" y="312"/>
                  </a:cubicBezTo>
                  <a:cubicBezTo>
                    <a:pt x="75" y="312"/>
                    <a:pt x="109" y="313"/>
                    <a:pt x="114" y="313"/>
                  </a:cubicBezTo>
                  <a:lnTo>
                    <a:pt x="114" y="296"/>
                  </a:lnTo>
                  <a:moveTo>
                    <a:pt x="77" y="53"/>
                  </a:moveTo>
                  <a:cubicBezTo>
                    <a:pt x="91" y="29"/>
                    <a:pt x="120" y="16"/>
                    <a:pt x="146" y="16"/>
                  </a:cubicBezTo>
                  <a:cubicBezTo>
                    <a:pt x="187" y="16"/>
                    <a:pt x="219" y="59"/>
                    <a:pt x="219" y="112"/>
                  </a:cubicBezTo>
                  <a:cubicBezTo>
                    <a:pt x="219" y="168"/>
                    <a:pt x="182" y="210"/>
                    <a:pt x="141" y="210"/>
                  </a:cubicBezTo>
                  <a:cubicBezTo>
                    <a:pt x="98" y="210"/>
                    <a:pt x="78" y="171"/>
                    <a:pt x="77" y="168"/>
                  </a:cubicBezTo>
                  <a:lnTo>
                    <a:pt x="77" y="5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399" name="Freeform 42"/>
            <p:cNvSpPr/>
            <p:nvPr/>
          </p:nvSpPr>
          <p:spPr>
            <a:xfrm>
              <a:off x="4818960" y="1585440"/>
              <a:ext cx="30240" cy="76320"/>
            </a:xfrm>
            <a:custGeom>
              <a:avLst/>
              <a:gdLst/>
              <a:ahLst/>
              <a:rect l="0" t="0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00" name="Freeform 43"/>
            <p:cNvSpPr/>
            <p:nvPr/>
          </p:nvSpPr>
          <p:spPr>
            <a:xfrm>
              <a:off x="4921920" y="1436760"/>
              <a:ext cx="133560" cy="228240"/>
            </a:xfrm>
            <a:custGeom>
              <a:avLst/>
              <a:gdLst/>
              <a:ahLst/>
              <a:rect l="0" t="0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4" y="178"/>
                  </a:cubicBezTo>
                  <a:lnTo>
                    <a:pt x="274" y="18"/>
                  </a:lnTo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moveTo>
                    <a:pt x="230" y="192"/>
                  </a:moveTo>
                  <a:cubicBezTo>
                    <a:pt x="283" y="195"/>
                    <a:pt x="323" y="227"/>
                    <a:pt x="323" y="289"/>
                  </a:cubicBezTo>
                  <a:cubicBezTo>
                    <a:pt x="323" y="373"/>
                    <a:pt x="264" y="473"/>
                    <a:pt x="157" y="481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01" name="Freeform 44"/>
            <p:cNvSpPr/>
            <p:nvPr/>
          </p:nvSpPr>
          <p:spPr>
            <a:xfrm>
              <a:off x="5068440" y="1527840"/>
              <a:ext cx="96120" cy="126000"/>
            </a:xfrm>
            <a:custGeom>
              <a:avLst/>
              <a:gdLst/>
              <a:ahLst/>
              <a:rect l="0" t="0" r="r" b="b"/>
              <a:pathLst>
                <a:path w="267" h="350">
                  <a:moveTo>
                    <a:pt x="154" y="5"/>
                  </a:moveTo>
                  <a:lnTo>
                    <a:pt x="154" y="24"/>
                  </a:lnTo>
                  <a:cubicBezTo>
                    <a:pt x="187" y="24"/>
                    <a:pt x="190" y="27"/>
                    <a:pt x="190" y="51"/>
                  </a:cubicBezTo>
                  <a:lnTo>
                    <a:pt x="190" y="154"/>
                  </a:lnTo>
                  <a:cubicBezTo>
                    <a:pt x="173" y="136"/>
                    <a:pt x="149" y="125"/>
                    <a:pt x="122" y="125"/>
                  </a:cubicBezTo>
                  <a:cubicBezTo>
                    <a:pt x="56" y="125"/>
                    <a:pt x="0" y="174"/>
                    <a:pt x="0" y="237"/>
                  </a:cubicBezTo>
                  <a:cubicBezTo>
                    <a:pt x="0" y="299"/>
                    <a:pt x="53" y="349"/>
                    <a:pt x="115" y="349"/>
                  </a:cubicBezTo>
                  <a:cubicBezTo>
                    <a:pt x="155" y="349"/>
                    <a:pt x="181" y="326"/>
                    <a:pt x="189" y="317"/>
                  </a:cubicBezTo>
                  <a:lnTo>
                    <a:pt x="189" y="349"/>
                  </a:lnTo>
                  <a:lnTo>
                    <a:pt x="266" y="342"/>
                  </a:lnTo>
                  <a:lnTo>
                    <a:pt x="266" y="325"/>
                  </a:lnTo>
                  <a:cubicBezTo>
                    <a:pt x="232" y="325"/>
                    <a:pt x="227" y="321"/>
                    <a:pt x="227" y="297"/>
                  </a:cubicBezTo>
                  <a:lnTo>
                    <a:pt x="227" y="0"/>
                  </a:lnTo>
                  <a:lnTo>
                    <a:pt x="154" y="5"/>
                  </a:lnTo>
                  <a:moveTo>
                    <a:pt x="189" y="291"/>
                  </a:moveTo>
                  <a:cubicBezTo>
                    <a:pt x="176" y="313"/>
                    <a:pt x="150" y="334"/>
                    <a:pt x="118" y="334"/>
                  </a:cubicBezTo>
                  <a:cubicBezTo>
                    <a:pt x="91" y="334"/>
                    <a:pt x="70" y="318"/>
                    <a:pt x="61" y="304"/>
                  </a:cubicBezTo>
                  <a:cubicBezTo>
                    <a:pt x="51" y="288"/>
                    <a:pt x="45" y="269"/>
                    <a:pt x="45" y="237"/>
                  </a:cubicBezTo>
                  <a:cubicBezTo>
                    <a:pt x="45" y="226"/>
                    <a:pt x="45" y="189"/>
                    <a:pt x="66" y="165"/>
                  </a:cubicBezTo>
                  <a:cubicBezTo>
                    <a:pt x="85" y="144"/>
                    <a:pt x="109" y="139"/>
                    <a:pt x="123" y="139"/>
                  </a:cubicBezTo>
                  <a:cubicBezTo>
                    <a:pt x="147" y="139"/>
                    <a:pt x="168" y="150"/>
                    <a:pt x="182" y="168"/>
                  </a:cubicBezTo>
                  <a:cubicBezTo>
                    <a:pt x="189" y="176"/>
                    <a:pt x="189" y="176"/>
                    <a:pt x="189" y="186"/>
                  </a:cubicBezTo>
                  <a:lnTo>
                    <a:pt x="189" y="29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02" name="Freeform 45"/>
            <p:cNvSpPr/>
            <p:nvPr/>
          </p:nvSpPr>
          <p:spPr>
            <a:xfrm>
              <a:off x="5178960" y="1571400"/>
              <a:ext cx="87840" cy="81720"/>
            </a:xfrm>
            <a:custGeom>
              <a:avLst/>
              <a:gdLst/>
              <a:ahLst/>
              <a:rect l="0" t="0" r="r" b="b"/>
              <a:pathLst>
                <a:path w="244" h="227">
                  <a:moveTo>
                    <a:pt x="243" y="115"/>
                  </a:moveTo>
                  <a:cubicBezTo>
                    <a:pt x="243" y="53"/>
                    <a:pt x="190" y="0"/>
                    <a:pt x="122" y="0"/>
                  </a:cubicBezTo>
                  <a:cubicBezTo>
                    <a:pt x="53" y="0"/>
                    <a:pt x="0" y="53"/>
                    <a:pt x="0" y="115"/>
                  </a:cubicBezTo>
                  <a:cubicBezTo>
                    <a:pt x="0" y="178"/>
                    <a:pt x="54" y="226"/>
                    <a:pt x="122" y="226"/>
                  </a:cubicBezTo>
                  <a:cubicBezTo>
                    <a:pt x="189" y="226"/>
                    <a:pt x="243" y="178"/>
                    <a:pt x="243" y="115"/>
                  </a:cubicBezTo>
                  <a:moveTo>
                    <a:pt x="122" y="210"/>
                  </a:moveTo>
                  <a:cubicBezTo>
                    <a:pt x="102" y="210"/>
                    <a:pt x="77" y="205"/>
                    <a:pt x="59" y="179"/>
                  </a:cubicBezTo>
                  <a:cubicBezTo>
                    <a:pt x="46" y="160"/>
                    <a:pt x="45" y="134"/>
                    <a:pt x="45" y="110"/>
                  </a:cubicBezTo>
                  <a:cubicBezTo>
                    <a:pt x="45" y="90"/>
                    <a:pt x="45" y="61"/>
                    <a:pt x="62" y="38"/>
                  </a:cubicBezTo>
                  <a:cubicBezTo>
                    <a:pt x="75" y="24"/>
                    <a:pt x="96" y="14"/>
                    <a:pt x="122" y="14"/>
                  </a:cubicBezTo>
                  <a:cubicBezTo>
                    <a:pt x="150" y="14"/>
                    <a:pt x="171" y="27"/>
                    <a:pt x="182" y="43"/>
                  </a:cubicBezTo>
                  <a:cubicBezTo>
                    <a:pt x="197" y="62"/>
                    <a:pt x="197" y="88"/>
                    <a:pt x="197" y="110"/>
                  </a:cubicBezTo>
                  <a:cubicBezTo>
                    <a:pt x="197" y="134"/>
                    <a:pt x="197" y="162"/>
                    <a:pt x="182" y="181"/>
                  </a:cubicBezTo>
                  <a:cubicBezTo>
                    <a:pt x="168" y="200"/>
                    <a:pt x="146" y="210"/>
                    <a:pt x="122" y="21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03" name="Freeform 46"/>
            <p:cNvSpPr/>
            <p:nvPr/>
          </p:nvSpPr>
          <p:spPr>
            <a:xfrm>
              <a:off x="5272920" y="1573920"/>
              <a:ext cx="134640" cy="79200"/>
            </a:xfrm>
            <a:custGeom>
              <a:avLst/>
              <a:gdLst/>
              <a:ahLst/>
              <a:rect l="0" t="0" r="r" b="b"/>
              <a:pathLst>
                <a:path w="374" h="220">
                  <a:moveTo>
                    <a:pt x="331" y="48"/>
                  </a:moveTo>
                  <a:cubicBezTo>
                    <a:pt x="341" y="24"/>
                    <a:pt x="357" y="18"/>
                    <a:pt x="373" y="18"/>
                  </a:cubicBezTo>
                  <a:lnTo>
                    <a:pt x="373" y="0"/>
                  </a:lnTo>
                  <a:cubicBezTo>
                    <a:pt x="360" y="2"/>
                    <a:pt x="352" y="2"/>
                    <a:pt x="338" y="2"/>
                  </a:cubicBezTo>
                  <a:cubicBezTo>
                    <a:pt x="322" y="2"/>
                    <a:pt x="304" y="2"/>
                    <a:pt x="288" y="0"/>
                  </a:cubicBezTo>
                  <a:lnTo>
                    <a:pt x="288" y="18"/>
                  </a:lnTo>
                  <a:cubicBezTo>
                    <a:pt x="306" y="18"/>
                    <a:pt x="314" y="27"/>
                    <a:pt x="314" y="40"/>
                  </a:cubicBezTo>
                  <a:cubicBezTo>
                    <a:pt x="314" y="43"/>
                    <a:pt x="314" y="45"/>
                    <a:pt x="312" y="51"/>
                  </a:cubicBezTo>
                  <a:lnTo>
                    <a:pt x="264" y="174"/>
                  </a:lnTo>
                  <a:lnTo>
                    <a:pt x="210" y="40"/>
                  </a:lnTo>
                  <a:cubicBezTo>
                    <a:pt x="210" y="37"/>
                    <a:pt x="208" y="34"/>
                    <a:pt x="208" y="30"/>
                  </a:cubicBezTo>
                  <a:cubicBezTo>
                    <a:pt x="208" y="19"/>
                    <a:pt x="221" y="18"/>
                    <a:pt x="234" y="18"/>
                  </a:cubicBezTo>
                  <a:lnTo>
                    <a:pt x="234" y="0"/>
                  </a:lnTo>
                  <a:cubicBezTo>
                    <a:pt x="216" y="2"/>
                    <a:pt x="198" y="2"/>
                    <a:pt x="181" y="2"/>
                  </a:cubicBezTo>
                  <a:cubicBezTo>
                    <a:pt x="166" y="2"/>
                    <a:pt x="152" y="2"/>
                    <a:pt x="138" y="0"/>
                  </a:cubicBezTo>
                  <a:lnTo>
                    <a:pt x="138" y="18"/>
                  </a:lnTo>
                  <a:cubicBezTo>
                    <a:pt x="149" y="18"/>
                    <a:pt x="158" y="18"/>
                    <a:pt x="165" y="22"/>
                  </a:cubicBezTo>
                  <a:cubicBezTo>
                    <a:pt x="173" y="27"/>
                    <a:pt x="178" y="43"/>
                    <a:pt x="178" y="43"/>
                  </a:cubicBezTo>
                  <a:cubicBezTo>
                    <a:pt x="178" y="45"/>
                    <a:pt x="176" y="48"/>
                    <a:pt x="174" y="50"/>
                  </a:cubicBezTo>
                  <a:lnTo>
                    <a:pt x="128" y="168"/>
                  </a:lnTo>
                  <a:lnTo>
                    <a:pt x="78" y="40"/>
                  </a:lnTo>
                  <a:cubicBezTo>
                    <a:pt x="75" y="32"/>
                    <a:pt x="75" y="32"/>
                    <a:pt x="75" y="30"/>
                  </a:cubicBezTo>
                  <a:cubicBezTo>
                    <a:pt x="75" y="18"/>
                    <a:pt x="93" y="18"/>
                    <a:pt x="102" y="18"/>
                  </a:cubicBezTo>
                  <a:lnTo>
                    <a:pt x="102" y="0"/>
                  </a:lnTo>
                  <a:cubicBezTo>
                    <a:pt x="101" y="0"/>
                    <a:pt x="66" y="2"/>
                    <a:pt x="46" y="2"/>
                  </a:cubicBezTo>
                  <a:cubicBezTo>
                    <a:pt x="30" y="2"/>
                    <a:pt x="16" y="2"/>
                    <a:pt x="0" y="0"/>
                  </a:cubicBezTo>
                  <a:lnTo>
                    <a:pt x="0" y="18"/>
                  </a:lnTo>
                  <a:cubicBezTo>
                    <a:pt x="19" y="18"/>
                    <a:pt x="30" y="18"/>
                    <a:pt x="35" y="32"/>
                  </a:cubicBezTo>
                  <a:lnTo>
                    <a:pt x="104" y="206"/>
                  </a:lnTo>
                  <a:cubicBezTo>
                    <a:pt x="107" y="214"/>
                    <a:pt x="109" y="219"/>
                    <a:pt x="117" y="219"/>
                  </a:cubicBezTo>
                  <a:cubicBezTo>
                    <a:pt x="126" y="219"/>
                    <a:pt x="128" y="214"/>
                    <a:pt x="131" y="208"/>
                  </a:cubicBezTo>
                  <a:lnTo>
                    <a:pt x="186" y="67"/>
                  </a:lnTo>
                  <a:lnTo>
                    <a:pt x="242" y="206"/>
                  </a:lnTo>
                  <a:cubicBezTo>
                    <a:pt x="245" y="214"/>
                    <a:pt x="246" y="219"/>
                    <a:pt x="254" y="219"/>
                  </a:cubicBezTo>
                  <a:cubicBezTo>
                    <a:pt x="264" y="219"/>
                    <a:pt x="266" y="214"/>
                    <a:pt x="269" y="206"/>
                  </a:cubicBezTo>
                  <a:lnTo>
                    <a:pt x="331" y="4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04" name="Freeform 47"/>
            <p:cNvSpPr/>
            <p:nvPr/>
          </p:nvSpPr>
          <p:spPr>
            <a:xfrm>
              <a:off x="5421600" y="1572120"/>
              <a:ext cx="96120" cy="79200"/>
            </a:xfrm>
            <a:custGeom>
              <a:avLst/>
              <a:gdLst/>
              <a:ahLst/>
              <a:rect l="0" t="0" r="r" b="b"/>
              <a:pathLst>
                <a:path w="267" h="220">
                  <a:moveTo>
                    <a:pt x="229" y="69"/>
                  </a:moveTo>
                  <a:cubicBezTo>
                    <a:pt x="229" y="26"/>
                    <a:pt x="206" y="0"/>
                    <a:pt x="154" y="0"/>
                  </a:cubicBezTo>
                  <a:cubicBezTo>
                    <a:pt x="114" y="0"/>
                    <a:pt x="86" y="22"/>
                    <a:pt x="74" y="48"/>
                  </a:cubicBezTo>
                  <a:lnTo>
                    <a:pt x="72" y="48"/>
                  </a:lnTo>
                  <a:lnTo>
                    <a:pt x="72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4" y="24"/>
                    <a:pt x="37" y="27"/>
                    <a:pt x="37" y="51"/>
                  </a:cubicBezTo>
                  <a:lnTo>
                    <a:pt x="37" y="179"/>
                  </a:lnTo>
                  <a:cubicBezTo>
                    <a:pt x="37" y="200"/>
                    <a:pt x="32" y="200"/>
                    <a:pt x="0" y="200"/>
                  </a:cubicBezTo>
                  <a:lnTo>
                    <a:pt x="0" y="219"/>
                  </a:lnTo>
                  <a:cubicBezTo>
                    <a:pt x="2" y="219"/>
                    <a:pt x="35" y="216"/>
                    <a:pt x="56" y="216"/>
                  </a:cubicBezTo>
                  <a:cubicBezTo>
                    <a:pt x="75" y="216"/>
                    <a:pt x="109" y="218"/>
                    <a:pt x="114" y="219"/>
                  </a:cubicBezTo>
                  <a:lnTo>
                    <a:pt x="114" y="200"/>
                  </a:lnTo>
                  <a:cubicBezTo>
                    <a:pt x="82" y="200"/>
                    <a:pt x="77" y="200"/>
                    <a:pt x="77" y="179"/>
                  </a:cubicBezTo>
                  <a:lnTo>
                    <a:pt x="77" y="90"/>
                  </a:lnTo>
                  <a:cubicBezTo>
                    <a:pt x="77" y="38"/>
                    <a:pt x="117" y="14"/>
                    <a:pt x="150" y="14"/>
                  </a:cubicBezTo>
                  <a:cubicBezTo>
                    <a:pt x="184" y="14"/>
                    <a:pt x="189" y="42"/>
                    <a:pt x="189" y="67"/>
                  </a:cubicBezTo>
                  <a:lnTo>
                    <a:pt x="189" y="179"/>
                  </a:lnTo>
                  <a:cubicBezTo>
                    <a:pt x="189" y="200"/>
                    <a:pt x="184" y="200"/>
                    <a:pt x="152" y="200"/>
                  </a:cubicBezTo>
                  <a:lnTo>
                    <a:pt x="152" y="219"/>
                  </a:lnTo>
                  <a:cubicBezTo>
                    <a:pt x="154" y="219"/>
                    <a:pt x="187" y="216"/>
                    <a:pt x="208" y="216"/>
                  </a:cubicBezTo>
                  <a:cubicBezTo>
                    <a:pt x="227" y="216"/>
                    <a:pt x="261" y="218"/>
                    <a:pt x="266" y="219"/>
                  </a:cubicBezTo>
                  <a:lnTo>
                    <a:pt x="266" y="200"/>
                  </a:lnTo>
                  <a:cubicBezTo>
                    <a:pt x="234" y="200"/>
                    <a:pt x="229" y="200"/>
                    <a:pt x="229" y="179"/>
                  </a:cubicBezTo>
                  <a:lnTo>
                    <a:pt x="229" y="6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05" name="Freeform 48"/>
            <p:cNvSpPr/>
            <p:nvPr/>
          </p:nvSpPr>
          <p:spPr>
            <a:xfrm>
              <a:off x="5541840" y="1423080"/>
              <a:ext cx="35640" cy="253800"/>
            </a:xfrm>
            <a:custGeom>
              <a:avLst/>
              <a:gdLst/>
              <a:ahLst/>
              <a:rect l="0" t="0" r="r" b="b"/>
              <a:pathLst>
                <a:path w="99" h="705">
                  <a:moveTo>
                    <a:pt x="9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69" y="29"/>
                  </a:lnTo>
                  <a:lnTo>
                    <a:pt x="69" y="677"/>
                  </a:lnTo>
                  <a:lnTo>
                    <a:pt x="0" y="677"/>
                  </a:lnTo>
                  <a:lnTo>
                    <a:pt x="0" y="704"/>
                  </a:lnTo>
                  <a:lnTo>
                    <a:pt x="98" y="704"/>
                  </a:lnTo>
                  <a:lnTo>
                    <a:pt x="98" y="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06" name="Freeform 49"/>
            <p:cNvSpPr/>
            <p:nvPr/>
          </p:nvSpPr>
          <p:spPr>
            <a:xfrm>
              <a:off x="5631840" y="1423080"/>
              <a:ext cx="60120" cy="253800"/>
            </a:xfrm>
            <a:custGeom>
              <a:avLst/>
              <a:gdLst/>
              <a:ahLst/>
              <a:rect l="0" t="0" r="r" b="b"/>
              <a:pathLst>
                <a:path w="167" h="705">
                  <a:moveTo>
                    <a:pt x="166" y="697"/>
                  </a:moveTo>
                  <a:cubicBezTo>
                    <a:pt x="166" y="696"/>
                    <a:pt x="166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6" y="11"/>
                    <a:pt x="166" y="10"/>
                    <a:pt x="166" y="6"/>
                  </a:cubicBezTo>
                  <a:cubicBezTo>
                    <a:pt x="166" y="2"/>
                    <a:pt x="163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3" y="704"/>
                    <a:pt x="166" y="702"/>
                    <a:pt x="166" y="697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07" name="Freeform 50"/>
            <p:cNvSpPr/>
            <p:nvPr/>
          </p:nvSpPr>
          <p:spPr>
            <a:xfrm>
              <a:off x="5712840" y="1500480"/>
              <a:ext cx="127080" cy="115560"/>
            </a:xfrm>
            <a:custGeom>
              <a:avLst/>
              <a:gdLst/>
              <a:ahLst/>
              <a:rect l="0" t="0" r="r" b="b"/>
              <a:pathLst>
                <a:path w="353" h="321">
                  <a:moveTo>
                    <a:pt x="216" y="99"/>
                  </a:moveTo>
                  <a:cubicBezTo>
                    <a:pt x="219" y="80"/>
                    <a:pt x="235" y="16"/>
                    <a:pt x="285" y="16"/>
                  </a:cubicBezTo>
                  <a:cubicBezTo>
                    <a:pt x="290" y="16"/>
                    <a:pt x="306" y="16"/>
                    <a:pt x="320" y="24"/>
                  </a:cubicBezTo>
                  <a:cubicBezTo>
                    <a:pt x="301" y="29"/>
                    <a:pt x="286" y="46"/>
                    <a:pt x="286" y="62"/>
                  </a:cubicBezTo>
                  <a:cubicBezTo>
                    <a:pt x="286" y="74"/>
                    <a:pt x="294" y="88"/>
                    <a:pt x="314" y="88"/>
                  </a:cubicBezTo>
                  <a:cubicBezTo>
                    <a:pt x="330" y="88"/>
                    <a:pt x="352" y="75"/>
                    <a:pt x="352" y="46"/>
                  </a:cubicBezTo>
                  <a:cubicBezTo>
                    <a:pt x="352" y="10"/>
                    <a:pt x="310" y="0"/>
                    <a:pt x="286" y="0"/>
                  </a:cubicBezTo>
                  <a:cubicBezTo>
                    <a:pt x="245" y="0"/>
                    <a:pt x="221" y="37"/>
                    <a:pt x="211" y="54"/>
                  </a:cubicBezTo>
                  <a:cubicBezTo>
                    <a:pt x="194" y="6"/>
                    <a:pt x="157" y="0"/>
                    <a:pt x="136" y="0"/>
                  </a:cubicBezTo>
                  <a:cubicBezTo>
                    <a:pt x="62" y="0"/>
                    <a:pt x="22" y="91"/>
                    <a:pt x="22" y="109"/>
                  </a:cubicBezTo>
                  <a:cubicBezTo>
                    <a:pt x="22" y="115"/>
                    <a:pt x="29" y="115"/>
                    <a:pt x="30" y="115"/>
                  </a:cubicBezTo>
                  <a:cubicBezTo>
                    <a:pt x="37" y="115"/>
                    <a:pt x="38" y="115"/>
                    <a:pt x="40" y="109"/>
                  </a:cubicBezTo>
                  <a:cubicBezTo>
                    <a:pt x="64" y="34"/>
                    <a:pt x="110" y="16"/>
                    <a:pt x="134" y="16"/>
                  </a:cubicBezTo>
                  <a:cubicBezTo>
                    <a:pt x="147" y="16"/>
                    <a:pt x="173" y="22"/>
                    <a:pt x="173" y="62"/>
                  </a:cubicBezTo>
                  <a:cubicBezTo>
                    <a:pt x="173" y="85"/>
                    <a:pt x="160" y="133"/>
                    <a:pt x="134" y="230"/>
                  </a:cubicBezTo>
                  <a:cubicBezTo>
                    <a:pt x="123" y="275"/>
                    <a:pt x="98" y="304"/>
                    <a:pt x="67" y="304"/>
                  </a:cubicBezTo>
                  <a:cubicBezTo>
                    <a:pt x="62" y="304"/>
                    <a:pt x="46" y="304"/>
                    <a:pt x="32" y="296"/>
                  </a:cubicBezTo>
                  <a:cubicBezTo>
                    <a:pt x="50" y="291"/>
                    <a:pt x="66" y="277"/>
                    <a:pt x="66" y="258"/>
                  </a:cubicBezTo>
                  <a:cubicBezTo>
                    <a:pt x="66" y="238"/>
                    <a:pt x="50" y="232"/>
                    <a:pt x="38" y="232"/>
                  </a:cubicBezTo>
                  <a:cubicBezTo>
                    <a:pt x="18" y="232"/>
                    <a:pt x="0" y="251"/>
                    <a:pt x="0" y="273"/>
                  </a:cubicBezTo>
                  <a:cubicBezTo>
                    <a:pt x="0" y="305"/>
                    <a:pt x="35" y="320"/>
                    <a:pt x="67" y="320"/>
                  </a:cubicBezTo>
                  <a:cubicBezTo>
                    <a:pt x="114" y="320"/>
                    <a:pt x="139" y="270"/>
                    <a:pt x="141" y="265"/>
                  </a:cubicBezTo>
                  <a:cubicBezTo>
                    <a:pt x="149" y="293"/>
                    <a:pt x="174" y="320"/>
                    <a:pt x="218" y="320"/>
                  </a:cubicBezTo>
                  <a:cubicBezTo>
                    <a:pt x="290" y="320"/>
                    <a:pt x="330" y="229"/>
                    <a:pt x="330" y="211"/>
                  </a:cubicBezTo>
                  <a:cubicBezTo>
                    <a:pt x="330" y="205"/>
                    <a:pt x="323" y="205"/>
                    <a:pt x="322" y="205"/>
                  </a:cubicBezTo>
                  <a:cubicBezTo>
                    <a:pt x="315" y="205"/>
                    <a:pt x="314" y="206"/>
                    <a:pt x="312" y="211"/>
                  </a:cubicBezTo>
                  <a:cubicBezTo>
                    <a:pt x="290" y="288"/>
                    <a:pt x="242" y="304"/>
                    <a:pt x="218" y="304"/>
                  </a:cubicBezTo>
                  <a:cubicBezTo>
                    <a:pt x="190" y="304"/>
                    <a:pt x="179" y="281"/>
                    <a:pt x="179" y="258"/>
                  </a:cubicBezTo>
                  <a:cubicBezTo>
                    <a:pt x="179" y="242"/>
                    <a:pt x="184" y="227"/>
                    <a:pt x="192" y="195"/>
                  </a:cubicBezTo>
                  <a:lnTo>
                    <a:pt x="216" y="9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08" name="Freeform 51"/>
            <p:cNvSpPr/>
            <p:nvPr/>
          </p:nvSpPr>
          <p:spPr>
            <a:xfrm>
              <a:off x="5871600" y="1585440"/>
              <a:ext cx="30240" cy="76320"/>
            </a:xfrm>
            <a:custGeom>
              <a:avLst/>
              <a:gdLst/>
              <a:ahLst/>
              <a:rect l="0" t="0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09" name="Freeform 52"/>
            <p:cNvSpPr/>
            <p:nvPr/>
          </p:nvSpPr>
          <p:spPr>
            <a:xfrm>
              <a:off x="5969520" y="1500480"/>
              <a:ext cx="117720" cy="164520"/>
            </a:xfrm>
            <a:custGeom>
              <a:avLst/>
              <a:gdLst/>
              <a:ahLst/>
              <a:rect l="0" t="0" r="r" b="b"/>
              <a:pathLst>
                <a:path w="327" h="457">
                  <a:moveTo>
                    <a:pt x="323" y="43"/>
                  </a:moveTo>
                  <a:cubicBezTo>
                    <a:pt x="326" y="34"/>
                    <a:pt x="326" y="32"/>
                    <a:pt x="326" y="27"/>
                  </a:cubicBezTo>
                  <a:cubicBezTo>
                    <a:pt x="326" y="14"/>
                    <a:pt x="315" y="8"/>
                    <a:pt x="306" y="8"/>
                  </a:cubicBezTo>
                  <a:cubicBezTo>
                    <a:pt x="298" y="8"/>
                    <a:pt x="286" y="11"/>
                    <a:pt x="280" y="22"/>
                  </a:cubicBezTo>
                  <a:cubicBezTo>
                    <a:pt x="278" y="26"/>
                    <a:pt x="274" y="48"/>
                    <a:pt x="270" y="61"/>
                  </a:cubicBezTo>
                  <a:cubicBezTo>
                    <a:pt x="266" y="78"/>
                    <a:pt x="261" y="98"/>
                    <a:pt x="256" y="117"/>
                  </a:cubicBezTo>
                  <a:lnTo>
                    <a:pt x="224" y="245"/>
                  </a:lnTo>
                  <a:cubicBezTo>
                    <a:pt x="222" y="254"/>
                    <a:pt x="192" y="304"/>
                    <a:pt x="146" y="304"/>
                  </a:cubicBezTo>
                  <a:cubicBezTo>
                    <a:pt x="109" y="304"/>
                    <a:pt x="101" y="273"/>
                    <a:pt x="101" y="246"/>
                  </a:cubicBezTo>
                  <a:cubicBezTo>
                    <a:pt x="101" y="214"/>
                    <a:pt x="114" y="171"/>
                    <a:pt x="138" y="109"/>
                  </a:cubicBezTo>
                  <a:cubicBezTo>
                    <a:pt x="149" y="80"/>
                    <a:pt x="150" y="72"/>
                    <a:pt x="150" y="58"/>
                  </a:cubicBezTo>
                  <a:cubicBezTo>
                    <a:pt x="150" y="26"/>
                    <a:pt x="128" y="0"/>
                    <a:pt x="93" y="0"/>
                  </a:cubicBezTo>
                  <a:cubicBezTo>
                    <a:pt x="26" y="0"/>
                    <a:pt x="0" y="102"/>
                    <a:pt x="0" y="109"/>
                  </a:cubicBezTo>
                  <a:cubicBezTo>
                    <a:pt x="0" y="115"/>
                    <a:pt x="6" y="115"/>
                    <a:pt x="8" y="115"/>
                  </a:cubicBezTo>
                  <a:cubicBezTo>
                    <a:pt x="16" y="115"/>
                    <a:pt x="16" y="114"/>
                    <a:pt x="19" y="102"/>
                  </a:cubicBezTo>
                  <a:cubicBezTo>
                    <a:pt x="38" y="37"/>
                    <a:pt x="67" y="16"/>
                    <a:pt x="91" y="16"/>
                  </a:cubicBezTo>
                  <a:cubicBezTo>
                    <a:pt x="96" y="16"/>
                    <a:pt x="109" y="16"/>
                    <a:pt x="109" y="38"/>
                  </a:cubicBezTo>
                  <a:cubicBezTo>
                    <a:pt x="109" y="56"/>
                    <a:pt x="102" y="74"/>
                    <a:pt x="96" y="88"/>
                  </a:cubicBezTo>
                  <a:cubicBezTo>
                    <a:pt x="69" y="162"/>
                    <a:pt x="56" y="203"/>
                    <a:pt x="56" y="235"/>
                  </a:cubicBezTo>
                  <a:cubicBezTo>
                    <a:pt x="56" y="297"/>
                    <a:pt x="101" y="320"/>
                    <a:pt x="142" y="320"/>
                  </a:cubicBezTo>
                  <a:cubicBezTo>
                    <a:pt x="170" y="320"/>
                    <a:pt x="194" y="307"/>
                    <a:pt x="213" y="288"/>
                  </a:cubicBezTo>
                  <a:cubicBezTo>
                    <a:pt x="205" y="325"/>
                    <a:pt x="195" y="358"/>
                    <a:pt x="168" y="397"/>
                  </a:cubicBezTo>
                  <a:cubicBezTo>
                    <a:pt x="149" y="421"/>
                    <a:pt x="122" y="441"/>
                    <a:pt x="90" y="441"/>
                  </a:cubicBezTo>
                  <a:cubicBezTo>
                    <a:pt x="80" y="441"/>
                    <a:pt x="48" y="438"/>
                    <a:pt x="37" y="411"/>
                  </a:cubicBezTo>
                  <a:cubicBezTo>
                    <a:pt x="48" y="411"/>
                    <a:pt x="56" y="411"/>
                    <a:pt x="67" y="403"/>
                  </a:cubicBezTo>
                  <a:cubicBezTo>
                    <a:pt x="74" y="397"/>
                    <a:pt x="80" y="387"/>
                    <a:pt x="80" y="374"/>
                  </a:cubicBezTo>
                  <a:cubicBezTo>
                    <a:pt x="80" y="352"/>
                    <a:pt x="61" y="349"/>
                    <a:pt x="54" y="349"/>
                  </a:cubicBezTo>
                  <a:cubicBezTo>
                    <a:pt x="38" y="349"/>
                    <a:pt x="14" y="360"/>
                    <a:pt x="14" y="395"/>
                  </a:cubicBezTo>
                  <a:cubicBezTo>
                    <a:pt x="14" y="430"/>
                    <a:pt x="46" y="456"/>
                    <a:pt x="90" y="456"/>
                  </a:cubicBezTo>
                  <a:cubicBezTo>
                    <a:pt x="163" y="456"/>
                    <a:pt x="235" y="392"/>
                    <a:pt x="254" y="312"/>
                  </a:cubicBezTo>
                  <a:lnTo>
                    <a:pt x="323" y="4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10" name="Freeform 53"/>
            <p:cNvSpPr/>
            <p:nvPr/>
          </p:nvSpPr>
          <p:spPr>
            <a:xfrm>
              <a:off x="6110280" y="142308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11" name="Freeform 54"/>
            <p:cNvSpPr/>
            <p:nvPr/>
          </p:nvSpPr>
          <p:spPr>
            <a:xfrm>
              <a:off x="6224400" y="1423080"/>
              <a:ext cx="11160" cy="253800"/>
            </a:xfrm>
            <a:custGeom>
              <a:avLst/>
              <a:gdLst/>
              <a:ahLst/>
              <a:rect l="0" t="0" r="r" b="b"/>
              <a:pathLst>
                <a:path w="31" h="705">
                  <a:moveTo>
                    <a:pt x="30" y="26"/>
                  </a:moveTo>
                  <a:cubicBezTo>
                    <a:pt x="30" y="13"/>
                    <a:pt x="30" y="0"/>
                    <a:pt x="14" y="0"/>
                  </a:cubicBezTo>
                  <a:cubicBezTo>
                    <a:pt x="0" y="0"/>
                    <a:pt x="0" y="13"/>
                    <a:pt x="0" y="26"/>
                  </a:cubicBezTo>
                  <a:lnTo>
                    <a:pt x="0" y="678"/>
                  </a:lnTo>
                  <a:cubicBezTo>
                    <a:pt x="0" y="691"/>
                    <a:pt x="0" y="704"/>
                    <a:pt x="14" y="704"/>
                  </a:cubicBezTo>
                  <a:cubicBezTo>
                    <a:pt x="30" y="704"/>
                    <a:pt x="30" y="691"/>
                    <a:pt x="30" y="678"/>
                  </a:cubicBezTo>
                  <a:lnTo>
                    <a:pt x="30" y="2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12" name="Freeform 55"/>
            <p:cNvSpPr/>
            <p:nvPr/>
          </p:nvSpPr>
          <p:spPr>
            <a:xfrm>
              <a:off x="6275520" y="1367640"/>
              <a:ext cx="79200" cy="118440"/>
            </a:xfrm>
            <a:custGeom>
              <a:avLst/>
              <a:gdLst/>
              <a:ahLst/>
              <a:rect l="0" t="0" r="r" b="b"/>
              <a:pathLst>
                <a:path w="220" h="329">
                  <a:moveTo>
                    <a:pt x="219" y="238"/>
                  </a:moveTo>
                  <a:lnTo>
                    <a:pt x="202" y="238"/>
                  </a:lnTo>
                  <a:cubicBezTo>
                    <a:pt x="200" y="250"/>
                    <a:pt x="195" y="278"/>
                    <a:pt x="189" y="283"/>
                  </a:cubicBezTo>
                  <a:cubicBezTo>
                    <a:pt x="186" y="286"/>
                    <a:pt x="147" y="286"/>
                    <a:pt x="141" y="286"/>
                  </a:cubicBezTo>
                  <a:lnTo>
                    <a:pt x="50" y="286"/>
                  </a:lnTo>
                  <a:cubicBezTo>
                    <a:pt x="101" y="240"/>
                    <a:pt x="118" y="227"/>
                    <a:pt x="149" y="203"/>
                  </a:cubicBezTo>
                  <a:cubicBezTo>
                    <a:pt x="186" y="174"/>
                    <a:pt x="219" y="144"/>
                    <a:pt x="219" y="96"/>
                  </a:cubicBezTo>
                  <a:cubicBezTo>
                    <a:pt x="219" y="37"/>
                    <a:pt x="166" y="0"/>
                    <a:pt x="102" y="0"/>
                  </a:cubicBezTo>
                  <a:cubicBezTo>
                    <a:pt x="42" y="0"/>
                    <a:pt x="0" y="43"/>
                    <a:pt x="0" y="88"/>
                  </a:cubicBezTo>
                  <a:cubicBezTo>
                    <a:pt x="0" y="114"/>
                    <a:pt x="21" y="117"/>
                    <a:pt x="26" y="117"/>
                  </a:cubicBezTo>
                  <a:cubicBezTo>
                    <a:pt x="38" y="117"/>
                    <a:pt x="53" y="107"/>
                    <a:pt x="53" y="90"/>
                  </a:cubicBezTo>
                  <a:cubicBezTo>
                    <a:pt x="53" y="82"/>
                    <a:pt x="50" y="64"/>
                    <a:pt x="24" y="64"/>
                  </a:cubicBezTo>
                  <a:cubicBezTo>
                    <a:pt x="38" y="29"/>
                    <a:pt x="72" y="18"/>
                    <a:pt x="96" y="18"/>
                  </a:cubicBezTo>
                  <a:cubicBezTo>
                    <a:pt x="146" y="18"/>
                    <a:pt x="171" y="56"/>
                    <a:pt x="171" y="96"/>
                  </a:cubicBezTo>
                  <a:cubicBezTo>
                    <a:pt x="171" y="139"/>
                    <a:pt x="141" y="173"/>
                    <a:pt x="125" y="192"/>
                  </a:cubicBezTo>
                  <a:lnTo>
                    <a:pt x="5" y="309"/>
                  </a:lnTo>
                  <a:cubicBezTo>
                    <a:pt x="0" y="313"/>
                    <a:pt x="0" y="315"/>
                    <a:pt x="0" y="328"/>
                  </a:cubicBezTo>
                  <a:lnTo>
                    <a:pt x="205" y="328"/>
                  </a:lnTo>
                  <a:lnTo>
                    <a:pt x="219" y="23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13" name="Freeform 56"/>
            <p:cNvSpPr/>
            <p:nvPr/>
          </p:nvSpPr>
          <p:spPr>
            <a:xfrm>
              <a:off x="2966760" y="1715400"/>
              <a:ext cx="3412440" cy="11160"/>
            </a:xfrm>
            <a:custGeom>
              <a:avLst/>
              <a:gdLst/>
              <a:ahLst/>
              <a:rect l="0" t="0" r="r" b="b"/>
              <a:pathLst>
                <a:path w="9479" h="31">
                  <a:moveTo>
                    <a:pt x="4739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9478" y="0"/>
                  </a:lnTo>
                  <a:lnTo>
                    <a:pt x="9478" y="30"/>
                  </a:lnTo>
                  <a:lnTo>
                    <a:pt x="4739" y="3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14" name="Freeform 57"/>
            <p:cNvSpPr/>
            <p:nvPr/>
          </p:nvSpPr>
          <p:spPr>
            <a:xfrm>
              <a:off x="4254480" y="1847880"/>
              <a:ext cx="134640" cy="112680"/>
            </a:xfrm>
            <a:custGeom>
              <a:avLst/>
              <a:gdLst/>
              <a:ahLst/>
              <a:rect l="0" t="0" r="r" b="b"/>
              <a:pathLst>
                <a:path w="374" h="313">
                  <a:moveTo>
                    <a:pt x="339" y="42"/>
                  </a:moveTo>
                  <a:cubicBezTo>
                    <a:pt x="349" y="42"/>
                    <a:pt x="373" y="42"/>
                    <a:pt x="373" y="18"/>
                  </a:cubicBezTo>
                  <a:cubicBezTo>
                    <a:pt x="373" y="0"/>
                    <a:pt x="358" y="0"/>
                    <a:pt x="346" y="0"/>
                  </a:cubicBezTo>
                  <a:lnTo>
                    <a:pt x="186" y="0"/>
                  </a:lnTo>
                  <a:cubicBezTo>
                    <a:pt x="78" y="0"/>
                    <a:pt x="0" y="117"/>
                    <a:pt x="0" y="200"/>
                  </a:cubicBezTo>
                  <a:cubicBezTo>
                    <a:pt x="0" y="262"/>
                    <a:pt x="42" y="312"/>
                    <a:pt x="106" y="312"/>
                  </a:cubicBezTo>
                  <a:cubicBezTo>
                    <a:pt x="189" y="312"/>
                    <a:pt x="283" y="227"/>
                    <a:pt x="283" y="118"/>
                  </a:cubicBezTo>
                  <a:cubicBezTo>
                    <a:pt x="283" y="106"/>
                    <a:pt x="283" y="72"/>
                    <a:pt x="261" y="42"/>
                  </a:cubicBezTo>
                  <a:lnTo>
                    <a:pt x="339" y="42"/>
                  </a:lnTo>
                  <a:moveTo>
                    <a:pt x="107" y="296"/>
                  </a:moveTo>
                  <a:cubicBezTo>
                    <a:pt x="72" y="296"/>
                    <a:pt x="43" y="272"/>
                    <a:pt x="43" y="221"/>
                  </a:cubicBezTo>
                  <a:cubicBezTo>
                    <a:pt x="43" y="200"/>
                    <a:pt x="53" y="141"/>
                    <a:pt x="77" y="99"/>
                  </a:cubicBezTo>
                  <a:cubicBezTo>
                    <a:pt x="107" y="51"/>
                    <a:pt x="149" y="42"/>
                    <a:pt x="173" y="42"/>
                  </a:cubicBezTo>
                  <a:cubicBezTo>
                    <a:pt x="232" y="42"/>
                    <a:pt x="238" y="88"/>
                    <a:pt x="238" y="109"/>
                  </a:cubicBezTo>
                  <a:cubicBezTo>
                    <a:pt x="238" y="142"/>
                    <a:pt x="224" y="200"/>
                    <a:pt x="200" y="237"/>
                  </a:cubicBezTo>
                  <a:cubicBezTo>
                    <a:pt x="173" y="278"/>
                    <a:pt x="134" y="296"/>
                    <a:pt x="107" y="29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15" name="Freeform 58"/>
            <p:cNvSpPr/>
            <p:nvPr/>
          </p:nvSpPr>
          <p:spPr>
            <a:xfrm>
              <a:off x="4410000" y="1766520"/>
              <a:ext cx="79200" cy="118440"/>
            </a:xfrm>
            <a:custGeom>
              <a:avLst/>
              <a:gdLst/>
              <a:ahLst/>
              <a:rect l="0" t="0" r="r" b="b"/>
              <a:pathLst>
                <a:path w="220" h="329">
                  <a:moveTo>
                    <a:pt x="219" y="238"/>
                  </a:moveTo>
                  <a:lnTo>
                    <a:pt x="202" y="238"/>
                  </a:lnTo>
                  <a:cubicBezTo>
                    <a:pt x="200" y="250"/>
                    <a:pt x="195" y="278"/>
                    <a:pt x="189" y="283"/>
                  </a:cubicBezTo>
                  <a:cubicBezTo>
                    <a:pt x="186" y="286"/>
                    <a:pt x="147" y="286"/>
                    <a:pt x="141" y="286"/>
                  </a:cubicBezTo>
                  <a:lnTo>
                    <a:pt x="50" y="286"/>
                  </a:lnTo>
                  <a:cubicBezTo>
                    <a:pt x="101" y="240"/>
                    <a:pt x="118" y="227"/>
                    <a:pt x="149" y="203"/>
                  </a:cubicBezTo>
                  <a:cubicBezTo>
                    <a:pt x="186" y="174"/>
                    <a:pt x="219" y="144"/>
                    <a:pt x="219" y="96"/>
                  </a:cubicBezTo>
                  <a:cubicBezTo>
                    <a:pt x="219" y="37"/>
                    <a:pt x="166" y="0"/>
                    <a:pt x="102" y="0"/>
                  </a:cubicBezTo>
                  <a:cubicBezTo>
                    <a:pt x="42" y="0"/>
                    <a:pt x="0" y="43"/>
                    <a:pt x="0" y="88"/>
                  </a:cubicBezTo>
                  <a:cubicBezTo>
                    <a:pt x="0" y="114"/>
                    <a:pt x="21" y="117"/>
                    <a:pt x="26" y="117"/>
                  </a:cubicBezTo>
                  <a:cubicBezTo>
                    <a:pt x="38" y="117"/>
                    <a:pt x="53" y="107"/>
                    <a:pt x="53" y="90"/>
                  </a:cubicBezTo>
                  <a:cubicBezTo>
                    <a:pt x="53" y="82"/>
                    <a:pt x="50" y="64"/>
                    <a:pt x="24" y="64"/>
                  </a:cubicBezTo>
                  <a:cubicBezTo>
                    <a:pt x="38" y="29"/>
                    <a:pt x="72" y="18"/>
                    <a:pt x="96" y="18"/>
                  </a:cubicBezTo>
                  <a:cubicBezTo>
                    <a:pt x="146" y="18"/>
                    <a:pt x="171" y="56"/>
                    <a:pt x="171" y="96"/>
                  </a:cubicBezTo>
                  <a:cubicBezTo>
                    <a:pt x="171" y="139"/>
                    <a:pt x="141" y="173"/>
                    <a:pt x="125" y="192"/>
                  </a:cubicBezTo>
                  <a:lnTo>
                    <a:pt x="5" y="309"/>
                  </a:lnTo>
                  <a:cubicBezTo>
                    <a:pt x="0" y="313"/>
                    <a:pt x="0" y="315"/>
                    <a:pt x="0" y="328"/>
                  </a:cubicBezTo>
                  <a:lnTo>
                    <a:pt x="205" y="328"/>
                  </a:lnTo>
                  <a:lnTo>
                    <a:pt x="219" y="23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16" name="Freeform 59"/>
            <p:cNvSpPr/>
            <p:nvPr/>
          </p:nvSpPr>
          <p:spPr>
            <a:xfrm>
              <a:off x="4537440" y="176724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697"/>
                  </a:moveTo>
                  <a:cubicBezTo>
                    <a:pt x="165" y="696"/>
                    <a:pt x="165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7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17" name="Freeform 60"/>
            <p:cNvSpPr/>
            <p:nvPr/>
          </p:nvSpPr>
          <p:spPr>
            <a:xfrm>
              <a:off x="4618080" y="1845000"/>
              <a:ext cx="127080" cy="115560"/>
            </a:xfrm>
            <a:custGeom>
              <a:avLst/>
              <a:gdLst/>
              <a:ahLst/>
              <a:rect l="0" t="0" r="r" b="b"/>
              <a:pathLst>
                <a:path w="353" h="321">
                  <a:moveTo>
                    <a:pt x="216" y="99"/>
                  </a:moveTo>
                  <a:cubicBezTo>
                    <a:pt x="219" y="80"/>
                    <a:pt x="235" y="16"/>
                    <a:pt x="285" y="16"/>
                  </a:cubicBezTo>
                  <a:cubicBezTo>
                    <a:pt x="288" y="16"/>
                    <a:pt x="306" y="16"/>
                    <a:pt x="320" y="24"/>
                  </a:cubicBezTo>
                  <a:cubicBezTo>
                    <a:pt x="301" y="29"/>
                    <a:pt x="286" y="46"/>
                    <a:pt x="286" y="62"/>
                  </a:cubicBezTo>
                  <a:cubicBezTo>
                    <a:pt x="286" y="74"/>
                    <a:pt x="294" y="88"/>
                    <a:pt x="314" y="88"/>
                  </a:cubicBezTo>
                  <a:cubicBezTo>
                    <a:pt x="330" y="88"/>
                    <a:pt x="352" y="75"/>
                    <a:pt x="352" y="46"/>
                  </a:cubicBezTo>
                  <a:cubicBezTo>
                    <a:pt x="352" y="10"/>
                    <a:pt x="310" y="0"/>
                    <a:pt x="286" y="0"/>
                  </a:cubicBezTo>
                  <a:cubicBezTo>
                    <a:pt x="245" y="0"/>
                    <a:pt x="221" y="37"/>
                    <a:pt x="211" y="54"/>
                  </a:cubicBezTo>
                  <a:cubicBezTo>
                    <a:pt x="194" y="6"/>
                    <a:pt x="157" y="0"/>
                    <a:pt x="136" y="0"/>
                  </a:cubicBezTo>
                  <a:cubicBezTo>
                    <a:pt x="62" y="0"/>
                    <a:pt x="22" y="91"/>
                    <a:pt x="22" y="109"/>
                  </a:cubicBezTo>
                  <a:cubicBezTo>
                    <a:pt x="22" y="115"/>
                    <a:pt x="29" y="115"/>
                    <a:pt x="30" y="115"/>
                  </a:cubicBezTo>
                  <a:cubicBezTo>
                    <a:pt x="37" y="115"/>
                    <a:pt x="38" y="115"/>
                    <a:pt x="40" y="109"/>
                  </a:cubicBezTo>
                  <a:cubicBezTo>
                    <a:pt x="64" y="34"/>
                    <a:pt x="110" y="16"/>
                    <a:pt x="134" y="16"/>
                  </a:cubicBezTo>
                  <a:cubicBezTo>
                    <a:pt x="147" y="16"/>
                    <a:pt x="173" y="22"/>
                    <a:pt x="173" y="62"/>
                  </a:cubicBezTo>
                  <a:cubicBezTo>
                    <a:pt x="173" y="85"/>
                    <a:pt x="160" y="133"/>
                    <a:pt x="134" y="230"/>
                  </a:cubicBezTo>
                  <a:cubicBezTo>
                    <a:pt x="123" y="275"/>
                    <a:pt x="98" y="304"/>
                    <a:pt x="67" y="304"/>
                  </a:cubicBezTo>
                  <a:cubicBezTo>
                    <a:pt x="62" y="304"/>
                    <a:pt x="46" y="304"/>
                    <a:pt x="32" y="296"/>
                  </a:cubicBezTo>
                  <a:cubicBezTo>
                    <a:pt x="50" y="291"/>
                    <a:pt x="66" y="277"/>
                    <a:pt x="66" y="258"/>
                  </a:cubicBezTo>
                  <a:cubicBezTo>
                    <a:pt x="66" y="238"/>
                    <a:pt x="50" y="232"/>
                    <a:pt x="38" y="232"/>
                  </a:cubicBezTo>
                  <a:cubicBezTo>
                    <a:pt x="18" y="232"/>
                    <a:pt x="0" y="251"/>
                    <a:pt x="0" y="273"/>
                  </a:cubicBezTo>
                  <a:cubicBezTo>
                    <a:pt x="0" y="305"/>
                    <a:pt x="35" y="320"/>
                    <a:pt x="66" y="320"/>
                  </a:cubicBezTo>
                  <a:cubicBezTo>
                    <a:pt x="114" y="320"/>
                    <a:pt x="138" y="270"/>
                    <a:pt x="141" y="265"/>
                  </a:cubicBezTo>
                  <a:cubicBezTo>
                    <a:pt x="149" y="293"/>
                    <a:pt x="174" y="320"/>
                    <a:pt x="216" y="320"/>
                  </a:cubicBezTo>
                  <a:cubicBezTo>
                    <a:pt x="290" y="320"/>
                    <a:pt x="330" y="229"/>
                    <a:pt x="330" y="211"/>
                  </a:cubicBezTo>
                  <a:cubicBezTo>
                    <a:pt x="330" y="205"/>
                    <a:pt x="323" y="205"/>
                    <a:pt x="322" y="205"/>
                  </a:cubicBezTo>
                  <a:cubicBezTo>
                    <a:pt x="315" y="205"/>
                    <a:pt x="314" y="206"/>
                    <a:pt x="312" y="211"/>
                  </a:cubicBezTo>
                  <a:cubicBezTo>
                    <a:pt x="288" y="288"/>
                    <a:pt x="240" y="304"/>
                    <a:pt x="218" y="304"/>
                  </a:cubicBezTo>
                  <a:cubicBezTo>
                    <a:pt x="190" y="304"/>
                    <a:pt x="179" y="281"/>
                    <a:pt x="179" y="258"/>
                  </a:cubicBezTo>
                  <a:cubicBezTo>
                    <a:pt x="179" y="242"/>
                    <a:pt x="184" y="227"/>
                    <a:pt x="192" y="195"/>
                  </a:cubicBezTo>
                  <a:lnTo>
                    <a:pt x="216" y="9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18" name="Freeform 61"/>
            <p:cNvSpPr/>
            <p:nvPr/>
          </p:nvSpPr>
          <p:spPr>
            <a:xfrm>
              <a:off x="4776840" y="1930320"/>
              <a:ext cx="30240" cy="76320"/>
            </a:xfrm>
            <a:custGeom>
              <a:avLst/>
              <a:gdLst/>
              <a:ahLst/>
              <a:rect l="0" t="0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19" name="Freeform 62"/>
            <p:cNvSpPr/>
            <p:nvPr/>
          </p:nvSpPr>
          <p:spPr>
            <a:xfrm>
              <a:off x="4875480" y="1845000"/>
              <a:ext cx="117720" cy="164520"/>
            </a:xfrm>
            <a:custGeom>
              <a:avLst/>
              <a:gdLst/>
              <a:ahLst/>
              <a:rect l="0" t="0" r="r" b="b"/>
              <a:pathLst>
                <a:path w="327" h="457">
                  <a:moveTo>
                    <a:pt x="323" y="43"/>
                  </a:moveTo>
                  <a:cubicBezTo>
                    <a:pt x="326" y="34"/>
                    <a:pt x="326" y="32"/>
                    <a:pt x="326" y="27"/>
                  </a:cubicBezTo>
                  <a:cubicBezTo>
                    <a:pt x="326" y="14"/>
                    <a:pt x="315" y="8"/>
                    <a:pt x="306" y="8"/>
                  </a:cubicBezTo>
                  <a:cubicBezTo>
                    <a:pt x="298" y="8"/>
                    <a:pt x="286" y="11"/>
                    <a:pt x="280" y="22"/>
                  </a:cubicBezTo>
                  <a:cubicBezTo>
                    <a:pt x="278" y="26"/>
                    <a:pt x="274" y="48"/>
                    <a:pt x="270" y="61"/>
                  </a:cubicBezTo>
                  <a:cubicBezTo>
                    <a:pt x="266" y="78"/>
                    <a:pt x="261" y="98"/>
                    <a:pt x="256" y="117"/>
                  </a:cubicBezTo>
                  <a:lnTo>
                    <a:pt x="224" y="245"/>
                  </a:lnTo>
                  <a:cubicBezTo>
                    <a:pt x="222" y="254"/>
                    <a:pt x="192" y="304"/>
                    <a:pt x="146" y="304"/>
                  </a:cubicBezTo>
                  <a:cubicBezTo>
                    <a:pt x="109" y="304"/>
                    <a:pt x="101" y="273"/>
                    <a:pt x="101" y="246"/>
                  </a:cubicBezTo>
                  <a:cubicBezTo>
                    <a:pt x="101" y="214"/>
                    <a:pt x="114" y="171"/>
                    <a:pt x="138" y="109"/>
                  </a:cubicBezTo>
                  <a:cubicBezTo>
                    <a:pt x="149" y="80"/>
                    <a:pt x="150" y="72"/>
                    <a:pt x="150" y="58"/>
                  </a:cubicBezTo>
                  <a:cubicBezTo>
                    <a:pt x="150" y="26"/>
                    <a:pt x="128" y="0"/>
                    <a:pt x="93" y="0"/>
                  </a:cubicBezTo>
                  <a:cubicBezTo>
                    <a:pt x="26" y="0"/>
                    <a:pt x="0" y="102"/>
                    <a:pt x="0" y="109"/>
                  </a:cubicBezTo>
                  <a:cubicBezTo>
                    <a:pt x="0" y="115"/>
                    <a:pt x="6" y="115"/>
                    <a:pt x="8" y="115"/>
                  </a:cubicBezTo>
                  <a:cubicBezTo>
                    <a:pt x="16" y="115"/>
                    <a:pt x="16" y="114"/>
                    <a:pt x="19" y="102"/>
                  </a:cubicBezTo>
                  <a:cubicBezTo>
                    <a:pt x="38" y="37"/>
                    <a:pt x="67" y="16"/>
                    <a:pt x="91" y="16"/>
                  </a:cubicBezTo>
                  <a:cubicBezTo>
                    <a:pt x="96" y="16"/>
                    <a:pt x="109" y="16"/>
                    <a:pt x="109" y="38"/>
                  </a:cubicBezTo>
                  <a:cubicBezTo>
                    <a:pt x="109" y="56"/>
                    <a:pt x="102" y="74"/>
                    <a:pt x="96" y="88"/>
                  </a:cubicBezTo>
                  <a:cubicBezTo>
                    <a:pt x="69" y="162"/>
                    <a:pt x="56" y="203"/>
                    <a:pt x="56" y="235"/>
                  </a:cubicBezTo>
                  <a:cubicBezTo>
                    <a:pt x="56" y="297"/>
                    <a:pt x="101" y="320"/>
                    <a:pt x="142" y="320"/>
                  </a:cubicBezTo>
                  <a:cubicBezTo>
                    <a:pt x="170" y="320"/>
                    <a:pt x="194" y="307"/>
                    <a:pt x="213" y="288"/>
                  </a:cubicBezTo>
                  <a:cubicBezTo>
                    <a:pt x="205" y="325"/>
                    <a:pt x="195" y="358"/>
                    <a:pt x="168" y="397"/>
                  </a:cubicBezTo>
                  <a:cubicBezTo>
                    <a:pt x="149" y="421"/>
                    <a:pt x="122" y="441"/>
                    <a:pt x="90" y="441"/>
                  </a:cubicBezTo>
                  <a:cubicBezTo>
                    <a:pt x="80" y="441"/>
                    <a:pt x="48" y="438"/>
                    <a:pt x="37" y="411"/>
                  </a:cubicBezTo>
                  <a:cubicBezTo>
                    <a:pt x="48" y="411"/>
                    <a:pt x="56" y="411"/>
                    <a:pt x="67" y="403"/>
                  </a:cubicBezTo>
                  <a:cubicBezTo>
                    <a:pt x="74" y="397"/>
                    <a:pt x="80" y="387"/>
                    <a:pt x="80" y="374"/>
                  </a:cubicBezTo>
                  <a:cubicBezTo>
                    <a:pt x="80" y="352"/>
                    <a:pt x="61" y="349"/>
                    <a:pt x="54" y="349"/>
                  </a:cubicBezTo>
                  <a:cubicBezTo>
                    <a:pt x="38" y="349"/>
                    <a:pt x="14" y="360"/>
                    <a:pt x="14" y="395"/>
                  </a:cubicBezTo>
                  <a:cubicBezTo>
                    <a:pt x="14" y="430"/>
                    <a:pt x="46" y="456"/>
                    <a:pt x="90" y="456"/>
                  </a:cubicBezTo>
                  <a:cubicBezTo>
                    <a:pt x="163" y="456"/>
                    <a:pt x="235" y="392"/>
                    <a:pt x="254" y="312"/>
                  </a:cubicBezTo>
                  <a:lnTo>
                    <a:pt x="323" y="4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20" name="Freeform 63"/>
            <p:cNvSpPr/>
            <p:nvPr/>
          </p:nvSpPr>
          <p:spPr>
            <a:xfrm>
              <a:off x="5015520" y="176724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21" name="Freeform 64"/>
            <p:cNvSpPr/>
            <p:nvPr/>
          </p:nvSpPr>
          <p:spPr>
            <a:xfrm>
              <a:off x="6478920" y="1635840"/>
              <a:ext cx="169200" cy="169560"/>
            </a:xfrm>
            <a:custGeom>
              <a:avLst/>
              <a:gdLst/>
              <a:ahLst/>
              <a:rect l="0" t="0" r="r" b="b"/>
              <a:pathLst>
                <a:path w="470" h="471">
                  <a:moveTo>
                    <a:pt x="250" y="250"/>
                  </a:moveTo>
                  <a:lnTo>
                    <a:pt x="446" y="250"/>
                  </a:lnTo>
                  <a:cubicBezTo>
                    <a:pt x="456" y="250"/>
                    <a:pt x="469" y="250"/>
                    <a:pt x="469" y="235"/>
                  </a:cubicBezTo>
                  <a:cubicBezTo>
                    <a:pt x="469" y="221"/>
                    <a:pt x="456" y="221"/>
                    <a:pt x="446" y="221"/>
                  </a:cubicBezTo>
                  <a:lnTo>
                    <a:pt x="250" y="221"/>
                  </a:lnTo>
                  <a:lnTo>
                    <a:pt x="250" y="24"/>
                  </a:lnTo>
                  <a:cubicBezTo>
                    <a:pt x="250" y="13"/>
                    <a:pt x="250" y="0"/>
                    <a:pt x="235" y="0"/>
                  </a:cubicBezTo>
                  <a:cubicBezTo>
                    <a:pt x="221" y="0"/>
                    <a:pt x="221" y="13"/>
                    <a:pt x="221" y="24"/>
                  </a:cubicBezTo>
                  <a:lnTo>
                    <a:pt x="221" y="221"/>
                  </a:lnTo>
                  <a:lnTo>
                    <a:pt x="24" y="221"/>
                  </a:lnTo>
                  <a:cubicBezTo>
                    <a:pt x="13" y="221"/>
                    <a:pt x="0" y="221"/>
                    <a:pt x="0" y="235"/>
                  </a:cubicBezTo>
                  <a:cubicBezTo>
                    <a:pt x="0" y="250"/>
                    <a:pt x="13" y="250"/>
                    <a:pt x="24" y="250"/>
                  </a:cubicBezTo>
                  <a:lnTo>
                    <a:pt x="221" y="250"/>
                  </a:lnTo>
                  <a:lnTo>
                    <a:pt x="221" y="446"/>
                  </a:lnTo>
                  <a:cubicBezTo>
                    <a:pt x="221" y="456"/>
                    <a:pt x="221" y="470"/>
                    <a:pt x="235" y="470"/>
                  </a:cubicBezTo>
                  <a:cubicBezTo>
                    <a:pt x="250" y="470"/>
                    <a:pt x="250" y="456"/>
                    <a:pt x="250" y="446"/>
                  </a:cubicBezTo>
                  <a:lnTo>
                    <a:pt x="250" y="25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22" name="Freeform 65"/>
            <p:cNvSpPr/>
            <p:nvPr/>
          </p:nvSpPr>
          <p:spPr>
            <a:xfrm>
              <a:off x="6723000" y="1610640"/>
              <a:ext cx="207000" cy="179280"/>
            </a:xfrm>
            <a:custGeom>
              <a:avLst/>
              <a:gdLst/>
              <a:ahLst/>
              <a:rect l="0" t="0" r="r" b="b"/>
              <a:pathLst>
                <a:path w="575" h="498">
                  <a:moveTo>
                    <a:pt x="270" y="38"/>
                  </a:moveTo>
                  <a:cubicBezTo>
                    <a:pt x="406" y="38"/>
                    <a:pt x="442" y="72"/>
                    <a:pt x="442" y="118"/>
                  </a:cubicBezTo>
                  <a:cubicBezTo>
                    <a:pt x="442" y="162"/>
                    <a:pt x="408" y="246"/>
                    <a:pt x="291" y="250"/>
                  </a:cubicBezTo>
                  <a:cubicBezTo>
                    <a:pt x="256" y="251"/>
                    <a:pt x="232" y="277"/>
                    <a:pt x="232" y="285"/>
                  </a:cubicBezTo>
                  <a:cubicBezTo>
                    <a:pt x="232" y="288"/>
                    <a:pt x="235" y="288"/>
                    <a:pt x="237" y="288"/>
                  </a:cubicBezTo>
                  <a:cubicBezTo>
                    <a:pt x="266" y="293"/>
                    <a:pt x="280" y="307"/>
                    <a:pt x="317" y="390"/>
                  </a:cubicBezTo>
                  <a:cubicBezTo>
                    <a:pt x="349" y="464"/>
                    <a:pt x="368" y="497"/>
                    <a:pt x="410" y="497"/>
                  </a:cubicBezTo>
                  <a:cubicBezTo>
                    <a:pt x="494" y="497"/>
                    <a:pt x="574" y="411"/>
                    <a:pt x="574" y="395"/>
                  </a:cubicBezTo>
                  <a:cubicBezTo>
                    <a:pt x="574" y="390"/>
                    <a:pt x="570" y="390"/>
                    <a:pt x="568" y="390"/>
                  </a:cubicBezTo>
                  <a:cubicBezTo>
                    <a:pt x="558" y="390"/>
                    <a:pt x="531" y="400"/>
                    <a:pt x="517" y="421"/>
                  </a:cubicBezTo>
                  <a:cubicBezTo>
                    <a:pt x="506" y="437"/>
                    <a:pt x="490" y="457"/>
                    <a:pt x="456" y="457"/>
                  </a:cubicBezTo>
                  <a:cubicBezTo>
                    <a:pt x="419" y="457"/>
                    <a:pt x="397" y="408"/>
                    <a:pt x="373" y="353"/>
                  </a:cubicBezTo>
                  <a:cubicBezTo>
                    <a:pt x="358" y="318"/>
                    <a:pt x="346" y="291"/>
                    <a:pt x="330" y="273"/>
                  </a:cubicBezTo>
                  <a:cubicBezTo>
                    <a:pt x="432" y="235"/>
                    <a:pt x="501" y="162"/>
                    <a:pt x="501" y="88"/>
                  </a:cubicBezTo>
                  <a:cubicBezTo>
                    <a:pt x="501" y="0"/>
                    <a:pt x="382" y="0"/>
                    <a:pt x="277" y="0"/>
                  </a:cubicBezTo>
                  <a:cubicBezTo>
                    <a:pt x="206" y="0"/>
                    <a:pt x="166" y="0"/>
                    <a:pt x="107" y="26"/>
                  </a:cubicBezTo>
                  <a:cubicBezTo>
                    <a:pt x="13" y="67"/>
                    <a:pt x="0" y="125"/>
                    <a:pt x="0" y="131"/>
                  </a:cubicBezTo>
                  <a:cubicBezTo>
                    <a:pt x="0" y="136"/>
                    <a:pt x="3" y="138"/>
                    <a:pt x="6" y="138"/>
                  </a:cubicBezTo>
                  <a:cubicBezTo>
                    <a:pt x="18" y="138"/>
                    <a:pt x="35" y="126"/>
                    <a:pt x="40" y="123"/>
                  </a:cubicBezTo>
                  <a:cubicBezTo>
                    <a:pt x="54" y="114"/>
                    <a:pt x="58" y="109"/>
                    <a:pt x="61" y="96"/>
                  </a:cubicBezTo>
                  <a:cubicBezTo>
                    <a:pt x="70" y="67"/>
                    <a:pt x="91" y="43"/>
                    <a:pt x="179" y="38"/>
                  </a:cubicBezTo>
                  <a:cubicBezTo>
                    <a:pt x="176" y="82"/>
                    <a:pt x="170" y="147"/>
                    <a:pt x="146" y="250"/>
                  </a:cubicBezTo>
                  <a:cubicBezTo>
                    <a:pt x="126" y="329"/>
                    <a:pt x="101" y="406"/>
                    <a:pt x="70" y="481"/>
                  </a:cubicBezTo>
                  <a:cubicBezTo>
                    <a:pt x="66" y="489"/>
                    <a:pt x="66" y="491"/>
                    <a:pt x="66" y="493"/>
                  </a:cubicBezTo>
                  <a:cubicBezTo>
                    <a:pt x="66" y="497"/>
                    <a:pt x="72" y="497"/>
                    <a:pt x="74" y="497"/>
                  </a:cubicBezTo>
                  <a:cubicBezTo>
                    <a:pt x="88" y="497"/>
                    <a:pt x="117" y="480"/>
                    <a:pt x="125" y="467"/>
                  </a:cubicBezTo>
                  <a:cubicBezTo>
                    <a:pt x="126" y="464"/>
                    <a:pt x="216" y="264"/>
                    <a:pt x="237" y="38"/>
                  </a:cubicBezTo>
                  <a:lnTo>
                    <a:pt x="270" y="3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23" name="Freeform 66"/>
            <p:cNvSpPr/>
            <p:nvPr/>
          </p:nvSpPr>
          <p:spPr>
            <a:xfrm>
              <a:off x="6957000" y="159408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697"/>
                  </a:moveTo>
                  <a:cubicBezTo>
                    <a:pt x="165" y="696"/>
                    <a:pt x="165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7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24" name="Freeform 67"/>
            <p:cNvSpPr/>
            <p:nvPr/>
          </p:nvSpPr>
          <p:spPr>
            <a:xfrm>
              <a:off x="7042680" y="1607760"/>
              <a:ext cx="133560" cy="228240"/>
            </a:xfrm>
            <a:custGeom>
              <a:avLst/>
              <a:gdLst/>
              <a:ahLst/>
              <a:rect l="0" t="0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5" y="178"/>
                  </a:cubicBezTo>
                  <a:lnTo>
                    <a:pt x="274" y="18"/>
                  </a:lnTo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moveTo>
                    <a:pt x="230" y="192"/>
                  </a:moveTo>
                  <a:cubicBezTo>
                    <a:pt x="283" y="195"/>
                    <a:pt x="325" y="227"/>
                    <a:pt x="325" y="289"/>
                  </a:cubicBezTo>
                  <a:cubicBezTo>
                    <a:pt x="325" y="373"/>
                    <a:pt x="264" y="473"/>
                    <a:pt x="157" y="481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25" name="Freeform 68"/>
            <p:cNvSpPr/>
            <p:nvPr/>
          </p:nvSpPr>
          <p:spPr>
            <a:xfrm>
              <a:off x="7190640" y="1743480"/>
              <a:ext cx="96120" cy="81000"/>
            </a:xfrm>
            <a:custGeom>
              <a:avLst/>
              <a:gdLst/>
              <a:ahLst/>
              <a:rect l="0" t="0" r="r" b="b"/>
              <a:pathLst>
                <a:path w="267" h="225">
                  <a:moveTo>
                    <a:pt x="152" y="5"/>
                  </a:moveTo>
                  <a:lnTo>
                    <a:pt x="152" y="24"/>
                  </a:lnTo>
                  <a:cubicBezTo>
                    <a:pt x="186" y="24"/>
                    <a:pt x="189" y="27"/>
                    <a:pt x="189" y="51"/>
                  </a:cubicBezTo>
                  <a:lnTo>
                    <a:pt x="189" y="136"/>
                  </a:lnTo>
                  <a:cubicBezTo>
                    <a:pt x="189" y="179"/>
                    <a:pt x="162" y="210"/>
                    <a:pt x="123" y="210"/>
                  </a:cubicBezTo>
                  <a:cubicBezTo>
                    <a:pt x="78" y="210"/>
                    <a:pt x="77" y="189"/>
                    <a:pt x="77" y="163"/>
                  </a:cubicBezTo>
                  <a:lnTo>
                    <a:pt x="77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7" y="24"/>
                    <a:pt x="37" y="24"/>
                    <a:pt x="37" y="69"/>
                  </a:cubicBezTo>
                  <a:lnTo>
                    <a:pt x="37" y="144"/>
                  </a:lnTo>
                  <a:cubicBezTo>
                    <a:pt x="37" y="178"/>
                    <a:pt x="37" y="224"/>
                    <a:pt x="120" y="224"/>
                  </a:cubicBezTo>
                  <a:cubicBezTo>
                    <a:pt x="131" y="224"/>
                    <a:pt x="166" y="224"/>
                    <a:pt x="190" y="182"/>
                  </a:cubicBezTo>
                  <a:lnTo>
                    <a:pt x="190" y="224"/>
                  </a:lnTo>
                  <a:lnTo>
                    <a:pt x="266" y="219"/>
                  </a:lnTo>
                  <a:lnTo>
                    <a:pt x="266" y="200"/>
                  </a:lnTo>
                  <a:cubicBezTo>
                    <a:pt x="232" y="200"/>
                    <a:pt x="229" y="197"/>
                    <a:pt x="229" y="173"/>
                  </a:cubicBezTo>
                  <a:lnTo>
                    <a:pt x="229" y="0"/>
                  </a:lnTo>
                  <a:lnTo>
                    <a:pt x="152" y="5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26" name="Freeform 69"/>
            <p:cNvSpPr/>
            <p:nvPr/>
          </p:nvSpPr>
          <p:spPr>
            <a:xfrm>
              <a:off x="7301520" y="1743480"/>
              <a:ext cx="96120" cy="113040"/>
            </a:xfrm>
            <a:custGeom>
              <a:avLst/>
              <a:gdLst/>
              <a:ahLst/>
              <a:rect l="0" t="0" r="r" b="b"/>
              <a:pathLst>
                <a:path w="267" h="314">
                  <a:moveTo>
                    <a:pt x="114" y="296"/>
                  </a:moveTo>
                  <a:cubicBezTo>
                    <a:pt x="82" y="296"/>
                    <a:pt x="77" y="296"/>
                    <a:pt x="77" y="275"/>
                  </a:cubicBezTo>
                  <a:lnTo>
                    <a:pt x="77" y="194"/>
                  </a:lnTo>
                  <a:cubicBezTo>
                    <a:pt x="78" y="197"/>
                    <a:pt x="102" y="222"/>
                    <a:pt x="144" y="222"/>
                  </a:cubicBezTo>
                  <a:cubicBezTo>
                    <a:pt x="210" y="222"/>
                    <a:pt x="266" y="174"/>
                    <a:pt x="266" y="112"/>
                  </a:cubicBezTo>
                  <a:cubicBezTo>
                    <a:pt x="266" y="51"/>
                    <a:pt x="214" y="0"/>
                    <a:pt x="152" y="0"/>
                  </a:cubicBezTo>
                  <a:cubicBezTo>
                    <a:pt x="123" y="0"/>
                    <a:pt x="94" y="10"/>
                    <a:pt x="74" y="30"/>
                  </a:cubicBezTo>
                  <a:lnTo>
                    <a:pt x="74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5" y="24"/>
                    <a:pt x="37" y="26"/>
                    <a:pt x="37" y="46"/>
                  </a:cubicBezTo>
                  <a:lnTo>
                    <a:pt x="37" y="275"/>
                  </a:lnTo>
                  <a:cubicBezTo>
                    <a:pt x="37" y="296"/>
                    <a:pt x="32" y="296"/>
                    <a:pt x="0" y="296"/>
                  </a:cubicBezTo>
                  <a:lnTo>
                    <a:pt x="0" y="313"/>
                  </a:lnTo>
                  <a:cubicBezTo>
                    <a:pt x="2" y="313"/>
                    <a:pt x="35" y="312"/>
                    <a:pt x="56" y="312"/>
                  </a:cubicBezTo>
                  <a:cubicBezTo>
                    <a:pt x="75" y="312"/>
                    <a:pt x="109" y="313"/>
                    <a:pt x="114" y="313"/>
                  </a:cubicBezTo>
                  <a:lnTo>
                    <a:pt x="114" y="296"/>
                  </a:lnTo>
                  <a:moveTo>
                    <a:pt x="77" y="53"/>
                  </a:moveTo>
                  <a:cubicBezTo>
                    <a:pt x="91" y="29"/>
                    <a:pt x="120" y="16"/>
                    <a:pt x="146" y="16"/>
                  </a:cubicBezTo>
                  <a:cubicBezTo>
                    <a:pt x="187" y="16"/>
                    <a:pt x="219" y="59"/>
                    <a:pt x="219" y="112"/>
                  </a:cubicBezTo>
                  <a:cubicBezTo>
                    <a:pt x="219" y="168"/>
                    <a:pt x="182" y="210"/>
                    <a:pt x="141" y="210"/>
                  </a:cubicBezTo>
                  <a:cubicBezTo>
                    <a:pt x="98" y="210"/>
                    <a:pt x="78" y="171"/>
                    <a:pt x="77" y="168"/>
                  </a:cubicBezTo>
                  <a:lnTo>
                    <a:pt x="77" y="5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27" name="Freeform 70"/>
            <p:cNvSpPr/>
            <p:nvPr/>
          </p:nvSpPr>
          <p:spPr>
            <a:xfrm>
              <a:off x="7431480" y="159408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28" name="Freeform 71"/>
            <p:cNvSpPr/>
            <p:nvPr/>
          </p:nvSpPr>
          <p:spPr>
            <a:xfrm>
              <a:off x="7585920" y="1635840"/>
              <a:ext cx="169200" cy="169560"/>
            </a:xfrm>
            <a:custGeom>
              <a:avLst/>
              <a:gdLst/>
              <a:ahLst/>
              <a:rect l="0" t="0" r="r" b="b"/>
              <a:pathLst>
                <a:path w="470" h="471">
                  <a:moveTo>
                    <a:pt x="250" y="250"/>
                  </a:moveTo>
                  <a:lnTo>
                    <a:pt x="446" y="250"/>
                  </a:lnTo>
                  <a:cubicBezTo>
                    <a:pt x="456" y="250"/>
                    <a:pt x="469" y="250"/>
                    <a:pt x="469" y="235"/>
                  </a:cubicBezTo>
                  <a:cubicBezTo>
                    <a:pt x="469" y="221"/>
                    <a:pt x="456" y="221"/>
                    <a:pt x="446" y="221"/>
                  </a:cubicBezTo>
                  <a:lnTo>
                    <a:pt x="250" y="221"/>
                  </a:lnTo>
                  <a:lnTo>
                    <a:pt x="250" y="24"/>
                  </a:lnTo>
                  <a:cubicBezTo>
                    <a:pt x="250" y="13"/>
                    <a:pt x="250" y="0"/>
                    <a:pt x="235" y="0"/>
                  </a:cubicBezTo>
                  <a:cubicBezTo>
                    <a:pt x="221" y="0"/>
                    <a:pt x="221" y="13"/>
                    <a:pt x="221" y="24"/>
                  </a:cubicBezTo>
                  <a:lnTo>
                    <a:pt x="221" y="221"/>
                  </a:lnTo>
                  <a:lnTo>
                    <a:pt x="24" y="221"/>
                  </a:lnTo>
                  <a:cubicBezTo>
                    <a:pt x="13" y="221"/>
                    <a:pt x="0" y="221"/>
                    <a:pt x="0" y="235"/>
                  </a:cubicBezTo>
                  <a:cubicBezTo>
                    <a:pt x="0" y="250"/>
                    <a:pt x="13" y="250"/>
                    <a:pt x="24" y="250"/>
                  </a:cubicBezTo>
                  <a:lnTo>
                    <a:pt x="221" y="250"/>
                  </a:lnTo>
                  <a:lnTo>
                    <a:pt x="221" y="446"/>
                  </a:lnTo>
                  <a:cubicBezTo>
                    <a:pt x="221" y="456"/>
                    <a:pt x="221" y="470"/>
                    <a:pt x="235" y="470"/>
                  </a:cubicBezTo>
                  <a:cubicBezTo>
                    <a:pt x="250" y="470"/>
                    <a:pt x="250" y="456"/>
                    <a:pt x="250" y="446"/>
                  </a:cubicBezTo>
                  <a:lnTo>
                    <a:pt x="250" y="25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29" name="Freeform 72"/>
            <p:cNvSpPr/>
            <p:nvPr/>
          </p:nvSpPr>
          <p:spPr>
            <a:xfrm>
              <a:off x="7830360" y="1610640"/>
              <a:ext cx="207360" cy="179280"/>
            </a:xfrm>
            <a:custGeom>
              <a:avLst/>
              <a:gdLst/>
              <a:ahLst/>
              <a:rect l="0" t="0" r="r" b="b"/>
              <a:pathLst>
                <a:path w="576" h="498">
                  <a:moveTo>
                    <a:pt x="270" y="38"/>
                  </a:moveTo>
                  <a:cubicBezTo>
                    <a:pt x="407" y="38"/>
                    <a:pt x="443" y="72"/>
                    <a:pt x="443" y="118"/>
                  </a:cubicBezTo>
                  <a:cubicBezTo>
                    <a:pt x="443" y="162"/>
                    <a:pt x="409" y="246"/>
                    <a:pt x="291" y="250"/>
                  </a:cubicBezTo>
                  <a:cubicBezTo>
                    <a:pt x="256" y="251"/>
                    <a:pt x="232" y="277"/>
                    <a:pt x="232" y="285"/>
                  </a:cubicBezTo>
                  <a:cubicBezTo>
                    <a:pt x="232" y="288"/>
                    <a:pt x="235" y="288"/>
                    <a:pt x="237" y="288"/>
                  </a:cubicBezTo>
                  <a:cubicBezTo>
                    <a:pt x="266" y="293"/>
                    <a:pt x="280" y="307"/>
                    <a:pt x="318" y="390"/>
                  </a:cubicBezTo>
                  <a:cubicBezTo>
                    <a:pt x="350" y="464"/>
                    <a:pt x="369" y="497"/>
                    <a:pt x="411" y="497"/>
                  </a:cubicBezTo>
                  <a:cubicBezTo>
                    <a:pt x="495" y="497"/>
                    <a:pt x="575" y="411"/>
                    <a:pt x="575" y="395"/>
                  </a:cubicBezTo>
                  <a:cubicBezTo>
                    <a:pt x="575" y="390"/>
                    <a:pt x="571" y="390"/>
                    <a:pt x="569" y="390"/>
                  </a:cubicBezTo>
                  <a:cubicBezTo>
                    <a:pt x="559" y="390"/>
                    <a:pt x="532" y="400"/>
                    <a:pt x="518" y="421"/>
                  </a:cubicBezTo>
                  <a:cubicBezTo>
                    <a:pt x="507" y="437"/>
                    <a:pt x="491" y="457"/>
                    <a:pt x="457" y="457"/>
                  </a:cubicBezTo>
                  <a:cubicBezTo>
                    <a:pt x="420" y="457"/>
                    <a:pt x="398" y="408"/>
                    <a:pt x="374" y="353"/>
                  </a:cubicBezTo>
                  <a:cubicBezTo>
                    <a:pt x="359" y="318"/>
                    <a:pt x="347" y="291"/>
                    <a:pt x="331" y="273"/>
                  </a:cubicBezTo>
                  <a:cubicBezTo>
                    <a:pt x="433" y="235"/>
                    <a:pt x="502" y="162"/>
                    <a:pt x="502" y="88"/>
                  </a:cubicBezTo>
                  <a:cubicBezTo>
                    <a:pt x="502" y="0"/>
                    <a:pt x="383" y="0"/>
                    <a:pt x="277" y="0"/>
                  </a:cubicBezTo>
                  <a:cubicBezTo>
                    <a:pt x="206" y="0"/>
                    <a:pt x="166" y="0"/>
                    <a:pt x="107" y="26"/>
                  </a:cubicBezTo>
                  <a:cubicBezTo>
                    <a:pt x="13" y="67"/>
                    <a:pt x="0" y="125"/>
                    <a:pt x="0" y="131"/>
                  </a:cubicBezTo>
                  <a:cubicBezTo>
                    <a:pt x="0" y="136"/>
                    <a:pt x="3" y="138"/>
                    <a:pt x="6" y="138"/>
                  </a:cubicBezTo>
                  <a:cubicBezTo>
                    <a:pt x="18" y="138"/>
                    <a:pt x="35" y="126"/>
                    <a:pt x="40" y="123"/>
                  </a:cubicBezTo>
                  <a:cubicBezTo>
                    <a:pt x="54" y="114"/>
                    <a:pt x="58" y="109"/>
                    <a:pt x="61" y="96"/>
                  </a:cubicBezTo>
                  <a:cubicBezTo>
                    <a:pt x="70" y="67"/>
                    <a:pt x="91" y="43"/>
                    <a:pt x="179" y="38"/>
                  </a:cubicBezTo>
                  <a:cubicBezTo>
                    <a:pt x="176" y="82"/>
                    <a:pt x="170" y="147"/>
                    <a:pt x="146" y="250"/>
                  </a:cubicBezTo>
                  <a:cubicBezTo>
                    <a:pt x="126" y="329"/>
                    <a:pt x="101" y="406"/>
                    <a:pt x="70" y="481"/>
                  </a:cubicBezTo>
                  <a:cubicBezTo>
                    <a:pt x="66" y="489"/>
                    <a:pt x="66" y="491"/>
                    <a:pt x="66" y="493"/>
                  </a:cubicBezTo>
                  <a:cubicBezTo>
                    <a:pt x="66" y="497"/>
                    <a:pt x="72" y="497"/>
                    <a:pt x="74" y="497"/>
                  </a:cubicBezTo>
                  <a:cubicBezTo>
                    <a:pt x="88" y="497"/>
                    <a:pt x="117" y="480"/>
                    <a:pt x="125" y="467"/>
                  </a:cubicBezTo>
                  <a:cubicBezTo>
                    <a:pt x="126" y="464"/>
                    <a:pt x="216" y="264"/>
                    <a:pt x="237" y="38"/>
                  </a:cubicBezTo>
                  <a:lnTo>
                    <a:pt x="270" y="3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30" name="Freeform 73"/>
            <p:cNvSpPr/>
            <p:nvPr/>
          </p:nvSpPr>
          <p:spPr>
            <a:xfrm>
              <a:off x="8065080" y="159408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697"/>
                  </a:moveTo>
                  <a:cubicBezTo>
                    <a:pt x="165" y="696"/>
                    <a:pt x="165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7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31" name="Freeform 74"/>
            <p:cNvSpPr/>
            <p:nvPr/>
          </p:nvSpPr>
          <p:spPr>
            <a:xfrm>
              <a:off x="8150760" y="1607760"/>
              <a:ext cx="133560" cy="228240"/>
            </a:xfrm>
            <a:custGeom>
              <a:avLst/>
              <a:gdLst/>
              <a:ahLst/>
              <a:rect l="0" t="0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5" y="178"/>
                  </a:cubicBezTo>
                  <a:lnTo>
                    <a:pt x="274" y="18"/>
                  </a:lnTo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moveTo>
                    <a:pt x="230" y="192"/>
                  </a:moveTo>
                  <a:cubicBezTo>
                    <a:pt x="283" y="195"/>
                    <a:pt x="325" y="227"/>
                    <a:pt x="325" y="289"/>
                  </a:cubicBezTo>
                  <a:cubicBezTo>
                    <a:pt x="325" y="373"/>
                    <a:pt x="264" y="473"/>
                    <a:pt x="157" y="481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32" name="Freeform 75"/>
            <p:cNvSpPr/>
            <p:nvPr/>
          </p:nvSpPr>
          <p:spPr>
            <a:xfrm>
              <a:off x="8297280" y="1698840"/>
              <a:ext cx="96120" cy="126000"/>
            </a:xfrm>
            <a:custGeom>
              <a:avLst/>
              <a:gdLst/>
              <a:ahLst/>
              <a:rect l="0" t="0" r="r" b="b"/>
              <a:pathLst>
                <a:path w="267" h="350">
                  <a:moveTo>
                    <a:pt x="154" y="5"/>
                  </a:moveTo>
                  <a:lnTo>
                    <a:pt x="154" y="24"/>
                  </a:lnTo>
                  <a:cubicBezTo>
                    <a:pt x="187" y="24"/>
                    <a:pt x="190" y="27"/>
                    <a:pt x="190" y="51"/>
                  </a:cubicBezTo>
                  <a:lnTo>
                    <a:pt x="190" y="154"/>
                  </a:lnTo>
                  <a:cubicBezTo>
                    <a:pt x="173" y="136"/>
                    <a:pt x="149" y="125"/>
                    <a:pt x="122" y="125"/>
                  </a:cubicBezTo>
                  <a:cubicBezTo>
                    <a:pt x="56" y="125"/>
                    <a:pt x="0" y="174"/>
                    <a:pt x="0" y="237"/>
                  </a:cubicBezTo>
                  <a:cubicBezTo>
                    <a:pt x="0" y="299"/>
                    <a:pt x="53" y="349"/>
                    <a:pt x="115" y="349"/>
                  </a:cubicBezTo>
                  <a:cubicBezTo>
                    <a:pt x="155" y="349"/>
                    <a:pt x="181" y="326"/>
                    <a:pt x="189" y="317"/>
                  </a:cubicBezTo>
                  <a:lnTo>
                    <a:pt x="189" y="349"/>
                  </a:lnTo>
                  <a:lnTo>
                    <a:pt x="266" y="342"/>
                  </a:lnTo>
                  <a:lnTo>
                    <a:pt x="266" y="325"/>
                  </a:lnTo>
                  <a:cubicBezTo>
                    <a:pt x="232" y="325"/>
                    <a:pt x="227" y="321"/>
                    <a:pt x="227" y="297"/>
                  </a:cubicBezTo>
                  <a:lnTo>
                    <a:pt x="227" y="0"/>
                  </a:lnTo>
                  <a:lnTo>
                    <a:pt x="154" y="5"/>
                  </a:lnTo>
                  <a:moveTo>
                    <a:pt x="189" y="291"/>
                  </a:moveTo>
                  <a:cubicBezTo>
                    <a:pt x="176" y="313"/>
                    <a:pt x="150" y="334"/>
                    <a:pt x="118" y="334"/>
                  </a:cubicBezTo>
                  <a:cubicBezTo>
                    <a:pt x="91" y="334"/>
                    <a:pt x="70" y="318"/>
                    <a:pt x="61" y="304"/>
                  </a:cubicBezTo>
                  <a:cubicBezTo>
                    <a:pt x="51" y="288"/>
                    <a:pt x="45" y="269"/>
                    <a:pt x="45" y="237"/>
                  </a:cubicBezTo>
                  <a:cubicBezTo>
                    <a:pt x="45" y="226"/>
                    <a:pt x="45" y="189"/>
                    <a:pt x="66" y="165"/>
                  </a:cubicBezTo>
                  <a:cubicBezTo>
                    <a:pt x="85" y="144"/>
                    <a:pt x="109" y="139"/>
                    <a:pt x="123" y="139"/>
                  </a:cubicBezTo>
                  <a:cubicBezTo>
                    <a:pt x="147" y="139"/>
                    <a:pt x="168" y="150"/>
                    <a:pt x="182" y="168"/>
                  </a:cubicBezTo>
                  <a:cubicBezTo>
                    <a:pt x="189" y="176"/>
                    <a:pt x="189" y="176"/>
                    <a:pt x="189" y="186"/>
                  </a:cubicBezTo>
                  <a:lnTo>
                    <a:pt x="189" y="29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33" name="Freeform 76"/>
            <p:cNvSpPr/>
            <p:nvPr/>
          </p:nvSpPr>
          <p:spPr>
            <a:xfrm>
              <a:off x="8407800" y="1742400"/>
              <a:ext cx="87840" cy="81720"/>
            </a:xfrm>
            <a:custGeom>
              <a:avLst/>
              <a:gdLst/>
              <a:ahLst/>
              <a:rect l="0" t="0" r="r" b="b"/>
              <a:pathLst>
                <a:path w="244" h="227">
                  <a:moveTo>
                    <a:pt x="243" y="115"/>
                  </a:moveTo>
                  <a:cubicBezTo>
                    <a:pt x="243" y="53"/>
                    <a:pt x="190" y="0"/>
                    <a:pt x="122" y="0"/>
                  </a:cubicBezTo>
                  <a:cubicBezTo>
                    <a:pt x="53" y="0"/>
                    <a:pt x="0" y="53"/>
                    <a:pt x="0" y="115"/>
                  </a:cubicBezTo>
                  <a:cubicBezTo>
                    <a:pt x="0" y="178"/>
                    <a:pt x="54" y="226"/>
                    <a:pt x="122" y="226"/>
                  </a:cubicBezTo>
                  <a:cubicBezTo>
                    <a:pt x="189" y="226"/>
                    <a:pt x="243" y="178"/>
                    <a:pt x="243" y="115"/>
                  </a:cubicBezTo>
                  <a:moveTo>
                    <a:pt x="122" y="210"/>
                  </a:moveTo>
                  <a:cubicBezTo>
                    <a:pt x="102" y="210"/>
                    <a:pt x="77" y="205"/>
                    <a:pt x="59" y="179"/>
                  </a:cubicBezTo>
                  <a:cubicBezTo>
                    <a:pt x="46" y="160"/>
                    <a:pt x="45" y="134"/>
                    <a:pt x="45" y="110"/>
                  </a:cubicBezTo>
                  <a:cubicBezTo>
                    <a:pt x="45" y="90"/>
                    <a:pt x="45" y="61"/>
                    <a:pt x="62" y="38"/>
                  </a:cubicBezTo>
                  <a:cubicBezTo>
                    <a:pt x="75" y="24"/>
                    <a:pt x="96" y="14"/>
                    <a:pt x="122" y="14"/>
                  </a:cubicBezTo>
                  <a:cubicBezTo>
                    <a:pt x="150" y="14"/>
                    <a:pt x="171" y="27"/>
                    <a:pt x="182" y="43"/>
                  </a:cubicBezTo>
                  <a:cubicBezTo>
                    <a:pt x="197" y="62"/>
                    <a:pt x="197" y="88"/>
                    <a:pt x="197" y="110"/>
                  </a:cubicBezTo>
                  <a:cubicBezTo>
                    <a:pt x="197" y="134"/>
                    <a:pt x="197" y="162"/>
                    <a:pt x="182" y="181"/>
                  </a:cubicBezTo>
                  <a:cubicBezTo>
                    <a:pt x="168" y="200"/>
                    <a:pt x="146" y="210"/>
                    <a:pt x="122" y="21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34" name="Freeform 77"/>
            <p:cNvSpPr/>
            <p:nvPr/>
          </p:nvSpPr>
          <p:spPr>
            <a:xfrm>
              <a:off x="8501760" y="1745280"/>
              <a:ext cx="134640" cy="79200"/>
            </a:xfrm>
            <a:custGeom>
              <a:avLst/>
              <a:gdLst/>
              <a:ahLst/>
              <a:rect l="0" t="0" r="r" b="b"/>
              <a:pathLst>
                <a:path w="374" h="220">
                  <a:moveTo>
                    <a:pt x="331" y="48"/>
                  </a:moveTo>
                  <a:cubicBezTo>
                    <a:pt x="341" y="24"/>
                    <a:pt x="357" y="18"/>
                    <a:pt x="373" y="18"/>
                  </a:cubicBezTo>
                  <a:lnTo>
                    <a:pt x="373" y="0"/>
                  </a:lnTo>
                  <a:cubicBezTo>
                    <a:pt x="358" y="2"/>
                    <a:pt x="352" y="2"/>
                    <a:pt x="338" y="2"/>
                  </a:cubicBezTo>
                  <a:cubicBezTo>
                    <a:pt x="322" y="2"/>
                    <a:pt x="304" y="2"/>
                    <a:pt x="288" y="0"/>
                  </a:cubicBezTo>
                  <a:lnTo>
                    <a:pt x="288" y="18"/>
                  </a:lnTo>
                  <a:cubicBezTo>
                    <a:pt x="306" y="18"/>
                    <a:pt x="314" y="27"/>
                    <a:pt x="314" y="40"/>
                  </a:cubicBezTo>
                  <a:cubicBezTo>
                    <a:pt x="314" y="43"/>
                    <a:pt x="314" y="45"/>
                    <a:pt x="312" y="51"/>
                  </a:cubicBezTo>
                  <a:lnTo>
                    <a:pt x="264" y="174"/>
                  </a:lnTo>
                  <a:lnTo>
                    <a:pt x="210" y="40"/>
                  </a:lnTo>
                  <a:cubicBezTo>
                    <a:pt x="210" y="37"/>
                    <a:pt x="208" y="34"/>
                    <a:pt x="208" y="30"/>
                  </a:cubicBezTo>
                  <a:cubicBezTo>
                    <a:pt x="208" y="19"/>
                    <a:pt x="221" y="18"/>
                    <a:pt x="234" y="18"/>
                  </a:cubicBezTo>
                  <a:lnTo>
                    <a:pt x="234" y="0"/>
                  </a:lnTo>
                  <a:cubicBezTo>
                    <a:pt x="216" y="2"/>
                    <a:pt x="198" y="2"/>
                    <a:pt x="181" y="2"/>
                  </a:cubicBezTo>
                  <a:cubicBezTo>
                    <a:pt x="166" y="2"/>
                    <a:pt x="152" y="2"/>
                    <a:pt x="138" y="0"/>
                  </a:cubicBezTo>
                  <a:lnTo>
                    <a:pt x="138" y="18"/>
                  </a:lnTo>
                  <a:cubicBezTo>
                    <a:pt x="149" y="18"/>
                    <a:pt x="158" y="18"/>
                    <a:pt x="165" y="22"/>
                  </a:cubicBezTo>
                  <a:cubicBezTo>
                    <a:pt x="173" y="27"/>
                    <a:pt x="178" y="43"/>
                    <a:pt x="178" y="43"/>
                  </a:cubicBezTo>
                  <a:cubicBezTo>
                    <a:pt x="178" y="45"/>
                    <a:pt x="176" y="48"/>
                    <a:pt x="174" y="50"/>
                  </a:cubicBezTo>
                  <a:lnTo>
                    <a:pt x="128" y="168"/>
                  </a:lnTo>
                  <a:lnTo>
                    <a:pt x="78" y="40"/>
                  </a:lnTo>
                  <a:cubicBezTo>
                    <a:pt x="75" y="32"/>
                    <a:pt x="75" y="32"/>
                    <a:pt x="75" y="30"/>
                  </a:cubicBezTo>
                  <a:cubicBezTo>
                    <a:pt x="75" y="18"/>
                    <a:pt x="93" y="18"/>
                    <a:pt x="102" y="18"/>
                  </a:cubicBezTo>
                  <a:lnTo>
                    <a:pt x="102" y="0"/>
                  </a:lnTo>
                  <a:cubicBezTo>
                    <a:pt x="101" y="0"/>
                    <a:pt x="66" y="2"/>
                    <a:pt x="46" y="2"/>
                  </a:cubicBezTo>
                  <a:cubicBezTo>
                    <a:pt x="30" y="2"/>
                    <a:pt x="16" y="2"/>
                    <a:pt x="0" y="0"/>
                  </a:cubicBezTo>
                  <a:lnTo>
                    <a:pt x="0" y="18"/>
                  </a:lnTo>
                  <a:cubicBezTo>
                    <a:pt x="19" y="18"/>
                    <a:pt x="30" y="18"/>
                    <a:pt x="35" y="32"/>
                  </a:cubicBezTo>
                  <a:lnTo>
                    <a:pt x="104" y="206"/>
                  </a:lnTo>
                  <a:cubicBezTo>
                    <a:pt x="107" y="214"/>
                    <a:pt x="109" y="219"/>
                    <a:pt x="117" y="219"/>
                  </a:cubicBezTo>
                  <a:cubicBezTo>
                    <a:pt x="126" y="219"/>
                    <a:pt x="128" y="214"/>
                    <a:pt x="131" y="208"/>
                  </a:cubicBezTo>
                  <a:lnTo>
                    <a:pt x="186" y="67"/>
                  </a:lnTo>
                  <a:lnTo>
                    <a:pt x="242" y="206"/>
                  </a:lnTo>
                  <a:cubicBezTo>
                    <a:pt x="245" y="214"/>
                    <a:pt x="246" y="219"/>
                    <a:pt x="254" y="219"/>
                  </a:cubicBezTo>
                  <a:cubicBezTo>
                    <a:pt x="264" y="219"/>
                    <a:pt x="266" y="214"/>
                    <a:pt x="269" y="206"/>
                  </a:cubicBezTo>
                  <a:lnTo>
                    <a:pt x="331" y="4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35" name="Freeform 78"/>
            <p:cNvSpPr/>
            <p:nvPr/>
          </p:nvSpPr>
          <p:spPr>
            <a:xfrm>
              <a:off x="8650080" y="1743480"/>
              <a:ext cx="96120" cy="79200"/>
            </a:xfrm>
            <a:custGeom>
              <a:avLst/>
              <a:gdLst/>
              <a:ahLst/>
              <a:rect l="0" t="0" r="r" b="b"/>
              <a:pathLst>
                <a:path w="267" h="220">
                  <a:moveTo>
                    <a:pt x="229" y="69"/>
                  </a:moveTo>
                  <a:cubicBezTo>
                    <a:pt x="229" y="26"/>
                    <a:pt x="206" y="0"/>
                    <a:pt x="154" y="0"/>
                  </a:cubicBezTo>
                  <a:cubicBezTo>
                    <a:pt x="114" y="0"/>
                    <a:pt x="86" y="22"/>
                    <a:pt x="74" y="48"/>
                  </a:cubicBezTo>
                  <a:lnTo>
                    <a:pt x="72" y="48"/>
                  </a:lnTo>
                  <a:lnTo>
                    <a:pt x="72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4" y="24"/>
                    <a:pt x="37" y="27"/>
                    <a:pt x="37" y="51"/>
                  </a:cubicBezTo>
                  <a:lnTo>
                    <a:pt x="37" y="179"/>
                  </a:lnTo>
                  <a:cubicBezTo>
                    <a:pt x="37" y="200"/>
                    <a:pt x="32" y="200"/>
                    <a:pt x="0" y="200"/>
                  </a:cubicBezTo>
                  <a:lnTo>
                    <a:pt x="0" y="219"/>
                  </a:lnTo>
                  <a:cubicBezTo>
                    <a:pt x="2" y="219"/>
                    <a:pt x="35" y="216"/>
                    <a:pt x="56" y="216"/>
                  </a:cubicBezTo>
                  <a:cubicBezTo>
                    <a:pt x="75" y="216"/>
                    <a:pt x="109" y="218"/>
                    <a:pt x="114" y="219"/>
                  </a:cubicBezTo>
                  <a:lnTo>
                    <a:pt x="114" y="200"/>
                  </a:lnTo>
                  <a:cubicBezTo>
                    <a:pt x="82" y="200"/>
                    <a:pt x="77" y="200"/>
                    <a:pt x="77" y="179"/>
                  </a:cubicBezTo>
                  <a:lnTo>
                    <a:pt x="77" y="90"/>
                  </a:lnTo>
                  <a:cubicBezTo>
                    <a:pt x="77" y="38"/>
                    <a:pt x="117" y="14"/>
                    <a:pt x="150" y="14"/>
                  </a:cubicBezTo>
                  <a:cubicBezTo>
                    <a:pt x="184" y="14"/>
                    <a:pt x="189" y="42"/>
                    <a:pt x="189" y="67"/>
                  </a:cubicBezTo>
                  <a:lnTo>
                    <a:pt x="189" y="179"/>
                  </a:lnTo>
                  <a:cubicBezTo>
                    <a:pt x="189" y="200"/>
                    <a:pt x="184" y="200"/>
                    <a:pt x="152" y="200"/>
                  </a:cubicBezTo>
                  <a:lnTo>
                    <a:pt x="152" y="219"/>
                  </a:lnTo>
                  <a:cubicBezTo>
                    <a:pt x="154" y="219"/>
                    <a:pt x="187" y="216"/>
                    <a:pt x="208" y="216"/>
                  </a:cubicBezTo>
                  <a:cubicBezTo>
                    <a:pt x="227" y="216"/>
                    <a:pt x="261" y="218"/>
                    <a:pt x="266" y="219"/>
                  </a:cubicBezTo>
                  <a:lnTo>
                    <a:pt x="266" y="200"/>
                  </a:lnTo>
                  <a:cubicBezTo>
                    <a:pt x="234" y="200"/>
                    <a:pt x="229" y="200"/>
                    <a:pt x="229" y="179"/>
                  </a:cubicBezTo>
                  <a:lnTo>
                    <a:pt x="229" y="6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36" name="Freeform 79"/>
            <p:cNvSpPr/>
            <p:nvPr/>
          </p:nvSpPr>
          <p:spPr>
            <a:xfrm>
              <a:off x="8779680" y="159408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</p:grpSp>
      <p:grpSp>
        <p:nvGrpSpPr>
          <p:cNvPr id="1437" name="Group 80"/>
          <p:cNvGrpSpPr/>
          <p:nvPr/>
        </p:nvGrpSpPr>
        <p:grpSpPr>
          <a:xfrm>
            <a:off x="1451520" y="3751920"/>
            <a:ext cx="5016960" cy="262800"/>
            <a:chOff x="1451520" y="3751920"/>
            <a:chExt cx="5016960" cy="262800"/>
          </a:xfrm>
        </p:grpSpPr>
        <p:sp>
          <p:nvSpPr>
            <p:cNvPr id="1438" name="Freeform 81"/>
            <p:cNvSpPr/>
            <p:nvPr/>
          </p:nvSpPr>
          <p:spPr>
            <a:xfrm>
              <a:off x="1451520" y="3751920"/>
              <a:ext cx="5017320" cy="263160"/>
            </a:xfrm>
            <a:custGeom>
              <a:avLst/>
              <a:gdLst/>
              <a:ahLst/>
              <a:rect l="0" t="0" r="r" b="b"/>
              <a:pathLst>
                <a:path w="13937" h="731">
                  <a:moveTo>
                    <a:pt x="6969" y="730"/>
                  </a:moveTo>
                  <a:lnTo>
                    <a:pt x="0" y="730"/>
                  </a:lnTo>
                  <a:lnTo>
                    <a:pt x="0" y="0"/>
                  </a:lnTo>
                  <a:lnTo>
                    <a:pt x="13936" y="0"/>
                  </a:lnTo>
                  <a:lnTo>
                    <a:pt x="13936" y="730"/>
                  </a:lnTo>
                  <a:lnTo>
                    <a:pt x="6969" y="730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</p:sp>
        <p:sp>
          <p:nvSpPr>
            <p:cNvPr id="1439" name="Freeform 82"/>
            <p:cNvSpPr/>
            <p:nvPr/>
          </p:nvSpPr>
          <p:spPr>
            <a:xfrm>
              <a:off x="1458360" y="3766320"/>
              <a:ext cx="259560" cy="182880"/>
            </a:xfrm>
            <a:custGeom>
              <a:avLst/>
              <a:gdLst/>
              <a:ahLst/>
              <a:rect l="0" t="0" r="r" b="b"/>
              <a:pathLst>
                <a:path w="721" h="508">
                  <a:moveTo>
                    <a:pt x="277" y="86"/>
                  </a:moveTo>
                  <a:cubicBezTo>
                    <a:pt x="277" y="90"/>
                    <a:pt x="275" y="91"/>
                    <a:pt x="272" y="93"/>
                  </a:cubicBezTo>
                  <a:cubicBezTo>
                    <a:pt x="254" y="50"/>
                    <a:pt x="214" y="0"/>
                    <a:pt x="165" y="0"/>
                  </a:cubicBezTo>
                  <a:cubicBezTo>
                    <a:pt x="106" y="0"/>
                    <a:pt x="53" y="45"/>
                    <a:pt x="37" y="61"/>
                  </a:cubicBezTo>
                  <a:cubicBezTo>
                    <a:pt x="18" y="82"/>
                    <a:pt x="0" y="102"/>
                    <a:pt x="0" y="131"/>
                  </a:cubicBezTo>
                  <a:cubicBezTo>
                    <a:pt x="0" y="168"/>
                    <a:pt x="29" y="194"/>
                    <a:pt x="51" y="224"/>
                  </a:cubicBezTo>
                  <a:cubicBezTo>
                    <a:pt x="56" y="231"/>
                    <a:pt x="61" y="237"/>
                    <a:pt x="61" y="243"/>
                  </a:cubicBezTo>
                  <a:cubicBezTo>
                    <a:pt x="61" y="266"/>
                    <a:pt x="37" y="288"/>
                    <a:pt x="16" y="301"/>
                  </a:cubicBezTo>
                  <a:lnTo>
                    <a:pt x="26" y="309"/>
                  </a:lnTo>
                  <a:cubicBezTo>
                    <a:pt x="67" y="287"/>
                    <a:pt x="112" y="259"/>
                    <a:pt x="112" y="215"/>
                  </a:cubicBezTo>
                  <a:cubicBezTo>
                    <a:pt x="112" y="170"/>
                    <a:pt x="48" y="147"/>
                    <a:pt x="48" y="90"/>
                  </a:cubicBezTo>
                  <a:cubicBezTo>
                    <a:pt x="48" y="69"/>
                    <a:pt x="70" y="43"/>
                    <a:pt x="118" y="43"/>
                  </a:cubicBezTo>
                  <a:cubicBezTo>
                    <a:pt x="186" y="43"/>
                    <a:pt x="230" y="122"/>
                    <a:pt x="230" y="200"/>
                  </a:cubicBezTo>
                  <a:lnTo>
                    <a:pt x="230" y="229"/>
                  </a:lnTo>
                  <a:cubicBezTo>
                    <a:pt x="230" y="269"/>
                    <a:pt x="226" y="309"/>
                    <a:pt x="218" y="349"/>
                  </a:cubicBezTo>
                  <a:cubicBezTo>
                    <a:pt x="213" y="373"/>
                    <a:pt x="206" y="403"/>
                    <a:pt x="187" y="423"/>
                  </a:cubicBezTo>
                  <a:cubicBezTo>
                    <a:pt x="174" y="434"/>
                    <a:pt x="163" y="445"/>
                    <a:pt x="150" y="455"/>
                  </a:cubicBezTo>
                  <a:cubicBezTo>
                    <a:pt x="130" y="434"/>
                    <a:pt x="106" y="413"/>
                    <a:pt x="83" y="413"/>
                  </a:cubicBezTo>
                  <a:cubicBezTo>
                    <a:pt x="50" y="413"/>
                    <a:pt x="18" y="458"/>
                    <a:pt x="0" y="488"/>
                  </a:cubicBezTo>
                  <a:lnTo>
                    <a:pt x="8" y="499"/>
                  </a:lnTo>
                  <a:cubicBezTo>
                    <a:pt x="19" y="483"/>
                    <a:pt x="35" y="471"/>
                    <a:pt x="56" y="471"/>
                  </a:cubicBezTo>
                  <a:cubicBezTo>
                    <a:pt x="77" y="471"/>
                    <a:pt x="101" y="491"/>
                    <a:pt x="117" y="507"/>
                  </a:cubicBezTo>
                  <a:lnTo>
                    <a:pt x="237" y="402"/>
                  </a:lnTo>
                  <a:cubicBezTo>
                    <a:pt x="277" y="333"/>
                    <a:pt x="286" y="253"/>
                    <a:pt x="286" y="173"/>
                  </a:cubicBezTo>
                  <a:cubicBezTo>
                    <a:pt x="286" y="168"/>
                    <a:pt x="285" y="134"/>
                    <a:pt x="280" y="115"/>
                  </a:cubicBezTo>
                  <a:cubicBezTo>
                    <a:pt x="293" y="90"/>
                    <a:pt x="312" y="64"/>
                    <a:pt x="346" y="64"/>
                  </a:cubicBezTo>
                  <a:cubicBezTo>
                    <a:pt x="416" y="64"/>
                    <a:pt x="416" y="160"/>
                    <a:pt x="416" y="229"/>
                  </a:cubicBezTo>
                  <a:cubicBezTo>
                    <a:pt x="416" y="306"/>
                    <a:pt x="418" y="402"/>
                    <a:pt x="378" y="442"/>
                  </a:cubicBezTo>
                  <a:cubicBezTo>
                    <a:pt x="354" y="424"/>
                    <a:pt x="336" y="415"/>
                    <a:pt x="323" y="415"/>
                  </a:cubicBezTo>
                  <a:cubicBezTo>
                    <a:pt x="304" y="415"/>
                    <a:pt x="274" y="453"/>
                    <a:pt x="250" y="488"/>
                  </a:cubicBezTo>
                  <a:lnTo>
                    <a:pt x="259" y="498"/>
                  </a:lnTo>
                  <a:cubicBezTo>
                    <a:pt x="272" y="483"/>
                    <a:pt x="280" y="474"/>
                    <a:pt x="301" y="474"/>
                  </a:cubicBezTo>
                  <a:cubicBezTo>
                    <a:pt x="314" y="474"/>
                    <a:pt x="336" y="491"/>
                    <a:pt x="349" y="504"/>
                  </a:cubicBezTo>
                  <a:lnTo>
                    <a:pt x="435" y="399"/>
                  </a:lnTo>
                  <a:cubicBezTo>
                    <a:pt x="464" y="330"/>
                    <a:pt x="480" y="256"/>
                    <a:pt x="480" y="181"/>
                  </a:cubicBezTo>
                  <a:cubicBezTo>
                    <a:pt x="480" y="158"/>
                    <a:pt x="475" y="125"/>
                    <a:pt x="470" y="102"/>
                  </a:cubicBezTo>
                  <a:cubicBezTo>
                    <a:pt x="490" y="72"/>
                    <a:pt x="518" y="45"/>
                    <a:pt x="558" y="45"/>
                  </a:cubicBezTo>
                  <a:cubicBezTo>
                    <a:pt x="582" y="45"/>
                    <a:pt x="589" y="61"/>
                    <a:pt x="600" y="94"/>
                  </a:cubicBezTo>
                  <a:cubicBezTo>
                    <a:pt x="611" y="128"/>
                    <a:pt x="618" y="141"/>
                    <a:pt x="630" y="142"/>
                  </a:cubicBezTo>
                  <a:cubicBezTo>
                    <a:pt x="608" y="162"/>
                    <a:pt x="590" y="182"/>
                    <a:pt x="574" y="207"/>
                  </a:cubicBezTo>
                  <a:cubicBezTo>
                    <a:pt x="568" y="237"/>
                    <a:pt x="563" y="267"/>
                    <a:pt x="563" y="298"/>
                  </a:cubicBezTo>
                  <a:lnTo>
                    <a:pt x="563" y="418"/>
                  </a:lnTo>
                  <a:lnTo>
                    <a:pt x="603" y="507"/>
                  </a:lnTo>
                  <a:lnTo>
                    <a:pt x="706" y="431"/>
                  </a:lnTo>
                  <a:lnTo>
                    <a:pt x="706" y="416"/>
                  </a:lnTo>
                  <a:cubicBezTo>
                    <a:pt x="690" y="424"/>
                    <a:pt x="669" y="432"/>
                    <a:pt x="664" y="432"/>
                  </a:cubicBezTo>
                  <a:cubicBezTo>
                    <a:pt x="646" y="432"/>
                    <a:pt x="632" y="407"/>
                    <a:pt x="626" y="391"/>
                  </a:cubicBezTo>
                  <a:cubicBezTo>
                    <a:pt x="619" y="368"/>
                    <a:pt x="619" y="327"/>
                    <a:pt x="619" y="293"/>
                  </a:cubicBezTo>
                  <a:cubicBezTo>
                    <a:pt x="619" y="247"/>
                    <a:pt x="621" y="195"/>
                    <a:pt x="642" y="154"/>
                  </a:cubicBezTo>
                  <a:cubicBezTo>
                    <a:pt x="664" y="131"/>
                    <a:pt x="691" y="112"/>
                    <a:pt x="720" y="98"/>
                  </a:cubicBezTo>
                  <a:lnTo>
                    <a:pt x="720" y="86"/>
                  </a:lnTo>
                  <a:cubicBezTo>
                    <a:pt x="710" y="90"/>
                    <a:pt x="699" y="93"/>
                    <a:pt x="688" y="93"/>
                  </a:cubicBezTo>
                  <a:cubicBezTo>
                    <a:pt x="637" y="93"/>
                    <a:pt x="661" y="0"/>
                    <a:pt x="600" y="0"/>
                  </a:cubicBezTo>
                  <a:cubicBezTo>
                    <a:pt x="549" y="0"/>
                    <a:pt x="494" y="45"/>
                    <a:pt x="464" y="82"/>
                  </a:cubicBezTo>
                  <a:cubicBezTo>
                    <a:pt x="453" y="48"/>
                    <a:pt x="434" y="22"/>
                    <a:pt x="394" y="22"/>
                  </a:cubicBezTo>
                  <a:cubicBezTo>
                    <a:pt x="349" y="22"/>
                    <a:pt x="306" y="51"/>
                    <a:pt x="277" y="8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40" name="Freeform 83"/>
            <p:cNvSpPr/>
            <p:nvPr/>
          </p:nvSpPr>
          <p:spPr>
            <a:xfrm>
              <a:off x="1742400" y="375192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698"/>
                  </a:moveTo>
                  <a:cubicBezTo>
                    <a:pt x="165" y="696"/>
                    <a:pt x="165" y="695"/>
                    <a:pt x="152" y="682"/>
                  </a:cubicBezTo>
                  <a:cubicBezTo>
                    <a:pt x="64" y="594"/>
                    <a:pt x="42" y="461"/>
                    <a:pt x="42" y="352"/>
                  </a:cubicBezTo>
                  <a:cubicBezTo>
                    <a:pt x="42" y="231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5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60"/>
                    <a:pt x="150" y="704"/>
                    <a:pt x="157" y="704"/>
                  </a:cubicBezTo>
                  <a:cubicBezTo>
                    <a:pt x="162" y="704"/>
                    <a:pt x="165" y="703"/>
                    <a:pt x="165" y="69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41" name="Freeform 84"/>
            <p:cNvSpPr/>
            <p:nvPr/>
          </p:nvSpPr>
          <p:spPr>
            <a:xfrm>
              <a:off x="1827720" y="3766320"/>
              <a:ext cx="133560" cy="228600"/>
            </a:xfrm>
            <a:custGeom>
              <a:avLst/>
              <a:gdLst/>
              <a:ahLst/>
              <a:rect l="0" t="0" r="r" b="b"/>
              <a:pathLst>
                <a:path w="371" h="635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4"/>
                    <a:pt x="0" y="370"/>
                  </a:cubicBezTo>
                  <a:cubicBezTo>
                    <a:pt x="0" y="437"/>
                    <a:pt x="50" y="493"/>
                    <a:pt x="136" y="498"/>
                  </a:cubicBezTo>
                  <a:cubicBezTo>
                    <a:pt x="130" y="520"/>
                    <a:pt x="125" y="543"/>
                    <a:pt x="120" y="564"/>
                  </a:cubicBezTo>
                  <a:cubicBezTo>
                    <a:pt x="110" y="597"/>
                    <a:pt x="104" y="624"/>
                    <a:pt x="104" y="626"/>
                  </a:cubicBezTo>
                  <a:cubicBezTo>
                    <a:pt x="104" y="634"/>
                    <a:pt x="109" y="634"/>
                    <a:pt x="112" y="634"/>
                  </a:cubicBezTo>
                  <a:cubicBezTo>
                    <a:pt x="115" y="634"/>
                    <a:pt x="117" y="634"/>
                    <a:pt x="120" y="631"/>
                  </a:cubicBezTo>
                  <a:cubicBezTo>
                    <a:pt x="120" y="629"/>
                    <a:pt x="125" y="613"/>
                    <a:pt x="126" y="604"/>
                  </a:cubicBezTo>
                  <a:lnTo>
                    <a:pt x="154" y="498"/>
                  </a:lnTo>
                  <a:cubicBezTo>
                    <a:pt x="267" y="495"/>
                    <a:pt x="370" y="399"/>
                    <a:pt x="370" y="304"/>
                  </a:cubicBezTo>
                  <a:cubicBezTo>
                    <a:pt x="370" y="248"/>
                    <a:pt x="333" y="184"/>
                    <a:pt x="234" y="178"/>
                  </a:cubicBezTo>
                  <a:lnTo>
                    <a:pt x="274" y="18"/>
                  </a:lnTo>
                  <a:moveTo>
                    <a:pt x="139" y="482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2"/>
                  </a:lnTo>
                  <a:moveTo>
                    <a:pt x="230" y="192"/>
                  </a:moveTo>
                  <a:cubicBezTo>
                    <a:pt x="283" y="195"/>
                    <a:pt x="325" y="227"/>
                    <a:pt x="325" y="290"/>
                  </a:cubicBezTo>
                  <a:cubicBezTo>
                    <a:pt x="325" y="373"/>
                    <a:pt x="264" y="474"/>
                    <a:pt x="157" y="482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42" name="Freeform 85"/>
            <p:cNvSpPr/>
            <p:nvPr/>
          </p:nvSpPr>
          <p:spPr>
            <a:xfrm>
              <a:off x="1975680" y="3901680"/>
              <a:ext cx="96120" cy="81000"/>
            </a:xfrm>
            <a:custGeom>
              <a:avLst/>
              <a:gdLst/>
              <a:ahLst/>
              <a:rect l="0" t="0" r="r" b="b"/>
              <a:pathLst>
                <a:path w="267" h="225">
                  <a:moveTo>
                    <a:pt x="152" y="5"/>
                  </a:moveTo>
                  <a:lnTo>
                    <a:pt x="152" y="24"/>
                  </a:lnTo>
                  <a:cubicBezTo>
                    <a:pt x="186" y="24"/>
                    <a:pt x="189" y="27"/>
                    <a:pt x="189" y="51"/>
                  </a:cubicBezTo>
                  <a:lnTo>
                    <a:pt x="189" y="136"/>
                  </a:lnTo>
                  <a:cubicBezTo>
                    <a:pt x="189" y="179"/>
                    <a:pt x="162" y="210"/>
                    <a:pt x="123" y="210"/>
                  </a:cubicBezTo>
                  <a:cubicBezTo>
                    <a:pt x="78" y="210"/>
                    <a:pt x="77" y="189"/>
                    <a:pt x="77" y="163"/>
                  </a:cubicBezTo>
                  <a:lnTo>
                    <a:pt x="77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7" y="24"/>
                    <a:pt x="37" y="24"/>
                    <a:pt x="37" y="69"/>
                  </a:cubicBezTo>
                  <a:lnTo>
                    <a:pt x="37" y="144"/>
                  </a:lnTo>
                  <a:cubicBezTo>
                    <a:pt x="37" y="178"/>
                    <a:pt x="37" y="224"/>
                    <a:pt x="120" y="224"/>
                  </a:cubicBezTo>
                  <a:cubicBezTo>
                    <a:pt x="131" y="224"/>
                    <a:pt x="166" y="224"/>
                    <a:pt x="190" y="183"/>
                  </a:cubicBezTo>
                  <a:lnTo>
                    <a:pt x="190" y="224"/>
                  </a:lnTo>
                  <a:lnTo>
                    <a:pt x="266" y="219"/>
                  </a:lnTo>
                  <a:lnTo>
                    <a:pt x="266" y="200"/>
                  </a:lnTo>
                  <a:cubicBezTo>
                    <a:pt x="232" y="200"/>
                    <a:pt x="229" y="197"/>
                    <a:pt x="229" y="173"/>
                  </a:cubicBezTo>
                  <a:lnTo>
                    <a:pt x="229" y="0"/>
                  </a:lnTo>
                  <a:lnTo>
                    <a:pt x="152" y="5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43" name="Freeform 86"/>
            <p:cNvSpPr/>
            <p:nvPr/>
          </p:nvSpPr>
          <p:spPr>
            <a:xfrm>
              <a:off x="2086920" y="3901680"/>
              <a:ext cx="96120" cy="113400"/>
            </a:xfrm>
            <a:custGeom>
              <a:avLst/>
              <a:gdLst/>
              <a:ahLst/>
              <a:rect l="0" t="0" r="r" b="b"/>
              <a:pathLst>
                <a:path w="267" h="315">
                  <a:moveTo>
                    <a:pt x="114" y="296"/>
                  </a:moveTo>
                  <a:cubicBezTo>
                    <a:pt x="82" y="296"/>
                    <a:pt x="77" y="296"/>
                    <a:pt x="77" y="275"/>
                  </a:cubicBezTo>
                  <a:lnTo>
                    <a:pt x="77" y="194"/>
                  </a:lnTo>
                  <a:cubicBezTo>
                    <a:pt x="78" y="197"/>
                    <a:pt x="102" y="223"/>
                    <a:pt x="144" y="223"/>
                  </a:cubicBezTo>
                  <a:cubicBezTo>
                    <a:pt x="210" y="223"/>
                    <a:pt x="266" y="174"/>
                    <a:pt x="266" y="112"/>
                  </a:cubicBezTo>
                  <a:cubicBezTo>
                    <a:pt x="266" y="51"/>
                    <a:pt x="214" y="0"/>
                    <a:pt x="152" y="0"/>
                  </a:cubicBezTo>
                  <a:cubicBezTo>
                    <a:pt x="123" y="0"/>
                    <a:pt x="94" y="10"/>
                    <a:pt x="74" y="30"/>
                  </a:cubicBezTo>
                  <a:lnTo>
                    <a:pt x="74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5" y="24"/>
                    <a:pt x="37" y="26"/>
                    <a:pt x="37" y="46"/>
                  </a:cubicBezTo>
                  <a:lnTo>
                    <a:pt x="37" y="275"/>
                  </a:lnTo>
                  <a:cubicBezTo>
                    <a:pt x="37" y="296"/>
                    <a:pt x="32" y="296"/>
                    <a:pt x="0" y="296"/>
                  </a:cubicBezTo>
                  <a:lnTo>
                    <a:pt x="0" y="314"/>
                  </a:lnTo>
                  <a:cubicBezTo>
                    <a:pt x="2" y="314"/>
                    <a:pt x="35" y="312"/>
                    <a:pt x="56" y="312"/>
                  </a:cubicBezTo>
                  <a:cubicBezTo>
                    <a:pt x="75" y="312"/>
                    <a:pt x="109" y="314"/>
                    <a:pt x="114" y="314"/>
                  </a:cubicBezTo>
                  <a:lnTo>
                    <a:pt x="114" y="296"/>
                  </a:lnTo>
                  <a:moveTo>
                    <a:pt x="77" y="53"/>
                  </a:moveTo>
                  <a:cubicBezTo>
                    <a:pt x="91" y="29"/>
                    <a:pt x="120" y="16"/>
                    <a:pt x="146" y="16"/>
                  </a:cubicBezTo>
                  <a:cubicBezTo>
                    <a:pt x="187" y="16"/>
                    <a:pt x="219" y="59"/>
                    <a:pt x="219" y="112"/>
                  </a:cubicBezTo>
                  <a:cubicBezTo>
                    <a:pt x="219" y="168"/>
                    <a:pt x="182" y="210"/>
                    <a:pt x="141" y="210"/>
                  </a:cubicBezTo>
                  <a:cubicBezTo>
                    <a:pt x="98" y="210"/>
                    <a:pt x="78" y="171"/>
                    <a:pt x="77" y="168"/>
                  </a:cubicBezTo>
                  <a:lnTo>
                    <a:pt x="77" y="5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44" name="Freeform 87"/>
            <p:cNvSpPr/>
            <p:nvPr/>
          </p:nvSpPr>
          <p:spPr>
            <a:xfrm>
              <a:off x="2224440" y="3915000"/>
              <a:ext cx="30240" cy="76320"/>
            </a:xfrm>
            <a:custGeom>
              <a:avLst/>
              <a:gdLst/>
              <a:ahLst/>
              <a:rect l="0" t="0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45" name="Freeform 88"/>
            <p:cNvSpPr/>
            <p:nvPr/>
          </p:nvSpPr>
          <p:spPr>
            <a:xfrm>
              <a:off x="2327760" y="3766320"/>
              <a:ext cx="133560" cy="228600"/>
            </a:xfrm>
            <a:custGeom>
              <a:avLst/>
              <a:gdLst/>
              <a:ahLst/>
              <a:rect l="0" t="0" r="r" b="b"/>
              <a:pathLst>
                <a:path w="371" h="635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4"/>
                    <a:pt x="0" y="370"/>
                  </a:cubicBezTo>
                  <a:cubicBezTo>
                    <a:pt x="0" y="437"/>
                    <a:pt x="50" y="493"/>
                    <a:pt x="136" y="498"/>
                  </a:cubicBezTo>
                  <a:cubicBezTo>
                    <a:pt x="130" y="520"/>
                    <a:pt x="125" y="543"/>
                    <a:pt x="120" y="564"/>
                  </a:cubicBezTo>
                  <a:cubicBezTo>
                    <a:pt x="110" y="597"/>
                    <a:pt x="104" y="624"/>
                    <a:pt x="104" y="626"/>
                  </a:cubicBezTo>
                  <a:cubicBezTo>
                    <a:pt x="104" y="634"/>
                    <a:pt x="109" y="634"/>
                    <a:pt x="112" y="634"/>
                  </a:cubicBezTo>
                  <a:cubicBezTo>
                    <a:pt x="115" y="634"/>
                    <a:pt x="117" y="634"/>
                    <a:pt x="120" y="631"/>
                  </a:cubicBezTo>
                  <a:cubicBezTo>
                    <a:pt x="120" y="629"/>
                    <a:pt x="125" y="613"/>
                    <a:pt x="126" y="604"/>
                  </a:cubicBezTo>
                  <a:lnTo>
                    <a:pt x="154" y="498"/>
                  </a:lnTo>
                  <a:cubicBezTo>
                    <a:pt x="267" y="495"/>
                    <a:pt x="370" y="399"/>
                    <a:pt x="370" y="304"/>
                  </a:cubicBezTo>
                  <a:cubicBezTo>
                    <a:pt x="370" y="248"/>
                    <a:pt x="333" y="184"/>
                    <a:pt x="235" y="178"/>
                  </a:cubicBezTo>
                  <a:lnTo>
                    <a:pt x="274" y="18"/>
                  </a:lnTo>
                  <a:moveTo>
                    <a:pt x="139" y="482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2"/>
                  </a:lnTo>
                  <a:moveTo>
                    <a:pt x="230" y="192"/>
                  </a:moveTo>
                  <a:cubicBezTo>
                    <a:pt x="283" y="195"/>
                    <a:pt x="325" y="227"/>
                    <a:pt x="325" y="290"/>
                  </a:cubicBezTo>
                  <a:cubicBezTo>
                    <a:pt x="325" y="373"/>
                    <a:pt x="264" y="474"/>
                    <a:pt x="157" y="482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46" name="Freeform 89"/>
            <p:cNvSpPr/>
            <p:nvPr/>
          </p:nvSpPr>
          <p:spPr>
            <a:xfrm>
              <a:off x="2473920" y="3856680"/>
              <a:ext cx="96120" cy="126000"/>
            </a:xfrm>
            <a:custGeom>
              <a:avLst/>
              <a:gdLst/>
              <a:ahLst/>
              <a:rect l="0" t="0" r="r" b="b"/>
              <a:pathLst>
                <a:path w="267" h="350">
                  <a:moveTo>
                    <a:pt x="154" y="5"/>
                  </a:moveTo>
                  <a:lnTo>
                    <a:pt x="154" y="24"/>
                  </a:lnTo>
                  <a:cubicBezTo>
                    <a:pt x="187" y="24"/>
                    <a:pt x="190" y="27"/>
                    <a:pt x="190" y="51"/>
                  </a:cubicBezTo>
                  <a:lnTo>
                    <a:pt x="190" y="154"/>
                  </a:lnTo>
                  <a:cubicBezTo>
                    <a:pt x="173" y="136"/>
                    <a:pt x="149" y="125"/>
                    <a:pt x="122" y="125"/>
                  </a:cubicBezTo>
                  <a:cubicBezTo>
                    <a:pt x="56" y="125"/>
                    <a:pt x="0" y="174"/>
                    <a:pt x="0" y="237"/>
                  </a:cubicBezTo>
                  <a:cubicBezTo>
                    <a:pt x="0" y="299"/>
                    <a:pt x="53" y="349"/>
                    <a:pt x="115" y="349"/>
                  </a:cubicBezTo>
                  <a:cubicBezTo>
                    <a:pt x="155" y="349"/>
                    <a:pt x="181" y="327"/>
                    <a:pt x="189" y="317"/>
                  </a:cubicBezTo>
                  <a:lnTo>
                    <a:pt x="189" y="349"/>
                  </a:lnTo>
                  <a:lnTo>
                    <a:pt x="266" y="343"/>
                  </a:lnTo>
                  <a:lnTo>
                    <a:pt x="266" y="325"/>
                  </a:lnTo>
                  <a:cubicBezTo>
                    <a:pt x="232" y="325"/>
                    <a:pt x="227" y="322"/>
                    <a:pt x="227" y="298"/>
                  </a:cubicBezTo>
                  <a:lnTo>
                    <a:pt x="227" y="0"/>
                  </a:lnTo>
                  <a:lnTo>
                    <a:pt x="154" y="5"/>
                  </a:lnTo>
                  <a:moveTo>
                    <a:pt x="189" y="291"/>
                  </a:moveTo>
                  <a:cubicBezTo>
                    <a:pt x="176" y="314"/>
                    <a:pt x="150" y="335"/>
                    <a:pt x="118" y="335"/>
                  </a:cubicBezTo>
                  <a:cubicBezTo>
                    <a:pt x="91" y="335"/>
                    <a:pt x="70" y="319"/>
                    <a:pt x="61" y="304"/>
                  </a:cubicBezTo>
                  <a:cubicBezTo>
                    <a:pt x="51" y="288"/>
                    <a:pt x="45" y="269"/>
                    <a:pt x="45" y="237"/>
                  </a:cubicBezTo>
                  <a:cubicBezTo>
                    <a:pt x="45" y="226"/>
                    <a:pt x="45" y="189"/>
                    <a:pt x="66" y="165"/>
                  </a:cubicBezTo>
                  <a:cubicBezTo>
                    <a:pt x="85" y="144"/>
                    <a:pt x="109" y="139"/>
                    <a:pt x="123" y="139"/>
                  </a:cubicBezTo>
                  <a:cubicBezTo>
                    <a:pt x="147" y="139"/>
                    <a:pt x="168" y="150"/>
                    <a:pt x="182" y="168"/>
                  </a:cubicBezTo>
                  <a:cubicBezTo>
                    <a:pt x="189" y="176"/>
                    <a:pt x="189" y="176"/>
                    <a:pt x="189" y="186"/>
                  </a:cubicBezTo>
                  <a:lnTo>
                    <a:pt x="189" y="29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47" name="Freeform 90"/>
            <p:cNvSpPr/>
            <p:nvPr/>
          </p:nvSpPr>
          <p:spPr>
            <a:xfrm>
              <a:off x="2584800" y="3900600"/>
              <a:ext cx="87840" cy="81720"/>
            </a:xfrm>
            <a:custGeom>
              <a:avLst/>
              <a:gdLst/>
              <a:ahLst/>
              <a:rect l="0" t="0" r="r" b="b"/>
              <a:pathLst>
                <a:path w="244" h="227">
                  <a:moveTo>
                    <a:pt x="243" y="115"/>
                  </a:moveTo>
                  <a:cubicBezTo>
                    <a:pt x="243" y="53"/>
                    <a:pt x="190" y="0"/>
                    <a:pt x="122" y="0"/>
                  </a:cubicBezTo>
                  <a:cubicBezTo>
                    <a:pt x="53" y="0"/>
                    <a:pt x="0" y="53"/>
                    <a:pt x="0" y="115"/>
                  </a:cubicBezTo>
                  <a:cubicBezTo>
                    <a:pt x="0" y="178"/>
                    <a:pt x="54" y="226"/>
                    <a:pt x="122" y="226"/>
                  </a:cubicBezTo>
                  <a:cubicBezTo>
                    <a:pt x="189" y="226"/>
                    <a:pt x="243" y="178"/>
                    <a:pt x="243" y="115"/>
                  </a:cubicBezTo>
                  <a:moveTo>
                    <a:pt x="122" y="210"/>
                  </a:moveTo>
                  <a:cubicBezTo>
                    <a:pt x="102" y="210"/>
                    <a:pt x="77" y="205"/>
                    <a:pt x="59" y="179"/>
                  </a:cubicBezTo>
                  <a:cubicBezTo>
                    <a:pt x="46" y="160"/>
                    <a:pt x="45" y="134"/>
                    <a:pt x="45" y="110"/>
                  </a:cubicBezTo>
                  <a:cubicBezTo>
                    <a:pt x="45" y="90"/>
                    <a:pt x="45" y="61"/>
                    <a:pt x="62" y="38"/>
                  </a:cubicBezTo>
                  <a:cubicBezTo>
                    <a:pt x="75" y="24"/>
                    <a:pt x="96" y="14"/>
                    <a:pt x="122" y="14"/>
                  </a:cubicBezTo>
                  <a:cubicBezTo>
                    <a:pt x="150" y="14"/>
                    <a:pt x="171" y="27"/>
                    <a:pt x="182" y="43"/>
                  </a:cubicBezTo>
                  <a:cubicBezTo>
                    <a:pt x="197" y="62"/>
                    <a:pt x="198" y="88"/>
                    <a:pt x="198" y="110"/>
                  </a:cubicBezTo>
                  <a:cubicBezTo>
                    <a:pt x="198" y="134"/>
                    <a:pt x="197" y="162"/>
                    <a:pt x="182" y="181"/>
                  </a:cubicBezTo>
                  <a:cubicBezTo>
                    <a:pt x="168" y="200"/>
                    <a:pt x="146" y="210"/>
                    <a:pt x="122" y="21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48" name="Freeform 91"/>
            <p:cNvSpPr/>
            <p:nvPr/>
          </p:nvSpPr>
          <p:spPr>
            <a:xfrm>
              <a:off x="2678760" y="3903480"/>
              <a:ext cx="134640" cy="79200"/>
            </a:xfrm>
            <a:custGeom>
              <a:avLst/>
              <a:gdLst/>
              <a:ahLst/>
              <a:rect l="0" t="0" r="r" b="b"/>
              <a:pathLst>
                <a:path w="374" h="220">
                  <a:moveTo>
                    <a:pt x="331" y="48"/>
                  </a:moveTo>
                  <a:cubicBezTo>
                    <a:pt x="341" y="24"/>
                    <a:pt x="357" y="18"/>
                    <a:pt x="373" y="18"/>
                  </a:cubicBezTo>
                  <a:lnTo>
                    <a:pt x="373" y="0"/>
                  </a:lnTo>
                  <a:cubicBezTo>
                    <a:pt x="360" y="2"/>
                    <a:pt x="352" y="2"/>
                    <a:pt x="338" y="2"/>
                  </a:cubicBezTo>
                  <a:cubicBezTo>
                    <a:pt x="322" y="2"/>
                    <a:pt x="304" y="2"/>
                    <a:pt x="288" y="0"/>
                  </a:cubicBezTo>
                  <a:lnTo>
                    <a:pt x="288" y="18"/>
                  </a:lnTo>
                  <a:cubicBezTo>
                    <a:pt x="306" y="18"/>
                    <a:pt x="314" y="27"/>
                    <a:pt x="314" y="40"/>
                  </a:cubicBezTo>
                  <a:cubicBezTo>
                    <a:pt x="314" y="43"/>
                    <a:pt x="314" y="45"/>
                    <a:pt x="312" y="51"/>
                  </a:cubicBezTo>
                  <a:lnTo>
                    <a:pt x="264" y="174"/>
                  </a:lnTo>
                  <a:lnTo>
                    <a:pt x="210" y="40"/>
                  </a:lnTo>
                  <a:cubicBezTo>
                    <a:pt x="210" y="37"/>
                    <a:pt x="208" y="34"/>
                    <a:pt x="208" y="30"/>
                  </a:cubicBezTo>
                  <a:cubicBezTo>
                    <a:pt x="208" y="19"/>
                    <a:pt x="221" y="18"/>
                    <a:pt x="234" y="18"/>
                  </a:cubicBezTo>
                  <a:lnTo>
                    <a:pt x="234" y="0"/>
                  </a:lnTo>
                  <a:cubicBezTo>
                    <a:pt x="216" y="2"/>
                    <a:pt x="198" y="2"/>
                    <a:pt x="181" y="2"/>
                  </a:cubicBezTo>
                  <a:cubicBezTo>
                    <a:pt x="166" y="2"/>
                    <a:pt x="152" y="2"/>
                    <a:pt x="138" y="0"/>
                  </a:cubicBezTo>
                  <a:lnTo>
                    <a:pt x="138" y="18"/>
                  </a:lnTo>
                  <a:cubicBezTo>
                    <a:pt x="149" y="18"/>
                    <a:pt x="158" y="18"/>
                    <a:pt x="165" y="22"/>
                  </a:cubicBezTo>
                  <a:cubicBezTo>
                    <a:pt x="173" y="27"/>
                    <a:pt x="178" y="43"/>
                    <a:pt x="178" y="43"/>
                  </a:cubicBezTo>
                  <a:cubicBezTo>
                    <a:pt x="178" y="45"/>
                    <a:pt x="176" y="48"/>
                    <a:pt x="174" y="50"/>
                  </a:cubicBezTo>
                  <a:lnTo>
                    <a:pt x="128" y="168"/>
                  </a:lnTo>
                  <a:lnTo>
                    <a:pt x="78" y="40"/>
                  </a:lnTo>
                  <a:cubicBezTo>
                    <a:pt x="75" y="32"/>
                    <a:pt x="75" y="32"/>
                    <a:pt x="75" y="30"/>
                  </a:cubicBezTo>
                  <a:cubicBezTo>
                    <a:pt x="75" y="18"/>
                    <a:pt x="93" y="18"/>
                    <a:pt x="102" y="18"/>
                  </a:cubicBezTo>
                  <a:lnTo>
                    <a:pt x="102" y="0"/>
                  </a:lnTo>
                  <a:cubicBezTo>
                    <a:pt x="101" y="0"/>
                    <a:pt x="66" y="2"/>
                    <a:pt x="46" y="2"/>
                  </a:cubicBezTo>
                  <a:cubicBezTo>
                    <a:pt x="30" y="2"/>
                    <a:pt x="16" y="2"/>
                    <a:pt x="0" y="0"/>
                  </a:cubicBezTo>
                  <a:lnTo>
                    <a:pt x="0" y="18"/>
                  </a:lnTo>
                  <a:cubicBezTo>
                    <a:pt x="19" y="18"/>
                    <a:pt x="30" y="18"/>
                    <a:pt x="35" y="32"/>
                  </a:cubicBezTo>
                  <a:lnTo>
                    <a:pt x="104" y="207"/>
                  </a:lnTo>
                  <a:cubicBezTo>
                    <a:pt x="107" y="215"/>
                    <a:pt x="109" y="219"/>
                    <a:pt x="118" y="219"/>
                  </a:cubicBezTo>
                  <a:cubicBezTo>
                    <a:pt x="126" y="219"/>
                    <a:pt x="128" y="215"/>
                    <a:pt x="131" y="208"/>
                  </a:cubicBezTo>
                  <a:lnTo>
                    <a:pt x="186" y="67"/>
                  </a:lnTo>
                  <a:lnTo>
                    <a:pt x="242" y="207"/>
                  </a:lnTo>
                  <a:cubicBezTo>
                    <a:pt x="245" y="215"/>
                    <a:pt x="246" y="219"/>
                    <a:pt x="254" y="219"/>
                  </a:cubicBezTo>
                  <a:cubicBezTo>
                    <a:pt x="264" y="219"/>
                    <a:pt x="266" y="215"/>
                    <a:pt x="269" y="207"/>
                  </a:cubicBezTo>
                  <a:lnTo>
                    <a:pt x="331" y="4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49" name="Freeform 92"/>
            <p:cNvSpPr/>
            <p:nvPr/>
          </p:nvSpPr>
          <p:spPr>
            <a:xfrm>
              <a:off x="2827440" y="3901680"/>
              <a:ext cx="96120" cy="79200"/>
            </a:xfrm>
            <a:custGeom>
              <a:avLst/>
              <a:gdLst/>
              <a:ahLst/>
              <a:rect l="0" t="0" r="r" b="b"/>
              <a:pathLst>
                <a:path w="267" h="220">
                  <a:moveTo>
                    <a:pt x="229" y="69"/>
                  </a:moveTo>
                  <a:cubicBezTo>
                    <a:pt x="229" y="26"/>
                    <a:pt x="206" y="0"/>
                    <a:pt x="154" y="0"/>
                  </a:cubicBezTo>
                  <a:cubicBezTo>
                    <a:pt x="114" y="0"/>
                    <a:pt x="86" y="22"/>
                    <a:pt x="74" y="48"/>
                  </a:cubicBezTo>
                  <a:lnTo>
                    <a:pt x="72" y="48"/>
                  </a:lnTo>
                  <a:lnTo>
                    <a:pt x="72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4" y="24"/>
                    <a:pt x="37" y="27"/>
                    <a:pt x="37" y="51"/>
                  </a:cubicBezTo>
                  <a:lnTo>
                    <a:pt x="37" y="179"/>
                  </a:lnTo>
                  <a:cubicBezTo>
                    <a:pt x="37" y="200"/>
                    <a:pt x="32" y="200"/>
                    <a:pt x="0" y="200"/>
                  </a:cubicBezTo>
                  <a:lnTo>
                    <a:pt x="0" y="219"/>
                  </a:lnTo>
                  <a:cubicBezTo>
                    <a:pt x="2" y="219"/>
                    <a:pt x="35" y="216"/>
                    <a:pt x="56" y="216"/>
                  </a:cubicBezTo>
                  <a:cubicBezTo>
                    <a:pt x="75" y="216"/>
                    <a:pt x="109" y="218"/>
                    <a:pt x="114" y="219"/>
                  </a:cubicBezTo>
                  <a:lnTo>
                    <a:pt x="114" y="200"/>
                  </a:lnTo>
                  <a:cubicBezTo>
                    <a:pt x="82" y="200"/>
                    <a:pt x="77" y="200"/>
                    <a:pt x="77" y="179"/>
                  </a:cubicBezTo>
                  <a:lnTo>
                    <a:pt x="77" y="90"/>
                  </a:lnTo>
                  <a:cubicBezTo>
                    <a:pt x="77" y="38"/>
                    <a:pt x="117" y="14"/>
                    <a:pt x="150" y="14"/>
                  </a:cubicBezTo>
                  <a:cubicBezTo>
                    <a:pt x="184" y="14"/>
                    <a:pt x="189" y="42"/>
                    <a:pt x="189" y="67"/>
                  </a:cubicBezTo>
                  <a:lnTo>
                    <a:pt x="189" y="179"/>
                  </a:lnTo>
                  <a:cubicBezTo>
                    <a:pt x="189" y="200"/>
                    <a:pt x="184" y="200"/>
                    <a:pt x="152" y="200"/>
                  </a:cubicBezTo>
                  <a:lnTo>
                    <a:pt x="152" y="219"/>
                  </a:lnTo>
                  <a:cubicBezTo>
                    <a:pt x="154" y="219"/>
                    <a:pt x="187" y="216"/>
                    <a:pt x="208" y="216"/>
                  </a:cubicBezTo>
                  <a:cubicBezTo>
                    <a:pt x="227" y="216"/>
                    <a:pt x="261" y="218"/>
                    <a:pt x="266" y="219"/>
                  </a:cubicBezTo>
                  <a:lnTo>
                    <a:pt x="266" y="200"/>
                  </a:lnTo>
                  <a:cubicBezTo>
                    <a:pt x="234" y="200"/>
                    <a:pt x="229" y="200"/>
                    <a:pt x="229" y="179"/>
                  </a:cubicBezTo>
                  <a:lnTo>
                    <a:pt x="229" y="6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50" name="Freeform 93"/>
            <p:cNvSpPr/>
            <p:nvPr/>
          </p:nvSpPr>
          <p:spPr>
            <a:xfrm>
              <a:off x="2956320" y="375192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352"/>
                  </a:moveTo>
                  <a:cubicBezTo>
                    <a:pt x="165" y="298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5"/>
                    <a:pt x="0" y="696"/>
                    <a:pt x="0" y="698"/>
                  </a:cubicBezTo>
                  <a:cubicBezTo>
                    <a:pt x="0" y="703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7"/>
                  </a:cubicBezTo>
                  <a:cubicBezTo>
                    <a:pt x="157" y="490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51" name="Freeform 94"/>
            <p:cNvSpPr/>
            <p:nvPr/>
          </p:nvSpPr>
          <p:spPr>
            <a:xfrm>
              <a:off x="3125160" y="3848760"/>
              <a:ext cx="169200" cy="60120"/>
            </a:xfrm>
            <a:custGeom>
              <a:avLst/>
              <a:gdLst/>
              <a:ahLst/>
              <a:rect l="0" t="0" r="r" b="b"/>
              <a:pathLst>
                <a:path w="470" h="167">
                  <a:moveTo>
                    <a:pt x="445" y="29"/>
                  </a:moveTo>
                  <a:cubicBezTo>
                    <a:pt x="456" y="29"/>
                    <a:pt x="469" y="29"/>
                    <a:pt x="469" y="14"/>
                  </a:cubicBezTo>
                  <a:cubicBezTo>
                    <a:pt x="469" y="0"/>
                    <a:pt x="456" y="0"/>
                    <a:pt x="446" y="0"/>
                  </a:cubicBezTo>
                  <a:lnTo>
                    <a:pt x="24" y="0"/>
                  </a:lnTo>
                  <a:cubicBezTo>
                    <a:pt x="13" y="0"/>
                    <a:pt x="0" y="0"/>
                    <a:pt x="0" y="14"/>
                  </a:cubicBezTo>
                  <a:cubicBezTo>
                    <a:pt x="0" y="29"/>
                    <a:pt x="13" y="29"/>
                    <a:pt x="24" y="29"/>
                  </a:cubicBezTo>
                  <a:lnTo>
                    <a:pt x="445" y="29"/>
                  </a:lnTo>
                  <a:moveTo>
                    <a:pt x="446" y="166"/>
                  </a:moveTo>
                  <a:cubicBezTo>
                    <a:pt x="456" y="166"/>
                    <a:pt x="469" y="166"/>
                    <a:pt x="469" y="152"/>
                  </a:cubicBezTo>
                  <a:cubicBezTo>
                    <a:pt x="469" y="138"/>
                    <a:pt x="456" y="138"/>
                    <a:pt x="445" y="138"/>
                  </a:cubicBezTo>
                  <a:lnTo>
                    <a:pt x="24" y="138"/>
                  </a:lnTo>
                  <a:cubicBezTo>
                    <a:pt x="13" y="138"/>
                    <a:pt x="0" y="138"/>
                    <a:pt x="0" y="152"/>
                  </a:cubicBezTo>
                  <a:cubicBezTo>
                    <a:pt x="0" y="166"/>
                    <a:pt x="13" y="166"/>
                    <a:pt x="24" y="166"/>
                  </a:cubicBezTo>
                  <a:lnTo>
                    <a:pt x="446" y="16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52" name="Freeform 95"/>
            <p:cNvSpPr/>
            <p:nvPr/>
          </p:nvSpPr>
          <p:spPr>
            <a:xfrm>
              <a:off x="3384720" y="3763440"/>
              <a:ext cx="127800" cy="179640"/>
            </a:xfrm>
            <a:custGeom>
              <a:avLst/>
              <a:gdLst/>
              <a:ahLst/>
              <a:rect l="0" t="0" r="r" b="b"/>
              <a:pathLst>
                <a:path w="355" h="499">
                  <a:moveTo>
                    <a:pt x="251" y="215"/>
                  </a:moveTo>
                  <a:lnTo>
                    <a:pt x="251" y="443"/>
                  </a:lnTo>
                  <a:cubicBezTo>
                    <a:pt x="251" y="475"/>
                    <a:pt x="243" y="475"/>
                    <a:pt x="197" y="475"/>
                  </a:cubicBezTo>
                  <a:lnTo>
                    <a:pt x="197" y="498"/>
                  </a:lnTo>
                  <a:cubicBezTo>
                    <a:pt x="219" y="496"/>
                    <a:pt x="258" y="495"/>
                    <a:pt x="275" y="495"/>
                  </a:cubicBezTo>
                  <a:cubicBezTo>
                    <a:pt x="293" y="495"/>
                    <a:pt x="326" y="496"/>
                    <a:pt x="354" y="498"/>
                  </a:cubicBezTo>
                  <a:lnTo>
                    <a:pt x="354" y="475"/>
                  </a:lnTo>
                  <a:cubicBezTo>
                    <a:pt x="306" y="475"/>
                    <a:pt x="298" y="475"/>
                    <a:pt x="298" y="443"/>
                  </a:cubicBezTo>
                  <a:lnTo>
                    <a:pt x="298" y="8"/>
                  </a:lnTo>
                  <a:lnTo>
                    <a:pt x="272" y="11"/>
                  </a:lnTo>
                  <a:cubicBezTo>
                    <a:pt x="270" y="11"/>
                    <a:pt x="269" y="11"/>
                    <a:pt x="266" y="10"/>
                  </a:cubicBezTo>
                  <a:cubicBezTo>
                    <a:pt x="243" y="0"/>
                    <a:pt x="214" y="0"/>
                    <a:pt x="206" y="0"/>
                  </a:cubicBezTo>
                  <a:cubicBezTo>
                    <a:pt x="133" y="0"/>
                    <a:pt x="56" y="40"/>
                    <a:pt x="56" y="114"/>
                  </a:cubicBezTo>
                  <a:lnTo>
                    <a:pt x="56" y="194"/>
                  </a:lnTo>
                  <a:lnTo>
                    <a:pt x="0" y="194"/>
                  </a:lnTo>
                  <a:lnTo>
                    <a:pt x="0" y="215"/>
                  </a:lnTo>
                  <a:lnTo>
                    <a:pt x="56" y="215"/>
                  </a:lnTo>
                  <a:lnTo>
                    <a:pt x="56" y="443"/>
                  </a:lnTo>
                  <a:cubicBezTo>
                    <a:pt x="56" y="475"/>
                    <a:pt x="48" y="475"/>
                    <a:pt x="0" y="475"/>
                  </a:cubicBezTo>
                  <a:lnTo>
                    <a:pt x="0" y="498"/>
                  </a:lnTo>
                  <a:cubicBezTo>
                    <a:pt x="24" y="496"/>
                    <a:pt x="61" y="495"/>
                    <a:pt x="78" y="495"/>
                  </a:cubicBezTo>
                  <a:cubicBezTo>
                    <a:pt x="96" y="495"/>
                    <a:pt x="131" y="496"/>
                    <a:pt x="157" y="498"/>
                  </a:cubicBezTo>
                  <a:lnTo>
                    <a:pt x="157" y="475"/>
                  </a:lnTo>
                  <a:cubicBezTo>
                    <a:pt x="110" y="475"/>
                    <a:pt x="102" y="475"/>
                    <a:pt x="102" y="443"/>
                  </a:cubicBezTo>
                  <a:lnTo>
                    <a:pt x="102" y="215"/>
                  </a:lnTo>
                  <a:lnTo>
                    <a:pt x="251" y="215"/>
                  </a:lnTo>
                  <a:moveTo>
                    <a:pt x="251" y="194"/>
                  </a:moveTo>
                  <a:lnTo>
                    <a:pt x="101" y="194"/>
                  </a:lnTo>
                  <a:lnTo>
                    <a:pt x="101" y="114"/>
                  </a:lnTo>
                  <a:cubicBezTo>
                    <a:pt x="101" y="48"/>
                    <a:pt x="154" y="16"/>
                    <a:pt x="206" y="16"/>
                  </a:cubicBezTo>
                  <a:cubicBezTo>
                    <a:pt x="213" y="16"/>
                    <a:pt x="232" y="16"/>
                    <a:pt x="251" y="22"/>
                  </a:cubicBezTo>
                  <a:cubicBezTo>
                    <a:pt x="245" y="24"/>
                    <a:pt x="234" y="32"/>
                    <a:pt x="234" y="50"/>
                  </a:cubicBezTo>
                  <a:cubicBezTo>
                    <a:pt x="234" y="62"/>
                    <a:pt x="240" y="74"/>
                    <a:pt x="251" y="77"/>
                  </a:cubicBezTo>
                  <a:lnTo>
                    <a:pt x="251" y="194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53" name="Freeform 96"/>
            <p:cNvSpPr/>
            <p:nvPr/>
          </p:nvSpPr>
          <p:spPr>
            <a:xfrm>
              <a:off x="3526560" y="3829680"/>
              <a:ext cx="128160" cy="115560"/>
            </a:xfrm>
            <a:custGeom>
              <a:avLst/>
              <a:gdLst/>
              <a:ahLst/>
              <a:rect l="0" t="0" r="r" b="b"/>
              <a:pathLst>
                <a:path w="356" h="321">
                  <a:moveTo>
                    <a:pt x="253" y="256"/>
                  </a:moveTo>
                  <a:lnTo>
                    <a:pt x="253" y="320"/>
                  </a:lnTo>
                  <a:lnTo>
                    <a:pt x="355" y="312"/>
                  </a:lnTo>
                  <a:lnTo>
                    <a:pt x="355" y="290"/>
                  </a:lnTo>
                  <a:cubicBezTo>
                    <a:pt x="306" y="290"/>
                    <a:pt x="301" y="285"/>
                    <a:pt x="301" y="251"/>
                  </a:cubicBezTo>
                  <a:lnTo>
                    <a:pt x="301" y="0"/>
                  </a:lnTo>
                  <a:lnTo>
                    <a:pt x="197" y="8"/>
                  </a:lnTo>
                  <a:lnTo>
                    <a:pt x="197" y="30"/>
                  </a:lnTo>
                  <a:cubicBezTo>
                    <a:pt x="246" y="30"/>
                    <a:pt x="251" y="35"/>
                    <a:pt x="251" y="69"/>
                  </a:cubicBezTo>
                  <a:lnTo>
                    <a:pt x="251" y="195"/>
                  </a:lnTo>
                  <a:cubicBezTo>
                    <a:pt x="251" y="256"/>
                    <a:pt x="218" y="304"/>
                    <a:pt x="166" y="304"/>
                  </a:cubicBezTo>
                  <a:cubicBezTo>
                    <a:pt x="107" y="304"/>
                    <a:pt x="104" y="272"/>
                    <a:pt x="104" y="235"/>
                  </a:cubicBezTo>
                  <a:lnTo>
                    <a:pt x="104" y="0"/>
                  </a:lnTo>
                  <a:lnTo>
                    <a:pt x="0" y="8"/>
                  </a:lnTo>
                  <a:lnTo>
                    <a:pt x="0" y="30"/>
                  </a:lnTo>
                  <a:cubicBezTo>
                    <a:pt x="54" y="30"/>
                    <a:pt x="54" y="32"/>
                    <a:pt x="54" y="94"/>
                  </a:cubicBezTo>
                  <a:lnTo>
                    <a:pt x="54" y="200"/>
                  </a:lnTo>
                  <a:cubicBezTo>
                    <a:pt x="54" y="256"/>
                    <a:pt x="54" y="320"/>
                    <a:pt x="162" y="320"/>
                  </a:cubicBezTo>
                  <a:cubicBezTo>
                    <a:pt x="202" y="320"/>
                    <a:pt x="234" y="301"/>
                    <a:pt x="253" y="25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54" name="Freeform 97"/>
            <p:cNvSpPr/>
            <p:nvPr/>
          </p:nvSpPr>
          <p:spPr>
            <a:xfrm>
              <a:off x="3661920" y="3832560"/>
              <a:ext cx="128160" cy="109800"/>
            </a:xfrm>
            <a:custGeom>
              <a:avLst/>
              <a:gdLst/>
              <a:ahLst/>
              <a:rect l="0" t="0" r="r" b="b"/>
              <a:pathLst>
                <a:path w="356" h="305">
                  <a:moveTo>
                    <a:pt x="194" y="139"/>
                  </a:moveTo>
                  <a:cubicBezTo>
                    <a:pt x="216" y="112"/>
                    <a:pt x="242" y="77"/>
                    <a:pt x="259" y="59"/>
                  </a:cubicBezTo>
                  <a:cubicBezTo>
                    <a:pt x="282" y="34"/>
                    <a:pt x="310" y="22"/>
                    <a:pt x="342" y="22"/>
                  </a:cubicBezTo>
                  <a:lnTo>
                    <a:pt x="342" y="0"/>
                  </a:lnTo>
                  <a:cubicBezTo>
                    <a:pt x="325" y="2"/>
                    <a:pt x="304" y="2"/>
                    <a:pt x="285" y="2"/>
                  </a:cubicBezTo>
                  <a:cubicBezTo>
                    <a:pt x="264" y="2"/>
                    <a:pt x="227" y="0"/>
                    <a:pt x="218" y="0"/>
                  </a:cubicBezTo>
                  <a:lnTo>
                    <a:pt x="218" y="22"/>
                  </a:lnTo>
                  <a:cubicBezTo>
                    <a:pt x="232" y="24"/>
                    <a:pt x="238" y="32"/>
                    <a:pt x="238" y="43"/>
                  </a:cubicBezTo>
                  <a:cubicBezTo>
                    <a:pt x="238" y="54"/>
                    <a:pt x="230" y="64"/>
                    <a:pt x="227" y="69"/>
                  </a:cubicBezTo>
                  <a:lnTo>
                    <a:pt x="184" y="123"/>
                  </a:lnTo>
                  <a:lnTo>
                    <a:pt x="128" y="53"/>
                  </a:lnTo>
                  <a:cubicBezTo>
                    <a:pt x="122" y="45"/>
                    <a:pt x="122" y="43"/>
                    <a:pt x="122" y="40"/>
                  </a:cubicBezTo>
                  <a:cubicBezTo>
                    <a:pt x="122" y="29"/>
                    <a:pt x="133" y="22"/>
                    <a:pt x="147" y="22"/>
                  </a:cubicBezTo>
                  <a:lnTo>
                    <a:pt x="147" y="0"/>
                  </a:lnTo>
                  <a:cubicBezTo>
                    <a:pt x="128" y="0"/>
                    <a:pt x="82" y="2"/>
                    <a:pt x="70" y="2"/>
                  </a:cubicBezTo>
                  <a:cubicBezTo>
                    <a:pt x="56" y="2"/>
                    <a:pt x="22" y="2"/>
                    <a:pt x="3" y="0"/>
                  </a:cubicBezTo>
                  <a:lnTo>
                    <a:pt x="3" y="22"/>
                  </a:lnTo>
                  <a:cubicBezTo>
                    <a:pt x="53" y="22"/>
                    <a:pt x="54" y="22"/>
                    <a:pt x="86" y="66"/>
                  </a:cubicBezTo>
                  <a:lnTo>
                    <a:pt x="157" y="157"/>
                  </a:lnTo>
                  <a:lnTo>
                    <a:pt x="90" y="240"/>
                  </a:lnTo>
                  <a:cubicBezTo>
                    <a:pt x="56" y="282"/>
                    <a:pt x="14" y="283"/>
                    <a:pt x="0" y="283"/>
                  </a:cubicBezTo>
                  <a:lnTo>
                    <a:pt x="0" y="304"/>
                  </a:lnTo>
                  <a:cubicBezTo>
                    <a:pt x="18" y="303"/>
                    <a:pt x="40" y="303"/>
                    <a:pt x="59" y="303"/>
                  </a:cubicBezTo>
                  <a:cubicBezTo>
                    <a:pt x="78" y="303"/>
                    <a:pt x="109" y="304"/>
                    <a:pt x="126" y="304"/>
                  </a:cubicBezTo>
                  <a:lnTo>
                    <a:pt x="126" y="283"/>
                  </a:lnTo>
                  <a:cubicBezTo>
                    <a:pt x="110" y="280"/>
                    <a:pt x="106" y="272"/>
                    <a:pt x="106" y="261"/>
                  </a:cubicBezTo>
                  <a:cubicBezTo>
                    <a:pt x="106" y="245"/>
                    <a:pt x="126" y="223"/>
                    <a:pt x="168" y="171"/>
                  </a:cubicBezTo>
                  <a:lnTo>
                    <a:pt x="222" y="242"/>
                  </a:lnTo>
                  <a:cubicBezTo>
                    <a:pt x="229" y="250"/>
                    <a:pt x="237" y="261"/>
                    <a:pt x="237" y="266"/>
                  </a:cubicBezTo>
                  <a:cubicBezTo>
                    <a:pt x="237" y="272"/>
                    <a:pt x="230" y="282"/>
                    <a:pt x="211" y="283"/>
                  </a:cubicBezTo>
                  <a:lnTo>
                    <a:pt x="211" y="304"/>
                  </a:lnTo>
                  <a:cubicBezTo>
                    <a:pt x="234" y="304"/>
                    <a:pt x="272" y="303"/>
                    <a:pt x="288" y="303"/>
                  </a:cubicBezTo>
                  <a:cubicBezTo>
                    <a:pt x="307" y="303"/>
                    <a:pt x="334" y="303"/>
                    <a:pt x="355" y="304"/>
                  </a:cubicBezTo>
                  <a:lnTo>
                    <a:pt x="355" y="283"/>
                  </a:lnTo>
                  <a:cubicBezTo>
                    <a:pt x="318" y="283"/>
                    <a:pt x="306" y="282"/>
                    <a:pt x="288" y="261"/>
                  </a:cubicBezTo>
                  <a:lnTo>
                    <a:pt x="194" y="13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55" name="Freeform 98"/>
            <p:cNvSpPr/>
            <p:nvPr/>
          </p:nvSpPr>
          <p:spPr>
            <a:xfrm>
              <a:off x="3885840" y="3817800"/>
              <a:ext cx="123120" cy="123120"/>
            </a:xfrm>
            <a:custGeom>
              <a:avLst/>
              <a:gdLst/>
              <a:ahLst/>
              <a:rect l="0" t="0" r="r" b="b"/>
              <a:pathLst>
                <a:path w="342" h="342">
                  <a:moveTo>
                    <a:pt x="171" y="150"/>
                  </a:moveTo>
                  <a:lnTo>
                    <a:pt x="30" y="10"/>
                  </a:lnTo>
                  <a:cubicBezTo>
                    <a:pt x="21" y="2"/>
                    <a:pt x="19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9"/>
                    <a:pt x="2" y="21"/>
                    <a:pt x="10" y="29"/>
                  </a:cubicBezTo>
                  <a:lnTo>
                    <a:pt x="150" y="170"/>
                  </a:lnTo>
                  <a:lnTo>
                    <a:pt x="10" y="312"/>
                  </a:lnTo>
                  <a:cubicBezTo>
                    <a:pt x="2" y="320"/>
                    <a:pt x="0" y="322"/>
                    <a:pt x="0" y="327"/>
                  </a:cubicBezTo>
                  <a:cubicBezTo>
                    <a:pt x="0" y="335"/>
                    <a:pt x="6" y="341"/>
                    <a:pt x="14" y="341"/>
                  </a:cubicBezTo>
                  <a:cubicBezTo>
                    <a:pt x="19" y="341"/>
                    <a:pt x="21" y="339"/>
                    <a:pt x="30" y="331"/>
                  </a:cubicBezTo>
                  <a:lnTo>
                    <a:pt x="170" y="191"/>
                  </a:lnTo>
                  <a:lnTo>
                    <a:pt x="317" y="336"/>
                  </a:lnTo>
                  <a:cubicBezTo>
                    <a:pt x="318" y="338"/>
                    <a:pt x="323" y="341"/>
                    <a:pt x="326" y="341"/>
                  </a:cubicBezTo>
                  <a:cubicBezTo>
                    <a:pt x="336" y="341"/>
                    <a:pt x="341" y="335"/>
                    <a:pt x="341" y="327"/>
                  </a:cubicBezTo>
                  <a:cubicBezTo>
                    <a:pt x="341" y="325"/>
                    <a:pt x="341" y="322"/>
                    <a:pt x="339" y="319"/>
                  </a:cubicBezTo>
                  <a:cubicBezTo>
                    <a:pt x="338" y="317"/>
                    <a:pt x="226" y="207"/>
                    <a:pt x="190" y="170"/>
                  </a:cubicBezTo>
                  <a:lnTo>
                    <a:pt x="320" y="42"/>
                  </a:lnTo>
                  <a:cubicBezTo>
                    <a:pt x="323" y="37"/>
                    <a:pt x="334" y="27"/>
                    <a:pt x="338" y="24"/>
                  </a:cubicBezTo>
                  <a:cubicBezTo>
                    <a:pt x="338" y="22"/>
                    <a:pt x="341" y="19"/>
                    <a:pt x="341" y="14"/>
                  </a:cubicBezTo>
                  <a:cubicBezTo>
                    <a:pt x="341" y="6"/>
                    <a:pt x="336" y="0"/>
                    <a:pt x="326" y="0"/>
                  </a:cubicBezTo>
                  <a:cubicBezTo>
                    <a:pt x="322" y="0"/>
                    <a:pt x="318" y="3"/>
                    <a:pt x="310" y="11"/>
                  </a:cubicBezTo>
                  <a:lnTo>
                    <a:pt x="171" y="15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56" name="Freeform 99"/>
            <p:cNvSpPr/>
            <p:nvPr/>
          </p:nvSpPr>
          <p:spPr>
            <a:xfrm>
              <a:off x="4115880" y="3766320"/>
              <a:ext cx="125280" cy="179640"/>
            </a:xfrm>
            <a:custGeom>
              <a:avLst/>
              <a:gdLst/>
              <a:ahLst/>
              <a:rect l="0" t="0" r="r" b="b"/>
              <a:pathLst>
                <a:path w="348" h="499">
                  <a:moveTo>
                    <a:pt x="163" y="8"/>
                  </a:moveTo>
                  <a:cubicBezTo>
                    <a:pt x="163" y="6"/>
                    <a:pt x="163" y="0"/>
                    <a:pt x="155" y="0"/>
                  </a:cubicBezTo>
                  <a:cubicBezTo>
                    <a:pt x="138" y="0"/>
                    <a:pt x="86" y="6"/>
                    <a:pt x="69" y="6"/>
                  </a:cubicBezTo>
                  <a:cubicBezTo>
                    <a:pt x="62" y="8"/>
                    <a:pt x="54" y="8"/>
                    <a:pt x="54" y="21"/>
                  </a:cubicBezTo>
                  <a:cubicBezTo>
                    <a:pt x="54" y="30"/>
                    <a:pt x="61" y="30"/>
                    <a:pt x="72" y="30"/>
                  </a:cubicBezTo>
                  <a:cubicBezTo>
                    <a:pt x="106" y="30"/>
                    <a:pt x="107" y="35"/>
                    <a:pt x="107" y="42"/>
                  </a:cubicBezTo>
                  <a:lnTo>
                    <a:pt x="106" y="56"/>
                  </a:lnTo>
                  <a:lnTo>
                    <a:pt x="3" y="463"/>
                  </a:lnTo>
                  <a:cubicBezTo>
                    <a:pt x="0" y="472"/>
                    <a:pt x="0" y="474"/>
                    <a:pt x="0" y="477"/>
                  </a:cubicBezTo>
                  <a:cubicBezTo>
                    <a:pt x="0" y="495"/>
                    <a:pt x="14" y="498"/>
                    <a:pt x="21" y="498"/>
                  </a:cubicBezTo>
                  <a:cubicBezTo>
                    <a:pt x="32" y="498"/>
                    <a:pt x="43" y="488"/>
                    <a:pt x="46" y="479"/>
                  </a:cubicBezTo>
                  <a:lnTo>
                    <a:pt x="59" y="426"/>
                  </a:lnTo>
                  <a:lnTo>
                    <a:pt x="75" y="362"/>
                  </a:lnTo>
                  <a:cubicBezTo>
                    <a:pt x="80" y="346"/>
                    <a:pt x="83" y="331"/>
                    <a:pt x="88" y="315"/>
                  </a:cubicBezTo>
                  <a:cubicBezTo>
                    <a:pt x="90" y="311"/>
                    <a:pt x="94" y="287"/>
                    <a:pt x="96" y="283"/>
                  </a:cubicBezTo>
                  <a:cubicBezTo>
                    <a:pt x="98" y="277"/>
                    <a:pt x="120" y="237"/>
                    <a:pt x="144" y="218"/>
                  </a:cubicBezTo>
                  <a:cubicBezTo>
                    <a:pt x="158" y="207"/>
                    <a:pt x="181" y="194"/>
                    <a:pt x="211" y="194"/>
                  </a:cubicBezTo>
                  <a:cubicBezTo>
                    <a:pt x="242" y="194"/>
                    <a:pt x="250" y="218"/>
                    <a:pt x="250" y="243"/>
                  </a:cubicBezTo>
                  <a:cubicBezTo>
                    <a:pt x="250" y="280"/>
                    <a:pt x="222" y="357"/>
                    <a:pt x="205" y="400"/>
                  </a:cubicBezTo>
                  <a:cubicBezTo>
                    <a:pt x="200" y="416"/>
                    <a:pt x="197" y="426"/>
                    <a:pt x="197" y="440"/>
                  </a:cubicBezTo>
                  <a:cubicBezTo>
                    <a:pt x="197" y="472"/>
                    <a:pt x="221" y="498"/>
                    <a:pt x="254" y="498"/>
                  </a:cubicBezTo>
                  <a:cubicBezTo>
                    <a:pt x="320" y="498"/>
                    <a:pt x="347" y="394"/>
                    <a:pt x="347" y="389"/>
                  </a:cubicBezTo>
                  <a:cubicBezTo>
                    <a:pt x="347" y="381"/>
                    <a:pt x="341" y="381"/>
                    <a:pt x="338" y="381"/>
                  </a:cubicBezTo>
                  <a:cubicBezTo>
                    <a:pt x="331" y="381"/>
                    <a:pt x="331" y="384"/>
                    <a:pt x="328" y="394"/>
                  </a:cubicBezTo>
                  <a:cubicBezTo>
                    <a:pt x="317" y="432"/>
                    <a:pt x="294" y="482"/>
                    <a:pt x="256" y="482"/>
                  </a:cubicBezTo>
                  <a:cubicBezTo>
                    <a:pt x="243" y="482"/>
                    <a:pt x="238" y="475"/>
                    <a:pt x="238" y="458"/>
                  </a:cubicBezTo>
                  <a:cubicBezTo>
                    <a:pt x="238" y="440"/>
                    <a:pt x="245" y="424"/>
                    <a:pt x="251" y="408"/>
                  </a:cubicBezTo>
                  <a:cubicBezTo>
                    <a:pt x="262" y="378"/>
                    <a:pt x="294" y="295"/>
                    <a:pt x="294" y="253"/>
                  </a:cubicBezTo>
                  <a:cubicBezTo>
                    <a:pt x="294" y="208"/>
                    <a:pt x="266" y="178"/>
                    <a:pt x="213" y="178"/>
                  </a:cubicBezTo>
                  <a:cubicBezTo>
                    <a:pt x="168" y="178"/>
                    <a:pt x="134" y="200"/>
                    <a:pt x="109" y="232"/>
                  </a:cubicBezTo>
                  <a:lnTo>
                    <a:pt x="163" y="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57" name="Freeform 100"/>
            <p:cNvSpPr/>
            <p:nvPr/>
          </p:nvSpPr>
          <p:spPr>
            <a:xfrm>
              <a:off x="4255920" y="3900600"/>
              <a:ext cx="75960" cy="81720"/>
            </a:xfrm>
            <a:custGeom>
              <a:avLst/>
              <a:gdLst/>
              <a:ahLst/>
              <a:rect l="0" t="0" r="r" b="b"/>
              <a:pathLst>
                <a:path w="211" h="227">
                  <a:moveTo>
                    <a:pt x="170" y="24"/>
                  </a:moveTo>
                  <a:cubicBezTo>
                    <a:pt x="162" y="27"/>
                    <a:pt x="157" y="35"/>
                    <a:pt x="157" y="45"/>
                  </a:cubicBezTo>
                  <a:cubicBezTo>
                    <a:pt x="157" y="59"/>
                    <a:pt x="166" y="69"/>
                    <a:pt x="179" y="69"/>
                  </a:cubicBezTo>
                  <a:cubicBezTo>
                    <a:pt x="194" y="69"/>
                    <a:pt x="203" y="59"/>
                    <a:pt x="203" y="45"/>
                  </a:cubicBezTo>
                  <a:cubicBezTo>
                    <a:pt x="203" y="0"/>
                    <a:pt x="134" y="0"/>
                    <a:pt x="120" y="0"/>
                  </a:cubicBezTo>
                  <a:cubicBezTo>
                    <a:pt x="46" y="0"/>
                    <a:pt x="0" y="58"/>
                    <a:pt x="0" y="114"/>
                  </a:cubicBezTo>
                  <a:cubicBezTo>
                    <a:pt x="0" y="176"/>
                    <a:pt x="53" y="226"/>
                    <a:pt x="118" y="226"/>
                  </a:cubicBezTo>
                  <a:cubicBezTo>
                    <a:pt x="192" y="226"/>
                    <a:pt x="210" y="168"/>
                    <a:pt x="210" y="162"/>
                  </a:cubicBezTo>
                  <a:cubicBezTo>
                    <a:pt x="210" y="155"/>
                    <a:pt x="203" y="155"/>
                    <a:pt x="202" y="155"/>
                  </a:cubicBezTo>
                  <a:cubicBezTo>
                    <a:pt x="194" y="155"/>
                    <a:pt x="194" y="157"/>
                    <a:pt x="192" y="165"/>
                  </a:cubicBezTo>
                  <a:cubicBezTo>
                    <a:pt x="181" y="195"/>
                    <a:pt x="154" y="210"/>
                    <a:pt x="123" y="210"/>
                  </a:cubicBezTo>
                  <a:cubicBezTo>
                    <a:pt x="90" y="210"/>
                    <a:pt x="45" y="186"/>
                    <a:pt x="45" y="114"/>
                  </a:cubicBezTo>
                  <a:cubicBezTo>
                    <a:pt x="45" y="51"/>
                    <a:pt x="75" y="16"/>
                    <a:pt x="122" y="16"/>
                  </a:cubicBezTo>
                  <a:cubicBezTo>
                    <a:pt x="128" y="16"/>
                    <a:pt x="152" y="16"/>
                    <a:pt x="170" y="24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58" name="Freeform 101"/>
            <p:cNvSpPr/>
            <p:nvPr/>
          </p:nvSpPr>
          <p:spPr>
            <a:xfrm>
              <a:off x="4375440" y="375192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698"/>
                  </a:moveTo>
                  <a:cubicBezTo>
                    <a:pt x="165" y="696"/>
                    <a:pt x="165" y="695"/>
                    <a:pt x="152" y="682"/>
                  </a:cubicBezTo>
                  <a:cubicBezTo>
                    <a:pt x="64" y="594"/>
                    <a:pt x="42" y="461"/>
                    <a:pt x="42" y="352"/>
                  </a:cubicBezTo>
                  <a:cubicBezTo>
                    <a:pt x="42" y="231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5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60"/>
                    <a:pt x="150" y="704"/>
                    <a:pt x="157" y="704"/>
                  </a:cubicBezTo>
                  <a:cubicBezTo>
                    <a:pt x="162" y="704"/>
                    <a:pt x="165" y="703"/>
                    <a:pt x="165" y="69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59" name="Freeform 102"/>
            <p:cNvSpPr/>
            <p:nvPr/>
          </p:nvSpPr>
          <p:spPr>
            <a:xfrm>
              <a:off x="4460760" y="3766320"/>
              <a:ext cx="133560" cy="228600"/>
            </a:xfrm>
            <a:custGeom>
              <a:avLst/>
              <a:gdLst/>
              <a:ahLst/>
              <a:rect l="0" t="0" r="r" b="b"/>
              <a:pathLst>
                <a:path w="371" h="635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4"/>
                    <a:pt x="0" y="370"/>
                  </a:cubicBezTo>
                  <a:cubicBezTo>
                    <a:pt x="0" y="437"/>
                    <a:pt x="50" y="493"/>
                    <a:pt x="136" y="498"/>
                  </a:cubicBezTo>
                  <a:cubicBezTo>
                    <a:pt x="130" y="520"/>
                    <a:pt x="125" y="543"/>
                    <a:pt x="120" y="564"/>
                  </a:cubicBezTo>
                  <a:cubicBezTo>
                    <a:pt x="110" y="597"/>
                    <a:pt x="104" y="624"/>
                    <a:pt x="104" y="626"/>
                  </a:cubicBezTo>
                  <a:cubicBezTo>
                    <a:pt x="104" y="634"/>
                    <a:pt x="109" y="634"/>
                    <a:pt x="112" y="634"/>
                  </a:cubicBezTo>
                  <a:cubicBezTo>
                    <a:pt x="115" y="634"/>
                    <a:pt x="117" y="634"/>
                    <a:pt x="120" y="631"/>
                  </a:cubicBezTo>
                  <a:cubicBezTo>
                    <a:pt x="120" y="629"/>
                    <a:pt x="125" y="613"/>
                    <a:pt x="126" y="604"/>
                  </a:cubicBezTo>
                  <a:lnTo>
                    <a:pt x="154" y="498"/>
                  </a:lnTo>
                  <a:cubicBezTo>
                    <a:pt x="267" y="495"/>
                    <a:pt x="370" y="399"/>
                    <a:pt x="370" y="304"/>
                  </a:cubicBezTo>
                  <a:cubicBezTo>
                    <a:pt x="370" y="248"/>
                    <a:pt x="333" y="184"/>
                    <a:pt x="234" y="178"/>
                  </a:cubicBezTo>
                  <a:lnTo>
                    <a:pt x="274" y="18"/>
                  </a:lnTo>
                  <a:moveTo>
                    <a:pt x="139" y="482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2"/>
                  </a:lnTo>
                  <a:moveTo>
                    <a:pt x="230" y="192"/>
                  </a:moveTo>
                  <a:cubicBezTo>
                    <a:pt x="283" y="195"/>
                    <a:pt x="323" y="227"/>
                    <a:pt x="323" y="290"/>
                  </a:cubicBezTo>
                  <a:cubicBezTo>
                    <a:pt x="323" y="373"/>
                    <a:pt x="264" y="474"/>
                    <a:pt x="157" y="482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60" name="Freeform 103"/>
            <p:cNvSpPr/>
            <p:nvPr/>
          </p:nvSpPr>
          <p:spPr>
            <a:xfrm>
              <a:off x="4608720" y="3901680"/>
              <a:ext cx="96120" cy="81000"/>
            </a:xfrm>
            <a:custGeom>
              <a:avLst/>
              <a:gdLst/>
              <a:ahLst/>
              <a:rect l="0" t="0" r="r" b="b"/>
              <a:pathLst>
                <a:path w="267" h="225">
                  <a:moveTo>
                    <a:pt x="152" y="5"/>
                  </a:moveTo>
                  <a:lnTo>
                    <a:pt x="152" y="24"/>
                  </a:lnTo>
                  <a:cubicBezTo>
                    <a:pt x="186" y="24"/>
                    <a:pt x="189" y="27"/>
                    <a:pt x="189" y="51"/>
                  </a:cubicBezTo>
                  <a:lnTo>
                    <a:pt x="189" y="136"/>
                  </a:lnTo>
                  <a:cubicBezTo>
                    <a:pt x="189" y="179"/>
                    <a:pt x="162" y="210"/>
                    <a:pt x="123" y="210"/>
                  </a:cubicBezTo>
                  <a:cubicBezTo>
                    <a:pt x="78" y="210"/>
                    <a:pt x="77" y="189"/>
                    <a:pt x="77" y="163"/>
                  </a:cubicBezTo>
                  <a:lnTo>
                    <a:pt x="77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7" y="24"/>
                    <a:pt x="37" y="24"/>
                    <a:pt x="37" y="69"/>
                  </a:cubicBezTo>
                  <a:lnTo>
                    <a:pt x="37" y="144"/>
                  </a:lnTo>
                  <a:cubicBezTo>
                    <a:pt x="37" y="178"/>
                    <a:pt x="37" y="224"/>
                    <a:pt x="120" y="224"/>
                  </a:cubicBezTo>
                  <a:cubicBezTo>
                    <a:pt x="131" y="224"/>
                    <a:pt x="166" y="224"/>
                    <a:pt x="190" y="183"/>
                  </a:cubicBezTo>
                  <a:lnTo>
                    <a:pt x="190" y="224"/>
                  </a:lnTo>
                  <a:lnTo>
                    <a:pt x="266" y="219"/>
                  </a:lnTo>
                  <a:lnTo>
                    <a:pt x="266" y="200"/>
                  </a:lnTo>
                  <a:cubicBezTo>
                    <a:pt x="232" y="200"/>
                    <a:pt x="229" y="197"/>
                    <a:pt x="229" y="173"/>
                  </a:cubicBezTo>
                  <a:lnTo>
                    <a:pt x="229" y="0"/>
                  </a:lnTo>
                  <a:lnTo>
                    <a:pt x="152" y="5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61" name="Freeform 104"/>
            <p:cNvSpPr/>
            <p:nvPr/>
          </p:nvSpPr>
          <p:spPr>
            <a:xfrm>
              <a:off x="4719960" y="3901680"/>
              <a:ext cx="96120" cy="113400"/>
            </a:xfrm>
            <a:custGeom>
              <a:avLst/>
              <a:gdLst/>
              <a:ahLst/>
              <a:rect l="0" t="0" r="r" b="b"/>
              <a:pathLst>
                <a:path w="267" h="315">
                  <a:moveTo>
                    <a:pt x="114" y="296"/>
                  </a:moveTo>
                  <a:cubicBezTo>
                    <a:pt x="82" y="296"/>
                    <a:pt x="77" y="296"/>
                    <a:pt x="77" y="275"/>
                  </a:cubicBezTo>
                  <a:lnTo>
                    <a:pt x="77" y="194"/>
                  </a:lnTo>
                  <a:cubicBezTo>
                    <a:pt x="78" y="197"/>
                    <a:pt x="102" y="223"/>
                    <a:pt x="144" y="223"/>
                  </a:cubicBezTo>
                  <a:cubicBezTo>
                    <a:pt x="210" y="223"/>
                    <a:pt x="266" y="174"/>
                    <a:pt x="266" y="112"/>
                  </a:cubicBezTo>
                  <a:cubicBezTo>
                    <a:pt x="266" y="51"/>
                    <a:pt x="214" y="0"/>
                    <a:pt x="152" y="0"/>
                  </a:cubicBezTo>
                  <a:cubicBezTo>
                    <a:pt x="123" y="0"/>
                    <a:pt x="94" y="10"/>
                    <a:pt x="74" y="30"/>
                  </a:cubicBezTo>
                  <a:lnTo>
                    <a:pt x="74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5" y="24"/>
                    <a:pt x="37" y="26"/>
                    <a:pt x="37" y="46"/>
                  </a:cubicBezTo>
                  <a:lnTo>
                    <a:pt x="37" y="275"/>
                  </a:lnTo>
                  <a:cubicBezTo>
                    <a:pt x="37" y="296"/>
                    <a:pt x="32" y="296"/>
                    <a:pt x="0" y="296"/>
                  </a:cubicBezTo>
                  <a:lnTo>
                    <a:pt x="0" y="314"/>
                  </a:lnTo>
                  <a:cubicBezTo>
                    <a:pt x="2" y="314"/>
                    <a:pt x="35" y="312"/>
                    <a:pt x="56" y="312"/>
                  </a:cubicBezTo>
                  <a:cubicBezTo>
                    <a:pt x="75" y="312"/>
                    <a:pt x="109" y="314"/>
                    <a:pt x="114" y="314"/>
                  </a:cubicBezTo>
                  <a:lnTo>
                    <a:pt x="114" y="296"/>
                  </a:lnTo>
                  <a:moveTo>
                    <a:pt x="77" y="53"/>
                  </a:moveTo>
                  <a:cubicBezTo>
                    <a:pt x="91" y="29"/>
                    <a:pt x="120" y="16"/>
                    <a:pt x="146" y="16"/>
                  </a:cubicBezTo>
                  <a:cubicBezTo>
                    <a:pt x="187" y="16"/>
                    <a:pt x="219" y="59"/>
                    <a:pt x="219" y="112"/>
                  </a:cubicBezTo>
                  <a:cubicBezTo>
                    <a:pt x="219" y="168"/>
                    <a:pt x="182" y="210"/>
                    <a:pt x="141" y="210"/>
                  </a:cubicBezTo>
                  <a:cubicBezTo>
                    <a:pt x="98" y="210"/>
                    <a:pt x="78" y="171"/>
                    <a:pt x="77" y="168"/>
                  </a:cubicBezTo>
                  <a:lnTo>
                    <a:pt x="77" y="5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62" name="Freeform 105"/>
            <p:cNvSpPr/>
            <p:nvPr/>
          </p:nvSpPr>
          <p:spPr>
            <a:xfrm>
              <a:off x="4858200" y="3915000"/>
              <a:ext cx="30240" cy="76320"/>
            </a:xfrm>
            <a:custGeom>
              <a:avLst/>
              <a:gdLst/>
              <a:ahLst/>
              <a:rect l="0" t="0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63" name="Freeform 106"/>
            <p:cNvSpPr/>
            <p:nvPr/>
          </p:nvSpPr>
          <p:spPr>
            <a:xfrm>
              <a:off x="4961160" y="3766320"/>
              <a:ext cx="133560" cy="228600"/>
            </a:xfrm>
            <a:custGeom>
              <a:avLst/>
              <a:gdLst/>
              <a:ahLst/>
              <a:rect l="0" t="0" r="r" b="b"/>
              <a:pathLst>
                <a:path w="371" h="635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4"/>
                    <a:pt x="0" y="370"/>
                  </a:cubicBezTo>
                  <a:cubicBezTo>
                    <a:pt x="0" y="437"/>
                    <a:pt x="50" y="493"/>
                    <a:pt x="136" y="498"/>
                  </a:cubicBezTo>
                  <a:cubicBezTo>
                    <a:pt x="130" y="520"/>
                    <a:pt x="125" y="543"/>
                    <a:pt x="120" y="564"/>
                  </a:cubicBezTo>
                  <a:cubicBezTo>
                    <a:pt x="110" y="597"/>
                    <a:pt x="104" y="624"/>
                    <a:pt x="104" y="626"/>
                  </a:cubicBezTo>
                  <a:cubicBezTo>
                    <a:pt x="104" y="634"/>
                    <a:pt x="109" y="634"/>
                    <a:pt x="112" y="634"/>
                  </a:cubicBezTo>
                  <a:cubicBezTo>
                    <a:pt x="115" y="634"/>
                    <a:pt x="117" y="634"/>
                    <a:pt x="120" y="631"/>
                  </a:cubicBezTo>
                  <a:cubicBezTo>
                    <a:pt x="120" y="629"/>
                    <a:pt x="125" y="613"/>
                    <a:pt x="126" y="604"/>
                  </a:cubicBezTo>
                  <a:lnTo>
                    <a:pt x="154" y="498"/>
                  </a:lnTo>
                  <a:cubicBezTo>
                    <a:pt x="267" y="495"/>
                    <a:pt x="370" y="399"/>
                    <a:pt x="370" y="304"/>
                  </a:cubicBezTo>
                  <a:cubicBezTo>
                    <a:pt x="370" y="248"/>
                    <a:pt x="333" y="184"/>
                    <a:pt x="235" y="178"/>
                  </a:cubicBezTo>
                  <a:lnTo>
                    <a:pt x="274" y="18"/>
                  </a:lnTo>
                  <a:moveTo>
                    <a:pt x="139" y="482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2"/>
                  </a:lnTo>
                  <a:moveTo>
                    <a:pt x="230" y="192"/>
                  </a:moveTo>
                  <a:cubicBezTo>
                    <a:pt x="283" y="195"/>
                    <a:pt x="325" y="227"/>
                    <a:pt x="325" y="290"/>
                  </a:cubicBezTo>
                  <a:cubicBezTo>
                    <a:pt x="325" y="373"/>
                    <a:pt x="264" y="474"/>
                    <a:pt x="157" y="482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64" name="Freeform 107"/>
            <p:cNvSpPr/>
            <p:nvPr/>
          </p:nvSpPr>
          <p:spPr>
            <a:xfrm>
              <a:off x="5107320" y="3856680"/>
              <a:ext cx="96120" cy="126000"/>
            </a:xfrm>
            <a:custGeom>
              <a:avLst/>
              <a:gdLst/>
              <a:ahLst/>
              <a:rect l="0" t="0" r="r" b="b"/>
              <a:pathLst>
                <a:path w="267" h="350">
                  <a:moveTo>
                    <a:pt x="154" y="5"/>
                  </a:moveTo>
                  <a:lnTo>
                    <a:pt x="154" y="24"/>
                  </a:lnTo>
                  <a:cubicBezTo>
                    <a:pt x="187" y="24"/>
                    <a:pt x="190" y="27"/>
                    <a:pt x="190" y="51"/>
                  </a:cubicBezTo>
                  <a:lnTo>
                    <a:pt x="190" y="154"/>
                  </a:lnTo>
                  <a:cubicBezTo>
                    <a:pt x="173" y="136"/>
                    <a:pt x="149" y="125"/>
                    <a:pt x="122" y="125"/>
                  </a:cubicBezTo>
                  <a:cubicBezTo>
                    <a:pt x="56" y="125"/>
                    <a:pt x="0" y="174"/>
                    <a:pt x="0" y="237"/>
                  </a:cubicBezTo>
                  <a:cubicBezTo>
                    <a:pt x="0" y="299"/>
                    <a:pt x="53" y="349"/>
                    <a:pt x="115" y="349"/>
                  </a:cubicBezTo>
                  <a:cubicBezTo>
                    <a:pt x="155" y="349"/>
                    <a:pt x="181" y="327"/>
                    <a:pt x="189" y="317"/>
                  </a:cubicBezTo>
                  <a:lnTo>
                    <a:pt x="189" y="349"/>
                  </a:lnTo>
                  <a:lnTo>
                    <a:pt x="266" y="343"/>
                  </a:lnTo>
                  <a:lnTo>
                    <a:pt x="266" y="325"/>
                  </a:lnTo>
                  <a:cubicBezTo>
                    <a:pt x="232" y="325"/>
                    <a:pt x="227" y="322"/>
                    <a:pt x="227" y="298"/>
                  </a:cubicBezTo>
                  <a:lnTo>
                    <a:pt x="227" y="0"/>
                  </a:lnTo>
                  <a:lnTo>
                    <a:pt x="154" y="5"/>
                  </a:lnTo>
                  <a:moveTo>
                    <a:pt x="189" y="291"/>
                  </a:moveTo>
                  <a:cubicBezTo>
                    <a:pt x="176" y="314"/>
                    <a:pt x="150" y="335"/>
                    <a:pt x="118" y="335"/>
                  </a:cubicBezTo>
                  <a:cubicBezTo>
                    <a:pt x="91" y="335"/>
                    <a:pt x="70" y="319"/>
                    <a:pt x="61" y="304"/>
                  </a:cubicBezTo>
                  <a:cubicBezTo>
                    <a:pt x="51" y="288"/>
                    <a:pt x="45" y="269"/>
                    <a:pt x="45" y="237"/>
                  </a:cubicBezTo>
                  <a:cubicBezTo>
                    <a:pt x="45" y="226"/>
                    <a:pt x="45" y="189"/>
                    <a:pt x="66" y="165"/>
                  </a:cubicBezTo>
                  <a:cubicBezTo>
                    <a:pt x="85" y="144"/>
                    <a:pt x="109" y="139"/>
                    <a:pt x="123" y="139"/>
                  </a:cubicBezTo>
                  <a:cubicBezTo>
                    <a:pt x="147" y="139"/>
                    <a:pt x="168" y="150"/>
                    <a:pt x="182" y="168"/>
                  </a:cubicBezTo>
                  <a:cubicBezTo>
                    <a:pt x="189" y="176"/>
                    <a:pt x="189" y="176"/>
                    <a:pt x="189" y="186"/>
                  </a:cubicBezTo>
                  <a:lnTo>
                    <a:pt x="189" y="29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65" name="Freeform 108"/>
            <p:cNvSpPr/>
            <p:nvPr/>
          </p:nvSpPr>
          <p:spPr>
            <a:xfrm>
              <a:off x="5217840" y="3900600"/>
              <a:ext cx="87840" cy="81720"/>
            </a:xfrm>
            <a:custGeom>
              <a:avLst/>
              <a:gdLst/>
              <a:ahLst/>
              <a:rect l="0" t="0" r="r" b="b"/>
              <a:pathLst>
                <a:path w="244" h="227">
                  <a:moveTo>
                    <a:pt x="243" y="115"/>
                  </a:moveTo>
                  <a:cubicBezTo>
                    <a:pt x="243" y="53"/>
                    <a:pt x="190" y="0"/>
                    <a:pt x="122" y="0"/>
                  </a:cubicBezTo>
                  <a:cubicBezTo>
                    <a:pt x="53" y="0"/>
                    <a:pt x="0" y="53"/>
                    <a:pt x="0" y="115"/>
                  </a:cubicBezTo>
                  <a:cubicBezTo>
                    <a:pt x="0" y="178"/>
                    <a:pt x="54" y="226"/>
                    <a:pt x="122" y="226"/>
                  </a:cubicBezTo>
                  <a:cubicBezTo>
                    <a:pt x="189" y="226"/>
                    <a:pt x="243" y="178"/>
                    <a:pt x="243" y="115"/>
                  </a:cubicBezTo>
                  <a:moveTo>
                    <a:pt x="122" y="210"/>
                  </a:moveTo>
                  <a:cubicBezTo>
                    <a:pt x="102" y="210"/>
                    <a:pt x="77" y="205"/>
                    <a:pt x="59" y="179"/>
                  </a:cubicBezTo>
                  <a:cubicBezTo>
                    <a:pt x="46" y="160"/>
                    <a:pt x="45" y="134"/>
                    <a:pt x="45" y="110"/>
                  </a:cubicBezTo>
                  <a:cubicBezTo>
                    <a:pt x="45" y="90"/>
                    <a:pt x="45" y="61"/>
                    <a:pt x="62" y="38"/>
                  </a:cubicBezTo>
                  <a:cubicBezTo>
                    <a:pt x="75" y="24"/>
                    <a:pt x="96" y="14"/>
                    <a:pt x="122" y="14"/>
                  </a:cubicBezTo>
                  <a:cubicBezTo>
                    <a:pt x="150" y="14"/>
                    <a:pt x="171" y="27"/>
                    <a:pt x="182" y="43"/>
                  </a:cubicBezTo>
                  <a:cubicBezTo>
                    <a:pt x="197" y="62"/>
                    <a:pt x="198" y="88"/>
                    <a:pt x="198" y="110"/>
                  </a:cubicBezTo>
                  <a:cubicBezTo>
                    <a:pt x="198" y="134"/>
                    <a:pt x="197" y="162"/>
                    <a:pt x="182" y="181"/>
                  </a:cubicBezTo>
                  <a:cubicBezTo>
                    <a:pt x="168" y="200"/>
                    <a:pt x="146" y="210"/>
                    <a:pt x="122" y="21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66" name="Freeform 109"/>
            <p:cNvSpPr/>
            <p:nvPr/>
          </p:nvSpPr>
          <p:spPr>
            <a:xfrm>
              <a:off x="5311800" y="3903480"/>
              <a:ext cx="134640" cy="79200"/>
            </a:xfrm>
            <a:custGeom>
              <a:avLst/>
              <a:gdLst/>
              <a:ahLst/>
              <a:rect l="0" t="0" r="r" b="b"/>
              <a:pathLst>
                <a:path w="374" h="220">
                  <a:moveTo>
                    <a:pt x="331" y="48"/>
                  </a:moveTo>
                  <a:cubicBezTo>
                    <a:pt x="341" y="24"/>
                    <a:pt x="357" y="18"/>
                    <a:pt x="373" y="18"/>
                  </a:cubicBezTo>
                  <a:lnTo>
                    <a:pt x="373" y="0"/>
                  </a:lnTo>
                  <a:cubicBezTo>
                    <a:pt x="360" y="2"/>
                    <a:pt x="352" y="2"/>
                    <a:pt x="338" y="2"/>
                  </a:cubicBezTo>
                  <a:cubicBezTo>
                    <a:pt x="322" y="2"/>
                    <a:pt x="304" y="2"/>
                    <a:pt x="288" y="0"/>
                  </a:cubicBezTo>
                  <a:lnTo>
                    <a:pt x="288" y="18"/>
                  </a:lnTo>
                  <a:cubicBezTo>
                    <a:pt x="306" y="18"/>
                    <a:pt x="314" y="27"/>
                    <a:pt x="314" y="40"/>
                  </a:cubicBezTo>
                  <a:cubicBezTo>
                    <a:pt x="314" y="43"/>
                    <a:pt x="314" y="45"/>
                    <a:pt x="312" y="51"/>
                  </a:cubicBezTo>
                  <a:lnTo>
                    <a:pt x="264" y="174"/>
                  </a:lnTo>
                  <a:lnTo>
                    <a:pt x="210" y="40"/>
                  </a:lnTo>
                  <a:cubicBezTo>
                    <a:pt x="210" y="37"/>
                    <a:pt x="208" y="34"/>
                    <a:pt x="208" y="30"/>
                  </a:cubicBezTo>
                  <a:cubicBezTo>
                    <a:pt x="208" y="19"/>
                    <a:pt x="221" y="18"/>
                    <a:pt x="234" y="18"/>
                  </a:cubicBezTo>
                  <a:lnTo>
                    <a:pt x="234" y="0"/>
                  </a:lnTo>
                  <a:cubicBezTo>
                    <a:pt x="216" y="2"/>
                    <a:pt x="198" y="2"/>
                    <a:pt x="181" y="2"/>
                  </a:cubicBezTo>
                  <a:cubicBezTo>
                    <a:pt x="166" y="2"/>
                    <a:pt x="152" y="2"/>
                    <a:pt x="138" y="0"/>
                  </a:cubicBezTo>
                  <a:lnTo>
                    <a:pt x="138" y="18"/>
                  </a:lnTo>
                  <a:cubicBezTo>
                    <a:pt x="149" y="18"/>
                    <a:pt x="158" y="18"/>
                    <a:pt x="165" y="22"/>
                  </a:cubicBezTo>
                  <a:cubicBezTo>
                    <a:pt x="173" y="27"/>
                    <a:pt x="178" y="43"/>
                    <a:pt x="178" y="43"/>
                  </a:cubicBezTo>
                  <a:cubicBezTo>
                    <a:pt x="178" y="45"/>
                    <a:pt x="176" y="48"/>
                    <a:pt x="174" y="50"/>
                  </a:cubicBezTo>
                  <a:lnTo>
                    <a:pt x="128" y="168"/>
                  </a:lnTo>
                  <a:lnTo>
                    <a:pt x="78" y="40"/>
                  </a:lnTo>
                  <a:cubicBezTo>
                    <a:pt x="75" y="32"/>
                    <a:pt x="75" y="32"/>
                    <a:pt x="75" y="30"/>
                  </a:cubicBezTo>
                  <a:cubicBezTo>
                    <a:pt x="75" y="18"/>
                    <a:pt x="93" y="18"/>
                    <a:pt x="102" y="18"/>
                  </a:cubicBezTo>
                  <a:lnTo>
                    <a:pt x="102" y="0"/>
                  </a:lnTo>
                  <a:cubicBezTo>
                    <a:pt x="101" y="0"/>
                    <a:pt x="66" y="2"/>
                    <a:pt x="46" y="2"/>
                  </a:cubicBezTo>
                  <a:cubicBezTo>
                    <a:pt x="30" y="2"/>
                    <a:pt x="16" y="2"/>
                    <a:pt x="0" y="0"/>
                  </a:cubicBezTo>
                  <a:lnTo>
                    <a:pt x="0" y="18"/>
                  </a:lnTo>
                  <a:cubicBezTo>
                    <a:pt x="19" y="18"/>
                    <a:pt x="30" y="18"/>
                    <a:pt x="35" y="32"/>
                  </a:cubicBezTo>
                  <a:lnTo>
                    <a:pt x="104" y="207"/>
                  </a:lnTo>
                  <a:cubicBezTo>
                    <a:pt x="107" y="215"/>
                    <a:pt x="109" y="219"/>
                    <a:pt x="118" y="219"/>
                  </a:cubicBezTo>
                  <a:cubicBezTo>
                    <a:pt x="126" y="219"/>
                    <a:pt x="128" y="215"/>
                    <a:pt x="131" y="208"/>
                  </a:cubicBezTo>
                  <a:lnTo>
                    <a:pt x="186" y="67"/>
                  </a:lnTo>
                  <a:lnTo>
                    <a:pt x="242" y="207"/>
                  </a:lnTo>
                  <a:cubicBezTo>
                    <a:pt x="245" y="215"/>
                    <a:pt x="246" y="219"/>
                    <a:pt x="254" y="219"/>
                  </a:cubicBezTo>
                  <a:cubicBezTo>
                    <a:pt x="264" y="219"/>
                    <a:pt x="266" y="215"/>
                    <a:pt x="269" y="207"/>
                  </a:cubicBezTo>
                  <a:lnTo>
                    <a:pt x="331" y="4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67" name="Freeform 110"/>
            <p:cNvSpPr/>
            <p:nvPr/>
          </p:nvSpPr>
          <p:spPr>
            <a:xfrm>
              <a:off x="5460480" y="3901680"/>
              <a:ext cx="96120" cy="79200"/>
            </a:xfrm>
            <a:custGeom>
              <a:avLst/>
              <a:gdLst/>
              <a:ahLst/>
              <a:rect l="0" t="0" r="r" b="b"/>
              <a:pathLst>
                <a:path w="267" h="220">
                  <a:moveTo>
                    <a:pt x="229" y="69"/>
                  </a:moveTo>
                  <a:cubicBezTo>
                    <a:pt x="229" y="26"/>
                    <a:pt x="206" y="0"/>
                    <a:pt x="154" y="0"/>
                  </a:cubicBezTo>
                  <a:cubicBezTo>
                    <a:pt x="114" y="0"/>
                    <a:pt x="86" y="22"/>
                    <a:pt x="74" y="48"/>
                  </a:cubicBezTo>
                  <a:lnTo>
                    <a:pt x="72" y="48"/>
                  </a:lnTo>
                  <a:lnTo>
                    <a:pt x="72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4" y="24"/>
                    <a:pt x="37" y="27"/>
                    <a:pt x="37" y="51"/>
                  </a:cubicBezTo>
                  <a:lnTo>
                    <a:pt x="37" y="179"/>
                  </a:lnTo>
                  <a:cubicBezTo>
                    <a:pt x="37" y="200"/>
                    <a:pt x="32" y="200"/>
                    <a:pt x="0" y="200"/>
                  </a:cubicBezTo>
                  <a:lnTo>
                    <a:pt x="0" y="219"/>
                  </a:lnTo>
                  <a:cubicBezTo>
                    <a:pt x="2" y="219"/>
                    <a:pt x="35" y="216"/>
                    <a:pt x="56" y="216"/>
                  </a:cubicBezTo>
                  <a:cubicBezTo>
                    <a:pt x="75" y="216"/>
                    <a:pt x="109" y="218"/>
                    <a:pt x="114" y="219"/>
                  </a:cubicBezTo>
                  <a:lnTo>
                    <a:pt x="114" y="200"/>
                  </a:lnTo>
                  <a:cubicBezTo>
                    <a:pt x="82" y="200"/>
                    <a:pt x="77" y="200"/>
                    <a:pt x="77" y="179"/>
                  </a:cubicBezTo>
                  <a:lnTo>
                    <a:pt x="77" y="90"/>
                  </a:lnTo>
                  <a:cubicBezTo>
                    <a:pt x="77" y="38"/>
                    <a:pt x="117" y="14"/>
                    <a:pt x="150" y="14"/>
                  </a:cubicBezTo>
                  <a:cubicBezTo>
                    <a:pt x="184" y="14"/>
                    <a:pt x="189" y="42"/>
                    <a:pt x="189" y="67"/>
                  </a:cubicBezTo>
                  <a:lnTo>
                    <a:pt x="189" y="179"/>
                  </a:lnTo>
                  <a:cubicBezTo>
                    <a:pt x="189" y="200"/>
                    <a:pt x="184" y="200"/>
                    <a:pt x="152" y="200"/>
                  </a:cubicBezTo>
                  <a:lnTo>
                    <a:pt x="152" y="219"/>
                  </a:lnTo>
                  <a:cubicBezTo>
                    <a:pt x="154" y="219"/>
                    <a:pt x="187" y="216"/>
                    <a:pt x="208" y="216"/>
                  </a:cubicBezTo>
                  <a:cubicBezTo>
                    <a:pt x="227" y="216"/>
                    <a:pt x="261" y="218"/>
                    <a:pt x="266" y="219"/>
                  </a:cubicBezTo>
                  <a:lnTo>
                    <a:pt x="266" y="200"/>
                  </a:lnTo>
                  <a:cubicBezTo>
                    <a:pt x="234" y="200"/>
                    <a:pt x="229" y="200"/>
                    <a:pt x="229" y="179"/>
                  </a:cubicBezTo>
                  <a:lnTo>
                    <a:pt x="229" y="6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68" name="Freeform 111"/>
            <p:cNvSpPr/>
            <p:nvPr/>
          </p:nvSpPr>
          <p:spPr>
            <a:xfrm>
              <a:off x="5589360" y="3751920"/>
              <a:ext cx="59760" cy="253800"/>
            </a:xfrm>
            <a:custGeom>
              <a:avLst/>
              <a:gdLst/>
              <a:ahLst/>
              <a:rect l="0" t="0" r="r" b="b"/>
              <a:pathLst>
                <a:path w="166" h="705">
                  <a:moveTo>
                    <a:pt x="165" y="352"/>
                  </a:moveTo>
                  <a:cubicBezTo>
                    <a:pt x="165" y="298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5"/>
                    <a:pt x="0" y="696"/>
                    <a:pt x="0" y="698"/>
                  </a:cubicBezTo>
                  <a:cubicBezTo>
                    <a:pt x="0" y="703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7"/>
                  </a:cubicBezTo>
                  <a:cubicBezTo>
                    <a:pt x="157" y="490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69" name="Freeform 112"/>
            <p:cNvSpPr/>
            <p:nvPr/>
          </p:nvSpPr>
          <p:spPr>
            <a:xfrm>
              <a:off x="5743800" y="3794040"/>
              <a:ext cx="169200" cy="169920"/>
            </a:xfrm>
            <a:custGeom>
              <a:avLst/>
              <a:gdLst/>
              <a:ahLst/>
              <a:rect l="0" t="0" r="r" b="b"/>
              <a:pathLst>
                <a:path w="470" h="472">
                  <a:moveTo>
                    <a:pt x="250" y="250"/>
                  </a:moveTo>
                  <a:lnTo>
                    <a:pt x="446" y="250"/>
                  </a:lnTo>
                  <a:cubicBezTo>
                    <a:pt x="456" y="250"/>
                    <a:pt x="469" y="250"/>
                    <a:pt x="469" y="235"/>
                  </a:cubicBezTo>
                  <a:cubicBezTo>
                    <a:pt x="469" y="221"/>
                    <a:pt x="456" y="221"/>
                    <a:pt x="446" y="221"/>
                  </a:cubicBezTo>
                  <a:lnTo>
                    <a:pt x="250" y="221"/>
                  </a:lnTo>
                  <a:lnTo>
                    <a:pt x="250" y="24"/>
                  </a:lnTo>
                  <a:cubicBezTo>
                    <a:pt x="250" y="13"/>
                    <a:pt x="250" y="0"/>
                    <a:pt x="235" y="0"/>
                  </a:cubicBezTo>
                  <a:cubicBezTo>
                    <a:pt x="221" y="0"/>
                    <a:pt x="221" y="13"/>
                    <a:pt x="221" y="24"/>
                  </a:cubicBezTo>
                  <a:lnTo>
                    <a:pt x="221" y="221"/>
                  </a:lnTo>
                  <a:lnTo>
                    <a:pt x="24" y="221"/>
                  </a:lnTo>
                  <a:cubicBezTo>
                    <a:pt x="13" y="221"/>
                    <a:pt x="0" y="221"/>
                    <a:pt x="0" y="235"/>
                  </a:cubicBezTo>
                  <a:cubicBezTo>
                    <a:pt x="0" y="250"/>
                    <a:pt x="13" y="250"/>
                    <a:pt x="24" y="250"/>
                  </a:cubicBezTo>
                  <a:lnTo>
                    <a:pt x="221" y="250"/>
                  </a:lnTo>
                  <a:lnTo>
                    <a:pt x="221" y="447"/>
                  </a:lnTo>
                  <a:cubicBezTo>
                    <a:pt x="221" y="456"/>
                    <a:pt x="221" y="471"/>
                    <a:pt x="235" y="471"/>
                  </a:cubicBezTo>
                  <a:cubicBezTo>
                    <a:pt x="250" y="471"/>
                    <a:pt x="250" y="456"/>
                    <a:pt x="250" y="447"/>
                  </a:cubicBezTo>
                  <a:lnTo>
                    <a:pt x="250" y="25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70" name="Freeform 113"/>
            <p:cNvSpPr/>
            <p:nvPr/>
          </p:nvSpPr>
          <p:spPr>
            <a:xfrm>
              <a:off x="5991480" y="3763440"/>
              <a:ext cx="82800" cy="179640"/>
            </a:xfrm>
            <a:custGeom>
              <a:avLst/>
              <a:gdLst/>
              <a:ahLst/>
              <a:rect l="0" t="0" r="r" b="b"/>
              <a:pathLst>
                <a:path w="230" h="499">
                  <a:moveTo>
                    <a:pt x="101" y="194"/>
                  </a:moveTo>
                  <a:lnTo>
                    <a:pt x="101" y="112"/>
                  </a:lnTo>
                  <a:cubicBezTo>
                    <a:pt x="101" y="50"/>
                    <a:pt x="134" y="16"/>
                    <a:pt x="166" y="16"/>
                  </a:cubicBezTo>
                  <a:cubicBezTo>
                    <a:pt x="168" y="16"/>
                    <a:pt x="178" y="16"/>
                    <a:pt x="189" y="21"/>
                  </a:cubicBezTo>
                  <a:cubicBezTo>
                    <a:pt x="181" y="24"/>
                    <a:pt x="168" y="32"/>
                    <a:pt x="168" y="50"/>
                  </a:cubicBezTo>
                  <a:cubicBezTo>
                    <a:pt x="168" y="66"/>
                    <a:pt x="179" y="80"/>
                    <a:pt x="198" y="80"/>
                  </a:cubicBezTo>
                  <a:cubicBezTo>
                    <a:pt x="219" y="80"/>
                    <a:pt x="229" y="66"/>
                    <a:pt x="229" y="50"/>
                  </a:cubicBezTo>
                  <a:cubicBezTo>
                    <a:pt x="229" y="24"/>
                    <a:pt x="203" y="0"/>
                    <a:pt x="166" y="0"/>
                  </a:cubicBezTo>
                  <a:cubicBezTo>
                    <a:pt x="117" y="0"/>
                    <a:pt x="56" y="37"/>
                    <a:pt x="56" y="112"/>
                  </a:cubicBezTo>
                  <a:lnTo>
                    <a:pt x="56" y="194"/>
                  </a:lnTo>
                  <a:lnTo>
                    <a:pt x="0" y="194"/>
                  </a:lnTo>
                  <a:lnTo>
                    <a:pt x="0" y="215"/>
                  </a:lnTo>
                  <a:lnTo>
                    <a:pt x="56" y="215"/>
                  </a:lnTo>
                  <a:lnTo>
                    <a:pt x="56" y="443"/>
                  </a:lnTo>
                  <a:cubicBezTo>
                    <a:pt x="56" y="475"/>
                    <a:pt x="48" y="475"/>
                    <a:pt x="0" y="475"/>
                  </a:cubicBezTo>
                  <a:lnTo>
                    <a:pt x="0" y="498"/>
                  </a:lnTo>
                  <a:cubicBezTo>
                    <a:pt x="29" y="496"/>
                    <a:pt x="62" y="495"/>
                    <a:pt x="82" y="495"/>
                  </a:cubicBezTo>
                  <a:cubicBezTo>
                    <a:pt x="110" y="495"/>
                    <a:pt x="142" y="495"/>
                    <a:pt x="171" y="498"/>
                  </a:cubicBezTo>
                  <a:lnTo>
                    <a:pt x="171" y="475"/>
                  </a:lnTo>
                  <a:lnTo>
                    <a:pt x="157" y="475"/>
                  </a:lnTo>
                  <a:cubicBezTo>
                    <a:pt x="104" y="475"/>
                    <a:pt x="102" y="467"/>
                    <a:pt x="102" y="442"/>
                  </a:cubicBezTo>
                  <a:lnTo>
                    <a:pt x="102" y="215"/>
                  </a:lnTo>
                  <a:lnTo>
                    <a:pt x="184" y="215"/>
                  </a:lnTo>
                  <a:lnTo>
                    <a:pt x="184" y="194"/>
                  </a:lnTo>
                  <a:lnTo>
                    <a:pt x="101" y="194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71" name="Freeform 114"/>
            <p:cNvSpPr/>
            <p:nvPr/>
          </p:nvSpPr>
          <p:spPr>
            <a:xfrm>
              <a:off x="6067440" y="3828600"/>
              <a:ext cx="113400" cy="117360"/>
            </a:xfrm>
            <a:custGeom>
              <a:avLst/>
              <a:gdLst/>
              <a:ahLst/>
              <a:rect l="0" t="0" r="r" b="b"/>
              <a:pathLst>
                <a:path w="315" h="326">
                  <a:moveTo>
                    <a:pt x="314" y="165"/>
                  </a:moveTo>
                  <a:cubicBezTo>
                    <a:pt x="314" y="75"/>
                    <a:pt x="242" y="0"/>
                    <a:pt x="157" y="0"/>
                  </a:cubicBezTo>
                  <a:cubicBezTo>
                    <a:pt x="69" y="0"/>
                    <a:pt x="0" y="77"/>
                    <a:pt x="0" y="165"/>
                  </a:cubicBezTo>
                  <a:cubicBezTo>
                    <a:pt x="0" y="256"/>
                    <a:pt x="74" y="325"/>
                    <a:pt x="157" y="325"/>
                  </a:cubicBezTo>
                  <a:cubicBezTo>
                    <a:pt x="242" y="325"/>
                    <a:pt x="314" y="255"/>
                    <a:pt x="314" y="165"/>
                  </a:cubicBezTo>
                  <a:moveTo>
                    <a:pt x="157" y="307"/>
                  </a:moveTo>
                  <a:cubicBezTo>
                    <a:pt x="126" y="307"/>
                    <a:pt x="96" y="291"/>
                    <a:pt x="77" y="259"/>
                  </a:cubicBezTo>
                  <a:cubicBezTo>
                    <a:pt x="59" y="229"/>
                    <a:pt x="59" y="186"/>
                    <a:pt x="59" y="160"/>
                  </a:cubicBezTo>
                  <a:cubicBezTo>
                    <a:pt x="59" y="133"/>
                    <a:pt x="59" y="94"/>
                    <a:pt x="75" y="62"/>
                  </a:cubicBezTo>
                  <a:cubicBezTo>
                    <a:pt x="94" y="30"/>
                    <a:pt x="128" y="16"/>
                    <a:pt x="157" y="16"/>
                  </a:cubicBezTo>
                  <a:cubicBezTo>
                    <a:pt x="187" y="16"/>
                    <a:pt x="218" y="30"/>
                    <a:pt x="237" y="61"/>
                  </a:cubicBezTo>
                  <a:cubicBezTo>
                    <a:pt x="254" y="91"/>
                    <a:pt x="254" y="133"/>
                    <a:pt x="254" y="160"/>
                  </a:cubicBezTo>
                  <a:cubicBezTo>
                    <a:pt x="254" y="186"/>
                    <a:pt x="254" y="224"/>
                    <a:pt x="238" y="255"/>
                  </a:cubicBezTo>
                  <a:cubicBezTo>
                    <a:pt x="224" y="287"/>
                    <a:pt x="192" y="307"/>
                    <a:pt x="157" y="307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72" name="Freeform 115"/>
            <p:cNvSpPr/>
            <p:nvPr/>
          </p:nvSpPr>
          <p:spPr>
            <a:xfrm>
              <a:off x="6194880" y="3829680"/>
              <a:ext cx="128160" cy="112680"/>
            </a:xfrm>
            <a:custGeom>
              <a:avLst/>
              <a:gdLst/>
              <a:ahLst/>
              <a:rect l="0" t="0" r="r" b="b"/>
              <a:pathLst>
                <a:path w="356" h="313">
                  <a:moveTo>
                    <a:pt x="54" y="69"/>
                  </a:moveTo>
                  <a:lnTo>
                    <a:pt x="54" y="259"/>
                  </a:lnTo>
                  <a:cubicBezTo>
                    <a:pt x="54" y="290"/>
                    <a:pt x="48" y="290"/>
                    <a:pt x="0" y="290"/>
                  </a:cubicBezTo>
                  <a:lnTo>
                    <a:pt x="0" y="312"/>
                  </a:lnTo>
                  <a:cubicBezTo>
                    <a:pt x="24" y="312"/>
                    <a:pt x="61" y="311"/>
                    <a:pt x="80" y="311"/>
                  </a:cubicBezTo>
                  <a:cubicBezTo>
                    <a:pt x="98" y="311"/>
                    <a:pt x="134" y="312"/>
                    <a:pt x="158" y="312"/>
                  </a:cubicBezTo>
                  <a:lnTo>
                    <a:pt x="158" y="290"/>
                  </a:lnTo>
                  <a:cubicBezTo>
                    <a:pt x="112" y="290"/>
                    <a:pt x="104" y="290"/>
                    <a:pt x="104" y="259"/>
                  </a:cubicBezTo>
                  <a:lnTo>
                    <a:pt x="104" y="128"/>
                  </a:lnTo>
                  <a:cubicBezTo>
                    <a:pt x="104" y="54"/>
                    <a:pt x="154" y="16"/>
                    <a:pt x="198" y="16"/>
                  </a:cubicBezTo>
                  <a:cubicBezTo>
                    <a:pt x="243" y="16"/>
                    <a:pt x="251" y="54"/>
                    <a:pt x="251" y="94"/>
                  </a:cubicBezTo>
                  <a:lnTo>
                    <a:pt x="251" y="259"/>
                  </a:lnTo>
                  <a:cubicBezTo>
                    <a:pt x="251" y="290"/>
                    <a:pt x="243" y="290"/>
                    <a:pt x="197" y="290"/>
                  </a:cubicBezTo>
                  <a:lnTo>
                    <a:pt x="197" y="312"/>
                  </a:lnTo>
                  <a:cubicBezTo>
                    <a:pt x="221" y="312"/>
                    <a:pt x="258" y="311"/>
                    <a:pt x="277" y="311"/>
                  </a:cubicBezTo>
                  <a:cubicBezTo>
                    <a:pt x="294" y="311"/>
                    <a:pt x="331" y="312"/>
                    <a:pt x="355" y="312"/>
                  </a:cubicBezTo>
                  <a:lnTo>
                    <a:pt x="355" y="290"/>
                  </a:lnTo>
                  <a:cubicBezTo>
                    <a:pt x="318" y="290"/>
                    <a:pt x="301" y="290"/>
                    <a:pt x="301" y="269"/>
                  </a:cubicBezTo>
                  <a:lnTo>
                    <a:pt x="301" y="134"/>
                  </a:lnTo>
                  <a:cubicBezTo>
                    <a:pt x="301" y="74"/>
                    <a:pt x="301" y="51"/>
                    <a:pt x="278" y="26"/>
                  </a:cubicBezTo>
                  <a:cubicBezTo>
                    <a:pt x="269" y="14"/>
                    <a:pt x="245" y="0"/>
                    <a:pt x="205" y="0"/>
                  </a:cubicBezTo>
                  <a:cubicBezTo>
                    <a:pt x="152" y="0"/>
                    <a:pt x="120" y="30"/>
                    <a:pt x="99" y="74"/>
                  </a:cubicBezTo>
                  <a:lnTo>
                    <a:pt x="99" y="0"/>
                  </a:lnTo>
                  <a:lnTo>
                    <a:pt x="0" y="8"/>
                  </a:lnTo>
                  <a:lnTo>
                    <a:pt x="0" y="30"/>
                  </a:lnTo>
                  <a:cubicBezTo>
                    <a:pt x="50" y="30"/>
                    <a:pt x="54" y="35"/>
                    <a:pt x="54" y="69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1473" name="Freeform 116"/>
            <p:cNvSpPr/>
            <p:nvPr/>
          </p:nvSpPr>
          <p:spPr>
            <a:xfrm>
              <a:off x="6336000" y="3766320"/>
              <a:ext cx="126000" cy="179640"/>
            </a:xfrm>
            <a:custGeom>
              <a:avLst/>
              <a:gdLst/>
              <a:ahLst/>
              <a:rect l="0" t="0" r="r" b="b"/>
              <a:pathLst>
                <a:path w="350" h="499">
                  <a:moveTo>
                    <a:pt x="245" y="451"/>
                  </a:moveTo>
                  <a:lnTo>
                    <a:pt x="245" y="498"/>
                  </a:lnTo>
                  <a:lnTo>
                    <a:pt x="349" y="490"/>
                  </a:lnTo>
                  <a:lnTo>
                    <a:pt x="349" y="467"/>
                  </a:lnTo>
                  <a:cubicBezTo>
                    <a:pt x="299" y="467"/>
                    <a:pt x="293" y="463"/>
                    <a:pt x="293" y="429"/>
                  </a:cubicBezTo>
                  <a:lnTo>
                    <a:pt x="293" y="0"/>
                  </a:lnTo>
                  <a:lnTo>
                    <a:pt x="192" y="8"/>
                  </a:lnTo>
                  <a:lnTo>
                    <a:pt x="192" y="30"/>
                  </a:lnTo>
                  <a:cubicBezTo>
                    <a:pt x="240" y="30"/>
                    <a:pt x="246" y="35"/>
                    <a:pt x="246" y="69"/>
                  </a:cubicBezTo>
                  <a:lnTo>
                    <a:pt x="246" y="221"/>
                  </a:lnTo>
                  <a:cubicBezTo>
                    <a:pt x="226" y="197"/>
                    <a:pt x="195" y="178"/>
                    <a:pt x="157" y="178"/>
                  </a:cubicBezTo>
                  <a:cubicBezTo>
                    <a:pt x="74" y="178"/>
                    <a:pt x="0" y="247"/>
                    <a:pt x="0" y="338"/>
                  </a:cubicBezTo>
                  <a:cubicBezTo>
                    <a:pt x="0" y="427"/>
                    <a:pt x="69" y="498"/>
                    <a:pt x="150" y="498"/>
                  </a:cubicBezTo>
                  <a:cubicBezTo>
                    <a:pt x="195" y="498"/>
                    <a:pt x="227" y="474"/>
                    <a:pt x="245" y="451"/>
                  </a:cubicBezTo>
                  <a:moveTo>
                    <a:pt x="245" y="263"/>
                  </a:moveTo>
                  <a:lnTo>
                    <a:pt x="245" y="407"/>
                  </a:lnTo>
                  <a:cubicBezTo>
                    <a:pt x="245" y="419"/>
                    <a:pt x="245" y="421"/>
                    <a:pt x="237" y="432"/>
                  </a:cubicBezTo>
                  <a:cubicBezTo>
                    <a:pt x="216" y="466"/>
                    <a:pt x="184" y="482"/>
                    <a:pt x="154" y="482"/>
                  </a:cubicBezTo>
                  <a:cubicBezTo>
                    <a:pt x="122" y="482"/>
                    <a:pt x="96" y="464"/>
                    <a:pt x="78" y="437"/>
                  </a:cubicBezTo>
                  <a:cubicBezTo>
                    <a:pt x="61" y="408"/>
                    <a:pt x="59" y="368"/>
                    <a:pt x="59" y="339"/>
                  </a:cubicBezTo>
                  <a:cubicBezTo>
                    <a:pt x="59" y="312"/>
                    <a:pt x="61" y="271"/>
                    <a:pt x="80" y="239"/>
                  </a:cubicBezTo>
                  <a:cubicBezTo>
                    <a:pt x="96" y="216"/>
                    <a:pt x="122" y="194"/>
                    <a:pt x="160" y="194"/>
                  </a:cubicBezTo>
                  <a:cubicBezTo>
                    <a:pt x="186" y="194"/>
                    <a:pt x="214" y="203"/>
                    <a:pt x="237" y="235"/>
                  </a:cubicBezTo>
                  <a:cubicBezTo>
                    <a:pt x="245" y="248"/>
                    <a:pt x="245" y="250"/>
                    <a:pt x="245" y="263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</p:grpSp>
      <p:grpSp>
        <p:nvGrpSpPr>
          <p:cNvPr id="1474" name="Group 117"/>
          <p:cNvGrpSpPr/>
          <p:nvPr/>
        </p:nvGrpSpPr>
        <p:grpSpPr>
          <a:xfrm>
            <a:off x="5518800" y="2702160"/>
            <a:ext cx="3302280" cy="645120"/>
            <a:chOff x="5518800" y="2702160"/>
            <a:chExt cx="3302280" cy="645120"/>
          </a:xfrm>
        </p:grpSpPr>
        <p:sp>
          <p:nvSpPr>
            <p:cNvPr id="1475" name="Freeform 118"/>
            <p:cNvSpPr/>
            <p:nvPr/>
          </p:nvSpPr>
          <p:spPr>
            <a:xfrm>
              <a:off x="5518800" y="2702160"/>
              <a:ext cx="3302640" cy="645480"/>
            </a:xfrm>
            <a:custGeom>
              <a:avLst/>
              <a:gdLst/>
              <a:ahLst/>
              <a:rect l="0" t="0" r="r" b="b"/>
              <a:pathLst>
                <a:path w="9174" h="1793">
                  <a:moveTo>
                    <a:pt x="4587" y="1792"/>
                  </a:moveTo>
                  <a:lnTo>
                    <a:pt x="0" y="1792"/>
                  </a:lnTo>
                  <a:lnTo>
                    <a:pt x="0" y="0"/>
                  </a:lnTo>
                  <a:lnTo>
                    <a:pt x="9173" y="0"/>
                  </a:lnTo>
                  <a:lnTo>
                    <a:pt x="9173" y="1792"/>
                  </a:lnTo>
                  <a:lnTo>
                    <a:pt x="4587" y="1792"/>
                  </a:lnTo>
                </a:path>
              </a:pathLst>
            </a:custGeom>
            <a:solidFill>
              <a:srgbClr val="ffffff"/>
            </a:solidFill>
            <a:ln w="12600">
              <a:noFill/>
            </a:ln>
          </p:spPr>
        </p:sp>
        <p:sp>
          <p:nvSpPr>
            <p:cNvPr id="1476" name="Freeform 119"/>
            <p:cNvSpPr/>
            <p:nvPr/>
          </p:nvSpPr>
          <p:spPr>
            <a:xfrm>
              <a:off x="5523840" y="2873520"/>
              <a:ext cx="207720" cy="179640"/>
            </a:xfrm>
            <a:custGeom>
              <a:avLst/>
              <a:gdLst/>
              <a:ahLst/>
              <a:rect l="0" t="0" r="r" b="b"/>
              <a:pathLst>
                <a:path w="577" h="499">
                  <a:moveTo>
                    <a:pt x="270" y="38"/>
                  </a:moveTo>
                  <a:cubicBezTo>
                    <a:pt x="406" y="38"/>
                    <a:pt x="442" y="72"/>
                    <a:pt x="442" y="118"/>
                  </a:cubicBezTo>
                  <a:cubicBezTo>
                    <a:pt x="442" y="162"/>
                    <a:pt x="408" y="246"/>
                    <a:pt x="292" y="250"/>
                  </a:cubicBezTo>
                  <a:cubicBezTo>
                    <a:pt x="256" y="252"/>
                    <a:pt x="232" y="276"/>
                    <a:pt x="232" y="284"/>
                  </a:cubicBezTo>
                  <a:cubicBezTo>
                    <a:pt x="232" y="288"/>
                    <a:pt x="236" y="288"/>
                    <a:pt x="236" y="288"/>
                  </a:cubicBezTo>
                  <a:cubicBezTo>
                    <a:pt x="266" y="294"/>
                    <a:pt x="280" y="308"/>
                    <a:pt x="316" y="390"/>
                  </a:cubicBezTo>
                  <a:cubicBezTo>
                    <a:pt x="350" y="466"/>
                    <a:pt x="368" y="498"/>
                    <a:pt x="410" y="498"/>
                  </a:cubicBezTo>
                  <a:cubicBezTo>
                    <a:pt x="494" y="498"/>
                    <a:pt x="576" y="410"/>
                    <a:pt x="576" y="396"/>
                  </a:cubicBezTo>
                  <a:cubicBezTo>
                    <a:pt x="576" y="390"/>
                    <a:pt x="570" y="390"/>
                    <a:pt x="568" y="390"/>
                  </a:cubicBezTo>
                  <a:cubicBezTo>
                    <a:pt x="560" y="390"/>
                    <a:pt x="532" y="400"/>
                    <a:pt x="518" y="420"/>
                  </a:cubicBezTo>
                  <a:cubicBezTo>
                    <a:pt x="506" y="436"/>
                    <a:pt x="490" y="458"/>
                    <a:pt x="456" y="458"/>
                  </a:cubicBezTo>
                  <a:cubicBezTo>
                    <a:pt x="420" y="458"/>
                    <a:pt x="398" y="408"/>
                    <a:pt x="374" y="354"/>
                  </a:cubicBezTo>
                  <a:cubicBezTo>
                    <a:pt x="360" y="318"/>
                    <a:pt x="346" y="292"/>
                    <a:pt x="330" y="274"/>
                  </a:cubicBezTo>
                  <a:cubicBezTo>
                    <a:pt x="432" y="236"/>
                    <a:pt x="502" y="162"/>
                    <a:pt x="502" y="88"/>
                  </a:cubicBezTo>
                  <a:cubicBezTo>
                    <a:pt x="502" y="0"/>
                    <a:pt x="384" y="0"/>
                    <a:pt x="276" y="0"/>
                  </a:cubicBezTo>
                  <a:cubicBezTo>
                    <a:pt x="206" y="0"/>
                    <a:pt x="166" y="0"/>
                    <a:pt x="108" y="26"/>
                  </a:cubicBezTo>
                  <a:cubicBezTo>
                    <a:pt x="12" y="68"/>
                    <a:pt x="0" y="126"/>
                    <a:pt x="0" y="132"/>
                  </a:cubicBezTo>
                  <a:cubicBezTo>
                    <a:pt x="0" y="136"/>
                    <a:pt x="2" y="136"/>
                    <a:pt x="8" y="136"/>
                  </a:cubicBezTo>
                  <a:cubicBezTo>
                    <a:pt x="18" y="136"/>
                    <a:pt x="34" y="128"/>
                    <a:pt x="40" y="124"/>
                  </a:cubicBezTo>
                  <a:cubicBezTo>
                    <a:pt x="56" y="114"/>
                    <a:pt x="58" y="110"/>
                    <a:pt x="62" y="96"/>
                  </a:cubicBezTo>
                  <a:cubicBezTo>
                    <a:pt x="72" y="68"/>
                    <a:pt x="90" y="44"/>
                    <a:pt x="180" y="38"/>
                  </a:cubicBezTo>
                  <a:cubicBezTo>
                    <a:pt x="176" y="82"/>
                    <a:pt x="170" y="148"/>
                    <a:pt x="146" y="250"/>
                  </a:cubicBezTo>
                  <a:cubicBezTo>
                    <a:pt x="126" y="330"/>
                    <a:pt x="100" y="408"/>
                    <a:pt x="70" y="482"/>
                  </a:cubicBezTo>
                  <a:cubicBezTo>
                    <a:pt x="66" y="490"/>
                    <a:pt x="66" y="492"/>
                    <a:pt x="66" y="492"/>
                  </a:cubicBezTo>
                  <a:cubicBezTo>
                    <a:pt x="66" y="498"/>
                    <a:pt x="72" y="498"/>
                    <a:pt x="74" y="498"/>
                  </a:cubicBezTo>
                  <a:cubicBezTo>
                    <a:pt x="88" y="498"/>
                    <a:pt x="118" y="480"/>
                    <a:pt x="124" y="468"/>
                  </a:cubicBezTo>
                  <a:cubicBezTo>
                    <a:pt x="126" y="464"/>
                    <a:pt x="216" y="264"/>
                    <a:pt x="238" y="38"/>
                  </a:cubicBezTo>
                  <a:lnTo>
                    <a:pt x="270" y="38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77" name="Freeform 120"/>
            <p:cNvSpPr/>
            <p:nvPr/>
          </p:nvSpPr>
          <p:spPr>
            <a:xfrm>
              <a:off x="5757840" y="2856960"/>
              <a:ext cx="60120" cy="253800"/>
            </a:xfrm>
            <a:custGeom>
              <a:avLst/>
              <a:gdLst/>
              <a:ahLst/>
              <a:rect l="0" t="0" r="r" b="b"/>
              <a:pathLst>
                <a:path w="167" h="705">
                  <a:moveTo>
                    <a:pt x="166" y="698"/>
                  </a:moveTo>
                  <a:cubicBezTo>
                    <a:pt x="166" y="696"/>
                    <a:pt x="166" y="694"/>
                    <a:pt x="152" y="682"/>
                  </a:cubicBezTo>
                  <a:cubicBezTo>
                    <a:pt x="64" y="594"/>
                    <a:pt x="42" y="460"/>
                    <a:pt x="42" y="352"/>
                  </a:cubicBezTo>
                  <a:cubicBezTo>
                    <a:pt x="42" y="230"/>
                    <a:pt x="68" y="108"/>
                    <a:pt x="156" y="20"/>
                  </a:cubicBezTo>
                  <a:cubicBezTo>
                    <a:pt x="166" y="10"/>
                    <a:pt x="166" y="10"/>
                    <a:pt x="166" y="8"/>
                  </a:cubicBezTo>
                  <a:cubicBezTo>
                    <a:pt x="166" y="2"/>
                    <a:pt x="162" y="0"/>
                    <a:pt x="158" y="0"/>
                  </a:cubicBezTo>
                  <a:cubicBezTo>
                    <a:pt x="150" y="0"/>
                    <a:pt x="86" y="48"/>
                    <a:pt x="44" y="138"/>
                  </a:cubicBezTo>
                  <a:cubicBezTo>
                    <a:pt x="8" y="216"/>
                    <a:pt x="0" y="294"/>
                    <a:pt x="0" y="352"/>
                  </a:cubicBezTo>
                  <a:cubicBezTo>
                    <a:pt x="0" y="408"/>
                    <a:pt x="8" y="492"/>
                    <a:pt x="46" y="572"/>
                  </a:cubicBezTo>
                  <a:cubicBezTo>
                    <a:pt x="90" y="660"/>
                    <a:pt x="150" y="704"/>
                    <a:pt x="158" y="704"/>
                  </a:cubicBezTo>
                  <a:cubicBezTo>
                    <a:pt x="162" y="704"/>
                    <a:pt x="166" y="702"/>
                    <a:pt x="166" y="698"/>
                  </a:cubicBez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78" name="Freeform 121"/>
            <p:cNvSpPr/>
            <p:nvPr/>
          </p:nvSpPr>
          <p:spPr>
            <a:xfrm>
              <a:off x="5842800" y="2870640"/>
              <a:ext cx="133560" cy="228600"/>
            </a:xfrm>
            <a:custGeom>
              <a:avLst/>
              <a:gdLst/>
              <a:ahLst/>
              <a:rect l="0" t="0" r="r" b="b"/>
              <a:pathLst>
                <a:path w="371" h="635">
                  <a:moveTo>
                    <a:pt x="274" y="16"/>
                  </a:moveTo>
                  <a:lnTo>
                    <a:pt x="276" y="8"/>
                  </a:lnTo>
                  <a:cubicBezTo>
                    <a:pt x="276" y="6"/>
                    <a:pt x="276" y="0"/>
                    <a:pt x="268" y="0"/>
                  </a:cubicBezTo>
                  <a:cubicBezTo>
                    <a:pt x="260" y="0"/>
                    <a:pt x="260" y="2"/>
                    <a:pt x="258" y="14"/>
                  </a:cubicBezTo>
                  <a:lnTo>
                    <a:pt x="216" y="176"/>
                  </a:lnTo>
                  <a:cubicBezTo>
                    <a:pt x="104" y="180"/>
                    <a:pt x="0" y="274"/>
                    <a:pt x="0" y="370"/>
                  </a:cubicBezTo>
                  <a:cubicBezTo>
                    <a:pt x="0" y="438"/>
                    <a:pt x="50" y="492"/>
                    <a:pt x="136" y="498"/>
                  </a:cubicBezTo>
                  <a:cubicBezTo>
                    <a:pt x="130" y="520"/>
                    <a:pt x="126" y="542"/>
                    <a:pt x="120" y="564"/>
                  </a:cubicBezTo>
                  <a:cubicBezTo>
                    <a:pt x="110" y="598"/>
                    <a:pt x="104" y="624"/>
                    <a:pt x="104" y="626"/>
                  </a:cubicBezTo>
                  <a:cubicBezTo>
                    <a:pt x="104" y="634"/>
                    <a:pt x="108" y="634"/>
                    <a:pt x="112" y="634"/>
                  </a:cubicBezTo>
                  <a:cubicBezTo>
                    <a:pt x="116" y="634"/>
                    <a:pt x="118" y="634"/>
                    <a:pt x="120" y="632"/>
                  </a:cubicBezTo>
                  <a:cubicBezTo>
                    <a:pt x="120" y="630"/>
                    <a:pt x="126" y="612"/>
                    <a:pt x="128" y="602"/>
                  </a:cubicBezTo>
                  <a:lnTo>
                    <a:pt x="154" y="498"/>
                  </a:lnTo>
                  <a:cubicBezTo>
                    <a:pt x="268" y="494"/>
                    <a:pt x="370" y="400"/>
                    <a:pt x="370" y="304"/>
                  </a:cubicBezTo>
                  <a:cubicBezTo>
                    <a:pt x="370" y="248"/>
                    <a:pt x="332" y="184"/>
                    <a:pt x="234" y="176"/>
                  </a:cubicBezTo>
                  <a:lnTo>
                    <a:pt x="274" y="16"/>
                  </a:lnTo>
                  <a:moveTo>
                    <a:pt x="140" y="482"/>
                  </a:moveTo>
                  <a:cubicBezTo>
                    <a:pt x="96" y="480"/>
                    <a:pt x="46" y="456"/>
                    <a:pt x="46" y="386"/>
                  </a:cubicBezTo>
                  <a:cubicBezTo>
                    <a:pt x="46" y="300"/>
                    <a:pt x="106" y="202"/>
                    <a:pt x="212" y="192"/>
                  </a:cubicBezTo>
                  <a:lnTo>
                    <a:pt x="140" y="482"/>
                  </a:lnTo>
                  <a:moveTo>
                    <a:pt x="230" y="192"/>
                  </a:moveTo>
                  <a:cubicBezTo>
                    <a:pt x="284" y="196"/>
                    <a:pt x="324" y="228"/>
                    <a:pt x="324" y="290"/>
                  </a:cubicBezTo>
                  <a:cubicBezTo>
                    <a:pt x="324" y="374"/>
                    <a:pt x="264" y="474"/>
                    <a:pt x="158" y="482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79" name="Freeform 122"/>
            <p:cNvSpPr/>
            <p:nvPr/>
          </p:nvSpPr>
          <p:spPr>
            <a:xfrm>
              <a:off x="5990400" y="3006720"/>
              <a:ext cx="96120" cy="81000"/>
            </a:xfrm>
            <a:custGeom>
              <a:avLst/>
              <a:gdLst/>
              <a:ahLst/>
              <a:rect l="0" t="0" r="r" b="b"/>
              <a:pathLst>
                <a:path w="267" h="225">
                  <a:moveTo>
                    <a:pt x="152" y="6"/>
                  </a:moveTo>
                  <a:lnTo>
                    <a:pt x="152" y="24"/>
                  </a:lnTo>
                  <a:cubicBezTo>
                    <a:pt x="186" y="24"/>
                    <a:pt x="190" y="26"/>
                    <a:pt x="190" y="52"/>
                  </a:cubicBezTo>
                  <a:lnTo>
                    <a:pt x="190" y="136"/>
                  </a:lnTo>
                  <a:cubicBezTo>
                    <a:pt x="190" y="180"/>
                    <a:pt x="162" y="210"/>
                    <a:pt x="124" y="210"/>
                  </a:cubicBezTo>
                  <a:cubicBezTo>
                    <a:pt x="78" y="210"/>
                    <a:pt x="76" y="188"/>
                    <a:pt x="76" y="164"/>
                  </a:cubicBezTo>
                  <a:lnTo>
                    <a:pt x="76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38" y="24"/>
                    <a:pt x="38" y="24"/>
                    <a:pt x="38" y="70"/>
                  </a:cubicBezTo>
                  <a:lnTo>
                    <a:pt x="38" y="144"/>
                  </a:lnTo>
                  <a:cubicBezTo>
                    <a:pt x="38" y="178"/>
                    <a:pt x="38" y="224"/>
                    <a:pt x="120" y="224"/>
                  </a:cubicBezTo>
                  <a:cubicBezTo>
                    <a:pt x="130" y="224"/>
                    <a:pt x="168" y="224"/>
                    <a:pt x="190" y="182"/>
                  </a:cubicBezTo>
                  <a:lnTo>
                    <a:pt x="192" y="182"/>
                  </a:lnTo>
                  <a:lnTo>
                    <a:pt x="192" y="224"/>
                  </a:lnTo>
                  <a:lnTo>
                    <a:pt x="266" y="218"/>
                  </a:lnTo>
                  <a:lnTo>
                    <a:pt x="266" y="202"/>
                  </a:lnTo>
                  <a:cubicBezTo>
                    <a:pt x="232" y="202"/>
                    <a:pt x="228" y="198"/>
                    <a:pt x="228" y="174"/>
                  </a:cubicBezTo>
                  <a:lnTo>
                    <a:pt x="228" y="0"/>
                  </a:lnTo>
                  <a:lnTo>
                    <a:pt x="152" y="6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80" name="Freeform 123"/>
            <p:cNvSpPr/>
            <p:nvPr/>
          </p:nvSpPr>
          <p:spPr>
            <a:xfrm>
              <a:off x="6100560" y="3006720"/>
              <a:ext cx="96120" cy="113400"/>
            </a:xfrm>
            <a:custGeom>
              <a:avLst/>
              <a:gdLst/>
              <a:ahLst/>
              <a:rect l="0" t="0" r="r" b="b"/>
              <a:pathLst>
                <a:path w="267" h="315">
                  <a:moveTo>
                    <a:pt x="114" y="296"/>
                  </a:moveTo>
                  <a:cubicBezTo>
                    <a:pt x="82" y="296"/>
                    <a:pt x="76" y="296"/>
                    <a:pt x="76" y="276"/>
                  </a:cubicBezTo>
                  <a:lnTo>
                    <a:pt x="76" y="194"/>
                  </a:lnTo>
                  <a:cubicBezTo>
                    <a:pt x="78" y="198"/>
                    <a:pt x="102" y="224"/>
                    <a:pt x="144" y="224"/>
                  </a:cubicBezTo>
                  <a:cubicBezTo>
                    <a:pt x="210" y="224"/>
                    <a:pt x="266" y="174"/>
                    <a:pt x="266" y="112"/>
                  </a:cubicBezTo>
                  <a:cubicBezTo>
                    <a:pt x="266" y="50"/>
                    <a:pt x="214" y="0"/>
                    <a:pt x="152" y="0"/>
                  </a:cubicBezTo>
                  <a:cubicBezTo>
                    <a:pt x="124" y="0"/>
                    <a:pt x="94" y="10"/>
                    <a:pt x="74" y="30"/>
                  </a:cubicBezTo>
                  <a:lnTo>
                    <a:pt x="74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34" y="24"/>
                    <a:pt x="38" y="26"/>
                    <a:pt x="38" y="46"/>
                  </a:cubicBezTo>
                  <a:lnTo>
                    <a:pt x="38" y="276"/>
                  </a:lnTo>
                  <a:cubicBezTo>
                    <a:pt x="38" y="296"/>
                    <a:pt x="32" y="296"/>
                    <a:pt x="0" y="296"/>
                  </a:cubicBezTo>
                  <a:lnTo>
                    <a:pt x="0" y="314"/>
                  </a:lnTo>
                  <a:cubicBezTo>
                    <a:pt x="0" y="314"/>
                    <a:pt x="36" y="312"/>
                    <a:pt x="56" y="312"/>
                  </a:cubicBezTo>
                  <a:cubicBezTo>
                    <a:pt x="74" y="312"/>
                    <a:pt x="110" y="314"/>
                    <a:pt x="114" y="314"/>
                  </a:cubicBezTo>
                  <a:lnTo>
                    <a:pt x="114" y="296"/>
                  </a:lnTo>
                  <a:moveTo>
                    <a:pt x="76" y="54"/>
                  </a:moveTo>
                  <a:cubicBezTo>
                    <a:pt x="92" y="28"/>
                    <a:pt x="120" y="16"/>
                    <a:pt x="146" y="16"/>
                  </a:cubicBezTo>
                  <a:cubicBezTo>
                    <a:pt x="188" y="16"/>
                    <a:pt x="220" y="60"/>
                    <a:pt x="220" y="112"/>
                  </a:cubicBezTo>
                  <a:cubicBezTo>
                    <a:pt x="220" y="168"/>
                    <a:pt x="182" y="210"/>
                    <a:pt x="140" y="210"/>
                  </a:cubicBezTo>
                  <a:cubicBezTo>
                    <a:pt x="98" y="210"/>
                    <a:pt x="78" y="172"/>
                    <a:pt x="76" y="168"/>
                  </a:cubicBezTo>
                  <a:lnTo>
                    <a:pt x="76" y="54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81" name="Freeform 124"/>
            <p:cNvSpPr/>
            <p:nvPr/>
          </p:nvSpPr>
          <p:spPr>
            <a:xfrm>
              <a:off x="6231600" y="2856960"/>
              <a:ext cx="60120" cy="253800"/>
            </a:xfrm>
            <a:custGeom>
              <a:avLst/>
              <a:gdLst/>
              <a:ahLst/>
              <a:rect l="0" t="0" r="r" b="b"/>
              <a:pathLst>
                <a:path w="167" h="705">
                  <a:moveTo>
                    <a:pt x="166" y="352"/>
                  </a:moveTo>
                  <a:cubicBezTo>
                    <a:pt x="166" y="298"/>
                    <a:pt x="158" y="212"/>
                    <a:pt x="118" y="132"/>
                  </a:cubicBezTo>
                  <a:cubicBezTo>
                    <a:pt x="76" y="46"/>
                    <a:pt x="14" y="0"/>
                    <a:pt x="8" y="0"/>
                  </a:cubicBezTo>
                  <a:cubicBezTo>
                    <a:pt x="2" y="0"/>
                    <a:pt x="0" y="2"/>
                    <a:pt x="0" y="8"/>
                  </a:cubicBezTo>
                  <a:cubicBezTo>
                    <a:pt x="0" y="10"/>
                    <a:pt x="0" y="10"/>
                    <a:pt x="14" y="24"/>
                  </a:cubicBezTo>
                  <a:cubicBezTo>
                    <a:pt x="84" y="94"/>
                    <a:pt x="124" y="206"/>
                    <a:pt x="124" y="352"/>
                  </a:cubicBezTo>
                  <a:cubicBezTo>
                    <a:pt x="124" y="474"/>
                    <a:pt x="98" y="598"/>
                    <a:pt x="10" y="686"/>
                  </a:cubicBezTo>
                  <a:cubicBezTo>
                    <a:pt x="0" y="694"/>
                    <a:pt x="0" y="696"/>
                    <a:pt x="0" y="698"/>
                  </a:cubicBezTo>
                  <a:cubicBezTo>
                    <a:pt x="0" y="702"/>
                    <a:pt x="2" y="704"/>
                    <a:pt x="8" y="704"/>
                  </a:cubicBezTo>
                  <a:cubicBezTo>
                    <a:pt x="14" y="704"/>
                    <a:pt x="78" y="656"/>
                    <a:pt x="120" y="568"/>
                  </a:cubicBezTo>
                  <a:cubicBezTo>
                    <a:pt x="156" y="490"/>
                    <a:pt x="166" y="412"/>
                    <a:pt x="166" y="352"/>
                  </a:cubicBez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82" name="Freeform 125"/>
            <p:cNvSpPr/>
            <p:nvPr/>
          </p:nvSpPr>
          <p:spPr>
            <a:xfrm>
              <a:off x="6399360" y="2953440"/>
              <a:ext cx="169560" cy="60120"/>
            </a:xfrm>
            <a:custGeom>
              <a:avLst/>
              <a:gdLst/>
              <a:ahLst/>
              <a:rect l="0" t="0" r="r" b="b"/>
              <a:pathLst>
                <a:path w="471" h="167">
                  <a:moveTo>
                    <a:pt x="446" y="28"/>
                  </a:moveTo>
                  <a:cubicBezTo>
                    <a:pt x="456" y="28"/>
                    <a:pt x="470" y="28"/>
                    <a:pt x="470" y="14"/>
                  </a:cubicBezTo>
                  <a:cubicBezTo>
                    <a:pt x="470" y="0"/>
                    <a:pt x="456" y="0"/>
                    <a:pt x="446" y="0"/>
                  </a:cubicBezTo>
                  <a:lnTo>
                    <a:pt x="24" y="0"/>
                  </a:lnTo>
                  <a:cubicBezTo>
                    <a:pt x="14" y="0"/>
                    <a:pt x="0" y="0"/>
                    <a:pt x="0" y="14"/>
                  </a:cubicBezTo>
                  <a:cubicBezTo>
                    <a:pt x="0" y="28"/>
                    <a:pt x="14" y="28"/>
                    <a:pt x="24" y="28"/>
                  </a:cubicBezTo>
                  <a:lnTo>
                    <a:pt x="446" y="28"/>
                  </a:lnTo>
                  <a:moveTo>
                    <a:pt x="446" y="166"/>
                  </a:moveTo>
                  <a:cubicBezTo>
                    <a:pt x="456" y="166"/>
                    <a:pt x="470" y="166"/>
                    <a:pt x="470" y="152"/>
                  </a:cubicBezTo>
                  <a:cubicBezTo>
                    <a:pt x="470" y="138"/>
                    <a:pt x="456" y="138"/>
                    <a:pt x="446" y="138"/>
                  </a:cubicBezTo>
                  <a:lnTo>
                    <a:pt x="24" y="138"/>
                  </a:lnTo>
                  <a:cubicBezTo>
                    <a:pt x="14" y="138"/>
                    <a:pt x="0" y="138"/>
                    <a:pt x="0" y="152"/>
                  </a:cubicBezTo>
                  <a:cubicBezTo>
                    <a:pt x="0" y="166"/>
                    <a:pt x="14" y="166"/>
                    <a:pt x="24" y="166"/>
                  </a:cubicBezTo>
                  <a:lnTo>
                    <a:pt x="446" y="166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83" name="Freeform 126"/>
            <p:cNvSpPr/>
            <p:nvPr/>
          </p:nvSpPr>
          <p:spPr>
            <a:xfrm>
              <a:off x="6967080" y="2707200"/>
              <a:ext cx="84600" cy="169560"/>
            </a:xfrm>
            <a:custGeom>
              <a:avLst/>
              <a:gdLst/>
              <a:ahLst/>
              <a:rect l="0" t="0" r="r" b="b"/>
              <a:pathLst>
                <a:path w="235" h="471">
                  <a:moveTo>
                    <a:pt x="146" y="18"/>
                  </a:moveTo>
                  <a:cubicBezTo>
                    <a:pt x="146" y="2"/>
                    <a:pt x="146" y="0"/>
                    <a:pt x="130" y="0"/>
                  </a:cubicBezTo>
                  <a:cubicBezTo>
                    <a:pt x="86" y="46"/>
                    <a:pt x="22" y="46"/>
                    <a:pt x="0" y="46"/>
                  </a:cubicBezTo>
                  <a:lnTo>
                    <a:pt x="0" y="68"/>
                  </a:lnTo>
                  <a:cubicBezTo>
                    <a:pt x="14" y="68"/>
                    <a:pt x="56" y="68"/>
                    <a:pt x="92" y="48"/>
                  </a:cubicBezTo>
                  <a:lnTo>
                    <a:pt x="92" y="414"/>
                  </a:lnTo>
                  <a:cubicBezTo>
                    <a:pt x="92" y="440"/>
                    <a:pt x="90" y="448"/>
                    <a:pt x="26" y="448"/>
                  </a:cubicBezTo>
                  <a:lnTo>
                    <a:pt x="4" y="448"/>
                  </a:lnTo>
                  <a:lnTo>
                    <a:pt x="4" y="470"/>
                  </a:lnTo>
                  <a:cubicBezTo>
                    <a:pt x="30" y="468"/>
                    <a:pt x="90" y="468"/>
                    <a:pt x="120" y="468"/>
                  </a:cubicBezTo>
                  <a:cubicBezTo>
                    <a:pt x="148" y="468"/>
                    <a:pt x="210" y="468"/>
                    <a:pt x="234" y="470"/>
                  </a:cubicBezTo>
                  <a:lnTo>
                    <a:pt x="234" y="448"/>
                  </a:lnTo>
                  <a:lnTo>
                    <a:pt x="212" y="448"/>
                  </a:lnTo>
                  <a:cubicBezTo>
                    <a:pt x="148" y="448"/>
                    <a:pt x="146" y="440"/>
                    <a:pt x="146" y="414"/>
                  </a:cubicBezTo>
                  <a:lnTo>
                    <a:pt x="146" y="18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84" name="Freeform 127"/>
            <p:cNvSpPr/>
            <p:nvPr/>
          </p:nvSpPr>
          <p:spPr>
            <a:xfrm>
              <a:off x="6681960" y="2977920"/>
              <a:ext cx="651240" cy="11160"/>
            </a:xfrm>
            <a:custGeom>
              <a:avLst/>
              <a:gdLst/>
              <a:ahLst/>
              <a:rect l="0" t="0" r="r" b="b"/>
              <a:pathLst>
                <a:path w="1809" h="31">
                  <a:moveTo>
                    <a:pt x="904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1808" y="0"/>
                  </a:lnTo>
                  <a:lnTo>
                    <a:pt x="1808" y="30"/>
                  </a:lnTo>
                  <a:lnTo>
                    <a:pt x="904" y="30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85" name="Freeform 128"/>
            <p:cNvSpPr/>
            <p:nvPr/>
          </p:nvSpPr>
          <p:spPr>
            <a:xfrm>
              <a:off x="6692040" y="3111120"/>
              <a:ext cx="135000" cy="112680"/>
            </a:xfrm>
            <a:custGeom>
              <a:avLst/>
              <a:gdLst/>
              <a:ahLst/>
              <a:rect l="0" t="0" r="r" b="b"/>
              <a:pathLst>
                <a:path w="375" h="313">
                  <a:moveTo>
                    <a:pt x="340" y="42"/>
                  </a:moveTo>
                  <a:cubicBezTo>
                    <a:pt x="348" y="42"/>
                    <a:pt x="374" y="42"/>
                    <a:pt x="374" y="16"/>
                  </a:cubicBezTo>
                  <a:cubicBezTo>
                    <a:pt x="374" y="0"/>
                    <a:pt x="360" y="0"/>
                    <a:pt x="346" y="0"/>
                  </a:cubicBezTo>
                  <a:lnTo>
                    <a:pt x="186" y="0"/>
                  </a:lnTo>
                  <a:cubicBezTo>
                    <a:pt x="78" y="0"/>
                    <a:pt x="0" y="116"/>
                    <a:pt x="0" y="200"/>
                  </a:cubicBezTo>
                  <a:cubicBezTo>
                    <a:pt x="0" y="264"/>
                    <a:pt x="42" y="312"/>
                    <a:pt x="106" y="312"/>
                  </a:cubicBezTo>
                  <a:cubicBezTo>
                    <a:pt x="190" y="312"/>
                    <a:pt x="284" y="228"/>
                    <a:pt x="284" y="118"/>
                  </a:cubicBezTo>
                  <a:cubicBezTo>
                    <a:pt x="284" y="106"/>
                    <a:pt x="284" y="72"/>
                    <a:pt x="262" y="42"/>
                  </a:cubicBezTo>
                  <a:lnTo>
                    <a:pt x="340" y="42"/>
                  </a:lnTo>
                  <a:moveTo>
                    <a:pt x="106" y="298"/>
                  </a:moveTo>
                  <a:cubicBezTo>
                    <a:pt x="72" y="298"/>
                    <a:pt x="44" y="272"/>
                    <a:pt x="44" y="220"/>
                  </a:cubicBezTo>
                  <a:cubicBezTo>
                    <a:pt x="44" y="200"/>
                    <a:pt x="52" y="142"/>
                    <a:pt x="78" y="100"/>
                  </a:cubicBezTo>
                  <a:cubicBezTo>
                    <a:pt x="106" y="50"/>
                    <a:pt x="150" y="42"/>
                    <a:pt x="174" y="42"/>
                  </a:cubicBezTo>
                  <a:cubicBezTo>
                    <a:pt x="232" y="42"/>
                    <a:pt x="238" y="88"/>
                    <a:pt x="238" y="110"/>
                  </a:cubicBezTo>
                  <a:cubicBezTo>
                    <a:pt x="238" y="142"/>
                    <a:pt x="224" y="200"/>
                    <a:pt x="200" y="236"/>
                  </a:cubicBezTo>
                  <a:cubicBezTo>
                    <a:pt x="172" y="278"/>
                    <a:pt x="134" y="298"/>
                    <a:pt x="106" y="298"/>
                  </a:cubicBez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86" name="Freeform 129"/>
            <p:cNvSpPr/>
            <p:nvPr/>
          </p:nvSpPr>
          <p:spPr>
            <a:xfrm>
              <a:off x="6846840" y="3015360"/>
              <a:ext cx="79560" cy="118440"/>
            </a:xfrm>
            <a:custGeom>
              <a:avLst/>
              <a:gdLst/>
              <a:ahLst/>
              <a:rect l="0" t="0" r="r" b="b"/>
              <a:pathLst>
                <a:path w="221" h="329">
                  <a:moveTo>
                    <a:pt x="220" y="238"/>
                  </a:moveTo>
                  <a:lnTo>
                    <a:pt x="202" y="238"/>
                  </a:lnTo>
                  <a:cubicBezTo>
                    <a:pt x="202" y="250"/>
                    <a:pt x="196" y="278"/>
                    <a:pt x="190" y="284"/>
                  </a:cubicBezTo>
                  <a:cubicBezTo>
                    <a:pt x="186" y="286"/>
                    <a:pt x="148" y="286"/>
                    <a:pt x="140" y="286"/>
                  </a:cubicBezTo>
                  <a:lnTo>
                    <a:pt x="50" y="286"/>
                  </a:lnTo>
                  <a:cubicBezTo>
                    <a:pt x="102" y="240"/>
                    <a:pt x="118" y="226"/>
                    <a:pt x="148" y="204"/>
                  </a:cubicBezTo>
                  <a:cubicBezTo>
                    <a:pt x="186" y="174"/>
                    <a:pt x="220" y="144"/>
                    <a:pt x="220" y="96"/>
                  </a:cubicBezTo>
                  <a:cubicBezTo>
                    <a:pt x="220" y="36"/>
                    <a:pt x="166" y="0"/>
                    <a:pt x="104" y="0"/>
                  </a:cubicBezTo>
                  <a:cubicBezTo>
                    <a:pt x="42" y="0"/>
                    <a:pt x="0" y="44"/>
                    <a:pt x="0" y="88"/>
                  </a:cubicBezTo>
                  <a:cubicBezTo>
                    <a:pt x="0" y="114"/>
                    <a:pt x="22" y="116"/>
                    <a:pt x="26" y="116"/>
                  </a:cubicBezTo>
                  <a:cubicBezTo>
                    <a:pt x="38" y="116"/>
                    <a:pt x="52" y="108"/>
                    <a:pt x="52" y="90"/>
                  </a:cubicBezTo>
                  <a:cubicBezTo>
                    <a:pt x="52" y="82"/>
                    <a:pt x="50" y="64"/>
                    <a:pt x="24" y="64"/>
                  </a:cubicBezTo>
                  <a:cubicBezTo>
                    <a:pt x="38" y="28"/>
                    <a:pt x="72" y="18"/>
                    <a:pt x="96" y="18"/>
                  </a:cubicBezTo>
                  <a:cubicBezTo>
                    <a:pt x="146" y="18"/>
                    <a:pt x="172" y="56"/>
                    <a:pt x="172" y="96"/>
                  </a:cubicBezTo>
                  <a:cubicBezTo>
                    <a:pt x="172" y="140"/>
                    <a:pt x="140" y="174"/>
                    <a:pt x="124" y="192"/>
                  </a:cubicBezTo>
                  <a:lnTo>
                    <a:pt x="4" y="310"/>
                  </a:lnTo>
                  <a:cubicBezTo>
                    <a:pt x="0" y="314"/>
                    <a:pt x="0" y="314"/>
                    <a:pt x="0" y="328"/>
                  </a:cubicBezTo>
                  <a:lnTo>
                    <a:pt x="204" y="328"/>
                  </a:lnTo>
                  <a:lnTo>
                    <a:pt x="220" y="238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87" name="Freeform 130"/>
            <p:cNvSpPr/>
            <p:nvPr/>
          </p:nvSpPr>
          <p:spPr>
            <a:xfrm>
              <a:off x="6838920" y="3175200"/>
              <a:ext cx="145800" cy="127080"/>
            </a:xfrm>
            <a:custGeom>
              <a:avLst/>
              <a:gdLst/>
              <a:ahLst/>
              <a:rect l="0" t="0" r="r" b="b"/>
              <a:pathLst>
                <a:path w="405" h="353">
                  <a:moveTo>
                    <a:pt x="400" y="12"/>
                  </a:moveTo>
                  <a:cubicBezTo>
                    <a:pt x="400" y="12"/>
                    <a:pt x="404" y="6"/>
                    <a:pt x="404" y="4"/>
                  </a:cubicBezTo>
                  <a:cubicBezTo>
                    <a:pt x="404" y="0"/>
                    <a:pt x="400" y="0"/>
                    <a:pt x="390" y="0"/>
                  </a:cubicBezTo>
                  <a:lnTo>
                    <a:pt x="12" y="0"/>
                  </a:lnTo>
                  <a:cubicBezTo>
                    <a:pt x="4" y="0"/>
                    <a:pt x="0" y="0"/>
                    <a:pt x="0" y="4"/>
                  </a:cubicBezTo>
                  <a:cubicBezTo>
                    <a:pt x="0" y="6"/>
                    <a:pt x="2" y="12"/>
                    <a:pt x="4" y="12"/>
                  </a:cubicBezTo>
                  <a:lnTo>
                    <a:pt x="184" y="340"/>
                  </a:lnTo>
                  <a:cubicBezTo>
                    <a:pt x="190" y="350"/>
                    <a:pt x="192" y="352"/>
                    <a:pt x="202" y="352"/>
                  </a:cubicBezTo>
                  <a:cubicBezTo>
                    <a:pt x="212" y="352"/>
                    <a:pt x="214" y="350"/>
                    <a:pt x="218" y="342"/>
                  </a:cubicBezTo>
                  <a:lnTo>
                    <a:pt x="400" y="12"/>
                  </a:lnTo>
                  <a:moveTo>
                    <a:pt x="70" y="40"/>
                  </a:moveTo>
                  <a:lnTo>
                    <a:pt x="364" y="40"/>
                  </a:lnTo>
                  <a:lnTo>
                    <a:pt x="218" y="304"/>
                  </a:lnTo>
                  <a:lnTo>
                    <a:pt x="70" y="40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88" name="Freeform 131"/>
            <p:cNvSpPr/>
            <p:nvPr/>
          </p:nvSpPr>
          <p:spPr>
            <a:xfrm>
              <a:off x="7007400" y="3173760"/>
              <a:ext cx="103320" cy="160200"/>
            </a:xfrm>
            <a:custGeom>
              <a:avLst/>
              <a:gdLst/>
              <a:ahLst/>
              <a:rect l="0" t="0" r="r" b="b"/>
              <a:pathLst>
                <a:path w="287" h="445">
                  <a:moveTo>
                    <a:pt x="210" y="6"/>
                  </a:moveTo>
                  <a:cubicBezTo>
                    <a:pt x="210" y="0"/>
                    <a:pt x="204" y="0"/>
                    <a:pt x="200" y="0"/>
                  </a:cubicBezTo>
                  <a:cubicBezTo>
                    <a:pt x="194" y="0"/>
                    <a:pt x="192" y="2"/>
                    <a:pt x="190" y="10"/>
                  </a:cubicBezTo>
                  <a:lnTo>
                    <a:pt x="162" y="124"/>
                  </a:lnTo>
                  <a:cubicBezTo>
                    <a:pt x="74" y="128"/>
                    <a:pt x="0" y="190"/>
                    <a:pt x="0" y="258"/>
                  </a:cubicBezTo>
                  <a:cubicBezTo>
                    <a:pt x="0" y="312"/>
                    <a:pt x="52" y="346"/>
                    <a:pt x="106" y="348"/>
                  </a:cubicBezTo>
                  <a:cubicBezTo>
                    <a:pt x="102" y="364"/>
                    <a:pt x="98" y="380"/>
                    <a:pt x="94" y="394"/>
                  </a:cubicBezTo>
                  <a:cubicBezTo>
                    <a:pt x="88" y="418"/>
                    <a:pt x="84" y="436"/>
                    <a:pt x="84" y="438"/>
                  </a:cubicBezTo>
                  <a:cubicBezTo>
                    <a:pt x="84" y="444"/>
                    <a:pt x="90" y="444"/>
                    <a:pt x="92" y="444"/>
                  </a:cubicBezTo>
                  <a:cubicBezTo>
                    <a:pt x="100" y="444"/>
                    <a:pt x="100" y="442"/>
                    <a:pt x="102" y="432"/>
                  </a:cubicBezTo>
                  <a:lnTo>
                    <a:pt x="124" y="348"/>
                  </a:lnTo>
                  <a:cubicBezTo>
                    <a:pt x="208" y="346"/>
                    <a:pt x="286" y="284"/>
                    <a:pt x="286" y="216"/>
                  </a:cubicBezTo>
                  <a:cubicBezTo>
                    <a:pt x="286" y="164"/>
                    <a:pt x="240" y="128"/>
                    <a:pt x="180" y="124"/>
                  </a:cubicBezTo>
                  <a:lnTo>
                    <a:pt x="210" y="6"/>
                  </a:lnTo>
                  <a:moveTo>
                    <a:pt x="110" y="334"/>
                  </a:moveTo>
                  <a:cubicBezTo>
                    <a:pt x="72" y="332"/>
                    <a:pt x="36" y="312"/>
                    <a:pt x="36" y="266"/>
                  </a:cubicBezTo>
                  <a:cubicBezTo>
                    <a:pt x="36" y="216"/>
                    <a:pt x="74" y="146"/>
                    <a:pt x="158" y="138"/>
                  </a:cubicBezTo>
                  <a:lnTo>
                    <a:pt x="110" y="334"/>
                  </a:lnTo>
                  <a:moveTo>
                    <a:pt x="176" y="138"/>
                  </a:moveTo>
                  <a:cubicBezTo>
                    <a:pt x="214" y="140"/>
                    <a:pt x="250" y="160"/>
                    <a:pt x="250" y="208"/>
                  </a:cubicBezTo>
                  <a:cubicBezTo>
                    <a:pt x="250" y="262"/>
                    <a:pt x="208" y="328"/>
                    <a:pt x="126" y="334"/>
                  </a:cubicBezTo>
                  <a:lnTo>
                    <a:pt x="176" y="138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89" name="Freeform 132"/>
            <p:cNvSpPr/>
            <p:nvPr/>
          </p:nvSpPr>
          <p:spPr>
            <a:xfrm>
              <a:off x="7126200" y="3265920"/>
              <a:ext cx="77400" cy="58680"/>
            </a:xfrm>
            <a:custGeom>
              <a:avLst/>
              <a:gdLst/>
              <a:ahLst/>
              <a:rect l="0" t="0" r="r" b="b"/>
              <a:pathLst>
                <a:path w="215" h="163">
                  <a:moveTo>
                    <a:pt x="122" y="4"/>
                  </a:moveTo>
                  <a:lnTo>
                    <a:pt x="122" y="20"/>
                  </a:lnTo>
                  <a:cubicBezTo>
                    <a:pt x="148" y="20"/>
                    <a:pt x="152" y="22"/>
                    <a:pt x="152" y="40"/>
                  </a:cubicBezTo>
                  <a:lnTo>
                    <a:pt x="152" y="98"/>
                  </a:lnTo>
                  <a:cubicBezTo>
                    <a:pt x="152" y="130"/>
                    <a:pt x="128" y="150"/>
                    <a:pt x="98" y="150"/>
                  </a:cubicBezTo>
                  <a:cubicBezTo>
                    <a:pt x="62" y="150"/>
                    <a:pt x="60" y="134"/>
                    <a:pt x="60" y="116"/>
                  </a:cubicBezTo>
                  <a:lnTo>
                    <a:pt x="60" y="0"/>
                  </a:lnTo>
                  <a:lnTo>
                    <a:pt x="0" y="4"/>
                  </a:lnTo>
                  <a:lnTo>
                    <a:pt x="0" y="20"/>
                  </a:lnTo>
                  <a:cubicBezTo>
                    <a:pt x="28" y="20"/>
                    <a:pt x="30" y="22"/>
                    <a:pt x="30" y="40"/>
                  </a:cubicBezTo>
                  <a:lnTo>
                    <a:pt x="30" y="118"/>
                  </a:lnTo>
                  <a:cubicBezTo>
                    <a:pt x="32" y="158"/>
                    <a:pt x="72" y="162"/>
                    <a:pt x="96" y="162"/>
                  </a:cubicBezTo>
                  <a:cubicBezTo>
                    <a:pt x="126" y="162"/>
                    <a:pt x="142" y="148"/>
                    <a:pt x="154" y="130"/>
                  </a:cubicBezTo>
                  <a:lnTo>
                    <a:pt x="154" y="162"/>
                  </a:lnTo>
                  <a:lnTo>
                    <a:pt x="214" y="158"/>
                  </a:lnTo>
                  <a:lnTo>
                    <a:pt x="214" y="142"/>
                  </a:lnTo>
                  <a:cubicBezTo>
                    <a:pt x="186" y="142"/>
                    <a:pt x="184" y="140"/>
                    <a:pt x="184" y="122"/>
                  </a:cubicBezTo>
                  <a:lnTo>
                    <a:pt x="184" y="0"/>
                  </a:lnTo>
                  <a:lnTo>
                    <a:pt x="122" y="4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90" name="Freeform 133"/>
            <p:cNvSpPr/>
            <p:nvPr/>
          </p:nvSpPr>
          <p:spPr>
            <a:xfrm>
              <a:off x="7220520" y="3265920"/>
              <a:ext cx="77400" cy="81720"/>
            </a:xfrm>
            <a:custGeom>
              <a:avLst/>
              <a:gdLst/>
              <a:ahLst/>
              <a:rect l="0" t="0" r="r" b="b"/>
              <a:pathLst>
                <a:path w="215" h="227">
                  <a:moveTo>
                    <a:pt x="90" y="210"/>
                  </a:moveTo>
                  <a:lnTo>
                    <a:pt x="84" y="210"/>
                  </a:lnTo>
                  <a:cubicBezTo>
                    <a:pt x="62" y="210"/>
                    <a:pt x="62" y="206"/>
                    <a:pt x="62" y="196"/>
                  </a:cubicBezTo>
                  <a:lnTo>
                    <a:pt x="62" y="140"/>
                  </a:lnTo>
                  <a:cubicBezTo>
                    <a:pt x="76" y="154"/>
                    <a:pt x="96" y="160"/>
                    <a:pt x="116" y="160"/>
                  </a:cubicBezTo>
                  <a:cubicBezTo>
                    <a:pt x="170" y="160"/>
                    <a:pt x="214" y="124"/>
                    <a:pt x="214" y="80"/>
                  </a:cubicBezTo>
                  <a:cubicBezTo>
                    <a:pt x="214" y="38"/>
                    <a:pt x="174" y="0"/>
                    <a:pt x="122" y="0"/>
                  </a:cubicBezTo>
                  <a:cubicBezTo>
                    <a:pt x="94" y="0"/>
                    <a:pt x="72" y="10"/>
                    <a:pt x="60" y="20"/>
                  </a:cubicBezTo>
                  <a:lnTo>
                    <a:pt x="60" y="0"/>
                  </a:lnTo>
                  <a:lnTo>
                    <a:pt x="0" y="4"/>
                  </a:lnTo>
                  <a:lnTo>
                    <a:pt x="0" y="20"/>
                  </a:lnTo>
                  <a:cubicBezTo>
                    <a:pt x="26" y="20"/>
                    <a:pt x="30" y="20"/>
                    <a:pt x="30" y="34"/>
                  </a:cubicBezTo>
                  <a:lnTo>
                    <a:pt x="30" y="196"/>
                  </a:lnTo>
                  <a:cubicBezTo>
                    <a:pt x="30" y="206"/>
                    <a:pt x="30" y="210"/>
                    <a:pt x="6" y="210"/>
                  </a:cubicBezTo>
                  <a:lnTo>
                    <a:pt x="0" y="210"/>
                  </a:lnTo>
                  <a:lnTo>
                    <a:pt x="0" y="226"/>
                  </a:lnTo>
                  <a:cubicBezTo>
                    <a:pt x="16" y="224"/>
                    <a:pt x="30" y="224"/>
                    <a:pt x="46" y="224"/>
                  </a:cubicBezTo>
                  <a:cubicBezTo>
                    <a:pt x="60" y="224"/>
                    <a:pt x="76" y="224"/>
                    <a:pt x="90" y="226"/>
                  </a:cubicBezTo>
                  <a:lnTo>
                    <a:pt x="90" y="210"/>
                  </a:lnTo>
                  <a:moveTo>
                    <a:pt x="62" y="40"/>
                  </a:moveTo>
                  <a:cubicBezTo>
                    <a:pt x="76" y="18"/>
                    <a:pt x="104" y="12"/>
                    <a:pt x="118" y="12"/>
                  </a:cubicBezTo>
                  <a:cubicBezTo>
                    <a:pt x="152" y="12"/>
                    <a:pt x="178" y="44"/>
                    <a:pt x="178" y="80"/>
                  </a:cubicBezTo>
                  <a:cubicBezTo>
                    <a:pt x="178" y="118"/>
                    <a:pt x="148" y="148"/>
                    <a:pt x="114" y="148"/>
                  </a:cubicBezTo>
                  <a:cubicBezTo>
                    <a:pt x="98" y="148"/>
                    <a:pt x="78" y="142"/>
                    <a:pt x="66" y="126"/>
                  </a:cubicBezTo>
                  <a:cubicBezTo>
                    <a:pt x="62" y="120"/>
                    <a:pt x="62" y="120"/>
                    <a:pt x="62" y="112"/>
                  </a:cubicBezTo>
                  <a:lnTo>
                    <a:pt x="62" y="40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91" name="Freeform 134"/>
            <p:cNvSpPr/>
            <p:nvPr/>
          </p:nvSpPr>
          <p:spPr>
            <a:xfrm>
              <a:off x="7419240" y="2702160"/>
              <a:ext cx="225720" cy="563400"/>
            </a:xfrm>
            <a:custGeom>
              <a:avLst/>
              <a:gdLst/>
              <a:ahLst/>
              <a:rect l="0" t="0" r="r" b="b"/>
              <a:pathLst>
                <a:path w="627" h="1565">
                  <a:moveTo>
                    <a:pt x="34" y="1532"/>
                  </a:moveTo>
                  <a:cubicBezTo>
                    <a:pt x="56" y="1530"/>
                    <a:pt x="68" y="1516"/>
                    <a:pt x="68" y="1498"/>
                  </a:cubicBezTo>
                  <a:cubicBezTo>
                    <a:pt x="68" y="1474"/>
                    <a:pt x="50" y="1464"/>
                    <a:pt x="34" y="1464"/>
                  </a:cubicBezTo>
                  <a:cubicBezTo>
                    <a:pt x="18" y="1464"/>
                    <a:pt x="0" y="1474"/>
                    <a:pt x="0" y="1498"/>
                  </a:cubicBezTo>
                  <a:cubicBezTo>
                    <a:pt x="0" y="1534"/>
                    <a:pt x="36" y="1564"/>
                    <a:pt x="78" y="1564"/>
                  </a:cubicBezTo>
                  <a:cubicBezTo>
                    <a:pt x="186" y="1564"/>
                    <a:pt x="226" y="1400"/>
                    <a:pt x="276" y="1196"/>
                  </a:cubicBezTo>
                  <a:cubicBezTo>
                    <a:pt x="330" y="972"/>
                    <a:pt x="376" y="748"/>
                    <a:pt x="414" y="522"/>
                  </a:cubicBezTo>
                  <a:cubicBezTo>
                    <a:pt x="440" y="372"/>
                    <a:pt x="466" y="232"/>
                    <a:pt x="490" y="140"/>
                  </a:cubicBezTo>
                  <a:cubicBezTo>
                    <a:pt x="498" y="106"/>
                    <a:pt x="522" y="16"/>
                    <a:pt x="550" y="16"/>
                  </a:cubicBezTo>
                  <a:cubicBezTo>
                    <a:pt x="572" y="16"/>
                    <a:pt x="590" y="28"/>
                    <a:pt x="592" y="32"/>
                  </a:cubicBezTo>
                  <a:cubicBezTo>
                    <a:pt x="570" y="34"/>
                    <a:pt x="558" y="48"/>
                    <a:pt x="558" y="66"/>
                  </a:cubicBezTo>
                  <a:cubicBezTo>
                    <a:pt x="558" y="90"/>
                    <a:pt x="574" y="100"/>
                    <a:pt x="590" y="100"/>
                  </a:cubicBezTo>
                  <a:cubicBezTo>
                    <a:pt x="608" y="100"/>
                    <a:pt x="626" y="90"/>
                    <a:pt x="626" y="66"/>
                  </a:cubicBezTo>
                  <a:cubicBezTo>
                    <a:pt x="626" y="28"/>
                    <a:pt x="588" y="0"/>
                    <a:pt x="548" y="0"/>
                  </a:cubicBezTo>
                  <a:cubicBezTo>
                    <a:pt x="496" y="0"/>
                    <a:pt x="456" y="76"/>
                    <a:pt x="416" y="220"/>
                  </a:cubicBezTo>
                  <a:cubicBezTo>
                    <a:pt x="414" y="228"/>
                    <a:pt x="318" y="582"/>
                    <a:pt x="242" y="1042"/>
                  </a:cubicBezTo>
                  <a:cubicBezTo>
                    <a:pt x="222" y="1150"/>
                    <a:pt x="202" y="1266"/>
                    <a:pt x="180" y="1364"/>
                  </a:cubicBezTo>
                  <a:cubicBezTo>
                    <a:pt x="166" y="1416"/>
                    <a:pt x="134" y="1548"/>
                    <a:pt x="76" y="1548"/>
                  </a:cubicBezTo>
                  <a:cubicBezTo>
                    <a:pt x="52" y="1548"/>
                    <a:pt x="34" y="1532"/>
                    <a:pt x="34" y="1532"/>
                  </a:cubicBez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92" name="Freeform 135"/>
            <p:cNvSpPr/>
            <p:nvPr/>
          </p:nvSpPr>
          <p:spPr>
            <a:xfrm>
              <a:off x="7588440" y="2702160"/>
              <a:ext cx="225720" cy="563400"/>
            </a:xfrm>
            <a:custGeom>
              <a:avLst/>
              <a:gdLst/>
              <a:ahLst/>
              <a:rect l="0" t="0" r="r" b="b"/>
              <a:pathLst>
                <a:path w="627" h="1565">
                  <a:moveTo>
                    <a:pt x="34" y="1532"/>
                  </a:moveTo>
                  <a:cubicBezTo>
                    <a:pt x="56" y="1530"/>
                    <a:pt x="68" y="1516"/>
                    <a:pt x="68" y="1498"/>
                  </a:cubicBezTo>
                  <a:cubicBezTo>
                    <a:pt x="68" y="1474"/>
                    <a:pt x="50" y="1464"/>
                    <a:pt x="34" y="1464"/>
                  </a:cubicBezTo>
                  <a:cubicBezTo>
                    <a:pt x="18" y="1464"/>
                    <a:pt x="0" y="1474"/>
                    <a:pt x="0" y="1498"/>
                  </a:cubicBezTo>
                  <a:cubicBezTo>
                    <a:pt x="0" y="1534"/>
                    <a:pt x="36" y="1564"/>
                    <a:pt x="78" y="1564"/>
                  </a:cubicBezTo>
                  <a:cubicBezTo>
                    <a:pt x="186" y="1564"/>
                    <a:pt x="226" y="1400"/>
                    <a:pt x="276" y="1196"/>
                  </a:cubicBezTo>
                  <a:cubicBezTo>
                    <a:pt x="330" y="972"/>
                    <a:pt x="376" y="748"/>
                    <a:pt x="414" y="522"/>
                  </a:cubicBezTo>
                  <a:cubicBezTo>
                    <a:pt x="440" y="372"/>
                    <a:pt x="466" y="232"/>
                    <a:pt x="490" y="140"/>
                  </a:cubicBezTo>
                  <a:cubicBezTo>
                    <a:pt x="498" y="106"/>
                    <a:pt x="522" y="16"/>
                    <a:pt x="550" y="16"/>
                  </a:cubicBezTo>
                  <a:cubicBezTo>
                    <a:pt x="572" y="16"/>
                    <a:pt x="590" y="28"/>
                    <a:pt x="592" y="32"/>
                  </a:cubicBezTo>
                  <a:cubicBezTo>
                    <a:pt x="570" y="34"/>
                    <a:pt x="558" y="48"/>
                    <a:pt x="558" y="66"/>
                  </a:cubicBezTo>
                  <a:cubicBezTo>
                    <a:pt x="558" y="90"/>
                    <a:pt x="574" y="100"/>
                    <a:pt x="590" y="100"/>
                  </a:cubicBezTo>
                  <a:cubicBezTo>
                    <a:pt x="608" y="100"/>
                    <a:pt x="626" y="90"/>
                    <a:pt x="626" y="66"/>
                  </a:cubicBezTo>
                  <a:cubicBezTo>
                    <a:pt x="626" y="28"/>
                    <a:pt x="588" y="0"/>
                    <a:pt x="548" y="0"/>
                  </a:cubicBezTo>
                  <a:cubicBezTo>
                    <a:pt x="496" y="0"/>
                    <a:pt x="456" y="76"/>
                    <a:pt x="416" y="220"/>
                  </a:cubicBezTo>
                  <a:cubicBezTo>
                    <a:pt x="414" y="228"/>
                    <a:pt x="318" y="582"/>
                    <a:pt x="242" y="1042"/>
                  </a:cubicBezTo>
                  <a:cubicBezTo>
                    <a:pt x="222" y="1150"/>
                    <a:pt x="202" y="1266"/>
                    <a:pt x="180" y="1364"/>
                  </a:cubicBezTo>
                  <a:cubicBezTo>
                    <a:pt x="166" y="1416"/>
                    <a:pt x="134" y="1548"/>
                    <a:pt x="76" y="1548"/>
                  </a:cubicBezTo>
                  <a:cubicBezTo>
                    <a:pt x="52" y="1548"/>
                    <a:pt x="34" y="1532"/>
                    <a:pt x="34" y="1532"/>
                  </a:cubicBez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93" name="Freeform 136"/>
            <p:cNvSpPr/>
            <p:nvPr/>
          </p:nvSpPr>
          <p:spPr>
            <a:xfrm>
              <a:off x="7902360" y="2856960"/>
              <a:ext cx="60840" cy="253800"/>
            </a:xfrm>
            <a:custGeom>
              <a:avLst/>
              <a:gdLst/>
              <a:ahLst/>
              <a:rect l="0" t="0" r="r" b="b"/>
              <a:pathLst>
                <a:path w="169" h="705">
                  <a:moveTo>
                    <a:pt x="28" y="24"/>
                  </a:moveTo>
                  <a:cubicBezTo>
                    <a:pt x="28" y="12"/>
                    <a:pt x="28" y="0"/>
                    <a:pt x="14" y="0"/>
                  </a:cubicBezTo>
                  <a:cubicBezTo>
                    <a:pt x="0" y="0"/>
                    <a:pt x="0" y="16"/>
                    <a:pt x="0" y="26"/>
                  </a:cubicBezTo>
                  <a:lnTo>
                    <a:pt x="0" y="678"/>
                  </a:lnTo>
                  <a:cubicBezTo>
                    <a:pt x="0" y="690"/>
                    <a:pt x="0" y="704"/>
                    <a:pt x="14" y="704"/>
                  </a:cubicBezTo>
                  <a:cubicBezTo>
                    <a:pt x="28" y="704"/>
                    <a:pt x="28" y="692"/>
                    <a:pt x="28" y="680"/>
                  </a:cubicBezTo>
                  <a:lnTo>
                    <a:pt x="28" y="24"/>
                  </a:lnTo>
                  <a:moveTo>
                    <a:pt x="168" y="26"/>
                  </a:moveTo>
                  <a:cubicBezTo>
                    <a:pt x="168" y="14"/>
                    <a:pt x="168" y="0"/>
                    <a:pt x="152" y="0"/>
                  </a:cubicBezTo>
                  <a:cubicBezTo>
                    <a:pt x="138" y="0"/>
                    <a:pt x="138" y="12"/>
                    <a:pt x="138" y="24"/>
                  </a:cubicBezTo>
                  <a:lnTo>
                    <a:pt x="138" y="680"/>
                  </a:lnTo>
                  <a:cubicBezTo>
                    <a:pt x="138" y="692"/>
                    <a:pt x="138" y="704"/>
                    <a:pt x="152" y="704"/>
                  </a:cubicBezTo>
                  <a:cubicBezTo>
                    <a:pt x="168" y="704"/>
                    <a:pt x="168" y="690"/>
                    <a:pt x="168" y="678"/>
                  </a:cubicBezTo>
                  <a:lnTo>
                    <a:pt x="168" y="26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94" name="Freeform 137"/>
            <p:cNvSpPr/>
            <p:nvPr/>
          </p:nvSpPr>
          <p:spPr>
            <a:xfrm>
              <a:off x="8007480" y="2873520"/>
              <a:ext cx="187560" cy="182520"/>
            </a:xfrm>
            <a:custGeom>
              <a:avLst/>
              <a:gdLst/>
              <a:ahLst/>
              <a:rect l="0" t="0" r="r" b="b"/>
              <a:pathLst>
                <a:path w="521" h="507">
                  <a:moveTo>
                    <a:pt x="518" y="16"/>
                  </a:moveTo>
                  <a:cubicBezTo>
                    <a:pt x="518" y="14"/>
                    <a:pt x="520" y="8"/>
                    <a:pt x="520" y="6"/>
                  </a:cubicBezTo>
                  <a:cubicBezTo>
                    <a:pt x="520" y="0"/>
                    <a:pt x="520" y="0"/>
                    <a:pt x="504" y="0"/>
                  </a:cubicBezTo>
                  <a:lnTo>
                    <a:pt x="16" y="0"/>
                  </a:lnTo>
                  <a:cubicBezTo>
                    <a:pt x="0" y="0"/>
                    <a:pt x="0" y="0"/>
                    <a:pt x="0" y="6"/>
                  </a:cubicBezTo>
                  <a:cubicBezTo>
                    <a:pt x="0" y="8"/>
                    <a:pt x="2" y="14"/>
                    <a:pt x="4" y="16"/>
                  </a:cubicBezTo>
                  <a:lnTo>
                    <a:pt x="242" y="492"/>
                  </a:lnTo>
                  <a:cubicBezTo>
                    <a:pt x="246" y="502"/>
                    <a:pt x="248" y="506"/>
                    <a:pt x="260" y="506"/>
                  </a:cubicBezTo>
                  <a:cubicBezTo>
                    <a:pt x="272" y="506"/>
                    <a:pt x="274" y="502"/>
                    <a:pt x="280" y="492"/>
                  </a:cubicBezTo>
                  <a:lnTo>
                    <a:pt x="518" y="16"/>
                  </a:lnTo>
                  <a:moveTo>
                    <a:pt x="88" y="50"/>
                  </a:moveTo>
                  <a:lnTo>
                    <a:pt x="474" y="50"/>
                  </a:lnTo>
                  <a:lnTo>
                    <a:pt x="282" y="438"/>
                  </a:lnTo>
                  <a:lnTo>
                    <a:pt x="88" y="50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95" name="Freeform 138"/>
            <p:cNvSpPr/>
            <p:nvPr/>
          </p:nvSpPr>
          <p:spPr>
            <a:xfrm>
              <a:off x="8218440" y="2870640"/>
              <a:ext cx="133560" cy="228600"/>
            </a:xfrm>
            <a:custGeom>
              <a:avLst/>
              <a:gdLst/>
              <a:ahLst/>
              <a:rect l="0" t="0" r="r" b="b"/>
              <a:pathLst>
                <a:path w="371" h="635">
                  <a:moveTo>
                    <a:pt x="274" y="16"/>
                  </a:moveTo>
                  <a:lnTo>
                    <a:pt x="276" y="8"/>
                  </a:lnTo>
                  <a:cubicBezTo>
                    <a:pt x="276" y="6"/>
                    <a:pt x="276" y="0"/>
                    <a:pt x="268" y="0"/>
                  </a:cubicBezTo>
                  <a:cubicBezTo>
                    <a:pt x="260" y="0"/>
                    <a:pt x="260" y="2"/>
                    <a:pt x="258" y="14"/>
                  </a:cubicBezTo>
                  <a:lnTo>
                    <a:pt x="216" y="176"/>
                  </a:lnTo>
                  <a:cubicBezTo>
                    <a:pt x="104" y="180"/>
                    <a:pt x="0" y="274"/>
                    <a:pt x="0" y="370"/>
                  </a:cubicBezTo>
                  <a:cubicBezTo>
                    <a:pt x="0" y="438"/>
                    <a:pt x="50" y="492"/>
                    <a:pt x="136" y="498"/>
                  </a:cubicBezTo>
                  <a:cubicBezTo>
                    <a:pt x="130" y="520"/>
                    <a:pt x="126" y="542"/>
                    <a:pt x="120" y="564"/>
                  </a:cubicBezTo>
                  <a:cubicBezTo>
                    <a:pt x="110" y="598"/>
                    <a:pt x="104" y="624"/>
                    <a:pt x="104" y="626"/>
                  </a:cubicBezTo>
                  <a:cubicBezTo>
                    <a:pt x="104" y="634"/>
                    <a:pt x="108" y="634"/>
                    <a:pt x="112" y="634"/>
                  </a:cubicBezTo>
                  <a:cubicBezTo>
                    <a:pt x="116" y="634"/>
                    <a:pt x="118" y="634"/>
                    <a:pt x="120" y="632"/>
                  </a:cubicBezTo>
                  <a:cubicBezTo>
                    <a:pt x="120" y="630"/>
                    <a:pt x="126" y="612"/>
                    <a:pt x="128" y="602"/>
                  </a:cubicBezTo>
                  <a:lnTo>
                    <a:pt x="154" y="498"/>
                  </a:lnTo>
                  <a:cubicBezTo>
                    <a:pt x="268" y="494"/>
                    <a:pt x="370" y="400"/>
                    <a:pt x="370" y="304"/>
                  </a:cubicBezTo>
                  <a:cubicBezTo>
                    <a:pt x="370" y="248"/>
                    <a:pt x="332" y="184"/>
                    <a:pt x="234" y="176"/>
                  </a:cubicBezTo>
                  <a:lnTo>
                    <a:pt x="274" y="16"/>
                  </a:lnTo>
                  <a:moveTo>
                    <a:pt x="140" y="482"/>
                  </a:moveTo>
                  <a:cubicBezTo>
                    <a:pt x="96" y="480"/>
                    <a:pt x="46" y="456"/>
                    <a:pt x="46" y="386"/>
                  </a:cubicBezTo>
                  <a:cubicBezTo>
                    <a:pt x="46" y="300"/>
                    <a:pt x="106" y="202"/>
                    <a:pt x="212" y="192"/>
                  </a:cubicBezTo>
                  <a:lnTo>
                    <a:pt x="140" y="482"/>
                  </a:lnTo>
                  <a:moveTo>
                    <a:pt x="230" y="192"/>
                  </a:moveTo>
                  <a:cubicBezTo>
                    <a:pt x="284" y="196"/>
                    <a:pt x="324" y="228"/>
                    <a:pt x="324" y="290"/>
                  </a:cubicBezTo>
                  <a:cubicBezTo>
                    <a:pt x="324" y="374"/>
                    <a:pt x="264" y="474"/>
                    <a:pt x="158" y="482"/>
                  </a:cubicBezTo>
                  <a:lnTo>
                    <a:pt x="230" y="192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96" name="Freeform 139"/>
            <p:cNvSpPr/>
            <p:nvPr/>
          </p:nvSpPr>
          <p:spPr>
            <a:xfrm>
              <a:off x="8365320" y="3006720"/>
              <a:ext cx="96120" cy="81000"/>
            </a:xfrm>
            <a:custGeom>
              <a:avLst/>
              <a:gdLst/>
              <a:ahLst/>
              <a:rect l="0" t="0" r="r" b="b"/>
              <a:pathLst>
                <a:path w="267" h="225">
                  <a:moveTo>
                    <a:pt x="152" y="6"/>
                  </a:moveTo>
                  <a:lnTo>
                    <a:pt x="152" y="24"/>
                  </a:lnTo>
                  <a:cubicBezTo>
                    <a:pt x="186" y="24"/>
                    <a:pt x="190" y="26"/>
                    <a:pt x="190" y="52"/>
                  </a:cubicBezTo>
                  <a:lnTo>
                    <a:pt x="190" y="136"/>
                  </a:lnTo>
                  <a:cubicBezTo>
                    <a:pt x="190" y="180"/>
                    <a:pt x="162" y="210"/>
                    <a:pt x="124" y="210"/>
                  </a:cubicBezTo>
                  <a:cubicBezTo>
                    <a:pt x="78" y="210"/>
                    <a:pt x="76" y="188"/>
                    <a:pt x="76" y="164"/>
                  </a:cubicBezTo>
                  <a:lnTo>
                    <a:pt x="76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38" y="24"/>
                    <a:pt x="38" y="24"/>
                    <a:pt x="38" y="70"/>
                  </a:cubicBezTo>
                  <a:lnTo>
                    <a:pt x="38" y="144"/>
                  </a:lnTo>
                  <a:cubicBezTo>
                    <a:pt x="38" y="178"/>
                    <a:pt x="38" y="224"/>
                    <a:pt x="120" y="224"/>
                  </a:cubicBezTo>
                  <a:cubicBezTo>
                    <a:pt x="130" y="224"/>
                    <a:pt x="168" y="224"/>
                    <a:pt x="190" y="182"/>
                  </a:cubicBezTo>
                  <a:lnTo>
                    <a:pt x="192" y="182"/>
                  </a:lnTo>
                  <a:lnTo>
                    <a:pt x="192" y="224"/>
                  </a:lnTo>
                  <a:lnTo>
                    <a:pt x="266" y="218"/>
                  </a:lnTo>
                  <a:lnTo>
                    <a:pt x="266" y="202"/>
                  </a:lnTo>
                  <a:cubicBezTo>
                    <a:pt x="232" y="202"/>
                    <a:pt x="228" y="198"/>
                    <a:pt x="228" y="174"/>
                  </a:cubicBezTo>
                  <a:lnTo>
                    <a:pt x="228" y="0"/>
                  </a:lnTo>
                  <a:lnTo>
                    <a:pt x="152" y="6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97" name="Freeform 140"/>
            <p:cNvSpPr/>
            <p:nvPr/>
          </p:nvSpPr>
          <p:spPr>
            <a:xfrm>
              <a:off x="8476200" y="3006720"/>
              <a:ext cx="96120" cy="113400"/>
            </a:xfrm>
            <a:custGeom>
              <a:avLst/>
              <a:gdLst/>
              <a:ahLst/>
              <a:rect l="0" t="0" r="r" b="b"/>
              <a:pathLst>
                <a:path w="267" h="315">
                  <a:moveTo>
                    <a:pt x="114" y="296"/>
                  </a:moveTo>
                  <a:cubicBezTo>
                    <a:pt x="82" y="296"/>
                    <a:pt x="76" y="296"/>
                    <a:pt x="76" y="276"/>
                  </a:cubicBezTo>
                  <a:lnTo>
                    <a:pt x="76" y="194"/>
                  </a:lnTo>
                  <a:cubicBezTo>
                    <a:pt x="78" y="198"/>
                    <a:pt x="102" y="224"/>
                    <a:pt x="144" y="224"/>
                  </a:cubicBezTo>
                  <a:cubicBezTo>
                    <a:pt x="210" y="224"/>
                    <a:pt x="266" y="174"/>
                    <a:pt x="266" y="112"/>
                  </a:cubicBezTo>
                  <a:cubicBezTo>
                    <a:pt x="266" y="50"/>
                    <a:pt x="214" y="0"/>
                    <a:pt x="152" y="0"/>
                  </a:cubicBezTo>
                  <a:cubicBezTo>
                    <a:pt x="124" y="0"/>
                    <a:pt x="94" y="10"/>
                    <a:pt x="74" y="30"/>
                  </a:cubicBezTo>
                  <a:lnTo>
                    <a:pt x="74" y="0"/>
                  </a:lnTo>
                  <a:lnTo>
                    <a:pt x="0" y="6"/>
                  </a:lnTo>
                  <a:lnTo>
                    <a:pt x="0" y="24"/>
                  </a:lnTo>
                  <a:cubicBezTo>
                    <a:pt x="34" y="24"/>
                    <a:pt x="38" y="26"/>
                    <a:pt x="38" y="46"/>
                  </a:cubicBezTo>
                  <a:lnTo>
                    <a:pt x="38" y="276"/>
                  </a:lnTo>
                  <a:cubicBezTo>
                    <a:pt x="38" y="296"/>
                    <a:pt x="32" y="296"/>
                    <a:pt x="0" y="296"/>
                  </a:cubicBezTo>
                  <a:lnTo>
                    <a:pt x="0" y="314"/>
                  </a:lnTo>
                  <a:cubicBezTo>
                    <a:pt x="0" y="314"/>
                    <a:pt x="36" y="312"/>
                    <a:pt x="56" y="312"/>
                  </a:cubicBezTo>
                  <a:cubicBezTo>
                    <a:pt x="74" y="312"/>
                    <a:pt x="110" y="314"/>
                    <a:pt x="114" y="314"/>
                  </a:cubicBezTo>
                  <a:lnTo>
                    <a:pt x="114" y="296"/>
                  </a:lnTo>
                  <a:moveTo>
                    <a:pt x="76" y="54"/>
                  </a:moveTo>
                  <a:cubicBezTo>
                    <a:pt x="92" y="28"/>
                    <a:pt x="120" y="16"/>
                    <a:pt x="146" y="16"/>
                  </a:cubicBezTo>
                  <a:cubicBezTo>
                    <a:pt x="188" y="16"/>
                    <a:pt x="220" y="60"/>
                    <a:pt x="220" y="112"/>
                  </a:cubicBezTo>
                  <a:cubicBezTo>
                    <a:pt x="220" y="168"/>
                    <a:pt x="182" y="210"/>
                    <a:pt x="140" y="210"/>
                  </a:cubicBezTo>
                  <a:cubicBezTo>
                    <a:pt x="98" y="210"/>
                    <a:pt x="78" y="172"/>
                    <a:pt x="76" y="168"/>
                  </a:cubicBezTo>
                  <a:lnTo>
                    <a:pt x="76" y="54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98" name="Freeform 141"/>
            <p:cNvSpPr/>
            <p:nvPr/>
          </p:nvSpPr>
          <p:spPr>
            <a:xfrm>
              <a:off x="8625960" y="2856960"/>
              <a:ext cx="60840" cy="253800"/>
            </a:xfrm>
            <a:custGeom>
              <a:avLst/>
              <a:gdLst/>
              <a:ahLst/>
              <a:rect l="0" t="0" r="r" b="b"/>
              <a:pathLst>
                <a:path w="169" h="705">
                  <a:moveTo>
                    <a:pt x="28" y="24"/>
                  </a:moveTo>
                  <a:cubicBezTo>
                    <a:pt x="28" y="12"/>
                    <a:pt x="28" y="0"/>
                    <a:pt x="14" y="0"/>
                  </a:cubicBezTo>
                  <a:cubicBezTo>
                    <a:pt x="0" y="0"/>
                    <a:pt x="0" y="16"/>
                    <a:pt x="0" y="26"/>
                  </a:cubicBezTo>
                  <a:lnTo>
                    <a:pt x="0" y="678"/>
                  </a:lnTo>
                  <a:cubicBezTo>
                    <a:pt x="0" y="690"/>
                    <a:pt x="0" y="704"/>
                    <a:pt x="14" y="704"/>
                  </a:cubicBezTo>
                  <a:cubicBezTo>
                    <a:pt x="28" y="704"/>
                    <a:pt x="28" y="692"/>
                    <a:pt x="28" y="680"/>
                  </a:cubicBezTo>
                  <a:lnTo>
                    <a:pt x="28" y="24"/>
                  </a:lnTo>
                  <a:moveTo>
                    <a:pt x="168" y="26"/>
                  </a:moveTo>
                  <a:cubicBezTo>
                    <a:pt x="168" y="14"/>
                    <a:pt x="168" y="0"/>
                    <a:pt x="152" y="0"/>
                  </a:cubicBezTo>
                  <a:cubicBezTo>
                    <a:pt x="138" y="0"/>
                    <a:pt x="138" y="12"/>
                    <a:pt x="138" y="24"/>
                  </a:cubicBezTo>
                  <a:lnTo>
                    <a:pt x="138" y="680"/>
                  </a:lnTo>
                  <a:cubicBezTo>
                    <a:pt x="138" y="692"/>
                    <a:pt x="138" y="704"/>
                    <a:pt x="152" y="704"/>
                  </a:cubicBezTo>
                  <a:cubicBezTo>
                    <a:pt x="168" y="704"/>
                    <a:pt x="168" y="690"/>
                    <a:pt x="168" y="678"/>
                  </a:cubicBezTo>
                  <a:lnTo>
                    <a:pt x="168" y="26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  <p:sp>
          <p:nvSpPr>
            <p:cNvPr id="1499" name="Freeform 142"/>
            <p:cNvSpPr/>
            <p:nvPr/>
          </p:nvSpPr>
          <p:spPr>
            <a:xfrm>
              <a:off x="8731080" y="2801520"/>
              <a:ext cx="79560" cy="118440"/>
            </a:xfrm>
            <a:custGeom>
              <a:avLst/>
              <a:gdLst/>
              <a:ahLst/>
              <a:rect l="0" t="0" r="r" b="b"/>
              <a:pathLst>
                <a:path w="221" h="329">
                  <a:moveTo>
                    <a:pt x="220" y="238"/>
                  </a:moveTo>
                  <a:lnTo>
                    <a:pt x="202" y="238"/>
                  </a:lnTo>
                  <a:cubicBezTo>
                    <a:pt x="202" y="250"/>
                    <a:pt x="196" y="278"/>
                    <a:pt x="190" y="284"/>
                  </a:cubicBezTo>
                  <a:cubicBezTo>
                    <a:pt x="186" y="286"/>
                    <a:pt x="148" y="286"/>
                    <a:pt x="140" y="286"/>
                  </a:cubicBezTo>
                  <a:lnTo>
                    <a:pt x="50" y="286"/>
                  </a:lnTo>
                  <a:cubicBezTo>
                    <a:pt x="102" y="240"/>
                    <a:pt x="118" y="226"/>
                    <a:pt x="148" y="204"/>
                  </a:cubicBezTo>
                  <a:cubicBezTo>
                    <a:pt x="186" y="174"/>
                    <a:pt x="220" y="144"/>
                    <a:pt x="220" y="96"/>
                  </a:cubicBezTo>
                  <a:cubicBezTo>
                    <a:pt x="220" y="36"/>
                    <a:pt x="166" y="0"/>
                    <a:pt x="104" y="0"/>
                  </a:cubicBezTo>
                  <a:cubicBezTo>
                    <a:pt x="42" y="0"/>
                    <a:pt x="0" y="44"/>
                    <a:pt x="0" y="88"/>
                  </a:cubicBezTo>
                  <a:cubicBezTo>
                    <a:pt x="0" y="114"/>
                    <a:pt x="22" y="116"/>
                    <a:pt x="26" y="116"/>
                  </a:cubicBezTo>
                  <a:cubicBezTo>
                    <a:pt x="38" y="116"/>
                    <a:pt x="52" y="108"/>
                    <a:pt x="52" y="90"/>
                  </a:cubicBezTo>
                  <a:cubicBezTo>
                    <a:pt x="52" y="82"/>
                    <a:pt x="50" y="64"/>
                    <a:pt x="24" y="64"/>
                  </a:cubicBezTo>
                  <a:cubicBezTo>
                    <a:pt x="38" y="28"/>
                    <a:pt x="72" y="18"/>
                    <a:pt x="96" y="18"/>
                  </a:cubicBezTo>
                  <a:cubicBezTo>
                    <a:pt x="146" y="18"/>
                    <a:pt x="172" y="56"/>
                    <a:pt x="172" y="96"/>
                  </a:cubicBezTo>
                  <a:cubicBezTo>
                    <a:pt x="172" y="140"/>
                    <a:pt x="140" y="174"/>
                    <a:pt x="124" y="192"/>
                  </a:cubicBezTo>
                  <a:lnTo>
                    <a:pt x="4" y="310"/>
                  </a:lnTo>
                  <a:cubicBezTo>
                    <a:pt x="0" y="314"/>
                    <a:pt x="0" y="314"/>
                    <a:pt x="0" y="328"/>
                  </a:cubicBezTo>
                  <a:lnTo>
                    <a:pt x="204" y="328"/>
                  </a:lnTo>
                  <a:lnTo>
                    <a:pt x="220" y="238"/>
                  </a:lnTo>
                </a:path>
              </a:pathLst>
            </a:custGeom>
            <a:solidFill>
              <a:srgbClr val="000000"/>
            </a:solidFill>
            <a:ln w="12600">
              <a:noFill/>
            </a:ln>
          </p:spPr>
        </p:sp>
      </p:grpSp>
      <p:sp>
        <p:nvSpPr>
          <p:cNvPr id="1500" name="Line 143"/>
          <p:cNvSpPr/>
          <p:nvPr/>
        </p:nvSpPr>
        <p:spPr>
          <a:xfrm>
            <a:off x="6841080" y="1907640"/>
            <a:ext cx="0" cy="7200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01" name="Line 144"/>
          <p:cNvSpPr/>
          <p:nvPr/>
        </p:nvSpPr>
        <p:spPr>
          <a:xfrm>
            <a:off x="4176360" y="1646280"/>
            <a:ext cx="0" cy="19890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02" name="TextShape 145"/>
          <p:cNvSpPr txBox="1"/>
          <p:nvPr/>
        </p:nvSpPr>
        <p:spPr>
          <a:xfrm>
            <a:off x="-53280" y="4570920"/>
            <a:ext cx="9433440" cy="82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⇒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Nécessité d’un modèle d’</a:t>
            </a:r>
            <a:r>
              <a:rPr b="1" lang="fr-FR" sz="1800" spc="-1" strike="noStrike">
                <a:solidFill>
                  <a:srgbClr val="000000"/>
                </a:solidFill>
                <a:latin typeface="Arial"/>
              </a:rPr>
              <a:t>imagerie coronographique en présence de turbulence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3" name="CustomShape 146"/>
          <p:cNvSpPr/>
          <p:nvPr/>
        </p:nvSpPr>
        <p:spPr>
          <a:xfrm>
            <a:off x="4032360" y="3671280"/>
            <a:ext cx="360000" cy="43200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47" dur="indefinite" restart="never" nodeType="tmRoot">
          <p:childTnLst>
            <p:seq>
              <p:cTn id="948" dur="indefinite" nodeType="mainSeq">
                <p:childTnLst>
                  <p:par>
                    <p:cTn id="949" fill="hold">
                      <p:stCondLst>
                        <p:cond delay="indefinite"/>
                      </p:stCondLst>
                      <p:childTnLst>
                        <p:par>
                          <p:cTn id="950" fill="hold">
                            <p:stCondLst>
                              <p:cond delay="0"/>
                            </p:stCondLst>
                            <p:childTnLst>
                              <p:par>
                                <p:cTn id="9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5" fill="hold">
                      <p:stCondLst>
                        <p:cond delay="indefinite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1" fill="hold">
                      <p:stCondLst>
                        <p:cond delay="indefinite"/>
                      </p:stCondLst>
                      <p:childTnLst>
                        <p:par>
                          <p:cTn id="962" fill="hold">
                            <p:stCondLst>
                              <p:cond delay="0"/>
                            </p:stCondLst>
                            <p:childTnLst>
                              <p:par>
                                <p:cTn id="9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" descr=""/>
          <p:cNvPicPr/>
          <p:nvPr/>
        </p:nvPicPr>
        <p:blipFill>
          <a:blip r:embed="rId1"/>
          <a:stretch/>
        </p:blipFill>
        <p:spPr>
          <a:xfrm>
            <a:off x="287280" y="1439640"/>
            <a:ext cx="4538880" cy="4390920"/>
          </a:xfrm>
          <a:prstGeom prst="rect">
            <a:avLst/>
          </a:prstGeom>
          <a:ln>
            <a:noFill/>
          </a:ln>
        </p:spPr>
      </p:pic>
      <p:sp>
        <p:nvSpPr>
          <p:cNvPr id="282" name="CustomShape 1"/>
          <p:cNvSpPr/>
          <p:nvPr/>
        </p:nvSpPr>
        <p:spPr>
          <a:xfrm>
            <a:off x="0" y="0"/>
            <a:ext cx="8991000" cy="90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Structure of high-contrast images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432000" y="5867640"/>
            <a:ext cx="44640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SPHERE/IRDIS image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2808720" y="1510920"/>
            <a:ext cx="2303280" cy="2021400"/>
          </a:xfrm>
          <a:custGeom>
            <a:avLst/>
            <a:gdLst/>
            <a:ahLst/>
            <a:rect l="l" t="t" r="r" b="b"/>
            <a:pathLst>
              <a:path w="6400" h="5616">
                <a:moveTo>
                  <a:pt x="0" y="5615"/>
                </a:moveTo>
                <a:lnTo>
                  <a:pt x="6399" y="0"/>
                </a:lnTo>
              </a:path>
            </a:pathLst>
          </a:custGeom>
          <a:noFill/>
          <a:ln w="38160">
            <a:solidFill>
              <a:srgbClr val="cc99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4"/>
          <p:cNvSpPr/>
          <p:nvPr/>
        </p:nvSpPr>
        <p:spPr>
          <a:xfrm>
            <a:off x="3744000" y="2656800"/>
            <a:ext cx="1368000" cy="732600"/>
          </a:xfrm>
          <a:custGeom>
            <a:avLst/>
            <a:gdLst/>
            <a:ahLst/>
            <a:rect l="l" t="t" r="r" b="b"/>
            <a:pathLst>
              <a:path w="3803" h="2038">
                <a:moveTo>
                  <a:pt x="0" y="2037"/>
                </a:moveTo>
                <a:lnTo>
                  <a:pt x="3802" y="0"/>
                </a:lnTo>
              </a:path>
            </a:pathLst>
          </a:custGeom>
          <a:noFill/>
          <a:ln w="38160">
            <a:solidFill>
              <a:srgbClr val="cc99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5"/>
          <p:cNvSpPr/>
          <p:nvPr/>
        </p:nvSpPr>
        <p:spPr>
          <a:xfrm>
            <a:off x="5076000" y="1294920"/>
            <a:ext cx="297144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Diffraction residual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87" name="CustomShape 6"/>
          <p:cNvSpPr/>
          <p:nvPr/>
        </p:nvSpPr>
        <p:spPr>
          <a:xfrm>
            <a:off x="3024720" y="3670920"/>
            <a:ext cx="2015640" cy="215280"/>
          </a:xfrm>
          <a:custGeom>
            <a:avLst/>
            <a:gdLst/>
            <a:ahLst/>
            <a:rect l="l" t="t" r="r" b="b"/>
            <a:pathLst>
              <a:path w="5601" h="600">
                <a:moveTo>
                  <a:pt x="0" y="599"/>
                </a:moveTo>
                <a:lnTo>
                  <a:pt x="5600" y="0"/>
                </a:lnTo>
              </a:path>
            </a:pathLst>
          </a:custGeom>
          <a:noFill/>
          <a:ln w="38160">
            <a:solidFill>
              <a:srgbClr val="cc99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7"/>
          <p:cNvSpPr/>
          <p:nvPr/>
        </p:nvSpPr>
        <p:spPr>
          <a:xfrm>
            <a:off x="5112720" y="2412360"/>
            <a:ext cx="3743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AO correction limit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(20 λ/D on SPHERE)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89" name="CustomShape 8"/>
          <p:cNvSpPr/>
          <p:nvPr/>
        </p:nvSpPr>
        <p:spPr>
          <a:xfrm>
            <a:off x="5123880" y="3491640"/>
            <a:ext cx="114084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Speckle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90" name="CustomShape 9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26BCA044-8365-4C78-9B6A-2B00EADFAE73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nodeType="clickEffect" fill="hold">
                      <p:stCondLst>
                        <p:cond delay="indefinite"/>
                      </p:stCondLst>
                      <p:childTnLst>
                        <p:par>
                          <p:cTn id="7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nodeType="clickEffect" fill="hold">
                      <p:stCondLst>
                        <p:cond delay="indefinite"/>
                      </p:stCondLst>
                      <p:childTnLst>
                        <p:par>
                          <p:cTn id="8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nodeType="clickEffect" fill="hold">
                      <p:stCondLst>
                        <p:cond delay="indefinite"/>
                      </p:stCondLst>
                      <p:childTnLst>
                        <p:par>
                          <p:cTn id="8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0" y="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Quasi-static speckles: where do they come from?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4501800" y="1079280"/>
            <a:ext cx="431280" cy="4309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b400b4"/>
          </a:solidFill>
          <a:ln w="9360">
            <a:solidFill>
              <a:srgbClr val="b400b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3"/>
          <p:cNvSpPr/>
          <p:nvPr/>
        </p:nvSpPr>
        <p:spPr>
          <a:xfrm>
            <a:off x="3674520" y="241092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Telescope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4" name="CustomShape 4"/>
          <p:cNvSpPr/>
          <p:nvPr/>
        </p:nvSpPr>
        <p:spPr>
          <a:xfrm>
            <a:off x="3674520" y="345528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AO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5" name="CustomShape 5"/>
          <p:cNvSpPr/>
          <p:nvPr/>
        </p:nvSpPr>
        <p:spPr>
          <a:xfrm>
            <a:off x="3674520" y="449964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Coronagraph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6" name="CustomShape 6"/>
          <p:cNvSpPr/>
          <p:nvPr/>
        </p:nvSpPr>
        <p:spPr>
          <a:xfrm>
            <a:off x="3674520" y="554220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Camera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7" name="CustomShape 7"/>
          <p:cNvSpPr/>
          <p:nvPr/>
        </p:nvSpPr>
        <p:spPr>
          <a:xfrm>
            <a:off x="4717800" y="1510920"/>
            <a:ext cx="72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8"/>
          <p:cNvSpPr/>
          <p:nvPr/>
        </p:nvSpPr>
        <p:spPr>
          <a:xfrm>
            <a:off x="4717800" y="3060000"/>
            <a:ext cx="720" cy="39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9"/>
          <p:cNvSpPr/>
          <p:nvPr/>
        </p:nvSpPr>
        <p:spPr>
          <a:xfrm>
            <a:off x="4717800" y="4102560"/>
            <a:ext cx="720" cy="39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10"/>
          <p:cNvSpPr/>
          <p:nvPr/>
        </p:nvSpPr>
        <p:spPr>
          <a:xfrm>
            <a:off x="4717800" y="5146920"/>
            <a:ext cx="720" cy="39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11"/>
          <p:cNvSpPr/>
          <p:nvPr/>
        </p:nvSpPr>
        <p:spPr>
          <a:xfrm>
            <a:off x="4120920" y="1688760"/>
            <a:ext cx="1318680" cy="384840"/>
          </a:xfrm>
          <a:custGeom>
            <a:avLst/>
            <a:gdLst/>
            <a:ahLst/>
            <a:rect l="l" t="t" r="r" b="b"/>
            <a:pathLst>
              <a:path w="3663" h="1073">
                <a:moveTo>
                  <a:pt x="0" y="475"/>
                </a:moveTo>
                <a:cubicBezTo>
                  <a:pt x="330" y="145"/>
                  <a:pt x="437" y="810"/>
                  <a:pt x="693" y="609"/>
                </a:cubicBezTo>
                <a:cubicBezTo>
                  <a:pt x="1027" y="349"/>
                  <a:pt x="1393" y="58"/>
                  <a:pt x="1440" y="462"/>
                </a:cubicBezTo>
                <a:cubicBezTo>
                  <a:pt x="1510" y="1072"/>
                  <a:pt x="2060" y="6"/>
                  <a:pt x="2185" y="385"/>
                </a:cubicBezTo>
                <a:cubicBezTo>
                  <a:pt x="2367" y="937"/>
                  <a:pt x="2756" y="0"/>
                  <a:pt x="2938" y="419"/>
                </a:cubicBezTo>
                <a:lnTo>
                  <a:pt x="3059" y="725"/>
                </a:lnTo>
                <a:lnTo>
                  <a:pt x="3375" y="554"/>
                </a:lnTo>
                <a:lnTo>
                  <a:pt x="3662" y="269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12"/>
          <p:cNvSpPr/>
          <p:nvPr/>
        </p:nvSpPr>
        <p:spPr>
          <a:xfrm flipH="1">
            <a:off x="3350160" y="4102560"/>
            <a:ext cx="286560" cy="1438920"/>
          </a:xfrm>
          <a:prstGeom prst="rightBrace">
            <a:avLst>
              <a:gd name="adj1" fmla="val 41759"/>
              <a:gd name="adj2" fmla="val 50000"/>
            </a:avLst>
          </a:pr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13"/>
          <p:cNvSpPr/>
          <p:nvPr/>
        </p:nvSpPr>
        <p:spPr>
          <a:xfrm>
            <a:off x="189360" y="4507920"/>
            <a:ext cx="30128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Non-common path aberrations</a:t>
            </a:r>
            <a:br/>
            <a:r>
              <a:rPr b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(NCPA)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04" name="CustomShape 14"/>
          <p:cNvSpPr/>
          <p:nvPr/>
        </p:nvSpPr>
        <p:spPr>
          <a:xfrm>
            <a:off x="6734160" y="554220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Focal-plane WFS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05" name="CustomShape 15"/>
          <p:cNvSpPr/>
          <p:nvPr/>
        </p:nvSpPr>
        <p:spPr>
          <a:xfrm>
            <a:off x="5762520" y="5866200"/>
            <a:ext cx="972720" cy="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16"/>
          <p:cNvSpPr/>
          <p:nvPr/>
        </p:nvSpPr>
        <p:spPr>
          <a:xfrm flipV="1" rot="16200000">
            <a:off x="5888160" y="3650040"/>
            <a:ext cx="1765800" cy="2018880"/>
          </a:xfrm>
          <a:prstGeom prst="bentConnector2">
            <a:avLst/>
          </a:pr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17"/>
          <p:cNvSpPr/>
          <p:nvPr/>
        </p:nvSpPr>
        <p:spPr>
          <a:xfrm flipH="1">
            <a:off x="3354840" y="1728360"/>
            <a:ext cx="286560" cy="1727640"/>
          </a:xfrm>
          <a:prstGeom prst="rightBrace">
            <a:avLst>
              <a:gd name="adj1" fmla="val 50138"/>
              <a:gd name="adj2" fmla="val 50000"/>
            </a:avLst>
          </a:pr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18"/>
          <p:cNvSpPr/>
          <p:nvPr/>
        </p:nvSpPr>
        <p:spPr>
          <a:xfrm>
            <a:off x="41400" y="2376000"/>
            <a:ext cx="31352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AO-corrected aberrations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09" name="CustomShape 19"/>
          <p:cNvSpPr/>
          <p:nvPr/>
        </p:nvSpPr>
        <p:spPr>
          <a:xfrm>
            <a:off x="1008360" y="5070600"/>
            <a:ext cx="12711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corrected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10" name="CustomShape 20"/>
          <p:cNvSpPr/>
          <p:nvPr/>
        </p:nvSpPr>
        <p:spPr>
          <a:xfrm>
            <a:off x="5651280" y="1223640"/>
            <a:ext cx="341784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Goal: </a:t>
            </a: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NCPA correction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311" name="CustomShape 21"/>
          <p:cNvSpPr/>
          <p:nvPr/>
        </p:nvSpPr>
        <p:spPr>
          <a:xfrm>
            <a:off x="34560" y="-720"/>
            <a:ext cx="8984520" cy="8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Quasi-static speckles: how to make them disappear?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312" name="CustomShape 22"/>
          <p:cNvSpPr/>
          <p:nvPr/>
        </p:nvSpPr>
        <p:spPr>
          <a:xfrm>
            <a:off x="5864400" y="651564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66D9C805-576A-4090-8FD0-EFF3C1708032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nodeType="clickEffect" fill="hold">
                      <p:stCondLst>
                        <p:cond delay="indefinite"/>
                      </p:stCondLst>
                      <p:childTnLst>
                        <p:par>
                          <p:cTn id="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nodeType="clickEffect" fill="hold">
                      <p:stCondLst>
                        <p:cond delay="indefinite"/>
                      </p:stCondLst>
                      <p:childTnLst>
                        <p:par>
                          <p:cTn id="9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nodeType="clickEffect" fill="hold">
                      <p:stCondLst>
                        <p:cond delay="indefinite"/>
                      </p:stCondLst>
                      <p:childTnLst>
                        <p:par>
                          <p:cTn id="10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nodeType="clickEffect" fill="hold">
                      <p:stCondLst>
                        <p:cond delay="indefinite"/>
                      </p:stCondLst>
                      <p:childTnLst>
                        <p:par>
                          <p:cTn id="10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nodeType="clickEffect" fill="hold">
                      <p:stCondLst>
                        <p:cond delay="indefinite"/>
                      </p:stCondLst>
                      <p:childTnLst>
                        <p:par>
                          <p:cTn id="11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nodeType="clickEffect" fill="hold">
                      <p:stCondLst>
                        <p:cond delay="indefinite"/>
                      </p:stCondLst>
                      <p:childTnLst>
                        <p:par>
                          <p:cTn id="12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nodeType="clickEffect" fill="hold">
                      <p:stCondLst>
                        <p:cond delay="indefinite"/>
                      </p:stCondLst>
                      <p:childTnLst>
                        <p:par>
                          <p:cTn id="12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nodeType="clickEffect" fill="hold">
                      <p:stCondLst>
                        <p:cond delay="indefinite"/>
                      </p:stCondLst>
                      <p:childTnLst>
                        <p:par>
                          <p:cTn id="13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nodeType="clickEffect" fill="hold">
                      <p:stCondLst>
                        <p:cond delay="indefinite"/>
                      </p:stCondLst>
                      <p:childTnLst>
                        <p:par>
                          <p:cTn id="13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nodeType="clickEffect" fill="hold">
                      <p:stCondLst>
                        <p:cond delay="indefinite"/>
                      </p:stCondLst>
                      <p:childTnLst>
                        <p:par>
                          <p:cTn id="14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0" y="0"/>
            <a:ext cx="8989200" cy="90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 anchor="ctr"/>
          <a:p>
            <a:pPr marL="177840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Better contrast for ground-based instruments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2196000" y="695160"/>
            <a:ext cx="6733080" cy="221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lvl="1" marL="1084320" indent="-61992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Symbol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Ground-based instruments</a:t>
            </a:r>
            <a:endParaRPr b="0" lang="fr-FR" sz="2400" spc="-1" strike="noStrike">
              <a:latin typeface="Arial"/>
            </a:endParaRPr>
          </a:p>
          <a:p>
            <a:pPr lvl="2" marL="1486080" indent="-56448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Issue : aberrations change during the night</a:t>
            </a:r>
            <a:br/>
            <a:r>
              <a:rPr b="0" lang="fr-FR" sz="12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[Martinez et al 12−13, Milli et al 16, Gœbel et al 18] </a:t>
            </a:r>
            <a:endParaRPr b="0" lang="fr-FR" sz="1200" spc="-1" strike="noStrike">
              <a:latin typeface="Arial"/>
            </a:endParaRPr>
          </a:p>
          <a:p>
            <a:pPr lvl="2" marL="1486080" indent="-56448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Issue : calibration source ≠ on-sky measurement </a:t>
            </a:r>
            <a:r>
              <a:rPr b="0" lang="fr-FR" sz="12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[Vigan 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315" name="CustomShape 3"/>
          <p:cNvSpPr/>
          <p:nvPr/>
        </p:nvSpPr>
        <p:spPr>
          <a:xfrm>
            <a:off x="3061080" y="2699640"/>
            <a:ext cx="5796360" cy="100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⇒ </a:t>
            </a:r>
            <a:r>
              <a:rPr b="1" lang="fr-FR" sz="20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On-sky post-coronagraphic WFS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316" name="CustomShape 4"/>
          <p:cNvSpPr/>
          <p:nvPr/>
        </p:nvSpPr>
        <p:spPr>
          <a:xfrm>
            <a:off x="1187640" y="1088640"/>
            <a:ext cx="431280" cy="4309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b400b4"/>
          </a:solidFill>
          <a:ln w="9360">
            <a:solidFill>
              <a:srgbClr val="b400b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5"/>
          <p:cNvSpPr/>
          <p:nvPr/>
        </p:nvSpPr>
        <p:spPr>
          <a:xfrm>
            <a:off x="324000" y="242028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Telescope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18" name="CustomShape 6"/>
          <p:cNvSpPr/>
          <p:nvPr/>
        </p:nvSpPr>
        <p:spPr>
          <a:xfrm>
            <a:off x="324000" y="346464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AO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19" name="CustomShape 7"/>
          <p:cNvSpPr/>
          <p:nvPr/>
        </p:nvSpPr>
        <p:spPr>
          <a:xfrm>
            <a:off x="324000" y="450900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Coronagraph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20" name="CustomShape 8"/>
          <p:cNvSpPr/>
          <p:nvPr/>
        </p:nvSpPr>
        <p:spPr>
          <a:xfrm>
            <a:off x="324000" y="555192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Camera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21" name="CustomShape 9"/>
          <p:cNvSpPr/>
          <p:nvPr/>
        </p:nvSpPr>
        <p:spPr>
          <a:xfrm flipH="1">
            <a:off x="1368000" y="1520640"/>
            <a:ext cx="3420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10"/>
          <p:cNvSpPr/>
          <p:nvPr/>
        </p:nvSpPr>
        <p:spPr>
          <a:xfrm>
            <a:off x="1368720" y="3067920"/>
            <a:ext cx="720" cy="39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11"/>
          <p:cNvSpPr/>
          <p:nvPr/>
        </p:nvSpPr>
        <p:spPr>
          <a:xfrm>
            <a:off x="1368720" y="4112280"/>
            <a:ext cx="720" cy="39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12"/>
          <p:cNvSpPr/>
          <p:nvPr/>
        </p:nvSpPr>
        <p:spPr>
          <a:xfrm>
            <a:off x="1368720" y="5156640"/>
            <a:ext cx="720" cy="39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b400b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13"/>
          <p:cNvSpPr/>
          <p:nvPr/>
        </p:nvSpPr>
        <p:spPr>
          <a:xfrm>
            <a:off x="770040" y="1696680"/>
            <a:ext cx="1318680" cy="384840"/>
          </a:xfrm>
          <a:custGeom>
            <a:avLst/>
            <a:gdLst/>
            <a:ahLst/>
            <a:rect l="l" t="t" r="r" b="b"/>
            <a:pathLst>
              <a:path w="3663" h="1073">
                <a:moveTo>
                  <a:pt x="0" y="475"/>
                </a:moveTo>
                <a:cubicBezTo>
                  <a:pt x="330" y="145"/>
                  <a:pt x="437" y="810"/>
                  <a:pt x="693" y="609"/>
                </a:cubicBezTo>
                <a:cubicBezTo>
                  <a:pt x="1027" y="349"/>
                  <a:pt x="1393" y="58"/>
                  <a:pt x="1440" y="462"/>
                </a:cubicBezTo>
                <a:cubicBezTo>
                  <a:pt x="1510" y="1072"/>
                  <a:pt x="2060" y="6"/>
                  <a:pt x="2185" y="385"/>
                </a:cubicBezTo>
                <a:cubicBezTo>
                  <a:pt x="2367" y="937"/>
                  <a:pt x="2756" y="0"/>
                  <a:pt x="2938" y="419"/>
                </a:cubicBezTo>
                <a:lnTo>
                  <a:pt x="3059" y="725"/>
                </a:lnTo>
                <a:lnTo>
                  <a:pt x="3375" y="554"/>
                </a:lnTo>
                <a:lnTo>
                  <a:pt x="3662" y="269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14"/>
          <p:cNvSpPr/>
          <p:nvPr/>
        </p:nvSpPr>
        <p:spPr>
          <a:xfrm>
            <a:off x="3385080" y="5551920"/>
            <a:ext cx="2087280" cy="646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Focal-plane WFS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27" name="CustomShape 15"/>
          <p:cNvSpPr/>
          <p:nvPr/>
        </p:nvSpPr>
        <p:spPr>
          <a:xfrm>
            <a:off x="2412000" y="5875560"/>
            <a:ext cx="972720" cy="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16"/>
          <p:cNvSpPr/>
          <p:nvPr/>
        </p:nvSpPr>
        <p:spPr>
          <a:xfrm flipV="1" rot="16200000">
            <a:off x="2537280" y="3659400"/>
            <a:ext cx="1765800" cy="2018880"/>
          </a:xfrm>
          <a:prstGeom prst="bentConnector2">
            <a:avLst/>
          </a:pr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5" dur="indefinite" restart="never" nodeType="tmRoot">
          <p:childTnLst>
            <p:seq>
              <p:cTn id="156" dur="indefinite" nodeType="mainSeq">
                <p:childTnLst>
                  <p:par>
                    <p:cTn id="157" nodeType="clickEffect" fill="hold">
                      <p:stCondLst>
                        <p:cond delay="indefinite"/>
                      </p:stCondLst>
                      <p:childTnLst>
                        <p:par>
                          <p:cTn id="15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nodeType="clickEffect" fill="hold">
                      <p:stCondLst>
                        <p:cond delay="indefinite"/>
                      </p:stCondLst>
                      <p:childTnLst>
                        <p:par>
                          <p:cTn id="16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nodeType="clickEffect" fill="hold">
                      <p:stCondLst>
                        <p:cond delay="indefinite"/>
                      </p:stCondLst>
                      <p:childTnLst>
                        <p:par>
                          <p:cTn id="16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nodeType="clickEffect" fill="hold">
                      <p:stCondLst>
                        <p:cond delay="indefinite"/>
                      </p:stCondLst>
                      <p:childTnLst>
                        <p:par>
                          <p:cTn id="17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0" y="6423120"/>
            <a:ext cx="685080" cy="4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106920" bIns="106920"/>
          <a:p>
            <a:pPr algn="ctr">
              <a:lnSpc>
                <a:spcPct val="100000"/>
              </a:lnSpc>
            </a:pPr>
            <a:fld id="{6B2F447B-0E0E-4358-89B8-F5B8A663BC4E}" type="slidenum">
              <a:rPr b="0" lang="fr-FR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274680" y="0"/>
            <a:ext cx="8694000" cy="89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ts val="2163"/>
              </a:lnSpc>
            </a:pPr>
            <a:r>
              <a:rPr b="1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COFFEE, the coronagraphic phase diversity</a:t>
            </a:r>
            <a:endParaRPr b="0" lang="fr-FR" sz="2400" spc="-1" strike="noStrike">
              <a:latin typeface="Arial"/>
            </a:endParaRPr>
          </a:p>
          <a:p>
            <a:pPr>
              <a:lnSpc>
                <a:spcPts val="2163"/>
              </a:lnSpc>
            </a:pPr>
            <a:r>
              <a:rPr b="1" lang="fr-FR" sz="18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Coronagraphic Focal-plane wave-Front Estimation for Exoplanet detection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31" name="CustomShape 3"/>
          <p:cNvSpPr/>
          <p:nvPr/>
        </p:nvSpPr>
        <p:spPr>
          <a:xfrm>
            <a:off x="0" y="3591720"/>
            <a:ext cx="899892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32" name="Group 4"/>
          <p:cNvGrpSpPr/>
          <p:nvPr/>
        </p:nvGrpSpPr>
        <p:grpSpPr>
          <a:xfrm>
            <a:off x="-33120" y="1157760"/>
            <a:ext cx="9600480" cy="3058200"/>
            <a:chOff x="-33120" y="1157760"/>
            <a:chExt cx="9600480" cy="3058200"/>
          </a:xfrm>
        </p:grpSpPr>
        <p:sp>
          <p:nvSpPr>
            <p:cNvPr id="333" name="CustomShape 5"/>
            <p:cNvSpPr/>
            <p:nvPr/>
          </p:nvSpPr>
          <p:spPr>
            <a:xfrm>
              <a:off x="207720" y="2062440"/>
              <a:ext cx="563400" cy="261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>
                <a:lnSpc>
                  <a:spcPct val="100000"/>
                </a:lnSpc>
                <a:spcBef>
                  <a:spcPts val="275"/>
                </a:spcBef>
              </a:pPr>
              <a:r>
                <a:rPr b="1" lang="fr-FR" sz="1100" spc="-1" strike="noStrike">
                  <a:solidFill>
                    <a:srgbClr val="ff0000"/>
                  </a:solidFill>
                  <a:latin typeface="Arial"/>
                  <a:ea typeface="ＭＳ Ｐゴシック"/>
                </a:rPr>
                <a:t>Étoile</a:t>
              </a:r>
              <a:endParaRPr b="0" lang="fr-FR" sz="1100" spc="-1" strike="noStrike">
                <a:latin typeface="Arial"/>
              </a:endParaRPr>
            </a:p>
          </p:txBody>
        </p:sp>
        <p:sp>
          <p:nvSpPr>
            <p:cNvPr id="334" name="CustomShape 6"/>
            <p:cNvSpPr/>
            <p:nvPr/>
          </p:nvSpPr>
          <p:spPr>
            <a:xfrm>
              <a:off x="7526520" y="1462680"/>
              <a:ext cx="749160" cy="261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>
                <a:lnSpc>
                  <a:spcPct val="100000"/>
                </a:lnSpc>
                <a:spcBef>
                  <a:spcPts val="275"/>
                </a:spcBef>
              </a:pPr>
              <a:r>
                <a:rPr b="1" lang="fr-FR" sz="11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Detector</a:t>
              </a:r>
              <a:endParaRPr b="0" lang="fr-FR" sz="1100" spc="-1" strike="noStrike">
                <a:latin typeface="Arial"/>
              </a:endParaRPr>
            </a:p>
          </p:txBody>
        </p:sp>
        <p:sp>
          <p:nvSpPr>
            <p:cNvPr id="335" name="CustomShape 7"/>
            <p:cNvSpPr/>
            <p:nvPr/>
          </p:nvSpPr>
          <p:spPr>
            <a:xfrm>
              <a:off x="4208040" y="1422720"/>
              <a:ext cx="1396800" cy="4633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 algn="ctr">
                <a:lnSpc>
                  <a:spcPct val="100000"/>
                </a:lnSpc>
                <a:spcBef>
                  <a:spcPts val="275"/>
                </a:spcBef>
              </a:pPr>
              <a:r>
                <a:rPr b="1" lang="fr-FR" sz="11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Downstream pupil</a:t>
              </a:r>
              <a:endParaRPr b="0" lang="fr-FR" sz="11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spcBef>
                  <a:spcPts val="275"/>
                </a:spcBef>
              </a:pPr>
              <a:r>
                <a:rPr b="1" lang="fr-FR" sz="11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(Lyot Stop)</a:t>
              </a:r>
              <a:endParaRPr b="0" lang="fr-FR" sz="1100" spc="-1" strike="noStrike">
                <a:latin typeface="Arial"/>
              </a:endParaRPr>
            </a:p>
          </p:txBody>
        </p:sp>
        <p:sp>
          <p:nvSpPr>
            <p:cNvPr id="336" name="CustomShape 8"/>
            <p:cNvSpPr/>
            <p:nvPr/>
          </p:nvSpPr>
          <p:spPr>
            <a:xfrm>
              <a:off x="182520" y="1462680"/>
              <a:ext cx="1652040" cy="261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 algn="ctr">
                <a:lnSpc>
                  <a:spcPct val="100000"/>
                </a:lnSpc>
                <a:spcBef>
                  <a:spcPts val="275"/>
                </a:spcBef>
              </a:pPr>
              <a:r>
                <a:rPr b="1" lang="fr-FR" sz="11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upstream pupil</a:t>
              </a:r>
              <a:endParaRPr b="0" lang="fr-FR" sz="1100" spc="-1" strike="noStrike">
                <a:latin typeface="Arial"/>
              </a:endParaRPr>
            </a:p>
          </p:txBody>
        </p:sp>
        <p:grpSp>
          <p:nvGrpSpPr>
            <p:cNvPr id="337" name="Group 9"/>
            <p:cNvGrpSpPr/>
            <p:nvPr/>
          </p:nvGrpSpPr>
          <p:grpSpPr>
            <a:xfrm>
              <a:off x="404640" y="1668240"/>
              <a:ext cx="6632280" cy="1409400"/>
              <a:chOff x="404640" y="1668240"/>
              <a:chExt cx="6632280" cy="1409400"/>
            </a:xfrm>
          </p:grpSpPr>
          <p:sp>
            <p:nvSpPr>
              <p:cNvPr id="338" name="CustomShape 10"/>
              <p:cNvSpPr/>
              <p:nvPr/>
            </p:nvSpPr>
            <p:spPr>
              <a:xfrm>
                <a:off x="2751480" y="2162160"/>
                <a:ext cx="197640" cy="397440"/>
              </a:xfrm>
              <a:prstGeom prst="flowChartOr">
                <a:avLst/>
              </a:prstGeom>
              <a:noFill/>
              <a:ln w="158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9" name="Line 11"/>
              <p:cNvSpPr/>
              <p:nvPr/>
            </p:nvSpPr>
            <p:spPr>
              <a:xfrm>
                <a:off x="790560" y="1890720"/>
                <a:ext cx="1044720" cy="360"/>
              </a:xfrm>
              <a:prstGeom prst="line">
                <a:avLst/>
              </a:prstGeom>
              <a:ln w="1908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0" name="Line 12"/>
              <p:cNvSpPr/>
              <p:nvPr/>
            </p:nvSpPr>
            <p:spPr>
              <a:xfrm>
                <a:off x="815760" y="2844360"/>
                <a:ext cx="1045080" cy="360"/>
              </a:xfrm>
              <a:prstGeom prst="line">
                <a:avLst/>
              </a:prstGeom>
              <a:ln w="1908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1" name="Line 13"/>
              <p:cNvSpPr/>
              <p:nvPr/>
            </p:nvSpPr>
            <p:spPr>
              <a:xfrm>
                <a:off x="3908880" y="2852280"/>
                <a:ext cx="1013040" cy="360"/>
              </a:xfrm>
              <a:prstGeom prst="line">
                <a:avLst/>
              </a:prstGeom>
              <a:ln w="1908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2" name="Line 14"/>
              <p:cNvSpPr/>
              <p:nvPr/>
            </p:nvSpPr>
            <p:spPr>
              <a:xfrm>
                <a:off x="3900960" y="1887480"/>
                <a:ext cx="1013040" cy="360"/>
              </a:xfrm>
              <a:prstGeom prst="line">
                <a:avLst/>
              </a:prstGeom>
              <a:ln w="1908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3" name="Line 15"/>
              <p:cNvSpPr/>
              <p:nvPr/>
            </p:nvSpPr>
            <p:spPr>
              <a:xfrm>
                <a:off x="4909320" y="2704680"/>
                <a:ext cx="1014480" cy="360"/>
              </a:xfrm>
              <a:prstGeom prst="line">
                <a:avLst/>
              </a:prstGeom>
              <a:ln w="1908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4" name="Line 16"/>
              <p:cNvSpPr/>
              <p:nvPr/>
            </p:nvSpPr>
            <p:spPr>
              <a:xfrm>
                <a:off x="4923360" y="2033640"/>
                <a:ext cx="1014840" cy="360"/>
              </a:xfrm>
              <a:prstGeom prst="line">
                <a:avLst/>
              </a:prstGeom>
              <a:ln w="1908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345" name="Group 17"/>
              <p:cNvGrpSpPr/>
              <p:nvPr/>
            </p:nvGrpSpPr>
            <p:grpSpPr>
              <a:xfrm>
                <a:off x="4856760" y="2698560"/>
                <a:ext cx="100080" cy="252360"/>
                <a:chOff x="4856760" y="2698560"/>
                <a:chExt cx="100080" cy="252360"/>
              </a:xfrm>
            </p:grpSpPr>
            <p:sp>
              <p:nvSpPr>
                <p:cNvPr id="346" name="Line 18"/>
                <p:cNvSpPr/>
                <p:nvPr/>
              </p:nvSpPr>
              <p:spPr>
                <a:xfrm>
                  <a:off x="4909320" y="2704680"/>
                  <a:ext cx="360" cy="246240"/>
                </a:xfrm>
                <a:prstGeom prst="line">
                  <a:avLst/>
                </a:prstGeom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47" name="Line 19"/>
                <p:cNvSpPr/>
                <p:nvPr/>
              </p:nvSpPr>
              <p:spPr>
                <a:xfrm>
                  <a:off x="4856760" y="2698560"/>
                  <a:ext cx="100080" cy="360"/>
                </a:xfrm>
                <a:prstGeom prst="line">
                  <a:avLst/>
                </a:prstGeom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348" name="Group 20"/>
              <p:cNvGrpSpPr/>
              <p:nvPr/>
            </p:nvGrpSpPr>
            <p:grpSpPr>
              <a:xfrm>
                <a:off x="769680" y="1668240"/>
                <a:ext cx="75960" cy="222840"/>
                <a:chOff x="769680" y="1668240"/>
                <a:chExt cx="75960" cy="222840"/>
              </a:xfrm>
            </p:grpSpPr>
            <p:sp>
              <p:nvSpPr>
                <p:cNvPr id="349" name="Line 21"/>
                <p:cNvSpPr/>
                <p:nvPr/>
              </p:nvSpPr>
              <p:spPr>
                <a:xfrm>
                  <a:off x="804600" y="1668240"/>
                  <a:ext cx="360" cy="220680"/>
                </a:xfrm>
                <a:prstGeom prst="line">
                  <a:avLst/>
                </a:prstGeom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50" name="Line 22"/>
                <p:cNvSpPr/>
                <p:nvPr/>
              </p:nvSpPr>
              <p:spPr>
                <a:xfrm>
                  <a:off x="769680" y="1890720"/>
                  <a:ext cx="75960" cy="360"/>
                </a:xfrm>
                <a:prstGeom prst="line">
                  <a:avLst/>
                </a:prstGeom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351" name="Group 23"/>
              <p:cNvGrpSpPr/>
              <p:nvPr/>
            </p:nvGrpSpPr>
            <p:grpSpPr>
              <a:xfrm>
                <a:off x="755280" y="2847600"/>
                <a:ext cx="93600" cy="230040"/>
                <a:chOff x="755280" y="2847600"/>
                <a:chExt cx="93600" cy="230040"/>
              </a:xfrm>
            </p:grpSpPr>
            <p:sp>
              <p:nvSpPr>
                <p:cNvPr id="352" name="Line 24"/>
                <p:cNvSpPr/>
                <p:nvPr/>
              </p:nvSpPr>
              <p:spPr>
                <a:xfrm>
                  <a:off x="804600" y="2852280"/>
                  <a:ext cx="360" cy="225360"/>
                </a:xfrm>
                <a:prstGeom prst="line">
                  <a:avLst/>
                </a:prstGeom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53" name="Line 25"/>
                <p:cNvSpPr/>
                <p:nvPr/>
              </p:nvSpPr>
              <p:spPr>
                <a:xfrm>
                  <a:off x="755280" y="2847600"/>
                  <a:ext cx="93600" cy="360"/>
                </a:xfrm>
                <a:prstGeom prst="line">
                  <a:avLst/>
                </a:prstGeom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354" name="Group 26"/>
              <p:cNvGrpSpPr/>
              <p:nvPr/>
            </p:nvGrpSpPr>
            <p:grpSpPr>
              <a:xfrm>
                <a:off x="4855320" y="1758960"/>
                <a:ext cx="92160" cy="286200"/>
                <a:chOff x="4855320" y="1758960"/>
                <a:chExt cx="92160" cy="286200"/>
              </a:xfrm>
            </p:grpSpPr>
            <p:sp>
              <p:nvSpPr>
                <p:cNvPr id="355" name="Line 27"/>
                <p:cNvSpPr/>
                <p:nvPr/>
              </p:nvSpPr>
              <p:spPr>
                <a:xfrm>
                  <a:off x="4898160" y="1758960"/>
                  <a:ext cx="360" cy="285840"/>
                </a:xfrm>
                <a:prstGeom prst="line">
                  <a:avLst/>
                </a:prstGeom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56" name="Line 28"/>
                <p:cNvSpPr/>
                <p:nvPr/>
              </p:nvSpPr>
              <p:spPr>
                <a:xfrm>
                  <a:off x="4855320" y="2044800"/>
                  <a:ext cx="92160" cy="360"/>
                </a:xfrm>
                <a:prstGeom prst="line">
                  <a:avLst/>
                </a:prstGeom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57" name="CustomShape 29"/>
              <p:cNvSpPr/>
              <p:nvPr/>
            </p:nvSpPr>
            <p:spPr>
              <a:xfrm>
                <a:off x="1846440" y="1737000"/>
                <a:ext cx="21600" cy="1298880"/>
              </a:xfrm>
              <a:custGeom>
                <a:avLst/>
                <a:gdLst/>
                <a:ahLst/>
                <a:rect l="l" t="t" r="r" b="b"/>
                <a:pathLst>
                  <a:path w="1" h="720">
                    <a:moveTo>
                      <a:pt x="0" y="72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9080">
                <a:solidFill>
                  <a:srgbClr val="000000"/>
                </a:solidFill>
                <a:round/>
                <a:headEnd len="med" type="triangle" w="med"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8" name="CustomShape 30"/>
              <p:cNvSpPr/>
              <p:nvPr/>
            </p:nvSpPr>
            <p:spPr>
              <a:xfrm>
                <a:off x="5932080" y="1730880"/>
                <a:ext cx="21600" cy="1298880"/>
              </a:xfrm>
              <a:custGeom>
                <a:avLst/>
                <a:gdLst/>
                <a:ahLst/>
                <a:rect l="l" t="t" r="r" b="b"/>
                <a:pathLst>
                  <a:path w="1" h="720">
                    <a:moveTo>
                      <a:pt x="0" y="72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9080">
                <a:solidFill>
                  <a:srgbClr val="000000"/>
                </a:solidFill>
                <a:round/>
                <a:headEnd len="med" type="triangle" w="med"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9" name="CustomShape 31"/>
              <p:cNvSpPr/>
              <p:nvPr/>
            </p:nvSpPr>
            <p:spPr>
              <a:xfrm>
                <a:off x="3894840" y="1710000"/>
                <a:ext cx="21600" cy="1297080"/>
              </a:xfrm>
              <a:custGeom>
                <a:avLst/>
                <a:gdLst/>
                <a:ahLst/>
                <a:rect l="l" t="t" r="r" b="b"/>
                <a:pathLst>
                  <a:path w="1" h="720">
                    <a:moveTo>
                      <a:pt x="0" y="72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9080">
                <a:solidFill>
                  <a:srgbClr val="000000"/>
                </a:solidFill>
                <a:round/>
                <a:headEnd len="med" type="triangle" w="med"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0" name="Line 32"/>
              <p:cNvSpPr/>
              <p:nvPr/>
            </p:nvSpPr>
            <p:spPr>
              <a:xfrm>
                <a:off x="1851120" y="1892520"/>
                <a:ext cx="2056320" cy="942480"/>
              </a:xfrm>
              <a:prstGeom prst="line">
                <a:avLst/>
              </a:prstGeom>
              <a:ln w="1908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1" name="Line 33"/>
              <p:cNvSpPr/>
              <p:nvPr/>
            </p:nvSpPr>
            <p:spPr>
              <a:xfrm>
                <a:off x="5954040" y="2048040"/>
                <a:ext cx="1044720" cy="321840"/>
              </a:xfrm>
              <a:prstGeom prst="line">
                <a:avLst/>
              </a:prstGeom>
              <a:ln w="1908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2" name="Line 34"/>
              <p:cNvSpPr/>
              <p:nvPr/>
            </p:nvSpPr>
            <p:spPr>
              <a:xfrm flipV="1">
                <a:off x="1852920" y="1889280"/>
                <a:ext cx="2035440" cy="939240"/>
              </a:xfrm>
              <a:prstGeom prst="line">
                <a:avLst/>
              </a:prstGeom>
              <a:ln w="1908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3" name="Line 35"/>
              <p:cNvSpPr/>
              <p:nvPr/>
            </p:nvSpPr>
            <p:spPr>
              <a:xfrm flipV="1">
                <a:off x="5930280" y="2361960"/>
                <a:ext cx="1014480" cy="347760"/>
              </a:xfrm>
              <a:prstGeom prst="line">
                <a:avLst/>
              </a:prstGeom>
              <a:ln w="1908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4" name="CustomShape 36"/>
              <p:cNvSpPr/>
              <p:nvPr/>
            </p:nvSpPr>
            <p:spPr>
              <a:xfrm flipH="1">
                <a:off x="812160" y="1902240"/>
                <a:ext cx="169200" cy="930600"/>
              </a:xfrm>
              <a:custGeom>
                <a:avLst/>
                <a:gdLst/>
                <a:ahLst/>
                <a:rect l="l" t="t" r="r" b="b"/>
                <a:pathLst>
                  <a:path w="60" h="544">
                    <a:moveTo>
                      <a:pt x="60" y="0"/>
                    </a:moveTo>
                    <a:lnTo>
                      <a:pt x="60" y="0"/>
                    </a:lnTo>
                    <a:lnTo>
                      <a:pt x="58" y="2"/>
                    </a:lnTo>
                    <a:lnTo>
                      <a:pt x="54" y="6"/>
                    </a:lnTo>
                    <a:lnTo>
                      <a:pt x="48" y="12"/>
                    </a:lnTo>
                    <a:lnTo>
                      <a:pt x="42" y="20"/>
                    </a:lnTo>
                    <a:lnTo>
                      <a:pt x="34" y="30"/>
                    </a:lnTo>
                    <a:lnTo>
                      <a:pt x="26" y="40"/>
                    </a:lnTo>
                    <a:lnTo>
                      <a:pt x="18" y="50"/>
                    </a:lnTo>
                    <a:lnTo>
                      <a:pt x="12" y="58"/>
                    </a:lnTo>
                    <a:lnTo>
                      <a:pt x="8" y="66"/>
                    </a:lnTo>
                    <a:lnTo>
                      <a:pt x="4" y="72"/>
                    </a:lnTo>
                    <a:lnTo>
                      <a:pt x="2" y="78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98"/>
                    </a:lnTo>
                    <a:lnTo>
                      <a:pt x="2" y="106"/>
                    </a:lnTo>
                    <a:lnTo>
                      <a:pt x="4" y="112"/>
                    </a:lnTo>
                    <a:lnTo>
                      <a:pt x="6" y="120"/>
                    </a:lnTo>
                    <a:lnTo>
                      <a:pt x="10" y="128"/>
                    </a:lnTo>
                    <a:lnTo>
                      <a:pt x="14" y="136"/>
                    </a:lnTo>
                    <a:lnTo>
                      <a:pt x="18" y="144"/>
                    </a:lnTo>
                    <a:lnTo>
                      <a:pt x="22" y="152"/>
                    </a:lnTo>
                    <a:lnTo>
                      <a:pt x="24" y="160"/>
                    </a:lnTo>
                    <a:lnTo>
                      <a:pt x="28" y="168"/>
                    </a:lnTo>
                    <a:lnTo>
                      <a:pt x="28" y="174"/>
                    </a:lnTo>
                    <a:lnTo>
                      <a:pt x="30" y="182"/>
                    </a:lnTo>
                    <a:lnTo>
                      <a:pt x="28" y="188"/>
                    </a:lnTo>
                    <a:lnTo>
                      <a:pt x="28" y="196"/>
                    </a:lnTo>
                    <a:lnTo>
                      <a:pt x="24" y="204"/>
                    </a:lnTo>
                    <a:lnTo>
                      <a:pt x="22" y="210"/>
                    </a:lnTo>
                    <a:lnTo>
                      <a:pt x="18" y="218"/>
                    </a:lnTo>
                    <a:lnTo>
                      <a:pt x="14" y="226"/>
                    </a:lnTo>
                    <a:lnTo>
                      <a:pt x="10" y="236"/>
                    </a:lnTo>
                    <a:lnTo>
                      <a:pt x="6" y="244"/>
                    </a:lnTo>
                    <a:lnTo>
                      <a:pt x="4" y="250"/>
                    </a:lnTo>
                    <a:lnTo>
                      <a:pt x="2" y="258"/>
                    </a:lnTo>
                    <a:lnTo>
                      <a:pt x="0" y="266"/>
                    </a:lnTo>
                    <a:lnTo>
                      <a:pt x="0" y="272"/>
                    </a:lnTo>
                    <a:lnTo>
                      <a:pt x="0" y="280"/>
                    </a:lnTo>
                    <a:lnTo>
                      <a:pt x="2" y="286"/>
                    </a:lnTo>
                    <a:lnTo>
                      <a:pt x="4" y="294"/>
                    </a:lnTo>
                    <a:lnTo>
                      <a:pt x="6" y="302"/>
                    </a:lnTo>
                    <a:lnTo>
                      <a:pt x="10" y="310"/>
                    </a:lnTo>
                    <a:lnTo>
                      <a:pt x="14" y="318"/>
                    </a:lnTo>
                    <a:lnTo>
                      <a:pt x="18" y="326"/>
                    </a:lnTo>
                    <a:lnTo>
                      <a:pt x="22" y="334"/>
                    </a:lnTo>
                    <a:lnTo>
                      <a:pt x="24" y="342"/>
                    </a:lnTo>
                    <a:lnTo>
                      <a:pt x="28" y="348"/>
                    </a:lnTo>
                    <a:lnTo>
                      <a:pt x="28" y="356"/>
                    </a:lnTo>
                    <a:lnTo>
                      <a:pt x="30" y="364"/>
                    </a:lnTo>
                    <a:lnTo>
                      <a:pt x="28" y="370"/>
                    </a:lnTo>
                    <a:lnTo>
                      <a:pt x="28" y="378"/>
                    </a:lnTo>
                    <a:lnTo>
                      <a:pt x="24" y="384"/>
                    </a:lnTo>
                    <a:lnTo>
                      <a:pt x="22" y="392"/>
                    </a:lnTo>
                    <a:lnTo>
                      <a:pt x="18" y="400"/>
                    </a:lnTo>
                    <a:lnTo>
                      <a:pt x="14" y="408"/>
                    </a:lnTo>
                    <a:lnTo>
                      <a:pt x="10" y="416"/>
                    </a:lnTo>
                    <a:lnTo>
                      <a:pt x="6" y="424"/>
                    </a:lnTo>
                    <a:lnTo>
                      <a:pt x="4" y="432"/>
                    </a:lnTo>
                    <a:lnTo>
                      <a:pt x="2" y="440"/>
                    </a:lnTo>
                    <a:lnTo>
                      <a:pt x="0" y="446"/>
                    </a:lnTo>
                    <a:lnTo>
                      <a:pt x="0" y="454"/>
                    </a:lnTo>
                    <a:lnTo>
                      <a:pt x="0" y="460"/>
                    </a:lnTo>
                    <a:lnTo>
                      <a:pt x="2" y="466"/>
                    </a:lnTo>
                    <a:lnTo>
                      <a:pt x="4" y="472"/>
                    </a:lnTo>
                    <a:lnTo>
                      <a:pt x="8" y="480"/>
                    </a:lnTo>
                    <a:lnTo>
                      <a:pt x="12" y="486"/>
                    </a:lnTo>
                    <a:lnTo>
                      <a:pt x="18" y="496"/>
                    </a:lnTo>
                    <a:lnTo>
                      <a:pt x="26" y="506"/>
                    </a:lnTo>
                    <a:lnTo>
                      <a:pt x="34" y="514"/>
                    </a:lnTo>
                    <a:lnTo>
                      <a:pt x="42" y="524"/>
                    </a:lnTo>
                    <a:lnTo>
                      <a:pt x="48" y="532"/>
                    </a:lnTo>
                    <a:lnTo>
                      <a:pt x="54" y="538"/>
                    </a:lnTo>
                    <a:lnTo>
                      <a:pt x="58" y="542"/>
                    </a:lnTo>
                    <a:lnTo>
                      <a:pt x="60" y="544"/>
                    </a:lnTo>
                  </a:path>
                </a:pathLst>
              </a:custGeom>
              <a:noFill/>
              <a:ln w="19080">
                <a:solidFill>
                  <a:srgbClr val="0099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5" name="Line 37"/>
              <p:cNvSpPr/>
              <p:nvPr/>
            </p:nvSpPr>
            <p:spPr>
              <a:xfrm>
                <a:off x="523800" y="2363760"/>
                <a:ext cx="6513120" cy="360"/>
              </a:xfrm>
              <a:prstGeom prst="line">
                <a:avLst/>
              </a:prstGeom>
              <a:ln w="190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6" name="Line 38"/>
              <p:cNvSpPr/>
              <p:nvPr/>
            </p:nvSpPr>
            <p:spPr>
              <a:xfrm flipH="1">
                <a:off x="404640" y="2314440"/>
                <a:ext cx="320760" cy="360"/>
              </a:xfrm>
              <a:prstGeom prst="line">
                <a:avLst/>
              </a:prstGeom>
              <a:ln w="19080">
                <a:solidFill>
                  <a:srgbClr val="ff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67" name="CustomShape 39"/>
            <p:cNvSpPr/>
            <p:nvPr/>
          </p:nvSpPr>
          <p:spPr>
            <a:xfrm>
              <a:off x="2167200" y="2543040"/>
              <a:ext cx="1347480" cy="5950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 algn="ctr">
                <a:lnSpc>
                  <a:spcPct val="100000"/>
                </a:lnSpc>
                <a:spcBef>
                  <a:spcPts val="275"/>
                </a:spcBef>
              </a:pPr>
              <a:r>
                <a:rPr b="1" lang="fr-FR" sz="11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Focal-plane coronographic mask</a:t>
              </a:r>
              <a:endParaRPr b="0" lang="fr-FR" sz="1100" spc="-1" strike="noStrike">
                <a:latin typeface="Arial"/>
              </a:endParaRPr>
            </a:p>
          </p:txBody>
        </p:sp>
        <p:pic>
          <p:nvPicPr>
            <p:cNvPr id="368" name="Picture 41" descr=""/>
            <p:cNvPicPr/>
            <p:nvPr/>
          </p:nvPicPr>
          <p:blipFill>
            <a:blip r:embed="rId1"/>
            <a:stretch/>
          </p:blipFill>
          <p:spPr>
            <a:xfrm>
              <a:off x="6963840" y="1926000"/>
              <a:ext cx="858240" cy="857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9" name="Picture 42" descr=""/>
            <p:cNvPicPr/>
            <p:nvPr/>
          </p:nvPicPr>
          <p:blipFill>
            <a:blip r:embed="rId2"/>
            <a:stretch/>
          </p:blipFill>
          <p:spPr>
            <a:xfrm>
              <a:off x="77760" y="3157200"/>
              <a:ext cx="788400" cy="788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0" name="CustomShape 40"/>
            <p:cNvSpPr/>
            <p:nvPr/>
          </p:nvSpPr>
          <p:spPr>
            <a:xfrm rot="16200000">
              <a:off x="3756600" y="-102960"/>
              <a:ext cx="746640" cy="6525000"/>
            </a:xfrm>
            <a:prstGeom prst="bentConnector3">
              <a:avLst>
                <a:gd name="adj1" fmla="val 34954"/>
              </a:avLst>
            </a:prstGeom>
            <a:noFill/>
            <a:ln w="19080">
              <a:solidFill>
                <a:srgbClr val="0000ff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1" name="CustomShape 41"/>
            <p:cNvSpPr/>
            <p:nvPr/>
          </p:nvSpPr>
          <p:spPr>
            <a:xfrm>
              <a:off x="196560" y="3244320"/>
              <a:ext cx="1545120" cy="398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 marL="609480" indent="-607320">
                <a:lnSpc>
                  <a:spcPct val="100000"/>
                </a:lnSpc>
                <a:spcBef>
                  <a:spcPts val="499"/>
                </a:spcBef>
              </a:pPr>
              <a:r>
                <a:rPr b="1" lang="fr-FR" sz="2000" spc="-1" strike="noStrike">
                  <a:solidFill>
                    <a:srgbClr val="18b418"/>
                  </a:solidFill>
                  <a:latin typeface="Arial"/>
                  <a:ea typeface="ＭＳ Ｐゴシック"/>
                </a:rPr>
                <a:t>+</a:t>
              </a:r>
              <a:endParaRPr b="0" lang="fr-FR" sz="2000" spc="-1" strike="noStrike">
                <a:latin typeface="Arial"/>
              </a:endParaRPr>
            </a:p>
          </p:txBody>
        </p:sp>
        <p:sp>
          <p:nvSpPr>
            <p:cNvPr id="372" name="CustomShape 42"/>
            <p:cNvSpPr/>
            <p:nvPr/>
          </p:nvSpPr>
          <p:spPr>
            <a:xfrm>
              <a:off x="-33120" y="3861720"/>
              <a:ext cx="1594800" cy="335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 marL="609480" indent="-607320">
                <a:lnSpc>
                  <a:spcPct val="100000"/>
                </a:lnSpc>
              </a:pPr>
              <a:r>
                <a:rPr b="1" lang="fr-FR" sz="1400" spc="-1" strike="noStrike">
                  <a:solidFill>
                    <a:srgbClr val="0066ff"/>
                  </a:solidFill>
                  <a:latin typeface="Arial"/>
                  <a:ea typeface="ＭＳ Ｐゴシック"/>
                </a:rPr>
                <a:t>ϕ</a:t>
              </a:r>
              <a:r>
                <a:rPr b="1" lang="fr-FR" sz="1400" spc="-1" strike="noStrike" baseline="-25000">
                  <a:solidFill>
                    <a:srgbClr val="0066ff"/>
                  </a:solidFill>
                  <a:latin typeface="Arial"/>
                  <a:ea typeface="ＭＳ Ｐゴシック"/>
                </a:rPr>
                <a:t>u</a:t>
              </a:r>
              <a:endParaRPr b="0" lang="fr-FR" sz="1400" spc="-1" strike="noStrike">
                <a:latin typeface="Arial"/>
              </a:endParaRPr>
            </a:p>
          </p:txBody>
        </p:sp>
        <p:sp>
          <p:nvSpPr>
            <p:cNvPr id="373" name="CustomShape 43"/>
            <p:cNvSpPr/>
            <p:nvPr/>
          </p:nvSpPr>
          <p:spPr>
            <a:xfrm>
              <a:off x="6453720" y="1683000"/>
              <a:ext cx="1960560" cy="300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 marL="609480" indent="-607320">
                <a:lnSpc>
                  <a:spcPct val="100000"/>
                </a:lnSpc>
                <a:spcBef>
                  <a:spcPts val="300"/>
                </a:spcBef>
              </a:pPr>
              <a:r>
                <a:rPr b="1" lang="fr-FR" sz="1200" spc="-1" strike="noStrike">
                  <a:solidFill>
                    <a:srgbClr val="0066ff"/>
                  </a:solidFill>
                  <a:latin typeface="Arial"/>
                  <a:ea typeface="ＭＳ Ｐゴシック"/>
                </a:rPr>
                <a:t>i(ϕ</a:t>
              </a:r>
              <a:r>
                <a:rPr b="1" lang="fr-FR" sz="1200" spc="-1" strike="noStrike" baseline="-25000">
                  <a:solidFill>
                    <a:srgbClr val="0066ff"/>
                  </a:solidFill>
                  <a:latin typeface="Arial"/>
                  <a:ea typeface="ＭＳ Ｐゴシック"/>
                </a:rPr>
                <a:t>u</a:t>
              </a:r>
              <a:r>
                <a:rPr b="1" lang="fr-FR" sz="1200" spc="-1" strike="noStrike">
                  <a:solidFill>
                    <a:srgbClr val="0066ff"/>
                  </a:solidFill>
                  <a:latin typeface="Arial"/>
                  <a:ea typeface="ＭＳ Ｐゴシック"/>
                </a:rPr>
                <a:t>, ϕ</a:t>
              </a:r>
              <a:r>
                <a:rPr b="1" lang="fr-FR" sz="1200" spc="-1" strike="noStrike" baseline="-25000">
                  <a:solidFill>
                    <a:srgbClr val="0066ff"/>
                  </a:solidFill>
                  <a:latin typeface="Arial"/>
                  <a:ea typeface="ＭＳ Ｐゴシック"/>
                </a:rPr>
                <a:t>d</a:t>
              </a:r>
              <a:r>
                <a:rPr b="1" lang="fr-FR" sz="1200" spc="-1" strike="noStrike">
                  <a:solidFill>
                    <a:srgbClr val="0066ff"/>
                  </a:solidFill>
                  <a:latin typeface="Arial"/>
                  <a:ea typeface="ＭＳ Ｐゴシック"/>
                </a:rPr>
                <a:t>)</a:t>
              </a:r>
              <a:endParaRPr b="0" lang="fr-FR" sz="1200" spc="-1" strike="noStrike">
                <a:latin typeface="Arial"/>
              </a:endParaRPr>
            </a:p>
          </p:txBody>
        </p:sp>
        <p:sp>
          <p:nvSpPr>
            <p:cNvPr id="374" name="CustomShape 44"/>
            <p:cNvSpPr/>
            <p:nvPr/>
          </p:nvSpPr>
          <p:spPr>
            <a:xfrm>
              <a:off x="7320240" y="1683000"/>
              <a:ext cx="2247120" cy="300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 marL="609480" indent="-607320">
                <a:lnSpc>
                  <a:spcPct val="100000"/>
                </a:lnSpc>
                <a:spcBef>
                  <a:spcPts val="300"/>
                </a:spcBef>
              </a:pPr>
              <a:r>
                <a:rPr b="1" lang="fr-FR" sz="1200" spc="-1" strike="noStrike">
                  <a:solidFill>
                    <a:srgbClr val="18b418"/>
                  </a:solidFill>
                  <a:latin typeface="Arial"/>
                  <a:ea typeface="ＭＳ Ｐゴシック"/>
                </a:rPr>
                <a:t>i(ϕ</a:t>
              </a:r>
              <a:r>
                <a:rPr b="1" lang="fr-FR" sz="1200" spc="-1" strike="noStrike" baseline="-25000">
                  <a:solidFill>
                    <a:srgbClr val="18b418"/>
                  </a:solidFill>
                  <a:latin typeface="Arial"/>
                  <a:ea typeface="ＭＳ Ｐゴシック"/>
                </a:rPr>
                <a:t>u</a:t>
              </a:r>
              <a:r>
                <a:rPr b="1" lang="fr-FR" sz="1200" spc="-1" strike="noStrike">
                  <a:solidFill>
                    <a:srgbClr val="18b418"/>
                  </a:solidFill>
                  <a:latin typeface="Arial"/>
                  <a:ea typeface="ＭＳ Ｐゴシック"/>
                </a:rPr>
                <a:t>+ϕ</a:t>
              </a:r>
              <a:r>
                <a:rPr b="1" lang="fr-FR" sz="1200" spc="-1" strike="noStrike" baseline="-25000">
                  <a:solidFill>
                    <a:srgbClr val="18b418"/>
                  </a:solidFill>
                  <a:latin typeface="Arial"/>
                  <a:ea typeface="ＭＳ Ｐゴシック"/>
                </a:rPr>
                <a:t>div, </a:t>
              </a:r>
              <a:r>
                <a:rPr b="1" lang="fr-FR" sz="1200" spc="-1" strike="noStrike">
                  <a:solidFill>
                    <a:srgbClr val="18b418"/>
                  </a:solidFill>
                  <a:latin typeface="Arial"/>
                  <a:ea typeface="ＭＳ Ｐゴシック"/>
                </a:rPr>
                <a:t>ϕ</a:t>
              </a:r>
              <a:r>
                <a:rPr b="1" lang="fr-FR" sz="1200" spc="-1" strike="noStrike" baseline="-25000">
                  <a:solidFill>
                    <a:srgbClr val="18b418"/>
                  </a:solidFill>
                  <a:latin typeface="Arial"/>
                  <a:ea typeface="ＭＳ Ｐゴシック"/>
                </a:rPr>
                <a:t>d</a:t>
              </a:r>
              <a:r>
                <a:rPr b="1" lang="fr-FR" sz="1200" spc="-1" strike="noStrike">
                  <a:solidFill>
                    <a:srgbClr val="18b418"/>
                  </a:solidFill>
                  <a:latin typeface="Arial"/>
                  <a:ea typeface="ＭＳ Ｐゴシック"/>
                </a:rPr>
                <a:t>)</a:t>
              </a:r>
              <a:endParaRPr b="0" lang="fr-FR" sz="1200" spc="-1" strike="noStrike">
                <a:latin typeface="Arial"/>
              </a:endParaRPr>
            </a:p>
          </p:txBody>
        </p:sp>
        <p:sp>
          <p:nvSpPr>
            <p:cNvPr id="375" name="CustomShape 45"/>
            <p:cNvSpPr/>
            <p:nvPr/>
          </p:nvSpPr>
          <p:spPr>
            <a:xfrm>
              <a:off x="751320" y="3872880"/>
              <a:ext cx="1681560" cy="335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 marL="609480" indent="-607320">
                <a:lnSpc>
                  <a:spcPct val="100000"/>
                </a:lnSpc>
              </a:pPr>
              <a:r>
                <a:rPr b="1" lang="fr-FR" sz="1400" spc="-1" strike="noStrike">
                  <a:solidFill>
                    <a:srgbClr val="18b418"/>
                  </a:solidFill>
                  <a:latin typeface="Arial"/>
                  <a:ea typeface="ＭＳ Ｐゴシック"/>
                </a:rPr>
                <a:t>ϕ</a:t>
              </a:r>
              <a:r>
                <a:rPr b="1" lang="fr-FR" sz="1400" spc="-1" strike="noStrike" baseline="-25000">
                  <a:solidFill>
                    <a:srgbClr val="18b418"/>
                  </a:solidFill>
                  <a:latin typeface="Arial"/>
                  <a:ea typeface="ＭＳ Ｐゴシック"/>
                </a:rPr>
                <a:t>div</a:t>
              </a:r>
              <a:endParaRPr b="0" lang="fr-FR" sz="1400" spc="-1" strike="noStrike">
                <a:latin typeface="Arial"/>
              </a:endParaRPr>
            </a:p>
          </p:txBody>
        </p:sp>
        <p:pic>
          <p:nvPicPr>
            <p:cNvPr id="376" name="Picture 49" descr=""/>
            <p:cNvPicPr/>
            <p:nvPr/>
          </p:nvPicPr>
          <p:blipFill>
            <a:blip r:embed="rId3"/>
            <a:stretch/>
          </p:blipFill>
          <p:spPr>
            <a:xfrm>
              <a:off x="4628520" y="3065040"/>
              <a:ext cx="888480" cy="887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7" name="CustomShape 46"/>
            <p:cNvSpPr/>
            <p:nvPr/>
          </p:nvSpPr>
          <p:spPr>
            <a:xfrm>
              <a:off x="4625640" y="3880800"/>
              <a:ext cx="1594800" cy="335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 marL="609480" indent="-607320">
                <a:lnSpc>
                  <a:spcPct val="100000"/>
                </a:lnSpc>
              </a:pPr>
              <a:r>
                <a:rPr b="1" lang="fr-FR" sz="1400" spc="-1" strike="noStrike">
                  <a:solidFill>
                    <a:srgbClr val="0066ff"/>
                  </a:solidFill>
                  <a:latin typeface="Arial"/>
                  <a:ea typeface="ＭＳ Ｐゴシック"/>
                </a:rPr>
                <a:t>ϕ</a:t>
              </a:r>
              <a:r>
                <a:rPr b="1" lang="fr-FR" sz="1400" spc="-1" strike="noStrike" baseline="-25000">
                  <a:solidFill>
                    <a:srgbClr val="0066ff"/>
                  </a:solidFill>
                  <a:latin typeface="Arial"/>
                  <a:ea typeface="ＭＳ Ｐゴシック"/>
                </a:rPr>
                <a:t>d</a:t>
              </a:r>
              <a:endParaRPr b="0" lang="fr-FR" sz="1400" spc="-1" strike="noStrike">
                <a:latin typeface="Arial"/>
              </a:endParaRPr>
            </a:p>
          </p:txBody>
        </p:sp>
        <p:pic>
          <p:nvPicPr>
            <p:cNvPr id="378" name="Picture 53" descr=""/>
            <p:cNvPicPr/>
            <p:nvPr/>
          </p:nvPicPr>
          <p:blipFill>
            <a:blip r:embed="rId4"/>
            <a:stretch/>
          </p:blipFill>
          <p:spPr>
            <a:xfrm>
              <a:off x="1062360" y="3166560"/>
              <a:ext cx="769320" cy="768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9" name="Picture 55" descr=""/>
            <p:cNvPicPr/>
            <p:nvPr/>
          </p:nvPicPr>
          <p:blipFill>
            <a:blip r:embed="rId5"/>
            <a:stretch/>
          </p:blipFill>
          <p:spPr>
            <a:xfrm>
              <a:off x="8067600" y="1932120"/>
              <a:ext cx="843840" cy="843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0" name="CustomShape 47"/>
            <p:cNvSpPr/>
            <p:nvPr/>
          </p:nvSpPr>
          <p:spPr>
            <a:xfrm>
              <a:off x="6891120" y="1721160"/>
              <a:ext cx="2031480" cy="1240200"/>
            </a:xfrm>
            <a:prstGeom prst="rect">
              <a:avLst/>
            </a:prstGeom>
            <a:noFill/>
            <a:ln w="22320">
              <a:solidFill>
                <a:srgbClr val="18b418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1" name="CustomShape 48"/>
            <p:cNvSpPr/>
            <p:nvPr/>
          </p:nvSpPr>
          <p:spPr>
            <a:xfrm rot="5400000">
              <a:off x="5993280" y="2023200"/>
              <a:ext cx="1010160" cy="2835000"/>
            </a:xfrm>
            <a:prstGeom prst="bentConnector3">
              <a:avLst>
                <a:gd name="adj1" fmla="val 122403"/>
              </a:avLst>
            </a:prstGeom>
            <a:noFill/>
            <a:ln w="22320">
              <a:solidFill>
                <a:srgbClr val="18b418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2" name="CustomShape 49"/>
            <p:cNvSpPr/>
            <p:nvPr/>
          </p:nvSpPr>
          <p:spPr>
            <a:xfrm rot="5400000">
              <a:off x="3695760" y="-280080"/>
              <a:ext cx="989280" cy="7436520"/>
            </a:xfrm>
            <a:prstGeom prst="bentConnector3">
              <a:avLst>
                <a:gd name="adj1" fmla="val 153569"/>
              </a:avLst>
            </a:prstGeom>
            <a:noFill/>
            <a:ln w="22320">
              <a:solidFill>
                <a:srgbClr val="18b418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3" name="CustomShape 50"/>
            <p:cNvSpPr/>
            <p:nvPr/>
          </p:nvSpPr>
          <p:spPr>
            <a:xfrm>
              <a:off x="203400" y="1157760"/>
              <a:ext cx="8465400" cy="306720"/>
            </a:xfrm>
            <a:prstGeom prst="rect">
              <a:avLst/>
            </a:prstGeom>
            <a:solidFill>
              <a:srgbClr val="000000">
                <a:alpha val="10000"/>
              </a:srgbClr>
            </a:solidFill>
            <a:ln w="2844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 algn="ctr">
                <a:lnSpc>
                  <a:spcPct val="100000"/>
                </a:lnSpc>
              </a:pPr>
              <a:r>
                <a:rPr b="1" lang="fr-FR" sz="14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coronagraphic imaging</a:t>
              </a:r>
              <a:endParaRPr b="0" lang="fr-FR" sz="1400" spc="-1" strike="noStrike">
                <a:latin typeface="Arial"/>
              </a:endParaRPr>
            </a:p>
          </p:txBody>
        </p:sp>
      </p:grpSp>
      <p:grpSp>
        <p:nvGrpSpPr>
          <p:cNvPr id="384" name="Group 51"/>
          <p:cNvGrpSpPr/>
          <p:nvPr/>
        </p:nvGrpSpPr>
        <p:grpSpPr>
          <a:xfrm>
            <a:off x="46800" y="5219640"/>
            <a:ext cx="8795520" cy="750240"/>
            <a:chOff x="46800" y="5219640"/>
            <a:chExt cx="8795520" cy="750240"/>
          </a:xfrm>
        </p:grpSpPr>
        <p:sp>
          <p:nvSpPr>
            <p:cNvPr id="385" name="CustomShape 52"/>
            <p:cNvSpPr/>
            <p:nvPr/>
          </p:nvSpPr>
          <p:spPr>
            <a:xfrm>
              <a:off x="46800" y="5222880"/>
              <a:ext cx="8795520" cy="745560"/>
            </a:xfrm>
            <a:custGeom>
              <a:avLst/>
              <a:gdLst/>
              <a:ahLst/>
              <a:rect l="l" t="t" r="r" b="b"/>
              <a:pathLst>
                <a:path w="24437" h="2079">
                  <a:moveTo>
                    <a:pt x="12218" y="2078"/>
                  </a:moveTo>
                  <a:lnTo>
                    <a:pt x="0" y="2078"/>
                  </a:lnTo>
                  <a:lnTo>
                    <a:pt x="0" y="0"/>
                  </a:lnTo>
                  <a:lnTo>
                    <a:pt x="24436" y="0"/>
                  </a:lnTo>
                  <a:lnTo>
                    <a:pt x="24436" y="2078"/>
                  </a:lnTo>
                  <a:lnTo>
                    <a:pt x="12218" y="20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6" name="CustomShape 53"/>
            <p:cNvSpPr/>
            <p:nvPr/>
          </p:nvSpPr>
          <p:spPr>
            <a:xfrm>
              <a:off x="65880" y="5462640"/>
              <a:ext cx="140400" cy="177120"/>
            </a:xfrm>
            <a:custGeom>
              <a:avLst/>
              <a:gdLst/>
              <a:ahLst/>
              <a:rect l="l" t="t" r="r" b="b"/>
              <a:pathLst>
                <a:path w="398" h="498">
                  <a:moveTo>
                    <a:pt x="331" y="51"/>
                  </a:moveTo>
                  <a:cubicBezTo>
                    <a:pt x="338" y="29"/>
                    <a:pt x="339" y="22"/>
                    <a:pt x="378" y="22"/>
                  </a:cubicBezTo>
                  <a:cubicBezTo>
                    <a:pt x="389" y="22"/>
                    <a:pt x="397" y="22"/>
                    <a:pt x="397" y="8"/>
                  </a:cubicBezTo>
                  <a:cubicBezTo>
                    <a:pt x="397" y="2"/>
                    <a:pt x="392" y="0"/>
                    <a:pt x="387" y="0"/>
                  </a:cubicBezTo>
                  <a:cubicBezTo>
                    <a:pt x="370" y="0"/>
                    <a:pt x="326" y="2"/>
                    <a:pt x="309" y="2"/>
                  </a:cubicBezTo>
                  <a:cubicBezTo>
                    <a:pt x="285" y="2"/>
                    <a:pt x="227" y="0"/>
                    <a:pt x="205" y="0"/>
                  </a:cubicBezTo>
                  <a:cubicBezTo>
                    <a:pt x="198" y="0"/>
                    <a:pt x="190" y="0"/>
                    <a:pt x="190" y="14"/>
                  </a:cubicBezTo>
                  <a:cubicBezTo>
                    <a:pt x="190" y="22"/>
                    <a:pt x="195" y="22"/>
                    <a:pt x="214" y="22"/>
                  </a:cubicBezTo>
                  <a:cubicBezTo>
                    <a:pt x="230" y="22"/>
                    <a:pt x="237" y="22"/>
                    <a:pt x="254" y="24"/>
                  </a:cubicBezTo>
                  <a:cubicBezTo>
                    <a:pt x="272" y="26"/>
                    <a:pt x="277" y="27"/>
                    <a:pt x="277" y="37"/>
                  </a:cubicBezTo>
                  <a:cubicBezTo>
                    <a:pt x="277" y="42"/>
                    <a:pt x="275" y="46"/>
                    <a:pt x="274" y="53"/>
                  </a:cubicBezTo>
                  <a:lnTo>
                    <a:pt x="192" y="376"/>
                  </a:lnTo>
                  <a:cubicBezTo>
                    <a:pt x="176" y="445"/>
                    <a:pt x="128" y="481"/>
                    <a:pt x="91" y="481"/>
                  </a:cubicBezTo>
                  <a:cubicBezTo>
                    <a:pt x="72" y="481"/>
                    <a:pt x="35" y="475"/>
                    <a:pt x="24" y="438"/>
                  </a:cubicBezTo>
                  <a:cubicBezTo>
                    <a:pt x="26" y="438"/>
                    <a:pt x="30" y="438"/>
                    <a:pt x="32" y="438"/>
                  </a:cubicBezTo>
                  <a:cubicBezTo>
                    <a:pt x="59" y="438"/>
                    <a:pt x="78" y="414"/>
                    <a:pt x="78" y="393"/>
                  </a:cubicBezTo>
                  <a:cubicBezTo>
                    <a:pt x="78" y="371"/>
                    <a:pt x="59" y="363"/>
                    <a:pt x="48" y="363"/>
                  </a:cubicBezTo>
                  <a:cubicBezTo>
                    <a:pt x="35" y="363"/>
                    <a:pt x="0" y="373"/>
                    <a:pt x="0" y="421"/>
                  </a:cubicBezTo>
                  <a:cubicBezTo>
                    <a:pt x="0" y="464"/>
                    <a:pt x="37" y="497"/>
                    <a:pt x="93" y="497"/>
                  </a:cubicBezTo>
                  <a:cubicBezTo>
                    <a:pt x="158" y="497"/>
                    <a:pt x="232" y="451"/>
                    <a:pt x="250" y="381"/>
                  </a:cubicBezTo>
                  <a:lnTo>
                    <a:pt x="331" y="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7" name="CustomShape 54"/>
            <p:cNvSpPr/>
            <p:nvPr/>
          </p:nvSpPr>
          <p:spPr>
            <a:xfrm>
              <a:off x="237240" y="544500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697"/>
                  </a:moveTo>
                  <a:cubicBezTo>
                    <a:pt x="165" y="696"/>
                    <a:pt x="165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CustomShape 55"/>
            <p:cNvSpPr/>
            <p:nvPr/>
          </p:nvSpPr>
          <p:spPr>
            <a:xfrm>
              <a:off x="322920" y="5459400"/>
              <a:ext cx="131040" cy="226440"/>
            </a:xfrm>
            <a:custGeom>
              <a:avLst/>
              <a:gdLst/>
              <a:ahLst/>
              <a:rect l="l" t="t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4" y="178"/>
                  </a:cubicBezTo>
                  <a:lnTo>
                    <a:pt x="274" y="18"/>
                  </a:lnTo>
                  <a:close/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close/>
                  <a:moveTo>
                    <a:pt x="230" y="192"/>
                  </a:moveTo>
                  <a:cubicBezTo>
                    <a:pt x="283" y="195"/>
                    <a:pt x="325" y="227"/>
                    <a:pt x="325" y="289"/>
                  </a:cubicBezTo>
                  <a:cubicBezTo>
                    <a:pt x="325" y="373"/>
                    <a:pt x="264" y="473"/>
                    <a:pt x="157" y="481"/>
                  </a:cubicBezTo>
                  <a:lnTo>
                    <a:pt x="230" y="1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9" name="CustomShape 56"/>
            <p:cNvSpPr/>
            <p:nvPr/>
          </p:nvSpPr>
          <p:spPr>
            <a:xfrm>
              <a:off x="470520" y="5594400"/>
              <a:ext cx="94680" cy="78480"/>
            </a:xfrm>
            <a:custGeom>
              <a:avLst/>
              <a:gdLst/>
              <a:ahLst/>
              <a:rect l="l" t="t" r="r" b="b"/>
              <a:pathLst>
                <a:path w="267" h="225">
                  <a:moveTo>
                    <a:pt x="152" y="5"/>
                  </a:moveTo>
                  <a:lnTo>
                    <a:pt x="152" y="24"/>
                  </a:lnTo>
                  <a:cubicBezTo>
                    <a:pt x="186" y="24"/>
                    <a:pt x="189" y="27"/>
                    <a:pt x="189" y="51"/>
                  </a:cubicBezTo>
                  <a:lnTo>
                    <a:pt x="189" y="136"/>
                  </a:lnTo>
                  <a:cubicBezTo>
                    <a:pt x="189" y="179"/>
                    <a:pt x="162" y="210"/>
                    <a:pt x="123" y="210"/>
                  </a:cubicBezTo>
                  <a:cubicBezTo>
                    <a:pt x="78" y="210"/>
                    <a:pt x="77" y="189"/>
                    <a:pt x="77" y="163"/>
                  </a:cubicBezTo>
                  <a:lnTo>
                    <a:pt x="77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7" y="24"/>
                    <a:pt x="37" y="24"/>
                    <a:pt x="37" y="69"/>
                  </a:cubicBezTo>
                  <a:lnTo>
                    <a:pt x="37" y="144"/>
                  </a:lnTo>
                  <a:cubicBezTo>
                    <a:pt x="37" y="178"/>
                    <a:pt x="37" y="224"/>
                    <a:pt x="120" y="224"/>
                  </a:cubicBezTo>
                  <a:cubicBezTo>
                    <a:pt x="131" y="224"/>
                    <a:pt x="166" y="224"/>
                    <a:pt x="190" y="182"/>
                  </a:cubicBezTo>
                  <a:lnTo>
                    <a:pt x="190" y="224"/>
                  </a:lnTo>
                  <a:lnTo>
                    <a:pt x="266" y="219"/>
                  </a:lnTo>
                  <a:lnTo>
                    <a:pt x="266" y="200"/>
                  </a:lnTo>
                  <a:cubicBezTo>
                    <a:pt x="232" y="200"/>
                    <a:pt x="229" y="197"/>
                    <a:pt x="229" y="173"/>
                  </a:cubicBezTo>
                  <a:lnTo>
                    <a:pt x="229" y="0"/>
                  </a:lnTo>
                  <a:lnTo>
                    <a:pt x="152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0" name="CustomShape 57"/>
            <p:cNvSpPr/>
            <p:nvPr/>
          </p:nvSpPr>
          <p:spPr>
            <a:xfrm>
              <a:off x="581760" y="5594400"/>
              <a:ext cx="94680" cy="110520"/>
            </a:xfrm>
            <a:custGeom>
              <a:avLst/>
              <a:gdLst/>
              <a:ahLst/>
              <a:rect l="l" t="t" r="r" b="b"/>
              <a:pathLst>
                <a:path w="267" h="314">
                  <a:moveTo>
                    <a:pt x="114" y="296"/>
                  </a:moveTo>
                  <a:cubicBezTo>
                    <a:pt x="82" y="296"/>
                    <a:pt x="77" y="296"/>
                    <a:pt x="77" y="275"/>
                  </a:cubicBezTo>
                  <a:lnTo>
                    <a:pt x="77" y="194"/>
                  </a:lnTo>
                  <a:cubicBezTo>
                    <a:pt x="78" y="197"/>
                    <a:pt x="102" y="222"/>
                    <a:pt x="144" y="222"/>
                  </a:cubicBezTo>
                  <a:cubicBezTo>
                    <a:pt x="210" y="222"/>
                    <a:pt x="266" y="174"/>
                    <a:pt x="266" y="112"/>
                  </a:cubicBezTo>
                  <a:cubicBezTo>
                    <a:pt x="266" y="51"/>
                    <a:pt x="214" y="0"/>
                    <a:pt x="152" y="0"/>
                  </a:cubicBezTo>
                  <a:cubicBezTo>
                    <a:pt x="123" y="0"/>
                    <a:pt x="94" y="10"/>
                    <a:pt x="74" y="30"/>
                  </a:cubicBezTo>
                  <a:lnTo>
                    <a:pt x="74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5" y="24"/>
                    <a:pt x="37" y="26"/>
                    <a:pt x="37" y="46"/>
                  </a:cubicBezTo>
                  <a:lnTo>
                    <a:pt x="37" y="275"/>
                  </a:lnTo>
                  <a:cubicBezTo>
                    <a:pt x="37" y="296"/>
                    <a:pt x="32" y="296"/>
                    <a:pt x="0" y="296"/>
                  </a:cubicBezTo>
                  <a:lnTo>
                    <a:pt x="0" y="313"/>
                  </a:lnTo>
                  <a:cubicBezTo>
                    <a:pt x="2" y="313"/>
                    <a:pt x="35" y="312"/>
                    <a:pt x="56" y="312"/>
                  </a:cubicBezTo>
                  <a:cubicBezTo>
                    <a:pt x="75" y="312"/>
                    <a:pt x="109" y="313"/>
                    <a:pt x="114" y="313"/>
                  </a:cubicBezTo>
                  <a:lnTo>
                    <a:pt x="114" y="296"/>
                  </a:lnTo>
                  <a:close/>
                  <a:moveTo>
                    <a:pt x="77" y="53"/>
                  </a:moveTo>
                  <a:cubicBezTo>
                    <a:pt x="91" y="29"/>
                    <a:pt x="120" y="16"/>
                    <a:pt x="146" y="16"/>
                  </a:cubicBezTo>
                  <a:cubicBezTo>
                    <a:pt x="187" y="16"/>
                    <a:pt x="219" y="59"/>
                    <a:pt x="219" y="112"/>
                  </a:cubicBezTo>
                  <a:cubicBezTo>
                    <a:pt x="219" y="168"/>
                    <a:pt x="182" y="210"/>
                    <a:pt x="141" y="210"/>
                  </a:cubicBezTo>
                  <a:cubicBezTo>
                    <a:pt x="98" y="210"/>
                    <a:pt x="78" y="171"/>
                    <a:pt x="77" y="168"/>
                  </a:cubicBezTo>
                  <a:lnTo>
                    <a:pt x="77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1" name="CustomShape 58"/>
            <p:cNvSpPr/>
            <p:nvPr/>
          </p:nvSpPr>
          <p:spPr>
            <a:xfrm>
              <a:off x="718200" y="5608440"/>
              <a:ext cx="27720" cy="73800"/>
            </a:xfrm>
            <a:custGeom>
              <a:avLst/>
              <a:gdLst/>
              <a:ahLst/>
              <a:rect l="l" t="t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2" name="CustomShape 59"/>
            <p:cNvSpPr/>
            <p:nvPr/>
          </p:nvSpPr>
          <p:spPr>
            <a:xfrm>
              <a:off x="821520" y="5459400"/>
              <a:ext cx="131040" cy="226440"/>
            </a:xfrm>
            <a:custGeom>
              <a:avLst/>
              <a:gdLst/>
              <a:ahLst/>
              <a:rect l="l" t="t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5" y="178"/>
                  </a:cubicBezTo>
                  <a:lnTo>
                    <a:pt x="274" y="18"/>
                  </a:lnTo>
                  <a:close/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close/>
                  <a:moveTo>
                    <a:pt x="230" y="192"/>
                  </a:moveTo>
                  <a:cubicBezTo>
                    <a:pt x="283" y="195"/>
                    <a:pt x="325" y="227"/>
                    <a:pt x="325" y="289"/>
                  </a:cubicBezTo>
                  <a:cubicBezTo>
                    <a:pt x="325" y="373"/>
                    <a:pt x="264" y="473"/>
                    <a:pt x="157" y="481"/>
                  </a:cubicBezTo>
                  <a:lnTo>
                    <a:pt x="230" y="1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3" name="CustomShape 60"/>
            <p:cNvSpPr/>
            <p:nvPr/>
          </p:nvSpPr>
          <p:spPr>
            <a:xfrm>
              <a:off x="969120" y="5549760"/>
              <a:ext cx="94680" cy="123120"/>
            </a:xfrm>
            <a:custGeom>
              <a:avLst/>
              <a:gdLst/>
              <a:ahLst/>
              <a:rect l="l" t="t" r="r" b="b"/>
              <a:pathLst>
                <a:path w="267" h="350">
                  <a:moveTo>
                    <a:pt x="154" y="5"/>
                  </a:moveTo>
                  <a:lnTo>
                    <a:pt x="154" y="24"/>
                  </a:lnTo>
                  <a:cubicBezTo>
                    <a:pt x="187" y="24"/>
                    <a:pt x="190" y="27"/>
                    <a:pt x="190" y="51"/>
                  </a:cubicBezTo>
                  <a:lnTo>
                    <a:pt x="190" y="154"/>
                  </a:lnTo>
                  <a:cubicBezTo>
                    <a:pt x="173" y="136"/>
                    <a:pt x="149" y="125"/>
                    <a:pt x="122" y="125"/>
                  </a:cubicBezTo>
                  <a:cubicBezTo>
                    <a:pt x="56" y="125"/>
                    <a:pt x="0" y="174"/>
                    <a:pt x="0" y="237"/>
                  </a:cubicBezTo>
                  <a:cubicBezTo>
                    <a:pt x="0" y="299"/>
                    <a:pt x="53" y="349"/>
                    <a:pt x="115" y="349"/>
                  </a:cubicBezTo>
                  <a:cubicBezTo>
                    <a:pt x="155" y="349"/>
                    <a:pt x="181" y="326"/>
                    <a:pt x="189" y="317"/>
                  </a:cubicBezTo>
                  <a:lnTo>
                    <a:pt x="189" y="349"/>
                  </a:lnTo>
                  <a:lnTo>
                    <a:pt x="266" y="342"/>
                  </a:lnTo>
                  <a:lnTo>
                    <a:pt x="266" y="325"/>
                  </a:lnTo>
                  <a:cubicBezTo>
                    <a:pt x="232" y="325"/>
                    <a:pt x="227" y="321"/>
                    <a:pt x="227" y="297"/>
                  </a:cubicBezTo>
                  <a:lnTo>
                    <a:pt x="227" y="0"/>
                  </a:lnTo>
                  <a:lnTo>
                    <a:pt x="154" y="5"/>
                  </a:lnTo>
                  <a:close/>
                  <a:moveTo>
                    <a:pt x="189" y="291"/>
                  </a:moveTo>
                  <a:cubicBezTo>
                    <a:pt x="176" y="313"/>
                    <a:pt x="150" y="334"/>
                    <a:pt x="118" y="334"/>
                  </a:cubicBezTo>
                  <a:cubicBezTo>
                    <a:pt x="91" y="334"/>
                    <a:pt x="70" y="318"/>
                    <a:pt x="61" y="304"/>
                  </a:cubicBezTo>
                  <a:cubicBezTo>
                    <a:pt x="51" y="288"/>
                    <a:pt x="45" y="269"/>
                    <a:pt x="45" y="237"/>
                  </a:cubicBezTo>
                  <a:cubicBezTo>
                    <a:pt x="45" y="226"/>
                    <a:pt x="45" y="189"/>
                    <a:pt x="66" y="165"/>
                  </a:cubicBezTo>
                  <a:cubicBezTo>
                    <a:pt x="85" y="144"/>
                    <a:pt x="109" y="139"/>
                    <a:pt x="123" y="139"/>
                  </a:cubicBezTo>
                  <a:cubicBezTo>
                    <a:pt x="147" y="139"/>
                    <a:pt x="168" y="150"/>
                    <a:pt x="182" y="168"/>
                  </a:cubicBezTo>
                  <a:cubicBezTo>
                    <a:pt x="189" y="176"/>
                    <a:pt x="189" y="176"/>
                    <a:pt x="189" y="186"/>
                  </a:cubicBezTo>
                  <a:lnTo>
                    <a:pt x="189" y="2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4" name="CustomShape 61"/>
            <p:cNvSpPr/>
            <p:nvPr/>
          </p:nvSpPr>
          <p:spPr>
            <a:xfrm>
              <a:off x="1078560" y="5594400"/>
              <a:ext cx="84960" cy="78480"/>
            </a:xfrm>
            <a:custGeom>
              <a:avLst/>
              <a:gdLst/>
              <a:ahLst/>
              <a:rect l="l" t="t" r="r" b="b"/>
              <a:pathLst>
                <a:path w="244" h="227">
                  <a:moveTo>
                    <a:pt x="243" y="115"/>
                  </a:moveTo>
                  <a:cubicBezTo>
                    <a:pt x="243" y="53"/>
                    <a:pt x="190" y="0"/>
                    <a:pt x="122" y="0"/>
                  </a:cubicBezTo>
                  <a:cubicBezTo>
                    <a:pt x="53" y="0"/>
                    <a:pt x="0" y="53"/>
                    <a:pt x="0" y="115"/>
                  </a:cubicBezTo>
                  <a:cubicBezTo>
                    <a:pt x="0" y="178"/>
                    <a:pt x="54" y="226"/>
                    <a:pt x="122" y="226"/>
                  </a:cubicBezTo>
                  <a:cubicBezTo>
                    <a:pt x="189" y="226"/>
                    <a:pt x="243" y="178"/>
                    <a:pt x="243" y="115"/>
                  </a:cubicBezTo>
                  <a:close/>
                  <a:moveTo>
                    <a:pt x="122" y="210"/>
                  </a:moveTo>
                  <a:cubicBezTo>
                    <a:pt x="102" y="210"/>
                    <a:pt x="77" y="205"/>
                    <a:pt x="59" y="179"/>
                  </a:cubicBezTo>
                  <a:cubicBezTo>
                    <a:pt x="46" y="160"/>
                    <a:pt x="45" y="134"/>
                    <a:pt x="45" y="110"/>
                  </a:cubicBezTo>
                  <a:cubicBezTo>
                    <a:pt x="45" y="90"/>
                    <a:pt x="45" y="61"/>
                    <a:pt x="62" y="38"/>
                  </a:cubicBezTo>
                  <a:cubicBezTo>
                    <a:pt x="75" y="24"/>
                    <a:pt x="96" y="14"/>
                    <a:pt x="122" y="14"/>
                  </a:cubicBezTo>
                  <a:cubicBezTo>
                    <a:pt x="150" y="14"/>
                    <a:pt x="171" y="27"/>
                    <a:pt x="182" y="43"/>
                  </a:cubicBezTo>
                  <a:cubicBezTo>
                    <a:pt x="197" y="62"/>
                    <a:pt x="198" y="88"/>
                    <a:pt x="198" y="110"/>
                  </a:cubicBezTo>
                  <a:cubicBezTo>
                    <a:pt x="198" y="134"/>
                    <a:pt x="197" y="162"/>
                    <a:pt x="182" y="181"/>
                  </a:cubicBezTo>
                  <a:cubicBezTo>
                    <a:pt x="168" y="200"/>
                    <a:pt x="146" y="210"/>
                    <a:pt x="122" y="2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5" name="CustomShape 62"/>
            <p:cNvSpPr/>
            <p:nvPr/>
          </p:nvSpPr>
          <p:spPr>
            <a:xfrm>
              <a:off x="1172520" y="5597640"/>
              <a:ext cx="132480" cy="77040"/>
            </a:xfrm>
            <a:custGeom>
              <a:avLst/>
              <a:gdLst/>
              <a:ahLst/>
              <a:rect l="l" t="t" r="r" b="b"/>
              <a:pathLst>
                <a:path w="374" h="220">
                  <a:moveTo>
                    <a:pt x="331" y="48"/>
                  </a:moveTo>
                  <a:cubicBezTo>
                    <a:pt x="341" y="24"/>
                    <a:pt x="357" y="18"/>
                    <a:pt x="373" y="18"/>
                  </a:cubicBezTo>
                  <a:lnTo>
                    <a:pt x="373" y="0"/>
                  </a:lnTo>
                  <a:cubicBezTo>
                    <a:pt x="360" y="2"/>
                    <a:pt x="352" y="2"/>
                    <a:pt x="338" y="2"/>
                  </a:cubicBezTo>
                  <a:cubicBezTo>
                    <a:pt x="322" y="2"/>
                    <a:pt x="304" y="2"/>
                    <a:pt x="288" y="0"/>
                  </a:cubicBezTo>
                  <a:lnTo>
                    <a:pt x="288" y="18"/>
                  </a:lnTo>
                  <a:cubicBezTo>
                    <a:pt x="306" y="18"/>
                    <a:pt x="314" y="27"/>
                    <a:pt x="314" y="40"/>
                  </a:cubicBezTo>
                  <a:cubicBezTo>
                    <a:pt x="314" y="43"/>
                    <a:pt x="314" y="45"/>
                    <a:pt x="312" y="51"/>
                  </a:cubicBezTo>
                  <a:lnTo>
                    <a:pt x="264" y="174"/>
                  </a:lnTo>
                  <a:lnTo>
                    <a:pt x="210" y="40"/>
                  </a:lnTo>
                  <a:cubicBezTo>
                    <a:pt x="210" y="37"/>
                    <a:pt x="208" y="34"/>
                    <a:pt x="208" y="30"/>
                  </a:cubicBezTo>
                  <a:cubicBezTo>
                    <a:pt x="208" y="19"/>
                    <a:pt x="221" y="18"/>
                    <a:pt x="234" y="18"/>
                  </a:cubicBezTo>
                  <a:lnTo>
                    <a:pt x="234" y="0"/>
                  </a:lnTo>
                  <a:cubicBezTo>
                    <a:pt x="216" y="2"/>
                    <a:pt x="198" y="2"/>
                    <a:pt x="181" y="2"/>
                  </a:cubicBezTo>
                  <a:cubicBezTo>
                    <a:pt x="166" y="2"/>
                    <a:pt x="152" y="2"/>
                    <a:pt x="138" y="0"/>
                  </a:cubicBezTo>
                  <a:lnTo>
                    <a:pt x="138" y="18"/>
                  </a:lnTo>
                  <a:cubicBezTo>
                    <a:pt x="149" y="18"/>
                    <a:pt x="158" y="18"/>
                    <a:pt x="165" y="22"/>
                  </a:cubicBezTo>
                  <a:cubicBezTo>
                    <a:pt x="173" y="27"/>
                    <a:pt x="178" y="43"/>
                    <a:pt x="178" y="43"/>
                  </a:cubicBezTo>
                  <a:cubicBezTo>
                    <a:pt x="178" y="45"/>
                    <a:pt x="176" y="48"/>
                    <a:pt x="174" y="50"/>
                  </a:cubicBezTo>
                  <a:lnTo>
                    <a:pt x="128" y="168"/>
                  </a:lnTo>
                  <a:lnTo>
                    <a:pt x="78" y="40"/>
                  </a:lnTo>
                  <a:cubicBezTo>
                    <a:pt x="75" y="32"/>
                    <a:pt x="75" y="32"/>
                    <a:pt x="75" y="30"/>
                  </a:cubicBezTo>
                  <a:cubicBezTo>
                    <a:pt x="75" y="18"/>
                    <a:pt x="93" y="18"/>
                    <a:pt x="102" y="18"/>
                  </a:cubicBezTo>
                  <a:lnTo>
                    <a:pt x="102" y="0"/>
                  </a:lnTo>
                  <a:cubicBezTo>
                    <a:pt x="101" y="0"/>
                    <a:pt x="66" y="2"/>
                    <a:pt x="46" y="2"/>
                  </a:cubicBezTo>
                  <a:cubicBezTo>
                    <a:pt x="30" y="2"/>
                    <a:pt x="16" y="2"/>
                    <a:pt x="0" y="0"/>
                  </a:cubicBezTo>
                  <a:lnTo>
                    <a:pt x="0" y="18"/>
                  </a:lnTo>
                  <a:cubicBezTo>
                    <a:pt x="19" y="18"/>
                    <a:pt x="30" y="18"/>
                    <a:pt x="35" y="32"/>
                  </a:cubicBezTo>
                  <a:lnTo>
                    <a:pt x="104" y="206"/>
                  </a:lnTo>
                  <a:cubicBezTo>
                    <a:pt x="107" y="214"/>
                    <a:pt x="109" y="219"/>
                    <a:pt x="118" y="219"/>
                  </a:cubicBezTo>
                  <a:cubicBezTo>
                    <a:pt x="126" y="219"/>
                    <a:pt x="128" y="214"/>
                    <a:pt x="131" y="208"/>
                  </a:cubicBezTo>
                  <a:lnTo>
                    <a:pt x="186" y="67"/>
                  </a:lnTo>
                  <a:lnTo>
                    <a:pt x="242" y="206"/>
                  </a:lnTo>
                  <a:cubicBezTo>
                    <a:pt x="245" y="214"/>
                    <a:pt x="246" y="219"/>
                    <a:pt x="254" y="219"/>
                  </a:cubicBezTo>
                  <a:cubicBezTo>
                    <a:pt x="264" y="219"/>
                    <a:pt x="266" y="214"/>
                    <a:pt x="269" y="206"/>
                  </a:cubicBezTo>
                  <a:lnTo>
                    <a:pt x="331" y="4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6" name="CustomShape 63"/>
            <p:cNvSpPr/>
            <p:nvPr/>
          </p:nvSpPr>
          <p:spPr>
            <a:xfrm>
              <a:off x="1321560" y="5594400"/>
              <a:ext cx="94680" cy="77040"/>
            </a:xfrm>
            <a:custGeom>
              <a:avLst/>
              <a:gdLst/>
              <a:ahLst/>
              <a:rect l="l" t="t" r="r" b="b"/>
              <a:pathLst>
                <a:path w="267" h="220">
                  <a:moveTo>
                    <a:pt x="229" y="69"/>
                  </a:moveTo>
                  <a:cubicBezTo>
                    <a:pt x="229" y="26"/>
                    <a:pt x="206" y="0"/>
                    <a:pt x="154" y="0"/>
                  </a:cubicBezTo>
                  <a:cubicBezTo>
                    <a:pt x="114" y="0"/>
                    <a:pt x="86" y="22"/>
                    <a:pt x="74" y="48"/>
                  </a:cubicBezTo>
                  <a:lnTo>
                    <a:pt x="74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4" y="24"/>
                    <a:pt x="37" y="27"/>
                    <a:pt x="37" y="51"/>
                  </a:cubicBezTo>
                  <a:lnTo>
                    <a:pt x="37" y="179"/>
                  </a:lnTo>
                  <a:cubicBezTo>
                    <a:pt x="37" y="200"/>
                    <a:pt x="32" y="200"/>
                    <a:pt x="0" y="200"/>
                  </a:cubicBezTo>
                  <a:lnTo>
                    <a:pt x="0" y="219"/>
                  </a:lnTo>
                  <a:cubicBezTo>
                    <a:pt x="2" y="219"/>
                    <a:pt x="35" y="216"/>
                    <a:pt x="56" y="216"/>
                  </a:cubicBezTo>
                  <a:cubicBezTo>
                    <a:pt x="75" y="216"/>
                    <a:pt x="109" y="218"/>
                    <a:pt x="114" y="219"/>
                  </a:cubicBezTo>
                  <a:lnTo>
                    <a:pt x="114" y="200"/>
                  </a:lnTo>
                  <a:cubicBezTo>
                    <a:pt x="82" y="200"/>
                    <a:pt x="77" y="200"/>
                    <a:pt x="77" y="179"/>
                  </a:cubicBezTo>
                  <a:lnTo>
                    <a:pt x="77" y="90"/>
                  </a:lnTo>
                  <a:cubicBezTo>
                    <a:pt x="77" y="38"/>
                    <a:pt x="117" y="14"/>
                    <a:pt x="150" y="14"/>
                  </a:cubicBezTo>
                  <a:cubicBezTo>
                    <a:pt x="184" y="14"/>
                    <a:pt x="189" y="42"/>
                    <a:pt x="189" y="67"/>
                  </a:cubicBezTo>
                  <a:lnTo>
                    <a:pt x="189" y="179"/>
                  </a:lnTo>
                  <a:cubicBezTo>
                    <a:pt x="189" y="200"/>
                    <a:pt x="184" y="200"/>
                    <a:pt x="152" y="200"/>
                  </a:cubicBezTo>
                  <a:lnTo>
                    <a:pt x="152" y="219"/>
                  </a:lnTo>
                  <a:cubicBezTo>
                    <a:pt x="154" y="219"/>
                    <a:pt x="187" y="216"/>
                    <a:pt x="208" y="216"/>
                  </a:cubicBezTo>
                  <a:cubicBezTo>
                    <a:pt x="227" y="216"/>
                    <a:pt x="261" y="218"/>
                    <a:pt x="266" y="219"/>
                  </a:cubicBezTo>
                  <a:lnTo>
                    <a:pt x="266" y="200"/>
                  </a:lnTo>
                  <a:cubicBezTo>
                    <a:pt x="234" y="200"/>
                    <a:pt x="229" y="200"/>
                    <a:pt x="229" y="179"/>
                  </a:cubicBezTo>
                  <a:lnTo>
                    <a:pt x="229" y="6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7" name="CustomShape 64"/>
            <p:cNvSpPr/>
            <p:nvPr/>
          </p:nvSpPr>
          <p:spPr>
            <a:xfrm>
              <a:off x="1450080" y="544500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8" name="CustomShape 65"/>
            <p:cNvSpPr/>
            <p:nvPr/>
          </p:nvSpPr>
          <p:spPr>
            <a:xfrm>
              <a:off x="1620000" y="5541840"/>
              <a:ext cx="167400" cy="57960"/>
            </a:xfrm>
            <a:custGeom>
              <a:avLst/>
              <a:gdLst/>
              <a:ahLst/>
              <a:rect l="l" t="t" r="r" b="b"/>
              <a:pathLst>
                <a:path w="470" h="167">
                  <a:moveTo>
                    <a:pt x="445" y="29"/>
                  </a:moveTo>
                  <a:cubicBezTo>
                    <a:pt x="456" y="29"/>
                    <a:pt x="469" y="29"/>
                    <a:pt x="469" y="14"/>
                  </a:cubicBezTo>
                  <a:cubicBezTo>
                    <a:pt x="469" y="0"/>
                    <a:pt x="456" y="0"/>
                    <a:pt x="446" y="0"/>
                  </a:cubicBezTo>
                  <a:lnTo>
                    <a:pt x="24" y="0"/>
                  </a:lnTo>
                  <a:cubicBezTo>
                    <a:pt x="13" y="0"/>
                    <a:pt x="0" y="0"/>
                    <a:pt x="0" y="14"/>
                  </a:cubicBezTo>
                  <a:cubicBezTo>
                    <a:pt x="0" y="29"/>
                    <a:pt x="13" y="29"/>
                    <a:pt x="24" y="29"/>
                  </a:cubicBezTo>
                  <a:lnTo>
                    <a:pt x="445" y="29"/>
                  </a:lnTo>
                  <a:close/>
                  <a:moveTo>
                    <a:pt x="446" y="166"/>
                  </a:moveTo>
                  <a:cubicBezTo>
                    <a:pt x="456" y="166"/>
                    <a:pt x="469" y="166"/>
                    <a:pt x="469" y="152"/>
                  </a:cubicBezTo>
                  <a:cubicBezTo>
                    <a:pt x="469" y="138"/>
                    <a:pt x="456" y="138"/>
                    <a:pt x="445" y="138"/>
                  </a:cubicBezTo>
                  <a:lnTo>
                    <a:pt x="24" y="138"/>
                  </a:lnTo>
                  <a:cubicBezTo>
                    <a:pt x="13" y="138"/>
                    <a:pt x="0" y="138"/>
                    <a:pt x="0" y="152"/>
                  </a:cubicBezTo>
                  <a:cubicBezTo>
                    <a:pt x="0" y="166"/>
                    <a:pt x="13" y="166"/>
                    <a:pt x="24" y="166"/>
                  </a:cubicBezTo>
                  <a:lnTo>
                    <a:pt x="446" y="1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9" name="CustomShape 66"/>
            <p:cNvSpPr/>
            <p:nvPr/>
          </p:nvSpPr>
          <p:spPr>
            <a:xfrm>
              <a:off x="2000880" y="5394240"/>
              <a:ext cx="335880" cy="353160"/>
            </a:xfrm>
            <a:custGeom>
              <a:avLst/>
              <a:gdLst/>
              <a:ahLst/>
              <a:rect l="l" t="t" r="r" b="b"/>
              <a:pathLst>
                <a:path w="939" h="986">
                  <a:moveTo>
                    <a:pt x="853" y="985"/>
                  </a:moveTo>
                  <a:lnTo>
                    <a:pt x="938" y="760"/>
                  </a:lnTo>
                  <a:lnTo>
                    <a:pt x="920" y="760"/>
                  </a:lnTo>
                  <a:cubicBezTo>
                    <a:pt x="893" y="833"/>
                    <a:pt x="818" y="881"/>
                    <a:pt x="736" y="902"/>
                  </a:cubicBezTo>
                  <a:cubicBezTo>
                    <a:pt x="722" y="905"/>
                    <a:pt x="653" y="924"/>
                    <a:pt x="517" y="924"/>
                  </a:cubicBezTo>
                  <a:lnTo>
                    <a:pt x="93" y="924"/>
                  </a:lnTo>
                  <a:lnTo>
                    <a:pt x="451" y="504"/>
                  </a:lnTo>
                  <a:cubicBezTo>
                    <a:pt x="456" y="499"/>
                    <a:pt x="458" y="496"/>
                    <a:pt x="458" y="493"/>
                  </a:cubicBezTo>
                  <a:cubicBezTo>
                    <a:pt x="458" y="491"/>
                    <a:pt x="458" y="489"/>
                    <a:pt x="453" y="481"/>
                  </a:cubicBezTo>
                  <a:lnTo>
                    <a:pt x="125" y="34"/>
                  </a:lnTo>
                  <a:lnTo>
                    <a:pt x="510" y="34"/>
                  </a:lnTo>
                  <a:cubicBezTo>
                    <a:pt x="605" y="34"/>
                    <a:pt x="669" y="43"/>
                    <a:pt x="675" y="45"/>
                  </a:cubicBezTo>
                  <a:cubicBezTo>
                    <a:pt x="714" y="51"/>
                    <a:pt x="774" y="62"/>
                    <a:pt x="830" y="98"/>
                  </a:cubicBezTo>
                  <a:cubicBezTo>
                    <a:pt x="848" y="109"/>
                    <a:pt x="896" y="141"/>
                    <a:pt x="920" y="198"/>
                  </a:cubicBezTo>
                  <a:lnTo>
                    <a:pt x="938" y="198"/>
                  </a:lnTo>
                  <a:lnTo>
                    <a:pt x="853" y="0"/>
                  </a:lnTo>
                  <a:lnTo>
                    <a:pt x="19" y="0"/>
                  </a:lnTo>
                  <a:cubicBezTo>
                    <a:pt x="3" y="0"/>
                    <a:pt x="3" y="0"/>
                    <a:pt x="0" y="5"/>
                  </a:cubicBezTo>
                  <a:cubicBezTo>
                    <a:pt x="0" y="6"/>
                    <a:pt x="0" y="21"/>
                    <a:pt x="0" y="29"/>
                  </a:cubicBezTo>
                  <a:lnTo>
                    <a:pt x="373" y="537"/>
                  </a:lnTo>
                  <a:lnTo>
                    <a:pt x="8" y="964"/>
                  </a:lnTo>
                  <a:cubicBezTo>
                    <a:pt x="0" y="974"/>
                    <a:pt x="0" y="977"/>
                    <a:pt x="0" y="977"/>
                  </a:cubicBezTo>
                  <a:cubicBezTo>
                    <a:pt x="0" y="985"/>
                    <a:pt x="6" y="985"/>
                    <a:pt x="19" y="985"/>
                  </a:cubicBezTo>
                  <a:lnTo>
                    <a:pt x="853" y="98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0" name="CustomShape 67"/>
            <p:cNvSpPr/>
            <p:nvPr/>
          </p:nvSpPr>
          <p:spPr>
            <a:xfrm>
              <a:off x="1882080" y="5816520"/>
              <a:ext cx="37440" cy="118440"/>
            </a:xfrm>
            <a:custGeom>
              <a:avLst/>
              <a:gdLst/>
              <a:ahLst/>
              <a:rect l="l" t="t" r="r" b="b"/>
              <a:pathLst>
                <a:path w="110" h="334">
                  <a:moveTo>
                    <a:pt x="77" y="29"/>
                  </a:moveTo>
                  <a:cubicBezTo>
                    <a:pt x="77" y="14"/>
                    <a:pt x="66" y="0"/>
                    <a:pt x="48" y="0"/>
                  </a:cubicBezTo>
                  <a:cubicBezTo>
                    <a:pt x="34" y="0"/>
                    <a:pt x="19" y="11"/>
                    <a:pt x="19" y="29"/>
                  </a:cubicBezTo>
                  <a:cubicBezTo>
                    <a:pt x="19" y="46"/>
                    <a:pt x="35" y="58"/>
                    <a:pt x="48" y="58"/>
                  </a:cubicBezTo>
                  <a:cubicBezTo>
                    <a:pt x="64" y="58"/>
                    <a:pt x="77" y="45"/>
                    <a:pt x="77" y="29"/>
                  </a:cubicBezTo>
                  <a:close/>
                  <a:moveTo>
                    <a:pt x="2" y="120"/>
                  </a:moveTo>
                  <a:lnTo>
                    <a:pt x="2" y="139"/>
                  </a:lnTo>
                  <a:cubicBezTo>
                    <a:pt x="34" y="139"/>
                    <a:pt x="37" y="141"/>
                    <a:pt x="37" y="166"/>
                  </a:cubicBezTo>
                  <a:lnTo>
                    <a:pt x="37" y="294"/>
                  </a:lnTo>
                  <a:cubicBezTo>
                    <a:pt x="37" y="315"/>
                    <a:pt x="32" y="315"/>
                    <a:pt x="0" y="315"/>
                  </a:cubicBezTo>
                  <a:lnTo>
                    <a:pt x="0" y="333"/>
                  </a:lnTo>
                  <a:cubicBezTo>
                    <a:pt x="2" y="333"/>
                    <a:pt x="37" y="331"/>
                    <a:pt x="56" y="331"/>
                  </a:cubicBezTo>
                  <a:cubicBezTo>
                    <a:pt x="74" y="331"/>
                    <a:pt x="91" y="331"/>
                    <a:pt x="109" y="333"/>
                  </a:cubicBezTo>
                  <a:lnTo>
                    <a:pt x="109" y="315"/>
                  </a:lnTo>
                  <a:cubicBezTo>
                    <a:pt x="80" y="315"/>
                    <a:pt x="75" y="315"/>
                    <a:pt x="75" y="294"/>
                  </a:cubicBezTo>
                  <a:lnTo>
                    <a:pt x="75" y="115"/>
                  </a:lnTo>
                  <a:lnTo>
                    <a:pt x="2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1" name="CustomShape 68"/>
            <p:cNvSpPr/>
            <p:nvPr/>
          </p:nvSpPr>
          <p:spPr>
            <a:xfrm>
              <a:off x="1938960" y="5857920"/>
              <a:ext cx="148680" cy="77040"/>
            </a:xfrm>
            <a:custGeom>
              <a:avLst/>
              <a:gdLst/>
              <a:ahLst/>
              <a:rect l="l" t="t" r="r" b="b"/>
              <a:pathLst>
                <a:path w="417" h="220">
                  <a:moveTo>
                    <a:pt x="379" y="69"/>
                  </a:moveTo>
                  <a:cubicBezTo>
                    <a:pt x="379" y="26"/>
                    <a:pt x="358" y="0"/>
                    <a:pt x="306" y="0"/>
                  </a:cubicBezTo>
                  <a:cubicBezTo>
                    <a:pt x="266" y="0"/>
                    <a:pt x="240" y="21"/>
                    <a:pt x="226" y="46"/>
                  </a:cubicBezTo>
                  <a:cubicBezTo>
                    <a:pt x="216" y="11"/>
                    <a:pt x="190" y="0"/>
                    <a:pt x="154" y="0"/>
                  </a:cubicBezTo>
                  <a:cubicBezTo>
                    <a:pt x="114" y="0"/>
                    <a:pt x="86" y="22"/>
                    <a:pt x="74" y="48"/>
                  </a:cubicBezTo>
                  <a:lnTo>
                    <a:pt x="72" y="48"/>
                  </a:lnTo>
                  <a:lnTo>
                    <a:pt x="72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4" y="24"/>
                    <a:pt x="37" y="27"/>
                    <a:pt x="37" y="51"/>
                  </a:cubicBezTo>
                  <a:lnTo>
                    <a:pt x="37" y="179"/>
                  </a:lnTo>
                  <a:cubicBezTo>
                    <a:pt x="37" y="200"/>
                    <a:pt x="32" y="200"/>
                    <a:pt x="0" y="200"/>
                  </a:cubicBezTo>
                  <a:lnTo>
                    <a:pt x="0" y="219"/>
                  </a:lnTo>
                  <a:cubicBezTo>
                    <a:pt x="2" y="219"/>
                    <a:pt x="35" y="216"/>
                    <a:pt x="56" y="216"/>
                  </a:cubicBezTo>
                  <a:cubicBezTo>
                    <a:pt x="75" y="216"/>
                    <a:pt x="109" y="218"/>
                    <a:pt x="114" y="219"/>
                  </a:cubicBezTo>
                  <a:lnTo>
                    <a:pt x="114" y="200"/>
                  </a:lnTo>
                  <a:cubicBezTo>
                    <a:pt x="82" y="200"/>
                    <a:pt x="77" y="200"/>
                    <a:pt x="77" y="179"/>
                  </a:cubicBezTo>
                  <a:lnTo>
                    <a:pt x="77" y="90"/>
                  </a:lnTo>
                  <a:cubicBezTo>
                    <a:pt x="77" y="38"/>
                    <a:pt x="117" y="14"/>
                    <a:pt x="150" y="14"/>
                  </a:cubicBezTo>
                  <a:cubicBezTo>
                    <a:pt x="184" y="14"/>
                    <a:pt x="189" y="42"/>
                    <a:pt x="189" y="67"/>
                  </a:cubicBezTo>
                  <a:lnTo>
                    <a:pt x="189" y="179"/>
                  </a:lnTo>
                  <a:cubicBezTo>
                    <a:pt x="189" y="200"/>
                    <a:pt x="184" y="200"/>
                    <a:pt x="152" y="200"/>
                  </a:cubicBezTo>
                  <a:lnTo>
                    <a:pt x="152" y="219"/>
                  </a:lnTo>
                  <a:cubicBezTo>
                    <a:pt x="152" y="219"/>
                    <a:pt x="187" y="216"/>
                    <a:pt x="208" y="216"/>
                  </a:cubicBezTo>
                  <a:cubicBezTo>
                    <a:pt x="226" y="216"/>
                    <a:pt x="261" y="218"/>
                    <a:pt x="264" y="219"/>
                  </a:cubicBezTo>
                  <a:lnTo>
                    <a:pt x="264" y="200"/>
                  </a:lnTo>
                  <a:cubicBezTo>
                    <a:pt x="232" y="200"/>
                    <a:pt x="227" y="200"/>
                    <a:pt x="227" y="179"/>
                  </a:cubicBezTo>
                  <a:lnTo>
                    <a:pt x="227" y="90"/>
                  </a:lnTo>
                  <a:cubicBezTo>
                    <a:pt x="227" y="38"/>
                    <a:pt x="269" y="14"/>
                    <a:pt x="301" y="14"/>
                  </a:cubicBezTo>
                  <a:cubicBezTo>
                    <a:pt x="336" y="14"/>
                    <a:pt x="341" y="42"/>
                    <a:pt x="341" y="67"/>
                  </a:cubicBezTo>
                  <a:lnTo>
                    <a:pt x="341" y="179"/>
                  </a:lnTo>
                  <a:cubicBezTo>
                    <a:pt x="341" y="200"/>
                    <a:pt x="336" y="200"/>
                    <a:pt x="304" y="200"/>
                  </a:cubicBezTo>
                  <a:lnTo>
                    <a:pt x="304" y="219"/>
                  </a:lnTo>
                  <a:cubicBezTo>
                    <a:pt x="304" y="219"/>
                    <a:pt x="339" y="216"/>
                    <a:pt x="360" y="216"/>
                  </a:cubicBezTo>
                  <a:cubicBezTo>
                    <a:pt x="378" y="216"/>
                    <a:pt x="411" y="218"/>
                    <a:pt x="416" y="219"/>
                  </a:cubicBezTo>
                  <a:lnTo>
                    <a:pt x="416" y="200"/>
                  </a:lnTo>
                  <a:cubicBezTo>
                    <a:pt x="384" y="200"/>
                    <a:pt x="379" y="200"/>
                    <a:pt x="379" y="179"/>
                  </a:cubicBezTo>
                  <a:lnTo>
                    <a:pt x="379" y="6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2" name="CustomShape 69"/>
            <p:cNvSpPr/>
            <p:nvPr/>
          </p:nvSpPr>
          <p:spPr>
            <a:xfrm>
              <a:off x="2105640" y="5856120"/>
              <a:ext cx="86760" cy="78480"/>
            </a:xfrm>
            <a:custGeom>
              <a:avLst/>
              <a:gdLst/>
              <a:ahLst/>
              <a:rect l="l" t="t" r="r" b="b"/>
              <a:pathLst>
                <a:path w="247" h="227">
                  <a:moveTo>
                    <a:pt x="194" y="88"/>
                  </a:moveTo>
                  <a:cubicBezTo>
                    <a:pt x="194" y="62"/>
                    <a:pt x="194" y="43"/>
                    <a:pt x="171" y="24"/>
                  </a:cubicBezTo>
                  <a:cubicBezTo>
                    <a:pt x="150" y="8"/>
                    <a:pt x="126" y="0"/>
                    <a:pt x="98" y="0"/>
                  </a:cubicBezTo>
                  <a:cubicBezTo>
                    <a:pt x="51" y="0"/>
                    <a:pt x="18" y="18"/>
                    <a:pt x="18" y="48"/>
                  </a:cubicBezTo>
                  <a:cubicBezTo>
                    <a:pt x="18" y="64"/>
                    <a:pt x="29" y="72"/>
                    <a:pt x="42" y="72"/>
                  </a:cubicBezTo>
                  <a:cubicBezTo>
                    <a:pt x="54" y="72"/>
                    <a:pt x="64" y="62"/>
                    <a:pt x="64" y="50"/>
                  </a:cubicBezTo>
                  <a:cubicBezTo>
                    <a:pt x="64" y="40"/>
                    <a:pt x="61" y="30"/>
                    <a:pt x="46" y="26"/>
                  </a:cubicBezTo>
                  <a:cubicBezTo>
                    <a:pt x="66" y="14"/>
                    <a:pt x="94" y="14"/>
                    <a:pt x="96" y="14"/>
                  </a:cubicBezTo>
                  <a:cubicBezTo>
                    <a:pt x="125" y="14"/>
                    <a:pt x="155" y="32"/>
                    <a:pt x="155" y="74"/>
                  </a:cubicBezTo>
                  <a:lnTo>
                    <a:pt x="155" y="90"/>
                  </a:lnTo>
                  <a:cubicBezTo>
                    <a:pt x="128" y="90"/>
                    <a:pt x="94" y="91"/>
                    <a:pt x="59" y="106"/>
                  </a:cubicBezTo>
                  <a:cubicBezTo>
                    <a:pt x="14" y="122"/>
                    <a:pt x="0" y="149"/>
                    <a:pt x="0" y="171"/>
                  </a:cubicBezTo>
                  <a:cubicBezTo>
                    <a:pt x="0" y="213"/>
                    <a:pt x="51" y="226"/>
                    <a:pt x="86" y="226"/>
                  </a:cubicBezTo>
                  <a:cubicBezTo>
                    <a:pt x="126" y="226"/>
                    <a:pt x="149" y="203"/>
                    <a:pt x="160" y="184"/>
                  </a:cubicBezTo>
                  <a:cubicBezTo>
                    <a:pt x="162" y="205"/>
                    <a:pt x="176" y="224"/>
                    <a:pt x="198" y="224"/>
                  </a:cubicBezTo>
                  <a:cubicBezTo>
                    <a:pt x="198" y="224"/>
                    <a:pt x="246" y="224"/>
                    <a:pt x="246" y="176"/>
                  </a:cubicBezTo>
                  <a:lnTo>
                    <a:pt x="246" y="149"/>
                  </a:lnTo>
                  <a:lnTo>
                    <a:pt x="230" y="149"/>
                  </a:lnTo>
                  <a:lnTo>
                    <a:pt x="230" y="176"/>
                  </a:lnTo>
                  <a:cubicBezTo>
                    <a:pt x="230" y="181"/>
                    <a:pt x="230" y="205"/>
                    <a:pt x="211" y="205"/>
                  </a:cubicBezTo>
                  <a:cubicBezTo>
                    <a:pt x="194" y="205"/>
                    <a:pt x="194" y="181"/>
                    <a:pt x="194" y="174"/>
                  </a:cubicBezTo>
                  <a:lnTo>
                    <a:pt x="194" y="88"/>
                  </a:lnTo>
                  <a:close/>
                  <a:moveTo>
                    <a:pt x="155" y="150"/>
                  </a:moveTo>
                  <a:cubicBezTo>
                    <a:pt x="155" y="198"/>
                    <a:pt x="114" y="213"/>
                    <a:pt x="91" y="213"/>
                  </a:cubicBezTo>
                  <a:cubicBezTo>
                    <a:pt x="66" y="213"/>
                    <a:pt x="42" y="195"/>
                    <a:pt x="42" y="171"/>
                  </a:cubicBezTo>
                  <a:cubicBezTo>
                    <a:pt x="42" y="144"/>
                    <a:pt x="66" y="106"/>
                    <a:pt x="155" y="102"/>
                  </a:cubicBezTo>
                  <a:lnTo>
                    <a:pt x="155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3" name="CustomShape 70"/>
            <p:cNvSpPr/>
            <p:nvPr/>
          </p:nvSpPr>
          <p:spPr>
            <a:xfrm>
              <a:off x="2204280" y="5854680"/>
              <a:ext cx="88200" cy="115200"/>
            </a:xfrm>
            <a:custGeom>
              <a:avLst/>
              <a:gdLst/>
              <a:ahLst/>
              <a:rect l="l" t="t" r="r" b="b"/>
              <a:pathLst>
                <a:path w="252" h="326">
                  <a:moveTo>
                    <a:pt x="51" y="134"/>
                  </a:moveTo>
                  <a:cubicBezTo>
                    <a:pt x="59" y="139"/>
                    <a:pt x="77" y="150"/>
                    <a:pt x="106" y="150"/>
                  </a:cubicBezTo>
                  <a:cubicBezTo>
                    <a:pt x="157" y="150"/>
                    <a:pt x="194" y="117"/>
                    <a:pt x="194" y="78"/>
                  </a:cubicBezTo>
                  <a:cubicBezTo>
                    <a:pt x="194" y="58"/>
                    <a:pt x="186" y="43"/>
                    <a:pt x="173" y="30"/>
                  </a:cubicBezTo>
                  <a:cubicBezTo>
                    <a:pt x="195" y="14"/>
                    <a:pt x="214" y="14"/>
                    <a:pt x="224" y="14"/>
                  </a:cubicBezTo>
                  <a:cubicBezTo>
                    <a:pt x="221" y="16"/>
                    <a:pt x="219" y="18"/>
                    <a:pt x="219" y="26"/>
                  </a:cubicBezTo>
                  <a:cubicBezTo>
                    <a:pt x="219" y="35"/>
                    <a:pt x="226" y="42"/>
                    <a:pt x="235" y="42"/>
                  </a:cubicBezTo>
                  <a:cubicBezTo>
                    <a:pt x="242" y="42"/>
                    <a:pt x="251" y="37"/>
                    <a:pt x="251" y="26"/>
                  </a:cubicBezTo>
                  <a:cubicBezTo>
                    <a:pt x="251" y="14"/>
                    <a:pt x="242" y="0"/>
                    <a:pt x="221" y="0"/>
                  </a:cubicBezTo>
                  <a:cubicBezTo>
                    <a:pt x="214" y="0"/>
                    <a:pt x="187" y="2"/>
                    <a:pt x="163" y="22"/>
                  </a:cubicBezTo>
                  <a:cubicBezTo>
                    <a:pt x="149" y="11"/>
                    <a:pt x="128" y="5"/>
                    <a:pt x="107" y="5"/>
                  </a:cubicBezTo>
                  <a:cubicBezTo>
                    <a:pt x="56" y="5"/>
                    <a:pt x="18" y="38"/>
                    <a:pt x="18" y="78"/>
                  </a:cubicBezTo>
                  <a:cubicBezTo>
                    <a:pt x="18" y="98"/>
                    <a:pt x="29" y="115"/>
                    <a:pt x="42" y="128"/>
                  </a:cubicBezTo>
                  <a:cubicBezTo>
                    <a:pt x="38" y="133"/>
                    <a:pt x="27" y="149"/>
                    <a:pt x="27" y="168"/>
                  </a:cubicBezTo>
                  <a:cubicBezTo>
                    <a:pt x="27" y="174"/>
                    <a:pt x="29" y="197"/>
                    <a:pt x="48" y="211"/>
                  </a:cubicBezTo>
                  <a:cubicBezTo>
                    <a:pt x="26" y="219"/>
                    <a:pt x="0" y="235"/>
                    <a:pt x="0" y="261"/>
                  </a:cubicBezTo>
                  <a:cubicBezTo>
                    <a:pt x="0" y="297"/>
                    <a:pt x="54" y="325"/>
                    <a:pt x="122" y="325"/>
                  </a:cubicBezTo>
                  <a:cubicBezTo>
                    <a:pt x="184" y="325"/>
                    <a:pt x="243" y="299"/>
                    <a:pt x="243" y="261"/>
                  </a:cubicBezTo>
                  <a:cubicBezTo>
                    <a:pt x="243" y="245"/>
                    <a:pt x="237" y="219"/>
                    <a:pt x="210" y="203"/>
                  </a:cubicBezTo>
                  <a:cubicBezTo>
                    <a:pt x="181" y="189"/>
                    <a:pt x="150" y="189"/>
                    <a:pt x="102" y="189"/>
                  </a:cubicBezTo>
                  <a:cubicBezTo>
                    <a:pt x="93" y="189"/>
                    <a:pt x="74" y="189"/>
                    <a:pt x="70" y="187"/>
                  </a:cubicBezTo>
                  <a:cubicBezTo>
                    <a:pt x="54" y="184"/>
                    <a:pt x="45" y="170"/>
                    <a:pt x="45" y="155"/>
                  </a:cubicBezTo>
                  <a:cubicBezTo>
                    <a:pt x="45" y="142"/>
                    <a:pt x="50" y="139"/>
                    <a:pt x="51" y="134"/>
                  </a:cubicBezTo>
                  <a:close/>
                  <a:moveTo>
                    <a:pt x="107" y="136"/>
                  </a:moveTo>
                  <a:cubicBezTo>
                    <a:pt x="58" y="136"/>
                    <a:pt x="58" y="88"/>
                    <a:pt x="58" y="78"/>
                  </a:cubicBezTo>
                  <a:cubicBezTo>
                    <a:pt x="58" y="70"/>
                    <a:pt x="58" y="50"/>
                    <a:pt x="67" y="37"/>
                  </a:cubicBezTo>
                  <a:cubicBezTo>
                    <a:pt x="75" y="29"/>
                    <a:pt x="88" y="19"/>
                    <a:pt x="106" y="19"/>
                  </a:cubicBezTo>
                  <a:cubicBezTo>
                    <a:pt x="155" y="19"/>
                    <a:pt x="155" y="67"/>
                    <a:pt x="155" y="78"/>
                  </a:cubicBezTo>
                  <a:cubicBezTo>
                    <a:pt x="155" y="85"/>
                    <a:pt x="155" y="106"/>
                    <a:pt x="144" y="118"/>
                  </a:cubicBezTo>
                  <a:cubicBezTo>
                    <a:pt x="138" y="126"/>
                    <a:pt x="125" y="136"/>
                    <a:pt x="107" y="136"/>
                  </a:cubicBezTo>
                  <a:close/>
                  <a:moveTo>
                    <a:pt x="107" y="221"/>
                  </a:moveTo>
                  <a:cubicBezTo>
                    <a:pt x="150" y="221"/>
                    <a:pt x="213" y="221"/>
                    <a:pt x="213" y="261"/>
                  </a:cubicBezTo>
                  <a:cubicBezTo>
                    <a:pt x="213" y="286"/>
                    <a:pt x="173" y="309"/>
                    <a:pt x="122" y="309"/>
                  </a:cubicBezTo>
                  <a:cubicBezTo>
                    <a:pt x="69" y="309"/>
                    <a:pt x="30" y="286"/>
                    <a:pt x="30" y="261"/>
                  </a:cubicBezTo>
                  <a:cubicBezTo>
                    <a:pt x="30" y="243"/>
                    <a:pt x="46" y="222"/>
                    <a:pt x="78" y="221"/>
                  </a:cubicBezTo>
                  <a:lnTo>
                    <a:pt x="107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4" name="CustomShape 71"/>
            <p:cNvSpPr/>
            <p:nvPr/>
          </p:nvSpPr>
          <p:spPr>
            <a:xfrm>
              <a:off x="2304360" y="5856120"/>
              <a:ext cx="75600" cy="78480"/>
            </a:xfrm>
            <a:custGeom>
              <a:avLst/>
              <a:gdLst/>
              <a:ahLst/>
              <a:rect l="l" t="t" r="r" b="b"/>
              <a:pathLst>
                <a:path w="214" h="227">
                  <a:moveTo>
                    <a:pt x="198" y="109"/>
                  </a:moveTo>
                  <a:cubicBezTo>
                    <a:pt x="210" y="109"/>
                    <a:pt x="213" y="109"/>
                    <a:pt x="213" y="98"/>
                  </a:cubicBezTo>
                  <a:cubicBezTo>
                    <a:pt x="213" y="53"/>
                    <a:pt x="189" y="0"/>
                    <a:pt x="115" y="0"/>
                  </a:cubicBezTo>
                  <a:cubicBezTo>
                    <a:pt x="50" y="0"/>
                    <a:pt x="0" y="51"/>
                    <a:pt x="0" y="112"/>
                  </a:cubicBezTo>
                  <a:cubicBezTo>
                    <a:pt x="0" y="176"/>
                    <a:pt x="54" y="226"/>
                    <a:pt x="122" y="226"/>
                  </a:cubicBezTo>
                  <a:cubicBezTo>
                    <a:pt x="187" y="226"/>
                    <a:pt x="213" y="173"/>
                    <a:pt x="213" y="162"/>
                  </a:cubicBezTo>
                  <a:cubicBezTo>
                    <a:pt x="213" y="160"/>
                    <a:pt x="211" y="155"/>
                    <a:pt x="205" y="155"/>
                  </a:cubicBezTo>
                  <a:cubicBezTo>
                    <a:pt x="198" y="155"/>
                    <a:pt x="197" y="157"/>
                    <a:pt x="195" y="163"/>
                  </a:cubicBezTo>
                  <a:cubicBezTo>
                    <a:pt x="179" y="203"/>
                    <a:pt x="142" y="210"/>
                    <a:pt x="125" y="210"/>
                  </a:cubicBezTo>
                  <a:cubicBezTo>
                    <a:pt x="101" y="210"/>
                    <a:pt x="78" y="200"/>
                    <a:pt x="64" y="181"/>
                  </a:cubicBezTo>
                  <a:cubicBezTo>
                    <a:pt x="45" y="157"/>
                    <a:pt x="45" y="128"/>
                    <a:pt x="45" y="109"/>
                  </a:cubicBezTo>
                  <a:lnTo>
                    <a:pt x="198" y="109"/>
                  </a:lnTo>
                  <a:close/>
                  <a:moveTo>
                    <a:pt x="45" y="94"/>
                  </a:moveTo>
                  <a:cubicBezTo>
                    <a:pt x="51" y="26"/>
                    <a:pt x="96" y="14"/>
                    <a:pt x="115" y="14"/>
                  </a:cubicBezTo>
                  <a:cubicBezTo>
                    <a:pt x="176" y="14"/>
                    <a:pt x="178" y="83"/>
                    <a:pt x="178" y="94"/>
                  </a:cubicBezTo>
                  <a:lnTo>
                    <a:pt x="45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5" name="CustomShape 72"/>
            <p:cNvSpPr/>
            <p:nvPr/>
          </p:nvSpPr>
          <p:spPr>
            <a:xfrm>
              <a:off x="2396160" y="5856120"/>
              <a:ext cx="62640" cy="78480"/>
            </a:xfrm>
            <a:custGeom>
              <a:avLst/>
              <a:gdLst/>
              <a:ahLst/>
              <a:rect l="l" t="t" r="r" b="b"/>
              <a:pathLst>
                <a:path w="180" h="227">
                  <a:moveTo>
                    <a:pt x="166" y="13"/>
                  </a:moveTo>
                  <a:cubicBezTo>
                    <a:pt x="166" y="5"/>
                    <a:pt x="166" y="0"/>
                    <a:pt x="158" y="0"/>
                  </a:cubicBezTo>
                  <a:cubicBezTo>
                    <a:pt x="157" y="0"/>
                    <a:pt x="155" y="0"/>
                    <a:pt x="149" y="6"/>
                  </a:cubicBezTo>
                  <a:cubicBezTo>
                    <a:pt x="147" y="6"/>
                    <a:pt x="142" y="11"/>
                    <a:pt x="141" y="13"/>
                  </a:cubicBezTo>
                  <a:cubicBezTo>
                    <a:pt x="125" y="3"/>
                    <a:pt x="106" y="0"/>
                    <a:pt x="88" y="0"/>
                  </a:cubicBezTo>
                  <a:cubicBezTo>
                    <a:pt x="18" y="0"/>
                    <a:pt x="0" y="37"/>
                    <a:pt x="0" y="62"/>
                  </a:cubicBezTo>
                  <a:cubicBezTo>
                    <a:pt x="0" y="78"/>
                    <a:pt x="6" y="91"/>
                    <a:pt x="19" y="101"/>
                  </a:cubicBezTo>
                  <a:cubicBezTo>
                    <a:pt x="38" y="117"/>
                    <a:pt x="56" y="120"/>
                    <a:pt x="88" y="125"/>
                  </a:cubicBezTo>
                  <a:cubicBezTo>
                    <a:pt x="112" y="130"/>
                    <a:pt x="152" y="136"/>
                    <a:pt x="152" y="170"/>
                  </a:cubicBezTo>
                  <a:cubicBezTo>
                    <a:pt x="152" y="189"/>
                    <a:pt x="139" y="213"/>
                    <a:pt x="91" y="213"/>
                  </a:cubicBezTo>
                  <a:cubicBezTo>
                    <a:pt x="43" y="213"/>
                    <a:pt x="26" y="181"/>
                    <a:pt x="18" y="147"/>
                  </a:cubicBezTo>
                  <a:cubicBezTo>
                    <a:pt x="16" y="141"/>
                    <a:pt x="16" y="139"/>
                    <a:pt x="8" y="139"/>
                  </a:cubicBezTo>
                  <a:cubicBezTo>
                    <a:pt x="0" y="139"/>
                    <a:pt x="0" y="142"/>
                    <a:pt x="0" y="152"/>
                  </a:cubicBezTo>
                  <a:lnTo>
                    <a:pt x="0" y="213"/>
                  </a:lnTo>
                  <a:cubicBezTo>
                    <a:pt x="0" y="221"/>
                    <a:pt x="0" y="226"/>
                    <a:pt x="6" y="226"/>
                  </a:cubicBezTo>
                  <a:cubicBezTo>
                    <a:pt x="11" y="226"/>
                    <a:pt x="21" y="216"/>
                    <a:pt x="30" y="205"/>
                  </a:cubicBezTo>
                  <a:cubicBezTo>
                    <a:pt x="53" y="226"/>
                    <a:pt x="80" y="226"/>
                    <a:pt x="91" y="226"/>
                  </a:cubicBezTo>
                  <a:cubicBezTo>
                    <a:pt x="155" y="226"/>
                    <a:pt x="179" y="192"/>
                    <a:pt x="179" y="157"/>
                  </a:cubicBezTo>
                  <a:cubicBezTo>
                    <a:pt x="179" y="138"/>
                    <a:pt x="171" y="123"/>
                    <a:pt x="158" y="110"/>
                  </a:cubicBezTo>
                  <a:cubicBezTo>
                    <a:pt x="139" y="93"/>
                    <a:pt x="117" y="90"/>
                    <a:pt x="99" y="86"/>
                  </a:cubicBezTo>
                  <a:cubicBezTo>
                    <a:pt x="59" y="80"/>
                    <a:pt x="27" y="74"/>
                    <a:pt x="27" y="46"/>
                  </a:cubicBezTo>
                  <a:cubicBezTo>
                    <a:pt x="27" y="32"/>
                    <a:pt x="40" y="11"/>
                    <a:pt x="88" y="11"/>
                  </a:cubicBezTo>
                  <a:cubicBezTo>
                    <a:pt x="146" y="11"/>
                    <a:pt x="147" y="53"/>
                    <a:pt x="149" y="67"/>
                  </a:cubicBezTo>
                  <a:cubicBezTo>
                    <a:pt x="149" y="72"/>
                    <a:pt x="155" y="72"/>
                    <a:pt x="157" y="72"/>
                  </a:cubicBezTo>
                  <a:cubicBezTo>
                    <a:pt x="166" y="72"/>
                    <a:pt x="166" y="69"/>
                    <a:pt x="166" y="59"/>
                  </a:cubicBezTo>
                  <a:lnTo>
                    <a:pt x="166" y="1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6" name="CustomShape 73"/>
            <p:cNvSpPr/>
            <p:nvPr/>
          </p:nvSpPr>
          <p:spPr>
            <a:xfrm>
              <a:off x="2523240" y="5394240"/>
              <a:ext cx="335880" cy="353160"/>
            </a:xfrm>
            <a:custGeom>
              <a:avLst/>
              <a:gdLst/>
              <a:ahLst/>
              <a:rect l="l" t="t" r="r" b="b"/>
              <a:pathLst>
                <a:path w="939" h="986">
                  <a:moveTo>
                    <a:pt x="851" y="985"/>
                  </a:moveTo>
                  <a:lnTo>
                    <a:pt x="938" y="760"/>
                  </a:lnTo>
                  <a:lnTo>
                    <a:pt x="920" y="760"/>
                  </a:lnTo>
                  <a:cubicBezTo>
                    <a:pt x="893" y="833"/>
                    <a:pt x="818" y="881"/>
                    <a:pt x="736" y="902"/>
                  </a:cubicBezTo>
                  <a:cubicBezTo>
                    <a:pt x="722" y="905"/>
                    <a:pt x="653" y="924"/>
                    <a:pt x="517" y="924"/>
                  </a:cubicBezTo>
                  <a:lnTo>
                    <a:pt x="93" y="924"/>
                  </a:lnTo>
                  <a:lnTo>
                    <a:pt x="451" y="504"/>
                  </a:lnTo>
                  <a:cubicBezTo>
                    <a:pt x="456" y="499"/>
                    <a:pt x="458" y="496"/>
                    <a:pt x="458" y="493"/>
                  </a:cubicBezTo>
                  <a:cubicBezTo>
                    <a:pt x="458" y="491"/>
                    <a:pt x="458" y="489"/>
                    <a:pt x="453" y="481"/>
                  </a:cubicBezTo>
                  <a:lnTo>
                    <a:pt x="125" y="34"/>
                  </a:lnTo>
                  <a:lnTo>
                    <a:pt x="510" y="34"/>
                  </a:lnTo>
                  <a:cubicBezTo>
                    <a:pt x="605" y="34"/>
                    <a:pt x="669" y="43"/>
                    <a:pt x="675" y="45"/>
                  </a:cubicBezTo>
                  <a:cubicBezTo>
                    <a:pt x="714" y="51"/>
                    <a:pt x="774" y="62"/>
                    <a:pt x="830" y="98"/>
                  </a:cubicBezTo>
                  <a:cubicBezTo>
                    <a:pt x="848" y="109"/>
                    <a:pt x="896" y="141"/>
                    <a:pt x="920" y="198"/>
                  </a:cubicBezTo>
                  <a:lnTo>
                    <a:pt x="938" y="198"/>
                  </a:lnTo>
                  <a:lnTo>
                    <a:pt x="851" y="0"/>
                  </a:lnTo>
                  <a:lnTo>
                    <a:pt x="19" y="0"/>
                  </a:lnTo>
                  <a:cubicBezTo>
                    <a:pt x="3" y="0"/>
                    <a:pt x="3" y="0"/>
                    <a:pt x="0" y="5"/>
                  </a:cubicBezTo>
                  <a:cubicBezTo>
                    <a:pt x="0" y="6"/>
                    <a:pt x="0" y="21"/>
                    <a:pt x="0" y="29"/>
                  </a:cubicBezTo>
                  <a:lnTo>
                    <a:pt x="373" y="537"/>
                  </a:lnTo>
                  <a:lnTo>
                    <a:pt x="8" y="964"/>
                  </a:lnTo>
                  <a:cubicBezTo>
                    <a:pt x="0" y="974"/>
                    <a:pt x="0" y="977"/>
                    <a:pt x="0" y="977"/>
                  </a:cubicBezTo>
                  <a:cubicBezTo>
                    <a:pt x="0" y="985"/>
                    <a:pt x="6" y="985"/>
                    <a:pt x="19" y="985"/>
                  </a:cubicBezTo>
                  <a:lnTo>
                    <a:pt x="851" y="98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7" name="CustomShape 74"/>
            <p:cNvSpPr/>
            <p:nvPr/>
          </p:nvSpPr>
          <p:spPr>
            <a:xfrm>
              <a:off x="2559960" y="5848200"/>
              <a:ext cx="94680" cy="78480"/>
            </a:xfrm>
            <a:custGeom>
              <a:avLst/>
              <a:gdLst/>
              <a:ahLst/>
              <a:rect l="l" t="t" r="r" b="b"/>
              <a:pathLst>
                <a:path w="267" h="225">
                  <a:moveTo>
                    <a:pt x="99" y="166"/>
                  </a:moveTo>
                  <a:cubicBezTo>
                    <a:pt x="94" y="182"/>
                    <a:pt x="78" y="210"/>
                    <a:pt x="53" y="210"/>
                  </a:cubicBezTo>
                  <a:cubicBezTo>
                    <a:pt x="51" y="210"/>
                    <a:pt x="37" y="210"/>
                    <a:pt x="26" y="203"/>
                  </a:cubicBezTo>
                  <a:cubicBezTo>
                    <a:pt x="46" y="197"/>
                    <a:pt x="48" y="179"/>
                    <a:pt x="48" y="176"/>
                  </a:cubicBezTo>
                  <a:cubicBezTo>
                    <a:pt x="48" y="165"/>
                    <a:pt x="40" y="157"/>
                    <a:pt x="29" y="157"/>
                  </a:cubicBezTo>
                  <a:cubicBezTo>
                    <a:pt x="14" y="157"/>
                    <a:pt x="0" y="170"/>
                    <a:pt x="0" y="187"/>
                  </a:cubicBezTo>
                  <a:cubicBezTo>
                    <a:pt x="0" y="213"/>
                    <a:pt x="27" y="224"/>
                    <a:pt x="53" y="224"/>
                  </a:cubicBezTo>
                  <a:cubicBezTo>
                    <a:pt x="75" y="224"/>
                    <a:pt x="94" y="210"/>
                    <a:pt x="107" y="189"/>
                  </a:cubicBezTo>
                  <a:cubicBezTo>
                    <a:pt x="120" y="214"/>
                    <a:pt x="147" y="224"/>
                    <a:pt x="166" y="224"/>
                  </a:cubicBezTo>
                  <a:cubicBezTo>
                    <a:pt x="224" y="224"/>
                    <a:pt x="253" y="162"/>
                    <a:pt x="253" y="147"/>
                  </a:cubicBezTo>
                  <a:cubicBezTo>
                    <a:pt x="253" y="141"/>
                    <a:pt x="246" y="141"/>
                    <a:pt x="245" y="141"/>
                  </a:cubicBezTo>
                  <a:cubicBezTo>
                    <a:pt x="238" y="141"/>
                    <a:pt x="238" y="144"/>
                    <a:pt x="237" y="150"/>
                  </a:cubicBezTo>
                  <a:cubicBezTo>
                    <a:pt x="226" y="184"/>
                    <a:pt x="197" y="210"/>
                    <a:pt x="168" y="210"/>
                  </a:cubicBezTo>
                  <a:cubicBezTo>
                    <a:pt x="149" y="210"/>
                    <a:pt x="138" y="197"/>
                    <a:pt x="138" y="178"/>
                  </a:cubicBezTo>
                  <a:cubicBezTo>
                    <a:pt x="138" y="165"/>
                    <a:pt x="150" y="120"/>
                    <a:pt x="163" y="64"/>
                  </a:cubicBezTo>
                  <a:cubicBezTo>
                    <a:pt x="174" y="26"/>
                    <a:pt x="197" y="14"/>
                    <a:pt x="213" y="14"/>
                  </a:cubicBezTo>
                  <a:cubicBezTo>
                    <a:pt x="213" y="14"/>
                    <a:pt x="229" y="14"/>
                    <a:pt x="238" y="21"/>
                  </a:cubicBezTo>
                  <a:cubicBezTo>
                    <a:pt x="224" y="26"/>
                    <a:pt x="218" y="38"/>
                    <a:pt x="218" y="48"/>
                  </a:cubicBezTo>
                  <a:cubicBezTo>
                    <a:pt x="218" y="59"/>
                    <a:pt x="226" y="67"/>
                    <a:pt x="237" y="67"/>
                  </a:cubicBezTo>
                  <a:cubicBezTo>
                    <a:pt x="248" y="67"/>
                    <a:pt x="266" y="58"/>
                    <a:pt x="266" y="37"/>
                  </a:cubicBezTo>
                  <a:cubicBezTo>
                    <a:pt x="266" y="8"/>
                    <a:pt x="234" y="0"/>
                    <a:pt x="213" y="0"/>
                  </a:cubicBezTo>
                  <a:cubicBezTo>
                    <a:pt x="189" y="0"/>
                    <a:pt x="168" y="16"/>
                    <a:pt x="158" y="35"/>
                  </a:cubicBezTo>
                  <a:cubicBezTo>
                    <a:pt x="149" y="14"/>
                    <a:pt x="126" y="0"/>
                    <a:pt x="99" y="0"/>
                  </a:cubicBezTo>
                  <a:cubicBezTo>
                    <a:pt x="43" y="0"/>
                    <a:pt x="11" y="61"/>
                    <a:pt x="11" y="75"/>
                  </a:cubicBezTo>
                  <a:cubicBezTo>
                    <a:pt x="11" y="82"/>
                    <a:pt x="18" y="82"/>
                    <a:pt x="19" y="82"/>
                  </a:cubicBezTo>
                  <a:cubicBezTo>
                    <a:pt x="26" y="82"/>
                    <a:pt x="27" y="80"/>
                    <a:pt x="29" y="74"/>
                  </a:cubicBezTo>
                  <a:cubicBezTo>
                    <a:pt x="42" y="35"/>
                    <a:pt x="74" y="14"/>
                    <a:pt x="98" y="14"/>
                  </a:cubicBezTo>
                  <a:cubicBezTo>
                    <a:pt x="114" y="14"/>
                    <a:pt x="126" y="22"/>
                    <a:pt x="126" y="46"/>
                  </a:cubicBezTo>
                  <a:cubicBezTo>
                    <a:pt x="126" y="56"/>
                    <a:pt x="122" y="82"/>
                    <a:pt x="117" y="98"/>
                  </a:cubicBezTo>
                  <a:lnTo>
                    <a:pt x="99" y="16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8" name="CustomShape 75"/>
            <p:cNvSpPr/>
            <p:nvPr/>
          </p:nvSpPr>
          <p:spPr>
            <a:xfrm>
              <a:off x="2685240" y="5905440"/>
              <a:ext cx="21600" cy="53280"/>
            </a:xfrm>
            <a:custGeom>
              <a:avLst/>
              <a:gdLst/>
              <a:ahLst/>
              <a:rect l="l" t="t" r="r" b="b"/>
              <a:pathLst>
                <a:path w="65" h="155">
                  <a:moveTo>
                    <a:pt x="50" y="50"/>
                  </a:moveTo>
                  <a:cubicBezTo>
                    <a:pt x="50" y="77"/>
                    <a:pt x="45" y="109"/>
                    <a:pt x="11" y="141"/>
                  </a:cubicBezTo>
                  <a:cubicBezTo>
                    <a:pt x="8" y="142"/>
                    <a:pt x="6" y="144"/>
                    <a:pt x="6" y="146"/>
                  </a:cubicBezTo>
                  <a:cubicBezTo>
                    <a:pt x="6" y="150"/>
                    <a:pt x="11" y="154"/>
                    <a:pt x="14" y="154"/>
                  </a:cubicBezTo>
                  <a:cubicBezTo>
                    <a:pt x="21" y="154"/>
                    <a:pt x="64" y="114"/>
                    <a:pt x="64" y="54"/>
                  </a:cubicBezTo>
                  <a:cubicBezTo>
                    <a:pt x="64" y="24"/>
                    <a:pt x="51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1" y="58"/>
                    <a:pt x="29" y="58"/>
                  </a:cubicBezTo>
                  <a:cubicBezTo>
                    <a:pt x="42" y="58"/>
                    <a:pt x="50" y="50"/>
                    <a:pt x="50" y="5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9" name="CustomShape 76"/>
            <p:cNvSpPr/>
            <p:nvPr/>
          </p:nvSpPr>
          <p:spPr>
            <a:xfrm>
              <a:off x="2734560" y="5848200"/>
              <a:ext cx="89640" cy="111960"/>
            </a:xfrm>
            <a:custGeom>
              <a:avLst/>
              <a:gdLst/>
              <a:ahLst/>
              <a:rect l="l" t="t" r="r" b="b"/>
              <a:pathLst>
                <a:path w="255" h="319">
                  <a:moveTo>
                    <a:pt x="253" y="32"/>
                  </a:moveTo>
                  <a:cubicBezTo>
                    <a:pt x="254" y="24"/>
                    <a:pt x="254" y="24"/>
                    <a:pt x="254" y="21"/>
                  </a:cubicBezTo>
                  <a:cubicBezTo>
                    <a:pt x="254" y="11"/>
                    <a:pt x="246" y="5"/>
                    <a:pt x="238" y="5"/>
                  </a:cubicBezTo>
                  <a:cubicBezTo>
                    <a:pt x="232" y="5"/>
                    <a:pt x="222" y="8"/>
                    <a:pt x="218" y="18"/>
                  </a:cubicBezTo>
                  <a:cubicBezTo>
                    <a:pt x="216" y="19"/>
                    <a:pt x="211" y="35"/>
                    <a:pt x="210" y="45"/>
                  </a:cubicBezTo>
                  <a:lnTo>
                    <a:pt x="198" y="86"/>
                  </a:lnTo>
                  <a:cubicBezTo>
                    <a:pt x="197" y="99"/>
                    <a:pt x="181" y="160"/>
                    <a:pt x="179" y="166"/>
                  </a:cubicBezTo>
                  <a:cubicBezTo>
                    <a:pt x="179" y="166"/>
                    <a:pt x="157" y="210"/>
                    <a:pt x="118" y="210"/>
                  </a:cubicBezTo>
                  <a:cubicBezTo>
                    <a:pt x="85" y="210"/>
                    <a:pt x="85" y="178"/>
                    <a:pt x="85" y="168"/>
                  </a:cubicBezTo>
                  <a:cubicBezTo>
                    <a:pt x="85" y="141"/>
                    <a:pt x="96" y="110"/>
                    <a:pt x="110" y="72"/>
                  </a:cubicBezTo>
                  <a:cubicBezTo>
                    <a:pt x="117" y="56"/>
                    <a:pt x="120" y="51"/>
                    <a:pt x="120" y="42"/>
                  </a:cubicBezTo>
                  <a:cubicBezTo>
                    <a:pt x="120" y="18"/>
                    <a:pt x="99" y="0"/>
                    <a:pt x="72" y="0"/>
                  </a:cubicBezTo>
                  <a:cubicBezTo>
                    <a:pt x="22" y="0"/>
                    <a:pt x="0" y="67"/>
                    <a:pt x="0" y="75"/>
                  </a:cubicBezTo>
                  <a:cubicBezTo>
                    <a:pt x="0" y="82"/>
                    <a:pt x="6" y="82"/>
                    <a:pt x="8" y="82"/>
                  </a:cubicBezTo>
                  <a:cubicBezTo>
                    <a:pt x="16" y="82"/>
                    <a:pt x="16" y="80"/>
                    <a:pt x="18" y="74"/>
                  </a:cubicBezTo>
                  <a:cubicBezTo>
                    <a:pt x="30" y="34"/>
                    <a:pt x="51" y="14"/>
                    <a:pt x="70" y="14"/>
                  </a:cubicBezTo>
                  <a:cubicBezTo>
                    <a:pt x="80" y="14"/>
                    <a:pt x="83" y="19"/>
                    <a:pt x="83" y="30"/>
                  </a:cubicBezTo>
                  <a:cubicBezTo>
                    <a:pt x="83" y="43"/>
                    <a:pt x="78" y="53"/>
                    <a:pt x="77" y="59"/>
                  </a:cubicBezTo>
                  <a:cubicBezTo>
                    <a:pt x="53" y="120"/>
                    <a:pt x="48" y="139"/>
                    <a:pt x="48" y="160"/>
                  </a:cubicBezTo>
                  <a:cubicBezTo>
                    <a:pt x="48" y="168"/>
                    <a:pt x="48" y="192"/>
                    <a:pt x="67" y="208"/>
                  </a:cubicBezTo>
                  <a:cubicBezTo>
                    <a:pt x="82" y="221"/>
                    <a:pt x="102" y="222"/>
                    <a:pt x="117" y="222"/>
                  </a:cubicBezTo>
                  <a:cubicBezTo>
                    <a:pt x="136" y="222"/>
                    <a:pt x="154" y="216"/>
                    <a:pt x="170" y="200"/>
                  </a:cubicBezTo>
                  <a:cubicBezTo>
                    <a:pt x="163" y="227"/>
                    <a:pt x="158" y="248"/>
                    <a:pt x="138" y="273"/>
                  </a:cubicBezTo>
                  <a:cubicBezTo>
                    <a:pt x="125" y="289"/>
                    <a:pt x="104" y="305"/>
                    <a:pt x="78" y="305"/>
                  </a:cubicBezTo>
                  <a:cubicBezTo>
                    <a:pt x="75" y="305"/>
                    <a:pt x="51" y="305"/>
                    <a:pt x="42" y="289"/>
                  </a:cubicBezTo>
                  <a:cubicBezTo>
                    <a:pt x="67" y="286"/>
                    <a:pt x="67" y="262"/>
                    <a:pt x="67" y="262"/>
                  </a:cubicBezTo>
                  <a:cubicBezTo>
                    <a:pt x="67" y="246"/>
                    <a:pt x="53" y="243"/>
                    <a:pt x="48" y="243"/>
                  </a:cubicBezTo>
                  <a:cubicBezTo>
                    <a:pt x="37" y="243"/>
                    <a:pt x="19" y="253"/>
                    <a:pt x="19" y="275"/>
                  </a:cubicBezTo>
                  <a:cubicBezTo>
                    <a:pt x="19" y="301"/>
                    <a:pt x="43" y="318"/>
                    <a:pt x="78" y="318"/>
                  </a:cubicBezTo>
                  <a:cubicBezTo>
                    <a:pt x="128" y="318"/>
                    <a:pt x="190" y="280"/>
                    <a:pt x="205" y="219"/>
                  </a:cubicBezTo>
                  <a:lnTo>
                    <a:pt x="253" y="3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0" name="CustomShape 77"/>
            <p:cNvSpPr/>
            <p:nvPr/>
          </p:nvSpPr>
          <p:spPr>
            <a:xfrm>
              <a:off x="2977200" y="5275080"/>
              <a:ext cx="8640" cy="251640"/>
            </a:xfrm>
            <a:custGeom>
              <a:avLst/>
              <a:gdLst/>
              <a:ahLst/>
              <a:rect l="l" t="t" r="r" b="b"/>
              <a:pathLst>
                <a:path w="31" h="705">
                  <a:moveTo>
                    <a:pt x="30" y="26"/>
                  </a:moveTo>
                  <a:cubicBezTo>
                    <a:pt x="30" y="13"/>
                    <a:pt x="30" y="0"/>
                    <a:pt x="14" y="0"/>
                  </a:cubicBezTo>
                  <a:cubicBezTo>
                    <a:pt x="0" y="0"/>
                    <a:pt x="0" y="13"/>
                    <a:pt x="0" y="26"/>
                  </a:cubicBezTo>
                  <a:lnTo>
                    <a:pt x="0" y="678"/>
                  </a:lnTo>
                  <a:cubicBezTo>
                    <a:pt x="0" y="691"/>
                    <a:pt x="0" y="704"/>
                    <a:pt x="14" y="704"/>
                  </a:cubicBezTo>
                  <a:cubicBezTo>
                    <a:pt x="30" y="704"/>
                    <a:pt x="30" y="691"/>
                    <a:pt x="30" y="678"/>
                  </a:cubicBezTo>
                  <a:lnTo>
                    <a:pt x="30" y="2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1" name="CustomShape 78"/>
            <p:cNvSpPr/>
            <p:nvPr/>
          </p:nvSpPr>
          <p:spPr>
            <a:xfrm>
              <a:off x="3025080" y="5291280"/>
              <a:ext cx="126360" cy="178560"/>
            </a:xfrm>
            <a:custGeom>
              <a:avLst/>
              <a:gdLst/>
              <a:ahLst/>
              <a:rect l="l" t="t" r="r" b="b"/>
              <a:pathLst>
                <a:path w="358" h="503">
                  <a:moveTo>
                    <a:pt x="349" y="11"/>
                  </a:moveTo>
                  <a:cubicBezTo>
                    <a:pt x="331" y="26"/>
                    <a:pt x="307" y="48"/>
                    <a:pt x="277" y="48"/>
                  </a:cubicBezTo>
                  <a:cubicBezTo>
                    <a:pt x="264" y="48"/>
                    <a:pt x="253" y="43"/>
                    <a:pt x="240" y="37"/>
                  </a:cubicBezTo>
                  <a:cubicBezTo>
                    <a:pt x="205" y="21"/>
                    <a:pt x="162" y="0"/>
                    <a:pt x="131" y="0"/>
                  </a:cubicBezTo>
                  <a:cubicBezTo>
                    <a:pt x="66" y="0"/>
                    <a:pt x="35" y="59"/>
                    <a:pt x="0" y="155"/>
                  </a:cubicBezTo>
                  <a:lnTo>
                    <a:pt x="13" y="162"/>
                  </a:lnTo>
                  <a:cubicBezTo>
                    <a:pt x="30" y="114"/>
                    <a:pt x="61" y="59"/>
                    <a:pt x="115" y="59"/>
                  </a:cubicBezTo>
                  <a:cubicBezTo>
                    <a:pt x="146" y="59"/>
                    <a:pt x="190" y="80"/>
                    <a:pt x="246" y="101"/>
                  </a:cubicBezTo>
                  <a:cubicBezTo>
                    <a:pt x="288" y="80"/>
                    <a:pt x="323" y="53"/>
                    <a:pt x="357" y="22"/>
                  </a:cubicBezTo>
                  <a:lnTo>
                    <a:pt x="349" y="11"/>
                  </a:lnTo>
                  <a:close/>
                  <a:moveTo>
                    <a:pt x="11" y="494"/>
                  </a:moveTo>
                  <a:lnTo>
                    <a:pt x="48" y="469"/>
                  </a:lnTo>
                  <a:cubicBezTo>
                    <a:pt x="67" y="486"/>
                    <a:pt x="90" y="502"/>
                    <a:pt x="115" y="502"/>
                  </a:cubicBezTo>
                  <a:cubicBezTo>
                    <a:pt x="174" y="502"/>
                    <a:pt x="226" y="472"/>
                    <a:pt x="266" y="432"/>
                  </a:cubicBezTo>
                  <a:cubicBezTo>
                    <a:pt x="298" y="400"/>
                    <a:pt x="307" y="355"/>
                    <a:pt x="307" y="310"/>
                  </a:cubicBezTo>
                  <a:cubicBezTo>
                    <a:pt x="307" y="261"/>
                    <a:pt x="298" y="219"/>
                    <a:pt x="298" y="157"/>
                  </a:cubicBezTo>
                  <a:cubicBezTo>
                    <a:pt x="298" y="125"/>
                    <a:pt x="320" y="98"/>
                    <a:pt x="342" y="77"/>
                  </a:cubicBezTo>
                  <a:lnTo>
                    <a:pt x="334" y="72"/>
                  </a:lnTo>
                  <a:cubicBezTo>
                    <a:pt x="299" y="94"/>
                    <a:pt x="264" y="126"/>
                    <a:pt x="235" y="157"/>
                  </a:cubicBezTo>
                  <a:cubicBezTo>
                    <a:pt x="235" y="165"/>
                    <a:pt x="235" y="173"/>
                    <a:pt x="235" y="181"/>
                  </a:cubicBezTo>
                  <a:cubicBezTo>
                    <a:pt x="235" y="226"/>
                    <a:pt x="246" y="273"/>
                    <a:pt x="246" y="337"/>
                  </a:cubicBezTo>
                  <a:cubicBezTo>
                    <a:pt x="246" y="393"/>
                    <a:pt x="230" y="470"/>
                    <a:pt x="168" y="470"/>
                  </a:cubicBezTo>
                  <a:cubicBezTo>
                    <a:pt x="150" y="470"/>
                    <a:pt x="131" y="462"/>
                    <a:pt x="120" y="451"/>
                  </a:cubicBezTo>
                  <a:cubicBezTo>
                    <a:pt x="110" y="441"/>
                    <a:pt x="107" y="433"/>
                    <a:pt x="88" y="393"/>
                  </a:cubicBezTo>
                  <a:cubicBezTo>
                    <a:pt x="85" y="397"/>
                    <a:pt x="30" y="453"/>
                    <a:pt x="6" y="483"/>
                  </a:cubicBezTo>
                  <a:lnTo>
                    <a:pt x="11" y="4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2" name="CustomShape 79"/>
            <p:cNvSpPr/>
            <p:nvPr/>
          </p:nvSpPr>
          <p:spPr>
            <a:xfrm>
              <a:off x="3183840" y="527508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697"/>
                  </a:moveTo>
                  <a:cubicBezTo>
                    <a:pt x="165" y="696"/>
                    <a:pt x="165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3" name="CustomShape 80"/>
            <p:cNvSpPr/>
            <p:nvPr/>
          </p:nvSpPr>
          <p:spPr>
            <a:xfrm>
              <a:off x="3264840" y="5351400"/>
              <a:ext cx="124560" cy="113760"/>
            </a:xfrm>
            <a:custGeom>
              <a:avLst/>
              <a:gdLst/>
              <a:ahLst/>
              <a:rect l="l" t="t" r="r" b="b"/>
              <a:pathLst>
                <a:path w="353" h="321">
                  <a:moveTo>
                    <a:pt x="216" y="99"/>
                  </a:moveTo>
                  <a:cubicBezTo>
                    <a:pt x="219" y="80"/>
                    <a:pt x="235" y="16"/>
                    <a:pt x="285" y="16"/>
                  </a:cubicBezTo>
                  <a:cubicBezTo>
                    <a:pt x="290" y="16"/>
                    <a:pt x="306" y="16"/>
                    <a:pt x="320" y="24"/>
                  </a:cubicBezTo>
                  <a:cubicBezTo>
                    <a:pt x="301" y="29"/>
                    <a:pt x="286" y="46"/>
                    <a:pt x="286" y="62"/>
                  </a:cubicBezTo>
                  <a:cubicBezTo>
                    <a:pt x="286" y="74"/>
                    <a:pt x="294" y="88"/>
                    <a:pt x="314" y="88"/>
                  </a:cubicBezTo>
                  <a:cubicBezTo>
                    <a:pt x="330" y="88"/>
                    <a:pt x="352" y="75"/>
                    <a:pt x="352" y="46"/>
                  </a:cubicBezTo>
                  <a:cubicBezTo>
                    <a:pt x="352" y="10"/>
                    <a:pt x="310" y="0"/>
                    <a:pt x="286" y="0"/>
                  </a:cubicBezTo>
                  <a:cubicBezTo>
                    <a:pt x="245" y="0"/>
                    <a:pt x="221" y="37"/>
                    <a:pt x="211" y="54"/>
                  </a:cubicBezTo>
                  <a:cubicBezTo>
                    <a:pt x="194" y="6"/>
                    <a:pt x="157" y="0"/>
                    <a:pt x="136" y="0"/>
                  </a:cubicBezTo>
                  <a:cubicBezTo>
                    <a:pt x="62" y="0"/>
                    <a:pt x="22" y="91"/>
                    <a:pt x="22" y="109"/>
                  </a:cubicBezTo>
                  <a:cubicBezTo>
                    <a:pt x="22" y="115"/>
                    <a:pt x="29" y="115"/>
                    <a:pt x="30" y="115"/>
                  </a:cubicBezTo>
                  <a:cubicBezTo>
                    <a:pt x="37" y="115"/>
                    <a:pt x="38" y="115"/>
                    <a:pt x="40" y="109"/>
                  </a:cubicBezTo>
                  <a:cubicBezTo>
                    <a:pt x="64" y="34"/>
                    <a:pt x="110" y="16"/>
                    <a:pt x="134" y="16"/>
                  </a:cubicBezTo>
                  <a:cubicBezTo>
                    <a:pt x="147" y="16"/>
                    <a:pt x="173" y="22"/>
                    <a:pt x="173" y="62"/>
                  </a:cubicBezTo>
                  <a:cubicBezTo>
                    <a:pt x="173" y="85"/>
                    <a:pt x="160" y="133"/>
                    <a:pt x="134" y="230"/>
                  </a:cubicBezTo>
                  <a:cubicBezTo>
                    <a:pt x="123" y="275"/>
                    <a:pt x="98" y="304"/>
                    <a:pt x="67" y="304"/>
                  </a:cubicBezTo>
                  <a:cubicBezTo>
                    <a:pt x="62" y="304"/>
                    <a:pt x="46" y="304"/>
                    <a:pt x="32" y="296"/>
                  </a:cubicBezTo>
                  <a:cubicBezTo>
                    <a:pt x="50" y="291"/>
                    <a:pt x="66" y="277"/>
                    <a:pt x="66" y="258"/>
                  </a:cubicBezTo>
                  <a:cubicBezTo>
                    <a:pt x="66" y="238"/>
                    <a:pt x="50" y="232"/>
                    <a:pt x="38" y="232"/>
                  </a:cubicBezTo>
                  <a:cubicBezTo>
                    <a:pt x="18" y="232"/>
                    <a:pt x="0" y="251"/>
                    <a:pt x="0" y="273"/>
                  </a:cubicBezTo>
                  <a:cubicBezTo>
                    <a:pt x="0" y="305"/>
                    <a:pt x="35" y="320"/>
                    <a:pt x="66" y="320"/>
                  </a:cubicBezTo>
                  <a:cubicBezTo>
                    <a:pt x="114" y="320"/>
                    <a:pt x="139" y="270"/>
                    <a:pt x="141" y="265"/>
                  </a:cubicBezTo>
                  <a:cubicBezTo>
                    <a:pt x="149" y="293"/>
                    <a:pt x="174" y="320"/>
                    <a:pt x="216" y="320"/>
                  </a:cubicBezTo>
                  <a:cubicBezTo>
                    <a:pt x="290" y="320"/>
                    <a:pt x="330" y="229"/>
                    <a:pt x="330" y="211"/>
                  </a:cubicBezTo>
                  <a:cubicBezTo>
                    <a:pt x="330" y="205"/>
                    <a:pt x="323" y="205"/>
                    <a:pt x="322" y="205"/>
                  </a:cubicBezTo>
                  <a:cubicBezTo>
                    <a:pt x="315" y="205"/>
                    <a:pt x="314" y="206"/>
                    <a:pt x="312" y="211"/>
                  </a:cubicBezTo>
                  <a:cubicBezTo>
                    <a:pt x="290" y="288"/>
                    <a:pt x="240" y="304"/>
                    <a:pt x="218" y="304"/>
                  </a:cubicBezTo>
                  <a:cubicBezTo>
                    <a:pt x="190" y="304"/>
                    <a:pt x="179" y="281"/>
                    <a:pt x="179" y="258"/>
                  </a:cubicBezTo>
                  <a:cubicBezTo>
                    <a:pt x="179" y="242"/>
                    <a:pt x="184" y="227"/>
                    <a:pt x="192" y="195"/>
                  </a:cubicBezTo>
                  <a:lnTo>
                    <a:pt x="216" y="9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4" name="CustomShape 81"/>
            <p:cNvSpPr/>
            <p:nvPr/>
          </p:nvSpPr>
          <p:spPr>
            <a:xfrm>
              <a:off x="3423600" y="5437080"/>
              <a:ext cx="27720" cy="73800"/>
            </a:xfrm>
            <a:custGeom>
              <a:avLst/>
              <a:gdLst/>
              <a:ahLst/>
              <a:rect l="l" t="t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5" name="CustomShape 82"/>
            <p:cNvSpPr/>
            <p:nvPr/>
          </p:nvSpPr>
          <p:spPr>
            <a:xfrm>
              <a:off x="3521880" y="5351400"/>
              <a:ext cx="115200" cy="162720"/>
            </a:xfrm>
            <a:custGeom>
              <a:avLst/>
              <a:gdLst/>
              <a:ahLst/>
              <a:rect l="l" t="t" r="r" b="b"/>
              <a:pathLst>
                <a:path w="326" h="457">
                  <a:moveTo>
                    <a:pt x="323" y="43"/>
                  </a:moveTo>
                  <a:cubicBezTo>
                    <a:pt x="325" y="34"/>
                    <a:pt x="325" y="32"/>
                    <a:pt x="325" y="27"/>
                  </a:cubicBezTo>
                  <a:cubicBezTo>
                    <a:pt x="325" y="14"/>
                    <a:pt x="315" y="8"/>
                    <a:pt x="306" y="8"/>
                  </a:cubicBezTo>
                  <a:cubicBezTo>
                    <a:pt x="298" y="8"/>
                    <a:pt x="286" y="11"/>
                    <a:pt x="280" y="22"/>
                  </a:cubicBezTo>
                  <a:cubicBezTo>
                    <a:pt x="278" y="26"/>
                    <a:pt x="274" y="48"/>
                    <a:pt x="270" y="61"/>
                  </a:cubicBezTo>
                  <a:cubicBezTo>
                    <a:pt x="266" y="78"/>
                    <a:pt x="261" y="98"/>
                    <a:pt x="256" y="117"/>
                  </a:cubicBezTo>
                  <a:lnTo>
                    <a:pt x="224" y="245"/>
                  </a:lnTo>
                  <a:cubicBezTo>
                    <a:pt x="222" y="254"/>
                    <a:pt x="192" y="304"/>
                    <a:pt x="144" y="304"/>
                  </a:cubicBezTo>
                  <a:cubicBezTo>
                    <a:pt x="109" y="304"/>
                    <a:pt x="101" y="273"/>
                    <a:pt x="101" y="246"/>
                  </a:cubicBezTo>
                  <a:cubicBezTo>
                    <a:pt x="101" y="214"/>
                    <a:pt x="114" y="171"/>
                    <a:pt x="138" y="109"/>
                  </a:cubicBezTo>
                  <a:cubicBezTo>
                    <a:pt x="149" y="80"/>
                    <a:pt x="150" y="72"/>
                    <a:pt x="150" y="58"/>
                  </a:cubicBezTo>
                  <a:cubicBezTo>
                    <a:pt x="150" y="26"/>
                    <a:pt x="128" y="0"/>
                    <a:pt x="93" y="0"/>
                  </a:cubicBezTo>
                  <a:cubicBezTo>
                    <a:pt x="26" y="0"/>
                    <a:pt x="0" y="102"/>
                    <a:pt x="0" y="109"/>
                  </a:cubicBezTo>
                  <a:cubicBezTo>
                    <a:pt x="0" y="115"/>
                    <a:pt x="6" y="115"/>
                    <a:pt x="8" y="115"/>
                  </a:cubicBezTo>
                  <a:cubicBezTo>
                    <a:pt x="16" y="115"/>
                    <a:pt x="16" y="114"/>
                    <a:pt x="19" y="102"/>
                  </a:cubicBezTo>
                  <a:cubicBezTo>
                    <a:pt x="38" y="37"/>
                    <a:pt x="67" y="16"/>
                    <a:pt x="91" y="16"/>
                  </a:cubicBezTo>
                  <a:cubicBezTo>
                    <a:pt x="96" y="16"/>
                    <a:pt x="109" y="16"/>
                    <a:pt x="109" y="38"/>
                  </a:cubicBezTo>
                  <a:cubicBezTo>
                    <a:pt x="109" y="56"/>
                    <a:pt x="102" y="74"/>
                    <a:pt x="96" y="88"/>
                  </a:cubicBezTo>
                  <a:cubicBezTo>
                    <a:pt x="69" y="162"/>
                    <a:pt x="56" y="203"/>
                    <a:pt x="56" y="235"/>
                  </a:cubicBezTo>
                  <a:cubicBezTo>
                    <a:pt x="56" y="297"/>
                    <a:pt x="101" y="320"/>
                    <a:pt x="142" y="320"/>
                  </a:cubicBezTo>
                  <a:cubicBezTo>
                    <a:pt x="170" y="320"/>
                    <a:pt x="194" y="307"/>
                    <a:pt x="213" y="288"/>
                  </a:cubicBezTo>
                  <a:cubicBezTo>
                    <a:pt x="205" y="325"/>
                    <a:pt x="195" y="358"/>
                    <a:pt x="168" y="397"/>
                  </a:cubicBezTo>
                  <a:cubicBezTo>
                    <a:pt x="149" y="421"/>
                    <a:pt x="122" y="441"/>
                    <a:pt x="90" y="441"/>
                  </a:cubicBezTo>
                  <a:cubicBezTo>
                    <a:pt x="80" y="441"/>
                    <a:pt x="48" y="438"/>
                    <a:pt x="37" y="411"/>
                  </a:cubicBezTo>
                  <a:cubicBezTo>
                    <a:pt x="48" y="411"/>
                    <a:pt x="56" y="411"/>
                    <a:pt x="66" y="403"/>
                  </a:cubicBezTo>
                  <a:cubicBezTo>
                    <a:pt x="74" y="397"/>
                    <a:pt x="80" y="387"/>
                    <a:pt x="80" y="374"/>
                  </a:cubicBezTo>
                  <a:cubicBezTo>
                    <a:pt x="80" y="352"/>
                    <a:pt x="61" y="349"/>
                    <a:pt x="54" y="349"/>
                  </a:cubicBezTo>
                  <a:cubicBezTo>
                    <a:pt x="38" y="349"/>
                    <a:pt x="14" y="360"/>
                    <a:pt x="14" y="395"/>
                  </a:cubicBezTo>
                  <a:cubicBezTo>
                    <a:pt x="14" y="430"/>
                    <a:pt x="46" y="456"/>
                    <a:pt x="90" y="456"/>
                  </a:cubicBezTo>
                  <a:cubicBezTo>
                    <a:pt x="163" y="456"/>
                    <a:pt x="235" y="392"/>
                    <a:pt x="254" y="312"/>
                  </a:cubicBezTo>
                  <a:lnTo>
                    <a:pt x="323" y="4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6" name="CustomShape 83"/>
            <p:cNvSpPr/>
            <p:nvPr/>
          </p:nvSpPr>
          <p:spPr>
            <a:xfrm>
              <a:off x="3661560" y="527508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7" name="CustomShape 84"/>
            <p:cNvSpPr/>
            <p:nvPr/>
          </p:nvSpPr>
          <p:spPr>
            <a:xfrm>
              <a:off x="3823560" y="5396040"/>
              <a:ext cx="153360" cy="8640"/>
            </a:xfrm>
            <a:custGeom>
              <a:avLst/>
              <a:gdLst/>
              <a:ahLst/>
              <a:rect l="l" t="t" r="r" b="b"/>
              <a:pathLst>
                <a:path w="431" h="31">
                  <a:moveTo>
                    <a:pt x="406" y="30"/>
                  </a:moveTo>
                  <a:cubicBezTo>
                    <a:pt x="418" y="30"/>
                    <a:pt x="430" y="30"/>
                    <a:pt x="430" y="14"/>
                  </a:cubicBezTo>
                  <a:cubicBezTo>
                    <a:pt x="430" y="0"/>
                    <a:pt x="418" y="0"/>
                    <a:pt x="406" y="0"/>
                  </a:cubicBezTo>
                  <a:lnTo>
                    <a:pt x="24" y="0"/>
                  </a:lnTo>
                  <a:cubicBezTo>
                    <a:pt x="13" y="0"/>
                    <a:pt x="0" y="0"/>
                    <a:pt x="0" y="14"/>
                  </a:cubicBezTo>
                  <a:cubicBezTo>
                    <a:pt x="0" y="30"/>
                    <a:pt x="13" y="30"/>
                    <a:pt x="24" y="30"/>
                  </a:cubicBezTo>
                  <a:lnTo>
                    <a:pt x="406" y="3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8" name="CustomShape 85"/>
            <p:cNvSpPr/>
            <p:nvPr/>
          </p:nvSpPr>
          <p:spPr>
            <a:xfrm>
              <a:off x="4061520" y="5289480"/>
              <a:ext cx="258120" cy="180360"/>
            </a:xfrm>
            <a:custGeom>
              <a:avLst/>
              <a:gdLst/>
              <a:ahLst/>
              <a:rect l="l" t="t" r="r" b="b"/>
              <a:pathLst>
                <a:path w="721" h="508">
                  <a:moveTo>
                    <a:pt x="278" y="86"/>
                  </a:moveTo>
                  <a:cubicBezTo>
                    <a:pt x="277" y="90"/>
                    <a:pt x="275" y="91"/>
                    <a:pt x="272" y="93"/>
                  </a:cubicBezTo>
                  <a:cubicBezTo>
                    <a:pt x="254" y="50"/>
                    <a:pt x="214" y="0"/>
                    <a:pt x="166" y="0"/>
                  </a:cubicBezTo>
                  <a:cubicBezTo>
                    <a:pt x="106" y="0"/>
                    <a:pt x="54" y="45"/>
                    <a:pt x="37" y="61"/>
                  </a:cubicBezTo>
                  <a:cubicBezTo>
                    <a:pt x="18" y="82"/>
                    <a:pt x="0" y="102"/>
                    <a:pt x="0" y="131"/>
                  </a:cubicBezTo>
                  <a:cubicBezTo>
                    <a:pt x="0" y="168"/>
                    <a:pt x="30" y="194"/>
                    <a:pt x="51" y="224"/>
                  </a:cubicBezTo>
                  <a:cubicBezTo>
                    <a:pt x="56" y="230"/>
                    <a:pt x="61" y="237"/>
                    <a:pt x="61" y="243"/>
                  </a:cubicBezTo>
                  <a:cubicBezTo>
                    <a:pt x="61" y="265"/>
                    <a:pt x="37" y="288"/>
                    <a:pt x="16" y="301"/>
                  </a:cubicBezTo>
                  <a:lnTo>
                    <a:pt x="26" y="309"/>
                  </a:lnTo>
                  <a:cubicBezTo>
                    <a:pt x="67" y="286"/>
                    <a:pt x="112" y="259"/>
                    <a:pt x="112" y="214"/>
                  </a:cubicBezTo>
                  <a:cubicBezTo>
                    <a:pt x="112" y="170"/>
                    <a:pt x="48" y="147"/>
                    <a:pt x="48" y="90"/>
                  </a:cubicBezTo>
                  <a:cubicBezTo>
                    <a:pt x="48" y="69"/>
                    <a:pt x="70" y="43"/>
                    <a:pt x="118" y="43"/>
                  </a:cubicBezTo>
                  <a:cubicBezTo>
                    <a:pt x="186" y="43"/>
                    <a:pt x="230" y="122"/>
                    <a:pt x="230" y="200"/>
                  </a:cubicBezTo>
                  <a:lnTo>
                    <a:pt x="230" y="229"/>
                  </a:lnTo>
                  <a:cubicBezTo>
                    <a:pt x="230" y="269"/>
                    <a:pt x="226" y="309"/>
                    <a:pt x="218" y="349"/>
                  </a:cubicBezTo>
                  <a:cubicBezTo>
                    <a:pt x="213" y="373"/>
                    <a:pt x="206" y="403"/>
                    <a:pt x="187" y="422"/>
                  </a:cubicBezTo>
                  <a:cubicBezTo>
                    <a:pt x="174" y="433"/>
                    <a:pt x="163" y="445"/>
                    <a:pt x="150" y="454"/>
                  </a:cubicBezTo>
                  <a:cubicBezTo>
                    <a:pt x="130" y="433"/>
                    <a:pt x="106" y="413"/>
                    <a:pt x="83" y="413"/>
                  </a:cubicBezTo>
                  <a:cubicBezTo>
                    <a:pt x="50" y="413"/>
                    <a:pt x="18" y="457"/>
                    <a:pt x="0" y="488"/>
                  </a:cubicBezTo>
                  <a:lnTo>
                    <a:pt x="8" y="499"/>
                  </a:lnTo>
                  <a:cubicBezTo>
                    <a:pt x="19" y="483"/>
                    <a:pt x="35" y="470"/>
                    <a:pt x="56" y="470"/>
                  </a:cubicBezTo>
                  <a:cubicBezTo>
                    <a:pt x="77" y="470"/>
                    <a:pt x="101" y="491"/>
                    <a:pt x="117" y="507"/>
                  </a:cubicBezTo>
                  <a:lnTo>
                    <a:pt x="237" y="401"/>
                  </a:lnTo>
                  <a:cubicBezTo>
                    <a:pt x="278" y="333"/>
                    <a:pt x="286" y="253"/>
                    <a:pt x="286" y="173"/>
                  </a:cubicBezTo>
                  <a:cubicBezTo>
                    <a:pt x="286" y="168"/>
                    <a:pt x="285" y="134"/>
                    <a:pt x="280" y="115"/>
                  </a:cubicBezTo>
                  <a:cubicBezTo>
                    <a:pt x="293" y="90"/>
                    <a:pt x="314" y="64"/>
                    <a:pt x="346" y="64"/>
                  </a:cubicBezTo>
                  <a:cubicBezTo>
                    <a:pt x="416" y="64"/>
                    <a:pt x="416" y="160"/>
                    <a:pt x="416" y="229"/>
                  </a:cubicBezTo>
                  <a:cubicBezTo>
                    <a:pt x="416" y="305"/>
                    <a:pt x="418" y="401"/>
                    <a:pt x="378" y="441"/>
                  </a:cubicBezTo>
                  <a:cubicBezTo>
                    <a:pt x="354" y="424"/>
                    <a:pt x="336" y="414"/>
                    <a:pt x="323" y="414"/>
                  </a:cubicBezTo>
                  <a:cubicBezTo>
                    <a:pt x="304" y="414"/>
                    <a:pt x="274" y="453"/>
                    <a:pt x="250" y="488"/>
                  </a:cubicBezTo>
                  <a:lnTo>
                    <a:pt x="259" y="497"/>
                  </a:lnTo>
                  <a:cubicBezTo>
                    <a:pt x="272" y="483"/>
                    <a:pt x="280" y="473"/>
                    <a:pt x="301" y="473"/>
                  </a:cubicBezTo>
                  <a:cubicBezTo>
                    <a:pt x="314" y="473"/>
                    <a:pt x="336" y="491"/>
                    <a:pt x="349" y="504"/>
                  </a:cubicBezTo>
                  <a:lnTo>
                    <a:pt x="435" y="398"/>
                  </a:lnTo>
                  <a:cubicBezTo>
                    <a:pt x="464" y="329"/>
                    <a:pt x="480" y="256"/>
                    <a:pt x="480" y="181"/>
                  </a:cubicBezTo>
                  <a:cubicBezTo>
                    <a:pt x="480" y="158"/>
                    <a:pt x="475" y="125"/>
                    <a:pt x="470" y="102"/>
                  </a:cubicBezTo>
                  <a:cubicBezTo>
                    <a:pt x="490" y="72"/>
                    <a:pt x="518" y="45"/>
                    <a:pt x="558" y="45"/>
                  </a:cubicBezTo>
                  <a:cubicBezTo>
                    <a:pt x="582" y="45"/>
                    <a:pt x="589" y="61"/>
                    <a:pt x="600" y="94"/>
                  </a:cubicBezTo>
                  <a:cubicBezTo>
                    <a:pt x="611" y="128"/>
                    <a:pt x="618" y="141"/>
                    <a:pt x="630" y="142"/>
                  </a:cubicBezTo>
                  <a:cubicBezTo>
                    <a:pt x="608" y="162"/>
                    <a:pt x="590" y="182"/>
                    <a:pt x="574" y="206"/>
                  </a:cubicBezTo>
                  <a:cubicBezTo>
                    <a:pt x="568" y="237"/>
                    <a:pt x="563" y="267"/>
                    <a:pt x="563" y="297"/>
                  </a:cubicBezTo>
                  <a:lnTo>
                    <a:pt x="563" y="417"/>
                  </a:lnTo>
                  <a:lnTo>
                    <a:pt x="603" y="507"/>
                  </a:lnTo>
                  <a:lnTo>
                    <a:pt x="706" y="430"/>
                  </a:lnTo>
                  <a:lnTo>
                    <a:pt x="706" y="416"/>
                  </a:lnTo>
                  <a:cubicBezTo>
                    <a:pt x="691" y="424"/>
                    <a:pt x="669" y="432"/>
                    <a:pt x="664" y="432"/>
                  </a:cubicBezTo>
                  <a:cubicBezTo>
                    <a:pt x="646" y="432"/>
                    <a:pt x="632" y="406"/>
                    <a:pt x="626" y="390"/>
                  </a:cubicBezTo>
                  <a:cubicBezTo>
                    <a:pt x="619" y="368"/>
                    <a:pt x="619" y="326"/>
                    <a:pt x="619" y="293"/>
                  </a:cubicBezTo>
                  <a:cubicBezTo>
                    <a:pt x="619" y="246"/>
                    <a:pt x="621" y="195"/>
                    <a:pt x="642" y="154"/>
                  </a:cubicBezTo>
                  <a:cubicBezTo>
                    <a:pt x="664" y="131"/>
                    <a:pt x="691" y="112"/>
                    <a:pt x="720" y="98"/>
                  </a:cubicBezTo>
                  <a:lnTo>
                    <a:pt x="720" y="86"/>
                  </a:lnTo>
                  <a:cubicBezTo>
                    <a:pt x="710" y="90"/>
                    <a:pt x="699" y="93"/>
                    <a:pt x="688" y="93"/>
                  </a:cubicBezTo>
                  <a:cubicBezTo>
                    <a:pt x="637" y="93"/>
                    <a:pt x="661" y="0"/>
                    <a:pt x="600" y="0"/>
                  </a:cubicBezTo>
                  <a:cubicBezTo>
                    <a:pt x="549" y="0"/>
                    <a:pt x="494" y="45"/>
                    <a:pt x="464" y="82"/>
                  </a:cubicBezTo>
                  <a:cubicBezTo>
                    <a:pt x="453" y="48"/>
                    <a:pt x="434" y="22"/>
                    <a:pt x="394" y="22"/>
                  </a:cubicBezTo>
                  <a:cubicBezTo>
                    <a:pt x="349" y="22"/>
                    <a:pt x="306" y="51"/>
                    <a:pt x="278" y="8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9" name="CustomShape 86"/>
            <p:cNvSpPr/>
            <p:nvPr/>
          </p:nvSpPr>
          <p:spPr>
            <a:xfrm>
              <a:off x="4350600" y="5275080"/>
              <a:ext cx="32760" cy="251640"/>
            </a:xfrm>
            <a:custGeom>
              <a:avLst/>
              <a:gdLst/>
              <a:ahLst/>
              <a:rect l="l" t="t" r="r" b="b"/>
              <a:pathLst>
                <a:path w="99" h="705">
                  <a:moveTo>
                    <a:pt x="98" y="704"/>
                  </a:moveTo>
                  <a:lnTo>
                    <a:pt x="98" y="677"/>
                  </a:lnTo>
                  <a:lnTo>
                    <a:pt x="29" y="677"/>
                  </a:lnTo>
                  <a:lnTo>
                    <a:pt x="29" y="29"/>
                  </a:lnTo>
                  <a:lnTo>
                    <a:pt x="98" y="29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704"/>
                  </a:lnTo>
                  <a:lnTo>
                    <a:pt x="98" y="7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0" name="CustomShape 87"/>
            <p:cNvSpPr/>
            <p:nvPr/>
          </p:nvSpPr>
          <p:spPr>
            <a:xfrm>
              <a:off x="4402800" y="5288040"/>
              <a:ext cx="131040" cy="226440"/>
            </a:xfrm>
            <a:custGeom>
              <a:avLst/>
              <a:gdLst/>
              <a:ahLst/>
              <a:rect l="l" t="t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5" y="178"/>
                  </a:cubicBezTo>
                  <a:lnTo>
                    <a:pt x="274" y="18"/>
                  </a:lnTo>
                  <a:close/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close/>
                  <a:moveTo>
                    <a:pt x="230" y="192"/>
                  </a:moveTo>
                  <a:cubicBezTo>
                    <a:pt x="283" y="195"/>
                    <a:pt x="325" y="227"/>
                    <a:pt x="325" y="289"/>
                  </a:cubicBezTo>
                  <a:cubicBezTo>
                    <a:pt x="325" y="373"/>
                    <a:pt x="264" y="473"/>
                    <a:pt x="157" y="481"/>
                  </a:cubicBezTo>
                  <a:lnTo>
                    <a:pt x="230" y="1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1" name="CustomShape 88"/>
            <p:cNvSpPr/>
            <p:nvPr/>
          </p:nvSpPr>
          <p:spPr>
            <a:xfrm>
              <a:off x="4550400" y="5424480"/>
              <a:ext cx="94680" cy="78480"/>
            </a:xfrm>
            <a:custGeom>
              <a:avLst/>
              <a:gdLst/>
              <a:ahLst/>
              <a:rect l="l" t="t" r="r" b="b"/>
              <a:pathLst>
                <a:path w="267" h="225">
                  <a:moveTo>
                    <a:pt x="152" y="5"/>
                  </a:moveTo>
                  <a:lnTo>
                    <a:pt x="152" y="24"/>
                  </a:lnTo>
                  <a:cubicBezTo>
                    <a:pt x="186" y="24"/>
                    <a:pt x="189" y="27"/>
                    <a:pt x="189" y="51"/>
                  </a:cubicBezTo>
                  <a:lnTo>
                    <a:pt x="189" y="136"/>
                  </a:lnTo>
                  <a:cubicBezTo>
                    <a:pt x="189" y="179"/>
                    <a:pt x="162" y="210"/>
                    <a:pt x="123" y="210"/>
                  </a:cubicBezTo>
                  <a:cubicBezTo>
                    <a:pt x="78" y="210"/>
                    <a:pt x="77" y="189"/>
                    <a:pt x="77" y="163"/>
                  </a:cubicBezTo>
                  <a:lnTo>
                    <a:pt x="77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7" y="24"/>
                    <a:pt x="37" y="24"/>
                    <a:pt x="37" y="69"/>
                  </a:cubicBezTo>
                  <a:lnTo>
                    <a:pt x="37" y="144"/>
                  </a:lnTo>
                  <a:cubicBezTo>
                    <a:pt x="37" y="178"/>
                    <a:pt x="37" y="224"/>
                    <a:pt x="120" y="224"/>
                  </a:cubicBezTo>
                  <a:cubicBezTo>
                    <a:pt x="131" y="224"/>
                    <a:pt x="166" y="224"/>
                    <a:pt x="190" y="182"/>
                  </a:cubicBezTo>
                  <a:lnTo>
                    <a:pt x="190" y="224"/>
                  </a:lnTo>
                  <a:lnTo>
                    <a:pt x="266" y="219"/>
                  </a:lnTo>
                  <a:lnTo>
                    <a:pt x="266" y="200"/>
                  </a:lnTo>
                  <a:cubicBezTo>
                    <a:pt x="232" y="200"/>
                    <a:pt x="229" y="197"/>
                    <a:pt x="229" y="173"/>
                  </a:cubicBezTo>
                  <a:lnTo>
                    <a:pt x="229" y="0"/>
                  </a:lnTo>
                  <a:lnTo>
                    <a:pt x="152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2" name="CustomShape 89"/>
            <p:cNvSpPr/>
            <p:nvPr/>
          </p:nvSpPr>
          <p:spPr>
            <a:xfrm>
              <a:off x="4661640" y="5424480"/>
              <a:ext cx="94680" cy="110520"/>
            </a:xfrm>
            <a:custGeom>
              <a:avLst/>
              <a:gdLst/>
              <a:ahLst/>
              <a:rect l="l" t="t" r="r" b="b"/>
              <a:pathLst>
                <a:path w="267" h="314">
                  <a:moveTo>
                    <a:pt x="114" y="296"/>
                  </a:moveTo>
                  <a:cubicBezTo>
                    <a:pt x="82" y="296"/>
                    <a:pt x="77" y="296"/>
                    <a:pt x="77" y="275"/>
                  </a:cubicBezTo>
                  <a:lnTo>
                    <a:pt x="77" y="194"/>
                  </a:lnTo>
                  <a:cubicBezTo>
                    <a:pt x="78" y="197"/>
                    <a:pt x="102" y="222"/>
                    <a:pt x="144" y="222"/>
                  </a:cubicBezTo>
                  <a:cubicBezTo>
                    <a:pt x="210" y="222"/>
                    <a:pt x="266" y="174"/>
                    <a:pt x="266" y="112"/>
                  </a:cubicBezTo>
                  <a:cubicBezTo>
                    <a:pt x="266" y="51"/>
                    <a:pt x="214" y="0"/>
                    <a:pt x="152" y="0"/>
                  </a:cubicBezTo>
                  <a:cubicBezTo>
                    <a:pt x="123" y="0"/>
                    <a:pt x="94" y="10"/>
                    <a:pt x="74" y="30"/>
                  </a:cubicBezTo>
                  <a:lnTo>
                    <a:pt x="74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5" y="24"/>
                    <a:pt x="37" y="26"/>
                    <a:pt x="37" y="46"/>
                  </a:cubicBezTo>
                  <a:lnTo>
                    <a:pt x="37" y="275"/>
                  </a:lnTo>
                  <a:cubicBezTo>
                    <a:pt x="37" y="296"/>
                    <a:pt x="32" y="296"/>
                    <a:pt x="0" y="296"/>
                  </a:cubicBezTo>
                  <a:lnTo>
                    <a:pt x="0" y="313"/>
                  </a:lnTo>
                  <a:cubicBezTo>
                    <a:pt x="2" y="313"/>
                    <a:pt x="35" y="312"/>
                    <a:pt x="56" y="312"/>
                  </a:cubicBezTo>
                  <a:cubicBezTo>
                    <a:pt x="75" y="312"/>
                    <a:pt x="109" y="313"/>
                    <a:pt x="114" y="313"/>
                  </a:cubicBezTo>
                  <a:lnTo>
                    <a:pt x="114" y="296"/>
                  </a:lnTo>
                  <a:close/>
                  <a:moveTo>
                    <a:pt x="77" y="53"/>
                  </a:moveTo>
                  <a:cubicBezTo>
                    <a:pt x="91" y="29"/>
                    <a:pt x="120" y="16"/>
                    <a:pt x="146" y="16"/>
                  </a:cubicBezTo>
                  <a:cubicBezTo>
                    <a:pt x="187" y="16"/>
                    <a:pt x="219" y="59"/>
                    <a:pt x="219" y="112"/>
                  </a:cubicBezTo>
                  <a:cubicBezTo>
                    <a:pt x="219" y="168"/>
                    <a:pt x="182" y="210"/>
                    <a:pt x="141" y="210"/>
                  </a:cubicBezTo>
                  <a:cubicBezTo>
                    <a:pt x="98" y="210"/>
                    <a:pt x="78" y="171"/>
                    <a:pt x="77" y="168"/>
                  </a:cubicBezTo>
                  <a:lnTo>
                    <a:pt x="77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3" name="CustomShape 90"/>
            <p:cNvSpPr/>
            <p:nvPr/>
          </p:nvSpPr>
          <p:spPr>
            <a:xfrm>
              <a:off x="4799880" y="5437080"/>
              <a:ext cx="27720" cy="73800"/>
            </a:xfrm>
            <a:custGeom>
              <a:avLst/>
              <a:gdLst/>
              <a:ahLst/>
              <a:rect l="l" t="t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4" name="CustomShape 91"/>
            <p:cNvSpPr/>
            <p:nvPr/>
          </p:nvSpPr>
          <p:spPr>
            <a:xfrm>
              <a:off x="4902840" y="5288040"/>
              <a:ext cx="131040" cy="226440"/>
            </a:xfrm>
            <a:custGeom>
              <a:avLst/>
              <a:gdLst/>
              <a:ahLst/>
              <a:rect l="l" t="t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4" y="178"/>
                  </a:cubicBezTo>
                  <a:lnTo>
                    <a:pt x="274" y="18"/>
                  </a:lnTo>
                  <a:close/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close/>
                  <a:moveTo>
                    <a:pt x="230" y="192"/>
                  </a:moveTo>
                  <a:cubicBezTo>
                    <a:pt x="283" y="195"/>
                    <a:pt x="323" y="227"/>
                    <a:pt x="323" y="289"/>
                  </a:cubicBezTo>
                  <a:cubicBezTo>
                    <a:pt x="323" y="373"/>
                    <a:pt x="264" y="473"/>
                    <a:pt x="157" y="481"/>
                  </a:cubicBezTo>
                  <a:lnTo>
                    <a:pt x="230" y="1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5" name="CustomShape 92"/>
            <p:cNvSpPr/>
            <p:nvPr/>
          </p:nvSpPr>
          <p:spPr>
            <a:xfrm>
              <a:off x="5049000" y="5379840"/>
              <a:ext cx="94680" cy="123120"/>
            </a:xfrm>
            <a:custGeom>
              <a:avLst/>
              <a:gdLst/>
              <a:ahLst/>
              <a:rect l="l" t="t" r="r" b="b"/>
              <a:pathLst>
                <a:path w="267" h="350">
                  <a:moveTo>
                    <a:pt x="154" y="5"/>
                  </a:moveTo>
                  <a:lnTo>
                    <a:pt x="154" y="24"/>
                  </a:lnTo>
                  <a:cubicBezTo>
                    <a:pt x="187" y="24"/>
                    <a:pt x="190" y="27"/>
                    <a:pt x="190" y="51"/>
                  </a:cubicBezTo>
                  <a:lnTo>
                    <a:pt x="190" y="154"/>
                  </a:lnTo>
                  <a:cubicBezTo>
                    <a:pt x="173" y="136"/>
                    <a:pt x="149" y="125"/>
                    <a:pt x="122" y="125"/>
                  </a:cubicBezTo>
                  <a:cubicBezTo>
                    <a:pt x="56" y="125"/>
                    <a:pt x="0" y="174"/>
                    <a:pt x="0" y="237"/>
                  </a:cubicBezTo>
                  <a:cubicBezTo>
                    <a:pt x="0" y="299"/>
                    <a:pt x="53" y="349"/>
                    <a:pt x="115" y="349"/>
                  </a:cubicBezTo>
                  <a:cubicBezTo>
                    <a:pt x="155" y="349"/>
                    <a:pt x="181" y="326"/>
                    <a:pt x="189" y="317"/>
                  </a:cubicBezTo>
                  <a:lnTo>
                    <a:pt x="189" y="349"/>
                  </a:lnTo>
                  <a:lnTo>
                    <a:pt x="266" y="342"/>
                  </a:lnTo>
                  <a:lnTo>
                    <a:pt x="266" y="325"/>
                  </a:lnTo>
                  <a:cubicBezTo>
                    <a:pt x="232" y="325"/>
                    <a:pt x="227" y="321"/>
                    <a:pt x="227" y="297"/>
                  </a:cubicBezTo>
                  <a:lnTo>
                    <a:pt x="227" y="0"/>
                  </a:lnTo>
                  <a:lnTo>
                    <a:pt x="154" y="5"/>
                  </a:lnTo>
                  <a:close/>
                  <a:moveTo>
                    <a:pt x="189" y="291"/>
                  </a:moveTo>
                  <a:cubicBezTo>
                    <a:pt x="176" y="313"/>
                    <a:pt x="150" y="334"/>
                    <a:pt x="118" y="334"/>
                  </a:cubicBezTo>
                  <a:cubicBezTo>
                    <a:pt x="91" y="334"/>
                    <a:pt x="70" y="318"/>
                    <a:pt x="61" y="304"/>
                  </a:cubicBezTo>
                  <a:cubicBezTo>
                    <a:pt x="51" y="288"/>
                    <a:pt x="45" y="269"/>
                    <a:pt x="45" y="237"/>
                  </a:cubicBezTo>
                  <a:cubicBezTo>
                    <a:pt x="45" y="226"/>
                    <a:pt x="45" y="189"/>
                    <a:pt x="66" y="165"/>
                  </a:cubicBezTo>
                  <a:cubicBezTo>
                    <a:pt x="85" y="144"/>
                    <a:pt x="109" y="139"/>
                    <a:pt x="123" y="139"/>
                  </a:cubicBezTo>
                  <a:cubicBezTo>
                    <a:pt x="147" y="139"/>
                    <a:pt x="168" y="150"/>
                    <a:pt x="182" y="168"/>
                  </a:cubicBezTo>
                  <a:cubicBezTo>
                    <a:pt x="189" y="176"/>
                    <a:pt x="189" y="176"/>
                    <a:pt x="189" y="186"/>
                  </a:cubicBezTo>
                  <a:lnTo>
                    <a:pt x="189" y="2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6" name="CustomShape 93"/>
            <p:cNvSpPr/>
            <p:nvPr/>
          </p:nvSpPr>
          <p:spPr>
            <a:xfrm>
              <a:off x="5160240" y="5423040"/>
              <a:ext cx="84960" cy="78480"/>
            </a:xfrm>
            <a:custGeom>
              <a:avLst/>
              <a:gdLst/>
              <a:ahLst/>
              <a:rect l="l" t="t" r="r" b="b"/>
              <a:pathLst>
                <a:path w="244" h="227">
                  <a:moveTo>
                    <a:pt x="243" y="115"/>
                  </a:moveTo>
                  <a:cubicBezTo>
                    <a:pt x="243" y="53"/>
                    <a:pt x="190" y="0"/>
                    <a:pt x="122" y="0"/>
                  </a:cubicBezTo>
                  <a:cubicBezTo>
                    <a:pt x="53" y="0"/>
                    <a:pt x="0" y="53"/>
                    <a:pt x="0" y="115"/>
                  </a:cubicBezTo>
                  <a:cubicBezTo>
                    <a:pt x="0" y="178"/>
                    <a:pt x="54" y="226"/>
                    <a:pt x="122" y="226"/>
                  </a:cubicBezTo>
                  <a:cubicBezTo>
                    <a:pt x="189" y="226"/>
                    <a:pt x="243" y="178"/>
                    <a:pt x="243" y="115"/>
                  </a:cubicBezTo>
                  <a:close/>
                  <a:moveTo>
                    <a:pt x="122" y="210"/>
                  </a:moveTo>
                  <a:cubicBezTo>
                    <a:pt x="102" y="210"/>
                    <a:pt x="77" y="205"/>
                    <a:pt x="59" y="179"/>
                  </a:cubicBezTo>
                  <a:cubicBezTo>
                    <a:pt x="46" y="160"/>
                    <a:pt x="45" y="134"/>
                    <a:pt x="45" y="110"/>
                  </a:cubicBezTo>
                  <a:cubicBezTo>
                    <a:pt x="45" y="90"/>
                    <a:pt x="45" y="61"/>
                    <a:pt x="62" y="38"/>
                  </a:cubicBezTo>
                  <a:cubicBezTo>
                    <a:pt x="75" y="24"/>
                    <a:pt x="96" y="14"/>
                    <a:pt x="122" y="14"/>
                  </a:cubicBezTo>
                  <a:cubicBezTo>
                    <a:pt x="150" y="14"/>
                    <a:pt x="171" y="27"/>
                    <a:pt x="182" y="43"/>
                  </a:cubicBezTo>
                  <a:cubicBezTo>
                    <a:pt x="197" y="62"/>
                    <a:pt x="197" y="88"/>
                    <a:pt x="197" y="110"/>
                  </a:cubicBezTo>
                  <a:cubicBezTo>
                    <a:pt x="197" y="134"/>
                    <a:pt x="197" y="162"/>
                    <a:pt x="182" y="181"/>
                  </a:cubicBezTo>
                  <a:cubicBezTo>
                    <a:pt x="168" y="200"/>
                    <a:pt x="146" y="210"/>
                    <a:pt x="122" y="2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7" name="CustomShape 94"/>
            <p:cNvSpPr/>
            <p:nvPr/>
          </p:nvSpPr>
          <p:spPr>
            <a:xfrm>
              <a:off x="5253840" y="5425920"/>
              <a:ext cx="132480" cy="77040"/>
            </a:xfrm>
            <a:custGeom>
              <a:avLst/>
              <a:gdLst/>
              <a:ahLst/>
              <a:rect l="l" t="t" r="r" b="b"/>
              <a:pathLst>
                <a:path w="374" h="220">
                  <a:moveTo>
                    <a:pt x="331" y="48"/>
                  </a:moveTo>
                  <a:cubicBezTo>
                    <a:pt x="341" y="24"/>
                    <a:pt x="357" y="18"/>
                    <a:pt x="373" y="18"/>
                  </a:cubicBezTo>
                  <a:lnTo>
                    <a:pt x="373" y="0"/>
                  </a:lnTo>
                  <a:cubicBezTo>
                    <a:pt x="360" y="2"/>
                    <a:pt x="352" y="2"/>
                    <a:pt x="338" y="2"/>
                  </a:cubicBezTo>
                  <a:cubicBezTo>
                    <a:pt x="322" y="2"/>
                    <a:pt x="304" y="2"/>
                    <a:pt x="288" y="0"/>
                  </a:cubicBezTo>
                  <a:lnTo>
                    <a:pt x="288" y="18"/>
                  </a:lnTo>
                  <a:cubicBezTo>
                    <a:pt x="306" y="18"/>
                    <a:pt x="314" y="27"/>
                    <a:pt x="314" y="40"/>
                  </a:cubicBezTo>
                  <a:cubicBezTo>
                    <a:pt x="314" y="43"/>
                    <a:pt x="314" y="45"/>
                    <a:pt x="312" y="51"/>
                  </a:cubicBezTo>
                  <a:lnTo>
                    <a:pt x="264" y="174"/>
                  </a:lnTo>
                  <a:lnTo>
                    <a:pt x="210" y="40"/>
                  </a:lnTo>
                  <a:cubicBezTo>
                    <a:pt x="210" y="37"/>
                    <a:pt x="208" y="34"/>
                    <a:pt x="208" y="30"/>
                  </a:cubicBezTo>
                  <a:cubicBezTo>
                    <a:pt x="208" y="19"/>
                    <a:pt x="221" y="18"/>
                    <a:pt x="234" y="18"/>
                  </a:cubicBezTo>
                  <a:lnTo>
                    <a:pt x="234" y="0"/>
                  </a:lnTo>
                  <a:cubicBezTo>
                    <a:pt x="216" y="2"/>
                    <a:pt x="198" y="2"/>
                    <a:pt x="181" y="2"/>
                  </a:cubicBezTo>
                  <a:cubicBezTo>
                    <a:pt x="166" y="2"/>
                    <a:pt x="152" y="2"/>
                    <a:pt x="138" y="0"/>
                  </a:cubicBezTo>
                  <a:lnTo>
                    <a:pt x="138" y="18"/>
                  </a:lnTo>
                  <a:cubicBezTo>
                    <a:pt x="149" y="18"/>
                    <a:pt x="158" y="18"/>
                    <a:pt x="165" y="22"/>
                  </a:cubicBezTo>
                  <a:cubicBezTo>
                    <a:pt x="173" y="27"/>
                    <a:pt x="178" y="43"/>
                    <a:pt x="178" y="43"/>
                  </a:cubicBezTo>
                  <a:cubicBezTo>
                    <a:pt x="178" y="45"/>
                    <a:pt x="176" y="48"/>
                    <a:pt x="174" y="50"/>
                  </a:cubicBezTo>
                  <a:lnTo>
                    <a:pt x="128" y="168"/>
                  </a:lnTo>
                  <a:lnTo>
                    <a:pt x="78" y="40"/>
                  </a:lnTo>
                  <a:cubicBezTo>
                    <a:pt x="75" y="32"/>
                    <a:pt x="75" y="32"/>
                    <a:pt x="75" y="30"/>
                  </a:cubicBezTo>
                  <a:cubicBezTo>
                    <a:pt x="75" y="18"/>
                    <a:pt x="93" y="18"/>
                    <a:pt x="102" y="18"/>
                  </a:cubicBezTo>
                  <a:lnTo>
                    <a:pt x="102" y="0"/>
                  </a:lnTo>
                  <a:cubicBezTo>
                    <a:pt x="101" y="0"/>
                    <a:pt x="66" y="2"/>
                    <a:pt x="46" y="2"/>
                  </a:cubicBezTo>
                  <a:cubicBezTo>
                    <a:pt x="30" y="2"/>
                    <a:pt x="16" y="2"/>
                    <a:pt x="0" y="0"/>
                  </a:cubicBezTo>
                  <a:lnTo>
                    <a:pt x="0" y="18"/>
                  </a:lnTo>
                  <a:cubicBezTo>
                    <a:pt x="19" y="18"/>
                    <a:pt x="30" y="18"/>
                    <a:pt x="35" y="32"/>
                  </a:cubicBezTo>
                  <a:lnTo>
                    <a:pt x="104" y="206"/>
                  </a:lnTo>
                  <a:cubicBezTo>
                    <a:pt x="107" y="214"/>
                    <a:pt x="109" y="219"/>
                    <a:pt x="117" y="219"/>
                  </a:cubicBezTo>
                  <a:cubicBezTo>
                    <a:pt x="126" y="219"/>
                    <a:pt x="128" y="214"/>
                    <a:pt x="131" y="208"/>
                  </a:cubicBezTo>
                  <a:lnTo>
                    <a:pt x="186" y="67"/>
                  </a:lnTo>
                  <a:lnTo>
                    <a:pt x="242" y="206"/>
                  </a:lnTo>
                  <a:cubicBezTo>
                    <a:pt x="245" y="214"/>
                    <a:pt x="246" y="219"/>
                    <a:pt x="254" y="219"/>
                  </a:cubicBezTo>
                  <a:cubicBezTo>
                    <a:pt x="264" y="219"/>
                    <a:pt x="266" y="214"/>
                    <a:pt x="269" y="206"/>
                  </a:cubicBezTo>
                  <a:lnTo>
                    <a:pt x="331" y="4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8" name="CustomShape 95"/>
            <p:cNvSpPr/>
            <p:nvPr/>
          </p:nvSpPr>
          <p:spPr>
            <a:xfrm>
              <a:off x="5402880" y="5424480"/>
              <a:ext cx="94680" cy="77040"/>
            </a:xfrm>
            <a:custGeom>
              <a:avLst/>
              <a:gdLst/>
              <a:ahLst/>
              <a:rect l="l" t="t" r="r" b="b"/>
              <a:pathLst>
                <a:path w="267" h="220">
                  <a:moveTo>
                    <a:pt x="229" y="69"/>
                  </a:moveTo>
                  <a:cubicBezTo>
                    <a:pt x="229" y="26"/>
                    <a:pt x="206" y="0"/>
                    <a:pt x="154" y="0"/>
                  </a:cubicBezTo>
                  <a:cubicBezTo>
                    <a:pt x="114" y="0"/>
                    <a:pt x="86" y="22"/>
                    <a:pt x="74" y="48"/>
                  </a:cubicBezTo>
                  <a:lnTo>
                    <a:pt x="72" y="48"/>
                  </a:lnTo>
                  <a:lnTo>
                    <a:pt x="72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4" y="24"/>
                    <a:pt x="37" y="27"/>
                    <a:pt x="37" y="51"/>
                  </a:cubicBezTo>
                  <a:lnTo>
                    <a:pt x="37" y="179"/>
                  </a:lnTo>
                  <a:cubicBezTo>
                    <a:pt x="37" y="200"/>
                    <a:pt x="32" y="200"/>
                    <a:pt x="0" y="200"/>
                  </a:cubicBezTo>
                  <a:lnTo>
                    <a:pt x="0" y="219"/>
                  </a:lnTo>
                  <a:cubicBezTo>
                    <a:pt x="2" y="219"/>
                    <a:pt x="35" y="216"/>
                    <a:pt x="56" y="216"/>
                  </a:cubicBezTo>
                  <a:cubicBezTo>
                    <a:pt x="75" y="216"/>
                    <a:pt x="109" y="218"/>
                    <a:pt x="114" y="219"/>
                  </a:cubicBezTo>
                  <a:lnTo>
                    <a:pt x="114" y="200"/>
                  </a:lnTo>
                  <a:cubicBezTo>
                    <a:pt x="82" y="200"/>
                    <a:pt x="77" y="200"/>
                    <a:pt x="77" y="179"/>
                  </a:cubicBezTo>
                  <a:lnTo>
                    <a:pt x="77" y="90"/>
                  </a:lnTo>
                  <a:cubicBezTo>
                    <a:pt x="77" y="38"/>
                    <a:pt x="117" y="14"/>
                    <a:pt x="150" y="14"/>
                  </a:cubicBezTo>
                  <a:cubicBezTo>
                    <a:pt x="184" y="14"/>
                    <a:pt x="189" y="42"/>
                    <a:pt x="189" y="67"/>
                  </a:cubicBezTo>
                  <a:lnTo>
                    <a:pt x="189" y="179"/>
                  </a:lnTo>
                  <a:cubicBezTo>
                    <a:pt x="189" y="200"/>
                    <a:pt x="184" y="200"/>
                    <a:pt x="152" y="200"/>
                  </a:cubicBezTo>
                  <a:lnTo>
                    <a:pt x="152" y="219"/>
                  </a:lnTo>
                  <a:cubicBezTo>
                    <a:pt x="154" y="219"/>
                    <a:pt x="187" y="216"/>
                    <a:pt x="208" y="216"/>
                  </a:cubicBezTo>
                  <a:cubicBezTo>
                    <a:pt x="227" y="216"/>
                    <a:pt x="261" y="218"/>
                    <a:pt x="266" y="219"/>
                  </a:cubicBezTo>
                  <a:lnTo>
                    <a:pt x="266" y="200"/>
                  </a:lnTo>
                  <a:cubicBezTo>
                    <a:pt x="234" y="200"/>
                    <a:pt x="229" y="200"/>
                    <a:pt x="229" y="179"/>
                  </a:cubicBezTo>
                  <a:lnTo>
                    <a:pt x="229" y="6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9" name="CustomShape 96"/>
            <p:cNvSpPr/>
            <p:nvPr/>
          </p:nvSpPr>
          <p:spPr>
            <a:xfrm>
              <a:off x="5522040" y="5275080"/>
              <a:ext cx="32760" cy="251640"/>
            </a:xfrm>
            <a:custGeom>
              <a:avLst/>
              <a:gdLst/>
              <a:ahLst/>
              <a:rect l="l" t="t" r="r" b="b"/>
              <a:pathLst>
                <a:path w="99" h="705">
                  <a:moveTo>
                    <a:pt x="9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69" y="29"/>
                  </a:lnTo>
                  <a:lnTo>
                    <a:pt x="69" y="677"/>
                  </a:lnTo>
                  <a:lnTo>
                    <a:pt x="0" y="677"/>
                  </a:lnTo>
                  <a:lnTo>
                    <a:pt x="0" y="704"/>
                  </a:lnTo>
                  <a:lnTo>
                    <a:pt x="98" y="704"/>
                  </a:lnTo>
                  <a:lnTo>
                    <a:pt x="9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0" name="CustomShape 97"/>
            <p:cNvSpPr/>
            <p:nvPr/>
          </p:nvSpPr>
          <p:spPr>
            <a:xfrm>
              <a:off x="5612760" y="527508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697"/>
                  </a:moveTo>
                  <a:cubicBezTo>
                    <a:pt x="165" y="696"/>
                    <a:pt x="165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1" name="CustomShape 98"/>
            <p:cNvSpPr/>
            <p:nvPr/>
          </p:nvSpPr>
          <p:spPr>
            <a:xfrm>
              <a:off x="5693400" y="5351400"/>
              <a:ext cx="124560" cy="113760"/>
            </a:xfrm>
            <a:custGeom>
              <a:avLst/>
              <a:gdLst/>
              <a:ahLst/>
              <a:rect l="l" t="t" r="r" b="b"/>
              <a:pathLst>
                <a:path w="353" h="321">
                  <a:moveTo>
                    <a:pt x="216" y="99"/>
                  </a:moveTo>
                  <a:cubicBezTo>
                    <a:pt x="219" y="80"/>
                    <a:pt x="235" y="16"/>
                    <a:pt x="285" y="16"/>
                  </a:cubicBezTo>
                  <a:cubicBezTo>
                    <a:pt x="290" y="16"/>
                    <a:pt x="306" y="16"/>
                    <a:pt x="320" y="24"/>
                  </a:cubicBezTo>
                  <a:cubicBezTo>
                    <a:pt x="301" y="29"/>
                    <a:pt x="286" y="46"/>
                    <a:pt x="286" y="62"/>
                  </a:cubicBezTo>
                  <a:cubicBezTo>
                    <a:pt x="286" y="74"/>
                    <a:pt x="294" y="88"/>
                    <a:pt x="314" y="88"/>
                  </a:cubicBezTo>
                  <a:cubicBezTo>
                    <a:pt x="330" y="88"/>
                    <a:pt x="352" y="75"/>
                    <a:pt x="352" y="46"/>
                  </a:cubicBezTo>
                  <a:cubicBezTo>
                    <a:pt x="352" y="10"/>
                    <a:pt x="310" y="0"/>
                    <a:pt x="286" y="0"/>
                  </a:cubicBezTo>
                  <a:cubicBezTo>
                    <a:pt x="245" y="0"/>
                    <a:pt x="221" y="37"/>
                    <a:pt x="211" y="54"/>
                  </a:cubicBezTo>
                  <a:cubicBezTo>
                    <a:pt x="194" y="6"/>
                    <a:pt x="157" y="0"/>
                    <a:pt x="136" y="0"/>
                  </a:cubicBezTo>
                  <a:cubicBezTo>
                    <a:pt x="62" y="0"/>
                    <a:pt x="22" y="91"/>
                    <a:pt x="22" y="109"/>
                  </a:cubicBezTo>
                  <a:cubicBezTo>
                    <a:pt x="22" y="115"/>
                    <a:pt x="29" y="115"/>
                    <a:pt x="30" y="115"/>
                  </a:cubicBezTo>
                  <a:cubicBezTo>
                    <a:pt x="37" y="115"/>
                    <a:pt x="38" y="115"/>
                    <a:pt x="40" y="109"/>
                  </a:cubicBezTo>
                  <a:cubicBezTo>
                    <a:pt x="64" y="34"/>
                    <a:pt x="110" y="16"/>
                    <a:pt x="134" y="16"/>
                  </a:cubicBezTo>
                  <a:cubicBezTo>
                    <a:pt x="147" y="16"/>
                    <a:pt x="173" y="22"/>
                    <a:pt x="173" y="62"/>
                  </a:cubicBezTo>
                  <a:cubicBezTo>
                    <a:pt x="173" y="85"/>
                    <a:pt x="160" y="133"/>
                    <a:pt x="134" y="230"/>
                  </a:cubicBezTo>
                  <a:cubicBezTo>
                    <a:pt x="123" y="275"/>
                    <a:pt x="98" y="304"/>
                    <a:pt x="67" y="304"/>
                  </a:cubicBezTo>
                  <a:cubicBezTo>
                    <a:pt x="62" y="304"/>
                    <a:pt x="46" y="304"/>
                    <a:pt x="32" y="296"/>
                  </a:cubicBezTo>
                  <a:cubicBezTo>
                    <a:pt x="50" y="291"/>
                    <a:pt x="66" y="277"/>
                    <a:pt x="66" y="258"/>
                  </a:cubicBezTo>
                  <a:cubicBezTo>
                    <a:pt x="66" y="238"/>
                    <a:pt x="50" y="232"/>
                    <a:pt x="38" y="232"/>
                  </a:cubicBezTo>
                  <a:cubicBezTo>
                    <a:pt x="18" y="232"/>
                    <a:pt x="0" y="251"/>
                    <a:pt x="0" y="273"/>
                  </a:cubicBezTo>
                  <a:cubicBezTo>
                    <a:pt x="0" y="305"/>
                    <a:pt x="35" y="320"/>
                    <a:pt x="67" y="320"/>
                  </a:cubicBezTo>
                  <a:cubicBezTo>
                    <a:pt x="114" y="320"/>
                    <a:pt x="139" y="270"/>
                    <a:pt x="141" y="265"/>
                  </a:cubicBezTo>
                  <a:cubicBezTo>
                    <a:pt x="149" y="293"/>
                    <a:pt x="174" y="320"/>
                    <a:pt x="218" y="320"/>
                  </a:cubicBezTo>
                  <a:cubicBezTo>
                    <a:pt x="290" y="320"/>
                    <a:pt x="330" y="229"/>
                    <a:pt x="330" y="211"/>
                  </a:cubicBezTo>
                  <a:cubicBezTo>
                    <a:pt x="330" y="205"/>
                    <a:pt x="323" y="205"/>
                    <a:pt x="322" y="205"/>
                  </a:cubicBezTo>
                  <a:cubicBezTo>
                    <a:pt x="315" y="205"/>
                    <a:pt x="314" y="206"/>
                    <a:pt x="312" y="211"/>
                  </a:cubicBezTo>
                  <a:cubicBezTo>
                    <a:pt x="290" y="288"/>
                    <a:pt x="242" y="304"/>
                    <a:pt x="218" y="304"/>
                  </a:cubicBezTo>
                  <a:cubicBezTo>
                    <a:pt x="190" y="304"/>
                    <a:pt x="179" y="281"/>
                    <a:pt x="179" y="258"/>
                  </a:cubicBezTo>
                  <a:cubicBezTo>
                    <a:pt x="179" y="242"/>
                    <a:pt x="184" y="227"/>
                    <a:pt x="192" y="195"/>
                  </a:cubicBezTo>
                  <a:lnTo>
                    <a:pt x="216" y="9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2" name="CustomShape 99"/>
            <p:cNvSpPr/>
            <p:nvPr/>
          </p:nvSpPr>
          <p:spPr>
            <a:xfrm>
              <a:off x="5852160" y="5437080"/>
              <a:ext cx="27720" cy="73800"/>
            </a:xfrm>
            <a:custGeom>
              <a:avLst/>
              <a:gdLst/>
              <a:ahLst/>
              <a:rect l="l" t="t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3" name="CustomShape 100"/>
            <p:cNvSpPr/>
            <p:nvPr/>
          </p:nvSpPr>
          <p:spPr>
            <a:xfrm>
              <a:off x="5950800" y="5351400"/>
              <a:ext cx="115200" cy="162720"/>
            </a:xfrm>
            <a:custGeom>
              <a:avLst/>
              <a:gdLst/>
              <a:ahLst/>
              <a:rect l="l" t="t" r="r" b="b"/>
              <a:pathLst>
                <a:path w="327" h="457">
                  <a:moveTo>
                    <a:pt x="323" y="43"/>
                  </a:moveTo>
                  <a:cubicBezTo>
                    <a:pt x="326" y="34"/>
                    <a:pt x="326" y="32"/>
                    <a:pt x="326" y="27"/>
                  </a:cubicBezTo>
                  <a:cubicBezTo>
                    <a:pt x="326" y="14"/>
                    <a:pt x="315" y="8"/>
                    <a:pt x="306" y="8"/>
                  </a:cubicBezTo>
                  <a:cubicBezTo>
                    <a:pt x="298" y="8"/>
                    <a:pt x="286" y="11"/>
                    <a:pt x="280" y="22"/>
                  </a:cubicBezTo>
                  <a:cubicBezTo>
                    <a:pt x="278" y="26"/>
                    <a:pt x="274" y="48"/>
                    <a:pt x="270" y="61"/>
                  </a:cubicBezTo>
                  <a:cubicBezTo>
                    <a:pt x="266" y="78"/>
                    <a:pt x="261" y="98"/>
                    <a:pt x="256" y="117"/>
                  </a:cubicBezTo>
                  <a:lnTo>
                    <a:pt x="224" y="245"/>
                  </a:lnTo>
                  <a:cubicBezTo>
                    <a:pt x="222" y="254"/>
                    <a:pt x="192" y="304"/>
                    <a:pt x="146" y="304"/>
                  </a:cubicBezTo>
                  <a:cubicBezTo>
                    <a:pt x="109" y="304"/>
                    <a:pt x="101" y="273"/>
                    <a:pt x="101" y="246"/>
                  </a:cubicBezTo>
                  <a:cubicBezTo>
                    <a:pt x="101" y="214"/>
                    <a:pt x="114" y="171"/>
                    <a:pt x="138" y="109"/>
                  </a:cubicBezTo>
                  <a:cubicBezTo>
                    <a:pt x="149" y="80"/>
                    <a:pt x="150" y="72"/>
                    <a:pt x="150" y="58"/>
                  </a:cubicBezTo>
                  <a:cubicBezTo>
                    <a:pt x="150" y="26"/>
                    <a:pt x="128" y="0"/>
                    <a:pt x="93" y="0"/>
                  </a:cubicBezTo>
                  <a:cubicBezTo>
                    <a:pt x="26" y="0"/>
                    <a:pt x="0" y="102"/>
                    <a:pt x="0" y="109"/>
                  </a:cubicBezTo>
                  <a:cubicBezTo>
                    <a:pt x="0" y="115"/>
                    <a:pt x="6" y="115"/>
                    <a:pt x="8" y="115"/>
                  </a:cubicBezTo>
                  <a:cubicBezTo>
                    <a:pt x="16" y="115"/>
                    <a:pt x="16" y="114"/>
                    <a:pt x="19" y="102"/>
                  </a:cubicBezTo>
                  <a:cubicBezTo>
                    <a:pt x="38" y="37"/>
                    <a:pt x="67" y="16"/>
                    <a:pt x="91" y="16"/>
                  </a:cubicBezTo>
                  <a:cubicBezTo>
                    <a:pt x="96" y="16"/>
                    <a:pt x="109" y="16"/>
                    <a:pt x="109" y="38"/>
                  </a:cubicBezTo>
                  <a:cubicBezTo>
                    <a:pt x="109" y="56"/>
                    <a:pt x="102" y="74"/>
                    <a:pt x="96" y="88"/>
                  </a:cubicBezTo>
                  <a:cubicBezTo>
                    <a:pt x="69" y="162"/>
                    <a:pt x="56" y="203"/>
                    <a:pt x="56" y="235"/>
                  </a:cubicBezTo>
                  <a:cubicBezTo>
                    <a:pt x="56" y="297"/>
                    <a:pt x="101" y="320"/>
                    <a:pt x="142" y="320"/>
                  </a:cubicBezTo>
                  <a:cubicBezTo>
                    <a:pt x="170" y="320"/>
                    <a:pt x="194" y="307"/>
                    <a:pt x="213" y="288"/>
                  </a:cubicBezTo>
                  <a:cubicBezTo>
                    <a:pt x="205" y="325"/>
                    <a:pt x="195" y="358"/>
                    <a:pt x="168" y="397"/>
                  </a:cubicBezTo>
                  <a:cubicBezTo>
                    <a:pt x="149" y="421"/>
                    <a:pt x="122" y="441"/>
                    <a:pt x="90" y="441"/>
                  </a:cubicBezTo>
                  <a:cubicBezTo>
                    <a:pt x="80" y="441"/>
                    <a:pt x="48" y="438"/>
                    <a:pt x="37" y="411"/>
                  </a:cubicBezTo>
                  <a:cubicBezTo>
                    <a:pt x="48" y="411"/>
                    <a:pt x="56" y="411"/>
                    <a:pt x="67" y="403"/>
                  </a:cubicBezTo>
                  <a:cubicBezTo>
                    <a:pt x="74" y="397"/>
                    <a:pt x="80" y="387"/>
                    <a:pt x="80" y="374"/>
                  </a:cubicBezTo>
                  <a:cubicBezTo>
                    <a:pt x="80" y="352"/>
                    <a:pt x="61" y="349"/>
                    <a:pt x="54" y="349"/>
                  </a:cubicBezTo>
                  <a:cubicBezTo>
                    <a:pt x="38" y="349"/>
                    <a:pt x="14" y="360"/>
                    <a:pt x="14" y="395"/>
                  </a:cubicBezTo>
                  <a:cubicBezTo>
                    <a:pt x="14" y="430"/>
                    <a:pt x="46" y="456"/>
                    <a:pt x="90" y="456"/>
                  </a:cubicBezTo>
                  <a:cubicBezTo>
                    <a:pt x="163" y="456"/>
                    <a:pt x="235" y="392"/>
                    <a:pt x="254" y="312"/>
                  </a:cubicBezTo>
                  <a:lnTo>
                    <a:pt x="323" y="4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4" name="CustomShape 101"/>
            <p:cNvSpPr/>
            <p:nvPr/>
          </p:nvSpPr>
          <p:spPr>
            <a:xfrm>
              <a:off x="6090480" y="527508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5" name="CustomShape 102"/>
            <p:cNvSpPr/>
            <p:nvPr/>
          </p:nvSpPr>
          <p:spPr>
            <a:xfrm>
              <a:off x="6204600" y="5275080"/>
              <a:ext cx="8640" cy="251640"/>
            </a:xfrm>
            <a:custGeom>
              <a:avLst/>
              <a:gdLst/>
              <a:ahLst/>
              <a:rect l="l" t="t" r="r" b="b"/>
              <a:pathLst>
                <a:path w="31" h="705">
                  <a:moveTo>
                    <a:pt x="30" y="26"/>
                  </a:moveTo>
                  <a:cubicBezTo>
                    <a:pt x="30" y="13"/>
                    <a:pt x="30" y="0"/>
                    <a:pt x="14" y="0"/>
                  </a:cubicBezTo>
                  <a:cubicBezTo>
                    <a:pt x="0" y="0"/>
                    <a:pt x="0" y="13"/>
                    <a:pt x="0" y="26"/>
                  </a:cubicBezTo>
                  <a:lnTo>
                    <a:pt x="0" y="678"/>
                  </a:lnTo>
                  <a:cubicBezTo>
                    <a:pt x="0" y="691"/>
                    <a:pt x="0" y="704"/>
                    <a:pt x="14" y="704"/>
                  </a:cubicBezTo>
                  <a:cubicBezTo>
                    <a:pt x="30" y="704"/>
                    <a:pt x="30" y="691"/>
                    <a:pt x="30" y="678"/>
                  </a:cubicBezTo>
                  <a:lnTo>
                    <a:pt x="30" y="2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6" name="CustomShape 103"/>
            <p:cNvSpPr/>
            <p:nvPr/>
          </p:nvSpPr>
          <p:spPr>
            <a:xfrm>
              <a:off x="6255720" y="5219640"/>
              <a:ext cx="77040" cy="116640"/>
            </a:xfrm>
            <a:custGeom>
              <a:avLst/>
              <a:gdLst/>
              <a:ahLst/>
              <a:rect l="l" t="t" r="r" b="b"/>
              <a:pathLst>
                <a:path w="220" h="329">
                  <a:moveTo>
                    <a:pt x="219" y="238"/>
                  </a:moveTo>
                  <a:lnTo>
                    <a:pt x="202" y="238"/>
                  </a:lnTo>
                  <a:cubicBezTo>
                    <a:pt x="200" y="250"/>
                    <a:pt x="195" y="278"/>
                    <a:pt x="189" y="283"/>
                  </a:cubicBezTo>
                  <a:cubicBezTo>
                    <a:pt x="186" y="286"/>
                    <a:pt x="147" y="286"/>
                    <a:pt x="141" y="286"/>
                  </a:cubicBezTo>
                  <a:lnTo>
                    <a:pt x="50" y="286"/>
                  </a:lnTo>
                  <a:cubicBezTo>
                    <a:pt x="101" y="240"/>
                    <a:pt x="118" y="227"/>
                    <a:pt x="149" y="203"/>
                  </a:cubicBezTo>
                  <a:cubicBezTo>
                    <a:pt x="186" y="174"/>
                    <a:pt x="219" y="144"/>
                    <a:pt x="219" y="96"/>
                  </a:cubicBezTo>
                  <a:cubicBezTo>
                    <a:pt x="219" y="37"/>
                    <a:pt x="166" y="0"/>
                    <a:pt x="102" y="0"/>
                  </a:cubicBezTo>
                  <a:cubicBezTo>
                    <a:pt x="42" y="0"/>
                    <a:pt x="0" y="43"/>
                    <a:pt x="0" y="88"/>
                  </a:cubicBezTo>
                  <a:cubicBezTo>
                    <a:pt x="0" y="114"/>
                    <a:pt x="21" y="117"/>
                    <a:pt x="26" y="117"/>
                  </a:cubicBezTo>
                  <a:cubicBezTo>
                    <a:pt x="38" y="117"/>
                    <a:pt x="53" y="107"/>
                    <a:pt x="53" y="90"/>
                  </a:cubicBezTo>
                  <a:cubicBezTo>
                    <a:pt x="53" y="82"/>
                    <a:pt x="50" y="64"/>
                    <a:pt x="24" y="64"/>
                  </a:cubicBezTo>
                  <a:cubicBezTo>
                    <a:pt x="38" y="29"/>
                    <a:pt x="72" y="18"/>
                    <a:pt x="96" y="18"/>
                  </a:cubicBezTo>
                  <a:cubicBezTo>
                    <a:pt x="146" y="18"/>
                    <a:pt x="171" y="56"/>
                    <a:pt x="171" y="96"/>
                  </a:cubicBezTo>
                  <a:cubicBezTo>
                    <a:pt x="171" y="139"/>
                    <a:pt x="141" y="173"/>
                    <a:pt x="125" y="192"/>
                  </a:cubicBezTo>
                  <a:lnTo>
                    <a:pt x="5" y="309"/>
                  </a:lnTo>
                  <a:cubicBezTo>
                    <a:pt x="0" y="313"/>
                    <a:pt x="0" y="315"/>
                    <a:pt x="0" y="328"/>
                  </a:cubicBezTo>
                  <a:lnTo>
                    <a:pt x="205" y="328"/>
                  </a:lnTo>
                  <a:lnTo>
                    <a:pt x="219" y="2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7" name="CustomShape 104"/>
            <p:cNvSpPr/>
            <p:nvPr/>
          </p:nvSpPr>
          <p:spPr>
            <a:xfrm>
              <a:off x="2948760" y="5567400"/>
              <a:ext cx="3409200" cy="8640"/>
            </a:xfrm>
            <a:custGeom>
              <a:avLst/>
              <a:gdLst/>
              <a:ahLst/>
              <a:rect l="l" t="t" r="r" b="b"/>
              <a:pathLst>
                <a:path w="9477" h="31">
                  <a:moveTo>
                    <a:pt x="4738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9476" y="0"/>
                  </a:lnTo>
                  <a:lnTo>
                    <a:pt x="9476" y="30"/>
                  </a:lnTo>
                  <a:lnTo>
                    <a:pt x="4738" y="3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8" name="CustomShape 105"/>
            <p:cNvSpPr/>
            <p:nvPr/>
          </p:nvSpPr>
          <p:spPr>
            <a:xfrm>
              <a:off x="4236120" y="5699160"/>
              <a:ext cx="132480" cy="110520"/>
            </a:xfrm>
            <a:custGeom>
              <a:avLst/>
              <a:gdLst/>
              <a:ahLst/>
              <a:rect l="l" t="t" r="r" b="b"/>
              <a:pathLst>
                <a:path w="374" h="313">
                  <a:moveTo>
                    <a:pt x="339" y="42"/>
                  </a:moveTo>
                  <a:cubicBezTo>
                    <a:pt x="349" y="42"/>
                    <a:pt x="373" y="42"/>
                    <a:pt x="373" y="18"/>
                  </a:cubicBezTo>
                  <a:cubicBezTo>
                    <a:pt x="373" y="0"/>
                    <a:pt x="358" y="0"/>
                    <a:pt x="346" y="0"/>
                  </a:cubicBezTo>
                  <a:lnTo>
                    <a:pt x="186" y="0"/>
                  </a:lnTo>
                  <a:cubicBezTo>
                    <a:pt x="78" y="0"/>
                    <a:pt x="0" y="117"/>
                    <a:pt x="0" y="200"/>
                  </a:cubicBezTo>
                  <a:cubicBezTo>
                    <a:pt x="0" y="262"/>
                    <a:pt x="42" y="312"/>
                    <a:pt x="106" y="312"/>
                  </a:cubicBezTo>
                  <a:cubicBezTo>
                    <a:pt x="189" y="312"/>
                    <a:pt x="283" y="227"/>
                    <a:pt x="283" y="118"/>
                  </a:cubicBezTo>
                  <a:cubicBezTo>
                    <a:pt x="283" y="106"/>
                    <a:pt x="283" y="72"/>
                    <a:pt x="261" y="42"/>
                  </a:cubicBezTo>
                  <a:lnTo>
                    <a:pt x="339" y="42"/>
                  </a:lnTo>
                  <a:close/>
                  <a:moveTo>
                    <a:pt x="107" y="296"/>
                  </a:moveTo>
                  <a:cubicBezTo>
                    <a:pt x="72" y="296"/>
                    <a:pt x="43" y="272"/>
                    <a:pt x="43" y="221"/>
                  </a:cubicBezTo>
                  <a:cubicBezTo>
                    <a:pt x="43" y="200"/>
                    <a:pt x="53" y="141"/>
                    <a:pt x="77" y="99"/>
                  </a:cubicBezTo>
                  <a:cubicBezTo>
                    <a:pt x="107" y="51"/>
                    <a:pt x="149" y="42"/>
                    <a:pt x="173" y="42"/>
                  </a:cubicBezTo>
                  <a:cubicBezTo>
                    <a:pt x="232" y="42"/>
                    <a:pt x="238" y="88"/>
                    <a:pt x="238" y="109"/>
                  </a:cubicBezTo>
                  <a:cubicBezTo>
                    <a:pt x="238" y="142"/>
                    <a:pt x="224" y="200"/>
                    <a:pt x="200" y="237"/>
                  </a:cubicBezTo>
                  <a:cubicBezTo>
                    <a:pt x="173" y="278"/>
                    <a:pt x="134" y="296"/>
                    <a:pt x="107" y="2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9" name="CustomShape 106"/>
            <p:cNvSpPr/>
            <p:nvPr/>
          </p:nvSpPr>
          <p:spPr>
            <a:xfrm>
              <a:off x="4390200" y="5618160"/>
              <a:ext cx="77040" cy="116640"/>
            </a:xfrm>
            <a:custGeom>
              <a:avLst/>
              <a:gdLst/>
              <a:ahLst/>
              <a:rect l="l" t="t" r="r" b="b"/>
              <a:pathLst>
                <a:path w="220" h="329">
                  <a:moveTo>
                    <a:pt x="219" y="238"/>
                  </a:moveTo>
                  <a:lnTo>
                    <a:pt x="202" y="238"/>
                  </a:lnTo>
                  <a:cubicBezTo>
                    <a:pt x="200" y="250"/>
                    <a:pt x="195" y="278"/>
                    <a:pt x="189" y="283"/>
                  </a:cubicBezTo>
                  <a:cubicBezTo>
                    <a:pt x="186" y="286"/>
                    <a:pt x="147" y="286"/>
                    <a:pt x="141" y="286"/>
                  </a:cubicBezTo>
                  <a:lnTo>
                    <a:pt x="50" y="286"/>
                  </a:lnTo>
                  <a:cubicBezTo>
                    <a:pt x="101" y="240"/>
                    <a:pt x="118" y="227"/>
                    <a:pt x="149" y="203"/>
                  </a:cubicBezTo>
                  <a:cubicBezTo>
                    <a:pt x="186" y="174"/>
                    <a:pt x="219" y="144"/>
                    <a:pt x="219" y="96"/>
                  </a:cubicBezTo>
                  <a:cubicBezTo>
                    <a:pt x="219" y="37"/>
                    <a:pt x="166" y="0"/>
                    <a:pt x="102" y="0"/>
                  </a:cubicBezTo>
                  <a:cubicBezTo>
                    <a:pt x="42" y="0"/>
                    <a:pt x="0" y="43"/>
                    <a:pt x="0" y="88"/>
                  </a:cubicBezTo>
                  <a:cubicBezTo>
                    <a:pt x="0" y="114"/>
                    <a:pt x="21" y="117"/>
                    <a:pt x="26" y="117"/>
                  </a:cubicBezTo>
                  <a:cubicBezTo>
                    <a:pt x="38" y="117"/>
                    <a:pt x="53" y="107"/>
                    <a:pt x="53" y="90"/>
                  </a:cubicBezTo>
                  <a:cubicBezTo>
                    <a:pt x="53" y="82"/>
                    <a:pt x="50" y="64"/>
                    <a:pt x="24" y="64"/>
                  </a:cubicBezTo>
                  <a:cubicBezTo>
                    <a:pt x="38" y="29"/>
                    <a:pt x="72" y="18"/>
                    <a:pt x="96" y="18"/>
                  </a:cubicBezTo>
                  <a:cubicBezTo>
                    <a:pt x="146" y="18"/>
                    <a:pt x="171" y="56"/>
                    <a:pt x="171" y="96"/>
                  </a:cubicBezTo>
                  <a:cubicBezTo>
                    <a:pt x="171" y="139"/>
                    <a:pt x="141" y="173"/>
                    <a:pt x="125" y="192"/>
                  </a:cubicBezTo>
                  <a:lnTo>
                    <a:pt x="5" y="309"/>
                  </a:lnTo>
                  <a:cubicBezTo>
                    <a:pt x="0" y="313"/>
                    <a:pt x="0" y="315"/>
                    <a:pt x="0" y="328"/>
                  </a:cubicBezTo>
                  <a:lnTo>
                    <a:pt x="205" y="328"/>
                  </a:lnTo>
                  <a:lnTo>
                    <a:pt x="219" y="2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0" name="CustomShape 107"/>
            <p:cNvSpPr/>
            <p:nvPr/>
          </p:nvSpPr>
          <p:spPr>
            <a:xfrm>
              <a:off x="4518720" y="561816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697"/>
                  </a:moveTo>
                  <a:cubicBezTo>
                    <a:pt x="165" y="696"/>
                    <a:pt x="165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1" name="CustomShape 108"/>
            <p:cNvSpPr/>
            <p:nvPr/>
          </p:nvSpPr>
          <p:spPr>
            <a:xfrm>
              <a:off x="4599720" y="5695920"/>
              <a:ext cx="124560" cy="113760"/>
            </a:xfrm>
            <a:custGeom>
              <a:avLst/>
              <a:gdLst/>
              <a:ahLst/>
              <a:rect l="l" t="t" r="r" b="b"/>
              <a:pathLst>
                <a:path w="353" h="321">
                  <a:moveTo>
                    <a:pt x="216" y="99"/>
                  </a:moveTo>
                  <a:cubicBezTo>
                    <a:pt x="219" y="80"/>
                    <a:pt x="235" y="16"/>
                    <a:pt x="285" y="16"/>
                  </a:cubicBezTo>
                  <a:cubicBezTo>
                    <a:pt x="288" y="16"/>
                    <a:pt x="306" y="16"/>
                    <a:pt x="320" y="24"/>
                  </a:cubicBezTo>
                  <a:cubicBezTo>
                    <a:pt x="301" y="29"/>
                    <a:pt x="286" y="46"/>
                    <a:pt x="286" y="62"/>
                  </a:cubicBezTo>
                  <a:cubicBezTo>
                    <a:pt x="286" y="74"/>
                    <a:pt x="294" y="88"/>
                    <a:pt x="314" y="88"/>
                  </a:cubicBezTo>
                  <a:cubicBezTo>
                    <a:pt x="330" y="88"/>
                    <a:pt x="352" y="75"/>
                    <a:pt x="352" y="46"/>
                  </a:cubicBezTo>
                  <a:cubicBezTo>
                    <a:pt x="352" y="10"/>
                    <a:pt x="310" y="0"/>
                    <a:pt x="286" y="0"/>
                  </a:cubicBezTo>
                  <a:cubicBezTo>
                    <a:pt x="245" y="0"/>
                    <a:pt x="221" y="37"/>
                    <a:pt x="211" y="54"/>
                  </a:cubicBezTo>
                  <a:cubicBezTo>
                    <a:pt x="194" y="6"/>
                    <a:pt x="157" y="0"/>
                    <a:pt x="136" y="0"/>
                  </a:cubicBezTo>
                  <a:cubicBezTo>
                    <a:pt x="62" y="0"/>
                    <a:pt x="22" y="91"/>
                    <a:pt x="22" y="109"/>
                  </a:cubicBezTo>
                  <a:cubicBezTo>
                    <a:pt x="22" y="115"/>
                    <a:pt x="29" y="115"/>
                    <a:pt x="30" y="115"/>
                  </a:cubicBezTo>
                  <a:cubicBezTo>
                    <a:pt x="37" y="115"/>
                    <a:pt x="38" y="115"/>
                    <a:pt x="40" y="109"/>
                  </a:cubicBezTo>
                  <a:cubicBezTo>
                    <a:pt x="64" y="34"/>
                    <a:pt x="110" y="16"/>
                    <a:pt x="134" y="16"/>
                  </a:cubicBezTo>
                  <a:cubicBezTo>
                    <a:pt x="147" y="16"/>
                    <a:pt x="173" y="22"/>
                    <a:pt x="173" y="62"/>
                  </a:cubicBezTo>
                  <a:cubicBezTo>
                    <a:pt x="173" y="85"/>
                    <a:pt x="160" y="133"/>
                    <a:pt x="134" y="230"/>
                  </a:cubicBezTo>
                  <a:cubicBezTo>
                    <a:pt x="123" y="275"/>
                    <a:pt x="98" y="304"/>
                    <a:pt x="67" y="304"/>
                  </a:cubicBezTo>
                  <a:cubicBezTo>
                    <a:pt x="62" y="304"/>
                    <a:pt x="46" y="304"/>
                    <a:pt x="32" y="296"/>
                  </a:cubicBezTo>
                  <a:cubicBezTo>
                    <a:pt x="50" y="291"/>
                    <a:pt x="66" y="277"/>
                    <a:pt x="66" y="258"/>
                  </a:cubicBezTo>
                  <a:cubicBezTo>
                    <a:pt x="66" y="238"/>
                    <a:pt x="50" y="232"/>
                    <a:pt x="38" y="232"/>
                  </a:cubicBezTo>
                  <a:cubicBezTo>
                    <a:pt x="18" y="232"/>
                    <a:pt x="0" y="251"/>
                    <a:pt x="0" y="273"/>
                  </a:cubicBezTo>
                  <a:cubicBezTo>
                    <a:pt x="0" y="305"/>
                    <a:pt x="35" y="320"/>
                    <a:pt x="66" y="320"/>
                  </a:cubicBezTo>
                  <a:cubicBezTo>
                    <a:pt x="114" y="320"/>
                    <a:pt x="138" y="270"/>
                    <a:pt x="141" y="265"/>
                  </a:cubicBezTo>
                  <a:cubicBezTo>
                    <a:pt x="149" y="293"/>
                    <a:pt x="174" y="320"/>
                    <a:pt x="216" y="320"/>
                  </a:cubicBezTo>
                  <a:cubicBezTo>
                    <a:pt x="290" y="320"/>
                    <a:pt x="330" y="229"/>
                    <a:pt x="330" y="211"/>
                  </a:cubicBezTo>
                  <a:cubicBezTo>
                    <a:pt x="330" y="205"/>
                    <a:pt x="323" y="205"/>
                    <a:pt x="322" y="205"/>
                  </a:cubicBezTo>
                  <a:cubicBezTo>
                    <a:pt x="315" y="205"/>
                    <a:pt x="314" y="206"/>
                    <a:pt x="312" y="211"/>
                  </a:cubicBezTo>
                  <a:cubicBezTo>
                    <a:pt x="288" y="288"/>
                    <a:pt x="240" y="304"/>
                    <a:pt x="218" y="304"/>
                  </a:cubicBezTo>
                  <a:cubicBezTo>
                    <a:pt x="190" y="304"/>
                    <a:pt x="179" y="281"/>
                    <a:pt x="179" y="258"/>
                  </a:cubicBezTo>
                  <a:cubicBezTo>
                    <a:pt x="179" y="242"/>
                    <a:pt x="184" y="227"/>
                    <a:pt x="192" y="195"/>
                  </a:cubicBezTo>
                  <a:lnTo>
                    <a:pt x="216" y="9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2" name="CustomShape 109"/>
            <p:cNvSpPr/>
            <p:nvPr/>
          </p:nvSpPr>
          <p:spPr>
            <a:xfrm>
              <a:off x="4758480" y="5781600"/>
              <a:ext cx="27720" cy="73800"/>
            </a:xfrm>
            <a:custGeom>
              <a:avLst/>
              <a:gdLst/>
              <a:ahLst/>
              <a:rect l="l" t="t" r="r" b="b"/>
              <a:pathLst>
                <a:path w="84" h="212">
                  <a:moveTo>
                    <a:pt x="83" y="74"/>
                  </a:moveTo>
                  <a:cubicBezTo>
                    <a:pt x="83" y="27"/>
                    <a:pt x="66" y="0"/>
                    <a:pt x="38" y="0"/>
                  </a:cubicBezTo>
                  <a:cubicBezTo>
                    <a:pt x="14" y="0"/>
                    <a:pt x="0" y="18"/>
                    <a:pt x="0" y="37"/>
                  </a:cubicBezTo>
                  <a:cubicBezTo>
                    <a:pt x="0" y="56"/>
                    <a:pt x="14" y="75"/>
                    <a:pt x="38" y="75"/>
                  </a:cubicBezTo>
                  <a:cubicBezTo>
                    <a:pt x="46" y="75"/>
                    <a:pt x="56" y="72"/>
                    <a:pt x="62" y="66"/>
                  </a:cubicBezTo>
                  <a:cubicBezTo>
                    <a:pt x="66" y="64"/>
                    <a:pt x="66" y="64"/>
                    <a:pt x="67" y="64"/>
                  </a:cubicBezTo>
                  <a:cubicBezTo>
                    <a:pt x="67" y="64"/>
                    <a:pt x="69" y="64"/>
                    <a:pt x="69" y="74"/>
                  </a:cubicBezTo>
                  <a:cubicBezTo>
                    <a:pt x="69" y="126"/>
                    <a:pt x="43" y="170"/>
                    <a:pt x="19" y="192"/>
                  </a:cubicBezTo>
                  <a:cubicBezTo>
                    <a:pt x="11" y="200"/>
                    <a:pt x="11" y="202"/>
                    <a:pt x="11" y="203"/>
                  </a:cubicBezTo>
                  <a:cubicBezTo>
                    <a:pt x="11" y="210"/>
                    <a:pt x="14" y="211"/>
                    <a:pt x="19" y="211"/>
                  </a:cubicBezTo>
                  <a:cubicBezTo>
                    <a:pt x="27" y="211"/>
                    <a:pt x="83" y="157"/>
                    <a:pt x="83" y="7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3" name="CustomShape 110"/>
            <p:cNvSpPr/>
            <p:nvPr/>
          </p:nvSpPr>
          <p:spPr>
            <a:xfrm>
              <a:off x="4857120" y="5695920"/>
              <a:ext cx="115200" cy="162720"/>
            </a:xfrm>
            <a:custGeom>
              <a:avLst/>
              <a:gdLst/>
              <a:ahLst/>
              <a:rect l="l" t="t" r="r" b="b"/>
              <a:pathLst>
                <a:path w="327" h="457">
                  <a:moveTo>
                    <a:pt x="323" y="43"/>
                  </a:moveTo>
                  <a:cubicBezTo>
                    <a:pt x="326" y="34"/>
                    <a:pt x="326" y="32"/>
                    <a:pt x="326" y="27"/>
                  </a:cubicBezTo>
                  <a:cubicBezTo>
                    <a:pt x="326" y="14"/>
                    <a:pt x="315" y="8"/>
                    <a:pt x="306" y="8"/>
                  </a:cubicBezTo>
                  <a:cubicBezTo>
                    <a:pt x="298" y="8"/>
                    <a:pt x="286" y="11"/>
                    <a:pt x="280" y="22"/>
                  </a:cubicBezTo>
                  <a:cubicBezTo>
                    <a:pt x="278" y="26"/>
                    <a:pt x="274" y="48"/>
                    <a:pt x="270" y="61"/>
                  </a:cubicBezTo>
                  <a:cubicBezTo>
                    <a:pt x="266" y="78"/>
                    <a:pt x="261" y="98"/>
                    <a:pt x="256" y="117"/>
                  </a:cubicBezTo>
                  <a:lnTo>
                    <a:pt x="224" y="245"/>
                  </a:lnTo>
                  <a:cubicBezTo>
                    <a:pt x="222" y="254"/>
                    <a:pt x="192" y="304"/>
                    <a:pt x="146" y="304"/>
                  </a:cubicBezTo>
                  <a:cubicBezTo>
                    <a:pt x="109" y="304"/>
                    <a:pt x="101" y="273"/>
                    <a:pt x="101" y="246"/>
                  </a:cubicBezTo>
                  <a:cubicBezTo>
                    <a:pt x="101" y="214"/>
                    <a:pt x="114" y="171"/>
                    <a:pt x="138" y="109"/>
                  </a:cubicBezTo>
                  <a:cubicBezTo>
                    <a:pt x="149" y="80"/>
                    <a:pt x="150" y="72"/>
                    <a:pt x="150" y="58"/>
                  </a:cubicBezTo>
                  <a:cubicBezTo>
                    <a:pt x="150" y="26"/>
                    <a:pt x="128" y="0"/>
                    <a:pt x="93" y="0"/>
                  </a:cubicBezTo>
                  <a:cubicBezTo>
                    <a:pt x="26" y="0"/>
                    <a:pt x="0" y="102"/>
                    <a:pt x="0" y="109"/>
                  </a:cubicBezTo>
                  <a:cubicBezTo>
                    <a:pt x="0" y="115"/>
                    <a:pt x="6" y="115"/>
                    <a:pt x="8" y="115"/>
                  </a:cubicBezTo>
                  <a:cubicBezTo>
                    <a:pt x="16" y="115"/>
                    <a:pt x="16" y="114"/>
                    <a:pt x="19" y="102"/>
                  </a:cubicBezTo>
                  <a:cubicBezTo>
                    <a:pt x="38" y="37"/>
                    <a:pt x="67" y="16"/>
                    <a:pt x="91" y="16"/>
                  </a:cubicBezTo>
                  <a:cubicBezTo>
                    <a:pt x="96" y="16"/>
                    <a:pt x="109" y="16"/>
                    <a:pt x="109" y="38"/>
                  </a:cubicBezTo>
                  <a:cubicBezTo>
                    <a:pt x="109" y="56"/>
                    <a:pt x="102" y="74"/>
                    <a:pt x="96" y="88"/>
                  </a:cubicBezTo>
                  <a:cubicBezTo>
                    <a:pt x="69" y="162"/>
                    <a:pt x="56" y="203"/>
                    <a:pt x="56" y="235"/>
                  </a:cubicBezTo>
                  <a:cubicBezTo>
                    <a:pt x="56" y="297"/>
                    <a:pt x="101" y="320"/>
                    <a:pt x="142" y="320"/>
                  </a:cubicBezTo>
                  <a:cubicBezTo>
                    <a:pt x="170" y="320"/>
                    <a:pt x="194" y="307"/>
                    <a:pt x="213" y="288"/>
                  </a:cubicBezTo>
                  <a:cubicBezTo>
                    <a:pt x="205" y="325"/>
                    <a:pt x="195" y="358"/>
                    <a:pt x="168" y="397"/>
                  </a:cubicBezTo>
                  <a:cubicBezTo>
                    <a:pt x="149" y="421"/>
                    <a:pt x="122" y="441"/>
                    <a:pt x="90" y="441"/>
                  </a:cubicBezTo>
                  <a:cubicBezTo>
                    <a:pt x="80" y="441"/>
                    <a:pt x="48" y="438"/>
                    <a:pt x="37" y="411"/>
                  </a:cubicBezTo>
                  <a:cubicBezTo>
                    <a:pt x="48" y="411"/>
                    <a:pt x="56" y="411"/>
                    <a:pt x="67" y="403"/>
                  </a:cubicBezTo>
                  <a:cubicBezTo>
                    <a:pt x="74" y="397"/>
                    <a:pt x="80" y="387"/>
                    <a:pt x="80" y="374"/>
                  </a:cubicBezTo>
                  <a:cubicBezTo>
                    <a:pt x="80" y="352"/>
                    <a:pt x="61" y="349"/>
                    <a:pt x="54" y="349"/>
                  </a:cubicBezTo>
                  <a:cubicBezTo>
                    <a:pt x="38" y="349"/>
                    <a:pt x="14" y="360"/>
                    <a:pt x="14" y="395"/>
                  </a:cubicBezTo>
                  <a:cubicBezTo>
                    <a:pt x="14" y="430"/>
                    <a:pt x="46" y="456"/>
                    <a:pt x="90" y="456"/>
                  </a:cubicBezTo>
                  <a:cubicBezTo>
                    <a:pt x="163" y="456"/>
                    <a:pt x="235" y="392"/>
                    <a:pt x="254" y="312"/>
                  </a:cubicBezTo>
                  <a:lnTo>
                    <a:pt x="323" y="4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4" name="CustomShape 111"/>
            <p:cNvSpPr/>
            <p:nvPr/>
          </p:nvSpPr>
          <p:spPr>
            <a:xfrm>
              <a:off x="4996800" y="561816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5" name="CustomShape 112"/>
            <p:cNvSpPr/>
            <p:nvPr/>
          </p:nvSpPr>
          <p:spPr>
            <a:xfrm>
              <a:off x="6460200" y="5487840"/>
              <a:ext cx="167400" cy="167400"/>
            </a:xfrm>
            <a:custGeom>
              <a:avLst/>
              <a:gdLst/>
              <a:ahLst/>
              <a:rect l="l" t="t" r="r" b="b"/>
              <a:pathLst>
                <a:path w="470" h="471">
                  <a:moveTo>
                    <a:pt x="250" y="250"/>
                  </a:moveTo>
                  <a:lnTo>
                    <a:pt x="446" y="250"/>
                  </a:lnTo>
                  <a:cubicBezTo>
                    <a:pt x="456" y="250"/>
                    <a:pt x="469" y="250"/>
                    <a:pt x="469" y="235"/>
                  </a:cubicBezTo>
                  <a:cubicBezTo>
                    <a:pt x="469" y="221"/>
                    <a:pt x="456" y="221"/>
                    <a:pt x="446" y="221"/>
                  </a:cubicBezTo>
                  <a:lnTo>
                    <a:pt x="250" y="221"/>
                  </a:lnTo>
                  <a:lnTo>
                    <a:pt x="250" y="24"/>
                  </a:lnTo>
                  <a:cubicBezTo>
                    <a:pt x="250" y="13"/>
                    <a:pt x="250" y="0"/>
                    <a:pt x="235" y="0"/>
                  </a:cubicBezTo>
                  <a:cubicBezTo>
                    <a:pt x="221" y="0"/>
                    <a:pt x="221" y="13"/>
                    <a:pt x="221" y="24"/>
                  </a:cubicBezTo>
                  <a:lnTo>
                    <a:pt x="221" y="221"/>
                  </a:lnTo>
                  <a:lnTo>
                    <a:pt x="24" y="221"/>
                  </a:lnTo>
                  <a:cubicBezTo>
                    <a:pt x="13" y="221"/>
                    <a:pt x="0" y="221"/>
                    <a:pt x="0" y="235"/>
                  </a:cubicBezTo>
                  <a:cubicBezTo>
                    <a:pt x="0" y="250"/>
                    <a:pt x="13" y="250"/>
                    <a:pt x="24" y="250"/>
                  </a:cubicBezTo>
                  <a:lnTo>
                    <a:pt x="221" y="250"/>
                  </a:lnTo>
                  <a:lnTo>
                    <a:pt x="221" y="446"/>
                  </a:lnTo>
                  <a:cubicBezTo>
                    <a:pt x="221" y="456"/>
                    <a:pt x="221" y="470"/>
                    <a:pt x="235" y="470"/>
                  </a:cubicBezTo>
                  <a:cubicBezTo>
                    <a:pt x="250" y="470"/>
                    <a:pt x="250" y="456"/>
                    <a:pt x="250" y="446"/>
                  </a:cubicBezTo>
                  <a:lnTo>
                    <a:pt x="250" y="25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6" name="CustomShape 113"/>
            <p:cNvSpPr/>
            <p:nvPr/>
          </p:nvSpPr>
          <p:spPr>
            <a:xfrm>
              <a:off x="6703200" y="5462640"/>
              <a:ext cx="204120" cy="177120"/>
            </a:xfrm>
            <a:custGeom>
              <a:avLst/>
              <a:gdLst/>
              <a:ahLst/>
              <a:rect l="l" t="t" r="r" b="b"/>
              <a:pathLst>
                <a:path w="575" h="498">
                  <a:moveTo>
                    <a:pt x="270" y="38"/>
                  </a:moveTo>
                  <a:cubicBezTo>
                    <a:pt x="406" y="38"/>
                    <a:pt x="442" y="72"/>
                    <a:pt x="442" y="118"/>
                  </a:cubicBezTo>
                  <a:cubicBezTo>
                    <a:pt x="442" y="162"/>
                    <a:pt x="408" y="246"/>
                    <a:pt x="291" y="250"/>
                  </a:cubicBezTo>
                  <a:cubicBezTo>
                    <a:pt x="256" y="251"/>
                    <a:pt x="232" y="277"/>
                    <a:pt x="232" y="285"/>
                  </a:cubicBezTo>
                  <a:cubicBezTo>
                    <a:pt x="232" y="288"/>
                    <a:pt x="235" y="288"/>
                    <a:pt x="237" y="288"/>
                  </a:cubicBezTo>
                  <a:cubicBezTo>
                    <a:pt x="266" y="293"/>
                    <a:pt x="280" y="307"/>
                    <a:pt x="317" y="390"/>
                  </a:cubicBezTo>
                  <a:cubicBezTo>
                    <a:pt x="349" y="464"/>
                    <a:pt x="368" y="497"/>
                    <a:pt x="410" y="497"/>
                  </a:cubicBezTo>
                  <a:cubicBezTo>
                    <a:pt x="494" y="497"/>
                    <a:pt x="574" y="411"/>
                    <a:pt x="574" y="395"/>
                  </a:cubicBezTo>
                  <a:cubicBezTo>
                    <a:pt x="574" y="390"/>
                    <a:pt x="570" y="390"/>
                    <a:pt x="568" y="390"/>
                  </a:cubicBezTo>
                  <a:cubicBezTo>
                    <a:pt x="558" y="390"/>
                    <a:pt x="531" y="400"/>
                    <a:pt x="517" y="421"/>
                  </a:cubicBezTo>
                  <a:cubicBezTo>
                    <a:pt x="506" y="437"/>
                    <a:pt x="490" y="457"/>
                    <a:pt x="456" y="457"/>
                  </a:cubicBezTo>
                  <a:cubicBezTo>
                    <a:pt x="419" y="457"/>
                    <a:pt x="397" y="408"/>
                    <a:pt x="373" y="353"/>
                  </a:cubicBezTo>
                  <a:cubicBezTo>
                    <a:pt x="358" y="318"/>
                    <a:pt x="346" y="291"/>
                    <a:pt x="330" y="273"/>
                  </a:cubicBezTo>
                  <a:cubicBezTo>
                    <a:pt x="432" y="235"/>
                    <a:pt x="501" y="162"/>
                    <a:pt x="501" y="88"/>
                  </a:cubicBezTo>
                  <a:cubicBezTo>
                    <a:pt x="501" y="0"/>
                    <a:pt x="382" y="0"/>
                    <a:pt x="277" y="0"/>
                  </a:cubicBezTo>
                  <a:cubicBezTo>
                    <a:pt x="206" y="0"/>
                    <a:pt x="166" y="0"/>
                    <a:pt x="107" y="26"/>
                  </a:cubicBezTo>
                  <a:cubicBezTo>
                    <a:pt x="13" y="67"/>
                    <a:pt x="0" y="125"/>
                    <a:pt x="0" y="131"/>
                  </a:cubicBezTo>
                  <a:cubicBezTo>
                    <a:pt x="0" y="136"/>
                    <a:pt x="3" y="138"/>
                    <a:pt x="6" y="138"/>
                  </a:cubicBezTo>
                  <a:cubicBezTo>
                    <a:pt x="18" y="138"/>
                    <a:pt x="35" y="126"/>
                    <a:pt x="40" y="123"/>
                  </a:cubicBezTo>
                  <a:cubicBezTo>
                    <a:pt x="54" y="114"/>
                    <a:pt x="58" y="109"/>
                    <a:pt x="61" y="96"/>
                  </a:cubicBezTo>
                  <a:cubicBezTo>
                    <a:pt x="70" y="67"/>
                    <a:pt x="91" y="43"/>
                    <a:pt x="179" y="38"/>
                  </a:cubicBezTo>
                  <a:cubicBezTo>
                    <a:pt x="176" y="82"/>
                    <a:pt x="170" y="147"/>
                    <a:pt x="146" y="250"/>
                  </a:cubicBezTo>
                  <a:cubicBezTo>
                    <a:pt x="126" y="329"/>
                    <a:pt x="101" y="406"/>
                    <a:pt x="70" y="481"/>
                  </a:cubicBezTo>
                  <a:cubicBezTo>
                    <a:pt x="66" y="489"/>
                    <a:pt x="66" y="491"/>
                    <a:pt x="66" y="493"/>
                  </a:cubicBezTo>
                  <a:cubicBezTo>
                    <a:pt x="66" y="497"/>
                    <a:pt x="72" y="497"/>
                    <a:pt x="74" y="497"/>
                  </a:cubicBezTo>
                  <a:cubicBezTo>
                    <a:pt x="88" y="497"/>
                    <a:pt x="117" y="480"/>
                    <a:pt x="125" y="467"/>
                  </a:cubicBezTo>
                  <a:cubicBezTo>
                    <a:pt x="126" y="464"/>
                    <a:pt x="216" y="264"/>
                    <a:pt x="237" y="38"/>
                  </a:cubicBezTo>
                  <a:lnTo>
                    <a:pt x="270" y="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7" name="CustomShape 114"/>
            <p:cNvSpPr/>
            <p:nvPr/>
          </p:nvSpPr>
          <p:spPr>
            <a:xfrm>
              <a:off x="6938280" y="544500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697"/>
                  </a:moveTo>
                  <a:cubicBezTo>
                    <a:pt x="165" y="696"/>
                    <a:pt x="165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8" name="CustomShape 115"/>
            <p:cNvSpPr/>
            <p:nvPr/>
          </p:nvSpPr>
          <p:spPr>
            <a:xfrm>
              <a:off x="7023960" y="5459400"/>
              <a:ext cx="131040" cy="226440"/>
            </a:xfrm>
            <a:custGeom>
              <a:avLst/>
              <a:gdLst/>
              <a:ahLst/>
              <a:rect l="l" t="t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5" y="178"/>
                  </a:cubicBezTo>
                  <a:lnTo>
                    <a:pt x="274" y="18"/>
                  </a:lnTo>
                  <a:close/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close/>
                  <a:moveTo>
                    <a:pt x="230" y="192"/>
                  </a:moveTo>
                  <a:cubicBezTo>
                    <a:pt x="283" y="195"/>
                    <a:pt x="325" y="227"/>
                    <a:pt x="325" y="289"/>
                  </a:cubicBezTo>
                  <a:cubicBezTo>
                    <a:pt x="325" y="373"/>
                    <a:pt x="264" y="473"/>
                    <a:pt x="157" y="481"/>
                  </a:cubicBezTo>
                  <a:lnTo>
                    <a:pt x="230" y="1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9" name="CustomShape 116"/>
            <p:cNvSpPr/>
            <p:nvPr/>
          </p:nvSpPr>
          <p:spPr>
            <a:xfrm>
              <a:off x="7171560" y="5594400"/>
              <a:ext cx="94680" cy="78480"/>
            </a:xfrm>
            <a:custGeom>
              <a:avLst/>
              <a:gdLst/>
              <a:ahLst/>
              <a:rect l="l" t="t" r="r" b="b"/>
              <a:pathLst>
                <a:path w="267" h="225">
                  <a:moveTo>
                    <a:pt x="152" y="5"/>
                  </a:moveTo>
                  <a:lnTo>
                    <a:pt x="152" y="24"/>
                  </a:lnTo>
                  <a:cubicBezTo>
                    <a:pt x="186" y="24"/>
                    <a:pt x="189" y="27"/>
                    <a:pt x="189" y="51"/>
                  </a:cubicBezTo>
                  <a:lnTo>
                    <a:pt x="189" y="136"/>
                  </a:lnTo>
                  <a:cubicBezTo>
                    <a:pt x="189" y="179"/>
                    <a:pt x="162" y="210"/>
                    <a:pt x="123" y="210"/>
                  </a:cubicBezTo>
                  <a:cubicBezTo>
                    <a:pt x="78" y="210"/>
                    <a:pt x="77" y="189"/>
                    <a:pt x="77" y="163"/>
                  </a:cubicBezTo>
                  <a:lnTo>
                    <a:pt x="77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7" y="24"/>
                    <a:pt x="37" y="24"/>
                    <a:pt x="37" y="69"/>
                  </a:cubicBezTo>
                  <a:lnTo>
                    <a:pt x="37" y="144"/>
                  </a:lnTo>
                  <a:cubicBezTo>
                    <a:pt x="37" y="178"/>
                    <a:pt x="37" y="224"/>
                    <a:pt x="120" y="224"/>
                  </a:cubicBezTo>
                  <a:cubicBezTo>
                    <a:pt x="131" y="224"/>
                    <a:pt x="166" y="224"/>
                    <a:pt x="190" y="182"/>
                  </a:cubicBezTo>
                  <a:lnTo>
                    <a:pt x="190" y="224"/>
                  </a:lnTo>
                  <a:lnTo>
                    <a:pt x="266" y="219"/>
                  </a:lnTo>
                  <a:lnTo>
                    <a:pt x="266" y="200"/>
                  </a:lnTo>
                  <a:cubicBezTo>
                    <a:pt x="232" y="200"/>
                    <a:pt x="229" y="197"/>
                    <a:pt x="229" y="173"/>
                  </a:cubicBezTo>
                  <a:lnTo>
                    <a:pt x="229" y="0"/>
                  </a:lnTo>
                  <a:lnTo>
                    <a:pt x="152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0" name="CustomShape 117"/>
            <p:cNvSpPr/>
            <p:nvPr/>
          </p:nvSpPr>
          <p:spPr>
            <a:xfrm>
              <a:off x="7282800" y="5594400"/>
              <a:ext cx="94680" cy="110520"/>
            </a:xfrm>
            <a:custGeom>
              <a:avLst/>
              <a:gdLst/>
              <a:ahLst/>
              <a:rect l="l" t="t" r="r" b="b"/>
              <a:pathLst>
                <a:path w="267" h="314">
                  <a:moveTo>
                    <a:pt x="114" y="296"/>
                  </a:moveTo>
                  <a:cubicBezTo>
                    <a:pt x="82" y="296"/>
                    <a:pt x="77" y="296"/>
                    <a:pt x="77" y="275"/>
                  </a:cubicBezTo>
                  <a:lnTo>
                    <a:pt x="77" y="194"/>
                  </a:lnTo>
                  <a:cubicBezTo>
                    <a:pt x="78" y="197"/>
                    <a:pt x="102" y="222"/>
                    <a:pt x="144" y="222"/>
                  </a:cubicBezTo>
                  <a:cubicBezTo>
                    <a:pt x="210" y="222"/>
                    <a:pt x="266" y="174"/>
                    <a:pt x="266" y="112"/>
                  </a:cubicBezTo>
                  <a:cubicBezTo>
                    <a:pt x="266" y="51"/>
                    <a:pt x="214" y="0"/>
                    <a:pt x="152" y="0"/>
                  </a:cubicBezTo>
                  <a:cubicBezTo>
                    <a:pt x="123" y="0"/>
                    <a:pt x="94" y="10"/>
                    <a:pt x="74" y="30"/>
                  </a:cubicBezTo>
                  <a:lnTo>
                    <a:pt x="74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5" y="24"/>
                    <a:pt x="37" y="26"/>
                    <a:pt x="37" y="46"/>
                  </a:cubicBezTo>
                  <a:lnTo>
                    <a:pt x="37" y="275"/>
                  </a:lnTo>
                  <a:cubicBezTo>
                    <a:pt x="37" y="296"/>
                    <a:pt x="32" y="296"/>
                    <a:pt x="0" y="296"/>
                  </a:cubicBezTo>
                  <a:lnTo>
                    <a:pt x="0" y="313"/>
                  </a:lnTo>
                  <a:cubicBezTo>
                    <a:pt x="2" y="313"/>
                    <a:pt x="35" y="312"/>
                    <a:pt x="56" y="312"/>
                  </a:cubicBezTo>
                  <a:cubicBezTo>
                    <a:pt x="75" y="312"/>
                    <a:pt x="109" y="313"/>
                    <a:pt x="114" y="313"/>
                  </a:cubicBezTo>
                  <a:lnTo>
                    <a:pt x="114" y="296"/>
                  </a:lnTo>
                  <a:close/>
                  <a:moveTo>
                    <a:pt x="77" y="53"/>
                  </a:moveTo>
                  <a:cubicBezTo>
                    <a:pt x="91" y="29"/>
                    <a:pt x="120" y="16"/>
                    <a:pt x="146" y="16"/>
                  </a:cubicBezTo>
                  <a:cubicBezTo>
                    <a:pt x="187" y="16"/>
                    <a:pt x="219" y="59"/>
                    <a:pt x="219" y="112"/>
                  </a:cubicBezTo>
                  <a:cubicBezTo>
                    <a:pt x="219" y="168"/>
                    <a:pt x="182" y="210"/>
                    <a:pt x="141" y="210"/>
                  </a:cubicBezTo>
                  <a:cubicBezTo>
                    <a:pt x="98" y="210"/>
                    <a:pt x="78" y="171"/>
                    <a:pt x="77" y="168"/>
                  </a:cubicBezTo>
                  <a:lnTo>
                    <a:pt x="77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1" name="CustomShape 118"/>
            <p:cNvSpPr/>
            <p:nvPr/>
          </p:nvSpPr>
          <p:spPr>
            <a:xfrm>
              <a:off x="7412760" y="544500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2" name="CustomShape 119"/>
            <p:cNvSpPr/>
            <p:nvPr/>
          </p:nvSpPr>
          <p:spPr>
            <a:xfrm>
              <a:off x="7566840" y="5487840"/>
              <a:ext cx="167400" cy="167400"/>
            </a:xfrm>
            <a:custGeom>
              <a:avLst/>
              <a:gdLst/>
              <a:ahLst/>
              <a:rect l="l" t="t" r="r" b="b"/>
              <a:pathLst>
                <a:path w="470" h="471">
                  <a:moveTo>
                    <a:pt x="250" y="250"/>
                  </a:moveTo>
                  <a:lnTo>
                    <a:pt x="446" y="250"/>
                  </a:lnTo>
                  <a:cubicBezTo>
                    <a:pt x="456" y="250"/>
                    <a:pt x="469" y="250"/>
                    <a:pt x="469" y="235"/>
                  </a:cubicBezTo>
                  <a:cubicBezTo>
                    <a:pt x="469" y="221"/>
                    <a:pt x="456" y="221"/>
                    <a:pt x="446" y="221"/>
                  </a:cubicBezTo>
                  <a:lnTo>
                    <a:pt x="250" y="221"/>
                  </a:lnTo>
                  <a:lnTo>
                    <a:pt x="250" y="24"/>
                  </a:lnTo>
                  <a:cubicBezTo>
                    <a:pt x="250" y="13"/>
                    <a:pt x="250" y="0"/>
                    <a:pt x="235" y="0"/>
                  </a:cubicBezTo>
                  <a:cubicBezTo>
                    <a:pt x="221" y="0"/>
                    <a:pt x="221" y="13"/>
                    <a:pt x="221" y="24"/>
                  </a:cubicBezTo>
                  <a:lnTo>
                    <a:pt x="221" y="221"/>
                  </a:lnTo>
                  <a:lnTo>
                    <a:pt x="24" y="221"/>
                  </a:lnTo>
                  <a:cubicBezTo>
                    <a:pt x="13" y="221"/>
                    <a:pt x="0" y="221"/>
                    <a:pt x="0" y="235"/>
                  </a:cubicBezTo>
                  <a:cubicBezTo>
                    <a:pt x="0" y="250"/>
                    <a:pt x="13" y="250"/>
                    <a:pt x="24" y="250"/>
                  </a:cubicBezTo>
                  <a:lnTo>
                    <a:pt x="221" y="250"/>
                  </a:lnTo>
                  <a:lnTo>
                    <a:pt x="221" y="446"/>
                  </a:lnTo>
                  <a:cubicBezTo>
                    <a:pt x="221" y="456"/>
                    <a:pt x="221" y="470"/>
                    <a:pt x="235" y="470"/>
                  </a:cubicBezTo>
                  <a:cubicBezTo>
                    <a:pt x="250" y="470"/>
                    <a:pt x="250" y="456"/>
                    <a:pt x="250" y="446"/>
                  </a:cubicBezTo>
                  <a:lnTo>
                    <a:pt x="250" y="25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3" name="CustomShape 120"/>
            <p:cNvSpPr/>
            <p:nvPr/>
          </p:nvSpPr>
          <p:spPr>
            <a:xfrm>
              <a:off x="7811280" y="5462640"/>
              <a:ext cx="204120" cy="177120"/>
            </a:xfrm>
            <a:custGeom>
              <a:avLst/>
              <a:gdLst/>
              <a:ahLst/>
              <a:rect l="l" t="t" r="r" b="b"/>
              <a:pathLst>
                <a:path w="575" h="498">
                  <a:moveTo>
                    <a:pt x="270" y="38"/>
                  </a:moveTo>
                  <a:cubicBezTo>
                    <a:pt x="406" y="38"/>
                    <a:pt x="442" y="72"/>
                    <a:pt x="442" y="118"/>
                  </a:cubicBezTo>
                  <a:cubicBezTo>
                    <a:pt x="442" y="162"/>
                    <a:pt x="408" y="246"/>
                    <a:pt x="291" y="250"/>
                  </a:cubicBezTo>
                  <a:cubicBezTo>
                    <a:pt x="256" y="251"/>
                    <a:pt x="232" y="277"/>
                    <a:pt x="232" y="285"/>
                  </a:cubicBezTo>
                  <a:cubicBezTo>
                    <a:pt x="232" y="288"/>
                    <a:pt x="235" y="288"/>
                    <a:pt x="237" y="288"/>
                  </a:cubicBezTo>
                  <a:cubicBezTo>
                    <a:pt x="266" y="293"/>
                    <a:pt x="280" y="307"/>
                    <a:pt x="317" y="390"/>
                  </a:cubicBezTo>
                  <a:cubicBezTo>
                    <a:pt x="349" y="464"/>
                    <a:pt x="368" y="497"/>
                    <a:pt x="410" y="497"/>
                  </a:cubicBezTo>
                  <a:cubicBezTo>
                    <a:pt x="494" y="497"/>
                    <a:pt x="574" y="411"/>
                    <a:pt x="574" y="395"/>
                  </a:cubicBezTo>
                  <a:cubicBezTo>
                    <a:pt x="574" y="390"/>
                    <a:pt x="570" y="390"/>
                    <a:pt x="568" y="390"/>
                  </a:cubicBezTo>
                  <a:cubicBezTo>
                    <a:pt x="558" y="390"/>
                    <a:pt x="531" y="400"/>
                    <a:pt x="517" y="421"/>
                  </a:cubicBezTo>
                  <a:cubicBezTo>
                    <a:pt x="506" y="437"/>
                    <a:pt x="490" y="457"/>
                    <a:pt x="456" y="457"/>
                  </a:cubicBezTo>
                  <a:cubicBezTo>
                    <a:pt x="419" y="457"/>
                    <a:pt x="397" y="408"/>
                    <a:pt x="373" y="353"/>
                  </a:cubicBezTo>
                  <a:cubicBezTo>
                    <a:pt x="358" y="318"/>
                    <a:pt x="346" y="291"/>
                    <a:pt x="330" y="273"/>
                  </a:cubicBezTo>
                  <a:cubicBezTo>
                    <a:pt x="432" y="235"/>
                    <a:pt x="501" y="162"/>
                    <a:pt x="501" y="88"/>
                  </a:cubicBezTo>
                  <a:cubicBezTo>
                    <a:pt x="501" y="0"/>
                    <a:pt x="382" y="0"/>
                    <a:pt x="277" y="0"/>
                  </a:cubicBezTo>
                  <a:cubicBezTo>
                    <a:pt x="206" y="0"/>
                    <a:pt x="166" y="0"/>
                    <a:pt x="107" y="26"/>
                  </a:cubicBezTo>
                  <a:cubicBezTo>
                    <a:pt x="13" y="67"/>
                    <a:pt x="0" y="125"/>
                    <a:pt x="0" y="131"/>
                  </a:cubicBezTo>
                  <a:cubicBezTo>
                    <a:pt x="0" y="136"/>
                    <a:pt x="3" y="138"/>
                    <a:pt x="6" y="138"/>
                  </a:cubicBezTo>
                  <a:cubicBezTo>
                    <a:pt x="18" y="138"/>
                    <a:pt x="35" y="126"/>
                    <a:pt x="40" y="123"/>
                  </a:cubicBezTo>
                  <a:cubicBezTo>
                    <a:pt x="54" y="114"/>
                    <a:pt x="58" y="109"/>
                    <a:pt x="61" y="96"/>
                  </a:cubicBezTo>
                  <a:cubicBezTo>
                    <a:pt x="70" y="67"/>
                    <a:pt x="91" y="43"/>
                    <a:pt x="179" y="38"/>
                  </a:cubicBezTo>
                  <a:cubicBezTo>
                    <a:pt x="176" y="82"/>
                    <a:pt x="170" y="147"/>
                    <a:pt x="146" y="250"/>
                  </a:cubicBezTo>
                  <a:cubicBezTo>
                    <a:pt x="126" y="329"/>
                    <a:pt x="101" y="406"/>
                    <a:pt x="70" y="481"/>
                  </a:cubicBezTo>
                  <a:cubicBezTo>
                    <a:pt x="66" y="489"/>
                    <a:pt x="66" y="491"/>
                    <a:pt x="66" y="493"/>
                  </a:cubicBezTo>
                  <a:cubicBezTo>
                    <a:pt x="66" y="497"/>
                    <a:pt x="72" y="497"/>
                    <a:pt x="74" y="497"/>
                  </a:cubicBezTo>
                  <a:cubicBezTo>
                    <a:pt x="88" y="497"/>
                    <a:pt x="117" y="480"/>
                    <a:pt x="125" y="467"/>
                  </a:cubicBezTo>
                  <a:cubicBezTo>
                    <a:pt x="126" y="464"/>
                    <a:pt x="216" y="264"/>
                    <a:pt x="237" y="38"/>
                  </a:cubicBezTo>
                  <a:lnTo>
                    <a:pt x="270" y="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4" name="CustomShape 121"/>
            <p:cNvSpPr/>
            <p:nvPr/>
          </p:nvSpPr>
          <p:spPr>
            <a:xfrm>
              <a:off x="8044560" y="544500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697"/>
                  </a:moveTo>
                  <a:cubicBezTo>
                    <a:pt x="165" y="696"/>
                    <a:pt x="165" y="694"/>
                    <a:pt x="152" y="681"/>
                  </a:cubicBezTo>
                  <a:cubicBezTo>
                    <a:pt x="64" y="593"/>
                    <a:pt x="42" y="461"/>
                    <a:pt x="42" y="352"/>
                  </a:cubicBezTo>
                  <a:cubicBezTo>
                    <a:pt x="42" y="230"/>
                    <a:pt x="69" y="107"/>
                    <a:pt x="155" y="19"/>
                  </a:cubicBezTo>
                  <a:cubicBezTo>
                    <a:pt x="165" y="11"/>
                    <a:pt x="165" y="10"/>
                    <a:pt x="165" y="6"/>
                  </a:cubicBezTo>
                  <a:cubicBezTo>
                    <a:pt x="165" y="2"/>
                    <a:pt x="162" y="0"/>
                    <a:pt x="157" y="0"/>
                  </a:cubicBezTo>
                  <a:cubicBezTo>
                    <a:pt x="150" y="0"/>
                    <a:pt x="86" y="48"/>
                    <a:pt x="45" y="138"/>
                  </a:cubicBezTo>
                  <a:cubicBezTo>
                    <a:pt x="8" y="214"/>
                    <a:pt x="0" y="293"/>
                    <a:pt x="0" y="352"/>
                  </a:cubicBezTo>
                  <a:cubicBezTo>
                    <a:pt x="0" y="408"/>
                    <a:pt x="8" y="493"/>
                    <a:pt x="46" y="573"/>
                  </a:cubicBezTo>
                  <a:cubicBezTo>
                    <a:pt x="90" y="659"/>
                    <a:pt x="150" y="704"/>
                    <a:pt x="157" y="704"/>
                  </a:cubicBezTo>
                  <a:cubicBezTo>
                    <a:pt x="162" y="704"/>
                    <a:pt x="165" y="702"/>
                    <a:pt x="165" y="69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5" name="CustomShape 122"/>
            <p:cNvSpPr/>
            <p:nvPr/>
          </p:nvSpPr>
          <p:spPr>
            <a:xfrm>
              <a:off x="8130240" y="5459400"/>
              <a:ext cx="131040" cy="226440"/>
            </a:xfrm>
            <a:custGeom>
              <a:avLst/>
              <a:gdLst/>
              <a:ahLst/>
              <a:rect l="l" t="t" r="r" b="b"/>
              <a:pathLst>
                <a:path w="371" h="634">
                  <a:moveTo>
                    <a:pt x="274" y="18"/>
                  </a:moveTo>
                  <a:cubicBezTo>
                    <a:pt x="274" y="16"/>
                    <a:pt x="277" y="8"/>
                    <a:pt x="277" y="6"/>
                  </a:cubicBezTo>
                  <a:cubicBezTo>
                    <a:pt x="277" y="6"/>
                    <a:pt x="277" y="0"/>
                    <a:pt x="267" y="0"/>
                  </a:cubicBezTo>
                  <a:cubicBezTo>
                    <a:pt x="261" y="0"/>
                    <a:pt x="259" y="2"/>
                    <a:pt x="258" y="14"/>
                  </a:cubicBezTo>
                  <a:lnTo>
                    <a:pt x="216" y="178"/>
                  </a:lnTo>
                  <a:cubicBezTo>
                    <a:pt x="104" y="181"/>
                    <a:pt x="0" y="273"/>
                    <a:pt x="0" y="369"/>
                  </a:cubicBezTo>
                  <a:cubicBezTo>
                    <a:pt x="0" y="437"/>
                    <a:pt x="50" y="493"/>
                    <a:pt x="136" y="497"/>
                  </a:cubicBezTo>
                  <a:cubicBezTo>
                    <a:pt x="130" y="520"/>
                    <a:pt x="125" y="542"/>
                    <a:pt x="120" y="563"/>
                  </a:cubicBezTo>
                  <a:cubicBezTo>
                    <a:pt x="110" y="597"/>
                    <a:pt x="104" y="624"/>
                    <a:pt x="104" y="625"/>
                  </a:cubicBezTo>
                  <a:cubicBezTo>
                    <a:pt x="104" y="633"/>
                    <a:pt x="109" y="633"/>
                    <a:pt x="112" y="633"/>
                  </a:cubicBezTo>
                  <a:cubicBezTo>
                    <a:pt x="115" y="633"/>
                    <a:pt x="117" y="633"/>
                    <a:pt x="120" y="630"/>
                  </a:cubicBezTo>
                  <a:cubicBezTo>
                    <a:pt x="120" y="629"/>
                    <a:pt x="125" y="613"/>
                    <a:pt x="126" y="603"/>
                  </a:cubicBezTo>
                  <a:lnTo>
                    <a:pt x="154" y="497"/>
                  </a:lnTo>
                  <a:cubicBezTo>
                    <a:pt x="267" y="494"/>
                    <a:pt x="370" y="398"/>
                    <a:pt x="370" y="304"/>
                  </a:cubicBezTo>
                  <a:cubicBezTo>
                    <a:pt x="370" y="248"/>
                    <a:pt x="333" y="184"/>
                    <a:pt x="235" y="178"/>
                  </a:cubicBezTo>
                  <a:lnTo>
                    <a:pt x="274" y="18"/>
                  </a:lnTo>
                  <a:close/>
                  <a:moveTo>
                    <a:pt x="139" y="481"/>
                  </a:moveTo>
                  <a:cubicBezTo>
                    <a:pt x="96" y="480"/>
                    <a:pt x="46" y="456"/>
                    <a:pt x="46" y="384"/>
                  </a:cubicBezTo>
                  <a:cubicBezTo>
                    <a:pt x="46" y="301"/>
                    <a:pt x="107" y="202"/>
                    <a:pt x="211" y="192"/>
                  </a:cubicBezTo>
                  <a:lnTo>
                    <a:pt x="139" y="481"/>
                  </a:lnTo>
                  <a:close/>
                  <a:moveTo>
                    <a:pt x="230" y="192"/>
                  </a:moveTo>
                  <a:cubicBezTo>
                    <a:pt x="283" y="195"/>
                    <a:pt x="325" y="227"/>
                    <a:pt x="325" y="289"/>
                  </a:cubicBezTo>
                  <a:cubicBezTo>
                    <a:pt x="325" y="373"/>
                    <a:pt x="264" y="473"/>
                    <a:pt x="157" y="481"/>
                  </a:cubicBezTo>
                  <a:lnTo>
                    <a:pt x="230" y="1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6" name="CustomShape 123"/>
            <p:cNvSpPr/>
            <p:nvPr/>
          </p:nvSpPr>
          <p:spPr>
            <a:xfrm>
              <a:off x="8277840" y="5549760"/>
              <a:ext cx="94680" cy="123120"/>
            </a:xfrm>
            <a:custGeom>
              <a:avLst/>
              <a:gdLst/>
              <a:ahLst/>
              <a:rect l="l" t="t" r="r" b="b"/>
              <a:pathLst>
                <a:path w="267" h="350">
                  <a:moveTo>
                    <a:pt x="154" y="5"/>
                  </a:moveTo>
                  <a:lnTo>
                    <a:pt x="154" y="24"/>
                  </a:lnTo>
                  <a:cubicBezTo>
                    <a:pt x="187" y="24"/>
                    <a:pt x="190" y="27"/>
                    <a:pt x="190" y="51"/>
                  </a:cubicBezTo>
                  <a:lnTo>
                    <a:pt x="190" y="154"/>
                  </a:lnTo>
                  <a:cubicBezTo>
                    <a:pt x="173" y="136"/>
                    <a:pt x="149" y="125"/>
                    <a:pt x="122" y="125"/>
                  </a:cubicBezTo>
                  <a:cubicBezTo>
                    <a:pt x="56" y="125"/>
                    <a:pt x="0" y="174"/>
                    <a:pt x="0" y="237"/>
                  </a:cubicBezTo>
                  <a:cubicBezTo>
                    <a:pt x="0" y="299"/>
                    <a:pt x="53" y="349"/>
                    <a:pt x="115" y="349"/>
                  </a:cubicBezTo>
                  <a:cubicBezTo>
                    <a:pt x="155" y="349"/>
                    <a:pt x="181" y="326"/>
                    <a:pt x="189" y="317"/>
                  </a:cubicBezTo>
                  <a:lnTo>
                    <a:pt x="189" y="349"/>
                  </a:lnTo>
                  <a:lnTo>
                    <a:pt x="266" y="342"/>
                  </a:lnTo>
                  <a:lnTo>
                    <a:pt x="266" y="325"/>
                  </a:lnTo>
                  <a:cubicBezTo>
                    <a:pt x="232" y="325"/>
                    <a:pt x="227" y="321"/>
                    <a:pt x="227" y="297"/>
                  </a:cubicBezTo>
                  <a:lnTo>
                    <a:pt x="227" y="0"/>
                  </a:lnTo>
                  <a:lnTo>
                    <a:pt x="154" y="5"/>
                  </a:lnTo>
                  <a:close/>
                  <a:moveTo>
                    <a:pt x="189" y="291"/>
                  </a:moveTo>
                  <a:cubicBezTo>
                    <a:pt x="176" y="313"/>
                    <a:pt x="150" y="334"/>
                    <a:pt x="118" y="334"/>
                  </a:cubicBezTo>
                  <a:cubicBezTo>
                    <a:pt x="91" y="334"/>
                    <a:pt x="70" y="318"/>
                    <a:pt x="61" y="304"/>
                  </a:cubicBezTo>
                  <a:cubicBezTo>
                    <a:pt x="51" y="288"/>
                    <a:pt x="45" y="269"/>
                    <a:pt x="45" y="237"/>
                  </a:cubicBezTo>
                  <a:cubicBezTo>
                    <a:pt x="45" y="226"/>
                    <a:pt x="45" y="189"/>
                    <a:pt x="66" y="165"/>
                  </a:cubicBezTo>
                  <a:cubicBezTo>
                    <a:pt x="85" y="144"/>
                    <a:pt x="109" y="139"/>
                    <a:pt x="123" y="139"/>
                  </a:cubicBezTo>
                  <a:cubicBezTo>
                    <a:pt x="147" y="139"/>
                    <a:pt x="168" y="150"/>
                    <a:pt x="182" y="168"/>
                  </a:cubicBezTo>
                  <a:cubicBezTo>
                    <a:pt x="189" y="176"/>
                    <a:pt x="189" y="176"/>
                    <a:pt x="189" y="186"/>
                  </a:cubicBezTo>
                  <a:lnTo>
                    <a:pt x="189" y="2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7" name="CustomShape 124"/>
            <p:cNvSpPr/>
            <p:nvPr/>
          </p:nvSpPr>
          <p:spPr>
            <a:xfrm>
              <a:off x="8387640" y="5594400"/>
              <a:ext cx="84960" cy="78480"/>
            </a:xfrm>
            <a:custGeom>
              <a:avLst/>
              <a:gdLst/>
              <a:ahLst/>
              <a:rect l="l" t="t" r="r" b="b"/>
              <a:pathLst>
                <a:path w="244" h="227">
                  <a:moveTo>
                    <a:pt x="243" y="115"/>
                  </a:moveTo>
                  <a:cubicBezTo>
                    <a:pt x="243" y="53"/>
                    <a:pt x="190" y="0"/>
                    <a:pt x="122" y="0"/>
                  </a:cubicBezTo>
                  <a:cubicBezTo>
                    <a:pt x="53" y="0"/>
                    <a:pt x="0" y="53"/>
                    <a:pt x="0" y="115"/>
                  </a:cubicBezTo>
                  <a:cubicBezTo>
                    <a:pt x="0" y="178"/>
                    <a:pt x="54" y="226"/>
                    <a:pt x="122" y="226"/>
                  </a:cubicBezTo>
                  <a:cubicBezTo>
                    <a:pt x="189" y="226"/>
                    <a:pt x="243" y="178"/>
                    <a:pt x="243" y="115"/>
                  </a:cubicBezTo>
                  <a:close/>
                  <a:moveTo>
                    <a:pt x="122" y="210"/>
                  </a:moveTo>
                  <a:cubicBezTo>
                    <a:pt x="102" y="210"/>
                    <a:pt x="77" y="205"/>
                    <a:pt x="59" y="179"/>
                  </a:cubicBezTo>
                  <a:cubicBezTo>
                    <a:pt x="46" y="160"/>
                    <a:pt x="45" y="134"/>
                    <a:pt x="45" y="110"/>
                  </a:cubicBezTo>
                  <a:cubicBezTo>
                    <a:pt x="45" y="90"/>
                    <a:pt x="45" y="61"/>
                    <a:pt x="62" y="38"/>
                  </a:cubicBezTo>
                  <a:cubicBezTo>
                    <a:pt x="75" y="24"/>
                    <a:pt x="96" y="14"/>
                    <a:pt x="122" y="14"/>
                  </a:cubicBezTo>
                  <a:cubicBezTo>
                    <a:pt x="150" y="14"/>
                    <a:pt x="171" y="27"/>
                    <a:pt x="182" y="43"/>
                  </a:cubicBezTo>
                  <a:cubicBezTo>
                    <a:pt x="197" y="62"/>
                    <a:pt x="197" y="88"/>
                    <a:pt x="197" y="110"/>
                  </a:cubicBezTo>
                  <a:cubicBezTo>
                    <a:pt x="197" y="134"/>
                    <a:pt x="197" y="162"/>
                    <a:pt x="182" y="181"/>
                  </a:cubicBezTo>
                  <a:cubicBezTo>
                    <a:pt x="168" y="200"/>
                    <a:pt x="146" y="210"/>
                    <a:pt x="122" y="2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8" name="CustomShape 125"/>
            <p:cNvSpPr/>
            <p:nvPr/>
          </p:nvSpPr>
          <p:spPr>
            <a:xfrm>
              <a:off x="8482680" y="5597640"/>
              <a:ext cx="132480" cy="77040"/>
            </a:xfrm>
            <a:custGeom>
              <a:avLst/>
              <a:gdLst/>
              <a:ahLst/>
              <a:rect l="l" t="t" r="r" b="b"/>
              <a:pathLst>
                <a:path w="374" h="220">
                  <a:moveTo>
                    <a:pt x="331" y="48"/>
                  </a:moveTo>
                  <a:cubicBezTo>
                    <a:pt x="341" y="24"/>
                    <a:pt x="357" y="18"/>
                    <a:pt x="373" y="18"/>
                  </a:cubicBezTo>
                  <a:lnTo>
                    <a:pt x="373" y="0"/>
                  </a:lnTo>
                  <a:cubicBezTo>
                    <a:pt x="358" y="2"/>
                    <a:pt x="352" y="2"/>
                    <a:pt x="338" y="2"/>
                  </a:cubicBezTo>
                  <a:cubicBezTo>
                    <a:pt x="322" y="2"/>
                    <a:pt x="304" y="2"/>
                    <a:pt x="288" y="0"/>
                  </a:cubicBezTo>
                  <a:lnTo>
                    <a:pt x="288" y="18"/>
                  </a:lnTo>
                  <a:cubicBezTo>
                    <a:pt x="306" y="18"/>
                    <a:pt x="314" y="27"/>
                    <a:pt x="314" y="40"/>
                  </a:cubicBezTo>
                  <a:cubicBezTo>
                    <a:pt x="314" y="43"/>
                    <a:pt x="314" y="45"/>
                    <a:pt x="312" y="51"/>
                  </a:cubicBezTo>
                  <a:lnTo>
                    <a:pt x="264" y="174"/>
                  </a:lnTo>
                  <a:lnTo>
                    <a:pt x="210" y="40"/>
                  </a:lnTo>
                  <a:cubicBezTo>
                    <a:pt x="210" y="37"/>
                    <a:pt x="208" y="34"/>
                    <a:pt x="208" y="30"/>
                  </a:cubicBezTo>
                  <a:cubicBezTo>
                    <a:pt x="208" y="19"/>
                    <a:pt x="221" y="18"/>
                    <a:pt x="234" y="18"/>
                  </a:cubicBezTo>
                  <a:lnTo>
                    <a:pt x="234" y="0"/>
                  </a:lnTo>
                  <a:cubicBezTo>
                    <a:pt x="216" y="2"/>
                    <a:pt x="198" y="2"/>
                    <a:pt x="181" y="2"/>
                  </a:cubicBezTo>
                  <a:cubicBezTo>
                    <a:pt x="166" y="2"/>
                    <a:pt x="152" y="2"/>
                    <a:pt x="138" y="0"/>
                  </a:cubicBezTo>
                  <a:lnTo>
                    <a:pt x="138" y="18"/>
                  </a:lnTo>
                  <a:cubicBezTo>
                    <a:pt x="149" y="18"/>
                    <a:pt x="158" y="18"/>
                    <a:pt x="165" y="22"/>
                  </a:cubicBezTo>
                  <a:cubicBezTo>
                    <a:pt x="173" y="27"/>
                    <a:pt x="178" y="43"/>
                    <a:pt x="178" y="43"/>
                  </a:cubicBezTo>
                  <a:cubicBezTo>
                    <a:pt x="178" y="45"/>
                    <a:pt x="176" y="48"/>
                    <a:pt x="174" y="50"/>
                  </a:cubicBezTo>
                  <a:lnTo>
                    <a:pt x="128" y="168"/>
                  </a:lnTo>
                  <a:lnTo>
                    <a:pt x="78" y="40"/>
                  </a:lnTo>
                  <a:cubicBezTo>
                    <a:pt x="75" y="32"/>
                    <a:pt x="75" y="32"/>
                    <a:pt x="75" y="30"/>
                  </a:cubicBezTo>
                  <a:cubicBezTo>
                    <a:pt x="75" y="18"/>
                    <a:pt x="93" y="18"/>
                    <a:pt x="102" y="18"/>
                  </a:cubicBezTo>
                  <a:lnTo>
                    <a:pt x="102" y="0"/>
                  </a:lnTo>
                  <a:cubicBezTo>
                    <a:pt x="101" y="0"/>
                    <a:pt x="66" y="2"/>
                    <a:pt x="46" y="2"/>
                  </a:cubicBezTo>
                  <a:cubicBezTo>
                    <a:pt x="30" y="2"/>
                    <a:pt x="16" y="2"/>
                    <a:pt x="0" y="0"/>
                  </a:cubicBezTo>
                  <a:lnTo>
                    <a:pt x="0" y="18"/>
                  </a:lnTo>
                  <a:cubicBezTo>
                    <a:pt x="19" y="18"/>
                    <a:pt x="30" y="18"/>
                    <a:pt x="35" y="32"/>
                  </a:cubicBezTo>
                  <a:lnTo>
                    <a:pt x="104" y="206"/>
                  </a:lnTo>
                  <a:cubicBezTo>
                    <a:pt x="107" y="214"/>
                    <a:pt x="109" y="219"/>
                    <a:pt x="117" y="219"/>
                  </a:cubicBezTo>
                  <a:cubicBezTo>
                    <a:pt x="126" y="219"/>
                    <a:pt x="128" y="214"/>
                    <a:pt x="131" y="208"/>
                  </a:cubicBezTo>
                  <a:lnTo>
                    <a:pt x="186" y="67"/>
                  </a:lnTo>
                  <a:lnTo>
                    <a:pt x="242" y="206"/>
                  </a:lnTo>
                  <a:cubicBezTo>
                    <a:pt x="245" y="214"/>
                    <a:pt x="246" y="219"/>
                    <a:pt x="254" y="219"/>
                  </a:cubicBezTo>
                  <a:cubicBezTo>
                    <a:pt x="264" y="219"/>
                    <a:pt x="266" y="214"/>
                    <a:pt x="269" y="206"/>
                  </a:cubicBezTo>
                  <a:lnTo>
                    <a:pt x="331" y="4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9" name="CustomShape 126"/>
            <p:cNvSpPr/>
            <p:nvPr/>
          </p:nvSpPr>
          <p:spPr>
            <a:xfrm>
              <a:off x="8630280" y="5594400"/>
              <a:ext cx="94680" cy="77040"/>
            </a:xfrm>
            <a:custGeom>
              <a:avLst/>
              <a:gdLst/>
              <a:ahLst/>
              <a:rect l="l" t="t" r="r" b="b"/>
              <a:pathLst>
                <a:path w="267" h="220">
                  <a:moveTo>
                    <a:pt x="229" y="69"/>
                  </a:moveTo>
                  <a:cubicBezTo>
                    <a:pt x="229" y="26"/>
                    <a:pt x="206" y="0"/>
                    <a:pt x="154" y="0"/>
                  </a:cubicBezTo>
                  <a:cubicBezTo>
                    <a:pt x="114" y="0"/>
                    <a:pt x="86" y="22"/>
                    <a:pt x="74" y="48"/>
                  </a:cubicBezTo>
                  <a:lnTo>
                    <a:pt x="72" y="48"/>
                  </a:lnTo>
                  <a:lnTo>
                    <a:pt x="72" y="0"/>
                  </a:lnTo>
                  <a:lnTo>
                    <a:pt x="0" y="5"/>
                  </a:lnTo>
                  <a:lnTo>
                    <a:pt x="0" y="24"/>
                  </a:lnTo>
                  <a:cubicBezTo>
                    <a:pt x="34" y="24"/>
                    <a:pt x="37" y="27"/>
                    <a:pt x="37" y="51"/>
                  </a:cubicBezTo>
                  <a:lnTo>
                    <a:pt x="37" y="179"/>
                  </a:lnTo>
                  <a:cubicBezTo>
                    <a:pt x="37" y="200"/>
                    <a:pt x="32" y="200"/>
                    <a:pt x="0" y="200"/>
                  </a:cubicBezTo>
                  <a:lnTo>
                    <a:pt x="0" y="219"/>
                  </a:lnTo>
                  <a:cubicBezTo>
                    <a:pt x="2" y="219"/>
                    <a:pt x="35" y="216"/>
                    <a:pt x="56" y="216"/>
                  </a:cubicBezTo>
                  <a:cubicBezTo>
                    <a:pt x="75" y="216"/>
                    <a:pt x="109" y="218"/>
                    <a:pt x="114" y="219"/>
                  </a:cubicBezTo>
                  <a:lnTo>
                    <a:pt x="114" y="200"/>
                  </a:lnTo>
                  <a:cubicBezTo>
                    <a:pt x="82" y="200"/>
                    <a:pt x="77" y="200"/>
                    <a:pt x="77" y="179"/>
                  </a:cubicBezTo>
                  <a:lnTo>
                    <a:pt x="77" y="90"/>
                  </a:lnTo>
                  <a:cubicBezTo>
                    <a:pt x="77" y="38"/>
                    <a:pt x="117" y="14"/>
                    <a:pt x="150" y="14"/>
                  </a:cubicBezTo>
                  <a:cubicBezTo>
                    <a:pt x="184" y="14"/>
                    <a:pt x="189" y="42"/>
                    <a:pt x="189" y="67"/>
                  </a:cubicBezTo>
                  <a:lnTo>
                    <a:pt x="189" y="179"/>
                  </a:lnTo>
                  <a:cubicBezTo>
                    <a:pt x="189" y="200"/>
                    <a:pt x="184" y="200"/>
                    <a:pt x="152" y="200"/>
                  </a:cubicBezTo>
                  <a:lnTo>
                    <a:pt x="152" y="219"/>
                  </a:lnTo>
                  <a:cubicBezTo>
                    <a:pt x="154" y="219"/>
                    <a:pt x="187" y="216"/>
                    <a:pt x="208" y="216"/>
                  </a:cubicBezTo>
                  <a:cubicBezTo>
                    <a:pt x="227" y="216"/>
                    <a:pt x="261" y="218"/>
                    <a:pt x="266" y="219"/>
                  </a:cubicBezTo>
                  <a:lnTo>
                    <a:pt x="266" y="200"/>
                  </a:lnTo>
                  <a:cubicBezTo>
                    <a:pt x="234" y="200"/>
                    <a:pt x="229" y="200"/>
                    <a:pt x="229" y="179"/>
                  </a:cubicBezTo>
                  <a:lnTo>
                    <a:pt x="229" y="6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0" name="CustomShape 127"/>
            <p:cNvSpPr/>
            <p:nvPr/>
          </p:nvSpPr>
          <p:spPr>
            <a:xfrm>
              <a:off x="8760600" y="5445000"/>
              <a:ext cx="57960" cy="251640"/>
            </a:xfrm>
            <a:custGeom>
              <a:avLst/>
              <a:gdLst/>
              <a:ahLst/>
              <a:rect l="l" t="t" r="r" b="b"/>
              <a:pathLst>
                <a:path w="166" h="705">
                  <a:moveTo>
                    <a:pt x="165" y="352"/>
                  </a:moveTo>
                  <a:cubicBezTo>
                    <a:pt x="165" y="297"/>
                    <a:pt x="157" y="213"/>
                    <a:pt x="118" y="133"/>
                  </a:cubicBezTo>
                  <a:cubicBezTo>
                    <a:pt x="75" y="46"/>
                    <a:pt x="14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0" y="11"/>
                    <a:pt x="13" y="24"/>
                  </a:cubicBezTo>
                  <a:cubicBezTo>
                    <a:pt x="83" y="93"/>
                    <a:pt x="123" y="205"/>
                    <a:pt x="123" y="352"/>
                  </a:cubicBezTo>
                  <a:cubicBezTo>
                    <a:pt x="123" y="472"/>
                    <a:pt x="98" y="597"/>
                    <a:pt x="10" y="685"/>
                  </a:cubicBezTo>
                  <a:cubicBezTo>
                    <a:pt x="0" y="694"/>
                    <a:pt x="0" y="696"/>
                    <a:pt x="0" y="697"/>
                  </a:cubicBezTo>
                  <a:cubicBezTo>
                    <a:pt x="0" y="702"/>
                    <a:pt x="3" y="704"/>
                    <a:pt x="6" y="704"/>
                  </a:cubicBezTo>
                  <a:cubicBezTo>
                    <a:pt x="14" y="704"/>
                    <a:pt x="78" y="656"/>
                    <a:pt x="120" y="566"/>
                  </a:cubicBezTo>
                  <a:cubicBezTo>
                    <a:pt x="157" y="489"/>
                    <a:pt x="165" y="411"/>
                    <a:pt x="165" y="35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61" name="CustomShape 128"/>
          <p:cNvSpPr/>
          <p:nvPr/>
        </p:nvSpPr>
        <p:spPr>
          <a:xfrm>
            <a:off x="170280" y="4566240"/>
            <a:ext cx="8318880" cy="5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0000"/>
              </a:lnSpc>
              <a:spcBef>
                <a:spcPts val="1049"/>
              </a:spcBef>
            </a:pPr>
            <a:r>
              <a:rPr b="0" lang="fr-FR" sz="1200" spc="-1" strike="noStrike">
                <a:solidFill>
                  <a:srgbClr val="333399"/>
                </a:solidFill>
                <a:latin typeface="Arial"/>
                <a:ea typeface="ＭＳ Ｐゴシック"/>
              </a:rPr>
              <a:t>[Sauvage et al., Opt. Lett. 2012], [Paul et al., A&amp;A 2013], [Paul et al., Opt. Expr. 2013]</a:t>
            </a:r>
            <a:endParaRPr b="0" lang="fr-FR" sz="1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49"/>
              </a:spcBef>
            </a:pPr>
            <a:endParaRPr b="0" lang="fr-FR" sz="1200" spc="-1" strike="noStrike">
              <a:latin typeface="Arial"/>
            </a:endParaRPr>
          </a:p>
        </p:txBody>
      </p:sp>
      <p:sp>
        <p:nvSpPr>
          <p:cNvPr id="462" name="CustomShape 129"/>
          <p:cNvSpPr/>
          <p:nvPr/>
        </p:nvSpPr>
        <p:spPr>
          <a:xfrm>
            <a:off x="6448320" y="623088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96E8B4FF-28EB-44A8-B814-1D3709C5BCE3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173" dur="indefinite" restart="never" nodeType="tmRoot">
          <p:childTnLst>
            <p:seq>
              <p:cTn id="1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Shape 1"/>
          <p:cNvSpPr txBox="1"/>
          <p:nvPr/>
        </p:nvSpPr>
        <p:spPr>
          <a:xfrm>
            <a:off x="-360" y="-174600"/>
            <a:ext cx="8985240" cy="1249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Imaging models used for inversion</a:t>
            </a:r>
            <a:endParaRPr b="0" lang="fr-FR" sz="2400" spc="-1" strike="noStrike">
              <a:latin typeface="Arial"/>
            </a:endParaRPr>
          </a:p>
        </p:txBody>
      </p:sp>
      <p:grpSp>
        <p:nvGrpSpPr>
          <p:cNvPr id="464" name="Group 2"/>
          <p:cNvGrpSpPr/>
          <p:nvPr/>
        </p:nvGrpSpPr>
        <p:grpSpPr>
          <a:xfrm>
            <a:off x="1584000" y="1402560"/>
            <a:ext cx="1188360" cy="1117080"/>
            <a:chOff x="1584000" y="1402560"/>
            <a:chExt cx="1188360" cy="1117080"/>
          </a:xfrm>
        </p:grpSpPr>
        <p:sp>
          <p:nvSpPr>
            <p:cNvPr id="465" name="Line 3"/>
            <p:cNvSpPr/>
            <p:nvPr/>
          </p:nvSpPr>
          <p:spPr>
            <a:xfrm>
              <a:off x="1713240" y="1692360"/>
              <a:ext cx="50724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6" name="Line 4"/>
            <p:cNvSpPr/>
            <p:nvPr/>
          </p:nvSpPr>
          <p:spPr>
            <a:xfrm>
              <a:off x="1725840" y="2251080"/>
              <a:ext cx="50796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67" name="Group 5"/>
            <p:cNvGrpSpPr/>
            <p:nvPr/>
          </p:nvGrpSpPr>
          <p:grpSpPr>
            <a:xfrm>
              <a:off x="1703520" y="1402560"/>
              <a:ext cx="51480" cy="285840"/>
              <a:chOff x="1703520" y="1402560"/>
              <a:chExt cx="51480" cy="285840"/>
            </a:xfrm>
          </p:grpSpPr>
          <p:sp>
            <p:nvSpPr>
              <p:cNvPr id="468" name="Line 6"/>
              <p:cNvSpPr/>
              <p:nvPr/>
            </p:nvSpPr>
            <p:spPr>
              <a:xfrm>
                <a:off x="1727640" y="1402560"/>
                <a:ext cx="0" cy="28260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9" name="Line 7"/>
              <p:cNvSpPr/>
              <p:nvPr/>
            </p:nvSpPr>
            <p:spPr>
              <a:xfrm>
                <a:off x="1703520" y="1688400"/>
                <a:ext cx="5148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70" name="Group 8"/>
            <p:cNvGrpSpPr/>
            <p:nvPr/>
          </p:nvGrpSpPr>
          <p:grpSpPr>
            <a:xfrm>
              <a:off x="1697040" y="2253240"/>
              <a:ext cx="52200" cy="266400"/>
              <a:chOff x="1697040" y="2253240"/>
              <a:chExt cx="52200" cy="266400"/>
            </a:xfrm>
          </p:grpSpPr>
          <p:sp>
            <p:nvSpPr>
              <p:cNvPr id="471" name="Line 9"/>
              <p:cNvSpPr/>
              <p:nvPr/>
            </p:nvSpPr>
            <p:spPr>
              <a:xfrm>
                <a:off x="1724400" y="2259360"/>
                <a:ext cx="0" cy="26028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2" name="Line 10"/>
              <p:cNvSpPr/>
              <p:nvPr/>
            </p:nvSpPr>
            <p:spPr>
              <a:xfrm>
                <a:off x="1697040" y="2253240"/>
                <a:ext cx="5220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73" name="CustomShape 11"/>
            <p:cNvSpPr/>
            <p:nvPr/>
          </p:nvSpPr>
          <p:spPr>
            <a:xfrm>
              <a:off x="2227320" y="1601640"/>
              <a:ext cx="936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lg" type="arrow" w="lg"/>
              <a:tailEnd len="lg" type="arrow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4" name="Line 12"/>
            <p:cNvSpPr/>
            <p:nvPr/>
          </p:nvSpPr>
          <p:spPr>
            <a:xfrm>
              <a:off x="2229840" y="1693800"/>
              <a:ext cx="506520" cy="27468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5" name="Line 13"/>
            <p:cNvSpPr/>
            <p:nvPr/>
          </p:nvSpPr>
          <p:spPr>
            <a:xfrm flipV="1">
              <a:off x="2230560" y="1968480"/>
              <a:ext cx="505800" cy="27684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6" name="Line 14"/>
            <p:cNvSpPr/>
            <p:nvPr/>
          </p:nvSpPr>
          <p:spPr>
            <a:xfrm>
              <a:off x="1584000" y="1968480"/>
              <a:ext cx="1152360" cy="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7" name="CustomShape 15"/>
            <p:cNvSpPr/>
            <p:nvPr/>
          </p:nvSpPr>
          <p:spPr>
            <a:xfrm>
              <a:off x="2763720" y="1598400"/>
              <a:ext cx="864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3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78" name="Group 16"/>
          <p:cNvGrpSpPr/>
          <p:nvPr/>
        </p:nvGrpSpPr>
        <p:grpSpPr>
          <a:xfrm>
            <a:off x="1607040" y="2702880"/>
            <a:ext cx="1726560" cy="301320"/>
            <a:chOff x="1607040" y="2702880"/>
            <a:chExt cx="1726560" cy="301320"/>
          </a:xfrm>
        </p:grpSpPr>
        <p:sp>
          <p:nvSpPr>
            <p:cNvPr id="479" name="Freeform 17"/>
            <p:cNvSpPr/>
            <p:nvPr/>
          </p:nvSpPr>
          <p:spPr>
            <a:xfrm>
              <a:off x="1607040" y="2705760"/>
              <a:ext cx="1726920" cy="294840"/>
            </a:xfrm>
            <a:custGeom>
              <a:avLst/>
              <a:gdLst/>
              <a:ahLst/>
              <a:rect l="0" t="0" r="r" b="b"/>
              <a:pathLst>
                <a:path w="4797" h="819">
                  <a:moveTo>
                    <a:pt x="2398" y="818"/>
                  </a:moveTo>
                  <a:lnTo>
                    <a:pt x="0" y="818"/>
                  </a:lnTo>
                  <a:lnTo>
                    <a:pt x="0" y="0"/>
                  </a:lnTo>
                  <a:lnTo>
                    <a:pt x="4796" y="0"/>
                  </a:lnTo>
                  <a:lnTo>
                    <a:pt x="4796" y="818"/>
                  </a:lnTo>
                  <a:lnTo>
                    <a:pt x="2398" y="818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</p:sp>
        <p:sp>
          <p:nvSpPr>
            <p:cNvPr id="480" name="Freeform 18"/>
            <p:cNvSpPr/>
            <p:nvPr/>
          </p:nvSpPr>
          <p:spPr>
            <a:xfrm>
              <a:off x="1618200" y="2788560"/>
              <a:ext cx="100440" cy="143640"/>
            </a:xfrm>
            <a:custGeom>
              <a:avLst/>
              <a:gdLst/>
              <a:ahLst/>
              <a:rect l="0" t="0" r="r" b="b"/>
              <a:pathLst>
                <a:path w="279" h="399">
                  <a:moveTo>
                    <a:pt x="131" y="6"/>
                  </a:moveTo>
                  <a:cubicBezTo>
                    <a:pt x="131" y="5"/>
                    <a:pt x="131" y="0"/>
                    <a:pt x="124" y="0"/>
                  </a:cubicBezTo>
                  <a:cubicBezTo>
                    <a:pt x="111" y="0"/>
                    <a:pt x="69" y="5"/>
                    <a:pt x="55" y="5"/>
                  </a:cubicBezTo>
                  <a:cubicBezTo>
                    <a:pt x="50" y="6"/>
                    <a:pt x="44" y="6"/>
                    <a:pt x="44" y="17"/>
                  </a:cubicBezTo>
                  <a:cubicBezTo>
                    <a:pt x="44" y="24"/>
                    <a:pt x="49" y="24"/>
                    <a:pt x="58" y="24"/>
                  </a:cubicBezTo>
                  <a:cubicBezTo>
                    <a:pt x="84" y="24"/>
                    <a:pt x="86" y="28"/>
                    <a:pt x="86" y="33"/>
                  </a:cubicBezTo>
                  <a:lnTo>
                    <a:pt x="84" y="45"/>
                  </a:lnTo>
                  <a:lnTo>
                    <a:pt x="3" y="370"/>
                  </a:lnTo>
                  <a:cubicBezTo>
                    <a:pt x="0" y="378"/>
                    <a:pt x="0" y="379"/>
                    <a:pt x="0" y="381"/>
                  </a:cubicBezTo>
                  <a:cubicBezTo>
                    <a:pt x="0" y="395"/>
                    <a:pt x="12" y="398"/>
                    <a:pt x="17" y="398"/>
                  </a:cubicBezTo>
                  <a:cubicBezTo>
                    <a:pt x="26" y="398"/>
                    <a:pt x="35" y="390"/>
                    <a:pt x="37" y="383"/>
                  </a:cubicBezTo>
                  <a:lnTo>
                    <a:pt x="49" y="340"/>
                  </a:lnTo>
                  <a:lnTo>
                    <a:pt x="60" y="289"/>
                  </a:lnTo>
                  <a:cubicBezTo>
                    <a:pt x="64" y="276"/>
                    <a:pt x="68" y="265"/>
                    <a:pt x="70" y="252"/>
                  </a:cubicBezTo>
                  <a:cubicBezTo>
                    <a:pt x="72" y="248"/>
                    <a:pt x="76" y="229"/>
                    <a:pt x="77" y="227"/>
                  </a:cubicBezTo>
                  <a:cubicBezTo>
                    <a:pt x="78" y="221"/>
                    <a:pt x="96" y="189"/>
                    <a:pt x="115" y="174"/>
                  </a:cubicBezTo>
                  <a:cubicBezTo>
                    <a:pt x="127" y="165"/>
                    <a:pt x="145" y="155"/>
                    <a:pt x="169" y="155"/>
                  </a:cubicBezTo>
                  <a:cubicBezTo>
                    <a:pt x="193" y="155"/>
                    <a:pt x="200" y="174"/>
                    <a:pt x="200" y="195"/>
                  </a:cubicBezTo>
                  <a:cubicBezTo>
                    <a:pt x="200" y="224"/>
                    <a:pt x="178" y="285"/>
                    <a:pt x="164" y="320"/>
                  </a:cubicBezTo>
                  <a:cubicBezTo>
                    <a:pt x="160" y="333"/>
                    <a:pt x="157" y="340"/>
                    <a:pt x="157" y="352"/>
                  </a:cubicBezTo>
                  <a:cubicBezTo>
                    <a:pt x="157" y="378"/>
                    <a:pt x="177" y="398"/>
                    <a:pt x="204" y="398"/>
                  </a:cubicBezTo>
                  <a:cubicBezTo>
                    <a:pt x="256" y="398"/>
                    <a:pt x="278" y="315"/>
                    <a:pt x="278" y="311"/>
                  </a:cubicBezTo>
                  <a:cubicBezTo>
                    <a:pt x="278" y="305"/>
                    <a:pt x="273" y="305"/>
                    <a:pt x="270" y="305"/>
                  </a:cubicBezTo>
                  <a:cubicBezTo>
                    <a:pt x="265" y="305"/>
                    <a:pt x="265" y="307"/>
                    <a:pt x="262" y="315"/>
                  </a:cubicBezTo>
                  <a:cubicBezTo>
                    <a:pt x="253" y="346"/>
                    <a:pt x="236" y="385"/>
                    <a:pt x="205" y="385"/>
                  </a:cubicBezTo>
                  <a:cubicBezTo>
                    <a:pt x="195" y="385"/>
                    <a:pt x="191" y="380"/>
                    <a:pt x="191" y="366"/>
                  </a:cubicBezTo>
                  <a:cubicBezTo>
                    <a:pt x="191" y="352"/>
                    <a:pt x="196" y="339"/>
                    <a:pt x="201" y="326"/>
                  </a:cubicBezTo>
                  <a:cubicBezTo>
                    <a:pt x="210" y="302"/>
                    <a:pt x="236" y="235"/>
                    <a:pt x="236" y="202"/>
                  </a:cubicBezTo>
                  <a:cubicBezTo>
                    <a:pt x="236" y="166"/>
                    <a:pt x="212" y="142"/>
                    <a:pt x="170" y="142"/>
                  </a:cubicBezTo>
                  <a:cubicBezTo>
                    <a:pt x="134" y="142"/>
                    <a:pt x="108" y="160"/>
                    <a:pt x="87" y="186"/>
                  </a:cubicBezTo>
                  <a:lnTo>
                    <a:pt x="131" y="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81" name="Freeform 19"/>
            <p:cNvSpPr/>
            <p:nvPr/>
          </p:nvSpPr>
          <p:spPr>
            <a:xfrm>
              <a:off x="1743840" y="2777040"/>
              <a:ext cx="47880" cy="203040"/>
            </a:xfrm>
            <a:custGeom>
              <a:avLst/>
              <a:gdLst/>
              <a:ahLst/>
              <a:rect l="0" t="0" r="r" b="b"/>
              <a:pathLst>
                <a:path w="133" h="564">
                  <a:moveTo>
                    <a:pt x="132" y="558"/>
                  </a:moveTo>
                  <a:cubicBezTo>
                    <a:pt x="132" y="557"/>
                    <a:pt x="132" y="555"/>
                    <a:pt x="122" y="545"/>
                  </a:cubicBezTo>
                  <a:cubicBezTo>
                    <a:pt x="51" y="475"/>
                    <a:pt x="33" y="369"/>
                    <a:pt x="33" y="282"/>
                  </a:cubicBezTo>
                  <a:cubicBezTo>
                    <a:pt x="33" y="184"/>
                    <a:pt x="55" y="86"/>
                    <a:pt x="124" y="15"/>
                  </a:cubicBezTo>
                  <a:cubicBezTo>
                    <a:pt x="132" y="9"/>
                    <a:pt x="132" y="8"/>
                    <a:pt x="132" y="5"/>
                  </a:cubicBezTo>
                  <a:cubicBezTo>
                    <a:pt x="132" y="1"/>
                    <a:pt x="129" y="0"/>
                    <a:pt x="125" y="0"/>
                  </a:cubicBezTo>
                  <a:cubicBezTo>
                    <a:pt x="120" y="0"/>
                    <a:pt x="69" y="38"/>
                    <a:pt x="36" y="110"/>
                  </a:cubicBezTo>
                  <a:cubicBezTo>
                    <a:pt x="6" y="171"/>
                    <a:pt x="0" y="234"/>
                    <a:pt x="0" y="282"/>
                  </a:cubicBezTo>
                  <a:cubicBezTo>
                    <a:pt x="0" y="326"/>
                    <a:pt x="6" y="394"/>
                    <a:pt x="37" y="458"/>
                  </a:cubicBezTo>
                  <a:cubicBezTo>
                    <a:pt x="72" y="527"/>
                    <a:pt x="120" y="563"/>
                    <a:pt x="125" y="563"/>
                  </a:cubicBezTo>
                  <a:cubicBezTo>
                    <a:pt x="129" y="563"/>
                    <a:pt x="132" y="562"/>
                    <a:pt x="132" y="55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82" name="Freeform 20"/>
            <p:cNvSpPr/>
            <p:nvPr/>
          </p:nvSpPr>
          <p:spPr>
            <a:xfrm>
              <a:off x="1812240" y="2788560"/>
              <a:ext cx="106920" cy="182880"/>
            </a:xfrm>
            <a:custGeom>
              <a:avLst/>
              <a:gdLst/>
              <a:ahLst/>
              <a:rect l="0" t="0" r="r" b="b"/>
              <a:pathLst>
                <a:path w="297" h="508">
                  <a:moveTo>
                    <a:pt x="219" y="14"/>
                  </a:moveTo>
                  <a:cubicBezTo>
                    <a:pt x="219" y="13"/>
                    <a:pt x="221" y="6"/>
                    <a:pt x="221" y="5"/>
                  </a:cubicBezTo>
                  <a:cubicBezTo>
                    <a:pt x="221" y="5"/>
                    <a:pt x="221" y="0"/>
                    <a:pt x="214" y="0"/>
                  </a:cubicBezTo>
                  <a:cubicBezTo>
                    <a:pt x="209" y="0"/>
                    <a:pt x="207" y="1"/>
                    <a:pt x="206" y="12"/>
                  </a:cubicBezTo>
                  <a:lnTo>
                    <a:pt x="173" y="142"/>
                  </a:lnTo>
                  <a:cubicBezTo>
                    <a:pt x="83" y="145"/>
                    <a:pt x="0" y="219"/>
                    <a:pt x="0" y="296"/>
                  </a:cubicBezTo>
                  <a:cubicBezTo>
                    <a:pt x="0" y="349"/>
                    <a:pt x="40" y="394"/>
                    <a:pt x="109" y="398"/>
                  </a:cubicBezTo>
                  <a:cubicBezTo>
                    <a:pt x="104" y="416"/>
                    <a:pt x="100" y="434"/>
                    <a:pt x="96" y="450"/>
                  </a:cubicBezTo>
                  <a:cubicBezTo>
                    <a:pt x="88" y="477"/>
                    <a:pt x="83" y="499"/>
                    <a:pt x="83" y="500"/>
                  </a:cubicBezTo>
                  <a:cubicBezTo>
                    <a:pt x="83" y="507"/>
                    <a:pt x="87" y="507"/>
                    <a:pt x="90" y="507"/>
                  </a:cubicBezTo>
                  <a:cubicBezTo>
                    <a:pt x="92" y="507"/>
                    <a:pt x="93" y="507"/>
                    <a:pt x="96" y="504"/>
                  </a:cubicBezTo>
                  <a:cubicBezTo>
                    <a:pt x="96" y="503"/>
                    <a:pt x="100" y="490"/>
                    <a:pt x="101" y="482"/>
                  </a:cubicBezTo>
                  <a:lnTo>
                    <a:pt x="123" y="398"/>
                  </a:lnTo>
                  <a:cubicBezTo>
                    <a:pt x="214" y="395"/>
                    <a:pt x="296" y="319"/>
                    <a:pt x="296" y="243"/>
                  </a:cubicBezTo>
                  <a:cubicBezTo>
                    <a:pt x="296" y="198"/>
                    <a:pt x="266" y="147"/>
                    <a:pt x="187" y="142"/>
                  </a:cubicBezTo>
                  <a:lnTo>
                    <a:pt x="219" y="14"/>
                  </a:lnTo>
                  <a:moveTo>
                    <a:pt x="111" y="385"/>
                  </a:moveTo>
                  <a:cubicBezTo>
                    <a:pt x="77" y="384"/>
                    <a:pt x="37" y="365"/>
                    <a:pt x="37" y="307"/>
                  </a:cubicBezTo>
                  <a:cubicBezTo>
                    <a:pt x="37" y="241"/>
                    <a:pt x="86" y="161"/>
                    <a:pt x="169" y="154"/>
                  </a:cubicBezTo>
                  <a:lnTo>
                    <a:pt x="111" y="385"/>
                  </a:lnTo>
                  <a:moveTo>
                    <a:pt x="184" y="154"/>
                  </a:moveTo>
                  <a:cubicBezTo>
                    <a:pt x="227" y="156"/>
                    <a:pt x="260" y="182"/>
                    <a:pt x="260" y="232"/>
                  </a:cubicBezTo>
                  <a:cubicBezTo>
                    <a:pt x="260" y="298"/>
                    <a:pt x="211" y="379"/>
                    <a:pt x="125" y="385"/>
                  </a:cubicBezTo>
                  <a:lnTo>
                    <a:pt x="184" y="154"/>
                  </a:lnTo>
                </a:path>
              </a:pathLst>
            </a:custGeom>
            <a:solidFill>
              <a:srgbClr val="0000ff"/>
            </a:solidFill>
            <a:ln w="15840">
              <a:noFill/>
            </a:ln>
          </p:spPr>
        </p:sp>
        <p:sp>
          <p:nvSpPr>
            <p:cNvPr id="483" name="Freeform 21"/>
            <p:cNvSpPr/>
            <p:nvPr/>
          </p:nvSpPr>
          <p:spPr>
            <a:xfrm>
              <a:off x="1934640" y="2777040"/>
              <a:ext cx="47880" cy="203040"/>
            </a:xfrm>
            <a:custGeom>
              <a:avLst/>
              <a:gdLst/>
              <a:ahLst/>
              <a:rect l="0" t="0" r="r" b="b"/>
              <a:pathLst>
                <a:path w="133" h="564">
                  <a:moveTo>
                    <a:pt x="132" y="282"/>
                  </a:moveTo>
                  <a:cubicBezTo>
                    <a:pt x="132" y="238"/>
                    <a:pt x="125" y="170"/>
                    <a:pt x="95" y="106"/>
                  </a:cubicBezTo>
                  <a:cubicBezTo>
                    <a:pt x="60" y="37"/>
                    <a:pt x="12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8"/>
                    <a:pt x="0" y="9"/>
                    <a:pt x="10" y="19"/>
                  </a:cubicBezTo>
                  <a:cubicBezTo>
                    <a:pt x="67" y="74"/>
                    <a:pt x="99" y="164"/>
                    <a:pt x="99" y="282"/>
                  </a:cubicBezTo>
                  <a:cubicBezTo>
                    <a:pt x="99" y="378"/>
                    <a:pt x="78" y="477"/>
                    <a:pt x="8" y="548"/>
                  </a:cubicBezTo>
                  <a:cubicBezTo>
                    <a:pt x="0" y="555"/>
                    <a:pt x="0" y="557"/>
                    <a:pt x="0" y="558"/>
                  </a:cubicBezTo>
                  <a:cubicBezTo>
                    <a:pt x="0" y="562"/>
                    <a:pt x="3" y="563"/>
                    <a:pt x="5" y="563"/>
                  </a:cubicBezTo>
                  <a:cubicBezTo>
                    <a:pt x="12" y="563"/>
                    <a:pt x="63" y="525"/>
                    <a:pt x="96" y="453"/>
                  </a:cubicBezTo>
                  <a:cubicBezTo>
                    <a:pt x="125" y="392"/>
                    <a:pt x="132" y="329"/>
                    <a:pt x="132" y="28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84" name="Freeform 22"/>
            <p:cNvSpPr/>
            <p:nvPr/>
          </p:nvSpPr>
          <p:spPr>
            <a:xfrm>
              <a:off x="2069280" y="2854440"/>
              <a:ext cx="135360" cy="48240"/>
            </a:xfrm>
            <a:custGeom>
              <a:avLst/>
              <a:gdLst/>
              <a:ahLst/>
              <a:rect l="0" t="0" r="r" b="b"/>
              <a:pathLst>
                <a:path w="376" h="134">
                  <a:moveTo>
                    <a:pt x="356" y="23"/>
                  </a:moveTo>
                  <a:cubicBezTo>
                    <a:pt x="365" y="23"/>
                    <a:pt x="375" y="23"/>
                    <a:pt x="375" y="12"/>
                  </a:cubicBezTo>
                  <a:cubicBezTo>
                    <a:pt x="375" y="0"/>
                    <a:pt x="365" y="0"/>
                    <a:pt x="357" y="0"/>
                  </a:cubicBezTo>
                  <a:lnTo>
                    <a:pt x="19" y="0"/>
                  </a:lnTo>
                  <a:cubicBezTo>
                    <a:pt x="10" y="0"/>
                    <a:pt x="0" y="0"/>
                    <a:pt x="0" y="12"/>
                  </a:cubicBezTo>
                  <a:cubicBezTo>
                    <a:pt x="0" y="23"/>
                    <a:pt x="10" y="23"/>
                    <a:pt x="19" y="23"/>
                  </a:cubicBezTo>
                  <a:lnTo>
                    <a:pt x="356" y="23"/>
                  </a:lnTo>
                  <a:moveTo>
                    <a:pt x="357" y="133"/>
                  </a:moveTo>
                  <a:cubicBezTo>
                    <a:pt x="365" y="133"/>
                    <a:pt x="375" y="133"/>
                    <a:pt x="375" y="122"/>
                  </a:cubicBezTo>
                  <a:cubicBezTo>
                    <a:pt x="375" y="110"/>
                    <a:pt x="365" y="110"/>
                    <a:pt x="356" y="110"/>
                  </a:cubicBezTo>
                  <a:lnTo>
                    <a:pt x="19" y="110"/>
                  </a:lnTo>
                  <a:cubicBezTo>
                    <a:pt x="10" y="110"/>
                    <a:pt x="0" y="110"/>
                    <a:pt x="0" y="122"/>
                  </a:cubicBezTo>
                  <a:cubicBezTo>
                    <a:pt x="0" y="133"/>
                    <a:pt x="10" y="133"/>
                    <a:pt x="19" y="133"/>
                  </a:cubicBezTo>
                  <a:lnTo>
                    <a:pt x="357" y="13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85" name="Freeform 23"/>
            <p:cNvSpPr/>
            <p:nvPr/>
          </p:nvSpPr>
          <p:spPr>
            <a:xfrm>
              <a:off x="2301120" y="275256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86" name="Freeform 24"/>
            <p:cNvSpPr/>
            <p:nvPr/>
          </p:nvSpPr>
          <p:spPr>
            <a:xfrm>
              <a:off x="2301120" y="287388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87" name="Freeform 25"/>
            <p:cNvSpPr/>
            <p:nvPr/>
          </p:nvSpPr>
          <p:spPr>
            <a:xfrm>
              <a:off x="2342520" y="2788920"/>
              <a:ext cx="165240" cy="147600"/>
            </a:xfrm>
            <a:custGeom>
              <a:avLst/>
              <a:gdLst/>
              <a:ahLst/>
              <a:rect l="0" t="0" r="r" b="b"/>
              <a:pathLst>
                <a:path w="459" h="410">
                  <a:moveTo>
                    <a:pt x="458" y="26"/>
                  </a:moveTo>
                  <a:cubicBezTo>
                    <a:pt x="458" y="0"/>
                    <a:pt x="415" y="4"/>
                    <a:pt x="398" y="4"/>
                  </a:cubicBezTo>
                  <a:lnTo>
                    <a:pt x="186" y="4"/>
                  </a:lnTo>
                  <a:cubicBezTo>
                    <a:pt x="156" y="4"/>
                    <a:pt x="106" y="21"/>
                    <a:pt x="97" y="52"/>
                  </a:cubicBezTo>
                  <a:cubicBezTo>
                    <a:pt x="99" y="54"/>
                    <a:pt x="100" y="55"/>
                    <a:pt x="104" y="55"/>
                  </a:cubicBezTo>
                  <a:cubicBezTo>
                    <a:pt x="115" y="55"/>
                    <a:pt x="133" y="45"/>
                    <a:pt x="141" y="36"/>
                  </a:cubicBezTo>
                  <a:cubicBezTo>
                    <a:pt x="157" y="36"/>
                    <a:pt x="175" y="35"/>
                    <a:pt x="192" y="35"/>
                  </a:cubicBezTo>
                  <a:lnTo>
                    <a:pt x="228" y="35"/>
                  </a:lnTo>
                  <a:cubicBezTo>
                    <a:pt x="228" y="35"/>
                    <a:pt x="225" y="45"/>
                    <a:pt x="225" y="46"/>
                  </a:cubicBezTo>
                  <a:cubicBezTo>
                    <a:pt x="204" y="149"/>
                    <a:pt x="170" y="237"/>
                    <a:pt x="145" y="292"/>
                  </a:cubicBezTo>
                  <a:cubicBezTo>
                    <a:pt x="142" y="300"/>
                    <a:pt x="111" y="370"/>
                    <a:pt x="104" y="377"/>
                  </a:cubicBezTo>
                  <a:cubicBezTo>
                    <a:pt x="78" y="377"/>
                    <a:pt x="60" y="363"/>
                    <a:pt x="50" y="341"/>
                  </a:cubicBezTo>
                  <a:cubicBezTo>
                    <a:pt x="47" y="338"/>
                    <a:pt x="47" y="336"/>
                    <a:pt x="44" y="336"/>
                  </a:cubicBezTo>
                  <a:cubicBezTo>
                    <a:pt x="31" y="336"/>
                    <a:pt x="0" y="354"/>
                    <a:pt x="0" y="363"/>
                  </a:cubicBezTo>
                  <a:cubicBezTo>
                    <a:pt x="0" y="364"/>
                    <a:pt x="0" y="365"/>
                    <a:pt x="1" y="366"/>
                  </a:cubicBezTo>
                  <a:cubicBezTo>
                    <a:pt x="12" y="393"/>
                    <a:pt x="37" y="409"/>
                    <a:pt x="64" y="409"/>
                  </a:cubicBezTo>
                  <a:cubicBezTo>
                    <a:pt x="93" y="409"/>
                    <a:pt x="127" y="387"/>
                    <a:pt x="145" y="366"/>
                  </a:cubicBezTo>
                  <a:cubicBezTo>
                    <a:pt x="163" y="345"/>
                    <a:pt x="200" y="252"/>
                    <a:pt x="215" y="219"/>
                  </a:cubicBezTo>
                  <a:lnTo>
                    <a:pt x="324" y="219"/>
                  </a:lnTo>
                  <a:cubicBezTo>
                    <a:pt x="323" y="219"/>
                    <a:pt x="323" y="220"/>
                    <a:pt x="323" y="220"/>
                  </a:cubicBezTo>
                  <a:cubicBezTo>
                    <a:pt x="323" y="223"/>
                    <a:pt x="326" y="224"/>
                    <a:pt x="328" y="224"/>
                  </a:cubicBezTo>
                  <a:cubicBezTo>
                    <a:pt x="340" y="224"/>
                    <a:pt x="372" y="209"/>
                    <a:pt x="372" y="191"/>
                  </a:cubicBezTo>
                  <a:cubicBezTo>
                    <a:pt x="372" y="187"/>
                    <a:pt x="369" y="187"/>
                    <a:pt x="362" y="187"/>
                  </a:cubicBezTo>
                  <a:lnTo>
                    <a:pt x="227" y="187"/>
                  </a:lnTo>
                  <a:cubicBezTo>
                    <a:pt x="242" y="137"/>
                    <a:pt x="261" y="87"/>
                    <a:pt x="270" y="35"/>
                  </a:cubicBezTo>
                  <a:lnTo>
                    <a:pt x="346" y="35"/>
                  </a:lnTo>
                  <a:cubicBezTo>
                    <a:pt x="360" y="35"/>
                    <a:pt x="398" y="32"/>
                    <a:pt x="408" y="45"/>
                  </a:cubicBezTo>
                  <a:cubicBezTo>
                    <a:pt x="410" y="49"/>
                    <a:pt x="408" y="54"/>
                    <a:pt x="410" y="57"/>
                  </a:cubicBezTo>
                  <a:cubicBezTo>
                    <a:pt x="411" y="58"/>
                    <a:pt x="413" y="58"/>
                    <a:pt x="415" y="58"/>
                  </a:cubicBezTo>
                  <a:cubicBezTo>
                    <a:pt x="428" y="58"/>
                    <a:pt x="458" y="41"/>
                    <a:pt x="458" y="2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88" name="Freeform 26"/>
            <p:cNvSpPr/>
            <p:nvPr/>
          </p:nvSpPr>
          <p:spPr>
            <a:xfrm>
              <a:off x="2520000" y="2806560"/>
              <a:ext cx="96840" cy="7560"/>
            </a:xfrm>
            <a:custGeom>
              <a:avLst/>
              <a:gdLst/>
              <a:ahLst/>
              <a:rect l="0" t="0" r="r" b="b"/>
              <a:pathLst>
                <a:path w="269" h="21">
                  <a:moveTo>
                    <a:pt x="252" y="20"/>
                  </a:moveTo>
                  <a:cubicBezTo>
                    <a:pt x="257" y="20"/>
                    <a:pt x="268" y="20"/>
                    <a:pt x="268" y="10"/>
                  </a:cubicBezTo>
                  <a:cubicBezTo>
                    <a:pt x="268" y="0"/>
                    <a:pt x="259" y="0"/>
                    <a:pt x="252" y="0"/>
                  </a:cubicBezTo>
                  <a:lnTo>
                    <a:pt x="15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5" y="20"/>
                  </a:cubicBezTo>
                  <a:lnTo>
                    <a:pt x="252" y="2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89" name="Freeform 27"/>
            <p:cNvSpPr/>
            <p:nvPr/>
          </p:nvSpPr>
          <p:spPr>
            <a:xfrm>
              <a:off x="2646720" y="2751120"/>
              <a:ext cx="52560" cy="94680"/>
            </a:xfrm>
            <a:custGeom>
              <a:avLst/>
              <a:gdLst/>
              <a:ahLst/>
              <a:rect l="0" t="0" r="r" b="b"/>
              <a:pathLst>
                <a:path w="146" h="263">
                  <a:moveTo>
                    <a:pt x="90" y="12"/>
                  </a:moveTo>
                  <a:cubicBezTo>
                    <a:pt x="90" y="0"/>
                    <a:pt x="88" y="0"/>
                    <a:pt x="78" y="0"/>
                  </a:cubicBezTo>
                  <a:cubicBezTo>
                    <a:pt x="52" y="24"/>
                    <a:pt x="17" y="26"/>
                    <a:pt x="0" y="26"/>
                  </a:cubicBezTo>
                  <a:lnTo>
                    <a:pt x="0" y="40"/>
                  </a:lnTo>
                  <a:cubicBezTo>
                    <a:pt x="9" y="40"/>
                    <a:pt x="36" y="40"/>
                    <a:pt x="58" y="28"/>
                  </a:cubicBezTo>
                  <a:lnTo>
                    <a:pt x="58" y="230"/>
                  </a:lnTo>
                  <a:cubicBezTo>
                    <a:pt x="58" y="243"/>
                    <a:pt x="58" y="248"/>
                    <a:pt x="18" y="248"/>
                  </a:cubicBezTo>
                  <a:lnTo>
                    <a:pt x="3" y="248"/>
                  </a:lnTo>
                  <a:lnTo>
                    <a:pt x="3" y="262"/>
                  </a:lnTo>
                  <a:cubicBezTo>
                    <a:pt x="10" y="262"/>
                    <a:pt x="59" y="261"/>
                    <a:pt x="73" y="261"/>
                  </a:cubicBezTo>
                  <a:cubicBezTo>
                    <a:pt x="86" y="261"/>
                    <a:pt x="136" y="262"/>
                    <a:pt x="145" y="262"/>
                  </a:cubicBezTo>
                  <a:lnTo>
                    <a:pt x="145" y="248"/>
                  </a:lnTo>
                  <a:lnTo>
                    <a:pt x="129" y="248"/>
                  </a:lnTo>
                  <a:cubicBezTo>
                    <a:pt x="90" y="248"/>
                    <a:pt x="90" y="243"/>
                    <a:pt x="90" y="230"/>
                  </a:cubicBezTo>
                  <a:lnTo>
                    <a:pt x="90" y="1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90" name="Freeform 28"/>
            <p:cNvSpPr/>
            <p:nvPr/>
          </p:nvSpPr>
          <p:spPr>
            <a:xfrm>
              <a:off x="2787120" y="2756880"/>
              <a:ext cx="53640" cy="243720"/>
            </a:xfrm>
            <a:custGeom>
              <a:avLst/>
              <a:gdLst/>
              <a:ahLst/>
              <a:rect l="0" t="0" r="r" b="b"/>
              <a:pathLst>
                <a:path w="149" h="677">
                  <a:moveTo>
                    <a:pt x="148" y="669"/>
                  </a:moveTo>
                  <a:cubicBezTo>
                    <a:pt x="148" y="668"/>
                    <a:pt x="147" y="667"/>
                    <a:pt x="146" y="664"/>
                  </a:cubicBezTo>
                  <a:cubicBezTo>
                    <a:pt x="119" y="637"/>
                    <a:pt x="81" y="591"/>
                    <a:pt x="58" y="499"/>
                  </a:cubicBezTo>
                  <a:cubicBezTo>
                    <a:pt x="45" y="448"/>
                    <a:pt x="40" y="390"/>
                    <a:pt x="40" y="338"/>
                  </a:cubicBezTo>
                  <a:cubicBezTo>
                    <a:pt x="40" y="189"/>
                    <a:pt x="74" y="86"/>
                    <a:pt x="143" y="13"/>
                  </a:cubicBezTo>
                  <a:cubicBezTo>
                    <a:pt x="148" y="8"/>
                    <a:pt x="148" y="6"/>
                    <a:pt x="148" y="5"/>
                  </a:cubicBezTo>
                  <a:cubicBezTo>
                    <a:pt x="148" y="0"/>
                    <a:pt x="143" y="0"/>
                    <a:pt x="141" y="0"/>
                  </a:cubicBezTo>
                  <a:cubicBezTo>
                    <a:pt x="133" y="0"/>
                    <a:pt x="102" y="33"/>
                    <a:pt x="95" y="42"/>
                  </a:cubicBezTo>
                  <a:cubicBezTo>
                    <a:pt x="37" y="110"/>
                    <a:pt x="0" y="212"/>
                    <a:pt x="0" y="338"/>
                  </a:cubicBezTo>
                  <a:cubicBezTo>
                    <a:pt x="0" y="417"/>
                    <a:pt x="14" y="531"/>
                    <a:pt x="88" y="626"/>
                  </a:cubicBezTo>
                  <a:cubicBezTo>
                    <a:pt x="95" y="632"/>
                    <a:pt x="131" y="676"/>
                    <a:pt x="141" y="676"/>
                  </a:cubicBezTo>
                  <a:cubicBezTo>
                    <a:pt x="143" y="676"/>
                    <a:pt x="148" y="676"/>
                    <a:pt x="148" y="669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91" name="Freeform 29"/>
            <p:cNvSpPr/>
            <p:nvPr/>
          </p:nvSpPr>
          <p:spPr>
            <a:xfrm>
              <a:off x="2854800" y="2838240"/>
              <a:ext cx="79200" cy="93960"/>
            </a:xfrm>
            <a:custGeom>
              <a:avLst/>
              <a:gdLst/>
              <a:ahLst/>
              <a:rect l="0" t="0" r="r" b="b"/>
              <a:pathLst>
                <a:path w="220" h="261">
                  <a:moveTo>
                    <a:pt x="47" y="111"/>
                  </a:moveTo>
                  <a:cubicBezTo>
                    <a:pt x="51" y="27"/>
                    <a:pt x="99" y="13"/>
                    <a:pt x="118" y="13"/>
                  </a:cubicBezTo>
                  <a:cubicBezTo>
                    <a:pt x="175" y="13"/>
                    <a:pt x="182" y="88"/>
                    <a:pt x="182" y="111"/>
                  </a:cubicBezTo>
                  <a:lnTo>
                    <a:pt x="47" y="111"/>
                  </a:lnTo>
                  <a:moveTo>
                    <a:pt x="47" y="123"/>
                  </a:moveTo>
                  <a:lnTo>
                    <a:pt x="205" y="123"/>
                  </a:lnTo>
                  <a:cubicBezTo>
                    <a:pt x="218" y="123"/>
                    <a:pt x="219" y="123"/>
                    <a:pt x="219" y="111"/>
                  </a:cubicBezTo>
                  <a:cubicBezTo>
                    <a:pt x="219" y="55"/>
                    <a:pt x="188" y="0"/>
                    <a:pt x="118" y="0"/>
                  </a:cubicBezTo>
                  <a:cubicBezTo>
                    <a:pt x="52" y="0"/>
                    <a:pt x="0" y="58"/>
                    <a:pt x="0" y="129"/>
                  </a:cubicBezTo>
                  <a:cubicBezTo>
                    <a:pt x="0" y="205"/>
                    <a:pt x="59" y="260"/>
                    <a:pt x="124" y="260"/>
                  </a:cubicBezTo>
                  <a:cubicBezTo>
                    <a:pt x="193" y="260"/>
                    <a:pt x="219" y="197"/>
                    <a:pt x="219" y="186"/>
                  </a:cubicBezTo>
                  <a:cubicBezTo>
                    <a:pt x="219" y="180"/>
                    <a:pt x="214" y="179"/>
                    <a:pt x="211" y="179"/>
                  </a:cubicBezTo>
                  <a:cubicBezTo>
                    <a:pt x="206" y="179"/>
                    <a:pt x="205" y="183"/>
                    <a:pt x="205" y="187"/>
                  </a:cubicBezTo>
                  <a:cubicBezTo>
                    <a:pt x="184" y="246"/>
                    <a:pt x="133" y="246"/>
                    <a:pt x="128" y="246"/>
                  </a:cubicBezTo>
                  <a:cubicBezTo>
                    <a:pt x="100" y="246"/>
                    <a:pt x="77" y="228"/>
                    <a:pt x="64" y="207"/>
                  </a:cubicBezTo>
                  <a:cubicBezTo>
                    <a:pt x="47" y="180"/>
                    <a:pt x="47" y="143"/>
                    <a:pt x="47" y="123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92" name="Freeform 30"/>
            <p:cNvSpPr/>
            <p:nvPr/>
          </p:nvSpPr>
          <p:spPr>
            <a:xfrm>
              <a:off x="2946960" y="2750040"/>
              <a:ext cx="31680" cy="96120"/>
            </a:xfrm>
            <a:custGeom>
              <a:avLst/>
              <a:gdLst/>
              <a:ahLst/>
              <a:rect l="0" t="0" r="r" b="b"/>
              <a:pathLst>
                <a:path w="88" h="267">
                  <a:moveTo>
                    <a:pt x="61" y="23"/>
                  </a:moveTo>
                  <a:cubicBezTo>
                    <a:pt x="61" y="12"/>
                    <a:pt x="52" y="0"/>
                    <a:pt x="38" y="0"/>
                  </a:cubicBezTo>
                  <a:cubicBezTo>
                    <a:pt x="27" y="0"/>
                    <a:pt x="15" y="9"/>
                    <a:pt x="15" y="23"/>
                  </a:cubicBezTo>
                  <a:cubicBezTo>
                    <a:pt x="15" y="37"/>
                    <a:pt x="28" y="46"/>
                    <a:pt x="38" y="46"/>
                  </a:cubicBezTo>
                  <a:cubicBezTo>
                    <a:pt x="51" y="46"/>
                    <a:pt x="61" y="36"/>
                    <a:pt x="61" y="23"/>
                  </a:cubicBezTo>
                  <a:moveTo>
                    <a:pt x="1" y="96"/>
                  </a:moveTo>
                  <a:lnTo>
                    <a:pt x="1" y="111"/>
                  </a:lnTo>
                  <a:cubicBezTo>
                    <a:pt x="27" y="111"/>
                    <a:pt x="29" y="113"/>
                    <a:pt x="29" y="133"/>
                  </a:cubicBezTo>
                  <a:lnTo>
                    <a:pt x="29" y="235"/>
                  </a:lnTo>
                  <a:cubicBezTo>
                    <a:pt x="29" y="252"/>
                    <a:pt x="26" y="252"/>
                    <a:pt x="0" y="252"/>
                  </a:cubicBezTo>
                  <a:lnTo>
                    <a:pt x="0" y="266"/>
                  </a:lnTo>
                  <a:cubicBezTo>
                    <a:pt x="1" y="266"/>
                    <a:pt x="28" y="265"/>
                    <a:pt x="45" y="265"/>
                  </a:cubicBezTo>
                  <a:cubicBezTo>
                    <a:pt x="59" y="265"/>
                    <a:pt x="73" y="265"/>
                    <a:pt x="87" y="266"/>
                  </a:cubicBezTo>
                  <a:lnTo>
                    <a:pt x="87" y="252"/>
                  </a:lnTo>
                  <a:cubicBezTo>
                    <a:pt x="64" y="252"/>
                    <a:pt x="60" y="252"/>
                    <a:pt x="60" y="235"/>
                  </a:cubicBezTo>
                  <a:lnTo>
                    <a:pt x="60" y="92"/>
                  </a:lnTo>
                  <a:lnTo>
                    <a:pt x="1" y="9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93" name="Freeform 31"/>
            <p:cNvSpPr/>
            <p:nvPr/>
          </p:nvSpPr>
          <p:spPr>
            <a:xfrm>
              <a:off x="2994840" y="2747160"/>
              <a:ext cx="82440" cy="128160"/>
            </a:xfrm>
            <a:custGeom>
              <a:avLst/>
              <a:gdLst/>
              <a:ahLst/>
              <a:rect l="0" t="0" r="r" b="b"/>
              <a:pathLst>
                <a:path w="229" h="356">
                  <a:moveTo>
                    <a:pt x="168" y="5"/>
                  </a:moveTo>
                  <a:cubicBezTo>
                    <a:pt x="168" y="0"/>
                    <a:pt x="163" y="0"/>
                    <a:pt x="160" y="0"/>
                  </a:cubicBezTo>
                  <a:cubicBezTo>
                    <a:pt x="155" y="0"/>
                    <a:pt x="154" y="3"/>
                    <a:pt x="152" y="9"/>
                  </a:cubicBezTo>
                  <a:lnTo>
                    <a:pt x="129" y="99"/>
                  </a:lnTo>
                  <a:cubicBezTo>
                    <a:pt x="60" y="102"/>
                    <a:pt x="0" y="152"/>
                    <a:pt x="0" y="205"/>
                  </a:cubicBezTo>
                  <a:cubicBezTo>
                    <a:pt x="0" y="250"/>
                    <a:pt x="41" y="276"/>
                    <a:pt x="84" y="279"/>
                  </a:cubicBezTo>
                  <a:cubicBezTo>
                    <a:pt x="82" y="291"/>
                    <a:pt x="79" y="303"/>
                    <a:pt x="76" y="316"/>
                  </a:cubicBezTo>
                  <a:cubicBezTo>
                    <a:pt x="70" y="334"/>
                    <a:pt x="68" y="349"/>
                    <a:pt x="68" y="349"/>
                  </a:cubicBezTo>
                  <a:cubicBezTo>
                    <a:pt x="68" y="355"/>
                    <a:pt x="73" y="355"/>
                    <a:pt x="74" y="355"/>
                  </a:cubicBezTo>
                  <a:cubicBezTo>
                    <a:pt x="79" y="355"/>
                    <a:pt x="79" y="353"/>
                    <a:pt x="82" y="346"/>
                  </a:cubicBezTo>
                  <a:lnTo>
                    <a:pt x="99" y="279"/>
                  </a:lnTo>
                  <a:cubicBezTo>
                    <a:pt x="166" y="276"/>
                    <a:pt x="228" y="227"/>
                    <a:pt x="228" y="173"/>
                  </a:cubicBezTo>
                  <a:cubicBezTo>
                    <a:pt x="228" y="131"/>
                    <a:pt x="192" y="101"/>
                    <a:pt x="143" y="100"/>
                  </a:cubicBezTo>
                  <a:lnTo>
                    <a:pt x="168" y="5"/>
                  </a:lnTo>
                  <a:moveTo>
                    <a:pt x="87" y="267"/>
                  </a:moveTo>
                  <a:cubicBezTo>
                    <a:pt x="58" y="266"/>
                    <a:pt x="29" y="250"/>
                    <a:pt x="29" y="212"/>
                  </a:cubicBezTo>
                  <a:cubicBezTo>
                    <a:pt x="29" y="173"/>
                    <a:pt x="59" y="116"/>
                    <a:pt x="127" y="110"/>
                  </a:cubicBezTo>
                  <a:lnTo>
                    <a:pt x="87" y="267"/>
                  </a:lnTo>
                  <a:moveTo>
                    <a:pt x="141" y="110"/>
                  </a:moveTo>
                  <a:cubicBezTo>
                    <a:pt x="172" y="111"/>
                    <a:pt x="200" y="128"/>
                    <a:pt x="200" y="166"/>
                  </a:cubicBezTo>
                  <a:cubicBezTo>
                    <a:pt x="200" y="209"/>
                    <a:pt x="165" y="262"/>
                    <a:pt x="101" y="267"/>
                  </a:cubicBezTo>
                  <a:lnTo>
                    <a:pt x="141" y="110"/>
                  </a:lnTo>
                </a:path>
              </a:pathLst>
            </a:custGeom>
            <a:solidFill>
              <a:srgbClr val="0000ff"/>
            </a:solidFill>
            <a:ln w="15840">
              <a:noFill/>
            </a:ln>
          </p:spPr>
        </p:sp>
        <p:sp>
          <p:nvSpPr>
            <p:cNvPr id="494" name="Freeform 32"/>
            <p:cNvSpPr/>
            <p:nvPr/>
          </p:nvSpPr>
          <p:spPr>
            <a:xfrm>
              <a:off x="3101400" y="2756880"/>
              <a:ext cx="53640" cy="243720"/>
            </a:xfrm>
            <a:custGeom>
              <a:avLst/>
              <a:gdLst/>
              <a:ahLst/>
              <a:rect l="0" t="0" r="r" b="b"/>
              <a:pathLst>
                <a:path w="149" h="677">
                  <a:moveTo>
                    <a:pt x="148" y="338"/>
                  </a:moveTo>
                  <a:cubicBezTo>
                    <a:pt x="148" y="259"/>
                    <a:pt x="134" y="145"/>
                    <a:pt x="60" y="50"/>
                  </a:cubicBezTo>
                  <a:cubicBezTo>
                    <a:pt x="54" y="42"/>
                    <a:pt x="17" y="0"/>
                    <a:pt x="6" y="0"/>
                  </a:cubicBezTo>
                  <a:cubicBezTo>
                    <a:pt x="4" y="0"/>
                    <a:pt x="0" y="1"/>
                    <a:pt x="0" y="5"/>
                  </a:cubicBezTo>
                  <a:cubicBezTo>
                    <a:pt x="0" y="8"/>
                    <a:pt x="1" y="9"/>
                    <a:pt x="4" y="12"/>
                  </a:cubicBezTo>
                  <a:cubicBezTo>
                    <a:pt x="31" y="41"/>
                    <a:pt x="68" y="86"/>
                    <a:pt x="91" y="175"/>
                  </a:cubicBezTo>
                  <a:cubicBezTo>
                    <a:pt x="104" y="227"/>
                    <a:pt x="109" y="285"/>
                    <a:pt x="109" y="338"/>
                  </a:cubicBezTo>
                  <a:cubicBezTo>
                    <a:pt x="109" y="394"/>
                    <a:pt x="104" y="452"/>
                    <a:pt x="90" y="507"/>
                  </a:cubicBezTo>
                  <a:cubicBezTo>
                    <a:pt x="68" y="586"/>
                    <a:pt x="35" y="631"/>
                    <a:pt x="5" y="663"/>
                  </a:cubicBezTo>
                  <a:cubicBezTo>
                    <a:pt x="0" y="668"/>
                    <a:pt x="0" y="668"/>
                    <a:pt x="0" y="669"/>
                  </a:cubicBezTo>
                  <a:cubicBezTo>
                    <a:pt x="0" y="674"/>
                    <a:pt x="4" y="676"/>
                    <a:pt x="6" y="676"/>
                  </a:cubicBezTo>
                  <a:cubicBezTo>
                    <a:pt x="15" y="676"/>
                    <a:pt x="46" y="641"/>
                    <a:pt x="54" y="634"/>
                  </a:cubicBezTo>
                  <a:cubicBezTo>
                    <a:pt x="111" y="564"/>
                    <a:pt x="148" y="463"/>
                    <a:pt x="148" y="33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95" name="Freeform 33"/>
            <p:cNvSpPr/>
            <p:nvPr/>
          </p:nvSpPr>
          <p:spPr>
            <a:xfrm>
              <a:off x="3214080" y="275256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96" name="Freeform 34"/>
            <p:cNvSpPr/>
            <p:nvPr/>
          </p:nvSpPr>
          <p:spPr>
            <a:xfrm>
              <a:off x="3214080" y="287388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497" name="Freeform 35"/>
            <p:cNvSpPr/>
            <p:nvPr/>
          </p:nvSpPr>
          <p:spPr>
            <a:xfrm>
              <a:off x="3261600" y="2702880"/>
              <a:ext cx="63360" cy="94680"/>
            </a:xfrm>
            <a:custGeom>
              <a:avLst/>
              <a:gdLst/>
              <a:ahLst/>
              <a:rect l="0" t="0" r="r" b="b"/>
              <a:pathLst>
                <a:path w="176" h="263">
                  <a:moveTo>
                    <a:pt x="175" y="191"/>
                  </a:moveTo>
                  <a:lnTo>
                    <a:pt x="161" y="191"/>
                  </a:lnTo>
                  <a:cubicBezTo>
                    <a:pt x="160" y="200"/>
                    <a:pt x="156" y="223"/>
                    <a:pt x="151" y="227"/>
                  </a:cubicBezTo>
                  <a:cubicBezTo>
                    <a:pt x="148" y="229"/>
                    <a:pt x="118" y="229"/>
                    <a:pt x="113" y="229"/>
                  </a:cubicBezTo>
                  <a:lnTo>
                    <a:pt x="40" y="229"/>
                  </a:lnTo>
                  <a:cubicBezTo>
                    <a:pt x="81" y="192"/>
                    <a:pt x="95" y="182"/>
                    <a:pt x="119" y="163"/>
                  </a:cubicBezTo>
                  <a:cubicBezTo>
                    <a:pt x="148" y="140"/>
                    <a:pt x="175" y="115"/>
                    <a:pt x="175" y="77"/>
                  </a:cubicBezTo>
                  <a:cubicBezTo>
                    <a:pt x="175" y="29"/>
                    <a:pt x="133" y="0"/>
                    <a:pt x="82" y="0"/>
                  </a:cubicBezTo>
                  <a:cubicBezTo>
                    <a:pt x="33" y="0"/>
                    <a:pt x="0" y="35"/>
                    <a:pt x="0" y="70"/>
                  </a:cubicBezTo>
                  <a:cubicBezTo>
                    <a:pt x="0" y="91"/>
                    <a:pt x="17" y="93"/>
                    <a:pt x="20" y="93"/>
                  </a:cubicBezTo>
                  <a:cubicBezTo>
                    <a:pt x="31" y="93"/>
                    <a:pt x="42" y="86"/>
                    <a:pt x="42" y="72"/>
                  </a:cubicBezTo>
                  <a:cubicBezTo>
                    <a:pt x="42" y="65"/>
                    <a:pt x="40" y="51"/>
                    <a:pt x="19" y="51"/>
                  </a:cubicBezTo>
                  <a:cubicBezTo>
                    <a:pt x="31" y="23"/>
                    <a:pt x="58" y="14"/>
                    <a:pt x="77" y="14"/>
                  </a:cubicBezTo>
                  <a:cubicBezTo>
                    <a:pt x="116" y="14"/>
                    <a:pt x="137" y="45"/>
                    <a:pt x="137" y="77"/>
                  </a:cubicBezTo>
                  <a:cubicBezTo>
                    <a:pt x="137" y="111"/>
                    <a:pt x="113" y="138"/>
                    <a:pt x="100" y="154"/>
                  </a:cubicBezTo>
                  <a:lnTo>
                    <a:pt x="4" y="247"/>
                  </a:lnTo>
                  <a:cubicBezTo>
                    <a:pt x="0" y="251"/>
                    <a:pt x="0" y="252"/>
                    <a:pt x="0" y="262"/>
                  </a:cubicBezTo>
                  <a:lnTo>
                    <a:pt x="164" y="262"/>
                  </a:lnTo>
                  <a:lnTo>
                    <a:pt x="175" y="19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</p:grpSp>
      <p:sp>
        <p:nvSpPr>
          <p:cNvPr id="498" name="TextShape 36"/>
          <p:cNvSpPr txBox="1"/>
          <p:nvPr/>
        </p:nvSpPr>
        <p:spPr>
          <a:xfrm>
            <a:off x="1476000" y="1007640"/>
            <a:ext cx="58982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non coronagraphic                                 coronographic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TextShape 37"/>
          <p:cNvSpPr txBox="1"/>
          <p:nvPr/>
        </p:nvSpPr>
        <p:spPr>
          <a:xfrm>
            <a:off x="-72000" y="1943640"/>
            <a:ext cx="1127520" cy="413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non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turbulent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turbulent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stationary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ergodic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Line 38"/>
          <p:cNvSpPr/>
          <p:nvPr/>
        </p:nvSpPr>
        <p:spPr>
          <a:xfrm>
            <a:off x="936000" y="1007640"/>
            <a:ext cx="0" cy="532728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Line 39"/>
          <p:cNvSpPr/>
          <p:nvPr/>
        </p:nvSpPr>
        <p:spPr>
          <a:xfrm>
            <a:off x="0" y="3275280"/>
            <a:ext cx="892944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Line 40"/>
          <p:cNvSpPr/>
          <p:nvPr/>
        </p:nvSpPr>
        <p:spPr>
          <a:xfrm>
            <a:off x="4536720" y="1007640"/>
            <a:ext cx="0" cy="532728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503" name="Group 41"/>
          <p:cNvGrpSpPr/>
          <p:nvPr/>
        </p:nvGrpSpPr>
        <p:grpSpPr>
          <a:xfrm>
            <a:off x="958680" y="4718520"/>
            <a:ext cx="3549600" cy="451440"/>
            <a:chOff x="958680" y="4718520"/>
            <a:chExt cx="3549600" cy="451440"/>
          </a:xfrm>
        </p:grpSpPr>
        <p:sp>
          <p:nvSpPr>
            <p:cNvPr id="504" name="Freeform 42"/>
            <p:cNvSpPr/>
            <p:nvPr/>
          </p:nvSpPr>
          <p:spPr>
            <a:xfrm>
              <a:off x="958680" y="4719960"/>
              <a:ext cx="3549960" cy="450360"/>
            </a:xfrm>
            <a:custGeom>
              <a:avLst/>
              <a:gdLst/>
              <a:ahLst/>
              <a:rect l="0" t="0" r="r" b="b"/>
              <a:pathLst>
                <a:path w="9861" h="1251">
                  <a:moveTo>
                    <a:pt x="4929" y="1250"/>
                  </a:moveTo>
                  <a:lnTo>
                    <a:pt x="0" y="1250"/>
                  </a:lnTo>
                  <a:lnTo>
                    <a:pt x="0" y="0"/>
                  </a:lnTo>
                  <a:lnTo>
                    <a:pt x="9860" y="0"/>
                  </a:lnTo>
                  <a:lnTo>
                    <a:pt x="9860" y="1250"/>
                  </a:lnTo>
                  <a:lnTo>
                    <a:pt x="4929" y="1250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</p:sp>
        <p:sp>
          <p:nvSpPr>
            <p:cNvPr id="505" name="Freeform 43"/>
            <p:cNvSpPr/>
            <p:nvPr/>
          </p:nvSpPr>
          <p:spPr>
            <a:xfrm>
              <a:off x="969840" y="4854960"/>
              <a:ext cx="100440" cy="143640"/>
            </a:xfrm>
            <a:custGeom>
              <a:avLst/>
              <a:gdLst/>
              <a:ahLst/>
              <a:rect l="0" t="0" r="r" b="b"/>
              <a:pathLst>
                <a:path w="279" h="399">
                  <a:moveTo>
                    <a:pt x="131" y="6"/>
                  </a:moveTo>
                  <a:cubicBezTo>
                    <a:pt x="131" y="5"/>
                    <a:pt x="131" y="0"/>
                    <a:pt x="124" y="0"/>
                  </a:cubicBezTo>
                  <a:cubicBezTo>
                    <a:pt x="111" y="0"/>
                    <a:pt x="69" y="5"/>
                    <a:pt x="55" y="5"/>
                  </a:cubicBezTo>
                  <a:cubicBezTo>
                    <a:pt x="50" y="6"/>
                    <a:pt x="44" y="6"/>
                    <a:pt x="44" y="17"/>
                  </a:cubicBezTo>
                  <a:cubicBezTo>
                    <a:pt x="44" y="24"/>
                    <a:pt x="49" y="24"/>
                    <a:pt x="58" y="24"/>
                  </a:cubicBezTo>
                  <a:cubicBezTo>
                    <a:pt x="84" y="24"/>
                    <a:pt x="86" y="28"/>
                    <a:pt x="86" y="33"/>
                  </a:cubicBezTo>
                  <a:lnTo>
                    <a:pt x="84" y="45"/>
                  </a:lnTo>
                  <a:lnTo>
                    <a:pt x="3" y="370"/>
                  </a:lnTo>
                  <a:cubicBezTo>
                    <a:pt x="0" y="377"/>
                    <a:pt x="0" y="379"/>
                    <a:pt x="0" y="381"/>
                  </a:cubicBezTo>
                  <a:cubicBezTo>
                    <a:pt x="0" y="395"/>
                    <a:pt x="12" y="398"/>
                    <a:pt x="17" y="398"/>
                  </a:cubicBezTo>
                  <a:cubicBezTo>
                    <a:pt x="26" y="398"/>
                    <a:pt x="35" y="390"/>
                    <a:pt x="37" y="383"/>
                  </a:cubicBezTo>
                  <a:lnTo>
                    <a:pt x="49" y="340"/>
                  </a:lnTo>
                  <a:lnTo>
                    <a:pt x="60" y="289"/>
                  </a:lnTo>
                  <a:cubicBezTo>
                    <a:pt x="64" y="276"/>
                    <a:pt x="68" y="265"/>
                    <a:pt x="70" y="252"/>
                  </a:cubicBezTo>
                  <a:cubicBezTo>
                    <a:pt x="72" y="248"/>
                    <a:pt x="76" y="229"/>
                    <a:pt x="77" y="226"/>
                  </a:cubicBezTo>
                  <a:cubicBezTo>
                    <a:pt x="78" y="221"/>
                    <a:pt x="96" y="189"/>
                    <a:pt x="115" y="174"/>
                  </a:cubicBezTo>
                  <a:cubicBezTo>
                    <a:pt x="127" y="165"/>
                    <a:pt x="145" y="155"/>
                    <a:pt x="169" y="155"/>
                  </a:cubicBezTo>
                  <a:cubicBezTo>
                    <a:pt x="193" y="155"/>
                    <a:pt x="200" y="174"/>
                    <a:pt x="200" y="194"/>
                  </a:cubicBezTo>
                  <a:cubicBezTo>
                    <a:pt x="200" y="224"/>
                    <a:pt x="178" y="285"/>
                    <a:pt x="164" y="320"/>
                  </a:cubicBezTo>
                  <a:cubicBezTo>
                    <a:pt x="160" y="333"/>
                    <a:pt x="157" y="340"/>
                    <a:pt x="157" y="352"/>
                  </a:cubicBezTo>
                  <a:cubicBezTo>
                    <a:pt x="157" y="377"/>
                    <a:pt x="177" y="398"/>
                    <a:pt x="204" y="398"/>
                  </a:cubicBezTo>
                  <a:cubicBezTo>
                    <a:pt x="256" y="398"/>
                    <a:pt x="278" y="315"/>
                    <a:pt x="278" y="311"/>
                  </a:cubicBezTo>
                  <a:cubicBezTo>
                    <a:pt x="278" y="305"/>
                    <a:pt x="273" y="305"/>
                    <a:pt x="270" y="305"/>
                  </a:cubicBezTo>
                  <a:cubicBezTo>
                    <a:pt x="265" y="305"/>
                    <a:pt x="265" y="307"/>
                    <a:pt x="262" y="315"/>
                  </a:cubicBezTo>
                  <a:cubicBezTo>
                    <a:pt x="253" y="345"/>
                    <a:pt x="236" y="385"/>
                    <a:pt x="205" y="385"/>
                  </a:cubicBezTo>
                  <a:cubicBezTo>
                    <a:pt x="195" y="385"/>
                    <a:pt x="191" y="380"/>
                    <a:pt x="191" y="366"/>
                  </a:cubicBezTo>
                  <a:cubicBezTo>
                    <a:pt x="191" y="352"/>
                    <a:pt x="196" y="339"/>
                    <a:pt x="201" y="326"/>
                  </a:cubicBezTo>
                  <a:cubicBezTo>
                    <a:pt x="210" y="302"/>
                    <a:pt x="236" y="235"/>
                    <a:pt x="236" y="202"/>
                  </a:cubicBezTo>
                  <a:cubicBezTo>
                    <a:pt x="236" y="166"/>
                    <a:pt x="212" y="142"/>
                    <a:pt x="170" y="142"/>
                  </a:cubicBezTo>
                  <a:cubicBezTo>
                    <a:pt x="134" y="142"/>
                    <a:pt x="108" y="160"/>
                    <a:pt x="87" y="186"/>
                  </a:cubicBezTo>
                  <a:lnTo>
                    <a:pt x="131" y="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06" name="Freeform 44"/>
            <p:cNvSpPr/>
            <p:nvPr/>
          </p:nvSpPr>
          <p:spPr>
            <a:xfrm>
              <a:off x="1083240" y="4927320"/>
              <a:ext cx="32760" cy="99000"/>
            </a:xfrm>
            <a:custGeom>
              <a:avLst/>
              <a:gdLst/>
              <a:ahLst/>
              <a:rect l="0" t="0" r="r" b="b"/>
              <a:pathLst>
                <a:path w="91" h="275">
                  <a:moveTo>
                    <a:pt x="60" y="0"/>
                  </a:moveTo>
                  <a:lnTo>
                    <a:pt x="0" y="4"/>
                  </a:lnTo>
                  <a:lnTo>
                    <a:pt x="0" y="19"/>
                  </a:lnTo>
                  <a:cubicBezTo>
                    <a:pt x="27" y="19"/>
                    <a:pt x="29" y="22"/>
                    <a:pt x="29" y="41"/>
                  </a:cubicBezTo>
                  <a:lnTo>
                    <a:pt x="29" y="243"/>
                  </a:lnTo>
                  <a:cubicBezTo>
                    <a:pt x="29" y="260"/>
                    <a:pt x="26" y="260"/>
                    <a:pt x="0" y="260"/>
                  </a:cubicBezTo>
                  <a:lnTo>
                    <a:pt x="0" y="274"/>
                  </a:lnTo>
                  <a:cubicBezTo>
                    <a:pt x="1" y="274"/>
                    <a:pt x="28" y="273"/>
                    <a:pt x="45" y="273"/>
                  </a:cubicBezTo>
                  <a:cubicBezTo>
                    <a:pt x="60" y="273"/>
                    <a:pt x="74" y="273"/>
                    <a:pt x="90" y="274"/>
                  </a:cubicBezTo>
                  <a:lnTo>
                    <a:pt x="90" y="260"/>
                  </a:lnTo>
                  <a:cubicBezTo>
                    <a:pt x="64" y="260"/>
                    <a:pt x="60" y="260"/>
                    <a:pt x="60" y="243"/>
                  </a:cubicBezTo>
                  <a:lnTo>
                    <a:pt x="60" y="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07" name="Freeform 45"/>
            <p:cNvSpPr/>
            <p:nvPr/>
          </p:nvSpPr>
          <p:spPr>
            <a:xfrm>
              <a:off x="1126800" y="4962600"/>
              <a:ext cx="61560" cy="65160"/>
            </a:xfrm>
            <a:custGeom>
              <a:avLst/>
              <a:gdLst/>
              <a:ahLst/>
              <a:rect l="0" t="0" r="r" b="b"/>
              <a:pathLst>
                <a:path w="171" h="181">
                  <a:moveTo>
                    <a:pt x="159" y="87"/>
                  </a:moveTo>
                  <a:cubicBezTo>
                    <a:pt x="168" y="87"/>
                    <a:pt x="170" y="87"/>
                    <a:pt x="170" y="78"/>
                  </a:cubicBezTo>
                  <a:cubicBezTo>
                    <a:pt x="170" y="42"/>
                    <a:pt x="151" y="0"/>
                    <a:pt x="92" y="0"/>
                  </a:cubicBezTo>
                  <a:cubicBezTo>
                    <a:pt x="40" y="0"/>
                    <a:pt x="0" y="41"/>
                    <a:pt x="0" y="90"/>
                  </a:cubicBezTo>
                  <a:cubicBezTo>
                    <a:pt x="0" y="141"/>
                    <a:pt x="44" y="180"/>
                    <a:pt x="97" y="180"/>
                  </a:cubicBezTo>
                  <a:cubicBezTo>
                    <a:pt x="150" y="180"/>
                    <a:pt x="170" y="138"/>
                    <a:pt x="170" y="129"/>
                  </a:cubicBezTo>
                  <a:cubicBezTo>
                    <a:pt x="170" y="128"/>
                    <a:pt x="169" y="124"/>
                    <a:pt x="164" y="124"/>
                  </a:cubicBezTo>
                  <a:cubicBezTo>
                    <a:pt x="159" y="124"/>
                    <a:pt x="157" y="125"/>
                    <a:pt x="156" y="131"/>
                  </a:cubicBezTo>
                  <a:cubicBezTo>
                    <a:pt x="143" y="163"/>
                    <a:pt x="114" y="168"/>
                    <a:pt x="100" y="168"/>
                  </a:cubicBezTo>
                  <a:cubicBezTo>
                    <a:pt x="81" y="168"/>
                    <a:pt x="63" y="160"/>
                    <a:pt x="51" y="145"/>
                  </a:cubicBezTo>
                  <a:cubicBezTo>
                    <a:pt x="37" y="125"/>
                    <a:pt x="36" y="102"/>
                    <a:pt x="36" y="87"/>
                  </a:cubicBezTo>
                  <a:lnTo>
                    <a:pt x="159" y="87"/>
                  </a:lnTo>
                  <a:moveTo>
                    <a:pt x="37" y="75"/>
                  </a:moveTo>
                  <a:cubicBezTo>
                    <a:pt x="41" y="20"/>
                    <a:pt x="77" y="12"/>
                    <a:pt x="92" y="12"/>
                  </a:cubicBezTo>
                  <a:cubicBezTo>
                    <a:pt x="141" y="12"/>
                    <a:pt x="142" y="67"/>
                    <a:pt x="142" y="75"/>
                  </a:cubicBezTo>
                  <a:lnTo>
                    <a:pt x="37" y="75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08" name="Freeform 46"/>
            <p:cNvSpPr/>
            <p:nvPr/>
          </p:nvSpPr>
          <p:spPr>
            <a:xfrm>
              <a:off x="1223280" y="4843440"/>
              <a:ext cx="47880" cy="203040"/>
            </a:xfrm>
            <a:custGeom>
              <a:avLst/>
              <a:gdLst/>
              <a:ahLst/>
              <a:rect l="0" t="0" r="r" b="b"/>
              <a:pathLst>
                <a:path w="133" h="564">
                  <a:moveTo>
                    <a:pt x="132" y="558"/>
                  </a:moveTo>
                  <a:cubicBezTo>
                    <a:pt x="132" y="557"/>
                    <a:pt x="132" y="555"/>
                    <a:pt x="122" y="545"/>
                  </a:cubicBezTo>
                  <a:cubicBezTo>
                    <a:pt x="51" y="475"/>
                    <a:pt x="33" y="369"/>
                    <a:pt x="33" y="282"/>
                  </a:cubicBezTo>
                  <a:cubicBezTo>
                    <a:pt x="33" y="184"/>
                    <a:pt x="55" y="86"/>
                    <a:pt x="124" y="15"/>
                  </a:cubicBezTo>
                  <a:cubicBezTo>
                    <a:pt x="132" y="9"/>
                    <a:pt x="132" y="8"/>
                    <a:pt x="132" y="5"/>
                  </a:cubicBezTo>
                  <a:cubicBezTo>
                    <a:pt x="132" y="1"/>
                    <a:pt x="129" y="0"/>
                    <a:pt x="125" y="0"/>
                  </a:cubicBezTo>
                  <a:cubicBezTo>
                    <a:pt x="120" y="0"/>
                    <a:pt x="69" y="38"/>
                    <a:pt x="36" y="110"/>
                  </a:cubicBezTo>
                  <a:cubicBezTo>
                    <a:pt x="6" y="171"/>
                    <a:pt x="0" y="234"/>
                    <a:pt x="0" y="282"/>
                  </a:cubicBezTo>
                  <a:cubicBezTo>
                    <a:pt x="0" y="326"/>
                    <a:pt x="6" y="394"/>
                    <a:pt x="37" y="458"/>
                  </a:cubicBezTo>
                  <a:cubicBezTo>
                    <a:pt x="72" y="527"/>
                    <a:pt x="120" y="563"/>
                    <a:pt x="125" y="563"/>
                  </a:cubicBezTo>
                  <a:cubicBezTo>
                    <a:pt x="129" y="563"/>
                    <a:pt x="132" y="562"/>
                    <a:pt x="132" y="55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09" name="Freeform 47"/>
            <p:cNvSpPr/>
            <p:nvPr/>
          </p:nvSpPr>
          <p:spPr>
            <a:xfrm>
              <a:off x="1292040" y="4854960"/>
              <a:ext cx="106920" cy="182880"/>
            </a:xfrm>
            <a:custGeom>
              <a:avLst/>
              <a:gdLst/>
              <a:ahLst/>
              <a:rect l="0" t="0" r="r" b="b"/>
              <a:pathLst>
                <a:path w="297" h="508">
                  <a:moveTo>
                    <a:pt x="219" y="14"/>
                  </a:moveTo>
                  <a:cubicBezTo>
                    <a:pt x="219" y="13"/>
                    <a:pt x="221" y="6"/>
                    <a:pt x="221" y="5"/>
                  </a:cubicBezTo>
                  <a:cubicBezTo>
                    <a:pt x="221" y="5"/>
                    <a:pt x="221" y="0"/>
                    <a:pt x="214" y="0"/>
                  </a:cubicBezTo>
                  <a:cubicBezTo>
                    <a:pt x="209" y="0"/>
                    <a:pt x="207" y="1"/>
                    <a:pt x="206" y="12"/>
                  </a:cubicBezTo>
                  <a:lnTo>
                    <a:pt x="173" y="142"/>
                  </a:lnTo>
                  <a:cubicBezTo>
                    <a:pt x="83" y="145"/>
                    <a:pt x="0" y="219"/>
                    <a:pt x="0" y="296"/>
                  </a:cubicBezTo>
                  <a:cubicBezTo>
                    <a:pt x="0" y="349"/>
                    <a:pt x="40" y="394"/>
                    <a:pt x="109" y="398"/>
                  </a:cubicBezTo>
                  <a:cubicBezTo>
                    <a:pt x="104" y="416"/>
                    <a:pt x="100" y="434"/>
                    <a:pt x="96" y="450"/>
                  </a:cubicBezTo>
                  <a:cubicBezTo>
                    <a:pt x="88" y="477"/>
                    <a:pt x="83" y="499"/>
                    <a:pt x="83" y="500"/>
                  </a:cubicBezTo>
                  <a:cubicBezTo>
                    <a:pt x="83" y="507"/>
                    <a:pt x="87" y="507"/>
                    <a:pt x="90" y="507"/>
                  </a:cubicBezTo>
                  <a:cubicBezTo>
                    <a:pt x="92" y="507"/>
                    <a:pt x="93" y="507"/>
                    <a:pt x="96" y="504"/>
                  </a:cubicBezTo>
                  <a:cubicBezTo>
                    <a:pt x="96" y="503"/>
                    <a:pt x="100" y="490"/>
                    <a:pt x="101" y="482"/>
                  </a:cubicBezTo>
                  <a:lnTo>
                    <a:pt x="123" y="398"/>
                  </a:lnTo>
                  <a:cubicBezTo>
                    <a:pt x="214" y="395"/>
                    <a:pt x="296" y="319"/>
                    <a:pt x="296" y="243"/>
                  </a:cubicBezTo>
                  <a:cubicBezTo>
                    <a:pt x="296" y="198"/>
                    <a:pt x="266" y="147"/>
                    <a:pt x="187" y="142"/>
                  </a:cubicBezTo>
                  <a:lnTo>
                    <a:pt x="219" y="14"/>
                  </a:lnTo>
                  <a:moveTo>
                    <a:pt x="111" y="385"/>
                  </a:moveTo>
                  <a:cubicBezTo>
                    <a:pt x="77" y="384"/>
                    <a:pt x="37" y="365"/>
                    <a:pt x="37" y="307"/>
                  </a:cubicBezTo>
                  <a:cubicBezTo>
                    <a:pt x="37" y="241"/>
                    <a:pt x="86" y="161"/>
                    <a:pt x="169" y="154"/>
                  </a:cubicBezTo>
                  <a:lnTo>
                    <a:pt x="111" y="385"/>
                  </a:lnTo>
                  <a:moveTo>
                    <a:pt x="184" y="154"/>
                  </a:moveTo>
                  <a:cubicBezTo>
                    <a:pt x="227" y="156"/>
                    <a:pt x="260" y="182"/>
                    <a:pt x="260" y="232"/>
                  </a:cubicBezTo>
                  <a:cubicBezTo>
                    <a:pt x="260" y="298"/>
                    <a:pt x="211" y="379"/>
                    <a:pt x="125" y="385"/>
                  </a:cubicBezTo>
                  <a:lnTo>
                    <a:pt x="184" y="154"/>
                  </a:lnTo>
                </a:path>
              </a:pathLst>
            </a:custGeom>
            <a:solidFill>
              <a:srgbClr val="0000ff"/>
            </a:solidFill>
            <a:ln w="15840">
              <a:noFill/>
            </a:ln>
          </p:spPr>
        </p:sp>
        <p:sp>
          <p:nvSpPr>
            <p:cNvPr id="510" name="Freeform 48"/>
            <p:cNvSpPr/>
            <p:nvPr/>
          </p:nvSpPr>
          <p:spPr>
            <a:xfrm>
              <a:off x="1419840" y="4973760"/>
              <a:ext cx="24480" cy="61200"/>
            </a:xfrm>
            <a:custGeom>
              <a:avLst/>
              <a:gdLst/>
              <a:ahLst/>
              <a:rect l="0" t="0" r="r" b="b"/>
              <a:pathLst>
                <a:path w="68" h="170">
                  <a:moveTo>
                    <a:pt x="67" y="59"/>
                  </a:moveTo>
                  <a:cubicBezTo>
                    <a:pt x="67" y="22"/>
                    <a:pt x="52" y="0"/>
                    <a:pt x="31" y="0"/>
                  </a:cubicBezTo>
                  <a:cubicBezTo>
                    <a:pt x="12" y="0"/>
                    <a:pt x="0" y="14"/>
                    <a:pt x="0" y="29"/>
                  </a:cubicBezTo>
                  <a:cubicBezTo>
                    <a:pt x="0" y="45"/>
                    <a:pt x="12" y="60"/>
                    <a:pt x="31" y="60"/>
                  </a:cubicBezTo>
                  <a:cubicBezTo>
                    <a:pt x="37" y="60"/>
                    <a:pt x="45" y="58"/>
                    <a:pt x="50" y="52"/>
                  </a:cubicBezTo>
                  <a:cubicBezTo>
                    <a:pt x="52" y="51"/>
                    <a:pt x="52" y="51"/>
                    <a:pt x="54" y="51"/>
                  </a:cubicBezTo>
                  <a:cubicBezTo>
                    <a:pt x="54" y="51"/>
                    <a:pt x="55" y="51"/>
                    <a:pt x="55" y="59"/>
                  </a:cubicBezTo>
                  <a:cubicBezTo>
                    <a:pt x="55" y="101"/>
                    <a:pt x="35" y="136"/>
                    <a:pt x="15" y="154"/>
                  </a:cubicBezTo>
                  <a:cubicBezTo>
                    <a:pt x="9" y="160"/>
                    <a:pt x="9" y="161"/>
                    <a:pt x="9" y="163"/>
                  </a:cubicBezTo>
                  <a:cubicBezTo>
                    <a:pt x="9" y="168"/>
                    <a:pt x="12" y="169"/>
                    <a:pt x="15" y="169"/>
                  </a:cubicBezTo>
                  <a:cubicBezTo>
                    <a:pt x="22" y="169"/>
                    <a:pt x="67" y="125"/>
                    <a:pt x="67" y="59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11" name="Freeform 49"/>
            <p:cNvSpPr/>
            <p:nvPr/>
          </p:nvSpPr>
          <p:spPr>
            <a:xfrm>
              <a:off x="1500480" y="4857120"/>
              <a:ext cx="155520" cy="138960"/>
            </a:xfrm>
            <a:custGeom>
              <a:avLst/>
              <a:gdLst/>
              <a:ahLst/>
              <a:rect l="0" t="0" r="r" b="b"/>
              <a:pathLst>
                <a:path w="432" h="386">
                  <a:moveTo>
                    <a:pt x="67" y="342"/>
                  </a:moveTo>
                  <a:cubicBezTo>
                    <a:pt x="61" y="363"/>
                    <a:pt x="60" y="367"/>
                    <a:pt x="15" y="367"/>
                  </a:cubicBezTo>
                  <a:cubicBezTo>
                    <a:pt x="6" y="367"/>
                    <a:pt x="0" y="367"/>
                    <a:pt x="0" y="379"/>
                  </a:cubicBezTo>
                  <a:cubicBezTo>
                    <a:pt x="0" y="385"/>
                    <a:pt x="5" y="385"/>
                    <a:pt x="15" y="385"/>
                  </a:cubicBezTo>
                  <a:lnTo>
                    <a:pt x="202" y="385"/>
                  </a:lnTo>
                  <a:cubicBezTo>
                    <a:pt x="320" y="385"/>
                    <a:pt x="431" y="266"/>
                    <a:pt x="431" y="143"/>
                  </a:cubicBezTo>
                  <a:cubicBezTo>
                    <a:pt x="431" y="63"/>
                    <a:pt x="383" y="0"/>
                    <a:pt x="298" y="0"/>
                  </a:cubicBezTo>
                  <a:lnTo>
                    <a:pt x="109" y="0"/>
                  </a:lnTo>
                  <a:cubicBezTo>
                    <a:pt x="99" y="0"/>
                    <a:pt x="92" y="0"/>
                    <a:pt x="92" y="10"/>
                  </a:cubicBezTo>
                  <a:cubicBezTo>
                    <a:pt x="92" y="18"/>
                    <a:pt x="97" y="18"/>
                    <a:pt x="109" y="18"/>
                  </a:cubicBezTo>
                  <a:cubicBezTo>
                    <a:pt x="115" y="18"/>
                    <a:pt x="125" y="18"/>
                    <a:pt x="133" y="19"/>
                  </a:cubicBezTo>
                  <a:cubicBezTo>
                    <a:pt x="142" y="19"/>
                    <a:pt x="145" y="22"/>
                    <a:pt x="145" y="28"/>
                  </a:cubicBezTo>
                  <a:cubicBezTo>
                    <a:pt x="145" y="29"/>
                    <a:pt x="145" y="32"/>
                    <a:pt x="142" y="38"/>
                  </a:cubicBezTo>
                  <a:lnTo>
                    <a:pt x="67" y="342"/>
                  </a:lnTo>
                  <a:moveTo>
                    <a:pt x="189" y="38"/>
                  </a:moveTo>
                  <a:cubicBezTo>
                    <a:pt x="195" y="19"/>
                    <a:pt x="195" y="18"/>
                    <a:pt x="219" y="18"/>
                  </a:cubicBezTo>
                  <a:lnTo>
                    <a:pt x="280" y="18"/>
                  </a:lnTo>
                  <a:cubicBezTo>
                    <a:pt x="335" y="18"/>
                    <a:pt x="381" y="47"/>
                    <a:pt x="381" y="122"/>
                  </a:cubicBezTo>
                  <a:cubicBezTo>
                    <a:pt x="381" y="150"/>
                    <a:pt x="370" y="242"/>
                    <a:pt x="323" y="305"/>
                  </a:cubicBezTo>
                  <a:cubicBezTo>
                    <a:pt x="306" y="325"/>
                    <a:pt x="261" y="367"/>
                    <a:pt x="192" y="367"/>
                  </a:cubicBezTo>
                  <a:lnTo>
                    <a:pt x="128" y="367"/>
                  </a:lnTo>
                  <a:cubicBezTo>
                    <a:pt x="120" y="367"/>
                    <a:pt x="119" y="367"/>
                    <a:pt x="116" y="367"/>
                  </a:cubicBezTo>
                  <a:cubicBezTo>
                    <a:pt x="110" y="367"/>
                    <a:pt x="109" y="366"/>
                    <a:pt x="109" y="362"/>
                  </a:cubicBezTo>
                  <a:cubicBezTo>
                    <a:pt x="109" y="360"/>
                    <a:pt x="109" y="358"/>
                    <a:pt x="111" y="348"/>
                  </a:cubicBezTo>
                  <a:lnTo>
                    <a:pt x="189" y="38"/>
                  </a:lnTo>
                </a:path>
              </a:pathLst>
            </a:custGeom>
            <a:solidFill>
              <a:srgbClr val="ff0000"/>
            </a:solidFill>
            <a:ln w="15840">
              <a:noFill/>
            </a:ln>
          </p:spPr>
        </p:sp>
        <p:sp>
          <p:nvSpPr>
            <p:cNvPr id="512" name="Freeform 50"/>
            <p:cNvSpPr/>
            <p:nvPr/>
          </p:nvSpPr>
          <p:spPr>
            <a:xfrm>
              <a:off x="1670040" y="4927320"/>
              <a:ext cx="82440" cy="127800"/>
            </a:xfrm>
            <a:custGeom>
              <a:avLst/>
              <a:gdLst/>
              <a:ahLst/>
              <a:rect l="0" t="0" r="r" b="b"/>
              <a:pathLst>
                <a:path w="229" h="355">
                  <a:moveTo>
                    <a:pt x="168" y="5"/>
                  </a:moveTo>
                  <a:cubicBezTo>
                    <a:pt x="168" y="0"/>
                    <a:pt x="163" y="0"/>
                    <a:pt x="160" y="0"/>
                  </a:cubicBezTo>
                  <a:cubicBezTo>
                    <a:pt x="155" y="0"/>
                    <a:pt x="154" y="3"/>
                    <a:pt x="152" y="9"/>
                  </a:cubicBezTo>
                  <a:lnTo>
                    <a:pt x="129" y="99"/>
                  </a:lnTo>
                  <a:cubicBezTo>
                    <a:pt x="60" y="102"/>
                    <a:pt x="0" y="152"/>
                    <a:pt x="0" y="205"/>
                  </a:cubicBezTo>
                  <a:cubicBezTo>
                    <a:pt x="0" y="250"/>
                    <a:pt x="41" y="276"/>
                    <a:pt x="84" y="279"/>
                  </a:cubicBezTo>
                  <a:cubicBezTo>
                    <a:pt x="82" y="290"/>
                    <a:pt x="79" y="303"/>
                    <a:pt x="76" y="316"/>
                  </a:cubicBezTo>
                  <a:cubicBezTo>
                    <a:pt x="70" y="334"/>
                    <a:pt x="68" y="349"/>
                    <a:pt x="68" y="349"/>
                  </a:cubicBezTo>
                  <a:cubicBezTo>
                    <a:pt x="68" y="354"/>
                    <a:pt x="73" y="354"/>
                    <a:pt x="74" y="354"/>
                  </a:cubicBezTo>
                  <a:cubicBezTo>
                    <a:pt x="79" y="354"/>
                    <a:pt x="79" y="353"/>
                    <a:pt x="82" y="345"/>
                  </a:cubicBezTo>
                  <a:lnTo>
                    <a:pt x="99" y="279"/>
                  </a:lnTo>
                  <a:cubicBezTo>
                    <a:pt x="166" y="276"/>
                    <a:pt x="228" y="226"/>
                    <a:pt x="228" y="173"/>
                  </a:cubicBezTo>
                  <a:cubicBezTo>
                    <a:pt x="228" y="131"/>
                    <a:pt x="192" y="101"/>
                    <a:pt x="143" y="100"/>
                  </a:cubicBezTo>
                  <a:lnTo>
                    <a:pt x="168" y="5"/>
                  </a:lnTo>
                  <a:moveTo>
                    <a:pt x="87" y="267"/>
                  </a:moveTo>
                  <a:cubicBezTo>
                    <a:pt x="58" y="266"/>
                    <a:pt x="29" y="250"/>
                    <a:pt x="29" y="212"/>
                  </a:cubicBezTo>
                  <a:cubicBezTo>
                    <a:pt x="29" y="173"/>
                    <a:pt x="59" y="116"/>
                    <a:pt x="127" y="110"/>
                  </a:cubicBezTo>
                  <a:lnTo>
                    <a:pt x="87" y="267"/>
                  </a:lnTo>
                  <a:moveTo>
                    <a:pt x="141" y="110"/>
                  </a:moveTo>
                  <a:cubicBezTo>
                    <a:pt x="172" y="111"/>
                    <a:pt x="200" y="128"/>
                    <a:pt x="200" y="166"/>
                  </a:cubicBezTo>
                  <a:cubicBezTo>
                    <a:pt x="200" y="209"/>
                    <a:pt x="165" y="262"/>
                    <a:pt x="101" y="267"/>
                  </a:cubicBezTo>
                  <a:lnTo>
                    <a:pt x="141" y="110"/>
                  </a:lnTo>
                </a:path>
              </a:pathLst>
            </a:custGeom>
            <a:solidFill>
              <a:srgbClr val="ff0000"/>
            </a:solidFill>
            <a:ln w="15840">
              <a:noFill/>
            </a:ln>
          </p:spPr>
        </p:sp>
        <p:sp>
          <p:nvSpPr>
            <p:cNvPr id="513" name="Freeform 51"/>
            <p:cNvSpPr/>
            <p:nvPr/>
          </p:nvSpPr>
          <p:spPr>
            <a:xfrm>
              <a:off x="1779480" y="4843440"/>
              <a:ext cx="47880" cy="203040"/>
            </a:xfrm>
            <a:custGeom>
              <a:avLst/>
              <a:gdLst/>
              <a:ahLst/>
              <a:rect l="0" t="0" r="r" b="b"/>
              <a:pathLst>
                <a:path w="133" h="564">
                  <a:moveTo>
                    <a:pt x="132" y="282"/>
                  </a:moveTo>
                  <a:cubicBezTo>
                    <a:pt x="132" y="238"/>
                    <a:pt x="125" y="170"/>
                    <a:pt x="95" y="106"/>
                  </a:cubicBezTo>
                  <a:cubicBezTo>
                    <a:pt x="60" y="37"/>
                    <a:pt x="12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8"/>
                    <a:pt x="0" y="9"/>
                    <a:pt x="10" y="19"/>
                  </a:cubicBezTo>
                  <a:cubicBezTo>
                    <a:pt x="67" y="74"/>
                    <a:pt x="99" y="164"/>
                    <a:pt x="99" y="282"/>
                  </a:cubicBezTo>
                  <a:cubicBezTo>
                    <a:pt x="99" y="377"/>
                    <a:pt x="78" y="477"/>
                    <a:pt x="8" y="548"/>
                  </a:cubicBezTo>
                  <a:cubicBezTo>
                    <a:pt x="0" y="555"/>
                    <a:pt x="0" y="557"/>
                    <a:pt x="0" y="558"/>
                  </a:cubicBezTo>
                  <a:cubicBezTo>
                    <a:pt x="0" y="562"/>
                    <a:pt x="3" y="563"/>
                    <a:pt x="5" y="563"/>
                  </a:cubicBezTo>
                  <a:cubicBezTo>
                    <a:pt x="12" y="563"/>
                    <a:pt x="63" y="525"/>
                    <a:pt x="96" y="453"/>
                  </a:cubicBezTo>
                  <a:cubicBezTo>
                    <a:pt x="125" y="392"/>
                    <a:pt x="132" y="329"/>
                    <a:pt x="132" y="28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14" name="Freeform 52"/>
            <p:cNvSpPr/>
            <p:nvPr/>
          </p:nvSpPr>
          <p:spPr>
            <a:xfrm>
              <a:off x="1914120" y="4921200"/>
              <a:ext cx="135360" cy="48240"/>
            </a:xfrm>
            <a:custGeom>
              <a:avLst/>
              <a:gdLst/>
              <a:ahLst/>
              <a:rect l="0" t="0" r="r" b="b"/>
              <a:pathLst>
                <a:path w="376" h="134">
                  <a:moveTo>
                    <a:pt x="356" y="23"/>
                  </a:moveTo>
                  <a:cubicBezTo>
                    <a:pt x="365" y="23"/>
                    <a:pt x="375" y="23"/>
                    <a:pt x="375" y="12"/>
                  </a:cubicBezTo>
                  <a:cubicBezTo>
                    <a:pt x="375" y="0"/>
                    <a:pt x="365" y="0"/>
                    <a:pt x="357" y="0"/>
                  </a:cubicBezTo>
                  <a:lnTo>
                    <a:pt x="19" y="0"/>
                  </a:lnTo>
                  <a:cubicBezTo>
                    <a:pt x="10" y="0"/>
                    <a:pt x="0" y="0"/>
                    <a:pt x="0" y="12"/>
                  </a:cubicBezTo>
                  <a:cubicBezTo>
                    <a:pt x="0" y="23"/>
                    <a:pt x="10" y="23"/>
                    <a:pt x="19" y="23"/>
                  </a:cubicBezTo>
                  <a:lnTo>
                    <a:pt x="356" y="23"/>
                  </a:lnTo>
                  <a:moveTo>
                    <a:pt x="357" y="133"/>
                  </a:moveTo>
                  <a:cubicBezTo>
                    <a:pt x="365" y="133"/>
                    <a:pt x="375" y="133"/>
                    <a:pt x="375" y="122"/>
                  </a:cubicBezTo>
                  <a:cubicBezTo>
                    <a:pt x="375" y="110"/>
                    <a:pt x="365" y="110"/>
                    <a:pt x="356" y="110"/>
                  </a:cubicBezTo>
                  <a:lnTo>
                    <a:pt x="19" y="110"/>
                  </a:lnTo>
                  <a:cubicBezTo>
                    <a:pt x="10" y="110"/>
                    <a:pt x="0" y="110"/>
                    <a:pt x="0" y="122"/>
                  </a:cubicBezTo>
                  <a:cubicBezTo>
                    <a:pt x="0" y="133"/>
                    <a:pt x="10" y="133"/>
                    <a:pt x="19" y="133"/>
                  </a:cubicBezTo>
                  <a:lnTo>
                    <a:pt x="357" y="13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15" name="Freeform 53"/>
            <p:cNvSpPr/>
            <p:nvPr/>
          </p:nvSpPr>
          <p:spPr>
            <a:xfrm>
              <a:off x="2128320" y="4719960"/>
              <a:ext cx="180720" cy="450360"/>
            </a:xfrm>
            <a:custGeom>
              <a:avLst/>
              <a:gdLst/>
              <a:ahLst/>
              <a:rect l="0" t="0" r="r" b="b"/>
              <a:pathLst>
                <a:path w="502" h="1251">
                  <a:moveTo>
                    <a:pt x="27" y="1225"/>
                  </a:moveTo>
                  <a:cubicBezTo>
                    <a:pt x="45" y="1225"/>
                    <a:pt x="55" y="1212"/>
                    <a:pt x="55" y="1198"/>
                  </a:cubicBezTo>
                  <a:cubicBezTo>
                    <a:pt x="55" y="1179"/>
                    <a:pt x="41" y="1170"/>
                    <a:pt x="28" y="1170"/>
                  </a:cubicBezTo>
                  <a:cubicBezTo>
                    <a:pt x="14" y="1170"/>
                    <a:pt x="0" y="1179"/>
                    <a:pt x="0" y="1198"/>
                  </a:cubicBezTo>
                  <a:cubicBezTo>
                    <a:pt x="0" y="1227"/>
                    <a:pt x="28" y="1250"/>
                    <a:pt x="63" y="1250"/>
                  </a:cubicBezTo>
                  <a:cubicBezTo>
                    <a:pt x="148" y="1250"/>
                    <a:pt x="180" y="1118"/>
                    <a:pt x="220" y="956"/>
                  </a:cubicBezTo>
                  <a:cubicBezTo>
                    <a:pt x="264" y="778"/>
                    <a:pt x="301" y="598"/>
                    <a:pt x="332" y="417"/>
                  </a:cubicBezTo>
                  <a:cubicBezTo>
                    <a:pt x="352" y="298"/>
                    <a:pt x="373" y="186"/>
                    <a:pt x="392" y="113"/>
                  </a:cubicBezTo>
                  <a:cubicBezTo>
                    <a:pt x="398" y="84"/>
                    <a:pt x="417" y="13"/>
                    <a:pt x="440" y="13"/>
                  </a:cubicBezTo>
                  <a:cubicBezTo>
                    <a:pt x="457" y="13"/>
                    <a:pt x="471" y="23"/>
                    <a:pt x="474" y="26"/>
                  </a:cubicBezTo>
                  <a:cubicBezTo>
                    <a:pt x="454" y="27"/>
                    <a:pt x="445" y="38"/>
                    <a:pt x="445" y="52"/>
                  </a:cubicBezTo>
                  <a:cubicBezTo>
                    <a:pt x="445" y="72"/>
                    <a:pt x="460" y="81"/>
                    <a:pt x="472" y="81"/>
                  </a:cubicBezTo>
                  <a:cubicBezTo>
                    <a:pt x="486" y="81"/>
                    <a:pt x="501" y="72"/>
                    <a:pt x="501" y="52"/>
                  </a:cubicBezTo>
                  <a:cubicBezTo>
                    <a:pt x="501" y="22"/>
                    <a:pt x="470" y="0"/>
                    <a:pt x="439" y="0"/>
                  </a:cubicBezTo>
                  <a:cubicBezTo>
                    <a:pt x="396" y="0"/>
                    <a:pt x="365" y="61"/>
                    <a:pt x="333" y="177"/>
                  </a:cubicBezTo>
                  <a:cubicBezTo>
                    <a:pt x="332" y="182"/>
                    <a:pt x="255" y="464"/>
                    <a:pt x="193" y="833"/>
                  </a:cubicBezTo>
                  <a:cubicBezTo>
                    <a:pt x="178" y="919"/>
                    <a:pt x="161" y="1013"/>
                    <a:pt x="143" y="1091"/>
                  </a:cubicBezTo>
                  <a:cubicBezTo>
                    <a:pt x="133" y="1132"/>
                    <a:pt x="108" y="1239"/>
                    <a:pt x="61" y="1239"/>
                  </a:cubicBezTo>
                  <a:cubicBezTo>
                    <a:pt x="41" y="1239"/>
                    <a:pt x="28" y="1225"/>
                    <a:pt x="27" y="1225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16" name="Freeform 54"/>
            <p:cNvSpPr/>
            <p:nvPr/>
          </p:nvSpPr>
          <p:spPr>
            <a:xfrm>
              <a:off x="2382120" y="475848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17" name="Freeform 55"/>
            <p:cNvSpPr/>
            <p:nvPr/>
          </p:nvSpPr>
          <p:spPr>
            <a:xfrm>
              <a:off x="2382120" y="487980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18" name="Freeform 56"/>
            <p:cNvSpPr/>
            <p:nvPr/>
          </p:nvSpPr>
          <p:spPr>
            <a:xfrm>
              <a:off x="2382120" y="500148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19" name="Freeform 57"/>
            <p:cNvSpPr/>
            <p:nvPr/>
          </p:nvSpPr>
          <p:spPr>
            <a:xfrm>
              <a:off x="2423880" y="4855320"/>
              <a:ext cx="165240" cy="147600"/>
            </a:xfrm>
            <a:custGeom>
              <a:avLst/>
              <a:gdLst/>
              <a:ahLst/>
              <a:rect l="0" t="0" r="r" b="b"/>
              <a:pathLst>
                <a:path w="459" h="410">
                  <a:moveTo>
                    <a:pt x="458" y="26"/>
                  </a:moveTo>
                  <a:cubicBezTo>
                    <a:pt x="458" y="0"/>
                    <a:pt x="415" y="4"/>
                    <a:pt x="398" y="4"/>
                  </a:cubicBezTo>
                  <a:lnTo>
                    <a:pt x="186" y="4"/>
                  </a:lnTo>
                  <a:cubicBezTo>
                    <a:pt x="156" y="4"/>
                    <a:pt x="106" y="21"/>
                    <a:pt x="97" y="52"/>
                  </a:cubicBezTo>
                  <a:cubicBezTo>
                    <a:pt x="99" y="54"/>
                    <a:pt x="100" y="55"/>
                    <a:pt x="104" y="55"/>
                  </a:cubicBezTo>
                  <a:cubicBezTo>
                    <a:pt x="115" y="55"/>
                    <a:pt x="133" y="45"/>
                    <a:pt x="141" y="36"/>
                  </a:cubicBezTo>
                  <a:cubicBezTo>
                    <a:pt x="157" y="36"/>
                    <a:pt x="175" y="35"/>
                    <a:pt x="192" y="35"/>
                  </a:cubicBezTo>
                  <a:lnTo>
                    <a:pt x="228" y="35"/>
                  </a:lnTo>
                  <a:cubicBezTo>
                    <a:pt x="228" y="35"/>
                    <a:pt x="225" y="45"/>
                    <a:pt x="225" y="46"/>
                  </a:cubicBezTo>
                  <a:cubicBezTo>
                    <a:pt x="204" y="149"/>
                    <a:pt x="170" y="237"/>
                    <a:pt x="145" y="292"/>
                  </a:cubicBezTo>
                  <a:cubicBezTo>
                    <a:pt x="142" y="300"/>
                    <a:pt x="111" y="370"/>
                    <a:pt x="104" y="377"/>
                  </a:cubicBezTo>
                  <a:cubicBezTo>
                    <a:pt x="78" y="377"/>
                    <a:pt x="60" y="362"/>
                    <a:pt x="50" y="341"/>
                  </a:cubicBezTo>
                  <a:cubicBezTo>
                    <a:pt x="47" y="338"/>
                    <a:pt x="47" y="336"/>
                    <a:pt x="44" y="336"/>
                  </a:cubicBezTo>
                  <a:cubicBezTo>
                    <a:pt x="31" y="336"/>
                    <a:pt x="0" y="354"/>
                    <a:pt x="0" y="362"/>
                  </a:cubicBezTo>
                  <a:cubicBezTo>
                    <a:pt x="0" y="364"/>
                    <a:pt x="0" y="365"/>
                    <a:pt x="1" y="366"/>
                  </a:cubicBezTo>
                  <a:cubicBezTo>
                    <a:pt x="12" y="393"/>
                    <a:pt x="37" y="409"/>
                    <a:pt x="64" y="409"/>
                  </a:cubicBezTo>
                  <a:cubicBezTo>
                    <a:pt x="93" y="409"/>
                    <a:pt x="127" y="387"/>
                    <a:pt x="145" y="366"/>
                  </a:cubicBezTo>
                  <a:cubicBezTo>
                    <a:pt x="163" y="345"/>
                    <a:pt x="200" y="252"/>
                    <a:pt x="215" y="219"/>
                  </a:cubicBezTo>
                  <a:lnTo>
                    <a:pt x="324" y="219"/>
                  </a:lnTo>
                  <a:cubicBezTo>
                    <a:pt x="323" y="219"/>
                    <a:pt x="323" y="220"/>
                    <a:pt x="323" y="220"/>
                  </a:cubicBezTo>
                  <a:cubicBezTo>
                    <a:pt x="323" y="223"/>
                    <a:pt x="326" y="224"/>
                    <a:pt x="328" y="224"/>
                  </a:cubicBezTo>
                  <a:cubicBezTo>
                    <a:pt x="341" y="224"/>
                    <a:pt x="373" y="209"/>
                    <a:pt x="373" y="191"/>
                  </a:cubicBezTo>
                  <a:cubicBezTo>
                    <a:pt x="373" y="187"/>
                    <a:pt x="369" y="187"/>
                    <a:pt x="362" y="187"/>
                  </a:cubicBezTo>
                  <a:lnTo>
                    <a:pt x="227" y="187"/>
                  </a:lnTo>
                  <a:cubicBezTo>
                    <a:pt x="242" y="137"/>
                    <a:pt x="261" y="87"/>
                    <a:pt x="270" y="35"/>
                  </a:cubicBezTo>
                  <a:lnTo>
                    <a:pt x="346" y="35"/>
                  </a:lnTo>
                  <a:cubicBezTo>
                    <a:pt x="360" y="35"/>
                    <a:pt x="398" y="32"/>
                    <a:pt x="408" y="45"/>
                  </a:cubicBezTo>
                  <a:cubicBezTo>
                    <a:pt x="410" y="49"/>
                    <a:pt x="408" y="54"/>
                    <a:pt x="410" y="57"/>
                  </a:cubicBezTo>
                  <a:cubicBezTo>
                    <a:pt x="411" y="58"/>
                    <a:pt x="413" y="58"/>
                    <a:pt x="415" y="58"/>
                  </a:cubicBezTo>
                  <a:cubicBezTo>
                    <a:pt x="428" y="58"/>
                    <a:pt x="458" y="41"/>
                    <a:pt x="458" y="2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20" name="Freeform 58"/>
            <p:cNvSpPr/>
            <p:nvPr/>
          </p:nvSpPr>
          <p:spPr>
            <a:xfrm>
              <a:off x="2601360" y="4872960"/>
              <a:ext cx="96840" cy="7560"/>
            </a:xfrm>
            <a:custGeom>
              <a:avLst/>
              <a:gdLst/>
              <a:ahLst/>
              <a:rect l="0" t="0" r="r" b="b"/>
              <a:pathLst>
                <a:path w="269" h="21">
                  <a:moveTo>
                    <a:pt x="252" y="20"/>
                  </a:moveTo>
                  <a:cubicBezTo>
                    <a:pt x="257" y="20"/>
                    <a:pt x="268" y="20"/>
                    <a:pt x="268" y="10"/>
                  </a:cubicBezTo>
                  <a:cubicBezTo>
                    <a:pt x="268" y="0"/>
                    <a:pt x="259" y="0"/>
                    <a:pt x="252" y="0"/>
                  </a:cubicBezTo>
                  <a:lnTo>
                    <a:pt x="15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5" y="20"/>
                  </a:cubicBezTo>
                  <a:lnTo>
                    <a:pt x="252" y="2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21" name="Freeform 59"/>
            <p:cNvSpPr/>
            <p:nvPr/>
          </p:nvSpPr>
          <p:spPr>
            <a:xfrm>
              <a:off x="2728080" y="4817520"/>
              <a:ext cx="52560" cy="94680"/>
            </a:xfrm>
            <a:custGeom>
              <a:avLst/>
              <a:gdLst/>
              <a:ahLst/>
              <a:rect l="0" t="0" r="r" b="b"/>
              <a:pathLst>
                <a:path w="146" h="263">
                  <a:moveTo>
                    <a:pt x="90" y="12"/>
                  </a:moveTo>
                  <a:cubicBezTo>
                    <a:pt x="90" y="0"/>
                    <a:pt x="88" y="0"/>
                    <a:pt x="78" y="0"/>
                  </a:cubicBezTo>
                  <a:cubicBezTo>
                    <a:pt x="52" y="24"/>
                    <a:pt x="17" y="26"/>
                    <a:pt x="0" y="26"/>
                  </a:cubicBezTo>
                  <a:lnTo>
                    <a:pt x="0" y="40"/>
                  </a:lnTo>
                  <a:cubicBezTo>
                    <a:pt x="9" y="40"/>
                    <a:pt x="36" y="40"/>
                    <a:pt x="58" y="28"/>
                  </a:cubicBezTo>
                  <a:lnTo>
                    <a:pt x="58" y="230"/>
                  </a:lnTo>
                  <a:cubicBezTo>
                    <a:pt x="58" y="243"/>
                    <a:pt x="58" y="248"/>
                    <a:pt x="18" y="248"/>
                  </a:cubicBezTo>
                  <a:lnTo>
                    <a:pt x="3" y="248"/>
                  </a:lnTo>
                  <a:lnTo>
                    <a:pt x="3" y="262"/>
                  </a:lnTo>
                  <a:cubicBezTo>
                    <a:pt x="10" y="262"/>
                    <a:pt x="59" y="261"/>
                    <a:pt x="73" y="261"/>
                  </a:cubicBezTo>
                  <a:cubicBezTo>
                    <a:pt x="86" y="261"/>
                    <a:pt x="136" y="262"/>
                    <a:pt x="145" y="262"/>
                  </a:cubicBezTo>
                  <a:lnTo>
                    <a:pt x="145" y="248"/>
                  </a:lnTo>
                  <a:lnTo>
                    <a:pt x="129" y="248"/>
                  </a:lnTo>
                  <a:cubicBezTo>
                    <a:pt x="90" y="248"/>
                    <a:pt x="90" y="243"/>
                    <a:pt x="90" y="230"/>
                  </a:cubicBezTo>
                  <a:lnTo>
                    <a:pt x="90" y="1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22" name="Freeform 60"/>
            <p:cNvSpPr/>
            <p:nvPr/>
          </p:nvSpPr>
          <p:spPr>
            <a:xfrm>
              <a:off x="2873880" y="4762800"/>
              <a:ext cx="77760" cy="364680"/>
            </a:xfrm>
            <a:custGeom>
              <a:avLst/>
              <a:gdLst/>
              <a:ahLst/>
              <a:rect l="0" t="0" r="r" b="b"/>
              <a:pathLst>
                <a:path w="216" h="1013">
                  <a:moveTo>
                    <a:pt x="189" y="1007"/>
                  </a:moveTo>
                  <a:cubicBezTo>
                    <a:pt x="191" y="1007"/>
                    <a:pt x="196" y="1012"/>
                    <a:pt x="196" y="1012"/>
                  </a:cubicBezTo>
                  <a:lnTo>
                    <a:pt x="209" y="1012"/>
                  </a:lnTo>
                  <a:cubicBezTo>
                    <a:pt x="210" y="1012"/>
                    <a:pt x="215" y="1012"/>
                    <a:pt x="215" y="1007"/>
                  </a:cubicBezTo>
                  <a:cubicBezTo>
                    <a:pt x="215" y="1004"/>
                    <a:pt x="214" y="1003"/>
                    <a:pt x="212" y="1002"/>
                  </a:cubicBezTo>
                  <a:cubicBezTo>
                    <a:pt x="192" y="981"/>
                    <a:pt x="161" y="951"/>
                    <a:pt x="127" y="889"/>
                  </a:cubicBezTo>
                  <a:cubicBezTo>
                    <a:pt x="65" y="781"/>
                    <a:pt x="44" y="641"/>
                    <a:pt x="44" y="507"/>
                  </a:cubicBezTo>
                  <a:cubicBezTo>
                    <a:pt x="44" y="257"/>
                    <a:pt x="114" y="110"/>
                    <a:pt x="214" y="10"/>
                  </a:cubicBezTo>
                  <a:cubicBezTo>
                    <a:pt x="215" y="9"/>
                    <a:pt x="215" y="6"/>
                    <a:pt x="215" y="5"/>
                  </a:cubicBezTo>
                  <a:cubicBezTo>
                    <a:pt x="215" y="0"/>
                    <a:pt x="211" y="0"/>
                    <a:pt x="205" y="0"/>
                  </a:cubicBezTo>
                  <a:cubicBezTo>
                    <a:pt x="197" y="0"/>
                    <a:pt x="196" y="0"/>
                    <a:pt x="191" y="5"/>
                  </a:cubicBezTo>
                  <a:cubicBezTo>
                    <a:pt x="137" y="51"/>
                    <a:pt x="77" y="129"/>
                    <a:pt x="37" y="248"/>
                  </a:cubicBezTo>
                  <a:cubicBezTo>
                    <a:pt x="13" y="322"/>
                    <a:pt x="0" y="412"/>
                    <a:pt x="0" y="505"/>
                  </a:cubicBezTo>
                  <a:cubicBezTo>
                    <a:pt x="0" y="640"/>
                    <a:pt x="24" y="791"/>
                    <a:pt x="113" y="921"/>
                  </a:cubicBezTo>
                  <a:cubicBezTo>
                    <a:pt x="128" y="943"/>
                    <a:pt x="150" y="966"/>
                    <a:pt x="150" y="966"/>
                  </a:cubicBezTo>
                  <a:cubicBezTo>
                    <a:pt x="155" y="974"/>
                    <a:pt x="163" y="983"/>
                    <a:pt x="168" y="987"/>
                  </a:cubicBezTo>
                  <a:lnTo>
                    <a:pt x="189" y="1007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23" name="Freeform 61"/>
            <p:cNvSpPr/>
            <p:nvPr/>
          </p:nvSpPr>
          <p:spPr>
            <a:xfrm>
              <a:off x="2963520" y="4904640"/>
              <a:ext cx="79200" cy="93960"/>
            </a:xfrm>
            <a:custGeom>
              <a:avLst/>
              <a:gdLst/>
              <a:ahLst/>
              <a:rect l="0" t="0" r="r" b="b"/>
              <a:pathLst>
                <a:path w="220" h="261">
                  <a:moveTo>
                    <a:pt x="47" y="111"/>
                  </a:moveTo>
                  <a:cubicBezTo>
                    <a:pt x="51" y="27"/>
                    <a:pt x="99" y="13"/>
                    <a:pt x="118" y="13"/>
                  </a:cubicBezTo>
                  <a:cubicBezTo>
                    <a:pt x="175" y="13"/>
                    <a:pt x="182" y="88"/>
                    <a:pt x="182" y="111"/>
                  </a:cubicBezTo>
                  <a:lnTo>
                    <a:pt x="47" y="111"/>
                  </a:lnTo>
                  <a:moveTo>
                    <a:pt x="47" y="123"/>
                  </a:moveTo>
                  <a:lnTo>
                    <a:pt x="205" y="123"/>
                  </a:lnTo>
                  <a:cubicBezTo>
                    <a:pt x="218" y="123"/>
                    <a:pt x="219" y="123"/>
                    <a:pt x="219" y="111"/>
                  </a:cubicBezTo>
                  <a:cubicBezTo>
                    <a:pt x="219" y="55"/>
                    <a:pt x="188" y="0"/>
                    <a:pt x="118" y="0"/>
                  </a:cubicBezTo>
                  <a:cubicBezTo>
                    <a:pt x="52" y="0"/>
                    <a:pt x="0" y="58"/>
                    <a:pt x="0" y="129"/>
                  </a:cubicBezTo>
                  <a:cubicBezTo>
                    <a:pt x="0" y="205"/>
                    <a:pt x="59" y="260"/>
                    <a:pt x="124" y="260"/>
                  </a:cubicBezTo>
                  <a:cubicBezTo>
                    <a:pt x="193" y="260"/>
                    <a:pt x="219" y="197"/>
                    <a:pt x="219" y="186"/>
                  </a:cubicBezTo>
                  <a:cubicBezTo>
                    <a:pt x="219" y="180"/>
                    <a:pt x="214" y="179"/>
                    <a:pt x="211" y="179"/>
                  </a:cubicBezTo>
                  <a:cubicBezTo>
                    <a:pt x="206" y="179"/>
                    <a:pt x="205" y="183"/>
                    <a:pt x="205" y="187"/>
                  </a:cubicBezTo>
                  <a:cubicBezTo>
                    <a:pt x="184" y="246"/>
                    <a:pt x="133" y="246"/>
                    <a:pt x="128" y="246"/>
                  </a:cubicBezTo>
                  <a:cubicBezTo>
                    <a:pt x="100" y="246"/>
                    <a:pt x="77" y="228"/>
                    <a:pt x="64" y="207"/>
                  </a:cubicBezTo>
                  <a:cubicBezTo>
                    <a:pt x="47" y="180"/>
                    <a:pt x="47" y="143"/>
                    <a:pt x="47" y="123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24" name="Freeform 62"/>
            <p:cNvSpPr/>
            <p:nvPr/>
          </p:nvSpPr>
          <p:spPr>
            <a:xfrm>
              <a:off x="3055680" y="4816080"/>
              <a:ext cx="31680" cy="96120"/>
            </a:xfrm>
            <a:custGeom>
              <a:avLst/>
              <a:gdLst/>
              <a:ahLst/>
              <a:rect l="0" t="0" r="r" b="b"/>
              <a:pathLst>
                <a:path w="88" h="267">
                  <a:moveTo>
                    <a:pt x="61" y="23"/>
                  </a:moveTo>
                  <a:cubicBezTo>
                    <a:pt x="61" y="12"/>
                    <a:pt x="52" y="0"/>
                    <a:pt x="38" y="0"/>
                  </a:cubicBezTo>
                  <a:cubicBezTo>
                    <a:pt x="27" y="0"/>
                    <a:pt x="15" y="9"/>
                    <a:pt x="15" y="23"/>
                  </a:cubicBezTo>
                  <a:cubicBezTo>
                    <a:pt x="15" y="37"/>
                    <a:pt x="28" y="46"/>
                    <a:pt x="38" y="46"/>
                  </a:cubicBezTo>
                  <a:cubicBezTo>
                    <a:pt x="51" y="46"/>
                    <a:pt x="61" y="36"/>
                    <a:pt x="61" y="23"/>
                  </a:cubicBezTo>
                  <a:moveTo>
                    <a:pt x="1" y="96"/>
                  </a:moveTo>
                  <a:lnTo>
                    <a:pt x="1" y="111"/>
                  </a:lnTo>
                  <a:cubicBezTo>
                    <a:pt x="27" y="111"/>
                    <a:pt x="29" y="113"/>
                    <a:pt x="29" y="133"/>
                  </a:cubicBezTo>
                  <a:lnTo>
                    <a:pt x="29" y="235"/>
                  </a:lnTo>
                  <a:cubicBezTo>
                    <a:pt x="29" y="252"/>
                    <a:pt x="26" y="252"/>
                    <a:pt x="0" y="252"/>
                  </a:cubicBezTo>
                  <a:lnTo>
                    <a:pt x="0" y="266"/>
                  </a:lnTo>
                  <a:cubicBezTo>
                    <a:pt x="1" y="266"/>
                    <a:pt x="28" y="265"/>
                    <a:pt x="45" y="265"/>
                  </a:cubicBezTo>
                  <a:cubicBezTo>
                    <a:pt x="59" y="265"/>
                    <a:pt x="73" y="265"/>
                    <a:pt x="87" y="266"/>
                  </a:cubicBezTo>
                  <a:lnTo>
                    <a:pt x="87" y="252"/>
                  </a:lnTo>
                  <a:cubicBezTo>
                    <a:pt x="64" y="252"/>
                    <a:pt x="60" y="252"/>
                    <a:pt x="60" y="235"/>
                  </a:cubicBezTo>
                  <a:lnTo>
                    <a:pt x="60" y="92"/>
                  </a:lnTo>
                  <a:lnTo>
                    <a:pt x="1" y="9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25" name="Freeform 63"/>
            <p:cNvSpPr/>
            <p:nvPr/>
          </p:nvSpPr>
          <p:spPr>
            <a:xfrm>
              <a:off x="3110040" y="4805640"/>
              <a:ext cx="37800" cy="142200"/>
            </a:xfrm>
            <a:custGeom>
              <a:avLst/>
              <a:gdLst/>
              <a:ahLst/>
              <a:rect l="0" t="0" r="r" b="b"/>
              <a:pathLst>
                <a:path w="105" h="395">
                  <a:moveTo>
                    <a:pt x="96" y="0"/>
                  </a:moveTo>
                  <a:cubicBezTo>
                    <a:pt x="20" y="52"/>
                    <a:pt x="0" y="137"/>
                    <a:pt x="0" y="197"/>
                  </a:cubicBezTo>
                  <a:cubicBezTo>
                    <a:pt x="0" y="252"/>
                    <a:pt x="17" y="339"/>
                    <a:pt x="96" y="394"/>
                  </a:cubicBezTo>
                  <a:cubicBezTo>
                    <a:pt x="99" y="394"/>
                    <a:pt x="104" y="394"/>
                    <a:pt x="104" y="390"/>
                  </a:cubicBezTo>
                  <a:cubicBezTo>
                    <a:pt x="104" y="388"/>
                    <a:pt x="102" y="386"/>
                    <a:pt x="100" y="384"/>
                  </a:cubicBezTo>
                  <a:cubicBezTo>
                    <a:pt x="46" y="337"/>
                    <a:pt x="27" y="269"/>
                    <a:pt x="27" y="197"/>
                  </a:cubicBezTo>
                  <a:cubicBezTo>
                    <a:pt x="27" y="91"/>
                    <a:pt x="68" y="38"/>
                    <a:pt x="101" y="9"/>
                  </a:cubicBezTo>
                  <a:cubicBezTo>
                    <a:pt x="102" y="8"/>
                    <a:pt x="104" y="6"/>
                    <a:pt x="104" y="5"/>
                  </a:cubicBezTo>
                  <a:cubicBezTo>
                    <a:pt x="104" y="0"/>
                    <a:pt x="99" y="0"/>
                    <a:pt x="96" y="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26" name="Freeform 64"/>
            <p:cNvSpPr/>
            <p:nvPr/>
          </p:nvSpPr>
          <p:spPr>
            <a:xfrm>
              <a:off x="3166920" y="4813560"/>
              <a:ext cx="82440" cy="127800"/>
            </a:xfrm>
            <a:custGeom>
              <a:avLst/>
              <a:gdLst/>
              <a:ahLst/>
              <a:rect l="0" t="0" r="r" b="b"/>
              <a:pathLst>
                <a:path w="229" h="355">
                  <a:moveTo>
                    <a:pt x="168" y="5"/>
                  </a:moveTo>
                  <a:cubicBezTo>
                    <a:pt x="168" y="0"/>
                    <a:pt x="163" y="0"/>
                    <a:pt x="160" y="0"/>
                  </a:cubicBezTo>
                  <a:cubicBezTo>
                    <a:pt x="155" y="0"/>
                    <a:pt x="154" y="3"/>
                    <a:pt x="152" y="9"/>
                  </a:cubicBezTo>
                  <a:lnTo>
                    <a:pt x="129" y="99"/>
                  </a:lnTo>
                  <a:cubicBezTo>
                    <a:pt x="60" y="102"/>
                    <a:pt x="0" y="152"/>
                    <a:pt x="0" y="205"/>
                  </a:cubicBezTo>
                  <a:cubicBezTo>
                    <a:pt x="0" y="250"/>
                    <a:pt x="41" y="276"/>
                    <a:pt x="84" y="279"/>
                  </a:cubicBezTo>
                  <a:cubicBezTo>
                    <a:pt x="82" y="290"/>
                    <a:pt x="79" y="303"/>
                    <a:pt x="76" y="316"/>
                  </a:cubicBezTo>
                  <a:cubicBezTo>
                    <a:pt x="70" y="334"/>
                    <a:pt x="68" y="349"/>
                    <a:pt x="68" y="349"/>
                  </a:cubicBezTo>
                  <a:cubicBezTo>
                    <a:pt x="68" y="354"/>
                    <a:pt x="73" y="354"/>
                    <a:pt x="74" y="354"/>
                  </a:cubicBezTo>
                  <a:cubicBezTo>
                    <a:pt x="79" y="354"/>
                    <a:pt x="79" y="353"/>
                    <a:pt x="82" y="345"/>
                  </a:cubicBezTo>
                  <a:lnTo>
                    <a:pt x="99" y="279"/>
                  </a:lnTo>
                  <a:cubicBezTo>
                    <a:pt x="166" y="276"/>
                    <a:pt x="228" y="226"/>
                    <a:pt x="228" y="173"/>
                  </a:cubicBezTo>
                  <a:cubicBezTo>
                    <a:pt x="228" y="131"/>
                    <a:pt x="192" y="101"/>
                    <a:pt x="143" y="100"/>
                  </a:cubicBezTo>
                  <a:lnTo>
                    <a:pt x="168" y="5"/>
                  </a:lnTo>
                  <a:moveTo>
                    <a:pt x="87" y="267"/>
                  </a:moveTo>
                  <a:cubicBezTo>
                    <a:pt x="58" y="266"/>
                    <a:pt x="29" y="250"/>
                    <a:pt x="29" y="212"/>
                  </a:cubicBezTo>
                  <a:cubicBezTo>
                    <a:pt x="29" y="173"/>
                    <a:pt x="59" y="116"/>
                    <a:pt x="127" y="110"/>
                  </a:cubicBezTo>
                  <a:lnTo>
                    <a:pt x="87" y="267"/>
                  </a:lnTo>
                  <a:moveTo>
                    <a:pt x="141" y="110"/>
                  </a:moveTo>
                  <a:cubicBezTo>
                    <a:pt x="172" y="111"/>
                    <a:pt x="200" y="128"/>
                    <a:pt x="200" y="166"/>
                  </a:cubicBezTo>
                  <a:cubicBezTo>
                    <a:pt x="200" y="209"/>
                    <a:pt x="165" y="262"/>
                    <a:pt x="101" y="267"/>
                  </a:cubicBezTo>
                  <a:lnTo>
                    <a:pt x="141" y="110"/>
                  </a:lnTo>
                </a:path>
              </a:pathLst>
            </a:custGeom>
            <a:solidFill>
              <a:srgbClr val="0000ff"/>
            </a:solidFill>
            <a:ln w="15840">
              <a:noFill/>
            </a:ln>
          </p:spPr>
        </p:sp>
        <p:sp>
          <p:nvSpPr>
            <p:cNvPr id="527" name="Freeform 65"/>
            <p:cNvSpPr/>
            <p:nvPr/>
          </p:nvSpPr>
          <p:spPr>
            <a:xfrm>
              <a:off x="3264480" y="4824000"/>
              <a:ext cx="105120" cy="105480"/>
            </a:xfrm>
            <a:custGeom>
              <a:avLst/>
              <a:gdLst/>
              <a:ahLst/>
              <a:rect l="0" t="0" r="r" b="b"/>
              <a:pathLst>
                <a:path w="292" h="293">
                  <a:moveTo>
                    <a:pt x="155" y="155"/>
                  </a:moveTo>
                  <a:lnTo>
                    <a:pt x="277" y="155"/>
                  </a:lnTo>
                  <a:cubicBezTo>
                    <a:pt x="282" y="155"/>
                    <a:pt x="291" y="155"/>
                    <a:pt x="291" y="146"/>
                  </a:cubicBezTo>
                  <a:cubicBezTo>
                    <a:pt x="291" y="136"/>
                    <a:pt x="282" y="136"/>
                    <a:pt x="277" y="136"/>
                  </a:cubicBezTo>
                  <a:lnTo>
                    <a:pt x="155" y="136"/>
                  </a:lnTo>
                  <a:lnTo>
                    <a:pt x="155" y="14"/>
                  </a:lnTo>
                  <a:cubicBezTo>
                    <a:pt x="155" y="9"/>
                    <a:pt x="155" y="0"/>
                    <a:pt x="146" y="0"/>
                  </a:cubicBezTo>
                  <a:cubicBezTo>
                    <a:pt x="136" y="0"/>
                    <a:pt x="136" y="9"/>
                    <a:pt x="136" y="14"/>
                  </a:cubicBezTo>
                  <a:lnTo>
                    <a:pt x="136" y="136"/>
                  </a:lnTo>
                  <a:lnTo>
                    <a:pt x="14" y="136"/>
                  </a:lnTo>
                  <a:cubicBezTo>
                    <a:pt x="9" y="136"/>
                    <a:pt x="0" y="136"/>
                    <a:pt x="0" y="146"/>
                  </a:cubicBezTo>
                  <a:cubicBezTo>
                    <a:pt x="0" y="155"/>
                    <a:pt x="9" y="155"/>
                    <a:pt x="14" y="155"/>
                  </a:cubicBezTo>
                  <a:lnTo>
                    <a:pt x="136" y="155"/>
                  </a:lnTo>
                  <a:lnTo>
                    <a:pt x="136" y="276"/>
                  </a:lnTo>
                  <a:cubicBezTo>
                    <a:pt x="136" y="282"/>
                    <a:pt x="136" y="292"/>
                    <a:pt x="146" y="292"/>
                  </a:cubicBezTo>
                  <a:cubicBezTo>
                    <a:pt x="155" y="292"/>
                    <a:pt x="155" y="283"/>
                    <a:pt x="155" y="276"/>
                  </a:cubicBezTo>
                  <a:lnTo>
                    <a:pt x="155" y="155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28" name="Freeform 66"/>
            <p:cNvSpPr/>
            <p:nvPr/>
          </p:nvSpPr>
          <p:spPr>
            <a:xfrm>
              <a:off x="3388680" y="4813560"/>
              <a:ext cx="82440" cy="127800"/>
            </a:xfrm>
            <a:custGeom>
              <a:avLst/>
              <a:gdLst/>
              <a:ahLst/>
              <a:rect l="0" t="0" r="r" b="b"/>
              <a:pathLst>
                <a:path w="229" h="355">
                  <a:moveTo>
                    <a:pt x="168" y="5"/>
                  </a:moveTo>
                  <a:cubicBezTo>
                    <a:pt x="168" y="0"/>
                    <a:pt x="163" y="0"/>
                    <a:pt x="160" y="0"/>
                  </a:cubicBezTo>
                  <a:cubicBezTo>
                    <a:pt x="155" y="0"/>
                    <a:pt x="154" y="3"/>
                    <a:pt x="152" y="9"/>
                  </a:cubicBezTo>
                  <a:lnTo>
                    <a:pt x="129" y="99"/>
                  </a:lnTo>
                  <a:cubicBezTo>
                    <a:pt x="60" y="102"/>
                    <a:pt x="0" y="152"/>
                    <a:pt x="0" y="205"/>
                  </a:cubicBezTo>
                  <a:cubicBezTo>
                    <a:pt x="0" y="250"/>
                    <a:pt x="41" y="276"/>
                    <a:pt x="84" y="279"/>
                  </a:cubicBezTo>
                  <a:cubicBezTo>
                    <a:pt x="82" y="290"/>
                    <a:pt x="79" y="303"/>
                    <a:pt x="76" y="316"/>
                  </a:cubicBezTo>
                  <a:cubicBezTo>
                    <a:pt x="70" y="334"/>
                    <a:pt x="68" y="349"/>
                    <a:pt x="68" y="349"/>
                  </a:cubicBezTo>
                  <a:cubicBezTo>
                    <a:pt x="68" y="354"/>
                    <a:pt x="73" y="354"/>
                    <a:pt x="74" y="354"/>
                  </a:cubicBezTo>
                  <a:cubicBezTo>
                    <a:pt x="79" y="354"/>
                    <a:pt x="79" y="353"/>
                    <a:pt x="82" y="345"/>
                  </a:cubicBezTo>
                  <a:lnTo>
                    <a:pt x="99" y="279"/>
                  </a:lnTo>
                  <a:cubicBezTo>
                    <a:pt x="166" y="276"/>
                    <a:pt x="228" y="226"/>
                    <a:pt x="228" y="173"/>
                  </a:cubicBezTo>
                  <a:cubicBezTo>
                    <a:pt x="228" y="131"/>
                    <a:pt x="192" y="101"/>
                    <a:pt x="143" y="100"/>
                  </a:cubicBezTo>
                  <a:lnTo>
                    <a:pt x="168" y="5"/>
                  </a:lnTo>
                  <a:moveTo>
                    <a:pt x="87" y="267"/>
                  </a:moveTo>
                  <a:cubicBezTo>
                    <a:pt x="58" y="266"/>
                    <a:pt x="29" y="250"/>
                    <a:pt x="29" y="212"/>
                  </a:cubicBezTo>
                  <a:cubicBezTo>
                    <a:pt x="29" y="173"/>
                    <a:pt x="59" y="116"/>
                    <a:pt x="127" y="110"/>
                  </a:cubicBezTo>
                  <a:lnTo>
                    <a:pt x="87" y="267"/>
                  </a:lnTo>
                  <a:moveTo>
                    <a:pt x="141" y="110"/>
                  </a:moveTo>
                  <a:cubicBezTo>
                    <a:pt x="172" y="111"/>
                    <a:pt x="200" y="128"/>
                    <a:pt x="200" y="166"/>
                  </a:cubicBezTo>
                  <a:cubicBezTo>
                    <a:pt x="200" y="209"/>
                    <a:pt x="165" y="262"/>
                    <a:pt x="101" y="267"/>
                  </a:cubicBezTo>
                  <a:lnTo>
                    <a:pt x="141" y="110"/>
                  </a:lnTo>
                </a:path>
              </a:pathLst>
            </a:custGeom>
            <a:solidFill>
              <a:srgbClr val="ff0000"/>
            </a:solidFill>
            <a:ln w="15840">
              <a:noFill/>
            </a:ln>
          </p:spPr>
        </p:sp>
        <p:sp>
          <p:nvSpPr>
            <p:cNvPr id="529" name="Freeform 67"/>
            <p:cNvSpPr/>
            <p:nvPr/>
          </p:nvSpPr>
          <p:spPr>
            <a:xfrm>
              <a:off x="3481200" y="4871160"/>
              <a:ext cx="40320" cy="64440"/>
            </a:xfrm>
            <a:custGeom>
              <a:avLst/>
              <a:gdLst/>
              <a:ahLst/>
              <a:rect l="0" t="0" r="r" b="b"/>
              <a:pathLst>
                <a:path w="112" h="179">
                  <a:moveTo>
                    <a:pt x="55" y="64"/>
                  </a:moveTo>
                  <a:lnTo>
                    <a:pt x="106" y="64"/>
                  </a:lnTo>
                  <a:lnTo>
                    <a:pt x="106" y="52"/>
                  </a:lnTo>
                  <a:lnTo>
                    <a:pt x="55" y="52"/>
                  </a:lnTo>
                  <a:lnTo>
                    <a:pt x="55" y="0"/>
                  </a:lnTo>
                  <a:lnTo>
                    <a:pt x="44" y="0"/>
                  </a:lnTo>
                  <a:cubicBezTo>
                    <a:pt x="44" y="27"/>
                    <a:pt x="29" y="54"/>
                    <a:pt x="0" y="55"/>
                  </a:cubicBezTo>
                  <a:lnTo>
                    <a:pt x="0" y="64"/>
                  </a:lnTo>
                  <a:lnTo>
                    <a:pt x="31" y="64"/>
                  </a:lnTo>
                  <a:lnTo>
                    <a:pt x="31" y="138"/>
                  </a:lnTo>
                  <a:cubicBezTo>
                    <a:pt x="31" y="170"/>
                    <a:pt x="56" y="178"/>
                    <a:pt x="74" y="178"/>
                  </a:cubicBezTo>
                  <a:cubicBezTo>
                    <a:pt x="96" y="178"/>
                    <a:pt x="111" y="161"/>
                    <a:pt x="111" y="138"/>
                  </a:cubicBezTo>
                  <a:lnTo>
                    <a:pt x="111" y="123"/>
                  </a:lnTo>
                  <a:lnTo>
                    <a:pt x="100" y="123"/>
                  </a:lnTo>
                  <a:lnTo>
                    <a:pt x="100" y="138"/>
                  </a:lnTo>
                  <a:cubicBezTo>
                    <a:pt x="100" y="159"/>
                    <a:pt x="87" y="168"/>
                    <a:pt x="77" y="168"/>
                  </a:cubicBezTo>
                  <a:cubicBezTo>
                    <a:pt x="55" y="168"/>
                    <a:pt x="55" y="145"/>
                    <a:pt x="55" y="138"/>
                  </a:cubicBezTo>
                  <a:lnTo>
                    <a:pt x="55" y="64"/>
                  </a:lnTo>
                </a:path>
              </a:pathLst>
            </a:custGeom>
            <a:solidFill>
              <a:srgbClr val="ff0000"/>
            </a:solidFill>
            <a:ln w="15840">
              <a:noFill/>
            </a:ln>
          </p:spPr>
        </p:sp>
        <p:sp>
          <p:nvSpPr>
            <p:cNvPr id="530" name="Freeform 68"/>
            <p:cNvSpPr/>
            <p:nvPr/>
          </p:nvSpPr>
          <p:spPr>
            <a:xfrm>
              <a:off x="3539160" y="4888440"/>
              <a:ext cx="61560" cy="46800"/>
            </a:xfrm>
            <a:custGeom>
              <a:avLst/>
              <a:gdLst/>
              <a:ahLst/>
              <a:rect l="0" t="0" r="r" b="b"/>
              <a:pathLst>
                <a:path w="171" h="130">
                  <a:moveTo>
                    <a:pt x="99" y="3"/>
                  </a:moveTo>
                  <a:lnTo>
                    <a:pt x="99" y="15"/>
                  </a:lnTo>
                  <a:cubicBezTo>
                    <a:pt x="119" y="15"/>
                    <a:pt x="122" y="18"/>
                    <a:pt x="122" y="32"/>
                  </a:cubicBezTo>
                  <a:lnTo>
                    <a:pt x="122" y="78"/>
                  </a:lnTo>
                  <a:cubicBezTo>
                    <a:pt x="122" y="104"/>
                    <a:pt x="102" y="119"/>
                    <a:pt x="79" y="119"/>
                  </a:cubicBezTo>
                  <a:cubicBezTo>
                    <a:pt x="50" y="119"/>
                    <a:pt x="49" y="107"/>
                    <a:pt x="49" y="93"/>
                  </a:cubicBezTo>
                  <a:lnTo>
                    <a:pt x="49" y="0"/>
                  </a:lnTo>
                  <a:lnTo>
                    <a:pt x="0" y="3"/>
                  </a:lnTo>
                  <a:lnTo>
                    <a:pt x="0" y="15"/>
                  </a:lnTo>
                  <a:cubicBezTo>
                    <a:pt x="22" y="15"/>
                    <a:pt x="23" y="18"/>
                    <a:pt x="23" y="32"/>
                  </a:cubicBezTo>
                  <a:lnTo>
                    <a:pt x="23" y="95"/>
                  </a:lnTo>
                  <a:cubicBezTo>
                    <a:pt x="26" y="127"/>
                    <a:pt x="58" y="129"/>
                    <a:pt x="77" y="129"/>
                  </a:cubicBezTo>
                  <a:cubicBezTo>
                    <a:pt x="100" y="129"/>
                    <a:pt x="114" y="118"/>
                    <a:pt x="123" y="105"/>
                  </a:cubicBezTo>
                  <a:lnTo>
                    <a:pt x="123" y="129"/>
                  </a:lnTo>
                  <a:lnTo>
                    <a:pt x="170" y="125"/>
                  </a:lnTo>
                  <a:lnTo>
                    <a:pt x="170" y="113"/>
                  </a:lnTo>
                  <a:cubicBezTo>
                    <a:pt x="150" y="113"/>
                    <a:pt x="147" y="111"/>
                    <a:pt x="147" y="97"/>
                  </a:cubicBezTo>
                  <a:lnTo>
                    <a:pt x="147" y="0"/>
                  </a:lnTo>
                  <a:lnTo>
                    <a:pt x="99" y="3"/>
                  </a:lnTo>
                </a:path>
              </a:pathLst>
            </a:custGeom>
            <a:solidFill>
              <a:srgbClr val="ff0000"/>
            </a:solidFill>
            <a:ln w="15840">
              <a:noFill/>
            </a:ln>
          </p:spPr>
        </p:sp>
        <p:sp>
          <p:nvSpPr>
            <p:cNvPr id="531" name="Freeform 69"/>
            <p:cNvSpPr/>
            <p:nvPr/>
          </p:nvSpPr>
          <p:spPr>
            <a:xfrm>
              <a:off x="3614400" y="4888440"/>
              <a:ext cx="41400" cy="45360"/>
            </a:xfrm>
            <a:custGeom>
              <a:avLst/>
              <a:gdLst/>
              <a:ahLst/>
              <a:rect l="0" t="0" r="r" b="b"/>
              <a:pathLst>
                <a:path w="115" h="126">
                  <a:moveTo>
                    <a:pt x="47" y="61"/>
                  </a:moveTo>
                  <a:cubicBezTo>
                    <a:pt x="47" y="36"/>
                    <a:pt x="63" y="10"/>
                    <a:pt x="90" y="9"/>
                  </a:cubicBezTo>
                  <a:cubicBezTo>
                    <a:pt x="90" y="10"/>
                    <a:pt x="86" y="13"/>
                    <a:pt x="86" y="19"/>
                  </a:cubicBezTo>
                  <a:cubicBezTo>
                    <a:pt x="86" y="29"/>
                    <a:pt x="93" y="35"/>
                    <a:pt x="100" y="35"/>
                  </a:cubicBezTo>
                  <a:cubicBezTo>
                    <a:pt x="108" y="35"/>
                    <a:pt x="114" y="29"/>
                    <a:pt x="114" y="19"/>
                  </a:cubicBezTo>
                  <a:cubicBezTo>
                    <a:pt x="114" y="9"/>
                    <a:pt x="105" y="0"/>
                    <a:pt x="90" y="0"/>
                  </a:cubicBezTo>
                  <a:cubicBezTo>
                    <a:pt x="76" y="0"/>
                    <a:pt x="56" y="8"/>
                    <a:pt x="46" y="31"/>
                  </a:cubicBezTo>
                  <a:lnTo>
                    <a:pt x="46" y="0"/>
                  </a:lnTo>
                  <a:lnTo>
                    <a:pt x="0" y="3"/>
                  </a:lnTo>
                  <a:lnTo>
                    <a:pt x="0" y="15"/>
                  </a:lnTo>
                  <a:cubicBezTo>
                    <a:pt x="20" y="15"/>
                    <a:pt x="23" y="18"/>
                    <a:pt x="23" y="32"/>
                  </a:cubicBezTo>
                  <a:lnTo>
                    <a:pt x="23" y="101"/>
                  </a:lnTo>
                  <a:cubicBezTo>
                    <a:pt x="23" y="110"/>
                    <a:pt x="23" y="113"/>
                    <a:pt x="5" y="113"/>
                  </a:cubicBezTo>
                  <a:lnTo>
                    <a:pt x="0" y="113"/>
                  </a:lnTo>
                  <a:lnTo>
                    <a:pt x="0" y="125"/>
                  </a:lnTo>
                  <a:cubicBezTo>
                    <a:pt x="12" y="124"/>
                    <a:pt x="24" y="124"/>
                    <a:pt x="37" y="124"/>
                  </a:cubicBezTo>
                  <a:cubicBezTo>
                    <a:pt x="51" y="124"/>
                    <a:pt x="65" y="125"/>
                    <a:pt x="77" y="125"/>
                  </a:cubicBezTo>
                  <a:lnTo>
                    <a:pt x="77" y="113"/>
                  </a:lnTo>
                  <a:lnTo>
                    <a:pt x="69" y="113"/>
                  </a:lnTo>
                  <a:cubicBezTo>
                    <a:pt x="47" y="113"/>
                    <a:pt x="47" y="110"/>
                    <a:pt x="47" y="101"/>
                  </a:cubicBezTo>
                  <a:lnTo>
                    <a:pt x="47" y="61"/>
                  </a:lnTo>
                </a:path>
              </a:pathLst>
            </a:custGeom>
            <a:solidFill>
              <a:srgbClr val="ff0000"/>
            </a:solidFill>
            <a:ln w="15840">
              <a:noFill/>
            </a:ln>
          </p:spPr>
        </p:sp>
        <p:sp>
          <p:nvSpPr>
            <p:cNvPr id="532" name="Freeform 70"/>
            <p:cNvSpPr/>
            <p:nvPr/>
          </p:nvSpPr>
          <p:spPr>
            <a:xfrm>
              <a:off x="3669120" y="4863240"/>
              <a:ext cx="61560" cy="72360"/>
            </a:xfrm>
            <a:custGeom>
              <a:avLst/>
              <a:gdLst/>
              <a:ahLst/>
              <a:rect l="0" t="0" r="r" b="b"/>
              <a:pathLst>
                <a:path w="171" h="201">
                  <a:moveTo>
                    <a:pt x="47" y="0"/>
                  </a:moveTo>
                  <a:lnTo>
                    <a:pt x="0" y="3"/>
                  </a:lnTo>
                  <a:lnTo>
                    <a:pt x="0" y="15"/>
                  </a:lnTo>
                  <a:cubicBezTo>
                    <a:pt x="20" y="15"/>
                    <a:pt x="23" y="18"/>
                    <a:pt x="23" y="32"/>
                  </a:cubicBezTo>
                  <a:lnTo>
                    <a:pt x="23" y="196"/>
                  </a:lnTo>
                  <a:lnTo>
                    <a:pt x="36" y="196"/>
                  </a:lnTo>
                  <a:cubicBezTo>
                    <a:pt x="37" y="193"/>
                    <a:pt x="40" y="188"/>
                    <a:pt x="42" y="186"/>
                  </a:cubicBezTo>
                  <a:cubicBezTo>
                    <a:pt x="42" y="183"/>
                    <a:pt x="44" y="182"/>
                    <a:pt x="45" y="179"/>
                  </a:cubicBezTo>
                  <a:cubicBezTo>
                    <a:pt x="58" y="193"/>
                    <a:pt x="74" y="200"/>
                    <a:pt x="92" y="200"/>
                  </a:cubicBezTo>
                  <a:cubicBezTo>
                    <a:pt x="136" y="200"/>
                    <a:pt x="170" y="170"/>
                    <a:pt x="170" y="136"/>
                  </a:cubicBezTo>
                  <a:cubicBezTo>
                    <a:pt x="170" y="101"/>
                    <a:pt x="138" y="72"/>
                    <a:pt x="96" y="72"/>
                  </a:cubicBezTo>
                  <a:cubicBezTo>
                    <a:pt x="81" y="72"/>
                    <a:pt x="63" y="75"/>
                    <a:pt x="47" y="87"/>
                  </a:cubicBezTo>
                  <a:lnTo>
                    <a:pt x="47" y="0"/>
                  </a:lnTo>
                  <a:moveTo>
                    <a:pt x="49" y="102"/>
                  </a:moveTo>
                  <a:cubicBezTo>
                    <a:pt x="59" y="88"/>
                    <a:pt x="77" y="81"/>
                    <a:pt x="93" y="81"/>
                  </a:cubicBezTo>
                  <a:cubicBezTo>
                    <a:pt x="128" y="81"/>
                    <a:pt x="142" y="105"/>
                    <a:pt x="142" y="136"/>
                  </a:cubicBezTo>
                  <a:cubicBezTo>
                    <a:pt x="142" y="151"/>
                    <a:pt x="138" y="166"/>
                    <a:pt x="127" y="177"/>
                  </a:cubicBezTo>
                  <a:cubicBezTo>
                    <a:pt x="118" y="186"/>
                    <a:pt x="104" y="191"/>
                    <a:pt x="91" y="191"/>
                  </a:cubicBezTo>
                  <a:cubicBezTo>
                    <a:pt x="72" y="191"/>
                    <a:pt x="56" y="179"/>
                    <a:pt x="49" y="166"/>
                  </a:cubicBezTo>
                  <a:lnTo>
                    <a:pt x="49" y="102"/>
                  </a:lnTo>
                </a:path>
              </a:pathLst>
            </a:custGeom>
            <a:solidFill>
              <a:srgbClr val="ff0000"/>
            </a:solidFill>
            <a:ln w="15840">
              <a:noFill/>
            </a:ln>
          </p:spPr>
        </p:sp>
        <p:sp>
          <p:nvSpPr>
            <p:cNvPr id="533" name="Freeform 71"/>
            <p:cNvSpPr/>
            <p:nvPr/>
          </p:nvSpPr>
          <p:spPr>
            <a:xfrm>
              <a:off x="3764160" y="4805640"/>
              <a:ext cx="37800" cy="142200"/>
            </a:xfrm>
            <a:custGeom>
              <a:avLst/>
              <a:gdLst/>
              <a:ahLst/>
              <a:rect l="0" t="0" r="r" b="b"/>
              <a:pathLst>
                <a:path w="105" h="395">
                  <a:moveTo>
                    <a:pt x="96" y="0"/>
                  </a:moveTo>
                  <a:cubicBezTo>
                    <a:pt x="20" y="52"/>
                    <a:pt x="0" y="137"/>
                    <a:pt x="0" y="197"/>
                  </a:cubicBezTo>
                  <a:cubicBezTo>
                    <a:pt x="0" y="252"/>
                    <a:pt x="17" y="339"/>
                    <a:pt x="96" y="394"/>
                  </a:cubicBezTo>
                  <a:cubicBezTo>
                    <a:pt x="99" y="394"/>
                    <a:pt x="104" y="394"/>
                    <a:pt x="104" y="390"/>
                  </a:cubicBezTo>
                  <a:cubicBezTo>
                    <a:pt x="104" y="388"/>
                    <a:pt x="102" y="386"/>
                    <a:pt x="100" y="384"/>
                  </a:cubicBezTo>
                  <a:cubicBezTo>
                    <a:pt x="46" y="337"/>
                    <a:pt x="27" y="269"/>
                    <a:pt x="27" y="197"/>
                  </a:cubicBezTo>
                  <a:cubicBezTo>
                    <a:pt x="27" y="91"/>
                    <a:pt x="68" y="38"/>
                    <a:pt x="101" y="9"/>
                  </a:cubicBezTo>
                  <a:cubicBezTo>
                    <a:pt x="102" y="8"/>
                    <a:pt x="104" y="6"/>
                    <a:pt x="104" y="5"/>
                  </a:cubicBezTo>
                  <a:cubicBezTo>
                    <a:pt x="104" y="0"/>
                    <a:pt x="99" y="0"/>
                    <a:pt x="96" y="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34" name="Freeform 72"/>
            <p:cNvSpPr/>
            <p:nvPr/>
          </p:nvSpPr>
          <p:spPr>
            <a:xfrm>
              <a:off x="3817080" y="4822920"/>
              <a:ext cx="48600" cy="90720"/>
            </a:xfrm>
            <a:custGeom>
              <a:avLst/>
              <a:gdLst/>
              <a:ahLst/>
              <a:rect l="0" t="0" r="r" b="b"/>
              <a:pathLst>
                <a:path w="135" h="252">
                  <a:moveTo>
                    <a:pt x="81" y="91"/>
                  </a:moveTo>
                  <a:lnTo>
                    <a:pt x="122" y="91"/>
                  </a:lnTo>
                  <a:cubicBezTo>
                    <a:pt x="129" y="91"/>
                    <a:pt x="134" y="91"/>
                    <a:pt x="134" y="82"/>
                  </a:cubicBezTo>
                  <a:cubicBezTo>
                    <a:pt x="134" y="77"/>
                    <a:pt x="129" y="77"/>
                    <a:pt x="123" y="77"/>
                  </a:cubicBezTo>
                  <a:lnTo>
                    <a:pt x="84" y="77"/>
                  </a:lnTo>
                  <a:lnTo>
                    <a:pt x="100" y="18"/>
                  </a:lnTo>
                  <a:cubicBezTo>
                    <a:pt x="100" y="17"/>
                    <a:pt x="101" y="14"/>
                    <a:pt x="101" y="13"/>
                  </a:cubicBezTo>
                  <a:cubicBezTo>
                    <a:pt x="101" y="5"/>
                    <a:pt x="95" y="0"/>
                    <a:pt x="87" y="0"/>
                  </a:cubicBezTo>
                  <a:cubicBezTo>
                    <a:pt x="77" y="0"/>
                    <a:pt x="72" y="6"/>
                    <a:pt x="68" y="17"/>
                  </a:cubicBezTo>
                  <a:cubicBezTo>
                    <a:pt x="65" y="27"/>
                    <a:pt x="70" y="8"/>
                    <a:pt x="54" y="77"/>
                  </a:cubicBezTo>
                  <a:lnTo>
                    <a:pt x="13" y="77"/>
                  </a:lnTo>
                  <a:cubicBezTo>
                    <a:pt x="5" y="77"/>
                    <a:pt x="0" y="77"/>
                    <a:pt x="0" y="86"/>
                  </a:cubicBezTo>
                  <a:cubicBezTo>
                    <a:pt x="0" y="91"/>
                    <a:pt x="5" y="91"/>
                    <a:pt x="12" y="91"/>
                  </a:cubicBezTo>
                  <a:lnTo>
                    <a:pt x="50" y="91"/>
                  </a:lnTo>
                  <a:lnTo>
                    <a:pt x="26" y="184"/>
                  </a:lnTo>
                  <a:cubicBezTo>
                    <a:pt x="24" y="194"/>
                    <a:pt x="20" y="209"/>
                    <a:pt x="20" y="214"/>
                  </a:cubicBezTo>
                  <a:cubicBezTo>
                    <a:pt x="20" y="237"/>
                    <a:pt x="40" y="251"/>
                    <a:pt x="63" y="251"/>
                  </a:cubicBezTo>
                  <a:cubicBezTo>
                    <a:pt x="108" y="251"/>
                    <a:pt x="132" y="196"/>
                    <a:pt x="132" y="191"/>
                  </a:cubicBezTo>
                  <a:cubicBezTo>
                    <a:pt x="132" y="186"/>
                    <a:pt x="127" y="186"/>
                    <a:pt x="125" y="186"/>
                  </a:cubicBezTo>
                  <a:cubicBezTo>
                    <a:pt x="120" y="186"/>
                    <a:pt x="120" y="187"/>
                    <a:pt x="118" y="193"/>
                  </a:cubicBezTo>
                  <a:cubicBezTo>
                    <a:pt x="106" y="218"/>
                    <a:pt x="86" y="241"/>
                    <a:pt x="64" y="241"/>
                  </a:cubicBezTo>
                  <a:cubicBezTo>
                    <a:pt x="55" y="241"/>
                    <a:pt x="50" y="235"/>
                    <a:pt x="50" y="220"/>
                  </a:cubicBezTo>
                  <a:cubicBezTo>
                    <a:pt x="50" y="216"/>
                    <a:pt x="51" y="209"/>
                    <a:pt x="52" y="205"/>
                  </a:cubicBezTo>
                  <a:lnTo>
                    <a:pt x="81" y="9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35" name="Freeform 73"/>
            <p:cNvSpPr/>
            <p:nvPr/>
          </p:nvSpPr>
          <p:spPr>
            <a:xfrm>
              <a:off x="3882240" y="4805640"/>
              <a:ext cx="37800" cy="142200"/>
            </a:xfrm>
            <a:custGeom>
              <a:avLst/>
              <a:gdLst/>
              <a:ahLst/>
              <a:rect l="0" t="0" r="r" b="b"/>
              <a:pathLst>
                <a:path w="105" h="395">
                  <a:moveTo>
                    <a:pt x="8" y="0"/>
                  </a:moveTo>
                  <a:cubicBezTo>
                    <a:pt x="5" y="0"/>
                    <a:pt x="0" y="0"/>
                    <a:pt x="0" y="5"/>
                  </a:cubicBezTo>
                  <a:cubicBezTo>
                    <a:pt x="0" y="6"/>
                    <a:pt x="1" y="8"/>
                    <a:pt x="4" y="10"/>
                  </a:cubicBezTo>
                  <a:cubicBezTo>
                    <a:pt x="38" y="42"/>
                    <a:pt x="76" y="95"/>
                    <a:pt x="76" y="197"/>
                  </a:cubicBezTo>
                  <a:cubicBezTo>
                    <a:pt x="76" y="279"/>
                    <a:pt x="50" y="342"/>
                    <a:pt x="8" y="380"/>
                  </a:cubicBezTo>
                  <a:cubicBezTo>
                    <a:pt x="0" y="388"/>
                    <a:pt x="0" y="388"/>
                    <a:pt x="0" y="390"/>
                  </a:cubicBezTo>
                  <a:cubicBezTo>
                    <a:pt x="0" y="392"/>
                    <a:pt x="1" y="394"/>
                    <a:pt x="5" y="394"/>
                  </a:cubicBezTo>
                  <a:cubicBezTo>
                    <a:pt x="10" y="394"/>
                    <a:pt x="47" y="369"/>
                    <a:pt x="74" y="319"/>
                  </a:cubicBezTo>
                  <a:cubicBezTo>
                    <a:pt x="92" y="287"/>
                    <a:pt x="104" y="243"/>
                    <a:pt x="104" y="197"/>
                  </a:cubicBezTo>
                  <a:cubicBezTo>
                    <a:pt x="104" y="142"/>
                    <a:pt x="87" y="55"/>
                    <a:pt x="8" y="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36" name="Freeform 74"/>
            <p:cNvSpPr/>
            <p:nvPr/>
          </p:nvSpPr>
          <p:spPr>
            <a:xfrm>
              <a:off x="3945600" y="4805640"/>
              <a:ext cx="37800" cy="142200"/>
            </a:xfrm>
            <a:custGeom>
              <a:avLst/>
              <a:gdLst/>
              <a:ahLst/>
              <a:rect l="0" t="0" r="r" b="b"/>
              <a:pathLst>
                <a:path w="105" h="395">
                  <a:moveTo>
                    <a:pt x="8" y="0"/>
                  </a:moveTo>
                  <a:cubicBezTo>
                    <a:pt x="5" y="0"/>
                    <a:pt x="0" y="0"/>
                    <a:pt x="0" y="5"/>
                  </a:cubicBezTo>
                  <a:cubicBezTo>
                    <a:pt x="0" y="6"/>
                    <a:pt x="1" y="8"/>
                    <a:pt x="4" y="10"/>
                  </a:cubicBezTo>
                  <a:cubicBezTo>
                    <a:pt x="38" y="42"/>
                    <a:pt x="76" y="95"/>
                    <a:pt x="76" y="197"/>
                  </a:cubicBezTo>
                  <a:cubicBezTo>
                    <a:pt x="76" y="279"/>
                    <a:pt x="50" y="342"/>
                    <a:pt x="8" y="380"/>
                  </a:cubicBezTo>
                  <a:cubicBezTo>
                    <a:pt x="0" y="388"/>
                    <a:pt x="0" y="388"/>
                    <a:pt x="0" y="390"/>
                  </a:cubicBezTo>
                  <a:cubicBezTo>
                    <a:pt x="0" y="392"/>
                    <a:pt x="1" y="394"/>
                    <a:pt x="5" y="394"/>
                  </a:cubicBezTo>
                  <a:cubicBezTo>
                    <a:pt x="10" y="394"/>
                    <a:pt x="47" y="369"/>
                    <a:pt x="74" y="319"/>
                  </a:cubicBezTo>
                  <a:cubicBezTo>
                    <a:pt x="92" y="287"/>
                    <a:pt x="104" y="243"/>
                    <a:pt x="104" y="197"/>
                  </a:cubicBezTo>
                  <a:cubicBezTo>
                    <a:pt x="104" y="142"/>
                    <a:pt x="87" y="55"/>
                    <a:pt x="8" y="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37" name="Freeform 75"/>
            <p:cNvSpPr/>
            <p:nvPr/>
          </p:nvSpPr>
          <p:spPr>
            <a:xfrm>
              <a:off x="4016160" y="4762800"/>
              <a:ext cx="77760" cy="364680"/>
            </a:xfrm>
            <a:custGeom>
              <a:avLst/>
              <a:gdLst/>
              <a:ahLst/>
              <a:rect l="0" t="0" r="r" b="b"/>
              <a:pathLst>
                <a:path w="216" h="1013">
                  <a:moveTo>
                    <a:pt x="215" y="505"/>
                  </a:moveTo>
                  <a:cubicBezTo>
                    <a:pt x="215" y="344"/>
                    <a:pt x="177" y="173"/>
                    <a:pt x="65" y="46"/>
                  </a:cubicBezTo>
                  <a:cubicBezTo>
                    <a:pt x="58" y="37"/>
                    <a:pt x="37" y="15"/>
                    <a:pt x="23" y="4"/>
                  </a:cubicBezTo>
                  <a:cubicBezTo>
                    <a:pt x="19" y="0"/>
                    <a:pt x="18" y="0"/>
                    <a:pt x="10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8"/>
                    <a:pt x="3" y="10"/>
                    <a:pt x="4" y="12"/>
                  </a:cubicBezTo>
                  <a:cubicBezTo>
                    <a:pt x="23" y="31"/>
                    <a:pt x="54" y="61"/>
                    <a:pt x="88" y="124"/>
                  </a:cubicBezTo>
                  <a:cubicBezTo>
                    <a:pt x="150" y="232"/>
                    <a:pt x="172" y="371"/>
                    <a:pt x="172" y="505"/>
                  </a:cubicBezTo>
                  <a:cubicBezTo>
                    <a:pt x="172" y="750"/>
                    <a:pt x="104" y="900"/>
                    <a:pt x="3" y="1002"/>
                  </a:cubicBezTo>
                  <a:cubicBezTo>
                    <a:pt x="1" y="1003"/>
                    <a:pt x="0" y="1006"/>
                    <a:pt x="0" y="1007"/>
                  </a:cubicBezTo>
                  <a:cubicBezTo>
                    <a:pt x="0" y="1012"/>
                    <a:pt x="5" y="1012"/>
                    <a:pt x="10" y="1012"/>
                  </a:cubicBezTo>
                  <a:cubicBezTo>
                    <a:pt x="18" y="1012"/>
                    <a:pt x="19" y="1012"/>
                    <a:pt x="24" y="1008"/>
                  </a:cubicBezTo>
                  <a:cubicBezTo>
                    <a:pt x="78" y="962"/>
                    <a:pt x="138" y="884"/>
                    <a:pt x="178" y="765"/>
                  </a:cubicBezTo>
                  <a:cubicBezTo>
                    <a:pt x="202" y="688"/>
                    <a:pt x="215" y="596"/>
                    <a:pt x="215" y="505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38" name="Freeform 76"/>
            <p:cNvSpPr/>
            <p:nvPr/>
          </p:nvSpPr>
          <p:spPr>
            <a:xfrm>
              <a:off x="4159080" y="475848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39" name="Freeform 77"/>
            <p:cNvSpPr/>
            <p:nvPr/>
          </p:nvSpPr>
          <p:spPr>
            <a:xfrm>
              <a:off x="4159080" y="487980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40" name="Freeform 78"/>
            <p:cNvSpPr/>
            <p:nvPr/>
          </p:nvSpPr>
          <p:spPr>
            <a:xfrm>
              <a:off x="4159080" y="500148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41" name="Freeform 79"/>
            <p:cNvSpPr/>
            <p:nvPr/>
          </p:nvSpPr>
          <p:spPr>
            <a:xfrm>
              <a:off x="4206240" y="4718520"/>
              <a:ext cx="63360" cy="94680"/>
            </a:xfrm>
            <a:custGeom>
              <a:avLst/>
              <a:gdLst/>
              <a:ahLst/>
              <a:rect l="0" t="0" r="r" b="b"/>
              <a:pathLst>
                <a:path w="176" h="263">
                  <a:moveTo>
                    <a:pt x="175" y="191"/>
                  </a:moveTo>
                  <a:lnTo>
                    <a:pt x="161" y="191"/>
                  </a:lnTo>
                  <a:cubicBezTo>
                    <a:pt x="160" y="200"/>
                    <a:pt x="156" y="223"/>
                    <a:pt x="151" y="226"/>
                  </a:cubicBezTo>
                  <a:cubicBezTo>
                    <a:pt x="148" y="229"/>
                    <a:pt x="118" y="229"/>
                    <a:pt x="113" y="229"/>
                  </a:cubicBezTo>
                  <a:lnTo>
                    <a:pt x="40" y="229"/>
                  </a:lnTo>
                  <a:cubicBezTo>
                    <a:pt x="81" y="192"/>
                    <a:pt x="95" y="182"/>
                    <a:pt x="119" y="163"/>
                  </a:cubicBezTo>
                  <a:cubicBezTo>
                    <a:pt x="148" y="139"/>
                    <a:pt x="175" y="115"/>
                    <a:pt x="175" y="77"/>
                  </a:cubicBezTo>
                  <a:cubicBezTo>
                    <a:pt x="175" y="29"/>
                    <a:pt x="133" y="0"/>
                    <a:pt x="82" y="0"/>
                  </a:cubicBezTo>
                  <a:cubicBezTo>
                    <a:pt x="33" y="0"/>
                    <a:pt x="0" y="35"/>
                    <a:pt x="0" y="70"/>
                  </a:cubicBezTo>
                  <a:cubicBezTo>
                    <a:pt x="0" y="91"/>
                    <a:pt x="17" y="93"/>
                    <a:pt x="20" y="93"/>
                  </a:cubicBezTo>
                  <a:cubicBezTo>
                    <a:pt x="31" y="93"/>
                    <a:pt x="42" y="86"/>
                    <a:pt x="42" y="72"/>
                  </a:cubicBezTo>
                  <a:cubicBezTo>
                    <a:pt x="42" y="65"/>
                    <a:pt x="40" y="51"/>
                    <a:pt x="19" y="51"/>
                  </a:cubicBezTo>
                  <a:cubicBezTo>
                    <a:pt x="31" y="23"/>
                    <a:pt x="58" y="14"/>
                    <a:pt x="77" y="14"/>
                  </a:cubicBezTo>
                  <a:cubicBezTo>
                    <a:pt x="116" y="14"/>
                    <a:pt x="137" y="45"/>
                    <a:pt x="137" y="77"/>
                  </a:cubicBezTo>
                  <a:cubicBezTo>
                    <a:pt x="137" y="111"/>
                    <a:pt x="113" y="138"/>
                    <a:pt x="100" y="154"/>
                  </a:cubicBezTo>
                  <a:lnTo>
                    <a:pt x="4" y="247"/>
                  </a:lnTo>
                  <a:cubicBezTo>
                    <a:pt x="0" y="251"/>
                    <a:pt x="0" y="252"/>
                    <a:pt x="0" y="262"/>
                  </a:cubicBezTo>
                  <a:lnTo>
                    <a:pt x="164" y="262"/>
                  </a:lnTo>
                  <a:lnTo>
                    <a:pt x="175" y="19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42" name="Freeform 80"/>
            <p:cNvSpPr/>
            <p:nvPr/>
          </p:nvSpPr>
          <p:spPr>
            <a:xfrm>
              <a:off x="4328640" y="4854960"/>
              <a:ext cx="101160" cy="143640"/>
            </a:xfrm>
            <a:custGeom>
              <a:avLst/>
              <a:gdLst/>
              <a:ahLst/>
              <a:rect l="0" t="0" r="r" b="b"/>
              <a:pathLst>
                <a:path w="281" h="399">
                  <a:moveTo>
                    <a:pt x="197" y="361"/>
                  </a:moveTo>
                  <a:lnTo>
                    <a:pt x="197" y="398"/>
                  </a:lnTo>
                  <a:lnTo>
                    <a:pt x="280" y="392"/>
                  </a:lnTo>
                  <a:lnTo>
                    <a:pt x="280" y="374"/>
                  </a:lnTo>
                  <a:cubicBezTo>
                    <a:pt x="240" y="374"/>
                    <a:pt x="235" y="370"/>
                    <a:pt x="235" y="343"/>
                  </a:cubicBezTo>
                  <a:lnTo>
                    <a:pt x="235" y="0"/>
                  </a:lnTo>
                  <a:lnTo>
                    <a:pt x="155" y="6"/>
                  </a:lnTo>
                  <a:lnTo>
                    <a:pt x="155" y="24"/>
                  </a:lnTo>
                  <a:cubicBezTo>
                    <a:pt x="194" y="24"/>
                    <a:pt x="198" y="28"/>
                    <a:pt x="198" y="55"/>
                  </a:cubicBezTo>
                  <a:lnTo>
                    <a:pt x="198" y="177"/>
                  </a:lnTo>
                  <a:cubicBezTo>
                    <a:pt x="181" y="157"/>
                    <a:pt x="157" y="142"/>
                    <a:pt x="126" y="142"/>
                  </a:cubicBezTo>
                  <a:cubicBezTo>
                    <a:pt x="60" y="142"/>
                    <a:pt x="0" y="197"/>
                    <a:pt x="0" y="270"/>
                  </a:cubicBezTo>
                  <a:cubicBezTo>
                    <a:pt x="0" y="342"/>
                    <a:pt x="56" y="398"/>
                    <a:pt x="121" y="398"/>
                  </a:cubicBezTo>
                  <a:cubicBezTo>
                    <a:pt x="157" y="398"/>
                    <a:pt x="183" y="379"/>
                    <a:pt x="197" y="361"/>
                  </a:cubicBezTo>
                  <a:moveTo>
                    <a:pt x="197" y="210"/>
                  </a:moveTo>
                  <a:lnTo>
                    <a:pt x="197" y="325"/>
                  </a:lnTo>
                  <a:cubicBezTo>
                    <a:pt x="197" y="335"/>
                    <a:pt x="197" y="337"/>
                    <a:pt x="190" y="345"/>
                  </a:cubicBezTo>
                  <a:cubicBezTo>
                    <a:pt x="174" y="372"/>
                    <a:pt x="148" y="385"/>
                    <a:pt x="124" y="385"/>
                  </a:cubicBezTo>
                  <a:cubicBezTo>
                    <a:pt x="98" y="385"/>
                    <a:pt x="78" y="371"/>
                    <a:pt x="64" y="349"/>
                  </a:cubicBezTo>
                  <a:cubicBezTo>
                    <a:pt x="50" y="326"/>
                    <a:pt x="48" y="294"/>
                    <a:pt x="48" y="271"/>
                  </a:cubicBezTo>
                  <a:cubicBezTo>
                    <a:pt x="48" y="250"/>
                    <a:pt x="50" y="216"/>
                    <a:pt x="65" y="191"/>
                  </a:cubicBezTo>
                  <a:cubicBezTo>
                    <a:pt x="78" y="173"/>
                    <a:pt x="98" y="155"/>
                    <a:pt x="129" y="155"/>
                  </a:cubicBezTo>
                  <a:cubicBezTo>
                    <a:pt x="149" y="155"/>
                    <a:pt x="173" y="163"/>
                    <a:pt x="190" y="188"/>
                  </a:cubicBezTo>
                  <a:cubicBezTo>
                    <a:pt x="197" y="198"/>
                    <a:pt x="197" y="200"/>
                    <a:pt x="197" y="21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43" name="Freeform 81"/>
            <p:cNvSpPr/>
            <p:nvPr/>
          </p:nvSpPr>
          <p:spPr>
            <a:xfrm>
              <a:off x="4439160" y="4868640"/>
              <a:ext cx="63000" cy="129960"/>
            </a:xfrm>
            <a:custGeom>
              <a:avLst/>
              <a:gdLst/>
              <a:ahLst/>
              <a:rect l="0" t="0" r="r" b="b"/>
              <a:pathLst>
                <a:path w="175" h="361">
                  <a:moveTo>
                    <a:pt x="104" y="128"/>
                  </a:moveTo>
                  <a:lnTo>
                    <a:pt x="157" y="128"/>
                  </a:lnTo>
                  <a:cubicBezTo>
                    <a:pt x="168" y="128"/>
                    <a:pt x="174" y="128"/>
                    <a:pt x="174" y="116"/>
                  </a:cubicBezTo>
                  <a:cubicBezTo>
                    <a:pt x="174" y="110"/>
                    <a:pt x="168" y="110"/>
                    <a:pt x="157" y="110"/>
                  </a:cubicBezTo>
                  <a:lnTo>
                    <a:pt x="108" y="110"/>
                  </a:lnTo>
                  <a:cubicBezTo>
                    <a:pt x="128" y="29"/>
                    <a:pt x="132" y="19"/>
                    <a:pt x="132" y="15"/>
                  </a:cubicBezTo>
                  <a:cubicBezTo>
                    <a:pt x="132" y="5"/>
                    <a:pt x="124" y="0"/>
                    <a:pt x="115" y="0"/>
                  </a:cubicBezTo>
                  <a:cubicBezTo>
                    <a:pt x="113" y="0"/>
                    <a:pt x="97" y="0"/>
                    <a:pt x="92" y="20"/>
                  </a:cubicBezTo>
                  <a:lnTo>
                    <a:pt x="70" y="110"/>
                  </a:lnTo>
                  <a:lnTo>
                    <a:pt x="17" y="110"/>
                  </a:lnTo>
                  <a:cubicBezTo>
                    <a:pt x="5" y="110"/>
                    <a:pt x="0" y="110"/>
                    <a:pt x="0" y="120"/>
                  </a:cubicBezTo>
                  <a:cubicBezTo>
                    <a:pt x="0" y="128"/>
                    <a:pt x="5" y="128"/>
                    <a:pt x="15" y="128"/>
                  </a:cubicBezTo>
                  <a:lnTo>
                    <a:pt x="65" y="128"/>
                  </a:lnTo>
                  <a:cubicBezTo>
                    <a:pt x="24" y="288"/>
                    <a:pt x="23" y="297"/>
                    <a:pt x="23" y="307"/>
                  </a:cubicBezTo>
                  <a:cubicBezTo>
                    <a:pt x="23" y="338"/>
                    <a:pt x="45" y="360"/>
                    <a:pt x="74" y="360"/>
                  </a:cubicBezTo>
                  <a:cubicBezTo>
                    <a:pt x="133" y="360"/>
                    <a:pt x="165" y="276"/>
                    <a:pt x="165" y="273"/>
                  </a:cubicBezTo>
                  <a:cubicBezTo>
                    <a:pt x="165" y="267"/>
                    <a:pt x="160" y="267"/>
                    <a:pt x="157" y="267"/>
                  </a:cubicBezTo>
                  <a:cubicBezTo>
                    <a:pt x="152" y="267"/>
                    <a:pt x="152" y="269"/>
                    <a:pt x="150" y="275"/>
                  </a:cubicBezTo>
                  <a:cubicBezTo>
                    <a:pt x="125" y="334"/>
                    <a:pt x="95" y="347"/>
                    <a:pt x="76" y="347"/>
                  </a:cubicBezTo>
                  <a:cubicBezTo>
                    <a:pt x="64" y="347"/>
                    <a:pt x="59" y="339"/>
                    <a:pt x="59" y="321"/>
                  </a:cubicBezTo>
                  <a:cubicBezTo>
                    <a:pt x="59" y="307"/>
                    <a:pt x="59" y="303"/>
                    <a:pt x="61" y="294"/>
                  </a:cubicBezTo>
                  <a:lnTo>
                    <a:pt x="104" y="12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</p:grpSp>
      <p:sp>
        <p:nvSpPr>
          <p:cNvPr id="544" name="Freeform 82"/>
          <p:cNvSpPr/>
          <p:nvPr/>
        </p:nvSpPr>
        <p:spPr>
          <a:xfrm>
            <a:off x="1569600" y="1692360"/>
            <a:ext cx="399240" cy="567360"/>
          </a:xfrm>
          <a:custGeom>
            <a:avLst/>
            <a:gdLst/>
            <a:ahLst/>
            <a:rect l="0" t="0" r="r" b="b"/>
            <a:pathLst>
              <a:path w="1109" h="1576">
                <a:moveTo>
                  <a:pt x="557" y="1575"/>
                </a:moveTo>
                <a:cubicBezTo>
                  <a:pt x="217" y="1454"/>
                  <a:pt x="878" y="1362"/>
                  <a:pt x="670" y="1265"/>
                </a:cubicBezTo>
                <a:cubicBezTo>
                  <a:pt x="401" y="1138"/>
                  <a:pt x="99" y="999"/>
                  <a:pt x="500" y="951"/>
                </a:cubicBezTo>
                <a:cubicBezTo>
                  <a:pt x="1108" y="878"/>
                  <a:pt x="27" y="713"/>
                  <a:pt x="403" y="633"/>
                </a:cubicBezTo>
                <a:cubicBezTo>
                  <a:pt x="947" y="516"/>
                  <a:pt x="0" y="411"/>
                  <a:pt x="414" y="304"/>
                </a:cubicBezTo>
                <a:lnTo>
                  <a:pt x="716" y="230"/>
                </a:lnTo>
                <a:lnTo>
                  <a:pt x="535" y="105"/>
                </a:lnTo>
                <a:lnTo>
                  <a:pt x="241" y="0"/>
                </a:lnTo>
              </a:path>
            </a:pathLst>
          </a:custGeom>
          <a:ln w="19080">
            <a:solidFill>
              <a:srgbClr val="0000ff"/>
            </a:solidFill>
            <a:round/>
          </a:ln>
        </p:spPr>
      </p:sp>
      <p:grpSp>
        <p:nvGrpSpPr>
          <p:cNvPr id="545" name="Group 83"/>
          <p:cNvGrpSpPr/>
          <p:nvPr/>
        </p:nvGrpSpPr>
        <p:grpSpPr>
          <a:xfrm>
            <a:off x="1589400" y="3454560"/>
            <a:ext cx="1188360" cy="1117080"/>
            <a:chOff x="1589400" y="3454560"/>
            <a:chExt cx="1188360" cy="1117080"/>
          </a:xfrm>
        </p:grpSpPr>
        <p:sp>
          <p:nvSpPr>
            <p:cNvPr id="546" name="Line 84"/>
            <p:cNvSpPr/>
            <p:nvPr/>
          </p:nvSpPr>
          <p:spPr>
            <a:xfrm>
              <a:off x="1718640" y="3744360"/>
              <a:ext cx="50724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7" name="Line 85"/>
            <p:cNvSpPr/>
            <p:nvPr/>
          </p:nvSpPr>
          <p:spPr>
            <a:xfrm>
              <a:off x="1731240" y="4303080"/>
              <a:ext cx="50796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548" name="Group 86"/>
            <p:cNvGrpSpPr/>
            <p:nvPr/>
          </p:nvGrpSpPr>
          <p:grpSpPr>
            <a:xfrm>
              <a:off x="1708920" y="3454560"/>
              <a:ext cx="51480" cy="285840"/>
              <a:chOff x="1708920" y="3454560"/>
              <a:chExt cx="51480" cy="285840"/>
            </a:xfrm>
          </p:grpSpPr>
          <p:sp>
            <p:nvSpPr>
              <p:cNvPr id="549" name="Line 87"/>
              <p:cNvSpPr/>
              <p:nvPr/>
            </p:nvSpPr>
            <p:spPr>
              <a:xfrm>
                <a:off x="1733040" y="3454560"/>
                <a:ext cx="0" cy="28260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50" name="Line 88"/>
              <p:cNvSpPr/>
              <p:nvPr/>
            </p:nvSpPr>
            <p:spPr>
              <a:xfrm>
                <a:off x="1708920" y="3740400"/>
                <a:ext cx="5148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551" name="Group 89"/>
            <p:cNvGrpSpPr/>
            <p:nvPr/>
          </p:nvGrpSpPr>
          <p:grpSpPr>
            <a:xfrm>
              <a:off x="1702440" y="4305240"/>
              <a:ext cx="52200" cy="266400"/>
              <a:chOff x="1702440" y="4305240"/>
              <a:chExt cx="52200" cy="266400"/>
            </a:xfrm>
          </p:grpSpPr>
          <p:sp>
            <p:nvSpPr>
              <p:cNvPr id="552" name="Line 90"/>
              <p:cNvSpPr/>
              <p:nvPr/>
            </p:nvSpPr>
            <p:spPr>
              <a:xfrm>
                <a:off x="1729800" y="4311360"/>
                <a:ext cx="0" cy="26028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53" name="Line 91"/>
              <p:cNvSpPr/>
              <p:nvPr/>
            </p:nvSpPr>
            <p:spPr>
              <a:xfrm>
                <a:off x="1702440" y="4305240"/>
                <a:ext cx="5220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554" name="CustomShape 92"/>
            <p:cNvSpPr/>
            <p:nvPr/>
          </p:nvSpPr>
          <p:spPr>
            <a:xfrm>
              <a:off x="2232720" y="3653640"/>
              <a:ext cx="936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lg" type="arrow" w="lg"/>
              <a:tailEnd len="lg" type="arrow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5" name="Line 93"/>
            <p:cNvSpPr/>
            <p:nvPr/>
          </p:nvSpPr>
          <p:spPr>
            <a:xfrm>
              <a:off x="2235240" y="3745800"/>
              <a:ext cx="506520" cy="27468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6" name="Line 94"/>
            <p:cNvSpPr/>
            <p:nvPr/>
          </p:nvSpPr>
          <p:spPr>
            <a:xfrm flipV="1">
              <a:off x="2235960" y="4020480"/>
              <a:ext cx="505800" cy="27684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7" name="Line 95"/>
            <p:cNvSpPr/>
            <p:nvPr/>
          </p:nvSpPr>
          <p:spPr>
            <a:xfrm>
              <a:off x="1589400" y="4020480"/>
              <a:ext cx="1152360" cy="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8" name="CustomShape 96"/>
            <p:cNvSpPr/>
            <p:nvPr/>
          </p:nvSpPr>
          <p:spPr>
            <a:xfrm>
              <a:off x="2769120" y="3650400"/>
              <a:ext cx="864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3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59" name="Freeform 97"/>
          <p:cNvSpPr/>
          <p:nvPr/>
        </p:nvSpPr>
        <p:spPr>
          <a:xfrm>
            <a:off x="1575000" y="3744360"/>
            <a:ext cx="399240" cy="567360"/>
          </a:xfrm>
          <a:custGeom>
            <a:avLst/>
            <a:gdLst/>
            <a:ahLst/>
            <a:rect l="0" t="0" r="r" b="b"/>
            <a:pathLst>
              <a:path w="1109" h="1576">
                <a:moveTo>
                  <a:pt x="557" y="1575"/>
                </a:moveTo>
                <a:cubicBezTo>
                  <a:pt x="217" y="1454"/>
                  <a:pt x="878" y="1362"/>
                  <a:pt x="670" y="1265"/>
                </a:cubicBezTo>
                <a:cubicBezTo>
                  <a:pt x="401" y="1138"/>
                  <a:pt x="99" y="999"/>
                  <a:pt x="500" y="951"/>
                </a:cubicBezTo>
                <a:cubicBezTo>
                  <a:pt x="1108" y="878"/>
                  <a:pt x="27" y="713"/>
                  <a:pt x="403" y="633"/>
                </a:cubicBezTo>
                <a:cubicBezTo>
                  <a:pt x="947" y="516"/>
                  <a:pt x="0" y="411"/>
                  <a:pt x="414" y="304"/>
                </a:cubicBezTo>
                <a:lnTo>
                  <a:pt x="716" y="230"/>
                </a:lnTo>
                <a:lnTo>
                  <a:pt x="535" y="105"/>
                </a:lnTo>
                <a:lnTo>
                  <a:pt x="241" y="0"/>
                </a:lnTo>
              </a:path>
            </a:pathLst>
          </a:custGeom>
          <a:ln w="19080">
            <a:solidFill>
              <a:srgbClr val="0000ff"/>
            </a:solidFill>
            <a:round/>
          </a:ln>
        </p:spPr>
      </p:sp>
      <p:sp>
        <p:nvSpPr>
          <p:cNvPr id="560" name="Freeform 98"/>
          <p:cNvSpPr/>
          <p:nvPr/>
        </p:nvSpPr>
        <p:spPr>
          <a:xfrm>
            <a:off x="1339920" y="3733200"/>
            <a:ext cx="490320" cy="571680"/>
          </a:xfrm>
          <a:custGeom>
            <a:avLst/>
            <a:gdLst/>
            <a:ahLst/>
            <a:rect l="0" t="0" r="r" b="b"/>
            <a:pathLst>
              <a:path w="1362" h="1588">
                <a:moveTo>
                  <a:pt x="999" y="0"/>
                </a:moveTo>
                <a:cubicBezTo>
                  <a:pt x="0" y="333"/>
                  <a:pt x="1361" y="496"/>
                  <a:pt x="999" y="1023"/>
                </a:cubicBezTo>
                <a:lnTo>
                  <a:pt x="823" y="1411"/>
                </a:lnTo>
                <a:lnTo>
                  <a:pt x="999" y="1587"/>
                </a:lnTo>
              </a:path>
            </a:pathLst>
          </a:custGeom>
          <a:ln w="19080">
            <a:solidFill>
              <a:srgbClr val="ff0000"/>
            </a:solidFill>
            <a:round/>
          </a:ln>
        </p:spPr>
      </p:sp>
      <p:sp>
        <p:nvSpPr>
          <p:cNvPr id="561" name="Freeform 99"/>
          <p:cNvSpPr/>
          <p:nvPr/>
        </p:nvSpPr>
        <p:spPr>
          <a:xfrm>
            <a:off x="1268280" y="3733560"/>
            <a:ext cx="490320" cy="571680"/>
          </a:xfrm>
          <a:custGeom>
            <a:avLst/>
            <a:gdLst/>
            <a:ahLst/>
            <a:rect l="0" t="0" r="r" b="b"/>
            <a:pathLst>
              <a:path w="1362" h="1588">
                <a:moveTo>
                  <a:pt x="999" y="0"/>
                </a:moveTo>
                <a:cubicBezTo>
                  <a:pt x="0" y="333"/>
                  <a:pt x="1361" y="496"/>
                  <a:pt x="999" y="1023"/>
                </a:cubicBezTo>
                <a:lnTo>
                  <a:pt x="823" y="1411"/>
                </a:lnTo>
                <a:lnTo>
                  <a:pt x="999" y="1587"/>
                </a:lnTo>
              </a:path>
            </a:pathLst>
          </a:custGeom>
          <a:ln w="19080">
            <a:solidFill>
              <a:srgbClr val="ff0000"/>
            </a:solidFill>
            <a:round/>
          </a:ln>
        </p:spPr>
      </p:sp>
      <p:sp>
        <p:nvSpPr>
          <p:cNvPr id="562" name="Freeform 100"/>
          <p:cNvSpPr/>
          <p:nvPr/>
        </p:nvSpPr>
        <p:spPr>
          <a:xfrm>
            <a:off x="1196640" y="3733920"/>
            <a:ext cx="490320" cy="571680"/>
          </a:xfrm>
          <a:custGeom>
            <a:avLst/>
            <a:gdLst/>
            <a:ahLst/>
            <a:rect l="0" t="0" r="r" b="b"/>
            <a:pathLst>
              <a:path w="1362" h="1588">
                <a:moveTo>
                  <a:pt x="999" y="0"/>
                </a:moveTo>
                <a:cubicBezTo>
                  <a:pt x="0" y="333"/>
                  <a:pt x="1361" y="496"/>
                  <a:pt x="999" y="1023"/>
                </a:cubicBezTo>
                <a:lnTo>
                  <a:pt x="823" y="1411"/>
                </a:lnTo>
                <a:lnTo>
                  <a:pt x="999" y="1587"/>
                </a:lnTo>
              </a:path>
            </a:pathLst>
          </a:custGeom>
          <a:ln w="19080">
            <a:solidFill>
              <a:srgbClr val="ff0000"/>
            </a:solidFill>
            <a:round/>
          </a:ln>
        </p:spPr>
      </p:sp>
      <p:sp>
        <p:nvSpPr>
          <p:cNvPr id="563" name="Freeform 101"/>
          <p:cNvSpPr/>
          <p:nvPr/>
        </p:nvSpPr>
        <p:spPr>
          <a:xfrm>
            <a:off x="1386000" y="3734280"/>
            <a:ext cx="490320" cy="571320"/>
          </a:xfrm>
          <a:custGeom>
            <a:avLst/>
            <a:gdLst/>
            <a:ahLst/>
            <a:rect l="0" t="0" r="r" b="b"/>
            <a:pathLst>
              <a:path w="1362" h="1587">
                <a:moveTo>
                  <a:pt x="363" y="0"/>
                </a:moveTo>
                <a:cubicBezTo>
                  <a:pt x="1361" y="333"/>
                  <a:pt x="0" y="496"/>
                  <a:pt x="362" y="1023"/>
                </a:cubicBezTo>
                <a:lnTo>
                  <a:pt x="538" y="1411"/>
                </a:lnTo>
                <a:lnTo>
                  <a:pt x="362" y="1586"/>
                </a:lnTo>
              </a:path>
            </a:pathLst>
          </a:custGeom>
          <a:ln w="19080">
            <a:solidFill>
              <a:srgbClr val="ff0000"/>
            </a:solidFill>
            <a:round/>
          </a:ln>
        </p:spPr>
      </p:sp>
      <p:sp>
        <p:nvSpPr>
          <p:cNvPr id="564" name="Freeform 102"/>
          <p:cNvSpPr/>
          <p:nvPr/>
        </p:nvSpPr>
        <p:spPr>
          <a:xfrm>
            <a:off x="1314000" y="3734280"/>
            <a:ext cx="490320" cy="571320"/>
          </a:xfrm>
          <a:custGeom>
            <a:avLst/>
            <a:gdLst/>
            <a:ahLst/>
            <a:rect l="0" t="0" r="r" b="b"/>
            <a:pathLst>
              <a:path w="1362" h="1587">
                <a:moveTo>
                  <a:pt x="363" y="0"/>
                </a:moveTo>
                <a:cubicBezTo>
                  <a:pt x="1361" y="333"/>
                  <a:pt x="0" y="496"/>
                  <a:pt x="362" y="1023"/>
                </a:cubicBezTo>
                <a:lnTo>
                  <a:pt x="538" y="1411"/>
                </a:lnTo>
                <a:lnTo>
                  <a:pt x="362" y="1586"/>
                </a:lnTo>
              </a:path>
            </a:pathLst>
          </a:custGeom>
          <a:ln w="19080">
            <a:solidFill>
              <a:srgbClr val="ff0000"/>
            </a:solidFill>
            <a:round/>
          </a:ln>
        </p:spPr>
      </p:sp>
      <p:grpSp>
        <p:nvGrpSpPr>
          <p:cNvPr id="565" name="Group 103"/>
          <p:cNvGrpSpPr/>
          <p:nvPr/>
        </p:nvGrpSpPr>
        <p:grpSpPr>
          <a:xfrm>
            <a:off x="1147680" y="5699520"/>
            <a:ext cx="3101400" cy="365040"/>
            <a:chOff x="1147680" y="5699520"/>
            <a:chExt cx="3101400" cy="365040"/>
          </a:xfrm>
        </p:grpSpPr>
        <p:sp>
          <p:nvSpPr>
            <p:cNvPr id="566" name="Freeform 104"/>
            <p:cNvSpPr/>
            <p:nvPr/>
          </p:nvSpPr>
          <p:spPr>
            <a:xfrm>
              <a:off x="1147680" y="5699520"/>
              <a:ext cx="3101760" cy="365400"/>
            </a:xfrm>
            <a:custGeom>
              <a:avLst/>
              <a:gdLst/>
              <a:ahLst/>
              <a:rect l="0" t="0" r="r" b="b"/>
              <a:pathLst>
                <a:path w="8616" h="1015">
                  <a:moveTo>
                    <a:pt x="4308" y="1014"/>
                  </a:moveTo>
                  <a:lnTo>
                    <a:pt x="0" y="1014"/>
                  </a:lnTo>
                  <a:lnTo>
                    <a:pt x="0" y="0"/>
                  </a:lnTo>
                  <a:lnTo>
                    <a:pt x="8615" y="0"/>
                  </a:lnTo>
                  <a:lnTo>
                    <a:pt x="8615" y="1014"/>
                  </a:lnTo>
                  <a:lnTo>
                    <a:pt x="4308" y="1014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</p:sp>
        <p:sp>
          <p:nvSpPr>
            <p:cNvPr id="567" name="Freeform 105"/>
            <p:cNvSpPr/>
            <p:nvPr/>
          </p:nvSpPr>
          <p:spPr>
            <a:xfrm>
              <a:off x="1158840" y="5791680"/>
              <a:ext cx="100440" cy="143640"/>
            </a:xfrm>
            <a:custGeom>
              <a:avLst/>
              <a:gdLst/>
              <a:ahLst/>
              <a:rect l="0" t="0" r="r" b="b"/>
              <a:pathLst>
                <a:path w="279" h="399">
                  <a:moveTo>
                    <a:pt x="131" y="6"/>
                  </a:moveTo>
                  <a:cubicBezTo>
                    <a:pt x="131" y="5"/>
                    <a:pt x="131" y="0"/>
                    <a:pt x="124" y="0"/>
                  </a:cubicBezTo>
                  <a:cubicBezTo>
                    <a:pt x="111" y="0"/>
                    <a:pt x="69" y="5"/>
                    <a:pt x="55" y="5"/>
                  </a:cubicBezTo>
                  <a:cubicBezTo>
                    <a:pt x="50" y="6"/>
                    <a:pt x="44" y="6"/>
                    <a:pt x="44" y="17"/>
                  </a:cubicBezTo>
                  <a:cubicBezTo>
                    <a:pt x="44" y="24"/>
                    <a:pt x="49" y="24"/>
                    <a:pt x="58" y="24"/>
                  </a:cubicBezTo>
                  <a:cubicBezTo>
                    <a:pt x="84" y="24"/>
                    <a:pt x="86" y="28"/>
                    <a:pt x="86" y="33"/>
                  </a:cubicBezTo>
                  <a:lnTo>
                    <a:pt x="84" y="45"/>
                  </a:lnTo>
                  <a:lnTo>
                    <a:pt x="3" y="370"/>
                  </a:lnTo>
                  <a:cubicBezTo>
                    <a:pt x="0" y="378"/>
                    <a:pt x="0" y="379"/>
                    <a:pt x="0" y="382"/>
                  </a:cubicBezTo>
                  <a:cubicBezTo>
                    <a:pt x="0" y="396"/>
                    <a:pt x="12" y="398"/>
                    <a:pt x="17" y="398"/>
                  </a:cubicBezTo>
                  <a:cubicBezTo>
                    <a:pt x="26" y="398"/>
                    <a:pt x="35" y="390"/>
                    <a:pt x="37" y="383"/>
                  </a:cubicBezTo>
                  <a:lnTo>
                    <a:pt x="49" y="341"/>
                  </a:lnTo>
                  <a:lnTo>
                    <a:pt x="60" y="289"/>
                  </a:lnTo>
                  <a:cubicBezTo>
                    <a:pt x="64" y="277"/>
                    <a:pt x="68" y="265"/>
                    <a:pt x="70" y="252"/>
                  </a:cubicBezTo>
                  <a:cubicBezTo>
                    <a:pt x="72" y="248"/>
                    <a:pt x="76" y="229"/>
                    <a:pt x="77" y="227"/>
                  </a:cubicBezTo>
                  <a:cubicBezTo>
                    <a:pt x="78" y="221"/>
                    <a:pt x="96" y="189"/>
                    <a:pt x="115" y="174"/>
                  </a:cubicBezTo>
                  <a:cubicBezTo>
                    <a:pt x="127" y="165"/>
                    <a:pt x="145" y="155"/>
                    <a:pt x="169" y="155"/>
                  </a:cubicBezTo>
                  <a:cubicBezTo>
                    <a:pt x="193" y="155"/>
                    <a:pt x="200" y="174"/>
                    <a:pt x="200" y="195"/>
                  </a:cubicBezTo>
                  <a:cubicBezTo>
                    <a:pt x="200" y="224"/>
                    <a:pt x="178" y="286"/>
                    <a:pt x="164" y="320"/>
                  </a:cubicBezTo>
                  <a:cubicBezTo>
                    <a:pt x="160" y="333"/>
                    <a:pt x="157" y="341"/>
                    <a:pt x="157" y="352"/>
                  </a:cubicBezTo>
                  <a:cubicBezTo>
                    <a:pt x="157" y="378"/>
                    <a:pt x="177" y="398"/>
                    <a:pt x="204" y="398"/>
                  </a:cubicBezTo>
                  <a:cubicBezTo>
                    <a:pt x="256" y="398"/>
                    <a:pt x="278" y="315"/>
                    <a:pt x="278" y="311"/>
                  </a:cubicBezTo>
                  <a:cubicBezTo>
                    <a:pt x="278" y="305"/>
                    <a:pt x="273" y="305"/>
                    <a:pt x="270" y="305"/>
                  </a:cubicBezTo>
                  <a:cubicBezTo>
                    <a:pt x="265" y="305"/>
                    <a:pt x="265" y="307"/>
                    <a:pt x="262" y="315"/>
                  </a:cubicBezTo>
                  <a:cubicBezTo>
                    <a:pt x="253" y="346"/>
                    <a:pt x="236" y="385"/>
                    <a:pt x="205" y="385"/>
                  </a:cubicBezTo>
                  <a:cubicBezTo>
                    <a:pt x="195" y="385"/>
                    <a:pt x="191" y="380"/>
                    <a:pt x="191" y="366"/>
                  </a:cubicBezTo>
                  <a:cubicBezTo>
                    <a:pt x="191" y="352"/>
                    <a:pt x="196" y="339"/>
                    <a:pt x="201" y="326"/>
                  </a:cubicBezTo>
                  <a:cubicBezTo>
                    <a:pt x="210" y="302"/>
                    <a:pt x="236" y="236"/>
                    <a:pt x="236" y="202"/>
                  </a:cubicBezTo>
                  <a:cubicBezTo>
                    <a:pt x="236" y="166"/>
                    <a:pt x="212" y="142"/>
                    <a:pt x="170" y="142"/>
                  </a:cubicBezTo>
                  <a:cubicBezTo>
                    <a:pt x="134" y="142"/>
                    <a:pt x="108" y="160"/>
                    <a:pt x="87" y="186"/>
                  </a:cubicBezTo>
                  <a:lnTo>
                    <a:pt x="131" y="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68" name="Freeform 106"/>
            <p:cNvSpPr/>
            <p:nvPr/>
          </p:nvSpPr>
          <p:spPr>
            <a:xfrm>
              <a:off x="1272240" y="5864400"/>
              <a:ext cx="32760" cy="99000"/>
            </a:xfrm>
            <a:custGeom>
              <a:avLst/>
              <a:gdLst/>
              <a:ahLst/>
              <a:rect l="0" t="0" r="r" b="b"/>
              <a:pathLst>
                <a:path w="91" h="275">
                  <a:moveTo>
                    <a:pt x="60" y="0"/>
                  </a:moveTo>
                  <a:lnTo>
                    <a:pt x="0" y="4"/>
                  </a:lnTo>
                  <a:lnTo>
                    <a:pt x="0" y="19"/>
                  </a:lnTo>
                  <a:cubicBezTo>
                    <a:pt x="27" y="19"/>
                    <a:pt x="29" y="22"/>
                    <a:pt x="29" y="41"/>
                  </a:cubicBezTo>
                  <a:lnTo>
                    <a:pt x="29" y="243"/>
                  </a:lnTo>
                  <a:cubicBezTo>
                    <a:pt x="29" y="260"/>
                    <a:pt x="26" y="260"/>
                    <a:pt x="0" y="260"/>
                  </a:cubicBezTo>
                  <a:lnTo>
                    <a:pt x="0" y="274"/>
                  </a:lnTo>
                  <a:cubicBezTo>
                    <a:pt x="1" y="274"/>
                    <a:pt x="28" y="273"/>
                    <a:pt x="45" y="273"/>
                  </a:cubicBezTo>
                  <a:cubicBezTo>
                    <a:pt x="60" y="273"/>
                    <a:pt x="74" y="274"/>
                    <a:pt x="90" y="274"/>
                  </a:cubicBezTo>
                  <a:lnTo>
                    <a:pt x="90" y="260"/>
                  </a:lnTo>
                  <a:cubicBezTo>
                    <a:pt x="64" y="260"/>
                    <a:pt x="60" y="260"/>
                    <a:pt x="60" y="243"/>
                  </a:cubicBezTo>
                  <a:lnTo>
                    <a:pt x="60" y="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69" name="Freeform 107"/>
            <p:cNvSpPr/>
            <p:nvPr/>
          </p:nvSpPr>
          <p:spPr>
            <a:xfrm>
              <a:off x="1315800" y="5899680"/>
              <a:ext cx="61560" cy="65520"/>
            </a:xfrm>
            <a:custGeom>
              <a:avLst/>
              <a:gdLst/>
              <a:ahLst/>
              <a:rect l="0" t="0" r="r" b="b"/>
              <a:pathLst>
                <a:path w="171" h="182">
                  <a:moveTo>
                    <a:pt x="159" y="87"/>
                  </a:moveTo>
                  <a:cubicBezTo>
                    <a:pt x="168" y="87"/>
                    <a:pt x="170" y="87"/>
                    <a:pt x="170" y="78"/>
                  </a:cubicBezTo>
                  <a:cubicBezTo>
                    <a:pt x="170" y="42"/>
                    <a:pt x="151" y="0"/>
                    <a:pt x="92" y="0"/>
                  </a:cubicBezTo>
                  <a:cubicBezTo>
                    <a:pt x="40" y="0"/>
                    <a:pt x="0" y="41"/>
                    <a:pt x="0" y="90"/>
                  </a:cubicBezTo>
                  <a:cubicBezTo>
                    <a:pt x="0" y="141"/>
                    <a:pt x="44" y="181"/>
                    <a:pt x="97" y="181"/>
                  </a:cubicBezTo>
                  <a:cubicBezTo>
                    <a:pt x="150" y="181"/>
                    <a:pt x="170" y="138"/>
                    <a:pt x="170" y="129"/>
                  </a:cubicBezTo>
                  <a:cubicBezTo>
                    <a:pt x="170" y="128"/>
                    <a:pt x="169" y="124"/>
                    <a:pt x="164" y="124"/>
                  </a:cubicBezTo>
                  <a:cubicBezTo>
                    <a:pt x="159" y="124"/>
                    <a:pt x="157" y="125"/>
                    <a:pt x="156" y="131"/>
                  </a:cubicBezTo>
                  <a:cubicBezTo>
                    <a:pt x="143" y="163"/>
                    <a:pt x="114" y="168"/>
                    <a:pt x="100" y="168"/>
                  </a:cubicBezTo>
                  <a:cubicBezTo>
                    <a:pt x="81" y="168"/>
                    <a:pt x="63" y="160"/>
                    <a:pt x="51" y="145"/>
                  </a:cubicBezTo>
                  <a:cubicBezTo>
                    <a:pt x="37" y="125"/>
                    <a:pt x="36" y="102"/>
                    <a:pt x="36" y="87"/>
                  </a:cubicBezTo>
                  <a:lnTo>
                    <a:pt x="159" y="87"/>
                  </a:lnTo>
                  <a:moveTo>
                    <a:pt x="37" y="76"/>
                  </a:moveTo>
                  <a:cubicBezTo>
                    <a:pt x="41" y="20"/>
                    <a:pt x="77" y="12"/>
                    <a:pt x="92" y="12"/>
                  </a:cubicBezTo>
                  <a:cubicBezTo>
                    <a:pt x="141" y="12"/>
                    <a:pt x="142" y="67"/>
                    <a:pt x="142" y="76"/>
                  </a:cubicBezTo>
                  <a:lnTo>
                    <a:pt x="37" y="7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70" name="Freeform 108"/>
            <p:cNvSpPr/>
            <p:nvPr/>
          </p:nvSpPr>
          <p:spPr>
            <a:xfrm>
              <a:off x="1412280" y="5780520"/>
              <a:ext cx="47880" cy="203040"/>
            </a:xfrm>
            <a:custGeom>
              <a:avLst/>
              <a:gdLst/>
              <a:ahLst/>
              <a:rect l="0" t="0" r="r" b="b"/>
              <a:pathLst>
                <a:path w="133" h="564">
                  <a:moveTo>
                    <a:pt x="132" y="558"/>
                  </a:moveTo>
                  <a:cubicBezTo>
                    <a:pt x="132" y="557"/>
                    <a:pt x="132" y="556"/>
                    <a:pt x="122" y="545"/>
                  </a:cubicBezTo>
                  <a:cubicBezTo>
                    <a:pt x="51" y="475"/>
                    <a:pt x="33" y="369"/>
                    <a:pt x="33" y="282"/>
                  </a:cubicBezTo>
                  <a:cubicBezTo>
                    <a:pt x="33" y="184"/>
                    <a:pt x="55" y="86"/>
                    <a:pt x="124" y="15"/>
                  </a:cubicBezTo>
                  <a:cubicBezTo>
                    <a:pt x="132" y="9"/>
                    <a:pt x="132" y="8"/>
                    <a:pt x="132" y="5"/>
                  </a:cubicBezTo>
                  <a:cubicBezTo>
                    <a:pt x="132" y="1"/>
                    <a:pt x="129" y="0"/>
                    <a:pt x="125" y="0"/>
                  </a:cubicBezTo>
                  <a:cubicBezTo>
                    <a:pt x="120" y="0"/>
                    <a:pt x="69" y="38"/>
                    <a:pt x="36" y="110"/>
                  </a:cubicBezTo>
                  <a:cubicBezTo>
                    <a:pt x="6" y="172"/>
                    <a:pt x="0" y="234"/>
                    <a:pt x="0" y="282"/>
                  </a:cubicBezTo>
                  <a:cubicBezTo>
                    <a:pt x="0" y="326"/>
                    <a:pt x="6" y="394"/>
                    <a:pt x="37" y="458"/>
                  </a:cubicBezTo>
                  <a:cubicBezTo>
                    <a:pt x="72" y="527"/>
                    <a:pt x="120" y="563"/>
                    <a:pt x="125" y="563"/>
                  </a:cubicBezTo>
                  <a:cubicBezTo>
                    <a:pt x="129" y="563"/>
                    <a:pt x="132" y="562"/>
                    <a:pt x="132" y="55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71" name="Freeform 109"/>
            <p:cNvSpPr/>
            <p:nvPr/>
          </p:nvSpPr>
          <p:spPr>
            <a:xfrm>
              <a:off x="1480680" y="5791680"/>
              <a:ext cx="106920" cy="182880"/>
            </a:xfrm>
            <a:custGeom>
              <a:avLst/>
              <a:gdLst/>
              <a:ahLst/>
              <a:rect l="0" t="0" r="r" b="b"/>
              <a:pathLst>
                <a:path w="297" h="508">
                  <a:moveTo>
                    <a:pt x="219" y="14"/>
                  </a:moveTo>
                  <a:cubicBezTo>
                    <a:pt x="219" y="13"/>
                    <a:pt x="221" y="6"/>
                    <a:pt x="221" y="5"/>
                  </a:cubicBezTo>
                  <a:cubicBezTo>
                    <a:pt x="221" y="5"/>
                    <a:pt x="221" y="0"/>
                    <a:pt x="214" y="0"/>
                  </a:cubicBezTo>
                  <a:cubicBezTo>
                    <a:pt x="209" y="0"/>
                    <a:pt x="207" y="1"/>
                    <a:pt x="206" y="12"/>
                  </a:cubicBezTo>
                  <a:lnTo>
                    <a:pt x="173" y="142"/>
                  </a:lnTo>
                  <a:cubicBezTo>
                    <a:pt x="83" y="145"/>
                    <a:pt x="0" y="219"/>
                    <a:pt x="0" y="296"/>
                  </a:cubicBezTo>
                  <a:cubicBezTo>
                    <a:pt x="0" y="350"/>
                    <a:pt x="40" y="394"/>
                    <a:pt x="109" y="398"/>
                  </a:cubicBezTo>
                  <a:cubicBezTo>
                    <a:pt x="104" y="416"/>
                    <a:pt x="100" y="434"/>
                    <a:pt x="96" y="451"/>
                  </a:cubicBezTo>
                  <a:cubicBezTo>
                    <a:pt x="88" y="478"/>
                    <a:pt x="83" y="499"/>
                    <a:pt x="83" y="501"/>
                  </a:cubicBezTo>
                  <a:cubicBezTo>
                    <a:pt x="83" y="507"/>
                    <a:pt x="87" y="507"/>
                    <a:pt x="90" y="507"/>
                  </a:cubicBezTo>
                  <a:cubicBezTo>
                    <a:pt x="92" y="507"/>
                    <a:pt x="93" y="507"/>
                    <a:pt x="96" y="504"/>
                  </a:cubicBezTo>
                  <a:cubicBezTo>
                    <a:pt x="96" y="503"/>
                    <a:pt x="100" y="490"/>
                    <a:pt x="101" y="483"/>
                  </a:cubicBezTo>
                  <a:lnTo>
                    <a:pt x="123" y="398"/>
                  </a:lnTo>
                  <a:cubicBezTo>
                    <a:pt x="214" y="396"/>
                    <a:pt x="296" y="319"/>
                    <a:pt x="296" y="243"/>
                  </a:cubicBezTo>
                  <a:cubicBezTo>
                    <a:pt x="296" y="198"/>
                    <a:pt x="266" y="147"/>
                    <a:pt x="187" y="142"/>
                  </a:cubicBezTo>
                  <a:lnTo>
                    <a:pt x="219" y="14"/>
                  </a:lnTo>
                  <a:moveTo>
                    <a:pt x="111" y="385"/>
                  </a:moveTo>
                  <a:cubicBezTo>
                    <a:pt x="77" y="384"/>
                    <a:pt x="37" y="365"/>
                    <a:pt x="37" y="307"/>
                  </a:cubicBezTo>
                  <a:cubicBezTo>
                    <a:pt x="37" y="241"/>
                    <a:pt x="86" y="161"/>
                    <a:pt x="169" y="154"/>
                  </a:cubicBezTo>
                  <a:lnTo>
                    <a:pt x="111" y="385"/>
                  </a:lnTo>
                  <a:moveTo>
                    <a:pt x="184" y="154"/>
                  </a:moveTo>
                  <a:cubicBezTo>
                    <a:pt x="227" y="156"/>
                    <a:pt x="260" y="182"/>
                    <a:pt x="260" y="232"/>
                  </a:cubicBezTo>
                  <a:cubicBezTo>
                    <a:pt x="260" y="298"/>
                    <a:pt x="211" y="379"/>
                    <a:pt x="125" y="385"/>
                  </a:cubicBezTo>
                  <a:lnTo>
                    <a:pt x="184" y="154"/>
                  </a:lnTo>
                </a:path>
              </a:pathLst>
            </a:custGeom>
            <a:solidFill>
              <a:srgbClr val="0000ff"/>
            </a:solidFill>
            <a:ln w="15840">
              <a:noFill/>
            </a:ln>
          </p:spPr>
        </p:sp>
        <p:sp>
          <p:nvSpPr>
            <p:cNvPr id="572" name="Freeform 110"/>
            <p:cNvSpPr/>
            <p:nvPr/>
          </p:nvSpPr>
          <p:spPr>
            <a:xfrm>
              <a:off x="1608840" y="5911200"/>
              <a:ext cx="24480" cy="61200"/>
            </a:xfrm>
            <a:custGeom>
              <a:avLst/>
              <a:gdLst/>
              <a:ahLst/>
              <a:rect l="0" t="0" r="r" b="b"/>
              <a:pathLst>
                <a:path w="68" h="170">
                  <a:moveTo>
                    <a:pt x="67" y="59"/>
                  </a:moveTo>
                  <a:cubicBezTo>
                    <a:pt x="67" y="22"/>
                    <a:pt x="52" y="0"/>
                    <a:pt x="31" y="0"/>
                  </a:cubicBezTo>
                  <a:cubicBezTo>
                    <a:pt x="12" y="0"/>
                    <a:pt x="0" y="14"/>
                    <a:pt x="0" y="29"/>
                  </a:cubicBezTo>
                  <a:cubicBezTo>
                    <a:pt x="0" y="45"/>
                    <a:pt x="12" y="60"/>
                    <a:pt x="31" y="60"/>
                  </a:cubicBezTo>
                  <a:cubicBezTo>
                    <a:pt x="37" y="60"/>
                    <a:pt x="45" y="58"/>
                    <a:pt x="50" y="52"/>
                  </a:cubicBezTo>
                  <a:cubicBezTo>
                    <a:pt x="52" y="51"/>
                    <a:pt x="52" y="51"/>
                    <a:pt x="54" y="51"/>
                  </a:cubicBezTo>
                  <a:cubicBezTo>
                    <a:pt x="54" y="51"/>
                    <a:pt x="55" y="51"/>
                    <a:pt x="55" y="59"/>
                  </a:cubicBezTo>
                  <a:cubicBezTo>
                    <a:pt x="55" y="101"/>
                    <a:pt x="35" y="136"/>
                    <a:pt x="15" y="154"/>
                  </a:cubicBezTo>
                  <a:cubicBezTo>
                    <a:pt x="9" y="160"/>
                    <a:pt x="9" y="161"/>
                    <a:pt x="9" y="163"/>
                  </a:cubicBezTo>
                  <a:cubicBezTo>
                    <a:pt x="9" y="168"/>
                    <a:pt x="12" y="169"/>
                    <a:pt x="15" y="169"/>
                  </a:cubicBezTo>
                  <a:cubicBezTo>
                    <a:pt x="22" y="169"/>
                    <a:pt x="67" y="125"/>
                    <a:pt x="67" y="59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73" name="Freeform 111"/>
            <p:cNvSpPr/>
            <p:nvPr/>
          </p:nvSpPr>
          <p:spPr>
            <a:xfrm>
              <a:off x="1689480" y="5793840"/>
              <a:ext cx="155520" cy="138960"/>
            </a:xfrm>
            <a:custGeom>
              <a:avLst/>
              <a:gdLst/>
              <a:ahLst/>
              <a:rect l="0" t="0" r="r" b="b"/>
              <a:pathLst>
                <a:path w="432" h="386">
                  <a:moveTo>
                    <a:pt x="67" y="342"/>
                  </a:moveTo>
                  <a:cubicBezTo>
                    <a:pt x="61" y="364"/>
                    <a:pt x="60" y="367"/>
                    <a:pt x="15" y="367"/>
                  </a:cubicBezTo>
                  <a:cubicBezTo>
                    <a:pt x="6" y="367"/>
                    <a:pt x="0" y="367"/>
                    <a:pt x="0" y="379"/>
                  </a:cubicBezTo>
                  <a:cubicBezTo>
                    <a:pt x="0" y="385"/>
                    <a:pt x="5" y="385"/>
                    <a:pt x="15" y="385"/>
                  </a:cubicBezTo>
                  <a:lnTo>
                    <a:pt x="202" y="385"/>
                  </a:lnTo>
                  <a:cubicBezTo>
                    <a:pt x="320" y="385"/>
                    <a:pt x="431" y="266"/>
                    <a:pt x="431" y="143"/>
                  </a:cubicBezTo>
                  <a:cubicBezTo>
                    <a:pt x="431" y="63"/>
                    <a:pt x="383" y="0"/>
                    <a:pt x="298" y="0"/>
                  </a:cubicBezTo>
                  <a:lnTo>
                    <a:pt x="109" y="0"/>
                  </a:lnTo>
                  <a:cubicBezTo>
                    <a:pt x="99" y="0"/>
                    <a:pt x="92" y="0"/>
                    <a:pt x="92" y="10"/>
                  </a:cubicBezTo>
                  <a:cubicBezTo>
                    <a:pt x="92" y="18"/>
                    <a:pt x="97" y="18"/>
                    <a:pt x="109" y="18"/>
                  </a:cubicBezTo>
                  <a:cubicBezTo>
                    <a:pt x="115" y="18"/>
                    <a:pt x="125" y="18"/>
                    <a:pt x="133" y="19"/>
                  </a:cubicBezTo>
                  <a:cubicBezTo>
                    <a:pt x="142" y="19"/>
                    <a:pt x="145" y="22"/>
                    <a:pt x="145" y="28"/>
                  </a:cubicBezTo>
                  <a:cubicBezTo>
                    <a:pt x="145" y="29"/>
                    <a:pt x="145" y="32"/>
                    <a:pt x="142" y="38"/>
                  </a:cubicBezTo>
                  <a:lnTo>
                    <a:pt x="67" y="342"/>
                  </a:lnTo>
                  <a:moveTo>
                    <a:pt x="189" y="38"/>
                  </a:moveTo>
                  <a:cubicBezTo>
                    <a:pt x="195" y="19"/>
                    <a:pt x="195" y="18"/>
                    <a:pt x="219" y="18"/>
                  </a:cubicBezTo>
                  <a:lnTo>
                    <a:pt x="280" y="18"/>
                  </a:lnTo>
                  <a:cubicBezTo>
                    <a:pt x="335" y="18"/>
                    <a:pt x="381" y="47"/>
                    <a:pt x="381" y="122"/>
                  </a:cubicBezTo>
                  <a:cubicBezTo>
                    <a:pt x="381" y="150"/>
                    <a:pt x="370" y="242"/>
                    <a:pt x="323" y="305"/>
                  </a:cubicBezTo>
                  <a:cubicBezTo>
                    <a:pt x="306" y="325"/>
                    <a:pt x="261" y="367"/>
                    <a:pt x="192" y="367"/>
                  </a:cubicBezTo>
                  <a:lnTo>
                    <a:pt x="128" y="367"/>
                  </a:lnTo>
                  <a:cubicBezTo>
                    <a:pt x="120" y="367"/>
                    <a:pt x="119" y="367"/>
                    <a:pt x="116" y="367"/>
                  </a:cubicBezTo>
                  <a:cubicBezTo>
                    <a:pt x="110" y="367"/>
                    <a:pt x="109" y="366"/>
                    <a:pt x="109" y="362"/>
                  </a:cubicBezTo>
                  <a:cubicBezTo>
                    <a:pt x="109" y="360"/>
                    <a:pt x="109" y="358"/>
                    <a:pt x="111" y="348"/>
                  </a:cubicBezTo>
                  <a:lnTo>
                    <a:pt x="189" y="38"/>
                  </a:lnTo>
                </a:path>
              </a:pathLst>
            </a:custGeom>
            <a:solidFill>
              <a:srgbClr val="ff0000"/>
            </a:solidFill>
            <a:ln w="15840">
              <a:noFill/>
            </a:ln>
          </p:spPr>
        </p:sp>
        <p:sp>
          <p:nvSpPr>
            <p:cNvPr id="574" name="Freeform 112"/>
            <p:cNvSpPr/>
            <p:nvPr/>
          </p:nvSpPr>
          <p:spPr>
            <a:xfrm>
              <a:off x="1859040" y="5864400"/>
              <a:ext cx="82440" cy="128160"/>
            </a:xfrm>
            <a:custGeom>
              <a:avLst/>
              <a:gdLst/>
              <a:ahLst/>
              <a:rect l="0" t="0" r="r" b="b"/>
              <a:pathLst>
                <a:path w="229" h="356">
                  <a:moveTo>
                    <a:pt x="168" y="5"/>
                  </a:moveTo>
                  <a:cubicBezTo>
                    <a:pt x="168" y="0"/>
                    <a:pt x="163" y="0"/>
                    <a:pt x="160" y="0"/>
                  </a:cubicBezTo>
                  <a:cubicBezTo>
                    <a:pt x="155" y="0"/>
                    <a:pt x="154" y="3"/>
                    <a:pt x="152" y="9"/>
                  </a:cubicBezTo>
                  <a:lnTo>
                    <a:pt x="129" y="99"/>
                  </a:lnTo>
                  <a:cubicBezTo>
                    <a:pt x="60" y="102"/>
                    <a:pt x="0" y="152"/>
                    <a:pt x="0" y="205"/>
                  </a:cubicBezTo>
                  <a:cubicBezTo>
                    <a:pt x="0" y="250"/>
                    <a:pt x="41" y="277"/>
                    <a:pt x="84" y="279"/>
                  </a:cubicBezTo>
                  <a:cubicBezTo>
                    <a:pt x="82" y="291"/>
                    <a:pt x="79" y="303"/>
                    <a:pt x="76" y="316"/>
                  </a:cubicBezTo>
                  <a:cubicBezTo>
                    <a:pt x="70" y="334"/>
                    <a:pt x="68" y="350"/>
                    <a:pt x="68" y="350"/>
                  </a:cubicBezTo>
                  <a:cubicBezTo>
                    <a:pt x="68" y="355"/>
                    <a:pt x="73" y="355"/>
                    <a:pt x="74" y="355"/>
                  </a:cubicBezTo>
                  <a:cubicBezTo>
                    <a:pt x="79" y="355"/>
                    <a:pt x="79" y="353"/>
                    <a:pt x="82" y="346"/>
                  </a:cubicBezTo>
                  <a:lnTo>
                    <a:pt x="99" y="279"/>
                  </a:lnTo>
                  <a:cubicBezTo>
                    <a:pt x="166" y="277"/>
                    <a:pt x="228" y="227"/>
                    <a:pt x="228" y="173"/>
                  </a:cubicBezTo>
                  <a:cubicBezTo>
                    <a:pt x="228" y="131"/>
                    <a:pt x="192" y="101"/>
                    <a:pt x="143" y="100"/>
                  </a:cubicBezTo>
                  <a:lnTo>
                    <a:pt x="168" y="5"/>
                  </a:lnTo>
                  <a:moveTo>
                    <a:pt x="87" y="268"/>
                  </a:moveTo>
                  <a:cubicBezTo>
                    <a:pt x="58" y="266"/>
                    <a:pt x="29" y="250"/>
                    <a:pt x="29" y="213"/>
                  </a:cubicBezTo>
                  <a:cubicBezTo>
                    <a:pt x="29" y="173"/>
                    <a:pt x="59" y="117"/>
                    <a:pt x="127" y="110"/>
                  </a:cubicBezTo>
                  <a:lnTo>
                    <a:pt x="87" y="268"/>
                  </a:lnTo>
                  <a:moveTo>
                    <a:pt x="141" y="110"/>
                  </a:moveTo>
                  <a:cubicBezTo>
                    <a:pt x="172" y="111"/>
                    <a:pt x="200" y="128"/>
                    <a:pt x="200" y="166"/>
                  </a:cubicBezTo>
                  <a:cubicBezTo>
                    <a:pt x="200" y="209"/>
                    <a:pt x="165" y="262"/>
                    <a:pt x="101" y="268"/>
                  </a:cubicBezTo>
                  <a:lnTo>
                    <a:pt x="141" y="110"/>
                  </a:lnTo>
                </a:path>
              </a:pathLst>
            </a:custGeom>
            <a:solidFill>
              <a:srgbClr val="ff0000"/>
            </a:solidFill>
            <a:ln w="15840">
              <a:noFill/>
            </a:ln>
          </p:spPr>
        </p:sp>
        <p:sp>
          <p:nvSpPr>
            <p:cNvPr id="575" name="Freeform 113"/>
            <p:cNvSpPr/>
            <p:nvPr/>
          </p:nvSpPr>
          <p:spPr>
            <a:xfrm>
              <a:off x="1968480" y="5780520"/>
              <a:ext cx="47880" cy="203040"/>
            </a:xfrm>
            <a:custGeom>
              <a:avLst/>
              <a:gdLst/>
              <a:ahLst/>
              <a:rect l="0" t="0" r="r" b="b"/>
              <a:pathLst>
                <a:path w="133" h="564">
                  <a:moveTo>
                    <a:pt x="132" y="282"/>
                  </a:moveTo>
                  <a:cubicBezTo>
                    <a:pt x="132" y="238"/>
                    <a:pt x="125" y="170"/>
                    <a:pt x="95" y="106"/>
                  </a:cubicBezTo>
                  <a:cubicBezTo>
                    <a:pt x="60" y="37"/>
                    <a:pt x="12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8"/>
                    <a:pt x="0" y="9"/>
                    <a:pt x="10" y="19"/>
                  </a:cubicBezTo>
                  <a:cubicBezTo>
                    <a:pt x="67" y="74"/>
                    <a:pt x="99" y="164"/>
                    <a:pt x="99" y="282"/>
                  </a:cubicBezTo>
                  <a:cubicBezTo>
                    <a:pt x="99" y="378"/>
                    <a:pt x="78" y="478"/>
                    <a:pt x="8" y="548"/>
                  </a:cubicBezTo>
                  <a:cubicBezTo>
                    <a:pt x="0" y="556"/>
                    <a:pt x="0" y="557"/>
                    <a:pt x="0" y="558"/>
                  </a:cubicBezTo>
                  <a:cubicBezTo>
                    <a:pt x="0" y="562"/>
                    <a:pt x="3" y="563"/>
                    <a:pt x="5" y="563"/>
                  </a:cubicBezTo>
                  <a:cubicBezTo>
                    <a:pt x="12" y="563"/>
                    <a:pt x="63" y="525"/>
                    <a:pt x="96" y="453"/>
                  </a:cubicBezTo>
                  <a:cubicBezTo>
                    <a:pt x="125" y="392"/>
                    <a:pt x="132" y="329"/>
                    <a:pt x="132" y="28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76" name="Freeform 114"/>
            <p:cNvSpPr/>
            <p:nvPr/>
          </p:nvSpPr>
          <p:spPr>
            <a:xfrm>
              <a:off x="2102760" y="5857920"/>
              <a:ext cx="135360" cy="48240"/>
            </a:xfrm>
            <a:custGeom>
              <a:avLst/>
              <a:gdLst/>
              <a:ahLst/>
              <a:rect l="0" t="0" r="r" b="b"/>
              <a:pathLst>
                <a:path w="376" h="134">
                  <a:moveTo>
                    <a:pt x="356" y="23"/>
                  </a:moveTo>
                  <a:cubicBezTo>
                    <a:pt x="365" y="23"/>
                    <a:pt x="375" y="23"/>
                    <a:pt x="375" y="12"/>
                  </a:cubicBezTo>
                  <a:cubicBezTo>
                    <a:pt x="375" y="0"/>
                    <a:pt x="365" y="0"/>
                    <a:pt x="357" y="0"/>
                  </a:cubicBezTo>
                  <a:lnTo>
                    <a:pt x="19" y="0"/>
                  </a:lnTo>
                  <a:cubicBezTo>
                    <a:pt x="10" y="0"/>
                    <a:pt x="0" y="0"/>
                    <a:pt x="0" y="12"/>
                  </a:cubicBezTo>
                  <a:cubicBezTo>
                    <a:pt x="0" y="23"/>
                    <a:pt x="10" y="23"/>
                    <a:pt x="19" y="23"/>
                  </a:cubicBezTo>
                  <a:lnTo>
                    <a:pt x="356" y="23"/>
                  </a:lnTo>
                  <a:moveTo>
                    <a:pt x="357" y="133"/>
                  </a:moveTo>
                  <a:cubicBezTo>
                    <a:pt x="365" y="133"/>
                    <a:pt x="375" y="133"/>
                    <a:pt x="375" y="122"/>
                  </a:cubicBezTo>
                  <a:cubicBezTo>
                    <a:pt x="375" y="110"/>
                    <a:pt x="365" y="110"/>
                    <a:pt x="356" y="110"/>
                  </a:cubicBezTo>
                  <a:lnTo>
                    <a:pt x="19" y="110"/>
                  </a:lnTo>
                  <a:cubicBezTo>
                    <a:pt x="10" y="110"/>
                    <a:pt x="0" y="110"/>
                    <a:pt x="0" y="122"/>
                  </a:cubicBezTo>
                  <a:cubicBezTo>
                    <a:pt x="0" y="133"/>
                    <a:pt x="10" y="133"/>
                    <a:pt x="19" y="133"/>
                  </a:cubicBezTo>
                  <a:lnTo>
                    <a:pt x="357" y="13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77" name="Freeform 115"/>
            <p:cNvSpPr/>
            <p:nvPr/>
          </p:nvSpPr>
          <p:spPr>
            <a:xfrm>
              <a:off x="2316600" y="5791680"/>
              <a:ext cx="100440" cy="143640"/>
            </a:xfrm>
            <a:custGeom>
              <a:avLst/>
              <a:gdLst/>
              <a:ahLst/>
              <a:rect l="0" t="0" r="r" b="b"/>
              <a:pathLst>
                <a:path w="279" h="399">
                  <a:moveTo>
                    <a:pt x="131" y="6"/>
                  </a:moveTo>
                  <a:cubicBezTo>
                    <a:pt x="131" y="5"/>
                    <a:pt x="131" y="0"/>
                    <a:pt x="124" y="0"/>
                  </a:cubicBezTo>
                  <a:cubicBezTo>
                    <a:pt x="111" y="0"/>
                    <a:pt x="69" y="5"/>
                    <a:pt x="55" y="5"/>
                  </a:cubicBezTo>
                  <a:cubicBezTo>
                    <a:pt x="50" y="6"/>
                    <a:pt x="44" y="6"/>
                    <a:pt x="44" y="17"/>
                  </a:cubicBezTo>
                  <a:cubicBezTo>
                    <a:pt x="44" y="24"/>
                    <a:pt x="49" y="24"/>
                    <a:pt x="58" y="24"/>
                  </a:cubicBezTo>
                  <a:cubicBezTo>
                    <a:pt x="84" y="24"/>
                    <a:pt x="86" y="28"/>
                    <a:pt x="86" y="33"/>
                  </a:cubicBezTo>
                  <a:lnTo>
                    <a:pt x="84" y="45"/>
                  </a:lnTo>
                  <a:lnTo>
                    <a:pt x="3" y="370"/>
                  </a:lnTo>
                  <a:cubicBezTo>
                    <a:pt x="0" y="378"/>
                    <a:pt x="0" y="379"/>
                    <a:pt x="0" y="382"/>
                  </a:cubicBezTo>
                  <a:cubicBezTo>
                    <a:pt x="0" y="396"/>
                    <a:pt x="12" y="398"/>
                    <a:pt x="17" y="398"/>
                  </a:cubicBezTo>
                  <a:cubicBezTo>
                    <a:pt x="26" y="398"/>
                    <a:pt x="35" y="390"/>
                    <a:pt x="37" y="383"/>
                  </a:cubicBezTo>
                  <a:lnTo>
                    <a:pt x="49" y="341"/>
                  </a:lnTo>
                  <a:lnTo>
                    <a:pt x="60" y="289"/>
                  </a:lnTo>
                  <a:cubicBezTo>
                    <a:pt x="64" y="277"/>
                    <a:pt x="68" y="265"/>
                    <a:pt x="70" y="252"/>
                  </a:cubicBezTo>
                  <a:cubicBezTo>
                    <a:pt x="72" y="248"/>
                    <a:pt x="76" y="229"/>
                    <a:pt x="77" y="227"/>
                  </a:cubicBezTo>
                  <a:cubicBezTo>
                    <a:pt x="78" y="221"/>
                    <a:pt x="96" y="189"/>
                    <a:pt x="115" y="174"/>
                  </a:cubicBezTo>
                  <a:cubicBezTo>
                    <a:pt x="127" y="165"/>
                    <a:pt x="145" y="155"/>
                    <a:pt x="169" y="155"/>
                  </a:cubicBezTo>
                  <a:cubicBezTo>
                    <a:pt x="193" y="155"/>
                    <a:pt x="200" y="174"/>
                    <a:pt x="200" y="195"/>
                  </a:cubicBezTo>
                  <a:cubicBezTo>
                    <a:pt x="200" y="224"/>
                    <a:pt x="178" y="286"/>
                    <a:pt x="164" y="320"/>
                  </a:cubicBezTo>
                  <a:cubicBezTo>
                    <a:pt x="160" y="333"/>
                    <a:pt x="157" y="341"/>
                    <a:pt x="157" y="352"/>
                  </a:cubicBezTo>
                  <a:cubicBezTo>
                    <a:pt x="157" y="378"/>
                    <a:pt x="177" y="398"/>
                    <a:pt x="204" y="398"/>
                  </a:cubicBezTo>
                  <a:cubicBezTo>
                    <a:pt x="256" y="398"/>
                    <a:pt x="278" y="315"/>
                    <a:pt x="278" y="311"/>
                  </a:cubicBezTo>
                  <a:cubicBezTo>
                    <a:pt x="278" y="305"/>
                    <a:pt x="273" y="305"/>
                    <a:pt x="270" y="305"/>
                  </a:cubicBezTo>
                  <a:cubicBezTo>
                    <a:pt x="265" y="305"/>
                    <a:pt x="265" y="307"/>
                    <a:pt x="262" y="315"/>
                  </a:cubicBezTo>
                  <a:cubicBezTo>
                    <a:pt x="253" y="346"/>
                    <a:pt x="236" y="385"/>
                    <a:pt x="205" y="385"/>
                  </a:cubicBezTo>
                  <a:cubicBezTo>
                    <a:pt x="195" y="385"/>
                    <a:pt x="191" y="380"/>
                    <a:pt x="191" y="366"/>
                  </a:cubicBezTo>
                  <a:cubicBezTo>
                    <a:pt x="191" y="352"/>
                    <a:pt x="196" y="339"/>
                    <a:pt x="201" y="326"/>
                  </a:cubicBezTo>
                  <a:cubicBezTo>
                    <a:pt x="210" y="302"/>
                    <a:pt x="236" y="236"/>
                    <a:pt x="236" y="202"/>
                  </a:cubicBezTo>
                  <a:cubicBezTo>
                    <a:pt x="236" y="166"/>
                    <a:pt x="212" y="142"/>
                    <a:pt x="170" y="142"/>
                  </a:cubicBezTo>
                  <a:cubicBezTo>
                    <a:pt x="134" y="142"/>
                    <a:pt x="108" y="160"/>
                    <a:pt x="87" y="186"/>
                  </a:cubicBezTo>
                  <a:lnTo>
                    <a:pt x="131" y="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78" name="Freeform 116"/>
            <p:cNvSpPr/>
            <p:nvPr/>
          </p:nvSpPr>
          <p:spPr>
            <a:xfrm>
              <a:off x="2442240" y="5780520"/>
              <a:ext cx="47880" cy="203040"/>
            </a:xfrm>
            <a:custGeom>
              <a:avLst/>
              <a:gdLst/>
              <a:ahLst/>
              <a:rect l="0" t="0" r="r" b="b"/>
              <a:pathLst>
                <a:path w="133" h="564">
                  <a:moveTo>
                    <a:pt x="132" y="558"/>
                  </a:moveTo>
                  <a:cubicBezTo>
                    <a:pt x="132" y="557"/>
                    <a:pt x="132" y="556"/>
                    <a:pt x="122" y="545"/>
                  </a:cubicBezTo>
                  <a:cubicBezTo>
                    <a:pt x="51" y="475"/>
                    <a:pt x="33" y="369"/>
                    <a:pt x="33" y="282"/>
                  </a:cubicBezTo>
                  <a:cubicBezTo>
                    <a:pt x="33" y="184"/>
                    <a:pt x="55" y="86"/>
                    <a:pt x="124" y="15"/>
                  </a:cubicBezTo>
                  <a:cubicBezTo>
                    <a:pt x="132" y="9"/>
                    <a:pt x="132" y="8"/>
                    <a:pt x="132" y="5"/>
                  </a:cubicBezTo>
                  <a:cubicBezTo>
                    <a:pt x="132" y="1"/>
                    <a:pt x="129" y="0"/>
                    <a:pt x="125" y="0"/>
                  </a:cubicBezTo>
                  <a:cubicBezTo>
                    <a:pt x="120" y="0"/>
                    <a:pt x="69" y="38"/>
                    <a:pt x="36" y="110"/>
                  </a:cubicBezTo>
                  <a:cubicBezTo>
                    <a:pt x="6" y="172"/>
                    <a:pt x="0" y="234"/>
                    <a:pt x="0" y="282"/>
                  </a:cubicBezTo>
                  <a:cubicBezTo>
                    <a:pt x="0" y="326"/>
                    <a:pt x="6" y="394"/>
                    <a:pt x="37" y="458"/>
                  </a:cubicBezTo>
                  <a:cubicBezTo>
                    <a:pt x="72" y="527"/>
                    <a:pt x="120" y="563"/>
                    <a:pt x="125" y="563"/>
                  </a:cubicBezTo>
                  <a:cubicBezTo>
                    <a:pt x="129" y="563"/>
                    <a:pt x="132" y="562"/>
                    <a:pt x="132" y="55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79" name="Freeform 117"/>
            <p:cNvSpPr/>
            <p:nvPr/>
          </p:nvSpPr>
          <p:spPr>
            <a:xfrm>
              <a:off x="2511000" y="5791680"/>
              <a:ext cx="106920" cy="182880"/>
            </a:xfrm>
            <a:custGeom>
              <a:avLst/>
              <a:gdLst/>
              <a:ahLst/>
              <a:rect l="0" t="0" r="r" b="b"/>
              <a:pathLst>
                <a:path w="297" h="508">
                  <a:moveTo>
                    <a:pt x="219" y="14"/>
                  </a:moveTo>
                  <a:cubicBezTo>
                    <a:pt x="219" y="13"/>
                    <a:pt x="221" y="6"/>
                    <a:pt x="221" y="5"/>
                  </a:cubicBezTo>
                  <a:cubicBezTo>
                    <a:pt x="221" y="5"/>
                    <a:pt x="221" y="0"/>
                    <a:pt x="214" y="0"/>
                  </a:cubicBezTo>
                  <a:cubicBezTo>
                    <a:pt x="209" y="0"/>
                    <a:pt x="207" y="1"/>
                    <a:pt x="206" y="12"/>
                  </a:cubicBezTo>
                  <a:lnTo>
                    <a:pt x="173" y="142"/>
                  </a:lnTo>
                  <a:cubicBezTo>
                    <a:pt x="83" y="145"/>
                    <a:pt x="0" y="219"/>
                    <a:pt x="0" y="296"/>
                  </a:cubicBezTo>
                  <a:cubicBezTo>
                    <a:pt x="0" y="350"/>
                    <a:pt x="40" y="394"/>
                    <a:pt x="109" y="398"/>
                  </a:cubicBezTo>
                  <a:cubicBezTo>
                    <a:pt x="104" y="416"/>
                    <a:pt x="100" y="434"/>
                    <a:pt x="96" y="451"/>
                  </a:cubicBezTo>
                  <a:cubicBezTo>
                    <a:pt x="88" y="478"/>
                    <a:pt x="83" y="499"/>
                    <a:pt x="83" y="501"/>
                  </a:cubicBezTo>
                  <a:cubicBezTo>
                    <a:pt x="83" y="507"/>
                    <a:pt x="87" y="507"/>
                    <a:pt x="90" y="507"/>
                  </a:cubicBezTo>
                  <a:cubicBezTo>
                    <a:pt x="92" y="507"/>
                    <a:pt x="93" y="507"/>
                    <a:pt x="96" y="504"/>
                  </a:cubicBezTo>
                  <a:cubicBezTo>
                    <a:pt x="96" y="503"/>
                    <a:pt x="100" y="490"/>
                    <a:pt x="101" y="483"/>
                  </a:cubicBezTo>
                  <a:lnTo>
                    <a:pt x="123" y="398"/>
                  </a:lnTo>
                  <a:cubicBezTo>
                    <a:pt x="214" y="396"/>
                    <a:pt x="296" y="319"/>
                    <a:pt x="296" y="243"/>
                  </a:cubicBezTo>
                  <a:cubicBezTo>
                    <a:pt x="296" y="198"/>
                    <a:pt x="266" y="147"/>
                    <a:pt x="187" y="142"/>
                  </a:cubicBezTo>
                  <a:lnTo>
                    <a:pt x="219" y="14"/>
                  </a:lnTo>
                  <a:moveTo>
                    <a:pt x="111" y="385"/>
                  </a:moveTo>
                  <a:cubicBezTo>
                    <a:pt x="77" y="384"/>
                    <a:pt x="37" y="365"/>
                    <a:pt x="37" y="307"/>
                  </a:cubicBezTo>
                  <a:cubicBezTo>
                    <a:pt x="37" y="241"/>
                    <a:pt x="86" y="161"/>
                    <a:pt x="169" y="154"/>
                  </a:cubicBezTo>
                  <a:lnTo>
                    <a:pt x="111" y="385"/>
                  </a:lnTo>
                  <a:moveTo>
                    <a:pt x="184" y="154"/>
                  </a:moveTo>
                  <a:cubicBezTo>
                    <a:pt x="227" y="156"/>
                    <a:pt x="260" y="182"/>
                    <a:pt x="260" y="232"/>
                  </a:cubicBezTo>
                  <a:cubicBezTo>
                    <a:pt x="260" y="298"/>
                    <a:pt x="211" y="379"/>
                    <a:pt x="125" y="385"/>
                  </a:cubicBezTo>
                  <a:lnTo>
                    <a:pt x="184" y="154"/>
                  </a:lnTo>
                </a:path>
              </a:pathLst>
            </a:custGeom>
            <a:solidFill>
              <a:srgbClr val="0000ff"/>
            </a:solidFill>
            <a:ln w="15840">
              <a:noFill/>
            </a:ln>
          </p:spPr>
        </p:sp>
        <p:sp>
          <p:nvSpPr>
            <p:cNvPr id="580" name="Freeform 118"/>
            <p:cNvSpPr/>
            <p:nvPr/>
          </p:nvSpPr>
          <p:spPr>
            <a:xfrm>
              <a:off x="2633040" y="5780520"/>
              <a:ext cx="47880" cy="203040"/>
            </a:xfrm>
            <a:custGeom>
              <a:avLst/>
              <a:gdLst/>
              <a:ahLst/>
              <a:rect l="0" t="0" r="r" b="b"/>
              <a:pathLst>
                <a:path w="133" h="564">
                  <a:moveTo>
                    <a:pt x="132" y="282"/>
                  </a:moveTo>
                  <a:cubicBezTo>
                    <a:pt x="132" y="238"/>
                    <a:pt x="125" y="170"/>
                    <a:pt x="95" y="106"/>
                  </a:cubicBezTo>
                  <a:cubicBezTo>
                    <a:pt x="60" y="37"/>
                    <a:pt x="12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8"/>
                    <a:pt x="0" y="9"/>
                    <a:pt x="10" y="19"/>
                  </a:cubicBezTo>
                  <a:cubicBezTo>
                    <a:pt x="67" y="74"/>
                    <a:pt x="99" y="164"/>
                    <a:pt x="99" y="282"/>
                  </a:cubicBezTo>
                  <a:cubicBezTo>
                    <a:pt x="99" y="378"/>
                    <a:pt x="78" y="478"/>
                    <a:pt x="8" y="548"/>
                  </a:cubicBezTo>
                  <a:cubicBezTo>
                    <a:pt x="0" y="556"/>
                    <a:pt x="0" y="557"/>
                    <a:pt x="0" y="558"/>
                  </a:cubicBezTo>
                  <a:cubicBezTo>
                    <a:pt x="0" y="562"/>
                    <a:pt x="3" y="563"/>
                    <a:pt x="5" y="563"/>
                  </a:cubicBezTo>
                  <a:cubicBezTo>
                    <a:pt x="12" y="563"/>
                    <a:pt x="63" y="525"/>
                    <a:pt x="96" y="453"/>
                  </a:cubicBezTo>
                  <a:cubicBezTo>
                    <a:pt x="125" y="392"/>
                    <a:pt x="132" y="329"/>
                    <a:pt x="132" y="28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81" name="Freeform 119"/>
            <p:cNvSpPr/>
            <p:nvPr/>
          </p:nvSpPr>
          <p:spPr>
            <a:xfrm>
              <a:off x="2746080" y="5834160"/>
              <a:ext cx="100440" cy="95760"/>
            </a:xfrm>
            <a:custGeom>
              <a:avLst/>
              <a:gdLst/>
              <a:ahLst/>
              <a:rect l="0" t="0" r="r" b="b"/>
              <a:pathLst>
                <a:path w="279" h="266">
                  <a:moveTo>
                    <a:pt x="133" y="186"/>
                  </a:moveTo>
                  <a:cubicBezTo>
                    <a:pt x="133" y="184"/>
                    <a:pt x="137" y="181"/>
                    <a:pt x="140" y="181"/>
                  </a:cubicBezTo>
                  <a:cubicBezTo>
                    <a:pt x="141" y="181"/>
                    <a:pt x="163" y="205"/>
                    <a:pt x="166" y="209"/>
                  </a:cubicBezTo>
                  <a:cubicBezTo>
                    <a:pt x="183" y="227"/>
                    <a:pt x="200" y="246"/>
                    <a:pt x="216" y="262"/>
                  </a:cubicBezTo>
                  <a:cubicBezTo>
                    <a:pt x="219" y="265"/>
                    <a:pt x="220" y="265"/>
                    <a:pt x="221" y="265"/>
                  </a:cubicBezTo>
                  <a:cubicBezTo>
                    <a:pt x="225" y="265"/>
                    <a:pt x="227" y="261"/>
                    <a:pt x="227" y="259"/>
                  </a:cubicBezTo>
                  <a:cubicBezTo>
                    <a:pt x="227" y="256"/>
                    <a:pt x="210" y="225"/>
                    <a:pt x="193" y="197"/>
                  </a:cubicBezTo>
                  <a:lnTo>
                    <a:pt x="172" y="156"/>
                  </a:lnTo>
                  <a:lnTo>
                    <a:pt x="270" y="111"/>
                  </a:lnTo>
                  <a:cubicBezTo>
                    <a:pt x="278" y="106"/>
                    <a:pt x="278" y="105"/>
                    <a:pt x="278" y="102"/>
                  </a:cubicBezTo>
                  <a:cubicBezTo>
                    <a:pt x="278" y="100"/>
                    <a:pt x="275" y="96"/>
                    <a:pt x="271" y="96"/>
                  </a:cubicBezTo>
                  <a:cubicBezTo>
                    <a:pt x="271" y="96"/>
                    <a:pt x="243" y="101"/>
                    <a:pt x="159" y="119"/>
                  </a:cubicBezTo>
                  <a:lnTo>
                    <a:pt x="146" y="13"/>
                  </a:lnTo>
                  <a:cubicBezTo>
                    <a:pt x="145" y="3"/>
                    <a:pt x="145" y="0"/>
                    <a:pt x="140" y="0"/>
                  </a:cubicBezTo>
                  <a:cubicBezTo>
                    <a:pt x="134" y="0"/>
                    <a:pt x="133" y="3"/>
                    <a:pt x="132" y="13"/>
                  </a:cubicBezTo>
                  <a:lnTo>
                    <a:pt x="119" y="119"/>
                  </a:lnTo>
                  <a:lnTo>
                    <a:pt x="14" y="97"/>
                  </a:lnTo>
                  <a:cubicBezTo>
                    <a:pt x="12" y="97"/>
                    <a:pt x="8" y="96"/>
                    <a:pt x="6" y="96"/>
                  </a:cubicBezTo>
                  <a:cubicBezTo>
                    <a:pt x="3" y="96"/>
                    <a:pt x="0" y="100"/>
                    <a:pt x="0" y="102"/>
                  </a:cubicBezTo>
                  <a:cubicBezTo>
                    <a:pt x="0" y="106"/>
                    <a:pt x="3" y="108"/>
                    <a:pt x="9" y="111"/>
                  </a:cubicBezTo>
                  <a:lnTo>
                    <a:pt x="108" y="156"/>
                  </a:lnTo>
                  <a:lnTo>
                    <a:pt x="55" y="250"/>
                  </a:lnTo>
                  <a:cubicBezTo>
                    <a:pt x="51" y="256"/>
                    <a:pt x="51" y="257"/>
                    <a:pt x="51" y="259"/>
                  </a:cubicBezTo>
                  <a:cubicBezTo>
                    <a:pt x="51" y="261"/>
                    <a:pt x="52" y="265"/>
                    <a:pt x="58" y="265"/>
                  </a:cubicBezTo>
                  <a:cubicBezTo>
                    <a:pt x="58" y="265"/>
                    <a:pt x="60" y="265"/>
                    <a:pt x="65" y="259"/>
                  </a:cubicBezTo>
                  <a:lnTo>
                    <a:pt x="133" y="18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82" name="Freeform 120"/>
            <p:cNvSpPr/>
            <p:nvPr/>
          </p:nvSpPr>
          <p:spPr>
            <a:xfrm>
              <a:off x="2894760" y="5792400"/>
              <a:ext cx="165240" cy="147600"/>
            </a:xfrm>
            <a:custGeom>
              <a:avLst/>
              <a:gdLst/>
              <a:ahLst/>
              <a:rect l="0" t="0" r="r" b="b"/>
              <a:pathLst>
                <a:path w="459" h="410">
                  <a:moveTo>
                    <a:pt x="458" y="26"/>
                  </a:moveTo>
                  <a:cubicBezTo>
                    <a:pt x="458" y="0"/>
                    <a:pt x="415" y="4"/>
                    <a:pt x="398" y="4"/>
                  </a:cubicBezTo>
                  <a:lnTo>
                    <a:pt x="186" y="4"/>
                  </a:lnTo>
                  <a:cubicBezTo>
                    <a:pt x="156" y="4"/>
                    <a:pt x="106" y="21"/>
                    <a:pt x="97" y="52"/>
                  </a:cubicBezTo>
                  <a:cubicBezTo>
                    <a:pt x="99" y="54"/>
                    <a:pt x="100" y="55"/>
                    <a:pt x="104" y="55"/>
                  </a:cubicBezTo>
                  <a:cubicBezTo>
                    <a:pt x="115" y="55"/>
                    <a:pt x="133" y="45"/>
                    <a:pt x="141" y="36"/>
                  </a:cubicBezTo>
                  <a:cubicBezTo>
                    <a:pt x="157" y="36"/>
                    <a:pt x="175" y="35"/>
                    <a:pt x="192" y="35"/>
                  </a:cubicBezTo>
                  <a:lnTo>
                    <a:pt x="228" y="35"/>
                  </a:lnTo>
                  <a:cubicBezTo>
                    <a:pt x="228" y="35"/>
                    <a:pt x="225" y="45"/>
                    <a:pt x="225" y="46"/>
                  </a:cubicBezTo>
                  <a:cubicBezTo>
                    <a:pt x="204" y="149"/>
                    <a:pt x="170" y="237"/>
                    <a:pt x="145" y="292"/>
                  </a:cubicBezTo>
                  <a:cubicBezTo>
                    <a:pt x="142" y="300"/>
                    <a:pt x="111" y="370"/>
                    <a:pt x="104" y="377"/>
                  </a:cubicBezTo>
                  <a:cubicBezTo>
                    <a:pt x="78" y="377"/>
                    <a:pt x="60" y="363"/>
                    <a:pt x="50" y="341"/>
                  </a:cubicBezTo>
                  <a:cubicBezTo>
                    <a:pt x="47" y="338"/>
                    <a:pt x="47" y="336"/>
                    <a:pt x="44" y="336"/>
                  </a:cubicBezTo>
                  <a:cubicBezTo>
                    <a:pt x="31" y="336"/>
                    <a:pt x="0" y="354"/>
                    <a:pt x="0" y="363"/>
                  </a:cubicBezTo>
                  <a:cubicBezTo>
                    <a:pt x="0" y="364"/>
                    <a:pt x="0" y="365"/>
                    <a:pt x="1" y="367"/>
                  </a:cubicBezTo>
                  <a:cubicBezTo>
                    <a:pt x="12" y="393"/>
                    <a:pt x="37" y="409"/>
                    <a:pt x="64" y="409"/>
                  </a:cubicBezTo>
                  <a:cubicBezTo>
                    <a:pt x="93" y="409"/>
                    <a:pt x="127" y="387"/>
                    <a:pt x="145" y="367"/>
                  </a:cubicBezTo>
                  <a:cubicBezTo>
                    <a:pt x="163" y="345"/>
                    <a:pt x="200" y="253"/>
                    <a:pt x="215" y="219"/>
                  </a:cubicBezTo>
                  <a:lnTo>
                    <a:pt x="324" y="219"/>
                  </a:lnTo>
                  <a:cubicBezTo>
                    <a:pt x="323" y="219"/>
                    <a:pt x="323" y="221"/>
                    <a:pt x="323" y="221"/>
                  </a:cubicBezTo>
                  <a:cubicBezTo>
                    <a:pt x="323" y="223"/>
                    <a:pt x="326" y="224"/>
                    <a:pt x="328" y="224"/>
                  </a:cubicBezTo>
                  <a:cubicBezTo>
                    <a:pt x="340" y="224"/>
                    <a:pt x="372" y="209"/>
                    <a:pt x="372" y="191"/>
                  </a:cubicBezTo>
                  <a:cubicBezTo>
                    <a:pt x="372" y="187"/>
                    <a:pt x="369" y="187"/>
                    <a:pt x="362" y="187"/>
                  </a:cubicBezTo>
                  <a:lnTo>
                    <a:pt x="227" y="187"/>
                  </a:lnTo>
                  <a:cubicBezTo>
                    <a:pt x="242" y="137"/>
                    <a:pt x="261" y="87"/>
                    <a:pt x="270" y="35"/>
                  </a:cubicBezTo>
                  <a:lnTo>
                    <a:pt x="346" y="35"/>
                  </a:lnTo>
                  <a:cubicBezTo>
                    <a:pt x="360" y="35"/>
                    <a:pt x="398" y="32"/>
                    <a:pt x="408" y="45"/>
                  </a:cubicBezTo>
                  <a:cubicBezTo>
                    <a:pt x="410" y="49"/>
                    <a:pt x="408" y="54"/>
                    <a:pt x="410" y="57"/>
                  </a:cubicBezTo>
                  <a:cubicBezTo>
                    <a:pt x="411" y="58"/>
                    <a:pt x="413" y="58"/>
                    <a:pt x="415" y="58"/>
                  </a:cubicBezTo>
                  <a:cubicBezTo>
                    <a:pt x="428" y="58"/>
                    <a:pt x="458" y="41"/>
                    <a:pt x="458" y="2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83" name="Freeform 121"/>
            <p:cNvSpPr/>
            <p:nvPr/>
          </p:nvSpPr>
          <p:spPr>
            <a:xfrm>
              <a:off x="3072240" y="5809680"/>
              <a:ext cx="96840" cy="7560"/>
            </a:xfrm>
            <a:custGeom>
              <a:avLst/>
              <a:gdLst/>
              <a:ahLst/>
              <a:rect l="0" t="0" r="r" b="b"/>
              <a:pathLst>
                <a:path w="269" h="21">
                  <a:moveTo>
                    <a:pt x="252" y="20"/>
                  </a:moveTo>
                  <a:cubicBezTo>
                    <a:pt x="257" y="20"/>
                    <a:pt x="268" y="20"/>
                    <a:pt x="268" y="10"/>
                  </a:cubicBezTo>
                  <a:cubicBezTo>
                    <a:pt x="268" y="0"/>
                    <a:pt x="259" y="0"/>
                    <a:pt x="252" y="0"/>
                  </a:cubicBezTo>
                  <a:lnTo>
                    <a:pt x="15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5" y="20"/>
                  </a:cubicBezTo>
                  <a:lnTo>
                    <a:pt x="252" y="2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84" name="Freeform 122"/>
            <p:cNvSpPr/>
            <p:nvPr/>
          </p:nvSpPr>
          <p:spPr>
            <a:xfrm>
              <a:off x="3198960" y="5754960"/>
              <a:ext cx="52560" cy="94680"/>
            </a:xfrm>
            <a:custGeom>
              <a:avLst/>
              <a:gdLst/>
              <a:ahLst/>
              <a:rect l="0" t="0" r="r" b="b"/>
              <a:pathLst>
                <a:path w="146" h="263">
                  <a:moveTo>
                    <a:pt x="90" y="12"/>
                  </a:moveTo>
                  <a:cubicBezTo>
                    <a:pt x="90" y="0"/>
                    <a:pt x="88" y="0"/>
                    <a:pt x="78" y="0"/>
                  </a:cubicBezTo>
                  <a:cubicBezTo>
                    <a:pt x="52" y="24"/>
                    <a:pt x="17" y="26"/>
                    <a:pt x="0" y="26"/>
                  </a:cubicBezTo>
                  <a:lnTo>
                    <a:pt x="0" y="40"/>
                  </a:lnTo>
                  <a:cubicBezTo>
                    <a:pt x="9" y="40"/>
                    <a:pt x="36" y="40"/>
                    <a:pt x="58" y="28"/>
                  </a:cubicBezTo>
                  <a:lnTo>
                    <a:pt x="58" y="230"/>
                  </a:lnTo>
                  <a:cubicBezTo>
                    <a:pt x="58" y="243"/>
                    <a:pt x="58" y="248"/>
                    <a:pt x="18" y="248"/>
                  </a:cubicBezTo>
                  <a:lnTo>
                    <a:pt x="3" y="248"/>
                  </a:lnTo>
                  <a:lnTo>
                    <a:pt x="3" y="262"/>
                  </a:lnTo>
                  <a:cubicBezTo>
                    <a:pt x="10" y="262"/>
                    <a:pt x="59" y="261"/>
                    <a:pt x="73" y="261"/>
                  </a:cubicBezTo>
                  <a:cubicBezTo>
                    <a:pt x="86" y="261"/>
                    <a:pt x="136" y="262"/>
                    <a:pt x="145" y="262"/>
                  </a:cubicBezTo>
                  <a:lnTo>
                    <a:pt x="145" y="248"/>
                  </a:lnTo>
                  <a:lnTo>
                    <a:pt x="129" y="248"/>
                  </a:lnTo>
                  <a:cubicBezTo>
                    <a:pt x="90" y="248"/>
                    <a:pt x="90" y="243"/>
                    <a:pt x="90" y="230"/>
                  </a:cubicBezTo>
                  <a:lnTo>
                    <a:pt x="90" y="1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85" name="Freeform 123"/>
            <p:cNvSpPr/>
            <p:nvPr/>
          </p:nvSpPr>
          <p:spPr>
            <a:xfrm>
              <a:off x="3344400" y="5699520"/>
              <a:ext cx="77760" cy="365040"/>
            </a:xfrm>
            <a:custGeom>
              <a:avLst/>
              <a:gdLst/>
              <a:ahLst/>
              <a:rect l="0" t="0" r="r" b="b"/>
              <a:pathLst>
                <a:path w="216" h="1014">
                  <a:moveTo>
                    <a:pt x="189" y="1008"/>
                  </a:moveTo>
                  <a:cubicBezTo>
                    <a:pt x="191" y="1008"/>
                    <a:pt x="196" y="1013"/>
                    <a:pt x="196" y="1013"/>
                  </a:cubicBezTo>
                  <a:lnTo>
                    <a:pt x="209" y="1013"/>
                  </a:lnTo>
                  <a:cubicBezTo>
                    <a:pt x="210" y="1013"/>
                    <a:pt x="215" y="1013"/>
                    <a:pt x="215" y="1008"/>
                  </a:cubicBezTo>
                  <a:cubicBezTo>
                    <a:pt x="215" y="1005"/>
                    <a:pt x="214" y="1004"/>
                    <a:pt x="212" y="1002"/>
                  </a:cubicBezTo>
                  <a:cubicBezTo>
                    <a:pt x="192" y="982"/>
                    <a:pt x="161" y="951"/>
                    <a:pt x="127" y="890"/>
                  </a:cubicBezTo>
                  <a:cubicBezTo>
                    <a:pt x="65" y="781"/>
                    <a:pt x="44" y="641"/>
                    <a:pt x="44" y="507"/>
                  </a:cubicBezTo>
                  <a:cubicBezTo>
                    <a:pt x="44" y="257"/>
                    <a:pt x="114" y="110"/>
                    <a:pt x="214" y="10"/>
                  </a:cubicBezTo>
                  <a:cubicBezTo>
                    <a:pt x="215" y="9"/>
                    <a:pt x="215" y="6"/>
                    <a:pt x="215" y="5"/>
                  </a:cubicBezTo>
                  <a:cubicBezTo>
                    <a:pt x="215" y="0"/>
                    <a:pt x="211" y="0"/>
                    <a:pt x="205" y="0"/>
                  </a:cubicBezTo>
                  <a:cubicBezTo>
                    <a:pt x="197" y="0"/>
                    <a:pt x="196" y="0"/>
                    <a:pt x="191" y="5"/>
                  </a:cubicBezTo>
                  <a:cubicBezTo>
                    <a:pt x="137" y="51"/>
                    <a:pt x="77" y="129"/>
                    <a:pt x="37" y="248"/>
                  </a:cubicBezTo>
                  <a:cubicBezTo>
                    <a:pt x="13" y="323"/>
                    <a:pt x="0" y="412"/>
                    <a:pt x="0" y="506"/>
                  </a:cubicBezTo>
                  <a:cubicBezTo>
                    <a:pt x="0" y="640"/>
                    <a:pt x="24" y="791"/>
                    <a:pt x="113" y="922"/>
                  </a:cubicBezTo>
                  <a:cubicBezTo>
                    <a:pt x="128" y="944"/>
                    <a:pt x="150" y="967"/>
                    <a:pt x="150" y="967"/>
                  </a:cubicBezTo>
                  <a:cubicBezTo>
                    <a:pt x="155" y="974"/>
                    <a:pt x="163" y="983"/>
                    <a:pt x="168" y="987"/>
                  </a:cubicBezTo>
                  <a:lnTo>
                    <a:pt x="189" y="100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86" name="Freeform 124"/>
            <p:cNvSpPr/>
            <p:nvPr/>
          </p:nvSpPr>
          <p:spPr>
            <a:xfrm>
              <a:off x="3434760" y="5841360"/>
              <a:ext cx="79200" cy="93960"/>
            </a:xfrm>
            <a:custGeom>
              <a:avLst/>
              <a:gdLst/>
              <a:ahLst/>
              <a:rect l="0" t="0" r="r" b="b"/>
              <a:pathLst>
                <a:path w="220" h="261">
                  <a:moveTo>
                    <a:pt x="47" y="111"/>
                  </a:moveTo>
                  <a:cubicBezTo>
                    <a:pt x="51" y="27"/>
                    <a:pt x="99" y="13"/>
                    <a:pt x="118" y="13"/>
                  </a:cubicBezTo>
                  <a:cubicBezTo>
                    <a:pt x="175" y="13"/>
                    <a:pt x="182" y="88"/>
                    <a:pt x="182" y="111"/>
                  </a:cubicBezTo>
                  <a:lnTo>
                    <a:pt x="47" y="111"/>
                  </a:lnTo>
                  <a:moveTo>
                    <a:pt x="47" y="123"/>
                  </a:moveTo>
                  <a:lnTo>
                    <a:pt x="205" y="123"/>
                  </a:lnTo>
                  <a:cubicBezTo>
                    <a:pt x="218" y="123"/>
                    <a:pt x="219" y="123"/>
                    <a:pt x="219" y="111"/>
                  </a:cubicBezTo>
                  <a:cubicBezTo>
                    <a:pt x="219" y="55"/>
                    <a:pt x="188" y="0"/>
                    <a:pt x="118" y="0"/>
                  </a:cubicBezTo>
                  <a:cubicBezTo>
                    <a:pt x="52" y="0"/>
                    <a:pt x="0" y="58"/>
                    <a:pt x="0" y="129"/>
                  </a:cubicBezTo>
                  <a:cubicBezTo>
                    <a:pt x="0" y="205"/>
                    <a:pt x="59" y="260"/>
                    <a:pt x="124" y="260"/>
                  </a:cubicBezTo>
                  <a:cubicBezTo>
                    <a:pt x="193" y="260"/>
                    <a:pt x="219" y="197"/>
                    <a:pt x="219" y="186"/>
                  </a:cubicBezTo>
                  <a:cubicBezTo>
                    <a:pt x="219" y="181"/>
                    <a:pt x="214" y="179"/>
                    <a:pt x="211" y="179"/>
                  </a:cubicBezTo>
                  <a:cubicBezTo>
                    <a:pt x="206" y="179"/>
                    <a:pt x="205" y="183"/>
                    <a:pt x="205" y="187"/>
                  </a:cubicBezTo>
                  <a:cubicBezTo>
                    <a:pt x="184" y="246"/>
                    <a:pt x="133" y="246"/>
                    <a:pt x="128" y="246"/>
                  </a:cubicBezTo>
                  <a:cubicBezTo>
                    <a:pt x="100" y="246"/>
                    <a:pt x="77" y="228"/>
                    <a:pt x="64" y="207"/>
                  </a:cubicBezTo>
                  <a:cubicBezTo>
                    <a:pt x="47" y="181"/>
                    <a:pt x="47" y="143"/>
                    <a:pt x="47" y="123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87" name="Freeform 125"/>
            <p:cNvSpPr/>
            <p:nvPr/>
          </p:nvSpPr>
          <p:spPr>
            <a:xfrm>
              <a:off x="3534480" y="5809680"/>
              <a:ext cx="96840" cy="7560"/>
            </a:xfrm>
            <a:custGeom>
              <a:avLst/>
              <a:gdLst/>
              <a:ahLst/>
              <a:rect l="0" t="0" r="r" b="b"/>
              <a:pathLst>
                <a:path w="269" h="21">
                  <a:moveTo>
                    <a:pt x="252" y="20"/>
                  </a:moveTo>
                  <a:cubicBezTo>
                    <a:pt x="257" y="20"/>
                    <a:pt x="268" y="20"/>
                    <a:pt x="268" y="10"/>
                  </a:cubicBezTo>
                  <a:cubicBezTo>
                    <a:pt x="268" y="0"/>
                    <a:pt x="259" y="0"/>
                    <a:pt x="252" y="0"/>
                  </a:cubicBezTo>
                  <a:lnTo>
                    <a:pt x="15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5" y="20"/>
                  </a:cubicBezTo>
                  <a:lnTo>
                    <a:pt x="252" y="2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88" name="Freeform 126"/>
            <p:cNvSpPr/>
            <p:nvPr/>
          </p:nvSpPr>
          <p:spPr>
            <a:xfrm>
              <a:off x="3661200" y="5754960"/>
              <a:ext cx="52560" cy="94680"/>
            </a:xfrm>
            <a:custGeom>
              <a:avLst/>
              <a:gdLst/>
              <a:ahLst/>
              <a:rect l="0" t="0" r="r" b="b"/>
              <a:pathLst>
                <a:path w="146" h="263">
                  <a:moveTo>
                    <a:pt x="90" y="12"/>
                  </a:moveTo>
                  <a:cubicBezTo>
                    <a:pt x="90" y="0"/>
                    <a:pt x="88" y="0"/>
                    <a:pt x="78" y="0"/>
                  </a:cubicBezTo>
                  <a:cubicBezTo>
                    <a:pt x="52" y="24"/>
                    <a:pt x="17" y="26"/>
                    <a:pt x="0" y="26"/>
                  </a:cubicBezTo>
                  <a:lnTo>
                    <a:pt x="0" y="40"/>
                  </a:lnTo>
                  <a:cubicBezTo>
                    <a:pt x="9" y="40"/>
                    <a:pt x="36" y="40"/>
                    <a:pt x="58" y="28"/>
                  </a:cubicBezTo>
                  <a:lnTo>
                    <a:pt x="58" y="230"/>
                  </a:lnTo>
                  <a:cubicBezTo>
                    <a:pt x="58" y="243"/>
                    <a:pt x="58" y="248"/>
                    <a:pt x="18" y="248"/>
                  </a:cubicBezTo>
                  <a:lnTo>
                    <a:pt x="3" y="248"/>
                  </a:lnTo>
                  <a:lnTo>
                    <a:pt x="3" y="262"/>
                  </a:lnTo>
                  <a:cubicBezTo>
                    <a:pt x="10" y="262"/>
                    <a:pt x="59" y="261"/>
                    <a:pt x="73" y="261"/>
                  </a:cubicBezTo>
                  <a:cubicBezTo>
                    <a:pt x="86" y="261"/>
                    <a:pt x="136" y="262"/>
                    <a:pt x="145" y="262"/>
                  </a:cubicBezTo>
                  <a:lnTo>
                    <a:pt x="145" y="248"/>
                  </a:lnTo>
                  <a:lnTo>
                    <a:pt x="129" y="248"/>
                  </a:lnTo>
                  <a:cubicBezTo>
                    <a:pt x="90" y="248"/>
                    <a:pt x="90" y="243"/>
                    <a:pt x="90" y="230"/>
                  </a:cubicBezTo>
                  <a:lnTo>
                    <a:pt x="90" y="1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89" name="Freeform 127"/>
            <p:cNvSpPr/>
            <p:nvPr/>
          </p:nvSpPr>
          <p:spPr>
            <a:xfrm>
              <a:off x="3737160" y="5742360"/>
              <a:ext cx="61560" cy="142920"/>
            </a:xfrm>
            <a:custGeom>
              <a:avLst/>
              <a:gdLst/>
              <a:ahLst/>
              <a:rect l="0" t="0" r="r" b="b"/>
              <a:pathLst>
                <a:path w="171" h="397">
                  <a:moveTo>
                    <a:pt x="168" y="18"/>
                  </a:moveTo>
                  <a:cubicBezTo>
                    <a:pt x="170" y="13"/>
                    <a:pt x="170" y="12"/>
                    <a:pt x="170" y="10"/>
                  </a:cubicBezTo>
                  <a:cubicBezTo>
                    <a:pt x="170" y="4"/>
                    <a:pt x="165" y="0"/>
                    <a:pt x="161" y="0"/>
                  </a:cubicBezTo>
                  <a:cubicBezTo>
                    <a:pt x="155" y="0"/>
                    <a:pt x="152" y="5"/>
                    <a:pt x="150" y="10"/>
                  </a:cubicBezTo>
                  <a:lnTo>
                    <a:pt x="3" y="378"/>
                  </a:lnTo>
                  <a:cubicBezTo>
                    <a:pt x="0" y="383"/>
                    <a:pt x="0" y="384"/>
                    <a:pt x="0" y="385"/>
                  </a:cubicBezTo>
                  <a:cubicBezTo>
                    <a:pt x="0" y="392"/>
                    <a:pt x="5" y="396"/>
                    <a:pt x="9" y="396"/>
                  </a:cubicBezTo>
                  <a:cubicBezTo>
                    <a:pt x="17" y="396"/>
                    <a:pt x="18" y="390"/>
                    <a:pt x="20" y="385"/>
                  </a:cubicBezTo>
                  <a:lnTo>
                    <a:pt x="168" y="1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90" name="Freeform 128"/>
            <p:cNvSpPr/>
            <p:nvPr/>
          </p:nvSpPr>
          <p:spPr>
            <a:xfrm>
              <a:off x="3818160" y="5754960"/>
              <a:ext cx="63360" cy="94680"/>
            </a:xfrm>
            <a:custGeom>
              <a:avLst/>
              <a:gdLst/>
              <a:ahLst/>
              <a:rect l="0" t="0" r="r" b="b"/>
              <a:pathLst>
                <a:path w="176" h="263">
                  <a:moveTo>
                    <a:pt x="175" y="191"/>
                  </a:moveTo>
                  <a:lnTo>
                    <a:pt x="161" y="191"/>
                  </a:lnTo>
                  <a:cubicBezTo>
                    <a:pt x="160" y="200"/>
                    <a:pt x="156" y="223"/>
                    <a:pt x="151" y="227"/>
                  </a:cubicBezTo>
                  <a:cubicBezTo>
                    <a:pt x="148" y="229"/>
                    <a:pt x="118" y="229"/>
                    <a:pt x="113" y="229"/>
                  </a:cubicBezTo>
                  <a:lnTo>
                    <a:pt x="40" y="229"/>
                  </a:lnTo>
                  <a:cubicBezTo>
                    <a:pt x="81" y="192"/>
                    <a:pt x="95" y="182"/>
                    <a:pt x="119" y="163"/>
                  </a:cubicBezTo>
                  <a:cubicBezTo>
                    <a:pt x="148" y="140"/>
                    <a:pt x="175" y="115"/>
                    <a:pt x="175" y="77"/>
                  </a:cubicBezTo>
                  <a:cubicBezTo>
                    <a:pt x="175" y="29"/>
                    <a:pt x="133" y="0"/>
                    <a:pt x="82" y="0"/>
                  </a:cubicBezTo>
                  <a:cubicBezTo>
                    <a:pt x="33" y="0"/>
                    <a:pt x="0" y="35"/>
                    <a:pt x="0" y="70"/>
                  </a:cubicBezTo>
                  <a:cubicBezTo>
                    <a:pt x="0" y="91"/>
                    <a:pt x="17" y="93"/>
                    <a:pt x="20" y="93"/>
                  </a:cubicBezTo>
                  <a:cubicBezTo>
                    <a:pt x="31" y="93"/>
                    <a:pt x="42" y="86"/>
                    <a:pt x="42" y="72"/>
                  </a:cubicBezTo>
                  <a:cubicBezTo>
                    <a:pt x="42" y="65"/>
                    <a:pt x="40" y="51"/>
                    <a:pt x="19" y="51"/>
                  </a:cubicBezTo>
                  <a:cubicBezTo>
                    <a:pt x="31" y="23"/>
                    <a:pt x="58" y="14"/>
                    <a:pt x="77" y="14"/>
                  </a:cubicBezTo>
                  <a:cubicBezTo>
                    <a:pt x="116" y="14"/>
                    <a:pt x="137" y="45"/>
                    <a:pt x="137" y="77"/>
                  </a:cubicBezTo>
                  <a:cubicBezTo>
                    <a:pt x="137" y="111"/>
                    <a:pt x="113" y="138"/>
                    <a:pt x="100" y="154"/>
                  </a:cubicBezTo>
                  <a:lnTo>
                    <a:pt x="4" y="247"/>
                  </a:lnTo>
                  <a:cubicBezTo>
                    <a:pt x="0" y="251"/>
                    <a:pt x="0" y="252"/>
                    <a:pt x="0" y="262"/>
                  </a:cubicBezTo>
                  <a:lnTo>
                    <a:pt x="164" y="262"/>
                  </a:lnTo>
                  <a:lnTo>
                    <a:pt x="175" y="19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591" name="Freeform 129"/>
            <p:cNvSpPr/>
            <p:nvPr/>
          </p:nvSpPr>
          <p:spPr>
            <a:xfrm>
              <a:off x="3899880" y="5752080"/>
              <a:ext cx="117360" cy="97560"/>
            </a:xfrm>
            <a:custGeom>
              <a:avLst/>
              <a:gdLst/>
              <a:ahLst/>
              <a:rect l="0" t="0" r="r" b="b"/>
              <a:pathLst>
                <a:path w="326" h="271">
                  <a:moveTo>
                    <a:pt x="46" y="239"/>
                  </a:moveTo>
                  <a:cubicBezTo>
                    <a:pt x="44" y="252"/>
                    <a:pt x="42" y="256"/>
                    <a:pt x="12" y="256"/>
                  </a:cubicBezTo>
                  <a:cubicBezTo>
                    <a:pt x="5" y="256"/>
                    <a:pt x="0" y="256"/>
                    <a:pt x="0" y="265"/>
                  </a:cubicBezTo>
                  <a:cubicBezTo>
                    <a:pt x="0" y="270"/>
                    <a:pt x="5" y="270"/>
                    <a:pt x="12" y="270"/>
                  </a:cubicBezTo>
                  <a:lnTo>
                    <a:pt x="152" y="270"/>
                  </a:lnTo>
                  <a:cubicBezTo>
                    <a:pt x="241" y="270"/>
                    <a:pt x="325" y="189"/>
                    <a:pt x="325" y="104"/>
                  </a:cubicBezTo>
                  <a:cubicBezTo>
                    <a:pt x="325" y="46"/>
                    <a:pt x="285" y="0"/>
                    <a:pt x="220" y="0"/>
                  </a:cubicBezTo>
                  <a:lnTo>
                    <a:pt x="77" y="0"/>
                  </a:lnTo>
                  <a:cubicBezTo>
                    <a:pt x="69" y="0"/>
                    <a:pt x="64" y="0"/>
                    <a:pt x="64" y="9"/>
                  </a:cubicBezTo>
                  <a:cubicBezTo>
                    <a:pt x="64" y="14"/>
                    <a:pt x="68" y="14"/>
                    <a:pt x="77" y="14"/>
                  </a:cubicBezTo>
                  <a:cubicBezTo>
                    <a:pt x="83" y="14"/>
                    <a:pt x="84" y="14"/>
                    <a:pt x="92" y="15"/>
                  </a:cubicBezTo>
                  <a:cubicBezTo>
                    <a:pt x="100" y="15"/>
                    <a:pt x="101" y="17"/>
                    <a:pt x="101" y="20"/>
                  </a:cubicBezTo>
                  <a:cubicBezTo>
                    <a:pt x="101" y="22"/>
                    <a:pt x="101" y="23"/>
                    <a:pt x="100" y="29"/>
                  </a:cubicBezTo>
                  <a:lnTo>
                    <a:pt x="46" y="239"/>
                  </a:lnTo>
                  <a:moveTo>
                    <a:pt x="136" y="28"/>
                  </a:moveTo>
                  <a:cubicBezTo>
                    <a:pt x="138" y="15"/>
                    <a:pt x="138" y="14"/>
                    <a:pt x="155" y="14"/>
                  </a:cubicBezTo>
                  <a:lnTo>
                    <a:pt x="206" y="14"/>
                  </a:lnTo>
                  <a:cubicBezTo>
                    <a:pt x="250" y="14"/>
                    <a:pt x="287" y="36"/>
                    <a:pt x="287" y="90"/>
                  </a:cubicBezTo>
                  <a:cubicBezTo>
                    <a:pt x="287" y="100"/>
                    <a:pt x="283" y="168"/>
                    <a:pt x="244" y="213"/>
                  </a:cubicBezTo>
                  <a:cubicBezTo>
                    <a:pt x="228" y="230"/>
                    <a:pt x="195" y="256"/>
                    <a:pt x="146" y="256"/>
                  </a:cubicBezTo>
                  <a:lnTo>
                    <a:pt x="92" y="256"/>
                  </a:lnTo>
                  <a:cubicBezTo>
                    <a:pt x="79" y="256"/>
                    <a:pt x="79" y="256"/>
                    <a:pt x="79" y="252"/>
                  </a:cubicBezTo>
                  <a:cubicBezTo>
                    <a:pt x="79" y="252"/>
                    <a:pt x="79" y="250"/>
                    <a:pt x="81" y="243"/>
                  </a:cubicBezTo>
                  <a:lnTo>
                    <a:pt x="136" y="28"/>
                  </a:lnTo>
                </a:path>
              </a:pathLst>
            </a:custGeom>
            <a:solidFill>
              <a:srgbClr val="ff0000"/>
            </a:solidFill>
            <a:ln w="15840">
              <a:noFill/>
            </a:ln>
          </p:spPr>
        </p:sp>
        <p:sp>
          <p:nvSpPr>
            <p:cNvPr id="592" name="Freeform 130"/>
            <p:cNvSpPr/>
            <p:nvPr/>
          </p:nvSpPr>
          <p:spPr>
            <a:xfrm>
              <a:off x="4033800" y="5799960"/>
              <a:ext cx="66600" cy="91800"/>
            </a:xfrm>
            <a:custGeom>
              <a:avLst/>
              <a:gdLst/>
              <a:ahLst/>
              <a:rect l="0" t="0" r="r" b="b"/>
              <a:pathLst>
                <a:path w="185" h="255">
                  <a:moveTo>
                    <a:pt x="129" y="8"/>
                  </a:moveTo>
                  <a:cubicBezTo>
                    <a:pt x="131" y="5"/>
                    <a:pt x="131" y="4"/>
                    <a:pt x="131" y="4"/>
                  </a:cubicBezTo>
                  <a:cubicBezTo>
                    <a:pt x="131" y="0"/>
                    <a:pt x="127" y="0"/>
                    <a:pt x="124" y="0"/>
                  </a:cubicBezTo>
                  <a:cubicBezTo>
                    <a:pt x="120" y="0"/>
                    <a:pt x="119" y="1"/>
                    <a:pt x="118" y="6"/>
                  </a:cubicBezTo>
                  <a:lnTo>
                    <a:pt x="104" y="65"/>
                  </a:lnTo>
                  <a:cubicBezTo>
                    <a:pt x="104" y="67"/>
                    <a:pt x="102" y="69"/>
                    <a:pt x="102" y="70"/>
                  </a:cubicBezTo>
                  <a:cubicBezTo>
                    <a:pt x="101" y="70"/>
                    <a:pt x="101" y="70"/>
                    <a:pt x="99" y="70"/>
                  </a:cubicBezTo>
                  <a:cubicBezTo>
                    <a:pt x="44" y="74"/>
                    <a:pt x="0" y="110"/>
                    <a:pt x="0" y="146"/>
                  </a:cubicBezTo>
                  <a:cubicBezTo>
                    <a:pt x="0" y="175"/>
                    <a:pt x="29" y="198"/>
                    <a:pt x="69" y="200"/>
                  </a:cubicBezTo>
                  <a:cubicBezTo>
                    <a:pt x="64" y="223"/>
                    <a:pt x="58" y="248"/>
                    <a:pt x="58" y="250"/>
                  </a:cubicBezTo>
                  <a:cubicBezTo>
                    <a:pt x="58" y="254"/>
                    <a:pt x="61" y="254"/>
                    <a:pt x="63" y="254"/>
                  </a:cubicBezTo>
                  <a:cubicBezTo>
                    <a:pt x="68" y="254"/>
                    <a:pt x="69" y="254"/>
                    <a:pt x="69" y="248"/>
                  </a:cubicBezTo>
                  <a:cubicBezTo>
                    <a:pt x="76" y="228"/>
                    <a:pt x="77" y="218"/>
                    <a:pt x="82" y="200"/>
                  </a:cubicBezTo>
                  <a:cubicBezTo>
                    <a:pt x="141" y="197"/>
                    <a:pt x="184" y="160"/>
                    <a:pt x="184" y="124"/>
                  </a:cubicBezTo>
                  <a:cubicBezTo>
                    <a:pt x="184" y="99"/>
                    <a:pt x="159" y="73"/>
                    <a:pt x="114" y="70"/>
                  </a:cubicBezTo>
                  <a:lnTo>
                    <a:pt x="129" y="8"/>
                  </a:lnTo>
                  <a:moveTo>
                    <a:pt x="72" y="191"/>
                  </a:moveTo>
                  <a:cubicBezTo>
                    <a:pt x="49" y="189"/>
                    <a:pt x="23" y="179"/>
                    <a:pt x="23" y="150"/>
                  </a:cubicBezTo>
                  <a:cubicBezTo>
                    <a:pt x="23" y="119"/>
                    <a:pt x="51" y="84"/>
                    <a:pt x="100" y="81"/>
                  </a:cubicBezTo>
                  <a:lnTo>
                    <a:pt x="72" y="191"/>
                  </a:lnTo>
                  <a:moveTo>
                    <a:pt x="111" y="81"/>
                  </a:moveTo>
                  <a:cubicBezTo>
                    <a:pt x="132" y="81"/>
                    <a:pt x="160" y="90"/>
                    <a:pt x="160" y="120"/>
                  </a:cubicBezTo>
                  <a:cubicBezTo>
                    <a:pt x="160" y="152"/>
                    <a:pt x="133" y="187"/>
                    <a:pt x="84" y="191"/>
                  </a:cubicBezTo>
                  <a:lnTo>
                    <a:pt x="111" y="81"/>
                  </a:lnTo>
                </a:path>
              </a:pathLst>
            </a:custGeom>
            <a:solidFill>
              <a:srgbClr val="ff0000"/>
            </a:solidFill>
            <a:ln w="15840">
              <a:noFill/>
            </a:ln>
          </p:spPr>
        </p:sp>
        <p:sp>
          <p:nvSpPr>
            <p:cNvPr id="593" name="Freeform 131"/>
            <p:cNvSpPr/>
            <p:nvPr/>
          </p:nvSpPr>
          <p:spPr>
            <a:xfrm>
              <a:off x="4134960" y="5699520"/>
              <a:ext cx="77760" cy="365040"/>
            </a:xfrm>
            <a:custGeom>
              <a:avLst/>
              <a:gdLst/>
              <a:ahLst/>
              <a:rect l="0" t="0" r="r" b="b"/>
              <a:pathLst>
                <a:path w="216" h="1014">
                  <a:moveTo>
                    <a:pt x="215" y="506"/>
                  </a:moveTo>
                  <a:cubicBezTo>
                    <a:pt x="215" y="344"/>
                    <a:pt x="177" y="173"/>
                    <a:pt x="65" y="46"/>
                  </a:cubicBezTo>
                  <a:cubicBezTo>
                    <a:pt x="58" y="37"/>
                    <a:pt x="37" y="15"/>
                    <a:pt x="23" y="4"/>
                  </a:cubicBezTo>
                  <a:cubicBezTo>
                    <a:pt x="19" y="0"/>
                    <a:pt x="18" y="0"/>
                    <a:pt x="10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8"/>
                    <a:pt x="3" y="10"/>
                    <a:pt x="4" y="12"/>
                  </a:cubicBezTo>
                  <a:cubicBezTo>
                    <a:pt x="23" y="31"/>
                    <a:pt x="54" y="61"/>
                    <a:pt x="88" y="124"/>
                  </a:cubicBezTo>
                  <a:cubicBezTo>
                    <a:pt x="150" y="232"/>
                    <a:pt x="172" y="371"/>
                    <a:pt x="172" y="506"/>
                  </a:cubicBezTo>
                  <a:cubicBezTo>
                    <a:pt x="172" y="750"/>
                    <a:pt x="104" y="900"/>
                    <a:pt x="3" y="1002"/>
                  </a:cubicBezTo>
                  <a:cubicBezTo>
                    <a:pt x="1" y="1004"/>
                    <a:pt x="0" y="1006"/>
                    <a:pt x="0" y="1008"/>
                  </a:cubicBezTo>
                  <a:cubicBezTo>
                    <a:pt x="0" y="1013"/>
                    <a:pt x="5" y="1013"/>
                    <a:pt x="10" y="1013"/>
                  </a:cubicBezTo>
                  <a:cubicBezTo>
                    <a:pt x="18" y="1013"/>
                    <a:pt x="19" y="1013"/>
                    <a:pt x="24" y="1009"/>
                  </a:cubicBezTo>
                  <a:cubicBezTo>
                    <a:pt x="78" y="963"/>
                    <a:pt x="138" y="885"/>
                    <a:pt x="178" y="766"/>
                  </a:cubicBezTo>
                  <a:cubicBezTo>
                    <a:pt x="202" y="689"/>
                    <a:pt x="215" y="597"/>
                    <a:pt x="215" y="50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</p:grpSp>
      <p:grpSp>
        <p:nvGrpSpPr>
          <p:cNvPr id="594" name="Group 132"/>
          <p:cNvGrpSpPr/>
          <p:nvPr/>
        </p:nvGrpSpPr>
        <p:grpSpPr>
          <a:xfrm>
            <a:off x="5256720" y="1403640"/>
            <a:ext cx="3163680" cy="1117080"/>
            <a:chOff x="5256720" y="1403640"/>
            <a:chExt cx="3163680" cy="1117080"/>
          </a:xfrm>
        </p:grpSpPr>
        <p:grpSp>
          <p:nvGrpSpPr>
            <p:cNvPr id="595" name="Group 133"/>
            <p:cNvGrpSpPr/>
            <p:nvPr/>
          </p:nvGrpSpPr>
          <p:grpSpPr>
            <a:xfrm>
              <a:off x="6340680" y="1889280"/>
              <a:ext cx="82440" cy="154080"/>
              <a:chOff x="6340680" y="1889280"/>
              <a:chExt cx="82440" cy="154080"/>
            </a:xfrm>
          </p:grpSpPr>
          <p:sp>
            <p:nvSpPr>
              <p:cNvPr id="596" name="CustomShape 134"/>
              <p:cNvSpPr/>
              <p:nvPr/>
            </p:nvSpPr>
            <p:spPr>
              <a:xfrm>
                <a:off x="6359760" y="1889280"/>
                <a:ext cx="57240" cy="154080"/>
              </a:xfrm>
              <a:prstGeom prst="ellipse">
                <a:avLst/>
              </a:prstGeom>
              <a:noFill/>
              <a:ln w="284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97" name="Line 135"/>
              <p:cNvSpPr/>
              <p:nvPr/>
            </p:nvSpPr>
            <p:spPr>
              <a:xfrm>
                <a:off x="6386040" y="1919520"/>
                <a:ext cx="0" cy="8892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98" name="Line 136"/>
              <p:cNvSpPr/>
              <p:nvPr/>
            </p:nvSpPr>
            <p:spPr>
              <a:xfrm>
                <a:off x="6340680" y="1968840"/>
                <a:ext cx="82440" cy="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599" name="Line 137"/>
            <p:cNvSpPr/>
            <p:nvPr/>
          </p:nvSpPr>
          <p:spPr>
            <a:xfrm>
              <a:off x="5385960" y="1693440"/>
              <a:ext cx="50652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0" name="Line 138"/>
            <p:cNvSpPr/>
            <p:nvPr/>
          </p:nvSpPr>
          <p:spPr>
            <a:xfrm>
              <a:off x="5398200" y="2252160"/>
              <a:ext cx="50724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1" name="Line 139"/>
            <p:cNvSpPr/>
            <p:nvPr/>
          </p:nvSpPr>
          <p:spPr>
            <a:xfrm>
              <a:off x="6897600" y="2256480"/>
              <a:ext cx="49104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2" name="Line 140"/>
            <p:cNvSpPr/>
            <p:nvPr/>
          </p:nvSpPr>
          <p:spPr>
            <a:xfrm>
              <a:off x="6893640" y="1690560"/>
              <a:ext cx="49140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3" name="Line 141"/>
            <p:cNvSpPr/>
            <p:nvPr/>
          </p:nvSpPr>
          <p:spPr>
            <a:xfrm>
              <a:off x="7387920" y="2175120"/>
              <a:ext cx="491040" cy="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4" name="Line 142"/>
            <p:cNvSpPr/>
            <p:nvPr/>
          </p:nvSpPr>
          <p:spPr>
            <a:xfrm>
              <a:off x="7395120" y="1776960"/>
              <a:ext cx="491040" cy="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605" name="Group 143"/>
            <p:cNvGrpSpPr/>
            <p:nvPr/>
          </p:nvGrpSpPr>
          <p:grpSpPr>
            <a:xfrm>
              <a:off x="7362000" y="2171880"/>
              <a:ext cx="51840" cy="265320"/>
              <a:chOff x="7362000" y="2171880"/>
              <a:chExt cx="51840" cy="265320"/>
            </a:xfrm>
          </p:grpSpPr>
          <p:sp>
            <p:nvSpPr>
              <p:cNvPr id="606" name="Line 144"/>
              <p:cNvSpPr/>
              <p:nvPr/>
            </p:nvSpPr>
            <p:spPr>
              <a:xfrm>
                <a:off x="7389000" y="2178360"/>
                <a:ext cx="0" cy="25884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07" name="Line 145"/>
              <p:cNvSpPr/>
              <p:nvPr/>
            </p:nvSpPr>
            <p:spPr>
              <a:xfrm>
                <a:off x="7362000" y="2171880"/>
                <a:ext cx="5184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608" name="Group 146"/>
            <p:cNvGrpSpPr/>
            <p:nvPr/>
          </p:nvGrpSpPr>
          <p:grpSpPr>
            <a:xfrm>
              <a:off x="5375880" y="1403640"/>
              <a:ext cx="51120" cy="285840"/>
              <a:chOff x="5375880" y="1403640"/>
              <a:chExt cx="51120" cy="285840"/>
            </a:xfrm>
          </p:grpSpPr>
          <p:sp>
            <p:nvSpPr>
              <p:cNvPr id="609" name="Line 147"/>
              <p:cNvSpPr/>
              <p:nvPr/>
            </p:nvSpPr>
            <p:spPr>
              <a:xfrm>
                <a:off x="5400000" y="1403640"/>
                <a:ext cx="0" cy="28260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0" name="Line 148"/>
              <p:cNvSpPr/>
              <p:nvPr/>
            </p:nvSpPr>
            <p:spPr>
              <a:xfrm>
                <a:off x="5375880" y="1689480"/>
                <a:ext cx="5112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611" name="Group 149"/>
            <p:cNvGrpSpPr/>
            <p:nvPr/>
          </p:nvGrpSpPr>
          <p:grpSpPr>
            <a:xfrm>
              <a:off x="5369760" y="2254320"/>
              <a:ext cx="51840" cy="266400"/>
              <a:chOff x="5369760" y="2254320"/>
              <a:chExt cx="51840" cy="266400"/>
            </a:xfrm>
          </p:grpSpPr>
          <p:sp>
            <p:nvSpPr>
              <p:cNvPr id="612" name="Line 150"/>
              <p:cNvSpPr/>
              <p:nvPr/>
            </p:nvSpPr>
            <p:spPr>
              <a:xfrm>
                <a:off x="5396760" y="2260440"/>
                <a:ext cx="0" cy="26028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3" name="Line 151"/>
              <p:cNvSpPr/>
              <p:nvPr/>
            </p:nvSpPr>
            <p:spPr>
              <a:xfrm>
                <a:off x="5369760" y="2254320"/>
                <a:ext cx="5184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614" name="Group 152"/>
            <p:cNvGrpSpPr/>
            <p:nvPr/>
          </p:nvGrpSpPr>
          <p:grpSpPr>
            <a:xfrm>
              <a:off x="7361280" y="1494720"/>
              <a:ext cx="51120" cy="285480"/>
              <a:chOff x="7361280" y="1494720"/>
              <a:chExt cx="51120" cy="285480"/>
            </a:xfrm>
          </p:grpSpPr>
          <p:sp>
            <p:nvSpPr>
              <p:cNvPr id="615" name="Line 153"/>
              <p:cNvSpPr/>
              <p:nvPr/>
            </p:nvSpPr>
            <p:spPr>
              <a:xfrm>
                <a:off x="7385400" y="1494720"/>
                <a:ext cx="0" cy="28260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6" name="Line 154"/>
              <p:cNvSpPr/>
              <p:nvPr/>
            </p:nvSpPr>
            <p:spPr>
              <a:xfrm>
                <a:off x="7361280" y="1780200"/>
                <a:ext cx="5112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617" name="CustomShape 155"/>
            <p:cNvSpPr/>
            <p:nvPr/>
          </p:nvSpPr>
          <p:spPr>
            <a:xfrm>
              <a:off x="5898960" y="1602720"/>
              <a:ext cx="936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lg" type="arrow" w="lg"/>
              <a:tailEnd len="lg" type="arrow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8" name="CustomShape 156"/>
            <p:cNvSpPr/>
            <p:nvPr/>
          </p:nvSpPr>
          <p:spPr>
            <a:xfrm>
              <a:off x="7885080" y="1599480"/>
              <a:ext cx="864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lg" type="arrow" w="lg"/>
              <a:tailEnd len="lg" type="arrow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9" name="CustomShape 157"/>
            <p:cNvSpPr/>
            <p:nvPr/>
          </p:nvSpPr>
          <p:spPr>
            <a:xfrm>
              <a:off x="6894360" y="1586520"/>
              <a:ext cx="972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lg" type="arrow" w="lg"/>
              <a:tailEnd len="lg" type="arrow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0" name="Line 158"/>
            <p:cNvSpPr/>
            <p:nvPr/>
          </p:nvSpPr>
          <p:spPr>
            <a:xfrm>
              <a:off x="5901480" y="1694880"/>
              <a:ext cx="994680" cy="55512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1" name="Line 159"/>
            <p:cNvSpPr/>
            <p:nvPr/>
          </p:nvSpPr>
          <p:spPr>
            <a:xfrm>
              <a:off x="7895520" y="1784520"/>
              <a:ext cx="506880" cy="18720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2" name="Line 160"/>
            <p:cNvSpPr/>
            <p:nvPr/>
          </p:nvSpPr>
          <p:spPr>
            <a:xfrm flipV="1">
              <a:off x="5902200" y="1689120"/>
              <a:ext cx="985320" cy="55728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3" name="Line 161"/>
            <p:cNvSpPr/>
            <p:nvPr/>
          </p:nvSpPr>
          <p:spPr>
            <a:xfrm flipV="1">
              <a:off x="7883640" y="1966320"/>
              <a:ext cx="491040" cy="21168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4" name="Line 162"/>
            <p:cNvSpPr/>
            <p:nvPr/>
          </p:nvSpPr>
          <p:spPr>
            <a:xfrm>
              <a:off x="5256720" y="1969560"/>
              <a:ext cx="3163680" cy="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5" name="CustomShape 163"/>
            <p:cNvSpPr/>
            <p:nvPr/>
          </p:nvSpPr>
          <p:spPr>
            <a:xfrm>
              <a:off x="8411760" y="1599480"/>
              <a:ext cx="864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3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26" name="Freeform 164"/>
          <p:cNvSpPr/>
          <p:nvPr/>
        </p:nvSpPr>
        <p:spPr>
          <a:xfrm>
            <a:off x="5242320" y="1692720"/>
            <a:ext cx="399240" cy="567360"/>
          </a:xfrm>
          <a:custGeom>
            <a:avLst/>
            <a:gdLst/>
            <a:ahLst/>
            <a:rect l="0" t="0" r="r" b="b"/>
            <a:pathLst>
              <a:path w="1109" h="1576">
                <a:moveTo>
                  <a:pt x="557" y="1575"/>
                </a:moveTo>
                <a:cubicBezTo>
                  <a:pt x="217" y="1454"/>
                  <a:pt x="878" y="1362"/>
                  <a:pt x="670" y="1265"/>
                </a:cubicBezTo>
                <a:cubicBezTo>
                  <a:pt x="401" y="1138"/>
                  <a:pt x="99" y="999"/>
                  <a:pt x="500" y="951"/>
                </a:cubicBezTo>
                <a:cubicBezTo>
                  <a:pt x="1108" y="878"/>
                  <a:pt x="27" y="713"/>
                  <a:pt x="403" y="633"/>
                </a:cubicBezTo>
                <a:cubicBezTo>
                  <a:pt x="947" y="516"/>
                  <a:pt x="0" y="411"/>
                  <a:pt x="414" y="304"/>
                </a:cubicBezTo>
                <a:lnTo>
                  <a:pt x="716" y="230"/>
                </a:lnTo>
                <a:lnTo>
                  <a:pt x="535" y="105"/>
                </a:lnTo>
                <a:lnTo>
                  <a:pt x="241" y="0"/>
                </a:lnTo>
              </a:path>
            </a:pathLst>
          </a:custGeom>
          <a:ln w="19080">
            <a:solidFill>
              <a:srgbClr val="0000ff"/>
            </a:solidFill>
            <a:round/>
          </a:ln>
        </p:spPr>
      </p:sp>
      <p:grpSp>
        <p:nvGrpSpPr>
          <p:cNvPr id="627" name="Group 165"/>
          <p:cNvGrpSpPr/>
          <p:nvPr/>
        </p:nvGrpSpPr>
        <p:grpSpPr>
          <a:xfrm>
            <a:off x="4554360" y="2698200"/>
            <a:ext cx="4445640" cy="301320"/>
            <a:chOff x="4554360" y="2698200"/>
            <a:chExt cx="4445640" cy="301320"/>
          </a:xfrm>
        </p:grpSpPr>
        <p:sp>
          <p:nvSpPr>
            <p:cNvPr id="628" name="Freeform 166"/>
            <p:cNvSpPr/>
            <p:nvPr/>
          </p:nvSpPr>
          <p:spPr>
            <a:xfrm>
              <a:off x="4554360" y="2701080"/>
              <a:ext cx="4446000" cy="294840"/>
            </a:xfrm>
            <a:custGeom>
              <a:avLst/>
              <a:gdLst/>
              <a:ahLst/>
              <a:rect l="0" t="0" r="r" b="b"/>
              <a:pathLst>
                <a:path w="12350" h="819">
                  <a:moveTo>
                    <a:pt x="6175" y="818"/>
                  </a:moveTo>
                  <a:lnTo>
                    <a:pt x="0" y="818"/>
                  </a:lnTo>
                  <a:lnTo>
                    <a:pt x="0" y="0"/>
                  </a:lnTo>
                  <a:lnTo>
                    <a:pt x="12349" y="0"/>
                  </a:lnTo>
                  <a:lnTo>
                    <a:pt x="12349" y="818"/>
                  </a:lnTo>
                  <a:lnTo>
                    <a:pt x="6175" y="818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</p:sp>
        <p:sp>
          <p:nvSpPr>
            <p:cNvPr id="629" name="Freeform 167"/>
            <p:cNvSpPr/>
            <p:nvPr/>
          </p:nvSpPr>
          <p:spPr>
            <a:xfrm>
              <a:off x="4565520" y="2783880"/>
              <a:ext cx="100440" cy="143640"/>
            </a:xfrm>
            <a:custGeom>
              <a:avLst/>
              <a:gdLst/>
              <a:ahLst/>
              <a:rect l="0" t="0" r="r" b="b"/>
              <a:pathLst>
                <a:path w="279" h="399">
                  <a:moveTo>
                    <a:pt x="131" y="6"/>
                  </a:moveTo>
                  <a:cubicBezTo>
                    <a:pt x="131" y="5"/>
                    <a:pt x="131" y="0"/>
                    <a:pt x="124" y="0"/>
                  </a:cubicBezTo>
                  <a:cubicBezTo>
                    <a:pt x="111" y="0"/>
                    <a:pt x="69" y="5"/>
                    <a:pt x="55" y="5"/>
                  </a:cubicBezTo>
                  <a:cubicBezTo>
                    <a:pt x="50" y="6"/>
                    <a:pt x="44" y="6"/>
                    <a:pt x="44" y="17"/>
                  </a:cubicBezTo>
                  <a:cubicBezTo>
                    <a:pt x="44" y="24"/>
                    <a:pt x="49" y="24"/>
                    <a:pt x="58" y="24"/>
                  </a:cubicBezTo>
                  <a:cubicBezTo>
                    <a:pt x="84" y="24"/>
                    <a:pt x="86" y="28"/>
                    <a:pt x="86" y="33"/>
                  </a:cubicBezTo>
                  <a:lnTo>
                    <a:pt x="84" y="45"/>
                  </a:lnTo>
                  <a:lnTo>
                    <a:pt x="3" y="370"/>
                  </a:lnTo>
                  <a:cubicBezTo>
                    <a:pt x="0" y="378"/>
                    <a:pt x="0" y="379"/>
                    <a:pt x="0" y="381"/>
                  </a:cubicBezTo>
                  <a:cubicBezTo>
                    <a:pt x="0" y="395"/>
                    <a:pt x="12" y="398"/>
                    <a:pt x="17" y="398"/>
                  </a:cubicBezTo>
                  <a:cubicBezTo>
                    <a:pt x="26" y="398"/>
                    <a:pt x="35" y="390"/>
                    <a:pt x="37" y="383"/>
                  </a:cubicBezTo>
                  <a:lnTo>
                    <a:pt x="49" y="340"/>
                  </a:lnTo>
                  <a:lnTo>
                    <a:pt x="60" y="289"/>
                  </a:lnTo>
                  <a:cubicBezTo>
                    <a:pt x="64" y="276"/>
                    <a:pt x="68" y="265"/>
                    <a:pt x="70" y="252"/>
                  </a:cubicBezTo>
                  <a:cubicBezTo>
                    <a:pt x="72" y="248"/>
                    <a:pt x="76" y="229"/>
                    <a:pt x="77" y="227"/>
                  </a:cubicBezTo>
                  <a:cubicBezTo>
                    <a:pt x="78" y="221"/>
                    <a:pt x="96" y="189"/>
                    <a:pt x="115" y="174"/>
                  </a:cubicBezTo>
                  <a:cubicBezTo>
                    <a:pt x="127" y="165"/>
                    <a:pt x="145" y="155"/>
                    <a:pt x="169" y="155"/>
                  </a:cubicBezTo>
                  <a:cubicBezTo>
                    <a:pt x="193" y="155"/>
                    <a:pt x="200" y="174"/>
                    <a:pt x="200" y="195"/>
                  </a:cubicBezTo>
                  <a:cubicBezTo>
                    <a:pt x="200" y="224"/>
                    <a:pt x="178" y="285"/>
                    <a:pt x="164" y="320"/>
                  </a:cubicBezTo>
                  <a:cubicBezTo>
                    <a:pt x="160" y="333"/>
                    <a:pt x="157" y="340"/>
                    <a:pt x="157" y="352"/>
                  </a:cubicBezTo>
                  <a:cubicBezTo>
                    <a:pt x="157" y="378"/>
                    <a:pt x="177" y="398"/>
                    <a:pt x="204" y="398"/>
                  </a:cubicBezTo>
                  <a:cubicBezTo>
                    <a:pt x="256" y="398"/>
                    <a:pt x="278" y="315"/>
                    <a:pt x="278" y="311"/>
                  </a:cubicBezTo>
                  <a:cubicBezTo>
                    <a:pt x="278" y="305"/>
                    <a:pt x="273" y="305"/>
                    <a:pt x="270" y="305"/>
                  </a:cubicBezTo>
                  <a:cubicBezTo>
                    <a:pt x="265" y="305"/>
                    <a:pt x="265" y="307"/>
                    <a:pt x="262" y="315"/>
                  </a:cubicBezTo>
                  <a:cubicBezTo>
                    <a:pt x="253" y="346"/>
                    <a:pt x="236" y="385"/>
                    <a:pt x="205" y="385"/>
                  </a:cubicBezTo>
                  <a:cubicBezTo>
                    <a:pt x="195" y="385"/>
                    <a:pt x="191" y="380"/>
                    <a:pt x="191" y="366"/>
                  </a:cubicBezTo>
                  <a:cubicBezTo>
                    <a:pt x="191" y="352"/>
                    <a:pt x="196" y="339"/>
                    <a:pt x="201" y="326"/>
                  </a:cubicBezTo>
                  <a:cubicBezTo>
                    <a:pt x="210" y="302"/>
                    <a:pt x="236" y="235"/>
                    <a:pt x="236" y="202"/>
                  </a:cubicBezTo>
                  <a:cubicBezTo>
                    <a:pt x="236" y="166"/>
                    <a:pt x="212" y="142"/>
                    <a:pt x="170" y="142"/>
                  </a:cubicBezTo>
                  <a:cubicBezTo>
                    <a:pt x="134" y="142"/>
                    <a:pt x="108" y="160"/>
                    <a:pt x="87" y="186"/>
                  </a:cubicBezTo>
                  <a:lnTo>
                    <a:pt x="131" y="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30" name="Freeform 168"/>
            <p:cNvSpPr/>
            <p:nvPr/>
          </p:nvSpPr>
          <p:spPr>
            <a:xfrm>
              <a:off x="4677480" y="2891160"/>
              <a:ext cx="60840" cy="65160"/>
            </a:xfrm>
            <a:custGeom>
              <a:avLst/>
              <a:gdLst/>
              <a:ahLst/>
              <a:rect l="0" t="0" r="r" b="b"/>
              <a:pathLst>
                <a:path w="169" h="181">
                  <a:moveTo>
                    <a:pt x="136" y="19"/>
                  </a:moveTo>
                  <a:cubicBezTo>
                    <a:pt x="129" y="22"/>
                    <a:pt x="125" y="28"/>
                    <a:pt x="125" y="36"/>
                  </a:cubicBezTo>
                  <a:cubicBezTo>
                    <a:pt x="125" y="47"/>
                    <a:pt x="133" y="55"/>
                    <a:pt x="143" y="55"/>
                  </a:cubicBezTo>
                  <a:cubicBezTo>
                    <a:pt x="155" y="55"/>
                    <a:pt x="163" y="47"/>
                    <a:pt x="163" y="36"/>
                  </a:cubicBezTo>
                  <a:cubicBezTo>
                    <a:pt x="163" y="0"/>
                    <a:pt x="108" y="0"/>
                    <a:pt x="96" y="0"/>
                  </a:cubicBezTo>
                  <a:cubicBezTo>
                    <a:pt x="37" y="0"/>
                    <a:pt x="0" y="46"/>
                    <a:pt x="0" y="91"/>
                  </a:cubicBezTo>
                  <a:cubicBezTo>
                    <a:pt x="0" y="141"/>
                    <a:pt x="42" y="180"/>
                    <a:pt x="95" y="180"/>
                  </a:cubicBezTo>
                  <a:cubicBezTo>
                    <a:pt x="154" y="180"/>
                    <a:pt x="168" y="134"/>
                    <a:pt x="168" y="129"/>
                  </a:cubicBezTo>
                  <a:cubicBezTo>
                    <a:pt x="168" y="124"/>
                    <a:pt x="163" y="124"/>
                    <a:pt x="161" y="124"/>
                  </a:cubicBezTo>
                  <a:cubicBezTo>
                    <a:pt x="155" y="124"/>
                    <a:pt x="155" y="125"/>
                    <a:pt x="154" y="132"/>
                  </a:cubicBezTo>
                  <a:cubicBezTo>
                    <a:pt x="145" y="156"/>
                    <a:pt x="123" y="168"/>
                    <a:pt x="99" y="168"/>
                  </a:cubicBezTo>
                  <a:cubicBezTo>
                    <a:pt x="72" y="168"/>
                    <a:pt x="36" y="148"/>
                    <a:pt x="36" y="91"/>
                  </a:cubicBezTo>
                  <a:cubicBezTo>
                    <a:pt x="36" y="41"/>
                    <a:pt x="60" y="13"/>
                    <a:pt x="97" y="13"/>
                  </a:cubicBezTo>
                  <a:cubicBezTo>
                    <a:pt x="102" y="13"/>
                    <a:pt x="122" y="13"/>
                    <a:pt x="136" y="19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31" name="Freeform 169"/>
            <p:cNvSpPr/>
            <p:nvPr/>
          </p:nvSpPr>
          <p:spPr>
            <a:xfrm>
              <a:off x="4773240" y="2772360"/>
              <a:ext cx="47880" cy="203040"/>
            </a:xfrm>
            <a:custGeom>
              <a:avLst/>
              <a:gdLst/>
              <a:ahLst/>
              <a:rect l="0" t="0" r="r" b="b"/>
              <a:pathLst>
                <a:path w="133" h="564">
                  <a:moveTo>
                    <a:pt x="132" y="558"/>
                  </a:moveTo>
                  <a:cubicBezTo>
                    <a:pt x="132" y="557"/>
                    <a:pt x="132" y="555"/>
                    <a:pt x="122" y="545"/>
                  </a:cubicBezTo>
                  <a:cubicBezTo>
                    <a:pt x="51" y="475"/>
                    <a:pt x="33" y="369"/>
                    <a:pt x="33" y="282"/>
                  </a:cubicBezTo>
                  <a:cubicBezTo>
                    <a:pt x="33" y="184"/>
                    <a:pt x="55" y="86"/>
                    <a:pt x="124" y="15"/>
                  </a:cubicBezTo>
                  <a:cubicBezTo>
                    <a:pt x="132" y="9"/>
                    <a:pt x="132" y="8"/>
                    <a:pt x="132" y="5"/>
                  </a:cubicBezTo>
                  <a:cubicBezTo>
                    <a:pt x="132" y="1"/>
                    <a:pt x="129" y="0"/>
                    <a:pt x="125" y="0"/>
                  </a:cubicBezTo>
                  <a:cubicBezTo>
                    <a:pt x="120" y="0"/>
                    <a:pt x="69" y="38"/>
                    <a:pt x="36" y="110"/>
                  </a:cubicBezTo>
                  <a:cubicBezTo>
                    <a:pt x="6" y="171"/>
                    <a:pt x="0" y="234"/>
                    <a:pt x="0" y="282"/>
                  </a:cubicBezTo>
                  <a:cubicBezTo>
                    <a:pt x="0" y="326"/>
                    <a:pt x="6" y="394"/>
                    <a:pt x="37" y="458"/>
                  </a:cubicBezTo>
                  <a:cubicBezTo>
                    <a:pt x="72" y="527"/>
                    <a:pt x="120" y="563"/>
                    <a:pt x="125" y="563"/>
                  </a:cubicBezTo>
                  <a:cubicBezTo>
                    <a:pt x="129" y="563"/>
                    <a:pt x="132" y="562"/>
                    <a:pt x="132" y="55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32" name="Freeform 170"/>
            <p:cNvSpPr/>
            <p:nvPr/>
          </p:nvSpPr>
          <p:spPr>
            <a:xfrm>
              <a:off x="4842000" y="2783880"/>
              <a:ext cx="106920" cy="182880"/>
            </a:xfrm>
            <a:custGeom>
              <a:avLst/>
              <a:gdLst/>
              <a:ahLst/>
              <a:rect l="0" t="0" r="r" b="b"/>
              <a:pathLst>
                <a:path w="297" h="508">
                  <a:moveTo>
                    <a:pt x="219" y="14"/>
                  </a:moveTo>
                  <a:cubicBezTo>
                    <a:pt x="219" y="13"/>
                    <a:pt x="221" y="6"/>
                    <a:pt x="221" y="5"/>
                  </a:cubicBezTo>
                  <a:cubicBezTo>
                    <a:pt x="221" y="5"/>
                    <a:pt x="221" y="0"/>
                    <a:pt x="214" y="0"/>
                  </a:cubicBezTo>
                  <a:cubicBezTo>
                    <a:pt x="209" y="0"/>
                    <a:pt x="207" y="1"/>
                    <a:pt x="206" y="12"/>
                  </a:cubicBezTo>
                  <a:lnTo>
                    <a:pt x="173" y="142"/>
                  </a:lnTo>
                  <a:cubicBezTo>
                    <a:pt x="83" y="145"/>
                    <a:pt x="0" y="219"/>
                    <a:pt x="0" y="296"/>
                  </a:cubicBezTo>
                  <a:cubicBezTo>
                    <a:pt x="0" y="349"/>
                    <a:pt x="40" y="394"/>
                    <a:pt x="109" y="398"/>
                  </a:cubicBezTo>
                  <a:cubicBezTo>
                    <a:pt x="104" y="416"/>
                    <a:pt x="100" y="434"/>
                    <a:pt x="96" y="450"/>
                  </a:cubicBezTo>
                  <a:cubicBezTo>
                    <a:pt x="88" y="477"/>
                    <a:pt x="83" y="499"/>
                    <a:pt x="83" y="500"/>
                  </a:cubicBezTo>
                  <a:cubicBezTo>
                    <a:pt x="83" y="507"/>
                    <a:pt x="87" y="507"/>
                    <a:pt x="90" y="507"/>
                  </a:cubicBezTo>
                  <a:cubicBezTo>
                    <a:pt x="92" y="507"/>
                    <a:pt x="93" y="507"/>
                    <a:pt x="96" y="504"/>
                  </a:cubicBezTo>
                  <a:cubicBezTo>
                    <a:pt x="96" y="503"/>
                    <a:pt x="100" y="490"/>
                    <a:pt x="101" y="482"/>
                  </a:cubicBezTo>
                  <a:lnTo>
                    <a:pt x="123" y="398"/>
                  </a:lnTo>
                  <a:cubicBezTo>
                    <a:pt x="214" y="395"/>
                    <a:pt x="296" y="319"/>
                    <a:pt x="296" y="243"/>
                  </a:cubicBezTo>
                  <a:cubicBezTo>
                    <a:pt x="296" y="198"/>
                    <a:pt x="266" y="147"/>
                    <a:pt x="187" y="142"/>
                  </a:cubicBezTo>
                  <a:lnTo>
                    <a:pt x="219" y="14"/>
                  </a:lnTo>
                  <a:moveTo>
                    <a:pt x="111" y="385"/>
                  </a:moveTo>
                  <a:cubicBezTo>
                    <a:pt x="77" y="384"/>
                    <a:pt x="37" y="365"/>
                    <a:pt x="37" y="307"/>
                  </a:cubicBezTo>
                  <a:cubicBezTo>
                    <a:pt x="37" y="241"/>
                    <a:pt x="86" y="161"/>
                    <a:pt x="169" y="154"/>
                  </a:cubicBezTo>
                  <a:lnTo>
                    <a:pt x="111" y="385"/>
                  </a:lnTo>
                  <a:moveTo>
                    <a:pt x="184" y="154"/>
                  </a:moveTo>
                  <a:cubicBezTo>
                    <a:pt x="227" y="156"/>
                    <a:pt x="260" y="182"/>
                    <a:pt x="260" y="232"/>
                  </a:cubicBezTo>
                  <a:cubicBezTo>
                    <a:pt x="260" y="298"/>
                    <a:pt x="211" y="379"/>
                    <a:pt x="125" y="385"/>
                  </a:cubicBezTo>
                  <a:lnTo>
                    <a:pt x="184" y="154"/>
                  </a:lnTo>
                </a:path>
              </a:pathLst>
            </a:custGeom>
            <a:solidFill>
              <a:srgbClr val="0000ff"/>
            </a:solidFill>
            <a:ln w="15840">
              <a:noFill/>
            </a:ln>
          </p:spPr>
        </p:sp>
        <p:sp>
          <p:nvSpPr>
            <p:cNvPr id="633" name="Freeform 171"/>
            <p:cNvSpPr/>
            <p:nvPr/>
          </p:nvSpPr>
          <p:spPr>
            <a:xfrm>
              <a:off x="4964040" y="2772360"/>
              <a:ext cx="47880" cy="203040"/>
            </a:xfrm>
            <a:custGeom>
              <a:avLst/>
              <a:gdLst/>
              <a:ahLst/>
              <a:rect l="0" t="0" r="r" b="b"/>
              <a:pathLst>
                <a:path w="133" h="564">
                  <a:moveTo>
                    <a:pt x="132" y="282"/>
                  </a:moveTo>
                  <a:cubicBezTo>
                    <a:pt x="132" y="238"/>
                    <a:pt x="125" y="170"/>
                    <a:pt x="95" y="106"/>
                  </a:cubicBezTo>
                  <a:cubicBezTo>
                    <a:pt x="60" y="37"/>
                    <a:pt x="12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8"/>
                    <a:pt x="0" y="9"/>
                    <a:pt x="10" y="19"/>
                  </a:cubicBezTo>
                  <a:cubicBezTo>
                    <a:pt x="67" y="74"/>
                    <a:pt x="99" y="164"/>
                    <a:pt x="99" y="282"/>
                  </a:cubicBezTo>
                  <a:cubicBezTo>
                    <a:pt x="99" y="378"/>
                    <a:pt x="78" y="477"/>
                    <a:pt x="8" y="548"/>
                  </a:cubicBezTo>
                  <a:cubicBezTo>
                    <a:pt x="0" y="555"/>
                    <a:pt x="0" y="557"/>
                    <a:pt x="0" y="558"/>
                  </a:cubicBezTo>
                  <a:cubicBezTo>
                    <a:pt x="0" y="562"/>
                    <a:pt x="3" y="563"/>
                    <a:pt x="5" y="563"/>
                  </a:cubicBezTo>
                  <a:cubicBezTo>
                    <a:pt x="12" y="563"/>
                    <a:pt x="63" y="525"/>
                    <a:pt x="96" y="453"/>
                  </a:cubicBezTo>
                  <a:cubicBezTo>
                    <a:pt x="125" y="392"/>
                    <a:pt x="132" y="329"/>
                    <a:pt x="132" y="28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34" name="Freeform 172"/>
            <p:cNvSpPr/>
            <p:nvPr/>
          </p:nvSpPr>
          <p:spPr>
            <a:xfrm>
              <a:off x="5098680" y="2849760"/>
              <a:ext cx="135360" cy="48240"/>
            </a:xfrm>
            <a:custGeom>
              <a:avLst/>
              <a:gdLst/>
              <a:ahLst/>
              <a:rect l="0" t="0" r="r" b="b"/>
              <a:pathLst>
                <a:path w="376" h="134">
                  <a:moveTo>
                    <a:pt x="356" y="23"/>
                  </a:moveTo>
                  <a:cubicBezTo>
                    <a:pt x="365" y="23"/>
                    <a:pt x="375" y="23"/>
                    <a:pt x="375" y="12"/>
                  </a:cubicBezTo>
                  <a:cubicBezTo>
                    <a:pt x="375" y="0"/>
                    <a:pt x="365" y="0"/>
                    <a:pt x="357" y="0"/>
                  </a:cubicBezTo>
                  <a:lnTo>
                    <a:pt x="19" y="0"/>
                  </a:lnTo>
                  <a:cubicBezTo>
                    <a:pt x="10" y="0"/>
                    <a:pt x="0" y="0"/>
                    <a:pt x="0" y="12"/>
                  </a:cubicBezTo>
                  <a:cubicBezTo>
                    <a:pt x="0" y="23"/>
                    <a:pt x="10" y="23"/>
                    <a:pt x="19" y="23"/>
                  </a:cubicBezTo>
                  <a:lnTo>
                    <a:pt x="356" y="23"/>
                  </a:lnTo>
                  <a:moveTo>
                    <a:pt x="357" y="133"/>
                  </a:moveTo>
                  <a:cubicBezTo>
                    <a:pt x="365" y="133"/>
                    <a:pt x="375" y="133"/>
                    <a:pt x="375" y="122"/>
                  </a:cubicBezTo>
                  <a:cubicBezTo>
                    <a:pt x="375" y="110"/>
                    <a:pt x="365" y="110"/>
                    <a:pt x="356" y="110"/>
                  </a:cubicBezTo>
                  <a:lnTo>
                    <a:pt x="19" y="110"/>
                  </a:lnTo>
                  <a:cubicBezTo>
                    <a:pt x="10" y="110"/>
                    <a:pt x="0" y="110"/>
                    <a:pt x="0" y="122"/>
                  </a:cubicBezTo>
                  <a:cubicBezTo>
                    <a:pt x="0" y="133"/>
                    <a:pt x="10" y="133"/>
                    <a:pt x="19" y="133"/>
                  </a:cubicBezTo>
                  <a:lnTo>
                    <a:pt x="357" y="13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35" name="Freeform 173"/>
            <p:cNvSpPr/>
            <p:nvPr/>
          </p:nvSpPr>
          <p:spPr>
            <a:xfrm>
              <a:off x="5330520" y="274788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36" name="Freeform 174"/>
            <p:cNvSpPr/>
            <p:nvPr/>
          </p:nvSpPr>
          <p:spPr>
            <a:xfrm>
              <a:off x="5330520" y="286920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37" name="Freeform 175"/>
            <p:cNvSpPr/>
            <p:nvPr/>
          </p:nvSpPr>
          <p:spPr>
            <a:xfrm>
              <a:off x="5371920" y="2784240"/>
              <a:ext cx="165240" cy="147600"/>
            </a:xfrm>
            <a:custGeom>
              <a:avLst/>
              <a:gdLst/>
              <a:ahLst/>
              <a:rect l="0" t="0" r="r" b="b"/>
              <a:pathLst>
                <a:path w="459" h="410">
                  <a:moveTo>
                    <a:pt x="458" y="26"/>
                  </a:moveTo>
                  <a:cubicBezTo>
                    <a:pt x="458" y="0"/>
                    <a:pt x="415" y="4"/>
                    <a:pt x="398" y="4"/>
                  </a:cubicBezTo>
                  <a:lnTo>
                    <a:pt x="186" y="4"/>
                  </a:lnTo>
                  <a:cubicBezTo>
                    <a:pt x="156" y="4"/>
                    <a:pt x="106" y="21"/>
                    <a:pt x="97" y="52"/>
                  </a:cubicBezTo>
                  <a:cubicBezTo>
                    <a:pt x="99" y="54"/>
                    <a:pt x="100" y="55"/>
                    <a:pt x="104" y="55"/>
                  </a:cubicBezTo>
                  <a:cubicBezTo>
                    <a:pt x="115" y="55"/>
                    <a:pt x="133" y="45"/>
                    <a:pt x="141" y="36"/>
                  </a:cubicBezTo>
                  <a:cubicBezTo>
                    <a:pt x="157" y="36"/>
                    <a:pt x="175" y="35"/>
                    <a:pt x="192" y="35"/>
                  </a:cubicBezTo>
                  <a:lnTo>
                    <a:pt x="228" y="35"/>
                  </a:lnTo>
                  <a:cubicBezTo>
                    <a:pt x="228" y="35"/>
                    <a:pt x="225" y="45"/>
                    <a:pt x="225" y="46"/>
                  </a:cubicBezTo>
                  <a:cubicBezTo>
                    <a:pt x="204" y="149"/>
                    <a:pt x="170" y="237"/>
                    <a:pt x="145" y="292"/>
                  </a:cubicBezTo>
                  <a:cubicBezTo>
                    <a:pt x="142" y="300"/>
                    <a:pt x="111" y="370"/>
                    <a:pt x="104" y="377"/>
                  </a:cubicBezTo>
                  <a:cubicBezTo>
                    <a:pt x="78" y="377"/>
                    <a:pt x="60" y="363"/>
                    <a:pt x="50" y="341"/>
                  </a:cubicBezTo>
                  <a:cubicBezTo>
                    <a:pt x="47" y="338"/>
                    <a:pt x="47" y="336"/>
                    <a:pt x="44" y="336"/>
                  </a:cubicBezTo>
                  <a:cubicBezTo>
                    <a:pt x="31" y="336"/>
                    <a:pt x="0" y="354"/>
                    <a:pt x="0" y="363"/>
                  </a:cubicBezTo>
                  <a:cubicBezTo>
                    <a:pt x="0" y="364"/>
                    <a:pt x="0" y="365"/>
                    <a:pt x="1" y="366"/>
                  </a:cubicBezTo>
                  <a:cubicBezTo>
                    <a:pt x="12" y="393"/>
                    <a:pt x="37" y="409"/>
                    <a:pt x="64" y="409"/>
                  </a:cubicBezTo>
                  <a:cubicBezTo>
                    <a:pt x="93" y="409"/>
                    <a:pt x="127" y="387"/>
                    <a:pt x="145" y="366"/>
                  </a:cubicBezTo>
                  <a:cubicBezTo>
                    <a:pt x="163" y="345"/>
                    <a:pt x="200" y="252"/>
                    <a:pt x="215" y="219"/>
                  </a:cubicBezTo>
                  <a:lnTo>
                    <a:pt x="324" y="219"/>
                  </a:lnTo>
                  <a:cubicBezTo>
                    <a:pt x="323" y="219"/>
                    <a:pt x="323" y="220"/>
                    <a:pt x="323" y="220"/>
                  </a:cubicBezTo>
                  <a:cubicBezTo>
                    <a:pt x="323" y="223"/>
                    <a:pt x="326" y="224"/>
                    <a:pt x="328" y="224"/>
                  </a:cubicBezTo>
                  <a:cubicBezTo>
                    <a:pt x="340" y="224"/>
                    <a:pt x="372" y="209"/>
                    <a:pt x="372" y="191"/>
                  </a:cubicBezTo>
                  <a:cubicBezTo>
                    <a:pt x="372" y="187"/>
                    <a:pt x="369" y="187"/>
                    <a:pt x="362" y="187"/>
                  </a:cubicBezTo>
                  <a:lnTo>
                    <a:pt x="227" y="187"/>
                  </a:lnTo>
                  <a:cubicBezTo>
                    <a:pt x="242" y="137"/>
                    <a:pt x="261" y="87"/>
                    <a:pt x="270" y="35"/>
                  </a:cubicBezTo>
                  <a:lnTo>
                    <a:pt x="346" y="35"/>
                  </a:lnTo>
                  <a:cubicBezTo>
                    <a:pt x="360" y="35"/>
                    <a:pt x="398" y="32"/>
                    <a:pt x="408" y="45"/>
                  </a:cubicBezTo>
                  <a:cubicBezTo>
                    <a:pt x="410" y="49"/>
                    <a:pt x="408" y="54"/>
                    <a:pt x="410" y="57"/>
                  </a:cubicBezTo>
                  <a:cubicBezTo>
                    <a:pt x="411" y="58"/>
                    <a:pt x="413" y="58"/>
                    <a:pt x="415" y="58"/>
                  </a:cubicBezTo>
                  <a:cubicBezTo>
                    <a:pt x="428" y="58"/>
                    <a:pt x="458" y="41"/>
                    <a:pt x="458" y="2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38" name="Freeform 176"/>
            <p:cNvSpPr/>
            <p:nvPr/>
          </p:nvSpPr>
          <p:spPr>
            <a:xfrm>
              <a:off x="5549760" y="2801880"/>
              <a:ext cx="96840" cy="7560"/>
            </a:xfrm>
            <a:custGeom>
              <a:avLst/>
              <a:gdLst/>
              <a:ahLst/>
              <a:rect l="0" t="0" r="r" b="b"/>
              <a:pathLst>
                <a:path w="269" h="21">
                  <a:moveTo>
                    <a:pt x="252" y="20"/>
                  </a:moveTo>
                  <a:cubicBezTo>
                    <a:pt x="257" y="20"/>
                    <a:pt x="268" y="20"/>
                    <a:pt x="268" y="10"/>
                  </a:cubicBezTo>
                  <a:cubicBezTo>
                    <a:pt x="268" y="0"/>
                    <a:pt x="259" y="0"/>
                    <a:pt x="252" y="0"/>
                  </a:cubicBezTo>
                  <a:lnTo>
                    <a:pt x="15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5" y="20"/>
                  </a:cubicBezTo>
                  <a:lnTo>
                    <a:pt x="252" y="2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39" name="Freeform 177"/>
            <p:cNvSpPr/>
            <p:nvPr/>
          </p:nvSpPr>
          <p:spPr>
            <a:xfrm>
              <a:off x="5676120" y="2746440"/>
              <a:ext cx="52920" cy="94680"/>
            </a:xfrm>
            <a:custGeom>
              <a:avLst/>
              <a:gdLst/>
              <a:ahLst/>
              <a:rect l="0" t="0" r="r" b="b"/>
              <a:pathLst>
                <a:path w="147" h="263">
                  <a:moveTo>
                    <a:pt x="91" y="12"/>
                  </a:moveTo>
                  <a:cubicBezTo>
                    <a:pt x="91" y="0"/>
                    <a:pt x="89" y="0"/>
                    <a:pt x="79" y="0"/>
                  </a:cubicBezTo>
                  <a:cubicBezTo>
                    <a:pt x="53" y="24"/>
                    <a:pt x="18" y="26"/>
                    <a:pt x="0" y="26"/>
                  </a:cubicBezTo>
                  <a:lnTo>
                    <a:pt x="0" y="40"/>
                  </a:lnTo>
                  <a:cubicBezTo>
                    <a:pt x="10" y="40"/>
                    <a:pt x="37" y="40"/>
                    <a:pt x="59" y="28"/>
                  </a:cubicBezTo>
                  <a:lnTo>
                    <a:pt x="59" y="230"/>
                  </a:lnTo>
                  <a:cubicBezTo>
                    <a:pt x="59" y="243"/>
                    <a:pt x="59" y="248"/>
                    <a:pt x="19" y="248"/>
                  </a:cubicBezTo>
                  <a:lnTo>
                    <a:pt x="3" y="248"/>
                  </a:lnTo>
                  <a:lnTo>
                    <a:pt x="3" y="262"/>
                  </a:lnTo>
                  <a:cubicBezTo>
                    <a:pt x="11" y="262"/>
                    <a:pt x="60" y="261"/>
                    <a:pt x="74" y="261"/>
                  </a:cubicBezTo>
                  <a:cubicBezTo>
                    <a:pt x="87" y="261"/>
                    <a:pt x="137" y="262"/>
                    <a:pt x="146" y="262"/>
                  </a:cubicBezTo>
                  <a:lnTo>
                    <a:pt x="146" y="248"/>
                  </a:lnTo>
                  <a:lnTo>
                    <a:pt x="130" y="248"/>
                  </a:lnTo>
                  <a:cubicBezTo>
                    <a:pt x="91" y="248"/>
                    <a:pt x="91" y="243"/>
                    <a:pt x="91" y="230"/>
                  </a:cubicBezTo>
                  <a:lnTo>
                    <a:pt x="91" y="1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40" name="Freeform 178"/>
            <p:cNvSpPr/>
            <p:nvPr/>
          </p:nvSpPr>
          <p:spPr>
            <a:xfrm>
              <a:off x="5808600" y="2752200"/>
              <a:ext cx="72720" cy="243720"/>
            </a:xfrm>
            <a:custGeom>
              <a:avLst/>
              <a:gdLst/>
              <a:ahLst/>
              <a:rect l="0" t="0" r="r" b="b"/>
              <a:pathLst>
                <a:path w="202" h="677">
                  <a:moveTo>
                    <a:pt x="82" y="247"/>
                  </a:moveTo>
                  <a:cubicBezTo>
                    <a:pt x="82" y="287"/>
                    <a:pt x="61" y="308"/>
                    <a:pt x="5" y="330"/>
                  </a:cubicBezTo>
                  <a:cubicBezTo>
                    <a:pt x="1" y="331"/>
                    <a:pt x="0" y="334"/>
                    <a:pt x="0" y="338"/>
                  </a:cubicBezTo>
                  <a:cubicBezTo>
                    <a:pt x="0" y="342"/>
                    <a:pt x="1" y="343"/>
                    <a:pt x="5" y="346"/>
                  </a:cubicBezTo>
                  <a:cubicBezTo>
                    <a:pt x="82" y="375"/>
                    <a:pt x="82" y="404"/>
                    <a:pt x="82" y="436"/>
                  </a:cubicBezTo>
                  <a:lnTo>
                    <a:pt x="82" y="593"/>
                  </a:lnTo>
                  <a:cubicBezTo>
                    <a:pt x="82" y="607"/>
                    <a:pt x="91" y="628"/>
                    <a:pt x="115" y="645"/>
                  </a:cubicBezTo>
                  <a:cubicBezTo>
                    <a:pt x="143" y="664"/>
                    <a:pt x="189" y="676"/>
                    <a:pt x="195" y="676"/>
                  </a:cubicBezTo>
                  <a:cubicBezTo>
                    <a:pt x="200" y="676"/>
                    <a:pt x="201" y="673"/>
                    <a:pt x="201" y="668"/>
                  </a:cubicBezTo>
                  <a:cubicBezTo>
                    <a:pt x="201" y="663"/>
                    <a:pt x="201" y="663"/>
                    <a:pt x="192" y="659"/>
                  </a:cubicBezTo>
                  <a:cubicBezTo>
                    <a:pt x="175" y="654"/>
                    <a:pt x="132" y="636"/>
                    <a:pt x="123" y="602"/>
                  </a:cubicBezTo>
                  <a:cubicBezTo>
                    <a:pt x="120" y="595"/>
                    <a:pt x="120" y="594"/>
                    <a:pt x="120" y="573"/>
                  </a:cubicBezTo>
                  <a:lnTo>
                    <a:pt x="120" y="435"/>
                  </a:lnTo>
                  <a:cubicBezTo>
                    <a:pt x="120" y="406"/>
                    <a:pt x="120" y="365"/>
                    <a:pt x="28" y="338"/>
                  </a:cubicBezTo>
                  <a:cubicBezTo>
                    <a:pt x="120" y="310"/>
                    <a:pt x="120" y="271"/>
                    <a:pt x="120" y="241"/>
                  </a:cubicBezTo>
                  <a:lnTo>
                    <a:pt x="120" y="102"/>
                  </a:lnTo>
                  <a:cubicBezTo>
                    <a:pt x="120" y="70"/>
                    <a:pt x="120" y="42"/>
                    <a:pt x="197" y="14"/>
                  </a:cubicBezTo>
                  <a:cubicBezTo>
                    <a:pt x="201" y="13"/>
                    <a:pt x="201" y="9"/>
                    <a:pt x="201" y="8"/>
                  </a:cubicBezTo>
                  <a:cubicBezTo>
                    <a:pt x="201" y="3"/>
                    <a:pt x="200" y="0"/>
                    <a:pt x="195" y="0"/>
                  </a:cubicBezTo>
                  <a:cubicBezTo>
                    <a:pt x="191" y="0"/>
                    <a:pt x="110" y="18"/>
                    <a:pt x="91" y="55"/>
                  </a:cubicBezTo>
                  <a:cubicBezTo>
                    <a:pt x="82" y="72"/>
                    <a:pt x="82" y="77"/>
                    <a:pt x="82" y="101"/>
                  </a:cubicBezTo>
                  <a:lnTo>
                    <a:pt x="82" y="247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41" name="Freeform 179"/>
            <p:cNvSpPr/>
            <p:nvPr/>
          </p:nvSpPr>
          <p:spPr>
            <a:xfrm>
              <a:off x="5911920" y="2785680"/>
              <a:ext cx="145440" cy="138960"/>
            </a:xfrm>
            <a:custGeom>
              <a:avLst/>
              <a:gdLst/>
              <a:ahLst/>
              <a:rect l="0" t="0" r="r" b="b"/>
              <a:pathLst>
                <a:path w="404" h="386">
                  <a:moveTo>
                    <a:pt x="148" y="207"/>
                  </a:moveTo>
                  <a:lnTo>
                    <a:pt x="244" y="207"/>
                  </a:lnTo>
                  <a:cubicBezTo>
                    <a:pt x="324" y="207"/>
                    <a:pt x="403" y="148"/>
                    <a:pt x="403" y="86"/>
                  </a:cubicBezTo>
                  <a:cubicBezTo>
                    <a:pt x="403" y="42"/>
                    <a:pt x="366" y="0"/>
                    <a:pt x="292" y="0"/>
                  </a:cubicBezTo>
                  <a:lnTo>
                    <a:pt x="109" y="0"/>
                  </a:lnTo>
                  <a:cubicBezTo>
                    <a:pt x="99" y="0"/>
                    <a:pt x="92" y="0"/>
                    <a:pt x="92" y="10"/>
                  </a:cubicBezTo>
                  <a:cubicBezTo>
                    <a:pt x="92" y="18"/>
                    <a:pt x="97" y="18"/>
                    <a:pt x="109" y="18"/>
                  </a:cubicBezTo>
                  <a:cubicBezTo>
                    <a:pt x="115" y="18"/>
                    <a:pt x="125" y="18"/>
                    <a:pt x="133" y="19"/>
                  </a:cubicBezTo>
                  <a:cubicBezTo>
                    <a:pt x="142" y="19"/>
                    <a:pt x="145" y="22"/>
                    <a:pt x="145" y="28"/>
                  </a:cubicBezTo>
                  <a:cubicBezTo>
                    <a:pt x="145" y="29"/>
                    <a:pt x="145" y="32"/>
                    <a:pt x="143" y="38"/>
                  </a:cubicBezTo>
                  <a:lnTo>
                    <a:pt x="67" y="342"/>
                  </a:lnTo>
                  <a:cubicBezTo>
                    <a:pt x="61" y="363"/>
                    <a:pt x="60" y="367"/>
                    <a:pt x="15" y="367"/>
                  </a:cubicBezTo>
                  <a:cubicBezTo>
                    <a:pt x="6" y="367"/>
                    <a:pt x="0" y="367"/>
                    <a:pt x="0" y="379"/>
                  </a:cubicBezTo>
                  <a:cubicBezTo>
                    <a:pt x="0" y="385"/>
                    <a:pt x="6" y="385"/>
                    <a:pt x="9" y="385"/>
                  </a:cubicBezTo>
                  <a:cubicBezTo>
                    <a:pt x="24" y="385"/>
                    <a:pt x="64" y="384"/>
                    <a:pt x="81" y="384"/>
                  </a:cubicBezTo>
                  <a:cubicBezTo>
                    <a:pt x="92" y="384"/>
                    <a:pt x="105" y="384"/>
                    <a:pt x="116" y="384"/>
                  </a:cubicBezTo>
                  <a:cubicBezTo>
                    <a:pt x="129" y="384"/>
                    <a:pt x="141" y="385"/>
                    <a:pt x="152" y="385"/>
                  </a:cubicBezTo>
                  <a:cubicBezTo>
                    <a:pt x="157" y="385"/>
                    <a:pt x="164" y="385"/>
                    <a:pt x="164" y="374"/>
                  </a:cubicBezTo>
                  <a:cubicBezTo>
                    <a:pt x="164" y="367"/>
                    <a:pt x="159" y="367"/>
                    <a:pt x="148" y="367"/>
                  </a:cubicBezTo>
                  <a:cubicBezTo>
                    <a:pt x="128" y="367"/>
                    <a:pt x="111" y="367"/>
                    <a:pt x="111" y="357"/>
                  </a:cubicBezTo>
                  <a:cubicBezTo>
                    <a:pt x="111" y="355"/>
                    <a:pt x="113" y="352"/>
                    <a:pt x="114" y="348"/>
                  </a:cubicBezTo>
                  <a:lnTo>
                    <a:pt x="148" y="207"/>
                  </a:lnTo>
                  <a:moveTo>
                    <a:pt x="189" y="38"/>
                  </a:moveTo>
                  <a:cubicBezTo>
                    <a:pt x="195" y="19"/>
                    <a:pt x="195" y="18"/>
                    <a:pt x="219" y="18"/>
                  </a:cubicBezTo>
                  <a:lnTo>
                    <a:pt x="274" y="18"/>
                  </a:lnTo>
                  <a:cubicBezTo>
                    <a:pt x="320" y="18"/>
                    <a:pt x="351" y="33"/>
                    <a:pt x="351" y="72"/>
                  </a:cubicBezTo>
                  <a:cubicBezTo>
                    <a:pt x="351" y="93"/>
                    <a:pt x="339" y="142"/>
                    <a:pt x="317" y="163"/>
                  </a:cubicBezTo>
                  <a:cubicBezTo>
                    <a:pt x="289" y="188"/>
                    <a:pt x="255" y="192"/>
                    <a:pt x="230" y="192"/>
                  </a:cubicBezTo>
                  <a:lnTo>
                    <a:pt x="151" y="192"/>
                  </a:lnTo>
                  <a:lnTo>
                    <a:pt x="189" y="3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42" name="Freeform 180"/>
            <p:cNvSpPr/>
            <p:nvPr/>
          </p:nvSpPr>
          <p:spPr>
            <a:xfrm>
              <a:off x="6040440" y="2856240"/>
              <a:ext cx="76680" cy="100800"/>
            </a:xfrm>
            <a:custGeom>
              <a:avLst/>
              <a:gdLst/>
              <a:ahLst/>
              <a:rect l="0" t="0" r="r" b="b"/>
              <a:pathLst>
                <a:path w="213" h="280">
                  <a:moveTo>
                    <a:pt x="123" y="4"/>
                  </a:moveTo>
                  <a:lnTo>
                    <a:pt x="123" y="19"/>
                  </a:lnTo>
                  <a:cubicBezTo>
                    <a:pt x="150" y="19"/>
                    <a:pt x="152" y="22"/>
                    <a:pt x="152" y="41"/>
                  </a:cubicBezTo>
                  <a:lnTo>
                    <a:pt x="152" y="123"/>
                  </a:lnTo>
                  <a:cubicBezTo>
                    <a:pt x="138" y="109"/>
                    <a:pt x="119" y="100"/>
                    <a:pt x="97" y="100"/>
                  </a:cubicBezTo>
                  <a:cubicBezTo>
                    <a:pt x="45" y="100"/>
                    <a:pt x="0" y="139"/>
                    <a:pt x="0" y="189"/>
                  </a:cubicBezTo>
                  <a:cubicBezTo>
                    <a:pt x="0" y="239"/>
                    <a:pt x="42" y="279"/>
                    <a:pt x="92" y="279"/>
                  </a:cubicBezTo>
                  <a:cubicBezTo>
                    <a:pt x="124" y="279"/>
                    <a:pt x="145" y="261"/>
                    <a:pt x="151" y="253"/>
                  </a:cubicBezTo>
                  <a:lnTo>
                    <a:pt x="151" y="279"/>
                  </a:lnTo>
                  <a:lnTo>
                    <a:pt x="212" y="274"/>
                  </a:lnTo>
                  <a:lnTo>
                    <a:pt x="212" y="260"/>
                  </a:lnTo>
                  <a:cubicBezTo>
                    <a:pt x="186" y="260"/>
                    <a:pt x="182" y="257"/>
                    <a:pt x="182" y="238"/>
                  </a:cubicBezTo>
                  <a:lnTo>
                    <a:pt x="182" y="0"/>
                  </a:lnTo>
                  <a:lnTo>
                    <a:pt x="123" y="4"/>
                  </a:lnTo>
                  <a:moveTo>
                    <a:pt x="151" y="233"/>
                  </a:moveTo>
                  <a:cubicBezTo>
                    <a:pt x="141" y="251"/>
                    <a:pt x="120" y="267"/>
                    <a:pt x="95" y="267"/>
                  </a:cubicBezTo>
                  <a:cubicBezTo>
                    <a:pt x="73" y="267"/>
                    <a:pt x="56" y="255"/>
                    <a:pt x="49" y="243"/>
                  </a:cubicBezTo>
                  <a:cubicBezTo>
                    <a:pt x="41" y="230"/>
                    <a:pt x="36" y="215"/>
                    <a:pt x="36" y="189"/>
                  </a:cubicBezTo>
                  <a:cubicBezTo>
                    <a:pt x="36" y="180"/>
                    <a:pt x="36" y="151"/>
                    <a:pt x="52" y="133"/>
                  </a:cubicBezTo>
                  <a:cubicBezTo>
                    <a:pt x="68" y="115"/>
                    <a:pt x="87" y="111"/>
                    <a:pt x="99" y="111"/>
                  </a:cubicBezTo>
                  <a:cubicBezTo>
                    <a:pt x="118" y="111"/>
                    <a:pt x="134" y="120"/>
                    <a:pt x="146" y="134"/>
                  </a:cubicBezTo>
                  <a:cubicBezTo>
                    <a:pt x="151" y="141"/>
                    <a:pt x="151" y="141"/>
                    <a:pt x="151" y="148"/>
                  </a:cubicBezTo>
                  <a:lnTo>
                    <a:pt x="151" y="23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43" name="Freeform 181"/>
            <p:cNvSpPr/>
            <p:nvPr/>
          </p:nvSpPr>
          <p:spPr>
            <a:xfrm>
              <a:off x="6139080" y="2833560"/>
              <a:ext cx="79200" cy="93960"/>
            </a:xfrm>
            <a:custGeom>
              <a:avLst/>
              <a:gdLst/>
              <a:ahLst/>
              <a:rect l="0" t="0" r="r" b="b"/>
              <a:pathLst>
                <a:path w="220" h="261">
                  <a:moveTo>
                    <a:pt x="47" y="111"/>
                  </a:moveTo>
                  <a:cubicBezTo>
                    <a:pt x="51" y="27"/>
                    <a:pt x="99" y="13"/>
                    <a:pt x="118" y="13"/>
                  </a:cubicBezTo>
                  <a:cubicBezTo>
                    <a:pt x="175" y="13"/>
                    <a:pt x="182" y="88"/>
                    <a:pt x="182" y="111"/>
                  </a:cubicBezTo>
                  <a:lnTo>
                    <a:pt x="47" y="111"/>
                  </a:lnTo>
                  <a:moveTo>
                    <a:pt x="47" y="123"/>
                  </a:moveTo>
                  <a:lnTo>
                    <a:pt x="205" y="123"/>
                  </a:lnTo>
                  <a:cubicBezTo>
                    <a:pt x="218" y="123"/>
                    <a:pt x="219" y="123"/>
                    <a:pt x="219" y="111"/>
                  </a:cubicBezTo>
                  <a:cubicBezTo>
                    <a:pt x="219" y="55"/>
                    <a:pt x="188" y="0"/>
                    <a:pt x="118" y="0"/>
                  </a:cubicBezTo>
                  <a:cubicBezTo>
                    <a:pt x="52" y="0"/>
                    <a:pt x="0" y="58"/>
                    <a:pt x="0" y="129"/>
                  </a:cubicBezTo>
                  <a:cubicBezTo>
                    <a:pt x="0" y="205"/>
                    <a:pt x="59" y="260"/>
                    <a:pt x="124" y="260"/>
                  </a:cubicBezTo>
                  <a:cubicBezTo>
                    <a:pt x="193" y="260"/>
                    <a:pt x="219" y="197"/>
                    <a:pt x="219" y="186"/>
                  </a:cubicBezTo>
                  <a:cubicBezTo>
                    <a:pt x="219" y="180"/>
                    <a:pt x="214" y="179"/>
                    <a:pt x="211" y="179"/>
                  </a:cubicBezTo>
                  <a:cubicBezTo>
                    <a:pt x="206" y="179"/>
                    <a:pt x="205" y="183"/>
                    <a:pt x="205" y="187"/>
                  </a:cubicBezTo>
                  <a:cubicBezTo>
                    <a:pt x="184" y="246"/>
                    <a:pt x="133" y="246"/>
                    <a:pt x="128" y="246"/>
                  </a:cubicBezTo>
                  <a:cubicBezTo>
                    <a:pt x="100" y="246"/>
                    <a:pt x="77" y="228"/>
                    <a:pt x="64" y="207"/>
                  </a:cubicBezTo>
                  <a:cubicBezTo>
                    <a:pt x="47" y="180"/>
                    <a:pt x="47" y="143"/>
                    <a:pt x="47" y="123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44" name="Freeform 182"/>
            <p:cNvSpPr/>
            <p:nvPr/>
          </p:nvSpPr>
          <p:spPr>
            <a:xfrm>
              <a:off x="6231240" y="2745360"/>
              <a:ext cx="31680" cy="96120"/>
            </a:xfrm>
            <a:custGeom>
              <a:avLst/>
              <a:gdLst/>
              <a:ahLst/>
              <a:rect l="0" t="0" r="r" b="b"/>
              <a:pathLst>
                <a:path w="88" h="267">
                  <a:moveTo>
                    <a:pt x="61" y="23"/>
                  </a:moveTo>
                  <a:cubicBezTo>
                    <a:pt x="61" y="12"/>
                    <a:pt x="52" y="0"/>
                    <a:pt x="38" y="0"/>
                  </a:cubicBezTo>
                  <a:cubicBezTo>
                    <a:pt x="27" y="0"/>
                    <a:pt x="15" y="9"/>
                    <a:pt x="15" y="23"/>
                  </a:cubicBezTo>
                  <a:cubicBezTo>
                    <a:pt x="15" y="37"/>
                    <a:pt x="28" y="46"/>
                    <a:pt x="38" y="46"/>
                  </a:cubicBezTo>
                  <a:cubicBezTo>
                    <a:pt x="51" y="46"/>
                    <a:pt x="61" y="36"/>
                    <a:pt x="61" y="23"/>
                  </a:cubicBezTo>
                  <a:moveTo>
                    <a:pt x="1" y="96"/>
                  </a:moveTo>
                  <a:lnTo>
                    <a:pt x="1" y="111"/>
                  </a:lnTo>
                  <a:cubicBezTo>
                    <a:pt x="27" y="111"/>
                    <a:pt x="29" y="113"/>
                    <a:pt x="29" y="133"/>
                  </a:cubicBezTo>
                  <a:lnTo>
                    <a:pt x="29" y="235"/>
                  </a:lnTo>
                  <a:cubicBezTo>
                    <a:pt x="29" y="252"/>
                    <a:pt x="26" y="252"/>
                    <a:pt x="0" y="252"/>
                  </a:cubicBezTo>
                  <a:lnTo>
                    <a:pt x="0" y="266"/>
                  </a:lnTo>
                  <a:cubicBezTo>
                    <a:pt x="1" y="266"/>
                    <a:pt x="28" y="265"/>
                    <a:pt x="45" y="265"/>
                  </a:cubicBezTo>
                  <a:cubicBezTo>
                    <a:pt x="59" y="265"/>
                    <a:pt x="73" y="265"/>
                    <a:pt x="87" y="266"/>
                  </a:cubicBezTo>
                  <a:lnTo>
                    <a:pt x="87" y="252"/>
                  </a:lnTo>
                  <a:cubicBezTo>
                    <a:pt x="64" y="252"/>
                    <a:pt x="60" y="252"/>
                    <a:pt x="60" y="235"/>
                  </a:cubicBezTo>
                  <a:lnTo>
                    <a:pt x="60" y="92"/>
                  </a:lnTo>
                  <a:lnTo>
                    <a:pt x="1" y="9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45" name="Freeform 183"/>
            <p:cNvSpPr/>
            <p:nvPr/>
          </p:nvSpPr>
          <p:spPr>
            <a:xfrm>
              <a:off x="6279120" y="2742480"/>
              <a:ext cx="82440" cy="128160"/>
            </a:xfrm>
            <a:custGeom>
              <a:avLst/>
              <a:gdLst/>
              <a:ahLst/>
              <a:rect l="0" t="0" r="r" b="b"/>
              <a:pathLst>
                <a:path w="229" h="356">
                  <a:moveTo>
                    <a:pt x="168" y="5"/>
                  </a:moveTo>
                  <a:cubicBezTo>
                    <a:pt x="168" y="0"/>
                    <a:pt x="163" y="0"/>
                    <a:pt x="160" y="0"/>
                  </a:cubicBezTo>
                  <a:cubicBezTo>
                    <a:pt x="155" y="0"/>
                    <a:pt x="154" y="3"/>
                    <a:pt x="152" y="9"/>
                  </a:cubicBezTo>
                  <a:lnTo>
                    <a:pt x="129" y="99"/>
                  </a:lnTo>
                  <a:cubicBezTo>
                    <a:pt x="60" y="102"/>
                    <a:pt x="0" y="152"/>
                    <a:pt x="0" y="205"/>
                  </a:cubicBezTo>
                  <a:cubicBezTo>
                    <a:pt x="0" y="250"/>
                    <a:pt x="41" y="276"/>
                    <a:pt x="84" y="279"/>
                  </a:cubicBezTo>
                  <a:cubicBezTo>
                    <a:pt x="82" y="291"/>
                    <a:pt x="79" y="303"/>
                    <a:pt x="76" y="316"/>
                  </a:cubicBezTo>
                  <a:cubicBezTo>
                    <a:pt x="70" y="334"/>
                    <a:pt x="68" y="349"/>
                    <a:pt x="68" y="349"/>
                  </a:cubicBezTo>
                  <a:cubicBezTo>
                    <a:pt x="68" y="355"/>
                    <a:pt x="73" y="355"/>
                    <a:pt x="74" y="355"/>
                  </a:cubicBezTo>
                  <a:cubicBezTo>
                    <a:pt x="79" y="355"/>
                    <a:pt x="79" y="353"/>
                    <a:pt x="82" y="346"/>
                  </a:cubicBezTo>
                  <a:lnTo>
                    <a:pt x="99" y="279"/>
                  </a:lnTo>
                  <a:cubicBezTo>
                    <a:pt x="166" y="276"/>
                    <a:pt x="228" y="227"/>
                    <a:pt x="228" y="173"/>
                  </a:cubicBezTo>
                  <a:cubicBezTo>
                    <a:pt x="228" y="131"/>
                    <a:pt x="192" y="101"/>
                    <a:pt x="143" y="100"/>
                  </a:cubicBezTo>
                  <a:lnTo>
                    <a:pt x="168" y="5"/>
                  </a:lnTo>
                  <a:moveTo>
                    <a:pt x="87" y="267"/>
                  </a:moveTo>
                  <a:cubicBezTo>
                    <a:pt x="58" y="266"/>
                    <a:pt x="29" y="250"/>
                    <a:pt x="29" y="212"/>
                  </a:cubicBezTo>
                  <a:cubicBezTo>
                    <a:pt x="29" y="173"/>
                    <a:pt x="59" y="116"/>
                    <a:pt x="127" y="110"/>
                  </a:cubicBezTo>
                  <a:lnTo>
                    <a:pt x="87" y="267"/>
                  </a:lnTo>
                  <a:moveTo>
                    <a:pt x="141" y="110"/>
                  </a:moveTo>
                  <a:cubicBezTo>
                    <a:pt x="172" y="111"/>
                    <a:pt x="200" y="128"/>
                    <a:pt x="200" y="166"/>
                  </a:cubicBezTo>
                  <a:cubicBezTo>
                    <a:pt x="200" y="209"/>
                    <a:pt x="165" y="262"/>
                    <a:pt x="101" y="267"/>
                  </a:cubicBezTo>
                  <a:lnTo>
                    <a:pt x="141" y="11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46" name="Freeform 184"/>
            <p:cNvSpPr/>
            <p:nvPr/>
          </p:nvSpPr>
          <p:spPr>
            <a:xfrm>
              <a:off x="6373440" y="2791800"/>
              <a:ext cx="61560" cy="72360"/>
            </a:xfrm>
            <a:custGeom>
              <a:avLst/>
              <a:gdLst/>
              <a:ahLst/>
              <a:rect l="0" t="0" r="r" b="b"/>
              <a:pathLst>
                <a:path w="171" h="201">
                  <a:moveTo>
                    <a:pt x="99" y="3"/>
                  </a:moveTo>
                  <a:lnTo>
                    <a:pt x="99" y="15"/>
                  </a:lnTo>
                  <a:cubicBezTo>
                    <a:pt x="120" y="15"/>
                    <a:pt x="123" y="18"/>
                    <a:pt x="123" y="32"/>
                  </a:cubicBezTo>
                  <a:lnTo>
                    <a:pt x="123" y="87"/>
                  </a:lnTo>
                  <a:cubicBezTo>
                    <a:pt x="116" y="81"/>
                    <a:pt x="101" y="72"/>
                    <a:pt x="78" y="72"/>
                  </a:cubicBezTo>
                  <a:cubicBezTo>
                    <a:pt x="35" y="72"/>
                    <a:pt x="0" y="100"/>
                    <a:pt x="0" y="136"/>
                  </a:cubicBezTo>
                  <a:cubicBezTo>
                    <a:pt x="0" y="170"/>
                    <a:pt x="32" y="200"/>
                    <a:pt x="74" y="200"/>
                  </a:cubicBezTo>
                  <a:cubicBezTo>
                    <a:pt x="97" y="200"/>
                    <a:pt x="114" y="189"/>
                    <a:pt x="122" y="183"/>
                  </a:cubicBezTo>
                  <a:lnTo>
                    <a:pt x="122" y="200"/>
                  </a:lnTo>
                  <a:lnTo>
                    <a:pt x="170" y="196"/>
                  </a:lnTo>
                  <a:lnTo>
                    <a:pt x="170" y="184"/>
                  </a:lnTo>
                  <a:cubicBezTo>
                    <a:pt x="150" y="184"/>
                    <a:pt x="147" y="182"/>
                    <a:pt x="147" y="168"/>
                  </a:cubicBezTo>
                  <a:lnTo>
                    <a:pt x="147" y="0"/>
                  </a:lnTo>
                  <a:lnTo>
                    <a:pt x="99" y="3"/>
                  </a:lnTo>
                  <a:moveTo>
                    <a:pt x="122" y="165"/>
                  </a:moveTo>
                  <a:cubicBezTo>
                    <a:pt x="108" y="187"/>
                    <a:pt x="87" y="191"/>
                    <a:pt x="76" y="191"/>
                  </a:cubicBezTo>
                  <a:cubicBezTo>
                    <a:pt x="61" y="191"/>
                    <a:pt x="47" y="184"/>
                    <a:pt x="38" y="171"/>
                  </a:cubicBezTo>
                  <a:cubicBezTo>
                    <a:pt x="29" y="160"/>
                    <a:pt x="28" y="145"/>
                    <a:pt x="28" y="136"/>
                  </a:cubicBezTo>
                  <a:cubicBezTo>
                    <a:pt x="28" y="128"/>
                    <a:pt x="29" y="109"/>
                    <a:pt x="41" y="96"/>
                  </a:cubicBezTo>
                  <a:cubicBezTo>
                    <a:pt x="51" y="86"/>
                    <a:pt x="65" y="81"/>
                    <a:pt x="79" y="81"/>
                  </a:cubicBezTo>
                  <a:cubicBezTo>
                    <a:pt x="88" y="81"/>
                    <a:pt x="108" y="82"/>
                    <a:pt x="122" y="101"/>
                  </a:cubicBezTo>
                  <a:lnTo>
                    <a:pt x="122" y="165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47" name="Freeform 185"/>
            <p:cNvSpPr/>
            <p:nvPr/>
          </p:nvSpPr>
          <p:spPr>
            <a:xfrm>
              <a:off x="6537240" y="2824920"/>
              <a:ext cx="98640" cy="98640"/>
            </a:xfrm>
            <a:custGeom>
              <a:avLst/>
              <a:gdLst/>
              <a:ahLst/>
              <a:rect l="0" t="0" r="r" b="b"/>
              <a:pathLst>
                <a:path w="274" h="274">
                  <a:moveTo>
                    <a:pt x="137" y="120"/>
                  </a:moveTo>
                  <a:lnTo>
                    <a:pt x="24" y="8"/>
                  </a:lnTo>
                  <a:cubicBezTo>
                    <a:pt x="17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5"/>
                    <a:pt x="1" y="17"/>
                    <a:pt x="8" y="23"/>
                  </a:cubicBezTo>
                  <a:lnTo>
                    <a:pt x="120" y="136"/>
                  </a:lnTo>
                  <a:lnTo>
                    <a:pt x="8" y="250"/>
                  </a:lnTo>
                  <a:cubicBezTo>
                    <a:pt x="1" y="256"/>
                    <a:pt x="0" y="257"/>
                    <a:pt x="0" y="261"/>
                  </a:cubicBezTo>
                  <a:cubicBezTo>
                    <a:pt x="0" y="267"/>
                    <a:pt x="5" y="273"/>
                    <a:pt x="12" y="273"/>
                  </a:cubicBezTo>
                  <a:cubicBezTo>
                    <a:pt x="15" y="273"/>
                    <a:pt x="17" y="271"/>
                    <a:pt x="24" y="265"/>
                  </a:cubicBezTo>
                  <a:lnTo>
                    <a:pt x="136" y="152"/>
                  </a:lnTo>
                  <a:lnTo>
                    <a:pt x="253" y="269"/>
                  </a:lnTo>
                  <a:cubicBezTo>
                    <a:pt x="255" y="270"/>
                    <a:pt x="259" y="273"/>
                    <a:pt x="261" y="273"/>
                  </a:cubicBezTo>
                  <a:cubicBezTo>
                    <a:pt x="269" y="273"/>
                    <a:pt x="273" y="267"/>
                    <a:pt x="273" y="261"/>
                  </a:cubicBezTo>
                  <a:cubicBezTo>
                    <a:pt x="273" y="260"/>
                    <a:pt x="273" y="257"/>
                    <a:pt x="271" y="255"/>
                  </a:cubicBezTo>
                  <a:cubicBezTo>
                    <a:pt x="270" y="253"/>
                    <a:pt x="180" y="165"/>
                    <a:pt x="152" y="136"/>
                  </a:cubicBezTo>
                  <a:lnTo>
                    <a:pt x="256" y="33"/>
                  </a:lnTo>
                  <a:cubicBezTo>
                    <a:pt x="259" y="29"/>
                    <a:pt x="268" y="22"/>
                    <a:pt x="270" y="19"/>
                  </a:cubicBezTo>
                  <a:cubicBezTo>
                    <a:pt x="270" y="18"/>
                    <a:pt x="273" y="15"/>
                    <a:pt x="273" y="12"/>
                  </a:cubicBezTo>
                  <a:cubicBezTo>
                    <a:pt x="273" y="5"/>
                    <a:pt x="269" y="0"/>
                    <a:pt x="261" y="0"/>
                  </a:cubicBezTo>
                  <a:cubicBezTo>
                    <a:pt x="257" y="0"/>
                    <a:pt x="255" y="3"/>
                    <a:pt x="248" y="9"/>
                  </a:cubicBezTo>
                  <a:lnTo>
                    <a:pt x="137" y="12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48" name="Freeform 186"/>
            <p:cNvSpPr/>
            <p:nvPr/>
          </p:nvSpPr>
          <p:spPr>
            <a:xfrm>
              <a:off x="6713640" y="2784240"/>
              <a:ext cx="165240" cy="147600"/>
            </a:xfrm>
            <a:custGeom>
              <a:avLst/>
              <a:gdLst/>
              <a:ahLst/>
              <a:rect l="0" t="0" r="r" b="b"/>
              <a:pathLst>
                <a:path w="459" h="410">
                  <a:moveTo>
                    <a:pt x="458" y="26"/>
                  </a:moveTo>
                  <a:cubicBezTo>
                    <a:pt x="458" y="0"/>
                    <a:pt x="415" y="4"/>
                    <a:pt x="398" y="4"/>
                  </a:cubicBezTo>
                  <a:lnTo>
                    <a:pt x="186" y="4"/>
                  </a:lnTo>
                  <a:cubicBezTo>
                    <a:pt x="156" y="4"/>
                    <a:pt x="106" y="21"/>
                    <a:pt x="97" y="52"/>
                  </a:cubicBezTo>
                  <a:cubicBezTo>
                    <a:pt x="99" y="54"/>
                    <a:pt x="100" y="55"/>
                    <a:pt x="104" y="55"/>
                  </a:cubicBezTo>
                  <a:cubicBezTo>
                    <a:pt x="115" y="55"/>
                    <a:pt x="133" y="45"/>
                    <a:pt x="141" y="36"/>
                  </a:cubicBezTo>
                  <a:cubicBezTo>
                    <a:pt x="157" y="36"/>
                    <a:pt x="175" y="35"/>
                    <a:pt x="192" y="35"/>
                  </a:cubicBezTo>
                  <a:lnTo>
                    <a:pt x="228" y="35"/>
                  </a:lnTo>
                  <a:cubicBezTo>
                    <a:pt x="228" y="35"/>
                    <a:pt x="225" y="45"/>
                    <a:pt x="225" y="46"/>
                  </a:cubicBezTo>
                  <a:cubicBezTo>
                    <a:pt x="204" y="149"/>
                    <a:pt x="170" y="237"/>
                    <a:pt x="145" y="292"/>
                  </a:cubicBezTo>
                  <a:cubicBezTo>
                    <a:pt x="142" y="300"/>
                    <a:pt x="111" y="370"/>
                    <a:pt x="104" y="377"/>
                  </a:cubicBezTo>
                  <a:cubicBezTo>
                    <a:pt x="78" y="377"/>
                    <a:pt x="60" y="363"/>
                    <a:pt x="50" y="341"/>
                  </a:cubicBezTo>
                  <a:cubicBezTo>
                    <a:pt x="47" y="338"/>
                    <a:pt x="47" y="336"/>
                    <a:pt x="44" y="336"/>
                  </a:cubicBezTo>
                  <a:cubicBezTo>
                    <a:pt x="31" y="336"/>
                    <a:pt x="0" y="354"/>
                    <a:pt x="0" y="363"/>
                  </a:cubicBezTo>
                  <a:cubicBezTo>
                    <a:pt x="0" y="364"/>
                    <a:pt x="0" y="365"/>
                    <a:pt x="1" y="366"/>
                  </a:cubicBezTo>
                  <a:cubicBezTo>
                    <a:pt x="12" y="393"/>
                    <a:pt x="37" y="409"/>
                    <a:pt x="64" y="409"/>
                  </a:cubicBezTo>
                  <a:cubicBezTo>
                    <a:pt x="93" y="409"/>
                    <a:pt x="127" y="387"/>
                    <a:pt x="145" y="366"/>
                  </a:cubicBezTo>
                  <a:cubicBezTo>
                    <a:pt x="163" y="345"/>
                    <a:pt x="200" y="252"/>
                    <a:pt x="215" y="219"/>
                  </a:cubicBezTo>
                  <a:lnTo>
                    <a:pt x="324" y="219"/>
                  </a:lnTo>
                  <a:cubicBezTo>
                    <a:pt x="323" y="219"/>
                    <a:pt x="323" y="220"/>
                    <a:pt x="323" y="220"/>
                  </a:cubicBezTo>
                  <a:cubicBezTo>
                    <a:pt x="323" y="223"/>
                    <a:pt x="326" y="224"/>
                    <a:pt x="328" y="224"/>
                  </a:cubicBezTo>
                  <a:cubicBezTo>
                    <a:pt x="340" y="224"/>
                    <a:pt x="372" y="209"/>
                    <a:pt x="372" y="191"/>
                  </a:cubicBezTo>
                  <a:cubicBezTo>
                    <a:pt x="372" y="187"/>
                    <a:pt x="369" y="187"/>
                    <a:pt x="362" y="187"/>
                  </a:cubicBezTo>
                  <a:lnTo>
                    <a:pt x="227" y="187"/>
                  </a:lnTo>
                  <a:cubicBezTo>
                    <a:pt x="242" y="137"/>
                    <a:pt x="261" y="87"/>
                    <a:pt x="270" y="35"/>
                  </a:cubicBezTo>
                  <a:lnTo>
                    <a:pt x="346" y="35"/>
                  </a:lnTo>
                  <a:cubicBezTo>
                    <a:pt x="360" y="35"/>
                    <a:pt x="398" y="32"/>
                    <a:pt x="408" y="45"/>
                  </a:cubicBezTo>
                  <a:cubicBezTo>
                    <a:pt x="410" y="49"/>
                    <a:pt x="408" y="54"/>
                    <a:pt x="410" y="57"/>
                  </a:cubicBezTo>
                  <a:cubicBezTo>
                    <a:pt x="411" y="58"/>
                    <a:pt x="413" y="58"/>
                    <a:pt x="415" y="58"/>
                  </a:cubicBezTo>
                  <a:cubicBezTo>
                    <a:pt x="428" y="58"/>
                    <a:pt x="458" y="41"/>
                    <a:pt x="458" y="2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49" name="Freeform 187"/>
            <p:cNvSpPr/>
            <p:nvPr/>
          </p:nvSpPr>
          <p:spPr>
            <a:xfrm>
              <a:off x="6950520" y="2752200"/>
              <a:ext cx="39600" cy="243720"/>
            </a:xfrm>
            <a:custGeom>
              <a:avLst/>
              <a:gdLst/>
              <a:ahLst/>
              <a:rect l="0" t="0" r="r" b="b"/>
              <a:pathLst>
                <a:path w="110" h="677">
                  <a:moveTo>
                    <a:pt x="0" y="676"/>
                  </a:moveTo>
                  <a:lnTo>
                    <a:pt x="109" y="676"/>
                  </a:lnTo>
                  <a:lnTo>
                    <a:pt x="109" y="653"/>
                  </a:lnTo>
                  <a:lnTo>
                    <a:pt x="23" y="653"/>
                  </a:lnTo>
                  <a:lnTo>
                    <a:pt x="23" y="23"/>
                  </a:lnTo>
                  <a:lnTo>
                    <a:pt x="109" y="23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67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50" name="Freeform 188"/>
            <p:cNvSpPr/>
            <p:nvPr/>
          </p:nvSpPr>
          <p:spPr>
            <a:xfrm>
              <a:off x="6999120" y="2781720"/>
              <a:ext cx="221040" cy="153720"/>
            </a:xfrm>
            <a:custGeom>
              <a:avLst/>
              <a:gdLst/>
              <a:ahLst/>
              <a:rect l="0" t="0" r="r" b="b"/>
              <a:pathLst>
                <a:path w="614" h="427">
                  <a:moveTo>
                    <a:pt x="202" y="82"/>
                  </a:moveTo>
                  <a:cubicBezTo>
                    <a:pt x="218" y="156"/>
                    <a:pt x="242" y="276"/>
                    <a:pt x="274" y="342"/>
                  </a:cubicBezTo>
                  <a:cubicBezTo>
                    <a:pt x="287" y="366"/>
                    <a:pt x="293" y="379"/>
                    <a:pt x="298" y="379"/>
                  </a:cubicBezTo>
                  <a:cubicBezTo>
                    <a:pt x="301" y="379"/>
                    <a:pt x="302" y="379"/>
                    <a:pt x="311" y="369"/>
                  </a:cubicBezTo>
                  <a:cubicBezTo>
                    <a:pt x="355" y="328"/>
                    <a:pt x="384" y="294"/>
                    <a:pt x="424" y="250"/>
                  </a:cubicBezTo>
                  <a:lnTo>
                    <a:pt x="547" y="105"/>
                  </a:lnTo>
                  <a:cubicBezTo>
                    <a:pt x="539" y="154"/>
                    <a:pt x="518" y="280"/>
                    <a:pt x="518" y="347"/>
                  </a:cubicBezTo>
                  <a:cubicBezTo>
                    <a:pt x="518" y="361"/>
                    <a:pt x="518" y="376"/>
                    <a:pt x="521" y="392"/>
                  </a:cubicBezTo>
                  <a:cubicBezTo>
                    <a:pt x="521" y="398"/>
                    <a:pt x="524" y="413"/>
                    <a:pt x="547" y="413"/>
                  </a:cubicBezTo>
                  <a:cubicBezTo>
                    <a:pt x="571" y="413"/>
                    <a:pt x="613" y="389"/>
                    <a:pt x="613" y="378"/>
                  </a:cubicBezTo>
                  <a:cubicBezTo>
                    <a:pt x="613" y="375"/>
                    <a:pt x="611" y="374"/>
                    <a:pt x="608" y="374"/>
                  </a:cubicBezTo>
                  <a:cubicBezTo>
                    <a:pt x="602" y="374"/>
                    <a:pt x="590" y="379"/>
                    <a:pt x="584" y="383"/>
                  </a:cubicBezTo>
                  <a:cubicBezTo>
                    <a:pt x="571" y="381"/>
                    <a:pt x="570" y="372"/>
                    <a:pt x="568" y="360"/>
                  </a:cubicBezTo>
                  <a:cubicBezTo>
                    <a:pt x="566" y="342"/>
                    <a:pt x="566" y="324"/>
                    <a:pt x="566" y="323"/>
                  </a:cubicBezTo>
                  <a:cubicBezTo>
                    <a:pt x="566" y="260"/>
                    <a:pt x="591" y="88"/>
                    <a:pt x="608" y="19"/>
                  </a:cubicBezTo>
                  <a:cubicBezTo>
                    <a:pt x="608" y="14"/>
                    <a:pt x="608" y="14"/>
                    <a:pt x="608" y="9"/>
                  </a:cubicBezTo>
                  <a:cubicBezTo>
                    <a:pt x="608" y="6"/>
                    <a:pt x="608" y="0"/>
                    <a:pt x="604" y="0"/>
                  </a:cubicBezTo>
                  <a:cubicBezTo>
                    <a:pt x="602" y="0"/>
                    <a:pt x="602" y="1"/>
                    <a:pt x="590" y="14"/>
                  </a:cubicBezTo>
                  <a:cubicBezTo>
                    <a:pt x="538" y="78"/>
                    <a:pt x="372" y="275"/>
                    <a:pt x="317" y="323"/>
                  </a:cubicBezTo>
                  <a:cubicBezTo>
                    <a:pt x="303" y="293"/>
                    <a:pt x="293" y="271"/>
                    <a:pt x="274" y="192"/>
                  </a:cubicBezTo>
                  <a:cubicBezTo>
                    <a:pt x="257" y="128"/>
                    <a:pt x="247" y="82"/>
                    <a:pt x="238" y="27"/>
                  </a:cubicBezTo>
                  <a:cubicBezTo>
                    <a:pt x="236" y="19"/>
                    <a:pt x="233" y="4"/>
                    <a:pt x="233" y="3"/>
                  </a:cubicBezTo>
                  <a:cubicBezTo>
                    <a:pt x="232" y="0"/>
                    <a:pt x="229" y="0"/>
                    <a:pt x="227" y="0"/>
                  </a:cubicBezTo>
                  <a:cubicBezTo>
                    <a:pt x="218" y="0"/>
                    <a:pt x="193" y="13"/>
                    <a:pt x="192" y="24"/>
                  </a:cubicBezTo>
                  <a:cubicBezTo>
                    <a:pt x="184" y="72"/>
                    <a:pt x="174" y="146"/>
                    <a:pt x="134" y="253"/>
                  </a:cubicBezTo>
                  <a:cubicBezTo>
                    <a:pt x="90" y="374"/>
                    <a:pt x="77" y="374"/>
                    <a:pt x="67" y="374"/>
                  </a:cubicBezTo>
                  <a:cubicBezTo>
                    <a:pt x="59" y="374"/>
                    <a:pt x="38" y="370"/>
                    <a:pt x="26" y="358"/>
                  </a:cubicBezTo>
                  <a:cubicBezTo>
                    <a:pt x="23" y="356"/>
                    <a:pt x="22" y="356"/>
                    <a:pt x="20" y="356"/>
                  </a:cubicBezTo>
                  <a:cubicBezTo>
                    <a:pt x="13" y="356"/>
                    <a:pt x="0" y="380"/>
                    <a:pt x="0" y="397"/>
                  </a:cubicBezTo>
                  <a:cubicBezTo>
                    <a:pt x="0" y="402"/>
                    <a:pt x="0" y="408"/>
                    <a:pt x="18" y="419"/>
                  </a:cubicBezTo>
                  <a:cubicBezTo>
                    <a:pt x="32" y="425"/>
                    <a:pt x="46" y="426"/>
                    <a:pt x="49" y="426"/>
                  </a:cubicBezTo>
                  <a:cubicBezTo>
                    <a:pt x="83" y="426"/>
                    <a:pt x="116" y="346"/>
                    <a:pt x="128" y="316"/>
                  </a:cubicBezTo>
                  <a:cubicBezTo>
                    <a:pt x="155" y="252"/>
                    <a:pt x="186" y="164"/>
                    <a:pt x="202" y="8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51" name="Freeform 189"/>
            <p:cNvSpPr/>
            <p:nvPr/>
          </p:nvSpPr>
          <p:spPr>
            <a:xfrm>
              <a:off x="7311600" y="2824920"/>
              <a:ext cx="98640" cy="98640"/>
            </a:xfrm>
            <a:custGeom>
              <a:avLst/>
              <a:gdLst/>
              <a:ahLst/>
              <a:rect l="0" t="0" r="r" b="b"/>
              <a:pathLst>
                <a:path w="274" h="274">
                  <a:moveTo>
                    <a:pt x="137" y="120"/>
                  </a:moveTo>
                  <a:lnTo>
                    <a:pt x="24" y="8"/>
                  </a:lnTo>
                  <a:cubicBezTo>
                    <a:pt x="17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5"/>
                    <a:pt x="1" y="17"/>
                    <a:pt x="8" y="23"/>
                  </a:cubicBezTo>
                  <a:lnTo>
                    <a:pt x="120" y="136"/>
                  </a:lnTo>
                  <a:lnTo>
                    <a:pt x="8" y="250"/>
                  </a:lnTo>
                  <a:cubicBezTo>
                    <a:pt x="1" y="256"/>
                    <a:pt x="0" y="257"/>
                    <a:pt x="0" y="261"/>
                  </a:cubicBezTo>
                  <a:cubicBezTo>
                    <a:pt x="0" y="267"/>
                    <a:pt x="5" y="273"/>
                    <a:pt x="12" y="273"/>
                  </a:cubicBezTo>
                  <a:cubicBezTo>
                    <a:pt x="15" y="273"/>
                    <a:pt x="17" y="271"/>
                    <a:pt x="24" y="265"/>
                  </a:cubicBezTo>
                  <a:lnTo>
                    <a:pt x="136" y="152"/>
                  </a:lnTo>
                  <a:lnTo>
                    <a:pt x="253" y="269"/>
                  </a:lnTo>
                  <a:cubicBezTo>
                    <a:pt x="255" y="270"/>
                    <a:pt x="259" y="273"/>
                    <a:pt x="261" y="273"/>
                  </a:cubicBezTo>
                  <a:cubicBezTo>
                    <a:pt x="269" y="273"/>
                    <a:pt x="273" y="267"/>
                    <a:pt x="273" y="261"/>
                  </a:cubicBezTo>
                  <a:cubicBezTo>
                    <a:pt x="273" y="260"/>
                    <a:pt x="273" y="257"/>
                    <a:pt x="271" y="255"/>
                  </a:cubicBezTo>
                  <a:cubicBezTo>
                    <a:pt x="270" y="253"/>
                    <a:pt x="180" y="165"/>
                    <a:pt x="152" y="136"/>
                  </a:cubicBezTo>
                  <a:lnTo>
                    <a:pt x="256" y="33"/>
                  </a:lnTo>
                  <a:cubicBezTo>
                    <a:pt x="259" y="29"/>
                    <a:pt x="268" y="22"/>
                    <a:pt x="270" y="19"/>
                  </a:cubicBezTo>
                  <a:cubicBezTo>
                    <a:pt x="270" y="18"/>
                    <a:pt x="273" y="15"/>
                    <a:pt x="273" y="12"/>
                  </a:cubicBezTo>
                  <a:cubicBezTo>
                    <a:pt x="273" y="5"/>
                    <a:pt x="269" y="0"/>
                    <a:pt x="261" y="0"/>
                  </a:cubicBezTo>
                  <a:cubicBezTo>
                    <a:pt x="257" y="0"/>
                    <a:pt x="255" y="3"/>
                    <a:pt x="248" y="9"/>
                  </a:cubicBezTo>
                  <a:lnTo>
                    <a:pt x="137" y="12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52" name="Freeform 190"/>
            <p:cNvSpPr/>
            <p:nvPr/>
          </p:nvSpPr>
          <p:spPr>
            <a:xfrm>
              <a:off x="7487640" y="2784240"/>
              <a:ext cx="165240" cy="147600"/>
            </a:xfrm>
            <a:custGeom>
              <a:avLst/>
              <a:gdLst/>
              <a:ahLst/>
              <a:rect l="0" t="0" r="r" b="b"/>
              <a:pathLst>
                <a:path w="459" h="410">
                  <a:moveTo>
                    <a:pt x="458" y="26"/>
                  </a:moveTo>
                  <a:cubicBezTo>
                    <a:pt x="458" y="0"/>
                    <a:pt x="415" y="4"/>
                    <a:pt x="398" y="4"/>
                  </a:cubicBezTo>
                  <a:lnTo>
                    <a:pt x="186" y="4"/>
                  </a:lnTo>
                  <a:cubicBezTo>
                    <a:pt x="156" y="4"/>
                    <a:pt x="106" y="21"/>
                    <a:pt x="97" y="52"/>
                  </a:cubicBezTo>
                  <a:cubicBezTo>
                    <a:pt x="99" y="54"/>
                    <a:pt x="100" y="55"/>
                    <a:pt x="104" y="55"/>
                  </a:cubicBezTo>
                  <a:cubicBezTo>
                    <a:pt x="115" y="55"/>
                    <a:pt x="133" y="45"/>
                    <a:pt x="141" y="36"/>
                  </a:cubicBezTo>
                  <a:cubicBezTo>
                    <a:pt x="157" y="36"/>
                    <a:pt x="175" y="35"/>
                    <a:pt x="192" y="35"/>
                  </a:cubicBezTo>
                  <a:lnTo>
                    <a:pt x="228" y="35"/>
                  </a:lnTo>
                  <a:cubicBezTo>
                    <a:pt x="228" y="35"/>
                    <a:pt x="225" y="45"/>
                    <a:pt x="225" y="46"/>
                  </a:cubicBezTo>
                  <a:cubicBezTo>
                    <a:pt x="204" y="149"/>
                    <a:pt x="170" y="237"/>
                    <a:pt x="145" y="292"/>
                  </a:cubicBezTo>
                  <a:cubicBezTo>
                    <a:pt x="142" y="300"/>
                    <a:pt x="111" y="370"/>
                    <a:pt x="104" y="377"/>
                  </a:cubicBezTo>
                  <a:cubicBezTo>
                    <a:pt x="78" y="377"/>
                    <a:pt x="60" y="363"/>
                    <a:pt x="50" y="341"/>
                  </a:cubicBezTo>
                  <a:cubicBezTo>
                    <a:pt x="47" y="338"/>
                    <a:pt x="47" y="336"/>
                    <a:pt x="44" y="336"/>
                  </a:cubicBezTo>
                  <a:cubicBezTo>
                    <a:pt x="31" y="336"/>
                    <a:pt x="0" y="354"/>
                    <a:pt x="0" y="363"/>
                  </a:cubicBezTo>
                  <a:cubicBezTo>
                    <a:pt x="0" y="364"/>
                    <a:pt x="0" y="365"/>
                    <a:pt x="1" y="366"/>
                  </a:cubicBezTo>
                  <a:cubicBezTo>
                    <a:pt x="12" y="393"/>
                    <a:pt x="37" y="409"/>
                    <a:pt x="64" y="409"/>
                  </a:cubicBezTo>
                  <a:cubicBezTo>
                    <a:pt x="93" y="409"/>
                    <a:pt x="127" y="387"/>
                    <a:pt x="145" y="366"/>
                  </a:cubicBezTo>
                  <a:cubicBezTo>
                    <a:pt x="163" y="345"/>
                    <a:pt x="200" y="252"/>
                    <a:pt x="215" y="219"/>
                  </a:cubicBezTo>
                  <a:lnTo>
                    <a:pt x="324" y="219"/>
                  </a:lnTo>
                  <a:cubicBezTo>
                    <a:pt x="323" y="219"/>
                    <a:pt x="323" y="220"/>
                    <a:pt x="323" y="220"/>
                  </a:cubicBezTo>
                  <a:cubicBezTo>
                    <a:pt x="323" y="223"/>
                    <a:pt x="326" y="224"/>
                    <a:pt x="328" y="224"/>
                  </a:cubicBezTo>
                  <a:cubicBezTo>
                    <a:pt x="340" y="224"/>
                    <a:pt x="372" y="209"/>
                    <a:pt x="372" y="191"/>
                  </a:cubicBezTo>
                  <a:cubicBezTo>
                    <a:pt x="372" y="187"/>
                    <a:pt x="369" y="187"/>
                    <a:pt x="362" y="187"/>
                  </a:cubicBezTo>
                  <a:lnTo>
                    <a:pt x="227" y="187"/>
                  </a:lnTo>
                  <a:cubicBezTo>
                    <a:pt x="242" y="137"/>
                    <a:pt x="261" y="87"/>
                    <a:pt x="270" y="35"/>
                  </a:cubicBezTo>
                  <a:lnTo>
                    <a:pt x="346" y="35"/>
                  </a:lnTo>
                  <a:cubicBezTo>
                    <a:pt x="360" y="35"/>
                    <a:pt x="398" y="32"/>
                    <a:pt x="408" y="45"/>
                  </a:cubicBezTo>
                  <a:cubicBezTo>
                    <a:pt x="410" y="49"/>
                    <a:pt x="408" y="54"/>
                    <a:pt x="410" y="57"/>
                  </a:cubicBezTo>
                  <a:cubicBezTo>
                    <a:pt x="411" y="58"/>
                    <a:pt x="413" y="58"/>
                    <a:pt x="415" y="58"/>
                  </a:cubicBezTo>
                  <a:cubicBezTo>
                    <a:pt x="428" y="58"/>
                    <a:pt x="458" y="41"/>
                    <a:pt x="458" y="26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53" name="Freeform 191"/>
            <p:cNvSpPr/>
            <p:nvPr/>
          </p:nvSpPr>
          <p:spPr>
            <a:xfrm>
              <a:off x="7665120" y="2801880"/>
              <a:ext cx="96840" cy="7560"/>
            </a:xfrm>
            <a:custGeom>
              <a:avLst/>
              <a:gdLst/>
              <a:ahLst/>
              <a:rect l="0" t="0" r="r" b="b"/>
              <a:pathLst>
                <a:path w="269" h="21">
                  <a:moveTo>
                    <a:pt x="252" y="20"/>
                  </a:moveTo>
                  <a:cubicBezTo>
                    <a:pt x="257" y="20"/>
                    <a:pt x="268" y="20"/>
                    <a:pt x="268" y="10"/>
                  </a:cubicBezTo>
                  <a:cubicBezTo>
                    <a:pt x="268" y="0"/>
                    <a:pt x="259" y="0"/>
                    <a:pt x="252" y="0"/>
                  </a:cubicBezTo>
                  <a:lnTo>
                    <a:pt x="15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5" y="20"/>
                  </a:cubicBezTo>
                  <a:lnTo>
                    <a:pt x="252" y="2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54" name="Freeform 192"/>
            <p:cNvSpPr/>
            <p:nvPr/>
          </p:nvSpPr>
          <p:spPr>
            <a:xfrm>
              <a:off x="7791840" y="2746440"/>
              <a:ext cx="52560" cy="94680"/>
            </a:xfrm>
            <a:custGeom>
              <a:avLst/>
              <a:gdLst/>
              <a:ahLst/>
              <a:rect l="0" t="0" r="r" b="b"/>
              <a:pathLst>
                <a:path w="146" h="263">
                  <a:moveTo>
                    <a:pt x="90" y="12"/>
                  </a:moveTo>
                  <a:cubicBezTo>
                    <a:pt x="90" y="0"/>
                    <a:pt x="88" y="0"/>
                    <a:pt x="78" y="0"/>
                  </a:cubicBezTo>
                  <a:cubicBezTo>
                    <a:pt x="52" y="24"/>
                    <a:pt x="17" y="26"/>
                    <a:pt x="0" y="26"/>
                  </a:cubicBezTo>
                  <a:lnTo>
                    <a:pt x="0" y="40"/>
                  </a:lnTo>
                  <a:cubicBezTo>
                    <a:pt x="9" y="40"/>
                    <a:pt x="36" y="40"/>
                    <a:pt x="58" y="28"/>
                  </a:cubicBezTo>
                  <a:lnTo>
                    <a:pt x="58" y="230"/>
                  </a:lnTo>
                  <a:cubicBezTo>
                    <a:pt x="58" y="243"/>
                    <a:pt x="58" y="248"/>
                    <a:pt x="18" y="248"/>
                  </a:cubicBezTo>
                  <a:lnTo>
                    <a:pt x="3" y="248"/>
                  </a:lnTo>
                  <a:lnTo>
                    <a:pt x="3" y="262"/>
                  </a:lnTo>
                  <a:cubicBezTo>
                    <a:pt x="10" y="262"/>
                    <a:pt x="59" y="261"/>
                    <a:pt x="73" y="261"/>
                  </a:cubicBezTo>
                  <a:cubicBezTo>
                    <a:pt x="86" y="261"/>
                    <a:pt x="136" y="262"/>
                    <a:pt x="145" y="262"/>
                  </a:cubicBezTo>
                  <a:lnTo>
                    <a:pt x="145" y="248"/>
                  </a:lnTo>
                  <a:lnTo>
                    <a:pt x="129" y="248"/>
                  </a:lnTo>
                  <a:cubicBezTo>
                    <a:pt x="90" y="248"/>
                    <a:pt x="90" y="243"/>
                    <a:pt x="90" y="230"/>
                  </a:cubicBezTo>
                  <a:lnTo>
                    <a:pt x="90" y="1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55" name="Freeform 193"/>
            <p:cNvSpPr/>
            <p:nvPr/>
          </p:nvSpPr>
          <p:spPr>
            <a:xfrm>
              <a:off x="7931880" y="2752200"/>
              <a:ext cx="53640" cy="243720"/>
            </a:xfrm>
            <a:custGeom>
              <a:avLst/>
              <a:gdLst/>
              <a:ahLst/>
              <a:rect l="0" t="0" r="r" b="b"/>
              <a:pathLst>
                <a:path w="149" h="677">
                  <a:moveTo>
                    <a:pt x="148" y="669"/>
                  </a:moveTo>
                  <a:cubicBezTo>
                    <a:pt x="148" y="668"/>
                    <a:pt x="147" y="667"/>
                    <a:pt x="146" y="664"/>
                  </a:cubicBezTo>
                  <a:cubicBezTo>
                    <a:pt x="119" y="637"/>
                    <a:pt x="81" y="591"/>
                    <a:pt x="58" y="499"/>
                  </a:cubicBezTo>
                  <a:cubicBezTo>
                    <a:pt x="45" y="448"/>
                    <a:pt x="40" y="390"/>
                    <a:pt x="40" y="338"/>
                  </a:cubicBezTo>
                  <a:cubicBezTo>
                    <a:pt x="40" y="189"/>
                    <a:pt x="74" y="86"/>
                    <a:pt x="143" y="13"/>
                  </a:cubicBezTo>
                  <a:cubicBezTo>
                    <a:pt x="148" y="8"/>
                    <a:pt x="148" y="6"/>
                    <a:pt x="148" y="5"/>
                  </a:cubicBezTo>
                  <a:cubicBezTo>
                    <a:pt x="148" y="0"/>
                    <a:pt x="143" y="0"/>
                    <a:pt x="141" y="0"/>
                  </a:cubicBezTo>
                  <a:cubicBezTo>
                    <a:pt x="133" y="0"/>
                    <a:pt x="102" y="33"/>
                    <a:pt x="95" y="42"/>
                  </a:cubicBezTo>
                  <a:cubicBezTo>
                    <a:pt x="37" y="110"/>
                    <a:pt x="0" y="212"/>
                    <a:pt x="0" y="338"/>
                  </a:cubicBezTo>
                  <a:cubicBezTo>
                    <a:pt x="0" y="417"/>
                    <a:pt x="14" y="531"/>
                    <a:pt x="88" y="626"/>
                  </a:cubicBezTo>
                  <a:cubicBezTo>
                    <a:pt x="95" y="632"/>
                    <a:pt x="131" y="676"/>
                    <a:pt x="141" y="676"/>
                  </a:cubicBezTo>
                  <a:cubicBezTo>
                    <a:pt x="143" y="676"/>
                    <a:pt x="148" y="676"/>
                    <a:pt x="148" y="669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56" name="Freeform 194"/>
            <p:cNvSpPr/>
            <p:nvPr/>
          </p:nvSpPr>
          <p:spPr>
            <a:xfrm>
              <a:off x="8002440" y="2785680"/>
              <a:ext cx="145440" cy="138960"/>
            </a:xfrm>
            <a:custGeom>
              <a:avLst/>
              <a:gdLst/>
              <a:ahLst/>
              <a:rect l="0" t="0" r="r" b="b"/>
              <a:pathLst>
                <a:path w="404" h="386">
                  <a:moveTo>
                    <a:pt x="148" y="207"/>
                  </a:moveTo>
                  <a:lnTo>
                    <a:pt x="244" y="207"/>
                  </a:lnTo>
                  <a:cubicBezTo>
                    <a:pt x="324" y="207"/>
                    <a:pt x="403" y="148"/>
                    <a:pt x="403" y="86"/>
                  </a:cubicBezTo>
                  <a:cubicBezTo>
                    <a:pt x="403" y="42"/>
                    <a:pt x="366" y="0"/>
                    <a:pt x="292" y="0"/>
                  </a:cubicBezTo>
                  <a:lnTo>
                    <a:pt x="109" y="0"/>
                  </a:lnTo>
                  <a:cubicBezTo>
                    <a:pt x="99" y="0"/>
                    <a:pt x="92" y="0"/>
                    <a:pt x="92" y="10"/>
                  </a:cubicBezTo>
                  <a:cubicBezTo>
                    <a:pt x="92" y="18"/>
                    <a:pt x="97" y="18"/>
                    <a:pt x="109" y="18"/>
                  </a:cubicBezTo>
                  <a:cubicBezTo>
                    <a:pt x="115" y="18"/>
                    <a:pt x="125" y="18"/>
                    <a:pt x="133" y="19"/>
                  </a:cubicBezTo>
                  <a:cubicBezTo>
                    <a:pt x="142" y="19"/>
                    <a:pt x="145" y="22"/>
                    <a:pt x="145" y="28"/>
                  </a:cubicBezTo>
                  <a:cubicBezTo>
                    <a:pt x="145" y="29"/>
                    <a:pt x="145" y="32"/>
                    <a:pt x="143" y="38"/>
                  </a:cubicBezTo>
                  <a:lnTo>
                    <a:pt x="67" y="342"/>
                  </a:lnTo>
                  <a:cubicBezTo>
                    <a:pt x="61" y="363"/>
                    <a:pt x="60" y="367"/>
                    <a:pt x="15" y="367"/>
                  </a:cubicBezTo>
                  <a:cubicBezTo>
                    <a:pt x="6" y="367"/>
                    <a:pt x="0" y="367"/>
                    <a:pt x="0" y="379"/>
                  </a:cubicBezTo>
                  <a:cubicBezTo>
                    <a:pt x="0" y="385"/>
                    <a:pt x="6" y="385"/>
                    <a:pt x="9" y="385"/>
                  </a:cubicBezTo>
                  <a:cubicBezTo>
                    <a:pt x="24" y="385"/>
                    <a:pt x="64" y="384"/>
                    <a:pt x="81" y="384"/>
                  </a:cubicBezTo>
                  <a:cubicBezTo>
                    <a:pt x="92" y="384"/>
                    <a:pt x="105" y="384"/>
                    <a:pt x="116" y="384"/>
                  </a:cubicBezTo>
                  <a:cubicBezTo>
                    <a:pt x="129" y="384"/>
                    <a:pt x="141" y="385"/>
                    <a:pt x="152" y="385"/>
                  </a:cubicBezTo>
                  <a:cubicBezTo>
                    <a:pt x="157" y="385"/>
                    <a:pt x="164" y="385"/>
                    <a:pt x="164" y="374"/>
                  </a:cubicBezTo>
                  <a:cubicBezTo>
                    <a:pt x="164" y="367"/>
                    <a:pt x="159" y="367"/>
                    <a:pt x="148" y="367"/>
                  </a:cubicBezTo>
                  <a:cubicBezTo>
                    <a:pt x="128" y="367"/>
                    <a:pt x="111" y="367"/>
                    <a:pt x="111" y="357"/>
                  </a:cubicBezTo>
                  <a:cubicBezTo>
                    <a:pt x="111" y="355"/>
                    <a:pt x="113" y="352"/>
                    <a:pt x="114" y="348"/>
                  </a:cubicBezTo>
                  <a:lnTo>
                    <a:pt x="148" y="207"/>
                  </a:lnTo>
                  <a:moveTo>
                    <a:pt x="189" y="38"/>
                  </a:moveTo>
                  <a:cubicBezTo>
                    <a:pt x="195" y="19"/>
                    <a:pt x="195" y="18"/>
                    <a:pt x="219" y="18"/>
                  </a:cubicBezTo>
                  <a:lnTo>
                    <a:pt x="274" y="18"/>
                  </a:lnTo>
                  <a:cubicBezTo>
                    <a:pt x="320" y="18"/>
                    <a:pt x="351" y="33"/>
                    <a:pt x="351" y="72"/>
                  </a:cubicBezTo>
                  <a:cubicBezTo>
                    <a:pt x="351" y="93"/>
                    <a:pt x="339" y="142"/>
                    <a:pt x="317" y="163"/>
                  </a:cubicBezTo>
                  <a:cubicBezTo>
                    <a:pt x="289" y="188"/>
                    <a:pt x="255" y="192"/>
                    <a:pt x="230" y="192"/>
                  </a:cubicBezTo>
                  <a:lnTo>
                    <a:pt x="151" y="192"/>
                  </a:lnTo>
                  <a:lnTo>
                    <a:pt x="189" y="3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57" name="Freeform 195"/>
            <p:cNvSpPr/>
            <p:nvPr/>
          </p:nvSpPr>
          <p:spPr>
            <a:xfrm>
              <a:off x="8131680" y="2892240"/>
              <a:ext cx="76680" cy="64800"/>
            </a:xfrm>
            <a:custGeom>
              <a:avLst/>
              <a:gdLst/>
              <a:ahLst/>
              <a:rect l="0" t="0" r="r" b="b"/>
              <a:pathLst>
                <a:path w="213" h="180">
                  <a:moveTo>
                    <a:pt x="122" y="4"/>
                  </a:moveTo>
                  <a:lnTo>
                    <a:pt x="122" y="19"/>
                  </a:lnTo>
                  <a:cubicBezTo>
                    <a:pt x="148" y="19"/>
                    <a:pt x="151" y="22"/>
                    <a:pt x="151" y="41"/>
                  </a:cubicBezTo>
                  <a:lnTo>
                    <a:pt x="151" y="109"/>
                  </a:lnTo>
                  <a:cubicBezTo>
                    <a:pt x="151" y="143"/>
                    <a:pt x="129" y="168"/>
                    <a:pt x="99" y="168"/>
                  </a:cubicBezTo>
                  <a:cubicBezTo>
                    <a:pt x="63" y="168"/>
                    <a:pt x="61" y="151"/>
                    <a:pt x="61" y="131"/>
                  </a:cubicBezTo>
                  <a:lnTo>
                    <a:pt x="61" y="0"/>
                  </a:lnTo>
                  <a:lnTo>
                    <a:pt x="0" y="4"/>
                  </a:lnTo>
                  <a:lnTo>
                    <a:pt x="0" y="19"/>
                  </a:lnTo>
                  <a:cubicBezTo>
                    <a:pt x="29" y="19"/>
                    <a:pt x="29" y="19"/>
                    <a:pt x="29" y="55"/>
                  </a:cubicBezTo>
                  <a:lnTo>
                    <a:pt x="29" y="115"/>
                  </a:lnTo>
                  <a:cubicBezTo>
                    <a:pt x="29" y="142"/>
                    <a:pt x="29" y="179"/>
                    <a:pt x="96" y="179"/>
                  </a:cubicBezTo>
                  <a:cubicBezTo>
                    <a:pt x="105" y="179"/>
                    <a:pt x="133" y="179"/>
                    <a:pt x="152" y="146"/>
                  </a:cubicBezTo>
                  <a:lnTo>
                    <a:pt x="152" y="179"/>
                  </a:lnTo>
                  <a:lnTo>
                    <a:pt x="212" y="175"/>
                  </a:lnTo>
                  <a:lnTo>
                    <a:pt x="212" y="160"/>
                  </a:lnTo>
                  <a:cubicBezTo>
                    <a:pt x="186" y="160"/>
                    <a:pt x="183" y="157"/>
                    <a:pt x="183" y="138"/>
                  </a:cubicBezTo>
                  <a:lnTo>
                    <a:pt x="183" y="0"/>
                  </a:lnTo>
                  <a:lnTo>
                    <a:pt x="122" y="4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58" name="Freeform 196"/>
            <p:cNvSpPr/>
            <p:nvPr/>
          </p:nvSpPr>
          <p:spPr>
            <a:xfrm>
              <a:off x="8220240" y="2892240"/>
              <a:ext cx="76680" cy="90720"/>
            </a:xfrm>
            <a:custGeom>
              <a:avLst/>
              <a:gdLst/>
              <a:ahLst/>
              <a:rect l="0" t="0" r="r" b="b"/>
              <a:pathLst>
                <a:path w="213" h="252">
                  <a:moveTo>
                    <a:pt x="91" y="237"/>
                  </a:moveTo>
                  <a:cubicBezTo>
                    <a:pt x="65" y="237"/>
                    <a:pt x="61" y="237"/>
                    <a:pt x="61" y="220"/>
                  </a:cubicBezTo>
                  <a:lnTo>
                    <a:pt x="61" y="155"/>
                  </a:lnTo>
                  <a:cubicBezTo>
                    <a:pt x="63" y="157"/>
                    <a:pt x="82" y="178"/>
                    <a:pt x="115" y="178"/>
                  </a:cubicBezTo>
                  <a:cubicBezTo>
                    <a:pt x="168" y="178"/>
                    <a:pt x="212" y="140"/>
                    <a:pt x="212" y="90"/>
                  </a:cubicBezTo>
                  <a:cubicBezTo>
                    <a:pt x="212" y="41"/>
                    <a:pt x="172" y="0"/>
                    <a:pt x="122" y="0"/>
                  </a:cubicBezTo>
                  <a:cubicBezTo>
                    <a:pt x="99" y="0"/>
                    <a:pt x="76" y="8"/>
                    <a:pt x="59" y="24"/>
                  </a:cubicBezTo>
                  <a:lnTo>
                    <a:pt x="59" y="0"/>
                  </a:lnTo>
                  <a:lnTo>
                    <a:pt x="0" y="4"/>
                  </a:lnTo>
                  <a:lnTo>
                    <a:pt x="0" y="19"/>
                  </a:lnTo>
                  <a:cubicBezTo>
                    <a:pt x="28" y="19"/>
                    <a:pt x="29" y="20"/>
                    <a:pt x="29" y="37"/>
                  </a:cubicBezTo>
                  <a:lnTo>
                    <a:pt x="29" y="220"/>
                  </a:lnTo>
                  <a:cubicBezTo>
                    <a:pt x="29" y="237"/>
                    <a:pt x="26" y="237"/>
                    <a:pt x="0" y="237"/>
                  </a:cubicBezTo>
                  <a:lnTo>
                    <a:pt x="0" y="251"/>
                  </a:lnTo>
                  <a:cubicBezTo>
                    <a:pt x="1" y="251"/>
                    <a:pt x="28" y="250"/>
                    <a:pt x="45" y="250"/>
                  </a:cubicBezTo>
                  <a:cubicBezTo>
                    <a:pt x="60" y="250"/>
                    <a:pt x="87" y="251"/>
                    <a:pt x="91" y="251"/>
                  </a:cubicBezTo>
                  <a:lnTo>
                    <a:pt x="91" y="237"/>
                  </a:lnTo>
                  <a:moveTo>
                    <a:pt x="61" y="42"/>
                  </a:moveTo>
                  <a:cubicBezTo>
                    <a:pt x="73" y="23"/>
                    <a:pt x="96" y="13"/>
                    <a:pt x="116" y="13"/>
                  </a:cubicBezTo>
                  <a:cubicBezTo>
                    <a:pt x="150" y="13"/>
                    <a:pt x="175" y="47"/>
                    <a:pt x="175" y="90"/>
                  </a:cubicBezTo>
                  <a:cubicBezTo>
                    <a:pt x="175" y="134"/>
                    <a:pt x="146" y="168"/>
                    <a:pt x="113" y="168"/>
                  </a:cubicBezTo>
                  <a:cubicBezTo>
                    <a:pt x="78" y="168"/>
                    <a:pt x="63" y="137"/>
                    <a:pt x="61" y="134"/>
                  </a:cubicBezTo>
                  <a:lnTo>
                    <a:pt x="61" y="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59" name="Freeform 197"/>
            <p:cNvSpPr/>
            <p:nvPr/>
          </p:nvSpPr>
          <p:spPr>
            <a:xfrm>
              <a:off x="8318520" y="2833560"/>
              <a:ext cx="79200" cy="93960"/>
            </a:xfrm>
            <a:custGeom>
              <a:avLst/>
              <a:gdLst/>
              <a:ahLst/>
              <a:rect l="0" t="0" r="r" b="b"/>
              <a:pathLst>
                <a:path w="220" h="261">
                  <a:moveTo>
                    <a:pt x="47" y="111"/>
                  </a:moveTo>
                  <a:cubicBezTo>
                    <a:pt x="51" y="27"/>
                    <a:pt x="99" y="13"/>
                    <a:pt x="118" y="13"/>
                  </a:cubicBezTo>
                  <a:cubicBezTo>
                    <a:pt x="175" y="13"/>
                    <a:pt x="182" y="88"/>
                    <a:pt x="182" y="111"/>
                  </a:cubicBezTo>
                  <a:lnTo>
                    <a:pt x="47" y="111"/>
                  </a:lnTo>
                  <a:moveTo>
                    <a:pt x="47" y="123"/>
                  </a:moveTo>
                  <a:lnTo>
                    <a:pt x="205" y="123"/>
                  </a:lnTo>
                  <a:cubicBezTo>
                    <a:pt x="218" y="123"/>
                    <a:pt x="219" y="123"/>
                    <a:pt x="219" y="111"/>
                  </a:cubicBezTo>
                  <a:cubicBezTo>
                    <a:pt x="219" y="55"/>
                    <a:pt x="188" y="0"/>
                    <a:pt x="118" y="0"/>
                  </a:cubicBezTo>
                  <a:cubicBezTo>
                    <a:pt x="52" y="0"/>
                    <a:pt x="0" y="58"/>
                    <a:pt x="0" y="129"/>
                  </a:cubicBezTo>
                  <a:cubicBezTo>
                    <a:pt x="0" y="205"/>
                    <a:pt x="59" y="260"/>
                    <a:pt x="124" y="260"/>
                  </a:cubicBezTo>
                  <a:cubicBezTo>
                    <a:pt x="193" y="260"/>
                    <a:pt x="219" y="197"/>
                    <a:pt x="219" y="186"/>
                  </a:cubicBezTo>
                  <a:cubicBezTo>
                    <a:pt x="219" y="180"/>
                    <a:pt x="214" y="179"/>
                    <a:pt x="211" y="179"/>
                  </a:cubicBezTo>
                  <a:cubicBezTo>
                    <a:pt x="206" y="179"/>
                    <a:pt x="205" y="183"/>
                    <a:pt x="205" y="187"/>
                  </a:cubicBezTo>
                  <a:cubicBezTo>
                    <a:pt x="184" y="246"/>
                    <a:pt x="133" y="246"/>
                    <a:pt x="128" y="246"/>
                  </a:cubicBezTo>
                  <a:cubicBezTo>
                    <a:pt x="100" y="246"/>
                    <a:pt x="77" y="228"/>
                    <a:pt x="64" y="207"/>
                  </a:cubicBezTo>
                  <a:cubicBezTo>
                    <a:pt x="47" y="180"/>
                    <a:pt x="47" y="143"/>
                    <a:pt x="47" y="123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60" name="Freeform 198"/>
            <p:cNvSpPr/>
            <p:nvPr/>
          </p:nvSpPr>
          <p:spPr>
            <a:xfrm>
              <a:off x="8411040" y="2745360"/>
              <a:ext cx="31680" cy="96120"/>
            </a:xfrm>
            <a:custGeom>
              <a:avLst/>
              <a:gdLst/>
              <a:ahLst/>
              <a:rect l="0" t="0" r="r" b="b"/>
              <a:pathLst>
                <a:path w="88" h="267">
                  <a:moveTo>
                    <a:pt x="61" y="23"/>
                  </a:moveTo>
                  <a:cubicBezTo>
                    <a:pt x="61" y="12"/>
                    <a:pt x="52" y="0"/>
                    <a:pt x="38" y="0"/>
                  </a:cubicBezTo>
                  <a:cubicBezTo>
                    <a:pt x="27" y="0"/>
                    <a:pt x="15" y="9"/>
                    <a:pt x="15" y="23"/>
                  </a:cubicBezTo>
                  <a:cubicBezTo>
                    <a:pt x="15" y="37"/>
                    <a:pt x="28" y="46"/>
                    <a:pt x="38" y="46"/>
                  </a:cubicBezTo>
                  <a:cubicBezTo>
                    <a:pt x="51" y="46"/>
                    <a:pt x="61" y="36"/>
                    <a:pt x="61" y="23"/>
                  </a:cubicBezTo>
                  <a:moveTo>
                    <a:pt x="1" y="96"/>
                  </a:moveTo>
                  <a:lnTo>
                    <a:pt x="1" y="111"/>
                  </a:lnTo>
                  <a:cubicBezTo>
                    <a:pt x="27" y="111"/>
                    <a:pt x="29" y="113"/>
                    <a:pt x="29" y="133"/>
                  </a:cubicBezTo>
                  <a:lnTo>
                    <a:pt x="29" y="235"/>
                  </a:lnTo>
                  <a:cubicBezTo>
                    <a:pt x="29" y="252"/>
                    <a:pt x="26" y="252"/>
                    <a:pt x="0" y="252"/>
                  </a:cubicBezTo>
                  <a:lnTo>
                    <a:pt x="0" y="266"/>
                  </a:lnTo>
                  <a:cubicBezTo>
                    <a:pt x="1" y="266"/>
                    <a:pt x="28" y="265"/>
                    <a:pt x="45" y="265"/>
                  </a:cubicBezTo>
                  <a:cubicBezTo>
                    <a:pt x="59" y="265"/>
                    <a:pt x="73" y="265"/>
                    <a:pt x="87" y="266"/>
                  </a:cubicBezTo>
                  <a:lnTo>
                    <a:pt x="87" y="252"/>
                  </a:lnTo>
                  <a:cubicBezTo>
                    <a:pt x="64" y="252"/>
                    <a:pt x="60" y="252"/>
                    <a:pt x="60" y="235"/>
                  </a:cubicBezTo>
                  <a:lnTo>
                    <a:pt x="60" y="92"/>
                  </a:lnTo>
                  <a:lnTo>
                    <a:pt x="1" y="9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61" name="Freeform 199"/>
            <p:cNvSpPr/>
            <p:nvPr/>
          </p:nvSpPr>
          <p:spPr>
            <a:xfrm>
              <a:off x="8458560" y="2742480"/>
              <a:ext cx="82440" cy="128160"/>
            </a:xfrm>
            <a:custGeom>
              <a:avLst/>
              <a:gdLst/>
              <a:ahLst/>
              <a:rect l="0" t="0" r="r" b="b"/>
              <a:pathLst>
                <a:path w="229" h="356">
                  <a:moveTo>
                    <a:pt x="168" y="5"/>
                  </a:moveTo>
                  <a:cubicBezTo>
                    <a:pt x="168" y="0"/>
                    <a:pt x="163" y="0"/>
                    <a:pt x="160" y="0"/>
                  </a:cubicBezTo>
                  <a:cubicBezTo>
                    <a:pt x="155" y="0"/>
                    <a:pt x="154" y="3"/>
                    <a:pt x="152" y="9"/>
                  </a:cubicBezTo>
                  <a:lnTo>
                    <a:pt x="129" y="99"/>
                  </a:lnTo>
                  <a:cubicBezTo>
                    <a:pt x="60" y="102"/>
                    <a:pt x="0" y="152"/>
                    <a:pt x="0" y="205"/>
                  </a:cubicBezTo>
                  <a:cubicBezTo>
                    <a:pt x="0" y="250"/>
                    <a:pt x="41" y="276"/>
                    <a:pt x="84" y="279"/>
                  </a:cubicBezTo>
                  <a:cubicBezTo>
                    <a:pt x="82" y="291"/>
                    <a:pt x="79" y="303"/>
                    <a:pt x="76" y="316"/>
                  </a:cubicBezTo>
                  <a:cubicBezTo>
                    <a:pt x="70" y="334"/>
                    <a:pt x="68" y="349"/>
                    <a:pt x="68" y="349"/>
                  </a:cubicBezTo>
                  <a:cubicBezTo>
                    <a:pt x="68" y="355"/>
                    <a:pt x="73" y="355"/>
                    <a:pt x="74" y="355"/>
                  </a:cubicBezTo>
                  <a:cubicBezTo>
                    <a:pt x="79" y="355"/>
                    <a:pt x="79" y="353"/>
                    <a:pt x="82" y="346"/>
                  </a:cubicBezTo>
                  <a:lnTo>
                    <a:pt x="99" y="279"/>
                  </a:lnTo>
                  <a:cubicBezTo>
                    <a:pt x="166" y="276"/>
                    <a:pt x="228" y="227"/>
                    <a:pt x="228" y="173"/>
                  </a:cubicBezTo>
                  <a:cubicBezTo>
                    <a:pt x="228" y="131"/>
                    <a:pt x="192" y="101"/>
                    <a:pt x="143" y="100"/>
                  </a:cubicBezTo>
                  <a:lnTo>
                    <a:pt x="168" y="5"/>
                  </a:lnTo>
                  <a:moveTo>
                    <a:pt x="87" y="267"/>
                  </a:moveTo>
                  <a:cubicBezTo>
                    <a:pt x="58" y="266"/>
                    <a:pt x="29" y="250"/>
                    <a:pt x="29" y="212"/>
                  </a:cubicBezTo>
                  <a:cubicBezTo>
                    <a:pt x="29" y="173"/>
                    <a:pt x="59" y="116"/>
                    <a:pt x="127" y="110"/>
                  </a:cubicBezTo>
                  <a:lnTo>
                    <a:pt x="87" y="267"/>
                  </a:lnTo>
                  <a:moveTo>
                    <a:pt x="141" y="110"/>
                  </a:moveTo>
                  <a:cubicBezTo>
                    <a:pt x="172" y="111"/>
                    <a:pt x="200" y="128"/>
                    <a:pt x="200" y="166"/>
                  </a:cubicBezTo>
                  <a:cubicBezTo>
                    <a:pt x="200" y="209"/>
                    <a:pt x="165" y="262"/>
                    <a:pt x="101" y="267"/>
                  </a:cubicBezTo>
                  <a:lnTo>
                    <a:pt x="141" y="110"/>
                  </a:lnTo>
                </a:path>
              </a:pathLst>
            </a:custGeom>
            <a:solidFill>
              <a:srgbClr val="0000ff"/>
            </a:solidFill>
            <a:ln w="15840">
              <a:noFill/>
            </a:ln>
          </p:spPr>
        </p:sp>
        <p:sp>
          <p:nvSpPr>
            <p:cNvPr id="662" name="Freeform 200"/>
            <p:cNvSpPr/>
            <p:nvPr/>
          </p:nvSpPr>
          <p:spPr>
            <a:xfrm>
              <a:off x="8565120" y="2752200"/>
              <a:ext cx="53640" cy="243720"/>
            </a:xfrm>
            <a:custGeom>
              <a:avLst/>
              <a:gdLst/>
              <a:ahLst/>
              <a:rect l="0" t="0" r="r" b="b"/>
              <a:pathLst>
                <a:path w="149" h="677">
                  <a:moveTo>
                    <a:pt x="148" y="338"/>
                  </a:moveTo>
                  <a:cubicBezTo>
                    <a:pt x="148" y="259"/>
                    <a:pt x="134" y="145"/>
                    <a:pt x="60" y="50"/>
                  </a:cubicBezTo>
                  <a:cubicBezTo>
                    <a:pt x="54" y="42"/>
                    <a:pt x="17" y="0"/>
                    <a:pt x="6" y="0"/>
                  </a:cubicBezTo>
                  <a:cubicBezTo>
                    <a:pt x="4" y="0"/>
                    <a:pt x="0" y="1"/>
                    <a:pt x="0" y="5"/>
                  </a:cubicBezTo>
                  <a:cubicBezTo>
                    <a:pt x="0" y="8"/>
                    <a:pt x="1" y="9"/>
                    <a:pt x="4" y="12"/>
                  </a:cubicBezTo>
                  <a:cubicBezTo>
                    <a:pt x="31" y="41"/>
                    <a:pt x="68" y="86"/>
                    <a:pt x="91" y="175"/>
                  </a:cubicBezTo>
                  <a:cubicBezTo>
                    <a:pt x="104" y="227"/>
                    <a:pt x="109" y="285"/>
                    <a:pt x="109" y="338"/>
                  </a:cubicBezTo>
                  <a:cubicBezTo>
                    <a:pt x="109" y="394"/>
                    <a:pt x="104" y="452"/>
                    <a:pt x="90" y="507"/>
                  </a:cubicBezTo>
                  <a:cubicBezTo>
                    <a:pt x="68" y="586"/>
                    <a:pt x="35" y="631"/>
                    <a:pt x="5" y="663"/>
                  </a:cubicBezTo>
                  <a:cubicBezTo>
                    <a:pt x="0" y="668"/>
                    <a:pt x="0" y="668"/>
                    <a:pt x="0" y="669"/>
                  </a:cubicBezTo>
                  <a:cubicBezTo>
                    <a:pt x="0" y="674"/>
                    <a:pt x="4" y="676"/>
                    <a:pt x="6" y="676"/>
                  </a:cubicBezTo>
                  <a:cubicBezTo>
                    <a:pt x="15" y="676"/>
                    <a:pt x="46" y="641"/>
                    <a:pt x="54" y="634"/>
                  </a:cubicBezTo>
                  <a:cubicBezTo>
                    <a:pt x="111" y="564"/>
                    <a:pt x="148" y="463"/>
                    <a:pt x="148" y="33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63" name="Freeform 201"/>
            <p:cNvSpPr/>
            <p:nvPr/>
          </p:nvSpPr>
          <p:spPr>
            <a:xfrm>
              <a:off x="8653320" y="2752200"/>
              <a:ext cx="39600" cy="243720"/>
            </a:xfrm>
            <a:custGeom>
              <a:avLst/>
              <a:gdLst/>
              <a:ahLst/>
              <a:rect l="0" t="0" r="r" b="b"/>
              <a:pathLst>
                <a:path w="110" h="677">
                  <a:moveTo>
                    <a:pt x="109" y="676"/>
                  </a:moveTo>
                  <a:lnTo>
                    <a:pt x="109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87" y="23"/>
                  </a:lnTo>
                  <a:lnTo>
                    <a:pt x="87" y="653"/>
                  </a:lnTo>
                  <a:lnTo>
                    <a:pt x="0" y="653"/>
                  </a:lnTo>
                  <a:lnTo>
                    <a:pt x="0" y="676"/>
                  </a:lnTo>
                  <a:lnTo>
                    <a:pt x="109" y="67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64" name="Freeform 202"/>
            <p:cNvSpPr/>
            <p:nvPr/>
          </p:nvSpPr>
          <p:spPr>
            <a:xfrm>
              <a:off x="8756280" y="2752200"/>
              <a:ext cx="72720" cy="243720"/>
            </a:xfrm>
            <a:custGeom>
              <a:avLst/>
              <a:gdLst/>
              <a:ahLst/>
              <a:rect l="0" t="0" r="r" b="b"/>
              <a:pathLst>
                <a:path w="202" h="677">
                  <a:moveTo>
                    <a:pt x="120" y="429"/>
                  </a:moveTo>
                  <a:cubicBezTo>
                    <a:pt x="120" y="410"/>
                    <a:pt x="120" y="375"/>
                    <a:pt x="193" y="346"/>
                  </a:cubicBezTo>
                  <a:cubicBezTo>
                    <a:pt x="201" y="343"/>
                    <a:pt x="201" y="343"/>
                    <a:pt x="201" y="338"/>
                  </a:cubicBezTo>
                  <a:cubicBezTo>
                    <a:pt x="201" y="337"/>
                    <a:pt x="201" y="333"/>
                    <a:pt x="197" y="331"/>
                  </a:cubicBezTo>
                  <a:cubicBezTo>
                    <a:pt x="120" y="301"/>
                    <a:pt x="120" y="271"/>
                    <a:pt x="120" y="239"/>
                  </a:cubicBezTo>
                  <a:lnTo>
                    <a:pt x="120" y="83"/>
                  </a:lnTo>
                  <a:cubicBezTo>
                    <a:pt x="119" y="52"/>
                    <a:pt x="95" y="36"/>
                    <a:pt x="86" y="29"/>
                  </a:cubicBezTo>
                  <a:cubicBezTo>
                    <a:pt x="61" y="13"/>
                    <a:pt x="14" y="0"/>
                    <a:pt x="8" y="0"/>
                  </a:cubicBezTo>
                  <a:cubicBezTo>
                    <a:pt x="1" y="0"/>
                    <a:pt x="0" y="3"/>
                    <a:pt x="0" y="8"/>
                  </a:cubicBezTo>
                  <a:cubicBezTo>
                    <a:pt x="0" y="13"/>
                    <a:pt x="3" y="14"/>
                    <a:pt x="6" y="14"/>
                  </a:cubicBezTo>
                  <a:cubicBezTo>
                    <a:pt x="82" y="42"/>
                    <a:pt x="82" y="70"/>
                    <a:pt x="82" y="102"/>
                  </a:cubicBezTo>
                  <a:lnTo>
                    <a:pt x="82" y="241"/>
                  </a:lnTo>
                  <a:cubicBezTo>
                    <a:pt x="82" y="271"/>
                    <a:pt x="82" y="310"/>
                    <a:pt x="173" y="338"/>
                  </a:cubicBezTo>
                  <a:cubicBezTo>
                    <a:pt x="82" y="367"/>
                    <a:pt x="82" y="401"/>
                    <a:pt x="82" y="435"/>
                  </a:cubicBezTo>
                  <a:lnTo>
                    <a:pt x="82" y="573"/>
                  </a:lnTo>
                  <a:cubicBezTo>
                    <a:pt x="82" y="603"/>
                    <a:pt x="82" y="632"/>
                    <a:pt x="9" y="659"/>
                  </a:cubicBezTo>
                  <a:cubicBezTo>
                    <a:pt x="3" y="663"/>
                    <a:pt x="0" y="663"/>
                    <a:pt x="0" y="668"/>
                  </a:cubicBezTo>
                  <a:cubicBezTo>
                    <a:pt x="0" y="673"/>
                    <a:pt x="1" y="676"/>
                    <a:pt x="8" y="676"/>
                  </a:cubicBezTo>
                  <a:cubicBezTo>
                    <a:pt x="8" y="676"/>
                    <a:pt x="83" y="662"/>
                    <a:pt x="109" y="625"/>
                  </a:cubicBezTo>
                  <a:cubicBezTo>
                    <a:pt x="120" y="608"/>
                    <a:pt x="120" y="595"/>
                    <a:pt x="120" y="575"/>
                  </a:cubicBezTo>
                  <a:lnTo>
                    <a:pt x="120" y="42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65" name="Freeform 203"/>
            <p:cNvSpPr/>
            <p:nvPr/>
          </p:nvSpPr>
          <p:spPr>
            <a:xfrm>
              <a:off x="8880480" y="274788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66" name="Freeform 204"/>
            <p:cNvSpPr/>
            <p:nvPr/>
          </p:nvSpPr>
          <p:spPr>
            <a:xfrm>
              <a:off x="8880480" y="2869200"/>
              <a:ext cx="9720" cy="130680"/>
            </a:xfrm>
            <a:custGeom>
              <a:avLst/>
              <a:gdLst/>
              <a:ahLst/>
              <a:rect l="0" t="0" r="r" b="b"/>
              <a:pathLst>
                <a:path w="27" h="363">
                  <a:moveTo>
                    <a:pt x="0" y="342"/>
                  </a:moveTo>
                  <a:cubicBezTo>
                    <a:pt x="0" y="351"/>
                    <a:pt x="0" y="362"/>
                    <a:pt x="13" y="362"/>
                  </a:cubicBezTo>
                  <a:cubicBezTo>
                    <a:pt x="26" y="362"/>
                    <a:pt x="26" y="351"/>
                    <a:pt x="26" y="342"/>
                  </a:cubicBezTo>
                  <a:lnTo>
                    <a:pt x="26" y="20"/>
                  </a:lnTo>
                  <a:cubicBezTo>
                    <a:pt x="26" y="12"/>
                    <a:pt x="26" y="0"/>
                    <a:pt x="13" y="0"/>
                  </a:cubicBezTo>
                  <a:cubicBezTo>
                    <a:pt x="0" y="0"/>
                    <a:pt x="0" y="12"/>
                    <a:pt x="0" y="20"/>
                  </a:cubicBezTo>
                  <a:lnTo>
                    <a:pt x="0" y="342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  <p:sp>
          <p:nvSpPr>
            <p:cNvPr id="667" name="Freeform 205"/>
            <p:cNvSpPr/>
            <p:nvPr/>
          </p:nvSpPr>
          <p:spPr>
            <a:xfrm>
              <a:off x="8927640" y="2698200"/>
              <a:ext cx="63360" cy="94680"/>
            </a:xfrm>
            <a:custGeom>
              <a:avLst/>
              <a:gdLst/>
              <a:ahLst/>
              <a:rect l="0" t="0" r="r" b="b"/>
              <a:pathLst>
                <a:path w="176" h="263">
                  <a:moveTo>
                    <a:pt x="175" y="191"/>
                  </a:moveTo>
                  <a:lnTo>
                    <a:pt x="161" y="191"/>
                  </a:lnTo>
                  <a:cubicBezTo>
                    <a:pt x="160" y="200"/>
                    <a:pt x="156" y="223"/>
                    <a:pt x="151" y="227"/>
                  </a:cubicBezTo>
                  <a:cubicBezTo>
                    <a:pt x="148" y="229"/>
                    <a:pt x="118" y="229"/>
                    <a:pt x="113" y="229"/>
                  </a:cubicBezTo>
                  <a:lnTo>
                    <a:pt x="40" y="229"/>
                  </a:lnTo>
                  <a:cubicBezTo>
                    <a:pt x="81" y="192"/>
                    <a:pt x="95" y="182"/>
                    <a:pt x="119" y="163"/>
                  </a:cubicBezTo>
                  <a:cubicBezTo>
                    <a:pt x="148" y="139"/>
                    <a:pt x="175" y="115"/>
                    <a:pt x="175" y="77"/>
                  </a:cubicBezTo>
                  <a:cubicBezTo>
                    <a:pt x="175" y="29"/>
                    <a:pt x="133" y="0"/>
                    <a:pt x="82" y="0"/>
                  </a:cubicBezTo>
                  <a:cubicBezTo>
                    <a:pt x="33" y="0"/>
                    <a:pt x="0" y="35"/>
                    <a:pt x="0" y="70"/>
                  </a:cubicBezTo>
                  <a:cubicBezTo>
                    <a:pt x="0" y="91"/>
                    <a:pt x="17" y="93"/>
                    <a:pt x="20" y="93"/>
                  </a:cubicBezTo>
                  <a:cubicBezTo>
                    <a:pt x="31" y="93"/>
                    <a:pt x="42" y="86"/>
                    <a:pt x="42" y="72"/>
                  </a:cubicBezTo>
                  <a:cubicBezTo>
                    <a:pt x="42" y="65"/>
                    <a:pt x="40" y="51"/>
                    <a:pt x="19" y="51"/>
                  </a:cubicBezTo>
                  <a:cubicBezTo>
                    <a:pt x="31" y="23"/>
                    <a:pt x="58" y="14"/>
                    <a:pt x="77" y="14"/>
                  </a:cubicBezTo>
                  <a:cubicBezTo>
                    <a:pt x="116" y="14"/>
                    <a:pt x="137" y="45"/>
                    <a:pt x="137" y="77"/>
                  </a:cubicBezTo>
                  <a:cubicBezTo>
                    <a:pt x="137" y="111"/>
                    <a:pt x="113" y="138"/>
                    <a:pt x="100" y="154"/>
                  </a:cubicBezTo>
                  <a:lnTo>
                    <a:pt x="4" y="247"/>
                  </a:lnTo>
                  <a:cubicBezTo>
                    <a:pt x="0" y="251"/>
                    <a:pt x="0" y="252"/>
                    <a:pt x="0" y="262"/>
                  </a:cubicBezTo>
                  <a:lnTo>
                    <a:pt x="164" y="262"/>
                  </a:lnTo>
                  <a:lnTo>
                    <a:pt x="175" y="191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</p:sp>
      </p:grpSp>
      <p:grpSp>
        <p:nvGrpSpPr>
          <p:cNvPr id="668" name="Group 206"/>
          <p:cNvGrpSpPr/>
          <p:nvPr/>
        </p:nvGrpSpPr>
        <p:grpSpPr>
          <a:xfrm>
            <a:off x="5478120" y="3455640"/>
            <a:ext cx="3163680" cy="1117080"/>
            <a:chOff x="5478120" y="3455640"/>
            <a:chExt cx="3163680" cy="1117080"/>
          </a:xfrm>
        </p:grpSpPr>
        <p:grpSp>
          <p:nvGrpSpPr>
            <p:cNvPr id="669" name="Group 207"/>
            <p:cNvGrpSpPr/>
            <p:nvPr/>
          </p:nvGrpSpPr>
          <p:grpSpPr>
            <a:xfrm>
              <a:off x="6562080" y="3941280"/>
              <a:ext cx="82440" cy="154080"/>
              <a:chOff x="6562080" y="3941280"/>
              <a:chExt cx="82440" cy="154080"/>
            </a:xfrm>
          </p:grpSpPr>
          <p:sp>
            <p:nvSpPr>
              <p:cNvPr id="670" name="CustomShape 208"/>
              <p:cNvSpPr/>
              <p:nvPr/>
            </p:nvSpPr>
            <p:spPr>
              <a:xfrm>
                <a:off x="6581160" y="3941280"/>
                <a:ext cx="57240" cy="154080"/>
              </a:xfrm>
              <a:prstGeom prst="ellipse">
                <a:avLst/>
              </a:prstGeom>
              <a:noFill/>
              <a:ln w="284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71" name="Line 209"/>
              <p:cNvSpPr/>
              <p:nvPr/>
            </p:nvSpPr>
            <p:spPr>
              <a:xfrm>
                <a:off x="6607440" y="3971520"/>
                <a:ext cx="0" cy="8892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72" name="Line 210"/>
              <p:cNvSpPr/>
              <p:nvPr/>
            </p:nvSpPr>
            <p:spPr>
              <a:xfrm>
                <a:off x="6562080" y="4020840"/>
                <a:ext cx="82440" cy="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673" name="Line 211"/>
            <p:cNvSpPr/>
            <p:nvPr/>
          </p:nvSpPr>
          <p:spPr>
            <a:xfrm>
              <a:off x="5607360" y="3745440"/>
              <a:ext cx="50652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4" name="Line 212"/>
            <p:cNvSpPr/>
            <p:nvPr/>
          </p:nvSpPr>
          <p:spPr>
            <a:xfrm>
              <a:off x="5619600" y="4304160"/>
              <a:ext cx="50724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5" name="Line 213"/>
            <p:cNvSpPr/>
            <p:nvPr/>
          </p:nvSpPr>
          <p:spPr>
            <a:xfrm>
              <a:off x="7119000" y="4308480"/>
              <a:ext cx="49104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6" name="Line 214"/>
            <p:cNvSpPr/>
            <p:nvPr/>
          </p:nvSpPr>
          <p:spPr>
            <a:xfrm>
              <a:off x="7115040" y="3742560"/>
              <a:ext cx="491400" cy="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7" name="Line 215"/>
            <p:cNvSpPr/>
            <p:nvPr/>
          </p:nvSpPr>
          <p:spPr>
            <a:xfrm>
              <a:off x="7609320" y="4227120"/>
              <a:ext cx="491040" cy="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8" name="Line 216"/>
            <p:cNvSpPr/>
            <p:nvPr/>
          </p:nvSpPr>
          <p:spPr>
            <a:xfrm>
              <a:off x="7616520" y="3828960"/>
              <a:ext cx="491040" cy="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679" name="Group 217"/>
            <p:cNvGrpSpPr/>
            <p:nvPr/>
          </p:nvGrpSpPr>
          <p:grpSpPr>
            <a:xfrm>
              <a:off x="7583400" y="4223880"/>
              <a:ext cx="51840" cy="265320"/>
              <a:chOff x="7583400" y="4223880"/>
              <a:chExt cx="51840" cy="265320"/>
            </a:xfrm>
          </p:grpSpPr>
          <p:sp>
            <p:nvSpPr>
              <p:cNvPr id="680" name="Line 218"/>
              <p:cNvSpPr/>
              <p:nvPr/>
            </p:nvSpPr>
            <p:spPr>
              <a:xfrm>
                <a:off x="7610400" y="4230360"/>
                <a:ext cx="0" cy="25884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81" name="Line 219"/>
              <p:cNvSpPr/>
              <p:nvPr/>
            </p:nvSpPr>
            <p:spPr>
              <a:xfrm>
                <a:off x="7583400" y="4223880"/>
                <a:ext cx="5184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682" name="Group 220"/>
            <p:cNvGrpSpPr/>
            <p:nvPr/>
          </p:nvGrpSpPr>
          <p:grpSpPr>
            <a:xfrm>
              <a:off x="5597280" y="3455640"/>
              <a:ext cx="51120" cy="285840"/>
              <a:chOff x="5597280" y="3455640"/>
              <a:chExt cx="51120" cy="285840"/>
            </a:xfrm>
          </p:grpSpPr>
          <p:sp>
            <p:nvSpPr>
              <p:cNvPr id="683" name="Line 221"/>
              <p:cNvSpPr/>
              <p:nvPr/>
            </p:nvSpPr>
            <p:spPr>
              <a:xfrm>
                <a:off x="5621400" y="3455640"/>
                <a:ext cx="0" cy="28260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84" name="Line 222"/>
              <p:cNvSpPr/>
              <p:nvPr/>
            </p:nvSpPr>
            <p:spPr>
              <a:xfrm>
                <a:off x="5597280" y="3741480"/>
                <a:ext cx="5112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685" name="Group 223"/>
            <p:cNvGrpSpPr/>
            <p:nvPr/>
          </p:nvGrpSpPr>
          <p:grpSpPr>
            <a:xfrm>
              <a:off x="5591160" y="4306320"/>
              <a:ext cx="51840" cy="266400"/>
              <a:chOff x="5591160" y="4306320"/>
              <a:chExt cx="51840" cy="266400"/>
            </a:xfrm>
          </p:grpSpPr>
          <p:sp>
            <p:nvSpPr>
              <p:cNvPr id="686" name="Line 224"/>
              <p:cNvSpPr/>
              <p:nvPr/>
            </p:nvSpPr>
            <p:spPr>
              <a:xfrm>
                <a:off x="5618160" y="4312440"/>
                <a:ext cx="0" cy="26028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87" name="Line 225"/>
              <p:cNvSpPr/>
              <p:nvPr/>
            </p:nvSpPr>
            <p:spPr>
              <a:xfrm>
                <a:off x="5591160" y="4306320"/>
                <a:ext cx="5184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688" name="Group 226"/>
            <p:cNvGrpSpPr/>
            <p:nvPr/>
          </p:nvGrpSpPr>
          <p:grpSpPr>
            <a:xfrm>
              <a:off x="7582680" y="3546720"/>
              <a:ext cx="51120" cy="285480"/>
              <a:chOff x="7582680" y="3546720"/>
              <a:chExt cx="51120" cy="285480"/>
            </a:xfrm>
          </p:grpSpPr>
          <p:sp>
            <p:nvSpPr>
              <p:cNvPr id="689" name="Line 227"/>
              <p:cNvSpPr/>
              <p:nvPr/>
            </p:nvSpPr>
            <p:spPr>
              <a:xfrm>
                <a:off x="7606800" y="3546720"/>
                <a:ext cx="0" cy="28260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90" name="Line 228"/>
              <p:cNvSpPr/>
              <p:nvPr/>
            </p:nvSpPr>
            <p:spPr>
              <a:xfrm>
                <a:off x="7582680" y="3832200"/>
                <a:ext cx="5112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691" name="CustomShape 229"/>
            <p:cNvSpPr/>
            <p:nvPr/>
          </p:nvSpPr>
          <p:spPr>
            <a:xfrm>
              <a:off x="6120360" y="3654720"/>
              <a:ext cx="936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lg" type="arrow" w="lg"/>
              <a:tailEnd len="lg" type="arrow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2" name="CustomShape 230"/>
            <p:cNvSpPr/>
            <p:nvPr/>
          </p:nvSpPr>
          <p:spPr>
            <a:xfrm>
              <a:off x="8106480" y="3651480"/>
              <a:ext cx="864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lg" type="arrow" w="lg"/>
              <a:tailEnd len="lg" type="arrow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3" name="CustomShape 231"/>
            <p:cNvSpPr/>
            <p:nvPr/>
          </p:nvSpPr>
          <p:spPr>
            <a:xfrm>
              <a:off x="7115760" y="3638520"/>
              <a:ext cx="972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38160">
              <a:solidFill>
                <a:srgbClr val="000000"/>
              </a:solidFill>
              <a:round/>
              <a:headEnd len="lg" type="arrow" w="lg"/>
              <a:tailEnd len="lg" type="arrow" w="lg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4" name="Line 232"/>
            <p:cNvSpPr/>
            <p:nvPr/>
          </p:nvSpPr>
          <p:spPr>
            <a:xfrm>
              <a:off x="6122880" y="3746880"/>
              <a:ext cx="994680" cy="55512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5" name="Line 233"/>
            <p:cNvSpPr/>
            <p:nvPr/>
          </p:nvSpPr>
          <p:spPr>
            <a:xfrm>
              <a:off x="8116920" y="3836520"/>
              <a:ext cx="506880" cy="18720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6" name="Line 234"/>
            <p:cNvSpPr/>
            <p:nvPr/>
          </p:nvSpPr>
          <p:spPr>
            <a:xfrm flipV="1">
              <a:off x="6123600" y="3741120"/>
              <a:ext cx="985320" cy="55728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7" name="Line 235"/>
            <p:cNvSpPr/>
            <p:nvPr/>
          </p:nvSpPr>
          <p:spPr>
            <a:xfrm flipV="1">
              <a:off x="8105040" y="4018320"/>
              <a:ext cx="491040" cy="211680"/>
            </a:xfrm>
            <a:prstGeom prst="line">
              <a:avLst/>
            </a:prstGeom>
            <a:ln w="381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8" name="Line 236"/>
            <p:cNvSpPr/>
            <p:nvPr/>
          </p:nvSpPr>
          <p:spPr>
            <a:xfrm>
              <a:off x="5478120" y="4021560"/>
              <a:ext cx="3163680" cy="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9" name="CustomShape 237"/>
            <p:cNvSpPr/>
            <p:nvPr/>
          </p:nvSpPr>
          <p:spPr>
            <a:xfrm>
              <a:off x="8633160" y="3651480"/>
              <a:ext cx="8640" cy="759600"/>
            </a:xfrm>
            <a:custGeom>
              <a:avLst/>
              <a:gdLst/>
              <a:ahLst/>
              <a:rect l="l" t="t" r="r" b="b"/>
              <a:pathLst>
                <a:path w="0" h="720">
                  <a:moveTo>
                    <a:pt x="0" y="72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3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00" name="Freeform 238"/>
          <p:cNvSpPr/>
          <p:nvPr/>
        </p:nvSpPr>
        <p:spPr>
          <a:xfrm>
            <a:off x="5463720" y="3744720"/>
            <a:ext cx="399240" cy="567360"/>
          </a:xfrm>
          <a:custGeom>
            <a:avLst/>
            <a:gdLst/>
            <a:ahLst/>
            <a:rect l="0" t="0" r="r" b="b"/>
            <a:pathLst>
              <a:path w="1109" h="1576">
                <a:moveTo>
                  <a:pt x="557" y="1575"/>
                </a:moveTo>
                <a:cubicBezTo>
                  <a:pt x="217" y="1454"/>
                  <a:pt x="878" y="1362"/>
                  <a:pt x="670" y="1265"/>
                </a:cubicBezTo>
                <a:cubicBezTo>
                  <a:pt x="401" y="1138"/>
                  <a:pt x="99" y="999"/>
                  <a:pt x="500" y="951"/>
                </a:cubicBezTo>
                <a:cubicBezTo>
                  <a:pt x="1108" y="878"/>
                  <a:pt x="27" y="713"/>
                  <a:pt x="403" y="633"/>
                </a:cubicBezTo>
                <a:cubicBezTo>
                  <a:pt x="947" y="516"/>
                  <a:pt x="0" y="411"/>
                  <a:pt x="414" y="304"/>
                </a:cubicBezTo>
                <a:lnTo>
                  <a:pt x="716" y="230"/>
                </a:lnTo>
                <a:lnTo>
                  <a:pt x="535" y="105"/>
                </a:lnTo>
                <a:lnTo>
                  <a:pt x="241" y="0"/>
                </a:lnTo>
              </a:path>
            </a:pathLst>
          </a:custGeom>
          <a:ln w="19080">
            <a:solidFill>
              <a:srgbClr val="0000ff"/>
            </a:solidFill>
            <a:round/>
          </a:ln>
        </p:spPr>
      </p:sp>
      <p:sp>
        <p:nvSpPr>
          <p:cNvPr id="701" name="Freeform 239"/>
          <p:cNvSpPr/>
          <p:nvPr/>
        </p:nvSpPr>
        <p:spPr>
          <a:xfrm>
            <a:off x="5265000" y="3733200"/>
            <a:ext cx="490320" cy="571680"/>
          </a:xfrm>
          <a:custGeom>
            <a:avLst/>
            <a:gdLst/>
            <a:ahLst/>
            <a:rect l="0" t="0" r="r" b="b"/>
            <a:pathLst>
              <a:path w="1362" h="1588">
                <a:moveTo>
                  <a:pt x="999" y="0"/>
                </a:moveTo>
                <a:cubicBezTo>
                  <a:pt x="0" y="333"/>
                  <a:pt x="1361" y="496"/>
                  <a:pt x="999" y="1023"/>
                </a:cubicBezTo>
                <a:lnTo>
                  <a:pt x="823" y="1411"/>
                </a:lnTo>
                <a:lnTo>
                  <a:pt x="999" y="1587"/>
                </a:lnTo>
              </a:path>
            </a:pathLst>
          </a:custGeom>
          <a:ln w="19080">
            <a:solidFill>
              <a:srgbClr val="ff0000"/>
            </a:solidFill>
            <a:round/>
          </a:ln>
        </p:spPr>
      </p:sp>
      <p:sp>
        <p:nvSpPr>
          <p:cNvPr id="702" name="Freeform 240"/>
          <p:cNvSpPr/>
          <p:nvPr/>
        </p:nvSpPr>
        <p:spPr>
          <a:xfrm>
            <a:off x="5193360" y="3733560"/>
            <a:ext cx="490320" cy="571680"/>
          </a:xfrm>
          <a:custGeom>
            <a:avLst/>
            <a:gdLst/>
            <a:ahLst/>
            <a:rect l="0" t="0" r="r" b="b"/>
            <a:pathLst>
              <a:path w="1362" h="1588">
                <a:moveTo>
                  <a:pt x="999" y="0"/>
                </a:moveTo>
                <a:cubicBezTo>
                  <a:pt x="0" y="333"/>
                  <a:pt x="1361" y="496"/>
                  <a:pt x="999" y="1023"/>
                </a:cubicBezTo>
                <a:lnTo>
                  <a:pt x="823" y="1411"/>
                </a:lnTo>
                <a:lnTo>
                  <a:pt x="999" y="1587"/>
                </a:lnTo>
              </a:path>
            </a:pathLst>
          </a:custGeom>
          <a:ln w="19080">
            <a:solidFill>
              <a:srgbClr val="ff0000"/>
            </a:solidFill>
            <a:round/>
          </a:ln>
        </p:spPr>
      </p:sp>
      <p:sp>
        <p:nvSpPr>
          <p:cNvPr id="703" name="Freeform 241"/>
          <p:cNvSpPr/>
          <p:nvPr/>
        </p:nvSpPr>
        <p:spPr>
          <a:xfrm>
            <a:off x="5121720" y="3733920"/>
            <a:ext cx="490320" cy="571680"/>
          </a:xfrm>
          <a:custGeom>
            <a:avLst/>
            <a:gdLst/>
            <a:ahLst/>
            <a:rect l="0" t="0" r="r" b="b"/>
            <a:pathLst>
              <a:path w="1362" h="1588">
                <a:moveTo>
                  <a:pt x="999" y="0"/>
                </a:moveTo>
                <a:cubicBezTo>
                  <a:pt x="0" y="333"/>
                  <a:pt x="1361" y="496"/>
                  <a:pt x="999" y="1023"/>
                </a:cubicBezTo>
                <a:lnTo>
                  <a:pt x="823" y="1411"/>
                </a:lnTo>
                <a:lnTo>
                  <a:pt x="999" y="1587"/>
                </a:lnTo>
              </a:path>
            </a:pathLst>
          </a:custGeom>
          <a:ln w="19080">
            <a:solidFill>
              <a:srgbClr val="ff0000"/>
            </a:solidFill>
            <a:round/>
          </a:ln>
        </p:spPr>
      </p:sp>
      <p:sp>
        <p:nvSpPr>
          <p:cNvPr id="704" name="Freeform 242"/>
          <p:cNvSpPr/>
          <p:nvPr/>
        </p:nvSpPr>
        <p:spPr>
          <a:xfrm>
            <a:off x="5311080" y="3734280"/>
            <a:ext cx="490320" cy="571320"/>
          </a:xfrm>
          <a:custGeom>
            <a:avLst/>
            <a:gdLst/>
            <a:ahLst/>
            <a:rect l="0" t="0" r="r" b="b"/>
            <a:pathLst>
              <a:path w="1362" h="1587">
                <a:moveTo>
                  <a:pt x="363" y="0"/>
                </a:moveTo>
                <a:cubicBezTo>
                  <a:pt x="1361" y="333"/>
                  <a:pt x="0" y="496"/>
                  <a:pt x="362" y="1023"/>
                </a:cubicBezTo>
                <a:lnTo>
                  <a:pt x="538" y="1411"/>
                </a:lnTo>
                <a:lnTo>
                  <a:pt x="362" y="1586"/>
                </a:lnTo>
              </a:path>
            </a:pathLst>
          </a:custGeom>
          <a:ln w="19080">
            <a:solidFill>
              <a:srgbClr val="ff0000"/>
            </a:solidFill>
            <a:round/>
          </a:ln>
        </p:spPr>
      </p:sp>
      <p:sp>
        <p:nvSpPr>
          <p:cNvPr id="705" name="Freeform 243"/>
          <p:cNvSpPr/>
          <p:nvPr/>
        </p:nvSpPr>
        <p:spPr>
          <a:xfrm>
            <a:off x="5239080" y="3734280"/>
            <a:ext cx="490320" cy="571320"/>
          </a:xfrm>
          <a:custGeom>
            <a:avLst/>
            <a:gdLst/>
            <a:ahLst/>
            <a:rect l="0" t="0" r="r" b="b"/>
            <a:pathLst>
              <a:path w="1362" h="1587">
                <a:moveTo>
                  <a:pt x="363" y="0"/>
                </a:moveTo>
                <a:cubicBezTo>
                  <a:pt x="1361" y="333"/>
                  <a:pt x="0" y="496"/>
                  <a:pt x="362" y="1023"/>
                </a:cubicBezTo>
                <a:lnTo>
                  <a:pt x="538" y="1411"/>
                </a:lnTo>
                <a:lnTo>
                  <a:pt x="362" y="1586"/>
                </a:lnTo>
              </a:path>
            </a:pathLst>
          </a:custGeom>
          <a:ln w="19080">
            <a:solidFill>
              <a:srgbClr val="ff0000"/>
            </a:solidFill>
            <a:round/>
          </a:ln>
        </p:spPr>
      </p:sp>
      <p:sp>
        <p:nvSpPr>
          <p:cNvPr id="706" name="TextShape 244"/>
          <p:cNvSpPr txBox="1"/>
          <p:nvPr/>
        </p:nvSpPr>
        <p:spPr>
          <a:xfrm>
            <a:off x="6732720" y="5362920"/>
            <a:ext cx="407880" cy="57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?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TextShape 245"/>
          <p:cNvSpPr txBox="1"/>
          <p:nvPr/>
        </p:nvSpPr>
        <p:spPr>
          <a:xfrm>
            <a:off x="936000" y="2971440"/>
            <a:ext cx="360072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phase diversity : </a:t>
            </a:r>
            <a:r>
              <a:rPr b="0" lang="fr-FR" sz="1400" spc="-1" strike="noStrike">
                <a:solidFill>
                  <a:srgbClr val="0000ff"/>
                </a:solidFill>
                <a:latin typeface="Arial"/>
              </a:rPr>
              <a:t>[Gonsalves 82]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8" name="TextShape 246"/>
          <p:cNvSpPr txBox="1"/>
          <p:nvPr/>
        </p:nvSpPr>
        <p:spPr>
          <a:xfrm>
            <a:off x="936000" y="6139080"/>
            <a:ext cx="360072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on-line phase diversity : </a:t>
            </a:r>
            <a:r>
              <a:rPr b="0" lang="fr-FR" sz="1400" spc="-1" strike="noStrike">
                <a:solidFill>
                  <a:srgbClr val="0000ff"/>
                </a:solidFill>
                <a:latin typeface="Arial"/>
              </a:rPr>
              <a:t>[Mugnier 08]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9" name="TextShape 247"/>
          <p:cNvSpPr txBox="1"/>
          <p:nvPr/>
        </p:nvSpPr>
        <p:spPr>
          <a:xfrm>
            <a:off x="1902240" y="5434920"/>
            <a:ext cx="115812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400" spc="-1" strike="noStrike">
                <a:solidFill>
                  <a:srgbClr val="0000ff"/>
                </a:solidFill>
                <a:latin typeface="Arial"/>
              </a:rPr>
              <a:t>[Roddier 81]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0" name="TextShape 248"/>
          <p:cNvSpPr txBox="1"/>
          <p:nvPr/>
        </p:nvSpPr>
        <p:spPr>
          <a:xfrm>
            <a:off x="5271840" y="2971440"/>
            <a:ext cx="300528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fr-FR" sz="1400" spc="-1" strike="noStrike">
                <a:solidFill>
                  <a:srgbClr val="000000"/>
                </a:solidFill>
                <a:latin typeface="Arial"/>
              </a:rPr>
              <a:t>COFFEE : </a:t>
            </a:r>
            <a:r>
              <a:rPr b="0" lang="fr-FR" sz="1400" spc="-1" strike="noStrike">
                <a:solidFill>
                  <a:srgbClr val="0000ff"/>
                </a:solidFill>
                <a:latin typeface="Arial"/>
              </a:rPr>
              <a:t>[Paul 13]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75" dur="indefinite" restart="never" nodeType="tmRoot">
          <p:childTnLst>
            <p:seq>
              <p:cTn id="176" dur="indefinite" nodeType="mainSeq">
                <p:childTnLst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CustomShape 1"/>
          <p:cNvSpPr/>
          <p:nvPr/>
        </p:nvSpPr>
        <p:spPr>
          <a:xfrm>
            <a:off x="309600" y="0"/>
            <a:ext cx="8582760" cy="89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ts val="2174"/>
              </a:lnSpc>
            </a:pPr>
            <a:r>
              <a:rPr b="1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COFFEE: SPHERE NCPA measurement &amp; correction using </a:t>
            </a:r>
            <a:endParaRPr b="0" lang="fr-FR" sz="2400" spc="-1" strike="noStrike">
              <a:latin typeface="Arial"/>
            </a:endParaRPr>
          </a:p>
          <a:p>
            <a:pPr>
              <a:lnSpc>
                <a:spcPts val="2174"/>
              </a:lnSpc>
            </a:pPr>
            <a:r>
              <a:rPr b="1" lang="fr-FR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Internal calibration source </a:t>
            </a:r>
            <a:r>
              <a:rPr b="1" lang="fr-FR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[B. Paul et al</a:t>
            </a:r>
            <a:r>
              <a:rPr b="1" i="1" lang="fr-FR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.</a:t>
            </a:r>
            <a:r>
              <a:rPr b="1" lang="fr-FR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,</a:t>
            </a:r>
            <a:r>
              <a:rPr b="1" i="1" lang="fr-FR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b="1" lang="fr-FR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 A&amp;A 2014]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712" name="CustomShape 2"/>
          <p:cNvSpPr/>
          <p:nvPr/>
        </p:nvSpPr>
        <p:spPr>
          <a:xfrm>
            <a:off x="0" y="6424560"/>
            <a:ext cx="685080" cy="4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106920" bIns="106920"/>
          <a:p>
            <a:pPr algn="ctr">
              <a:lnSpc>
                <a:spcPct val="100000"/>
              </a:lnSpc>
            </a:pPr>
            <a:fld id="{D8537228-96A0-4F35-95BB-7095B8282078}" type="slidenum">
              <a:rPr b="0" lang="fr-FR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  <p:sp>
        <p:nvSpPr>
          <p:cNvPr id="713" name="CustomShape 3"/>
          <p:cNvSpPr/>
          <p:nvPr/>
        </p:nvSpPr>
        <p:spPr>
          <a:xfrm>
            <a:off x="2800440" y="2362320"/>
            <a:ext cx="1459800" cy="51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333399"/>
                </a:solidFill>
                <a:latin typeface="Arial"/>
                <a:ea typeface="ＭＳ Ｐゴシック"/>
              </a:rPr>
              <a:t>Before compensation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14" name="CustomShape 4"/>
          <p:cNvSpPr/>
          <p:nvPr/>
        </p:nvSpPr>
        <p:spPr>
          <a:xfrm>
            <a:off x="2809800" y="4921200"/>
            <a:ext cx="1450080" cy="51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333399"/>
                </a:solidFill>
                <a:latin typeface="Arial"/>
                <a:ea typeface="ＭＳ Ｐゴシック"/>
              </a:rPr>
              <a:t>After compensation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715" name="Picture 20" descr=""/>
          <p:cNvPicPr/>
          <p:nvPr/>
        </p:nvPicPr>
        <p:blipFill>
          <a:blip r:embed="rId1"/>
          <a:srcRect l="16955" t="11219" r="5000" b="10875"/>
          <a:stretch/>
        </p:blipFill>
        <p:spPr>
          <a:xfrm>
            <a:off x="826920" y="1886040"/>
            <a:ext cx="2059920" cy="2118600"/>
          </a:xfrm>
          <a:prstGeom prst="rect">
            <a:avLst/>
          </a:prstGeom>
          <a:ln>
            <a:noFill/>
          </a:ln>
        </p:spPr>
      </p:pic>
      <p:pic>
        <p:nvPicPr>
          <p:cNvPr id="716" name="Picture 21" descr=""/>
          <p:cNvPicPr/>
          <p:nvPr/>
        </p:nvPicPr>
        <p:blipFill>
          <a:blip r:embed="rId2"/>
          <a:srcRect l="16982" t="14389" r="5774" b="11270"/>
          <a:stretch/>
        </p:blipFill>
        <p:spPr>
          <a:xfrm>
            <a:off x="830160" y="4067280"/>
            <a:ext cx="2047320" cy="2029680"/>
          </a:xfrm>
          <a:prstGeom prst="rect">
            <a:avLst/>
          </a:prstGeom>
          <a:ln>
            <a:noFill/>
          </a:ln>
        </p:spPr>
      </p:pic>
      <p:pic>
        <p:nvPicPr>
          <p:cNvPr id="717" name="Picture 23" descr=""/>
          <p:cNvPicPr/>
          <p:nvPr/>
        </p:nvPicPr>
        <p:blipFill>
          <a:blip r:embed="rId3"/>
          <a:srcRect l="798" t="9544" r="96918" b="9610"/>
          <a:stretch/>
        </p:blipFill>
        <p:spPr>
          <a:xfrm>
            <a:off x="301680" y="2165400"/>
            <a:ext cx="196200" cy="3620520"/>
          </a:xfrm>
          <a:prstGeom prst="rect">
            <a:avLst/>
          </a:prstGeom>
          <a:ln>
            <a:noFill/>
          </a:ln>
        </p:spPr>
      </p:pic>
      <p:sp>
        <p:nvSpPr>
          <p:cNvPr id="718" name="CustomShape 5"/>
          <p:cNvSpPr/>
          <p:nvPr/>
        </p:nvSpPr>
        <p:spPr>
          <a:xfrm>
            <a:off x="-402840" y="1844640"/>
            <a:ext cx="168804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609480" indent="-608760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10</a:t>
            </a:r>
            <a:r>
              <a:rPr b="1" lang="fr-FR" sz="1400" spc="-1" strike="noStrike" baseline="30000">
                <a:solidFill>
                  <a:srgbClr val="000000"/>
                </a:solidFill>
                <a:latin typeface="Arial"/>
                <a:ea typeface="ＭＳ Ｐゴシック"/>
              </a:rPr>
              <a:t>-2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19" name="CustomShape 6"/>
          <p:cNvSpPr/>
          <p:nvPr/>
        </p:nvSpPr>
        <p:spPr>
          <a:xfrm>
            <a:off x="-432360" y="5835600"/>
            <a:ext cx="177516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609480" indent="-608760">
              <a:lnSpc>
                <a:spcPct val="100000"/>
              </a:lnSpc>
            </a:pPr>
            <a:r>
              <a:rPr b="1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10</a:t>
            </a:r>
            <a:r>
              <a:rPr b="1" lang="fr-FR" sz="1400" spc="-1" strike="noStrike" baseline="30000">
                <a:solidFill>
                  <a:srgbClr val="000000"/>
                </a:solidFill>
                <a:latin typeface="Arial"/>
                <a:ea typeface="ＭＳ Ｐゴシック"/>
              </a:rPr>
              <a:t>-6.3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20" name="CustomShape 7"/>
          <p:cNvSpPr/>
          <p:nvPr/>
        </p:nvSpPr>
        <p:spPr>
          <a:xfrm>
            <a:off x="125280" y="1512720"/>
            <a:ext cx="4129920" cy="30312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609480" indent="-608760" algn="ctr">
              <a:lnSpc>
                <a:spcPct val="100000"/>
              </a:lnSpc>
              <a:spcAft>
                <a:spcPts val="601"/>
              </a:spcAft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Images expérimentales (IRDIS)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721" name="CustomShape 8"/>
          <p:cNvSpPr/>
          <p:nvPr/>
        </p:nvSpPr>
        <p:spPr>
          <a:xfrm>
            <a:off x="123840" y="1503360"/>
            <a:ext cx="4144320" cy="4731480"/>
          </a:xfrm>
          <a:prstGeom prst="rect">
            <a:avLst/>
          </a:prstGeom>
          <a:noFill/>
          <a:ln w="28440">
            <a:solidFill>
              <a:srgbClr val="c0c0c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CustomShape 9"/>
          <p:cNvSpPr/>
          <p:nvPr/>
        </p:nvSpPr>
        <p:spPr>
          <a:xfrm rot="16200000">
            <a:off x="2926080" y="2964600"/>
            <a:ext cx="210960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609480" indent="-608760">
              <a:lnSpc>
                <a:spcPct val="100000"/>
              </a:lnSpc>
            </a:pPr>
            <a:r>
              <a:rPr b="1" lang="fr-FR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Contraste</a:t>
            </a:r>
            <a:endParaRPr b="0" lang="fr-FR" sz="1200" spc="-1" strike="noStrike">
              <a:latin typeface="Arial"/>
            </a:endParaRPr>
          </a:p>
        </p:txBody>
      </p:sp>
      <p:grpSp>
        <p:nvGrpSpPr>
          <p:cNvPr id="723" name="Group 10"/>
          <p:cNvGrpSpPr/>
          <p:nvPr/>
        </p:nvGrpSpPr>
        <p:grpSpPr>
          <a:xfrm>
            <a:off x="3654360" y="1251000"/>
            <a:ext cx="5311080" cy="4029840"/>
            <a:chOff x="3654360" y="1251000"/>
            <a:chExt cx="5311080" cy="4029840"/>
          </a:xfrm>
        </p:grpSpPr>
        <p:pic>
          <p:nvPicPr>
            <p:cNvPr id="724" name="Picture 18" descr=""/>
            <p:cNvPicPr/>
            <p:nvPr/>
          </p:nvPicPr>
          <p:blipFill>
            <a:blip r:embed="rId4"/>
            <a:stretch/>
          </p:blipFill>
          <p:spPr>
            <a:xfrm>
              <a:off x="4129200" y="1251000"/>
              <a:ext cx="4836240" cy="4029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25" name="CustomShape 11"/>
            <p:cNvSpPr/>
            <p:nvPr/>
          </p:nvSpPr>
          <p:spPr>
            <a:xfrm>
              <a:off x="4726080" y="1427040"/>
              <a:ext cx="2191680" cy="3656880"/>
            </a:xfrm>
            <a:prstGeom prst="rect">
              <a:avLst/>
            </a:prstGeom>
            <a:noFill/>
            <a:ln cap="rnd" w="28440">
              <a:solidFill>
                <a:srgbClr val="26a65a"/>
              </a:solidFill>
              <a:custDash>
                <a:ds d="100000" sp="100000"/>
              </a:custDash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6" name="CustomShape 12"/>
            <p:cNvSpPr/>
            <p:nvPr/>
          </p:nvSpPr>
          <p:spPr>
            <a:xfrm>
              <a:off x="3654360" y="1911240"/>
              <a:ext cx="1645560" cy="272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 marL="609480" indent="-608760">
                <a:lnSpc>
                  <a:spcPct val="100000"/>
                </a:lnSpc>
              </a:pPr>
              <a:r>
                <a:rPr b="1" lang="fr-FR" sz="12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10</a:t>
              </a:r>
              <a:r>
                <a:rPr b="1" lang="fr-FR" sz="1200" spc="-1" strike="noStrike" baseline="30000">
                  <a:solidFill>
                    <a:srgbClr val="000000"/>
                  </a:solidFill>
                  <a:latin typeface="Arial"/>
                  <a:ea typeface="ＭＳ Ｐゴシック"/>
                </a:rPr>
                <a:t>-4</a:t>
              </a:r>
              <a:endParaRPr b="0" lang="fr-FR" sz="1200" spc="-1" strike="noStrike">
                <a:latin typeface="Arial"/>
              </a:endParaRPr>
            </a:p>
          </p:txBody>
        </p:sp>
        <p:sp>
          <p:nvSpPr>
            <p:cNvPr id="727" name="CustomShape 13"/>
            <p:cNvSpPr/>
            <p:nvPr/>
          </p:nvSpPr>
          <p:spPr>
            <a:xfrm>
              <a:off x="3667320" y="2822400"/>
              <a:ext cx="1645560" cy="637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 marL="609480" indent="-608760">
                <a:lnSpc>
                  <a:spcPct val="100000"/>
                </a:lnSpc>
              </a:pPr>
              <a:endParaRPr b="0" lang="fr-FR" sz="1800" spc="-1" strike="noStrike">
                <a:latin typeface="Arial"/>
              </a:endParaRPr>
            </a:p>
            <a:p>
              <a:pPr marL="609480" indent="-608760">
                <a:lnSpc>
                  <a:spcPct val="100000"/>
                </a:lnSpc>
              </a:pPr>
              <a:r>
                <a:rPr b="1" lang="fr-FR" sz="12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10</a:t>
              </a:r>
              <a:r>
                <a:rPr b="1" lang="fr-FR" sz="1200" spc="-1" strike="noStrike" baseline="30000">
                  <a:solidFill>
                    <a:srgbClr val="000000"/>
                  </a:solidFill>
                  <a:latin typeface="Arial"/>
                  <a:ea typeface="ＭＳ Ｐゴシック"/>
                </a:rPr>
                <a:t>-5</a:t>
              </a:r>
              <a:endParaRPr b="0" lang="fr-FR" sz="1200" spc="-1" strike="noStrike">
                <a:latin typeface="Arial"/>
              </a:endParaRPr>
            </a:p>
            <a:p>
              <a:pPr marL="609480" indent="-608760">
                <a:lnSpc>
                  <a:spcPct val="100000"/>
                </a:lnSpc>
              </a:pPr>
              <a:endParaRPr b="0" lang="fr-FR" sz="1200" spc="-1" strike="noStrike">
                <a:latin typeface="Arial"/>
              </a:endParaRPr>
            </a:p>
          </p:txBody>
        </p:sp>
        <p:sp>
          <p:nvSpPr>
            <p:cNvPr id="728" name="CustomShape 14"/>
            <p:cNvSpPr/>
            <p:nvPr/>
          </p:nvSpPr>
          <p:spPr>
            <a:xfrm>
              <a:off x="3660840" y="4195800"/>
              <a:ext cx="1645560" cy="272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 marL="609480" indent="-608760">
                <a:lnSpc>
                  <a:spcPct val="100000"/>
                </a:lnSpc>
              </a:pPr>
              <a:r>
                <a:rPr b="1" lang="fr-FR" sz="12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10</a:t>
              </a:r>
              <a:r>
                <a:rPr b="1" lang="fr-FR" sz="1200" spc="-1" strike="noStrike" baseline="30000">
                  <a:solidFill>
                    <a:srgbClr val="000000"/>
                  </a:solidFill>
                  <a:latin typeface="Arial"/>
                  <a:ea typeface="ＭＳ Ｐゴシック"/>
                </a:rPr>
                <a:t>-6</a:t>
              </a:r>
              <a:endParaRPr b="0" lang="fr-FR" sz="1200" spc="-1" strike="noStrike">
                <a:latin typeface="Arial"/>
              </a:endParaRPr>
            </a:p>
          </p:txBody>
        </p:sp>
        <p:sp>
          <p:nvSpPr>
            <p:cNvPr id="729" name="CustomShape 15"/>
            <p:cNvSpPr/>
            <p:nvPr/>
          </p:nvSpPr>
          <p:spPr>
            <a:xfrm>
              <a:off x="7010640" y="1552680"/>
              <a:ext cx="1689840" cy="285120"/>
            </a:xfrm>
            <a:prstGeom prst="rect">
              <a:avLst/>
            </a:prstGeom>
            <a:noFill/>
            <a:ln w="1908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30" name="CustomShape 16"/>
          <p:cNvSpPr/>
          <p:nvPr/>
        </p:nvSpPr>
        <p:spPr>
          <a:xfrm flipV="1" rot="16200000">
            <a:off x="5321880" y="5485680"/>
            <a:ext cx="602640" cy="129600"/>
          </a:xfrm>
          <a:prstGeom prst="bentConnector3">
            <a:avLst>
              <a:gd name="adj1" fmla="val 50000"/>
            </a:avLst>
          </a:prstGeom>
          <a:noFill/>
          <a:ln w="28440">
            <a:solidFill>
              <a:srgbClr val="26742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1" name="CustomShape 17"/>
          <p:cNvSpPr/>
          <p:nvPr/>
        </p:nvSpPr>
        <p:spPr>
          <a:xfrm>
            <a:off x="2767680" y="5869080"/>
            <a:ext cx="3435480" cy="333360"/>
          </a:xfrm>
          <a:prstGeom prst="rect">
            <a:avLst/>
          </a:prstGeom>
          <a:solidFill>
            <a:srgbClr val="267426">
              <a:alpha val="11000"/>
            </a:srgbClr>
          </a:solidFill>
          <a:ln w="28440">
            <a:solidFill>
              <a:srgbClr val="26742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609480" indent="-608760" algn="ctr">
              <a:lnSpc>
                <a:spcPct val="100000"/>
              </a:lnSpc>
            </a:pPr>
            <a:r>
              <a:rPr b="1" lang="fr-FR" sz="1600" spc="-1" strike="noStrike">
                <a:solidFill>
                  <a:srgbClr val="267426"/>
                </a:solidFill>
                <a:latin typeface="Arial"/>
                <a:ea typeface="ＭＳ Ｐゴシック"/>
              </a:rPr>
              <a:t>Contrast gain x2 – x5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732" name="CustomShape 18"/>
          <p:cNvSpPr/>
          <p:nvPr/>
        </p:nvSpPr>
        <p:spPr>
          <a:xfrm>
            <a:off x="6316560" y="6019920"/>
            <a:ext cx="255672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3366ff"/>
                </a:solidFill>
                <a:latin typeface="Arial"/>
                <a:ea typeface="ＭＳ Ｐゴシック"/>
              </a:rPr>
              <a:t>[B. Paul et al</a:t>
            </a:r>
            <a:r>
              <a:rPr b="0" i="1" lang="fr-FR" sz="1600" spc="-1" strike="noStrike">
                <a:solidFill>
                  <a:srgbClr val="3366ff"/>
                </a:solidFill>
                <a:latin typeface="Arial"/>
                <a:ea typeface="ＭＳ Ｐゴシック"/>
              </a:rPr>
              <a:t>.</a:t>
            </a:r>
            <a:r>
              <a:rPr b="0" lang="fr-FR" sz="1600" spc="-1" strike="noStrike">
                <a:solidFill>
                  <a:srgbClr val="3366ff"/>
                </a:solidFill>
                <a:latin typeface="Arial"/>
                <a:ea typeface="ＭＳ Ｐゴシック"/>
              </a:rPr>
              <a:t>,</a:t>
            </a:r>
            <a:r>
              <a:rPr b="0" i="1" lang="fr-FR" sz="1600" spc="-1" strike="noStrike">
                <a:solidFill>
                  <a:srgbClr val="3366ff"/>
                </a:solidFill>
                <a:latin typeface="Arial"/>
                <a:ea typeface="ＭＳ Ｐゴシック"/>
              </a:rPr>
              <a:t> </a:t>
            </a:r>
            <a:r>
              <a:rPr b="0" lang="fr-FR" sz="1600" spc="-1" strike="noStrike">
                <a:solidFill>
                  <a:srgbClr val="3366ff"/>
                </a:solidFill>
                <a:latin typeface="Arial"/>
                <a:ea typeface="ＭＳ Ｐゴシック"/>
              </a:rPr>
              <a:t> A&amp;A 2014]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733" name="CustomShape 19"/>
          <p:cNvSpPr/>
          <p:nvPr/>
        </p:nvSpPr>
        <p:spPr>
          <a:xfrm>
            <a:off x="6448320" y="6230880"/>
            <a:ext cx="187416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5360" bIns="45360"/>
          <a:p>
            <a:pPr algn="r">
              <a:lnSpc>
                <a:spcPct val="100000"/>
              </a:lnSpc>
            </a:pPr>
            <a:fld id="{74D847CF-AFDE-4FE5-9F24-2EE4B4C83D96}" type="slidenum">
              <a:rPr b="0" lang="fr-FR" sz="1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 b="0" lang="fr-FR" sz="1400" spc="-1" strike="noStrike">
              <a:latin typeface="Arial"/>
            </a:endParaRPr>
          </a:p>
        </p:txBody>
      </p:sp>
    </p:spTree>
  </p:cSld>
  <p:timing>
    <p:tnLst>
      <p:par>
        <p:cTn id="241" dur="indefinite" restart="never" nodeType="tmRoot">
          <p:childTnLst>
            <p:seq>
              <p:cTn id="242" dur="indefinite" nodeType="mainSeq">
                <p:childTnLst>
                  <p:par>
                    <p:cTn id="243" nodeType="clickEffect" fill="hold">
                      <p:stCondLst>
                        <p:cond delay="0"/>
                      </p:stCondLst>
                      <p:childTnLst>
                        <p:par>
                          <p:cTn id="24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Application>LibreOffice/6.0.6.2$Windows_X86_64 LibreOffice_project/0c292870b25a325b5ed35f6b45599d2ea4458e77</Application>
  <Words>1027</Words>
  <Paragraphs>299</Paragraphs>
  <Company>ONERA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2008-08-20T15:30:09Z</dcterms:created>
  <dc:creator>Utilisateur de la version d'évaluation de Office 20</dc:creator>
  <dc:description/>
  <dc:language>fr-FR</dc:language>
  <cp:lastModifiedBy/>
  <dcterms:modified xsi:type="dcterms:W3CDTF">2018-10-24T16:07:00Z</dcterms:modified>
  <cp:revision>46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ONERA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28</vt:i4>
  </property>
  <property fmtid="{D5CDD505-2E9C-101B-9397-08002B2CF9AE}" pid="9" name="PresentationFormat">
    <vt:lpwstr>Personnalisé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29</vt:i4>
  </property>
</Properties>
</file>