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91" r:id="rId1"/>
    <p:sldMasterId id="2147483778" r:id="rId2"/>
    <p:sldMasterId id="2147483687" r:id="rId3"/>
    <p:sldMasterId id="2147483699" r:id="rId4"/>
    <p:sldMasterId id="2147483711" r:id="rId5"/>
    <p:sldMasterId id="2147483741" r:id="rId6"/>
    <p:sldMasterId id="2147483753" r:id="rId7"/>
  </p:sldMasterIdLst>
  <p:notesMasterIdLst>
    <p:notesMasterId r:id="rId39"/>
  </p:notesMasterIdLst>
  <p:handoutMasterIdLst>
    <p:handoutMasterId r:id="rId40"/>
  </p:handoutMasterIdLst>
  <p:sldIdLst>
    <p:sldId id="1983" r:id="rId8"/>
    <p:sldId id="2085" r:id="rId9"/>
    <p:sldId id="2052" r:id="rId10"/>
    <p:sldId id="1897" r:id="rId11"/>
    <p:sldId id="2028" r:id="rId12"/>
    <p:sldId id="2029" r:id="rId13"/>
    <p:sldId id="2030" r:id="rId14"/>
    <p:sldId id="2031" r:id="rId15"/>
    <p:sldId id="2035" r:id="rId16"/>
    <p:sldId id="2037" r:id="rId17"/>
    <p:sldId id="2074" r:id="rId18"/>
    <p:sldId id="2039" r:id="rId19"/>
    <p:sldId id="2053" r:id="rId20"/>
    <p:sldId id="2038" r:id="rId21"/>
    <p:sldId id="2040" r:id="rId22"/>
    <p:sldId id="2092" r:id="rId23"/>
    <p:sldId id="2041" r:id="rId24"/>
    <p:sldId id="2042" r:id="rId25"/>
    <p:sldId id="2044" r:id="rId26"/>
    <p:sldId id="2015" r:id="rId27"/>
    <p:sldId id="2046" r:id="rId28"/>
    <p:sldId id="2091" r:id="rId29"/>
    <p:sldId id="2054" r:id="rId30"/>
    <p:sldId id="2049" r:id="rId31"/>
    <p:sldId id="2056" r:id="rId32"/>
    <p:sldId id="2047" r:id="rId33"/>
    <p:sldId id="1925" r:id="rId34"/>
    <p:sldId id="2057" r:id="rId35"/>
    <p:sldId id="1904" r:id="rId36"/>
    <p:sldId id="1987" r:id="rId37"/>
    <p:sldId id="2073" r:id="rId38"/>
  </p:sldIdLst>
  <p:sldSz cx="9144000" cy="6858000" type="screen4x3"/>
  <p:notesSz cx="6797675" cy="9928225"/>
  <p:defaultTextStyle>
    <a:defPPr>
      <a:defRPr lang="en-US"/>
    </a:defPPr>
    <a:lvl1pPr marL="0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3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5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58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0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63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15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20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ET" id="{AC0ADF11-52E2-3D4F-BBEF-BD49049D95F6}">
          <p14:sldIdLst>
            <p14:sldId id="1983"/>
          </p14:sldIdLst>
        </p14:section>
        <p14:section name="Intro" id="{E15D896F-85B0-497C-ACA7-0DDE84861051}">
          <p14:sldIdLst>
            <p14:sldId id="2085"/>
            <p14:sldId id="2052"/>
          </p14:sldIdLst>
        </p14:section>
        <p14:section name="PART 1" id="{9A013451-84B2-4488-AF9E-1F9D251399F8}">
          <p14:sldIdLst>
            <p14:sldId id="1897"/>
            <p14:sldId id="2028"/>
            <p14:sldId id="2029"/>
            <p14:sldId id="2030"/>
            <p14:sldId id="2031"/>
            <p14:sldId id="2035"/>
            <p14:sldId id="2037"/>
            <p14:sldId id="2074"/>
            <p14:sldId id="2039"/>
            <p14:sldId id="2053"/>
            <p14:sldId id="2038"/>
            <p14:sldId id="2040"/>
            <p14:sldId id="2092"/>
            <p14:sldId id="2041"/>
            <p14:sldId id="2042"/>
            <p14:sldId id="2044"/>
            <p14:sldId id="2015"/>
            <p14:sldId id="2046"/>
            <p14:sldId id="2091"/>
            <p14:sldId id="2054"/>
            <p14:sldId id="2049"/>
            <p14:sldId id="2056"/>
            <p14:sldId id="2047"/>
          </p14:sldIdLst>
        </p14:section>
        <p14:section name="PART 2" id="{A571CAFB-52F5-4652-91C8-24CE88BE6078}">
          <p14:sldIdLst/>
        </p14:section>
        <p14:section name="PART 3" id="{B7756464-2D39-4019-9DA7-F327D47B9B33}">
          <p14:sldIdLst>
            <p14:sldId id="1925"/>
            <p14:sldId id="2057"/>
            <p14:sldId id="1904"/>
            <p14:sldId id="1987"/>
            <p14:sldId id="2073"/>
          </p14:sldIdLst>
        </p14:section>
        <p14:section name="CONCLUSIVE REMARKS" id="{FEB952AB-D564-4DB6-8A68-936F05C09E36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iovanni Losurdo" initials="G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8E77"/>
    <a:srgbClr val="AADBFE"/>
    <a:srgbClr val="0000D6"/>
    <a:srgbClr val="FF0000"/>
    <a:srgbClr val="F3EA17"/>
    <a:srgbClr val="D70807"/>
    <a:srgbClr val="FFB84B"/>
    <a:srgbClr val="FF00FF"/>
    <a:srgbClr val="00009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967" autoAdjust="0"/>
    <p:restoredTop sz="50000" autoAdjust="0"/>
  </p:normalViewPr>
  <p:slideViewPr>
    <p:cSldViewPr>
      <p:cViewPr varScale="1">
        <p:scale>
          <a:sx n="90" d="100"/>
          <a:sy n="90" d="100"/>
        </p:scale>
        <p:origin x="-116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229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9" Type="http://schemas.openxmlformats.org/officeDocument/2006/relationships/slide" Target="slides/slide2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interSettings" Target="printerSettings/printerSettings1.bin"/><Relationship Id="rId42" Type="http://schemas.openxmlformats.org/officeDocument/2006/relationships/commentAuthors" Target="commentAuthors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862" cy="495872"/>
          </a:xfrm>
          <a:prstGeom prst="rect">
            <a:avLst/>
          </a:prstGeom>
        </p:spPr>
        <p:txBody>
          <a:bodyPr vert="horz" lIns="88230" tIns="44115" rIns="88230" bIns="441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294" y="1"/>
            <a:ext cx="2945862" cy="495872"/>
          </a:xfrm>
          <a:prstGeom prst="rect">
            <a:avLst/>
          </a:prstGeom>
        </p:spPr>
        <p:txBody>
          <a:bodyPr vert="horz" lIns="88230" tIns="44115" rIns="88230" bIns="44115" rtlCol="0"/>
          <a:lstStyle>
            <a:lvl1pPr algn="r">
              <a:defRPr sz="1200"/>
            </a:lvl1pPr>
          </a:lstStyle>
          <a:p>
            <a:fld id="{B84ADA64-5356-2F46-BF08-B464BEBCD4CF}" type="datetimeFigureOut">
              <a:rPr lang="it-IT" smtClean="0"/>
              <a:pPr/>
              <a:t>25/06/19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813"/>
            <a:ext cx="2945862" cy="495872"/>
          </a:xfrm>
          <a:prstGeom prst="rect">
            <a:avLst/>
          </a:prstGeom>
        </p:spPr>
        <p:txBody>
          <a:bodyPr vert="horz" lIns="88230" tIns="44115" rIns="88230" bIns="441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294" y="9430813"/>
            <a:ext cx="2945862" cy="495872"/>
          </a:xfrm>
          <a:prstGeom prst="rect">
            <a:avLst/>
          </a:prstGeom>
        </p:spPr>
        <p:txBody>
          <a:bodyPr vert="horz" lIns="88230" tIns="44115" rIns="88230" bIns="44115" rtlCol="0" anchor="b"/>
          <a:lstStyle>
            <a:lvl1pPr algn="r">
              <a:defRPr sz="1200"/>
            </a:lvl1pPr>
          </a:lstStyle>
          <a:p>
            <a:fld id="{82889377-E7B8-4941-8B11-AA3A5BE6C1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16372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2"/>
          </a:xfrm>
          <a:prstGeom prst="rect">
            <a:avLst/>
          </a:prstGeom>
        </p:spPr>
        <p:txBody>
          <a:bodyPr vert="horz" lIns="95571" tIns="47786" rIns="95571" bIns="47786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2"/>
          </a:xfrm>
          <a:prstGeom prst="rect">
            <a:avLst/>
          </a:prstGeom>
        </p:spPr>
        <p:txBody>
          <a:bodyPr vert="horz" lIns="95571" tIns="47786" rIns="95571" bIns="47786" rtlCol="0"/>
          <a:lstStyle>
            <a:lvl1pPr algn="r">
              <a:defRPr sz="1300"/>
            </a:lvl1pPr>
          </a:lstStyle>
          <a:p>
            <a:fld id="{02AA200C-E218-454A-B956-CB809BD21267}" type="datetimeFigureOut">
              <a:rPr lang="it-IT" smtClean="0"/>
              <a:pPr/>
              <a:t>25/06/19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71" tIns="47786" rIns="95571" bIns="47786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5571" tIns="47786" rIns="95571" bIns="4778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2"/>
          </a:xfrm>
          <a:prstGeom prst="rect">
            <a:avLst/>
          </a:prstGeom>
        </p:spPr>
        <p:txBody>
          <a:bodyPr vert="horz" lIns="95571" tIns="47786" rIns="95571" bIns="47786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2"/>
          </a:xfrm>
          <a:prstGeom prst="rect">
            <a:avLst/>
          </a:prstGeom>
        </p:spPr>
        <p:txBody>
          <a:bodyPr vert="horz" lIns="95571" tIns="47786" rIns="95571" bIns="47786" rtlCol="0" anchor="b"/>
          <a:lstStyle>
            <a:lvl1pPr algn="r">
              <a:defRPr sz="1300"/>
            </a:lvl1pPr>
          </a:lstStyle>
          <a:p>
            <a:fld id="{6EB9D86D-20DB-4352-A9AB-25D04FB3A6B7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91846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3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5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58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63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5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9D86D-20DB-4352-A9AB-25D04FB3A6B7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5662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just 2 years: first observation of GW,</a:t>
            </a:r>
            <a:r>
              <a:rPr lang="en-US" baseline="0" dirty="0"/>
              <a:t> start of multi-messenger astronomy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9D86D-20DB-4352-A9AB-25D04FB3A6B7}" type="slidenum">
              <a:rPr lang="it-IT" smtClean="0"/>
              <a:pPr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0223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gif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7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gif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7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C42BE253-7D4D-4760-901B-4044A62EED57}"/>
              </a:ext>
            </a:extLst>
          </p:cNvPr>
          <p:cNvSpPr/>
          <p:nvPr userDrawn="1"/>
        </p:nvSpPr>
        <p:spPr>
          <a:xfrm>
            <a:off x="0" y="-18789"/>
            <a:ext cx="8458200" cy="59007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0A93D6D3-A72E-47C4-9877-B6F2A4F51645}"/>
              </a:ext>
            </a:extLst>
          </p:cNvPr>
          <p:cNvSpPr/>
          <p:nvPr userDrawn="1"/>
        </p:nvSpPr>
        <p:spPr>
          <a:xfrm>
            <a:off x="685800" y="455505"/>
            <a:ext cx="8458200" cy="1674960"/>
          </a:xfrm>
          <a:prstGeom prst="rect">
            <a:avLst/>
          </a:prstGeom>
          <a:solidFill>
            <a:srgbClr val="328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685800" y="2130465"/>
            <a:ext cx="7772400" cy="1470025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685800" y="3886201"/>
            <a:ext cx="7772400" cy="1401977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 descr="C:\Users\Luca\Desktop\amaldi12\INFNlogo.png">
            <a:extLst>
              <a:ext uri="{FF2B5EF4-FFF2-40B4-BE49-F238E27FC236}">
                <a16:creationId xmlns:a16="http://schemas.microsoft.com/office/drawing/2014/main" xmlns="" id="{597F072F-F533-4892-9D18-8E1D66005BC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597" y="6003320"/>
            <a:ext cx="1041003" cy="715853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9" name="Picture 6" descr="Università degli Studi di Sassari">
            <a:extLst>
              <a:ext uri="{FF2B5EF4-FFF2-40B4-BE49-F238E27FC236}">
                <a16:creationId xmlns:a16="http://schemas.microsoft.com/office/drawing/2014/main" xmlns="" id="{8F467892-1AC2-415C-AC6E-AF405A7E914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4054" y="6186578"/>
            <a:ext cx="1211546" cy="349342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0" name="Picture 9" descr="logo.gif">
            <a:extLst>
              <a:ext uri="{FF2B5EF4-FFF2-40B4-BE49-F238E27FC236}">
                <a16:creationId xmlns:a16="http://schemas.microsoft.com/office/drawing/2014/main" xmlns="" id="{6458BE7A-2105-4FA4-9A54-1C28D3078CC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800" y="6169177"/>
            <a:ext cx="1466729" cy="384143"/>
          </a:xfrm>
          <a:prstGeom prst="rect">
            <a:avLst/>
          </a:prstGeom>
        </p:spPr>
      </p:pic>
      <p:pic>
        <p:nvPicPr>
          <p:cNvPr id="11" name="Picture 10" descr="logo-sws.jpg">
            <a:extLst>
              <a:ext uri="{FF2B5EF4-FFF2-40B4-BE49-F238E27FC236}">
                <a16:creationId xmlns:a16="http://schemas.microsoft.com/office/drawing/2014/main" xmlns="" id="{955979C2-F2BD-4007-88C1-B447A85AF91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0" y="6209532"/>
            <a:ext cx="1146293" cy="267468"/>
          </a:xfrm>
          <a:prstGeom prst="rect">
            <a:avLst/>
          </a:prstGeom>
        </p:spPr>
      </p:pic>
      <p:pic>
        <p:nvPicPr>
          <p:cNvPr id="12" name="Picture 11" descr="ego_logo.png">
            <a:extLst>
              <a:ext uri="{FF2B5EF4-FFF2-40B4-BE49-F238E27FC236}">
                <a16:creationId xmlns:a16="http://schemas.microsoft.com/office/drawing/2014/main" xmlns="" id="{7FB31AA5-AE76-4A5D-B941-84CB8F8156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9837" y="6237748"/>
            <a:ext cx="1403851" cy="246999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8D861804-D692-475D-9EAB-2C2FA702F095}"/>
              </a:ext>
            </a:extLst>
          </p:cNvPr>
          <p:cNvSpPr/>
          <p:nvPr userDrawn="1"/>
        </p:nvSpPr>
        <p:spPr>
          <a:xfrm flipV="1">
            <a:off x="0" y="5881913"/>
            <a:ext cx="8458200" cy="45719"/>
          </a:xfrm>
          <a:prstGeom prst="rect">
            <a:avLst/>
          </a:prstGeom>
          <a:solidFill>
            <a:srgbClr val="328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9101892-2BF9-4327-895D-836E19F70A3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934" y="949076"/>
            <a:ext cx="2223942" cy="68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611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APC, Jun 25,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 Losurdo - INFN Pisa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90AFE-58F4-4C0F-86EE-11940F527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284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APC, Jun 25,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 Losurdo - INFN Pisa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90AFE-58F4-4C0F-86EE-11940F527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1660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APC, Jun 25,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 Losurdo - INFN Pisa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90AFE-58F4-4C0F-86EE-11940F527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4151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APC, Jun 25, 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 Losurdo - INFN Pisa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90AFE-58F4-4C0F-86EE-11940F527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604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APC, Jun 25, 2019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 Losurdo - INFN Pisa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90AFE-58F4-4C0F-86EE-11940F527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4754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APC, Jun 25, 2019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 Losurdo - INFN Pisa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90AFE-58F4-4C0F-86EE-11940F527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5186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APC, Jun 25, 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 Losurdo - INFN Pisa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90AFE-58F4-4C0F-86EE-11940F527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155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APC, Jun 25, 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 Losurdo - INFN Pisa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90AFE-58F4-4C0F-86EE-11940F527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8660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APC, Jun 25, 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 Losurdo - INFN Pisa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90AFE-58F4-4C0F-86EE-11940F527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1438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APC, Jun 25,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 Losurdo - INFN Pisa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90AFE-58F4-4C0F-86EE-11940F527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196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C42BE253-7D4D-4760-901B-4044A62EED57}"/>
              </a:ext>
            </a:extLst>
          </p:cNvPr>
          <p:cNvSpPr/>
          <p:nvPr userDrawn="1"/>
        </p:nvSpPr>
        <p:spPr>
          <a:xfrm>
            <a:off x="-1" y="-18790"/>
            <a:ext cx="8926445" cy="687678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435522" y="2613887"/>
            <a:ext cx="8022678" cy="986603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35522" y="3886201"/>
            <a:ext cx="8016698" cy="1401977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413861E-A266-433C-B42B-8FA4B61FB4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6" y="581463"/>
            <a:ext cx="2223942" cy="68781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1ED1DCD-EF04-4B76-9BC6-7F5A04C655A7}"/>
              </a:ext>
            </a:extLst>
          </p:cNvPr>
          <p:cNvGrpSpPr/>
          <p:nvPr userDrawn="1"/>
        </p:nvGrpSpPr>
        <p:grpSpPr>
          <a:xfrm rot="16200000">
            <a:off x="5625706" y="3266730"/>
            <a:ext cx="6903292" cy="298041"/>
            <a:chOff x="152400" y="5942389"/>
            <a:chExt cx="8458200" cy="138851"/>
          </a:xfrm>
          <a:solidFill>
            <a:srgbClr val="328E77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19DCF235-C586-401F-B21D-C459776E2187}"/>
                </a:ext>
              </a:extLst>
            </p:cNvPr>
            <p:cNvSpPr/>
            <p:nvPr userDrawn="1"/>
          </p:nvSpPr>
          <p:spPr>
            <a:xfrm flipV="1">
              <a:off x="152400" y="5942389"/>
              <a:ext cx="2895600" cy="137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79166FB9-65BA-411B-B4CE-B1066774696C}"/>
                </a:ext>
              </a:extLst>
            </p:cNvPr>
            <p:cNvSpPr/>
            <p:nvPr userDrawn="1"/>
          </p:nvSpPr>
          <p:spPr>
            <a:xfrm flipV="1">
              <a:off x="3048000" y="5943600"/>
              <a:ext cx="2693096" cy="137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FB988081-3E29-4262-A88F-70C20704BA4A}"/>
                </a:ext>
              </a:extLst>
            </p:cNvPr>
            <p:cNvSpPr/>
            <p:nvPr userDrawn="1"/>
          </p:nvSpPr>
          <p:spPr>
            <a:xfrm flipV="1">
              <a:off x="5741096" y="5943600"/>
              <a:ext cx="2869504" cy="137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8803654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APC, Jun 25,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 Losurdo - INFN Pisa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90AFE-58F4-4C0F-86EE-11940F527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3385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3100" y="2473365"/>
            <a:ext cx="7772400" cy="1171575"/>
          </a:xfrm>
        </p:spPr>
        <p:txBody>
          <a:bodyPr/>
          <a:lstStyle>
            <a:lvl1pPr>
              <a:defRPr sz="3600">
                <a:solidFill>
                  <a:srgbClr val="00808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491687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78335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414" y="2781301"/>
            <a:ext cx="7772400" cy="952500"/>
          </a:xfrm>
        </p:spPr>
        <p:txBody>
          <a:bodyPr/>
          <a:lstStyle>
            <a:lvl1pPr algn="ctr">
              <a:defRPr sz="3200" b="0" cap="none" baseline="0">
                <a:solidFill>
                  <a:srgbClr val="00808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720905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275" y="1030288"/>
            <a:ext cx="3714750" cy="5097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43429" y="1030288"/>
            <a:ext cx="3716338" cy="5097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72405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39598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23257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69381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9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14545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6246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1000" cy="868362"/>
          </a:xfrm>
          <a:effectLst/>
        </p:spPr>
        <p:txBody>
          <a:bodyPr>
            <a:noAutofit/>
          </a:bodyPr>
          <a:lstStyle>
            <a:lvl1pPr algn="l">
              <a:defRPr sz="3200" b="0" i="0" baseline="0">
                <a:solidFill>
                  <a:schemeClr val="tx1"/>
                </a:solidFill>
                <a:effectLst/>
                <a:latin typeface="Avenir Heavy"/>
                <a:cs typeface="Avenir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1"/>
            <a:ext cx="8229600" cy="4876800"/>
          </a:xfr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tIns="71993" anchor="t" anchorCtr="0"/>
          <a:lstStyle>
            <a:lvl1pPr marL="342865" indent="-342865">
              <a:buClr>
                <a:srgbClr val="008F7A"/>
              </a:buClr>
              <a:buSzPct val="50000"/>
              <a:buFont typeface="Wingdings" panose="05000000000000000000" pitchFamily="2" charset="2"/>
              <a:buChar char="q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1pPr>
            <a:lvl2pPr marL="742873" indent="-285720">
              <a:buClr>
                <a:srgbClr val="008F7A"/>
              </a:buClr>
              <a:buSzPct val="70000"/>
              <a:buFont typeface="Lucida Grande"/>
              <a:buChar char="-"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2pPr>
            <a:lvl3pPr marL="1142882" indent="-228577">
              <a:buClr>
                <a:srgbClr val="008F7A"/>
              </a:buClr>
              <a:buSzPct val="50000"/>
              <a:buFont typeface="Arial"/>
              <a:buChar char="•"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venir thin"/>
                <a:cs typeface="Avenir thin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91"/>
            <a:ext cx="2438400" cy="365125"/>
          </a:xfrm>
        </p:spPr>
        <p:txBody>
          <a:bodyPr/>
          <a:lstStyle>
            <a:lvl1pPr>
              <a:defRPr sz="1000" b="0" i="0">
                <a:latin typeface="Avenir Light"/>
                <a:cs typeface="Avenir Light"/>
              </a:defRPr>
            </a:lvl1pPr>
          </a:lstStyle>
          <a:p>
            <a:r>
              <a:rPr lang="it-IT"/>
              <a:t>APC, Jun 25,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19400" y="6356391"/>
            <a:ext cx="4191000" cy="365125"/>
          </a:xfrm>
        </p:spPr>
        <p:txBody>
          <a:bodyPr/>
          <a:lstStyle>
            <a:lvl1pPr>
              <a:defRPr sz="1000" b="0" i="0">
                <a:latin typeface="Avenir Light"/>
                <a:cs typeface="Avenir Light"/>
              </a:defRPr>
            </a:lvl1pPr>
          </a:lstStyle>
          <a:p>
            <a:r>
              <a:rPr lang="en-US"/>
              <a:t>G Losurdo - INFN Pisa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600" y="6356391"/>
            <a:ext cx="457200" cy="365125"/>
          </a:xfrm>
        </p:spPr>
        <p:txBody>
          <a:bodyPr/>
          <a:lstStyle>
            <a:lvl1pPr>
              <a:defRPr sz="1000" b="0" i="0">
                <a:latin typeface="Avenir Light"/>
                <a:cs typeface="Avenir Light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F5324693-0866-4454-BF54-0CED1317BAC2}"/>
              </a:ext>
            </a:extLst>
          </p:cNvPr>
          <p:cNvGrpSpPr/>
          <p:nvPr userDrawn="1"/>
        </p:nvGrpSpPr>
        <p:grpSpPr>
          <a:xfrm rot="16200000">
            <a:off x="5598091" y="3317312"/>
            <a:ext cx="6863223" cy="228598"/>
            <a:chOff x="152400" y="5942389"/>
            <a:chExt cx="8458200" cy="138851"/>
          </a:xfrm>
          <a:solidFill>
            <a:srgbClr val="328E77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B75E0750-328F-492A-BEE2-220C1B7BC3EF}"/>
                </a:ext>
              </a:extLst>
            </p:cNvPr>
            <p:cNvSpPr/>
            <p:nvPr userDrawn="1"/>
          </p:nvSpPr>
          <p:spPr>
            <a:xfrm flipV="1">
              <a:off x="152400" y="5942389"/>
              <a:ext cx="2895600" cy="137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0EDF07B4-D154-487D-857A-FDD0B4EA33ED}"/>
                </a:ext>
              </a:extLst>
            </p:cNvPr>
            <p:cNvSpPr/>
            <p:nvPr userDrawn="1"/>
          </p:nvSpPr>
          <p:spPr>
            <a:xfrm flipV="1">
              <a:off x="3048000" y="5943600"/>
              <a:ext cx="2693096" cy="137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B5B9BEA5-3499-4BA4-95E7-F618DDADE62A}"/>
                </a:ext>
              </a:extLst>
            </p:cNvPr>
            <p:cNvSpPr/>
            <p:nvPr userDrawn="1"/>
          </p:nvSpPr>
          <p:spPr>
            <a:xfrm flipV="1">
              <a:off x="5741096" y="5943600"/>
              <a:ext cx="2869504" cy="137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9101892-2BF9-4327-895D-836E19F70A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457200"/>
            <a:ext cx="1371600" cy="42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5129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30595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4996" y="0"/>
            <a:ext cx="2035175" cy="6127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6275" y="0"/>
            <a:ext cx="5956300" cy="6127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37244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3100" y="2473365"/>
            <a:ext cx="7772400" cy="1171575"/>
          </a:xfrm>
        </p:spPr>
        <p:txBody>
          <a:bodyPr/>
          <a:lstStyle>
            <a:lvl1pPr>
              <a:defRPr sz="3600">
                <a:solidFill>
                  <a:srgbClr val="00808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491687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78335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414" y="2781301"/>
            <a:ext cx="7772400" cy="952500"/>
          </a:xfrm>
        </p:spPr>
        <p:txBody>
          <a:bodyPr/>
          <a:lstStyle>
            <a:lvl1pPr algn="ctr">
              <a:defRPr sz="3200" b="0" cap="none" baseline="0">
                <a:solidFill>
                  <a:srgbClr val="00808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720905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275" y="1030288"/>
            <a:ext cx="3714750" cy="5097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43429" y="1030288"/>
            <a:ext cx="3716338" cy="5097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72405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39598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23257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69381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9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1454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905132"/>
            <a:ext cx="7772400" cy="1362075"/>
          </a:xfrm>
        </p:spPr>
        <p:txBody>
          <a:bodyPr anchor="b">
            <a:noAutofit/>
          </a:bodyPr>
          <a:lstStyle>
            <a:lvl1pPr algn="l">
              <a:defRPr sz="4000" b="0" i="0" cap="all">
                <a:solidFill>
                  <a:schemeClr val="tx1"/>
                </a:solidFill>
                <a:latin typeface="Avenir Black"/>
                <a:cs typeface="Avenir Black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419600"/>
            <a:ext cx="7772400" cy="83820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  <a:latin typeface="Avenir Book"/>
                <a:cs typeface="Avenir Book"/>
              </a:defRPr>
            </a:lvl1pPr>
            <a:lvl2pPr marL="4571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91"/>
            <a:ext cx="2362200" cy="365125"/>
          </a:xfrm>
        </p:spPr>
        <p:txBody>
          <a:bodyPr/>
          <a:lstStyle>
            <a:lvl1pPr>
              <a:defRPr sz="1000">
                <a:latin typeface="Avenir Light"/>
                <a:cs typeface="Avenir Light"/>
              </a:defRPr>
            </a:lvl1pPr>
          </a:lstStyle>
          <a:p>
            <a:r>
              <a:rPr lang="it-IT"/>
              <a:t>APC, Jun 25,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latin typeface="Avenir Light"/>
                <a:cs typeface="Avenir Light"/>
              </a:defRPr>
            </a:lvl1pPr>
          </a:lstStyle>
          <a:p>
            <a:r>
              <a:rPr lang="en-US"/>
              <a:t>G Losurdo - INFN Pisa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latin typeface="Avenir Light"/>
                <a:cs typeface="Avenir Light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2365AD08-996D-432A-9715-8ED49BFE4AF8}"/>
              </a:ext>
            </a:extLst>
          </p:cNvPr>
          <p:cNvCxnSpPr>
            <a:cxnSpLocks/>
          </p:cNvCxnSpPr>
          <p:nvPr userDrawn="1"/>
        </p:nvCxnSpPr>
        <p:spPr>
          <a:xfrm>
            <a:off x="722313" y="4413809"/>
            <a:ext cx="5830887" cy="5791"/>
          </a:xfrm>
          <a:prstGeom prst="line">
            <a:avLst/>
          </a:prstGeom>
          <a:ln w="25400">
            <a:solidFill>
              <a:srgbClr val="328E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97B7F61-831E-46DA-A9F1-EFFBAA455F0F}"/>
              </a:ext>
            </a:extLst>
          </p:cNvPr>
          <p:cNvGrpSpPr/>
          <p:nvPr userDrawn="1"/>
        </p:nvGrpSpPr>
        <p:grpSpPr>
          <a:xfrm rot="16200000">
            <a:off x="5598091" y="3317312"/>
            <a:ext cx="6863223" cy="228598"/>
            <a:chOff x="152400" y="5942389"/>
            <a:chExt cx="8458200" cy="138851"/>
          </a:xfrm>
          <a:solidFill>
            <a:srgbClr val="328E77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5FA11F9F-06B8-496D-9A06-B87EAF068179}"/>
                </a:ext>
              </a:extLst>
            </p:cNvPr>
            <p:cNvSpPr/>
            <p:nvPr userDrawn="1"/>
          </p:nvSpPr>
          <p:spPr>
            <a:xfrm flipV="1">
              <a:off x="152400" y="5942389"/>
              <a:ext cx="2895600" cy="137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C9E235BB-AF55-4FB8-AC14-9719A3F6DD65}"/>
                </a:ext>
              </a:extLst>
            </p:cNvPr>
            <p:cNvSpPr/>
            <p:nvPr userDrawn="1"/>
          </p:nvSpPr>
          <p:spPr>
            <a:xfrm flipV="1">
              <a:off x="3048000" y="5943600"/>
              <a:ext cx="2693096" cy="137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A775A168-5002-474D-BA97-E9A05E937C69}"/>
                </a:ext>
              </a:extLst>
            </p:cNvPr>
            <p:cNvSpPr/>
            <p:nvPr userDrawn="1"/>
          </p:nvSpPr>
          <p:spPr>
            <a:xfrm flipV="1">
              <a:off x="5741096" y="5943600"/>
              <a:ext cx="2869504" cy="137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29859173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62461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30595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4996" y="0"/>
            <a:ext cx="2035175" cy="6127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6275" y="0"/>
            <a:ext cx="5956300" cy="6127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37244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3100" y="2473365"/>
            <a:ext cx="7772400" cy="1171575"/>
          </a:xfrm>
        </p:spPr>
        <p:txBody>
          <a:bodyPr/>
          <a:lstStyle>
            <a:lvl1pPr>
              <a:defRPr sz="3600">
                <a:solidFill>
                  <a:srgbClr val="00808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499292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15272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414" y="2781301"/>
            <a:ext cx="7772400" cy="952500"/>
          </a:xfrm>
        </p:spPr>
        <p:txBody>
          <a:bodyPr/>
          <a:lstStyle>
            <a:lvl1pPr algn="ctr">
              <a:defRPr sz="3200" b="0" cap="none" baseline="0">
                <a:solidFill>
                  <a:srgbClr val="00808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614895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275" y="1030288"/>
            <a:ext cx="3714750" cy="5097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43429" y="1030288"/>
            <a:ext cx="3716338" cy="5097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79272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63813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090256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864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38600" cy="1095346"/>
          </a:xfrm>
        </p:spPr>
        <p:txBody>
          <a:bodyPr>
            <a:noAutofit/>
          </a:bodyPr>
          <a:lstStyle>
            <a:lvl1pPr algn="l">
              <a:defRPr sz="3200">
                <a:latin typeface="Avenir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 marL="342865" indent="-342865">
              <a:buClr>
                <a:srgbClr val="328E79"/>
              </a:buClr>
              <a:buSzPct val="50000"/>
              <a:buFont typeface="Wingdings" panose="05000000000000000000" pitchFamily="2" charset="2"/>
              <a:buChar char="q"/>
              <a:defRPr sz="2000">
                <a:latin typeface="Avenir Light"/>
              </a:defRPr>
            </a:lvl1pPr>
            <a:lvl2pPr marL="742873" indent="-285720">
              <a:buClr>
                <a:srgbClr val="328E79"/>
              </a:buClr>
              <a:buSzPct val="50000"/>
              <a:buFont typeface="Wingdings" panose="05000000000000000000" pitchFamily="2" charset="2"/>
              <a:buChar char="q"/>
              <a:defRPr sz="1800">
                <a:latin typeface="Avenir Light"/>
              </a:defRPr>
            </a:lvl2pPr>
            <a:lvl3pPr marL="1142882" indent="-228577">
              <a:buClr>
                <a:srgbClr val="328E79"/>
              </a:buClr>
              <a:buSzPct val="50000"/>
              <a:buFont typeface="Wingdings" panose="05000000000000000000" pitchFamily="2" charset="2"/>
              <a:buChar char="q"/>
              <a:defRPr sz="1600">
                <a:latin typeface="Avenir Light"/>
              </a:defRPr>
            </a:lvl3pPr>
            <a:lvl4pPr marL="1600034" indent="-228577">
              <a:buClr>
                <a:srgbClr val="328E79"/>
              </a:buClr>
              <a:buSzPct val="50000"/>
              <a:buFont typeface="Wingdings" panose="05000000000000000000" pitchFamily="2" charset="2"/>
              <a:buChar char="q"/>
              <a:defRPr sz="1400">
                <a:latin typeface="Avenir Light"/>
              </a:defRPr>
            </a:lvl4pPr>
            <a:lvl5pPr marL="2057187" indent="-228577">
              <a:buClr>
                <a:srgbClr val="328E79"/>
              </a:buClr>
              <a:buSzPct val="50000"/>
              <a:buFont typeface="Wingdings" panose="05000000000000000000" pitchFamily="2" charset="2"/>
              <a:buChar char="q"/>
              <a:defRPr sz="1400">
                <a:latin typeface="Avenir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0"/>
            <a:ext cx="4267202" cy="6858000"/>
          </a:xfrm>
        </p:spPr>
        <p:txBody>
          <a:bodyPr>
            <a:normAutofit/>
          </a:bodyPr>
          <a:lstStyle>
            <a:lvl1pPr marL="342865" indent="-342865" algn="l" defTabSz="914305" rtl="0" eaLnBrk="1" latinLnBrk="0" hangingPunct="1">
              <a:spcBef>
                <a:spcPct val="20000"/>
              </a:spcBef>
              <a:buClr>
                <a:srgbClr val="328E79"/>
              </a:buClr>
              <a:buSzPct val="50000"/>
              <a:buFont typeface="Wingdings" panose="05000000000000000000" pitchFamily="2" charset="2"/>
              <a:buChar char="q"/>
              <a:defRPr lang="en-US" sz="2000" kern="1200" dirty="0">
                <a:solidFill>
                  <a:schemeClr val="tx1"/>
                </a:solidFill>
                <a:latin typeface="Avenir Light"/>
                <a:ea typeface="+mn-ea"/>
                <a:cs typeface="+mn-cs"/>
              </a:defRPr>
            </a:lvl1pPr>
            <a:lvl2pPr marL="742873" indent="-285720" algn="l" defTabSz="914305" rtl="0" eaLnBrk="1" latinLnBrk="0" hangingPunct="1">
              <a:spcBef>
                <a:spcPct val="20000"/>
              </a:spcBef>
              <a:buClr>
                <a:srgbClr val="328E79"/>
              </a:buClr>
              <a:buSzPct val="50000"/>
              <a:buFont typeface="Wingdings" panose="05000000000000000000" pitchFamily="2" charset="2"/>
              <a:buChar char="q"/>
              <a:defRPr lang="en-US" sz="1800" kern="1200" dirty="0">
                <a:solidFill>
                  <a:schemeClr val="tx1"/>
                </a:solidFill>
                <a:latin typeface="Avenir Light"/>
                <a:ea typeface="+mn-ea"/>
                <a:cs typeface="+mn-cs"/>
              </a:defRPr>
            </a:lvl2pPr>
            <a:lvl3pPr marL="1142882" indent="-228577" algn="l" defTabSz="914305" rtl="0" eaLnBrk="1" latinLnBrk="0" hangingPunct="1">
              <a:spcBef>
                <a:spcPct val="20000"/>
              </a:spcBef>
              <a:buClr>
                <a:srgbClr val="328E79"/>
              </a:buClr>
              <a:buSzPct val="50000"/>
              <a:buFont typeface="Wingdings" panose="05000000000000000000" pitchFamily="2" charset="2"/>
              <a:buChar char="q"/>
              <a:defRPr lang="en-US" sz="1600" kern="1200" dirty="0">
                <a:solidFill>
                  <a:schemeClr val="tx1"/>
                </a:solidFill>
                <a:latin typeface="Avenir Light"/>
                <a:ea typeface="+mn-ea"/>
                <a:cs typeface="+mn-cs"/>
              </a:defRPr>
            </a:lvl3pPr>
            <a:lvl4pPr marL="1600034" indent="-228577" algn="l" defTabSz="914305" rtl="0" eaLnBrk="1" latinLnBrk="0" hangingPunct="1">
              <a:spcBef>
                <a:spcPct val="20000"/>
              </a:spcBef>
              <a:buClr>
                <a:srgbClr val="328E79"/>
              </a:buClr>
              <a:buSzPct val="50000"/>
              <a:buFont typeface="Wingdings" panose="05000000000000000000" pitchFamily="2" charset="2"/>
              <a:buChar char="q"/>
              <a:defRPr lang="en-US" sz="1400" kern="1200" dirty="0">
                <a:solidFill>
                  <a:schemeClr val="tx1"/>
                </a:solidFill>
                <a:latin typeface="Avenir Light"/>
                <a:ea typeface="+mn-ea"/>
                <a:cs typeface="+mn-cs"/>
              </a:defRPr>
            </a:lvl4pPr>
            <a:lvl5pPr marL="2057187" indent="-228577" algn="l" defTabSz="914305" rtl="0" eaLnBrk="1" latinLnBrk="0" hangingPunct="1">
              <a:spcBef>
                <a:spcPct val="20000"/>
              </a:spcBef>
              <a:buClr>
                <a:srgbClr val="328E79"/>
              </a:buClr>
              <a:buSzPct val="50000"/>
              <a:buFont typeface="Wingdings" panose="05000000000000000000" pitchFamily="2" charset="2"/>
              <a:buChar char="q"/>
              <a:defRPr lang="en-US" sz="1800" kern="1200" dirty="0">
                <a:solidFill>
                  <a:schemeClr val="tx1"/>
                </a:solidFill>
                <a:latin typeface="Avenir Ligh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marL="742873" lvl="1" indent="-285720" algn="l" defTabSz="914305" rtl="0" eaLnBrk="1" latinLnBrk="0" hangingPunct="1">
              <a:spcBef>
                <a:spcPct val="20000"/>
              </a:spcBef>
              <a:buClr>
                <a:srgbClr val="328E79"/>
              </a:buClr>
              <a:buSzPct val="50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marL="1142882" lvl="2" indent="-228577" algn="l" defTabSz="914305" rtl="0" eaLnBrk="1" latinLnBrk="0" hangingPunct="1">
              <a:spcBef>
                <a:spcPct val="20000"/>
              </a:spcBef>
              <a:buClr>
                <a:srgbClr val="328E79"/>
              </a:buClr>
              <a:buSzPct val="50000"/>
              <a:buFont typeface="Wingdings" panose="05000000000000000000" pitchFamily="2" charset="2"/>
              <a:buChar char="q"/>
            </a:pPr>
            <a:r>
              <a:rPr lang="en-US" dirty="0"/>
              <a:t>Third level</a:t>
            </a:r>
          </a:p>
          <a:p>
            <a:pPr marL="1600034" lvl="3" indent="-228577" algn="l" defTabSz="914305" rtl="0" eaLnBrk="1" latinLnBrk="0" hangingPunct="1">
              <a:spcBef>
                <a:spcPct val="20000"/>
              </a:spcBef>
              <a:buClr>
                <a:srgbClr val="328E79"/>
              </a:buClr>
              <a:buSzPct val="50000"/>
              <a:buFont typeface="Wingdings" panose="05000000000000000000" pitchFamily="2" charset="2"/>
              <a:buChar char="q"/>
            </a:pPr>
            <a:r>
              <a:rPr lang="en-US" dirty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91"/>
            <a:ext cx="2438400" cy="365125"/>
          </a:xfrm>
        </p:spPr>
        <p:txBody>
          <a:bodyPr/>
          <a:lstStyle/>
          <a:p>
            <a:r>
              <a:rPr lang="it-IT"/>
              <a:t>APC, Jun 25, 2019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029393BD-C268-4034-B7CB-F369A2EBAAC5}"/>
              </a:ext>
            </a:extLst>
          </p:cNvPr>
          <p:cNvGrpSpPr/>
          <p:nvPr userDrawn="1"/>
        </p:nvGrpSpPr>
        <p:grpSpPr>
          <a:xfrm rot="16200000">
            <a:off x="5598091" y="3317312"/>
            <a:ext cx="6863223" cy="228598"/>
            <a:chOff x="152400" y="5942389"/>
            <a:chExt cx="8458200" cy="138851"/>
          </a:xfrm>
          <a:solidFill>
            <a:srgbClr val="328E77"/>
          </a:solidFill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3CE88CF8-115B-4712-9230-A561D3C68431}"/>
                </a:ext>
              </a:extLst>
            </p:cNvPr>
            <p:cNvSpPr/>
            <p:nvPr userDrawn="1"/>
          </p:nvSpPr>
          <p:spPr>
            <a:xfrm flipV="1">
              <a:off x="152400" y="5942389"/>
              <a:ext cx="2895600" cy="137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FE36C1C6-4F2D-498B-BB46-C1AD35338E60}"/>
                </a:ext>
              </a:extLst>
            </p:cNvPr>
            <p:cNvSpPr/>
            <p:nvPr userDrawn="1"/>
          </p:nvSpPr>
          <p:spPr>
            <a:xfrm flipV="1">
              <a:off x="3048000" y="5943600"/>
              <a:ext cx="2693096" cy="137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6B7EB307-694A-40F8-898D-BEF8B619137A}"/>
                </a:ext>
              </a:extLst>
            </p:cNvPr>
            <p:cNvSpPr/>
            <p:nvPr userDrawn="1"/>
          </p:nvSpPr>
          <p:spPr>
            <a:xfrm flipV="1">
              <a:off x="5741096" y="5943600"/>
              <a:ext cx="2869504" cy="137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21858001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9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94178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72985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28252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4996" y="0"/>
            <a:ext cx="2035175" cy="6127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6275" y="0"/>
            <a:ext cx="5956300" cy="6127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26650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3100" y="2473365"/>
            <a:ext cx="7772400" cy="1171575"/>
          </a:xfrm>
        </p:spPr>
        <p:txBody>
          <a:bodyPr/>
          <a:lstStyle>
            <a:lvl1pPr>
              <a:defRPr sz="3600">
                <a:solidFill>
                  <a:srgbClr val="00808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570467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31109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414" y="2781301"/>
            <a:ext cx="7772400" cy="952500"/>
          </a:xfrm>
        </p:spPr>
        <p:txBody>
          <a:bodyPr/>
          <a:lstStyle>
            <a:lvl1pPr algn="ctr">
              <a:defRPr sz="3200" b="0" cap="none" baseline="0">
                <a:solidFill>
                  <a:srgbClr val="00808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99452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275" y="1030288"/>
            <a:ext cx="3714750" cy="5097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43429" y="1030288"/>
            <a:ext cx="3716338" cy="5097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41294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64112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5585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C42BE253-7D4D-4760-901B-4044A62EED57}"/>
              </a:ext>
            </a:extLst>
          </p:cNvPr>
          <p:cNvSpPr/>
          <p:nvPr userDrawn="1"/>
        </p:nvSpPr>
        <p:spPr>
          <a:xfrm>
            <a:off x="-1" y="-18789"/>
            <a:ext cx="8926445" cy="59007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74030556-DFF3-4C25-AAB1-3B230F746076}"/>
              </a:ext>
            </a:extLst>
          </p:cNvPr>
          <p:cNvGrpSpPr/>
          <p:nvPr/>
        </p:nvGrpSpPr>
        <p:grpSpPr>
          <a:xfrm rot="5400000">
            <a:off x="3768658" y="-3432243"/>
            <a:ext cx="1955371" cy="8795312"/>
            <a:chOff x="73793" y="-8381049"/>
            <a:chExt cx="3660007" cy="1245441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1055CBF9-398B-43C1-A1B2-DBD919E841FD}"/>
                </a:ext>
              </a:extLst>
            </p:cNvPr>
            <p:cNvGrpSpPr/>
            <p:nvPr/>
          </p:nvGrpSpPr>
          <p:grpSpPr>
            <a:xfrm>
              <a:off x="609600" y="1019120"/>
              <a:ext cx="3124200" cy="2743200"/>
              <a:chOff x="5410200" y="2451100"/>
              <a:chExt cx="3124200" cy="2743200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xmlns="" id="{DBBC94D9-A84C-4EF7-B2DE-74295199C76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10200" y="3848100"/>
                <a:ext cx="3124200" cy="1346200"/>
              </a:xfrm>
              <a:prstGeom prst="line">
                <a:avLst/>
              </a:prstGeom>
              <a:ln>
                <a:solidFill>
                  <a:srgbClr val="00924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xmlns="" id="{F65B27EC-02FC-464B-8BF2-D564A7DFC78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10200" y="2451100"/>
                <a:ext cx="3124200" cy="1403241"/>
              </a:xfrm>
              <a:prstGeom prst="line">
                <a:avLst/>
              </a:prstGeom>
              <a:ln>
                <a:solidFill>
                  <a:srgbClr val="00924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A02999D4-F295-45DA-98F1-618143FD4FAC}"/>
                </a:ext>
              </a:extLst>
            </p:cNvPr>
            <p:cNvGrpSpPr/>
            <p:nvPr/>
          </p:nvGrpSpPr>
          <p:grpSpPr>
            <a:xfrm>
              <a:off x="73793" y="-8381049"/>
              <a:ext cx="3202807" cy="12130666"/>
              <a:chOff x="4874393" y="-6949069"/>
              <a:chExt cx="3202807" cy="12130666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xmlns="" id="{B9710BFD-0139-4C72-9E7D-728A1BD47B0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953000" y="2422580"/>
                <a:ext cx="3124200" cy="1403241"/>
              </a:xfrm>
              <a:prstGeom prst="line">
                <a:avLst/>
              </a:prstGeom>
              <a:ln w="38100">
                <a:solidFill>
                  <a:srgbClr val="CE2B37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xmlns="" id="{6761932A-6C97-4E49-A628-3D0195EFA25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-1184200" y="-890476"/>
                <a:ext cx="12130666" cy="13479"/>
              </a:xfrm>
              <a:prstGeom prst="line">
                <a:avLst/>
              </a:prstGeom>
              <a:ln w="38100">
                <a:solidFill>
                  <a:srgbClr val="CE2B37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B918DF00-66A8-478D-BB84-48F79ECD7562}"/>
                </a:ext>
              </a:extLst>
            </p:cNvPr>
            <p:cNvGrpSpPr/>
            <p:nvPr/>
          </p:nvGrpSpPr>
          <p:grpSpPr>
            <a:xfrm>
              <a:off x="304800" y="1330161"/>
              <a:ext cx="3124200" cy="2743200"/>
              <a:chOff x="5105400" y="2762141"/>
              <a:chExt cx="3124200" cy="2743200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xmlns="" id="{F2D14952-B9FA-4E51-90D9-05A702D24692}"/>
                  </a:ext>
                </a:extLst>
              </p:cNvPr>
              <p:cNvCxnSpPr/>
              <p:nvPr/>
            </p:nvCxnSpPr>
            <p:spPr>
              <a:xfrm>
                <a:off x="5118100" y="2762141"/>
                <a:ext cx="0" cy="2743200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xmlns="" id="{64DF883B-3598-46CE-9FF8-702B73D5318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105400" y="4159141"/>
                <a:ext cx="3124200" cy="1346200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435522" y="2613887"/>
            <a:ext cx="8022678" cy="986603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35522" y="3886201"/>
            <a:ext cx="8016698" cy="1401977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 descr="C:\Users\Luca\Desktop\amaldi12\INFNlogo.png">
            <a:extLst>
              <a:ext uri="{FF2B5EF4-FFF2-40B4-BE49-F238E27FC236}">
                <a16:creationId xmlns:a16="http://schemas.microsoft.com/office/drawing/2014/main" xmlns="" id="{597F072F-F533-4892-9D18-8E1D66005BC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597" y="6003320"/>
            <a:ext cx="1041003" cy="715853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9" name="Picture 6" descr="Università degli Studi di Sassari">
            <a:extLst>
              <a:ext uri="{FF2B5EF4-FFF2-40B4-BE49-F238E27FC236}">
                <a16:creationId xmlns:a16="http://schemas.microsoft.com/office/drawing/2014/main" xmlns="" id="{8F467892-1AC2-415C-AC6E-AF405A7E914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4054" y="6186578"/>
            <a:ext cx="1211546" cy="349342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0" name="Picture 9" descr="logo.gif">
            <a:extLst>
              <a:ext uri="{FF2B5EF4-FFF2-40B4-BE49-F238E27FC236}">
                <a16:creationId xmlns:a16="http://schemas.microsoft.com/office/drawing/2014/main" xmlns="" id="{6458BE7A-2105-4FA4-9A54-1C28D3078CC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800" y="6169177"/>
            <a:ext cx="1466729" cy="384143"/>
          </a:xfrm>
          <a:prstGeom prst="rect">
            <a:avLst/>
          </a:prstGeom>
        </p:spPr>
      </p:pic>
      <p:pic>
        <p:nvPicPr>
          <p:cNvPr id="11" name="Picture 10" descr="logo-sws.jpg">
            <a:extLst>
              <a:ext uri="{FF2B5EF4-FFF2-40B4-BE49-F238E27FC236}">
                <a16:creationId xmlns:a16="http://schemas.microsoft.com/office/drawing/2014/main" xmlns="" id="{955979C2-F2BD-4007-88C1-B447A85AF91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0" y="6209532"/>
            <a:ext cx="1146293" cy="267468"/>
          </a:xfrm>
          <a:prstGeom prst="rect">
            <a:avLst/>
          </a:prstGeom>
        </p:spPr>
      </p:pic>
      <p:pic>
        <p:nvPicPr>
          <p:cNvPr id="12" name="Picture 11" descr="ego_logo.png">
            <a:extLst>
              <a:ext uri="{FF2B5EF4-FFF2-40B4-BE49-F238E27FC236}">
                <a16:creationId xmlns:a16="http://schemas.microsoft.com/office/drawing/2014/main" xmlns="" id="{7FB31AA5-AE76-4A5D-B941-84CB8F8156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9837" y="6237748"/>
            <a:ext cx="1403851" cy="246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413861E-A266-433C-B42B-8FA4B61FB4C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6" y="581463"/>
            <a:ext cx="2223942" cy="68781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1ED1DCD-EF04-4B76-9BC6-7F5A04C655A7}"/>
              </a:ext>
            </a:extLst>
          </p:cNvPr>
          <p:cNvGrpSpPr/>
          <p:nvPr userDrawn="1"/>
        </p:nvGrpSpPr>
        <p:grpSpPr>
          <a:xfrm rot="16200000">
            <a:off x="5591920" y="3317622"/>
            <a:ext cx="6886186" cy="213363"/>
            <a:chOff x="152400" y="5942389"/>
            <a:chExt cx="8458200" cy="138851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19DCF235-C586-401F-B21D-C459776E2187}"/>
                </a:ext>
              </a:extLst>
            </p:cNvPr>
            <p:cNvSpPr/>
            <p:nvPr userDrawn="1"/>
          </p:nvSpPr>
          <p:spPr>
            <a:xfrm flipV="1">
              <a:off x="152400" y="5942389"/>
              <a:ext cx="2895600" cy="137640"/>
            </a:xfrm>
            <a:prstGeom prst="rect">
              <a:avLst/>
            </a:prstGeom>
            <a:solidFill>
              <a:srgbClr val="0092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79166FB9-65BA-411B-B4CE-B1066774696C}"/>
                </a:ext>
              </a:extLst>
            </p:cNvPr>
            <p:cNvSpPr/>
            <p:nvPr userDrawn="1"/>
          </p:nvSpPr>
          <p:spPr>
            <a:xfrm flipV="1">
              <a:off x="3048000" y="5943600"/>
              <a:ext cx="2693096" cy="137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FB988081-3E29-4262-A88F-70C20704BA4A}"/>
                </a:ext>
              </a:extLst>
            </p:cNvPr>
            <p:cNvSpPr/>
            <p:nvPr userDrawn="1"/>
          </p:nvSpPr>
          <p:spPr>
            <a:xfrm flipV="1">
              <a:off x="5741096" y="5943600"/>
              <a:ext cx="2869504" cy="137640"/>
            </a:xfrm>
            <a:prstGeom prst="rect">
              <a:avLst/>
            </a:prstGeom>
            <a:solidFill>
              <a:srgbClr val="CE2B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42798564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6958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9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06178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11937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37365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4996" y="0"/>
            <a:ext cx="2035175" cy="6127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6275" y="0"/>
            <a:ext cx="5956300" cy="6127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84524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3100" y="2473365"/>
            <a:ext cx="7772400" cy="1171575"/>
          </a:xfrm>
        </p:spPr>
        <p:txBody>
          <a:bodyPr/>
          <a:lstStyle>
            <a:lvl1pPr>
              <a:defRPr sz="3600">
                <a:solidFill>
                  <a:srgbClr val="00808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565210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02706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414" y="2781301"/>
            <a:ext cx="7772400" cy="952500"/>
          </a:xfrm>
        </p:spPr>
        <p:txBody>
          <a:bodyPr/>
          <a:lstStyle>
            <a:lvl1pPr algn="ctr">
              <a:defRPr sz="3200" b="0" cap="none" baseline="0">
                <a:solidFill>
                  <a:srgbClr val="00808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07864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275" y="1030288"/>
            <a:ext cx="3714750" cy="5097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43429" y="1030288"/>
            <a:ext cx="3716338" cy="5097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66218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346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8B320B66-19E7-4770-A247-8D3553C5292B}"/>
              </a:ext>
            </a:extLst>
          </p:cNvPr>
          <p:cNvGrpSpPr/>
          <p:nvPr userDrawn="1"/>
        </p:nvGrpSpPr>
        <p:grpSpPr>
          <a:xfrm rot="16200000">
            <a:off x="5617141" y="3298261"/>
            <a:ext cx="6863222" cy="266699"/>
            <a:chOff x="152400" y="5942389"/>
            <a:chExt cx="8458200" cy="13885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57EA8F3D-6E88-4230-A637-BE5DCC974291}"/>
                </a:ext>
              </a:extLst>
            </p:cNvPr>
            <p:cNvSpPr/>
            <p:nvPr userDrawn="1"/>
          </p:nvSpPr>
          <p:spPr>
            <a:xfrm flipV="1">
              <a:off x="152400" y="5942389"/>
              <a:ext cx="2895600" cy="137640"/>
            </a:xfrm>
            <a:prstGeom prst="rect">
              <a:avLst/>
            </a:prstGeom>
            <a:solidFill>
              <a:srgbClr val="0092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C0AC8BE9-CC89-45AB-9961-913613185F97}"/>
                </a:ext>
              </a:extLst>
            </p:cNvPr>
            <p:cNvSpPr/>
            <p:nvPr userDrawn="1"/>
          </p:nvSpPr>
          <p:spPr>
            <a:xfrm flipV="1">
              <a:off x="3048000" y="5943600"/>
              <a:ext cx="2693096" cy="137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FECDDB0D-C977-447A-92D8-0EF5A3A27378}"/>
                </a:ext>
              </a:extLst>
            </p:cNvPr>
            <p:cNvSpPr/>
            <p:nvPr userDrawn="1"/>
          </p:nvSpPr>
          <p:spPr>
            <a:xfrm flipV="1">
              <a:off x="5741096" y="5943600"/>
              <a:ext cx="2869504" cy="137640"/>
            </a:xfrm>
            <a:prstGeom prst="rect">
              <a:avLst/>
            </a:prstGeom>
            <a:solidFill>
              <a:srgbClr val="CE2B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1000" cy="868362"/>
          </a:xfrm>
          <a:effectLst/>
        </p:spPr>
        <p:txBody>
          <a:bodyPr>
            <a:noAutofit/>
          </a:bodyPr>
          <a:lstStyle>
            <a:lvl1pPr algn="l">
              <a:defRPr sz="3200" b="0" i="0" baseline="0">
                <a:solidFill>
                  <a:schemeClr val="tx1"/>
                </a:solidFill>
                <a:effectLst/>
                <a:latin typeface="Avenir Heavy"/>
                <a:cs typeface="Avenir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1"/>
            <a:ext cx="8229600" cy="4876800"/>
          </a:xfr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tIns="71993" anchor="t" anchorCtr="0"/>
          <a:lstStyle>
            <a:lvl1pPr marL="342865" indent="-342865">
              <a:buClr>
                <a:srgbClr val="008F7A"/>
              </a:buClr>
              <a:buSzPct val="50000"/>
              <a:buFont typeface="Wingdings" panose="05000000000000000000" pitchFamily="2" charset="2"/>
              <a:buChar char="q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1pPr>
            <a:lvl2pPr marL="742873" indent="-285720">
              <a:buClr>
                <a:srgbClr val="008F7A"/>
              </a:buClr>
              <a:buSzPct val="50000"/>
              <a:buFont typeface="Wingdings" panose="05000000000000000000" pitchFamily="2" charset="2"/>
              <a:buChar char="q"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cs typeface="Avenir Light"/>
              </a:defRPr>
            </a:lvl2pPr>
            <a:lvl3pPr marL="1142882" indent="-228577">
              <a:buClr>
                <a:srgbClr val="008F7A"/>
              </a:buClr>
              <a:buSzPct val="50000"/>
              <a:buFont typeface="Wingdings" panose="05000000000000000000" pitchFamily="2" charset="2"/>
              <a:buChar char="q"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venir thin"/>
                <a:cs typeface="Avenir thin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91"/>
            <a:ext cx="2438400" cy="365125"/>
          </a:xfrm>
        </p:spPr>
        <p:txBody>
          <a:bodyPr/>
          <a:lstStyle>
            <a:lvl1pPr>
              <a:defRPr sz="1000" b="0" i="0">
                <a:latin typeface="Avenir Light"/>
                <a:cs typeface="Avenir Light"/>
              </a:defRPr>
            </a:lvl1pPr>
          </a:lstStyle>
          <a:p>
            <a:r>
              <a:rPr lang="it-IT"/>
              <a:t>APC, Jun 25,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19400" y="6356391"/>
            <a:ext cx="4191000" cy="365125"/>
          </a:xfrm>
        </p:spPr>
        <p:txBody>
          <a:bodyPr/>
          <a:lstStyle>
            <a:lvl1pPr>
              <a:defRPr sz="1000" b="0" i="0">
                <a:latin typeface="Avenir Light"/>
                <a:cs typeface="Avenir Light"/>
              </a:defRPr>
            </a:lvl1pPr>
          </a:lstStyle>
          <a:p>
            <a:r>
              <a:rPr lang="en-US"/>
              <a:t>G Losurdo - INFN Pisa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356391"/>
            <a:ext cx="457200" cy="365125"/>
          </a:xfrm>
        </p:spPr>
        <p:txBody>
          <a:bodyPr/>
          <a:lstStyle>
            <a:lvl1pPr>
              <a:defRPr sz="1000" b="0" i="0">
                <a:latin typeface="Avenir Light"/>
                <a:cs typeface="Avenir Light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05353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89354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8756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9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78437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80304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14279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4996" y="0"/>
            <a:ext cx="2035175" cy="6127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6275" y="0"/>
            <a:ext cx="5956300" cy="6127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7635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905132"/>
            <a:ext cx="7772400" cy="1362075"/>
          </a:xfrm>
        </p:spPr>
        <p:txBody>
          <a:bodyPr anchor="b">
            <a:noAutofit/>
          </a:bodyPr>
          <a:lstStyle>
            <a:lvl1pPr algn="l">
              <a:defRPr sz="4000" b="0" i="0" cap="all">
                <a:solidFill>
                  <a:schemeClr val="tx1"/>
                </a:solidFill>
                <a:latin typeface="Avenir Black"/>
                <a:cs typeface="Avenir Black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419600"/>
            <a:ext cx="7772400" cy="83820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  <a:latin typeface="Avenir Book"/>
                <a:cs typeface="Avenir Book"/>
              </a:defRPr>
            </a:lvl1pPr>
            <a:lvl2pPr marL="4571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91"/>
            <a:ext cx="2362200" cy="365125"/>
          </a:xfrm>
        </p:spPr>
        <p:txBody>
          <a:bodyPr/>
          <a:lstStyle>
            <a:lvl1pPr>
              <a:defRPr sz="1000">
                <a:latin typeface="Avenir Light"/>
                <a:cs typeface="Avenir Light"/>
              </a:defRPr>
            </a:lvl1pPr>
          </a:lstStyle>
          <a:p>
            <a:r>
              <a:rPr lang="it-IT"/>
              <a:t>APC, Jun 25,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latin typeface="Avenir Light"/>
                <a:cs typeface="Avenir Light"/>
              </a:defRPr>
            </a:lvl1pPr>
          </a:lstStyle>
          <a:p>
            <a:r>
              <a:rPr lang="en-US"/>
              <a:t>G Losurdo - INFN Pisa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latin typeface="Avenir Light"/>
                <a:cs typeface="Avenir Light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2365AD08-996D-432A-9715-8ED49BFE4AF8}"/>
              </a:ext>
            </a:extLst>
          </p:cNvPr>
          <p:cNvCxnSpPr>
            <a:cxnSpLocks/>
          </p:cNvCxnSpPr>
          <p:nvPr userDrawn="1"/>
        </p:nvCxnSpPr>
        <p:spPr>
          <a:xfrm>
            <a:off x="722313" y="4413809"/>
            <a:ext cx="5830887" cy="5791"/>
          </a:xfrm>
          <a:prstGeom prst="line">
            <a:avLst/>
          </a:prstGeom>
          <a:ln w="25400">
            <a:solidFill>
              <a:srgbClr val="0092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97B7F61-831E-46DA-A9F1-EFFBAA455F0F}"/>
              </a:ext>
            </a:extLst>
          </p:cNvPr>
          <p:cNvGrpSpPr/>
          <p:nvPr userDrawn="1"/>
        </p:nvGrpSpPr>
        <p:grpSpPr>
          <a:xfrm rot="16200000">
            <a:off x="5617141" y="3298261"/>
            <a:ext cx="6863222" cy="266699"/>
            <a:chOff x="152400" y="5942389"/>
            <a:chExt cx="8458200" cy="13885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5FA11F9F-06B8-496D-9A06-B87EAF068179}"/>
                </a:ext>
              </a:extLst>
            </p:cNvPr>
            <p:cNvSpPr/>
            <p:nvPr userDrawn="1"/>
          </p:nvSpPr>
          <p:spPr>
            <a:xfrm flipV="1">
              <a:off x="152400" y="5942389"/>
              <a:ext cx="2895600" cy="137640"/>
            </a:xfrm>
            <a:prstGeom prst="rect">
              <a:avLst/>
            </a:prstGeom>
            <a:solidFill>
              <a:srgbClr val="0092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C9E235BB-AF55-4FB8-AC14-9719A3F6DD65}"/>
                </a:ext>
              </a:extLst>
            </p:cNvPr>
            <p:cNvSpPr/>
            <p:nvPr userDrawn="1"/>
          </p:nvSpPr>
          <p:spPr>
            <a:xfrm flipV="1">
              <a:off x="3048000" y="5943600"/>
              <a:ext cx="2693096" cy="137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A775A168-5002-474D-BA97-E9A05E937C69}"/>
                </a:ext>
              </a:extLst>
            </p:cNvPr>
            <p:cNvSpPr/>
            <p:nvPr userDrawn="1"/>
          </p:nvSpPr>
          <p:spPr>
            <a:xfrm flipV="1">
              <a:off x="5741096" y="5943600"/>
              <a:ext cx="2869504" cy="137640"/>
            </a:xfrm>
            <a:prstGeom prst="rect">
              <a:avLst/>
            </a:prstGeom>
            <a:solidFill>
              <a:srgbClr val="CE2B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2954934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38600" cy="1095346"/>
          </a:xfrm>
        </p:spPr>
        <p:txBody>
          <a:bodyPr>
            <a:noAutofit/>
          </a:bodyPr>
          <a:lstStyle>
            <a:lvl1pPr algn="l">
              <a:defRPr sz="3200">
                <a:latin typeface="Avenir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 marL="342865" indent="-342865">
              <a:buClr>
                <a:srgbClr val="328E79"/>
              </a:buClr>
              <a:buSzPct val="50000"/>
              <a:buFont typeface="Wingdings" panose="05000000000000000000" pitchFamily="2" charset="2"/>
              <a:buChar char="q"/>
              <a:defRPr sz="2000">
                <a:latin typeface="Avenir Light"/>
              </a:defRPr>
            </a:lvl1pPr>
            <a:lvl2pPr marL="742873" indent="-285720">
              <a:buClr>
                <a:srgbClr val="328E79"/>
              </a:buClr>
              <a:buSzPct val="50000"/>
              <a:buFont typeface="Wingdings" panose="05000000000000000000" pitchFamily="2" charset="2"/>
              <a:buChar char="q"/>
              <a:defRPr sz="1800">
                <a:latin typeface="Avenir Light"/>
              </a:defRPr>
            </a:lvl2pPr>
            <a:lvl3pPr marL="1142882" indent="-228577">
              <a:buClr>
                <a:srgbClr val="328E79"/>
              </a:buClr>
              <a:buSzPct val="50000"/>
              <a:buFont typeface="Wingdings" panose="05000000000000000000" pitchFamily="2" charset="2"/>
              <a:buChar char="q"/>
              <a:defRPr sz="1600">
                <a:latin typeface="Avenir Light"/>
              </a:defRPr>
            </a:lvl3pPr>
            <a:lvl4pPr marL="1600034" indent="-228577">
              <a:buClr>
                <a:srgbClr val="328E79"/>
              </a:buClr>
              <a:buSzPct val="50000"/>
              <a:buFont typeface="Wingdings" panose="05000000000000000000" pitchFamily="2" charset="2"/>
              <a:buChar char="q"/>
              <a:defRPr sz="1400">
                <a:latin typeface="Avenir Light"/>
              </a:defRPr>
            </a:lvl4pPr>
            <a:lvl5pPr marL="2057187" indent="-228577">
              <a:buClr>
                <a:srgbClr val="328E79"/>
              </a:buClr>
              <a:buSzPct val="50000"/>
              <a:buFont typeface="Wingdings" panose="05000000000000000000" pitchFamily="2" charset="2"/>
              <a:buChar char="q"/>
              <a:defRPr sz="1400">
                <a:latin typeface="Avenir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0"/>
            <a:ext cx="4267202" cy="6858000"/>
          </a:xfrm>
        </p:spPr>
        <p:txBody>
          <a:bodyPr>
            <a:normAutofit/>
          </a:bodyPr>
          <a:lstStyle>
            <a:lvl1pPr marL="342865" indent="-342865" algn="l" defTabSz="914305" rtl="0" eaLnBrk="1" latinLnBrk="0" hangingPunct="1">
              <a:spcBef>
                <a:spcPct val="20000"/>
              </a:spcBef>
              <a:buClr>
                <a:srgbClr val="328E79"/>
              </a:buClr>
              <a:buSzPct val="50000"/>
              <a:buFont typeface="Wingdings" panose="05000000000000000000" pitchFamily="2" charset="2"/>
              <a:buChar char="q"/>
              <a:defRPr lang="en-US" sz="2000" kern="1200" dirty="0">
                <a:solidFill>
                  <a:schemeClr val="tx1"/>
                </a:solidFill>
                <a:latin typeface="Avenir Light"/>
                <a:ea typeface="+mn-ea"/>
                <a:cs typeface="+mn-cs"/>
              </a:defRPr>
            </a:lvl1pPr>
            <a:lvl2pPr marL="742873" indent="-285720" algn="l" defTabSz="914305" rtl="0" eaLnBrk="1" latinLnBrk="0" hangingPunct="1">
              <a:spcBef>
                <a:spcPct val="20000"/>
              </a:spcBef>
              <a:buClr>
                <a:srgbClr val="328E79"/>
              </a:buClr>
              <a:buSzPct val="50000"/>
              <a:buFont typeface="Wingdings" panose="05000000000000000000" pitchFamily="2" charset="2"/>
              <a:buChar char="q"/>
              <a:defRPr lang="en-US" sz="1800" kern="1200" dirty="0">
                <a:solidFill>
                  <a:schemeClr val="tx1"/>
                </a:solidFill>
                <a:latin typeface="Avenir Light"/>
                <a:ea typeface="+mn-ea"/>
                <a:cs typeface="+mn-cs"/>
              </a:defRPr>
            </a:lvl2pPr>
            <a:lvl3pPr marL="1142882" indent="-228577" algn="l" defTabSz="914305" rtl="0" eaLnBrk="1" latinLnBrk="0" hangingPunct="1">
              <a:spcBef>
                <a:spcPct val="20000"/>
              </a:spcBef>
              <a:buClr>
                <a:srgbClr val="328E79"/>
              </a:buClr>
              <a:buSzPct val="50000"/>
              <a:buFont typeface="Wingdings" panose="05000000000000000000" pitchFamily="2" charset="2"/>
              <a:buChar char="q"/>
              <a:defRPr lang="en-US" sz="1600" kern="1200" dirty="0">
                <a:solidFill>
                  <a:schemeClr val="tx1"/>
                </a:solidFill>
                <a:latin typeface="Avenir Light"/>
                <a:ea typeface="+mn-ea"/>
                <a:cs typeface="+mn-cs"/>
              </a:defRPr>
            </a:lvl3pPr>
            <a:lvl4pPr marL="1600034" indent="-228577" algn="l" defTabSz="914305" rtl="0" eaLnBrk="1" latinLnBrk="0" hangingPunct="1">
              <a:spcBef>
                <a:spcPct val="20000"/>
              </a:spcBef>
              <a:buClr>
                <a:srgbClr val="328E79"/>
              </a:buClr>
              <a:buSzPct val="50000"/>
              <a:buFont typeface="Wingdings" panose="05000000000000000000" pitchFamily="2" charset="2"/>
              <a:buChar char="q"/>
              <a:defRPr lang="en-US" sz="1400" kern="1200" dirty="0">
                <a:solidFill>
                  <a:schemeClr val="tx1"/>
                </a:solidFill>
                <a:latin typeface="Avenir Light"/>
                <a:ea typeface="+mn-ea"/>
                <a:cs typeface="+mn-cs"/>
              </a:defRPr>
            </a:lvl4pPr>
            <a:lvl5pPr marL="2057187" indent="-228577" algn="l" defTabSz="914305" rtl="0" eaLnBrk="1" latinLnBrk="0" hangingPunct="1">
              <a:spcBef>
                <a:spcPct val="20000"/>
              </a:spcBef>
              <a:buClr>
                <a:srgbClr val="328E79"/>
              </a:buClr>
              <a:buSzPct val="50000"/>
              <a:buFont typeface="Wingdings" panose="05000000000000000000" pitchFamily="2" charset="2"/>
              <a:buChar char="q"/>
              <a:defRPr lang="en-US" sz="1800" kern="1200" dirty="0">
                <a:solidFill>
                  <a:schemeClr val="tx1"/>
                </a:solidFill>
                <a:latin typeface="Avenir Ligh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marL="742873" lvl="1" indent="-285720" algn="l" defTabSz="914305" rtl="0" eaLnBrk="1" latinLnBrk="0" hangingPunct="1">
              <a:spcBef>
                <a:spcPct val="20000"/>
              </a:spcBef>
              <a:buClr>
                <a:srgbClr val="328E79"/>
              </a:buClr>
              <a:buSzPct val="50000"/>
              <a:buFont typeface="Wingdings" panose="05000000000000000000" pitchFamily="2" charset="2"/>
              <a:buChar char="q"/>
            </a:pPr>
            <a:r>
              <a:rPr lang="en-US" dirty="0"/>
              <a:t>Second level</a:t>
            </a:r>
          </a:p>
          <a:p>
            <a:pPr marL="1142882" lvl="2" indent="-228577" algn="l" defTabSz="914305" rtl="0" eaLnBrk="1" latinLnBrk="0" hangingPunct="1">
              <a:spcBef>
                <a:spcPct val="20000"/>
              </a:spcBef>
              <a:buClr>
                <a:srgbClr val="328E79"/>
              </a:buClr>
              <a:buSzPct val="50000"/>
              <a:buFont typeface="Wingdings" panose="05000000000000000000" pitchFamily="2" charset="2"/>
              <a:buChar char="q"/>
            </a:pPr>
            <a:r>
              <a:rPr lang="en-US" dirty="0"/>
              <a:t>Third level</a:t>
            </a:r>
          </a:p>
          <a:p>
            <a:pPr marL="1600034" lvl="3" indent="-228577" algn="l" defTabSz="914305" rtl="0" eaLnBrk="1" latinLnBrk="0" hangingPunct="1">
              <a:spcBef>
                <a:spcPct val="20000"/>
              </a:spcBef>
              <a:buClr>
                <a:srgbClr val="328E79"/>
              </a:buClr>
              <a:buSzPct val="50000"/>
              <a:buFont typeface="Wingdings" panose="05000000000000000000" pitchFamily="2" charset="2"/>
              <a:buChar char="q"/>
            </a:pPr>
            <a:r>
              <a:rPr lang="en-US" dirty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91"/>
            <a:ext cx="2438400" cy="365125"/>
          </a:xfrm>
        </p:spPr>
        <p:txBody>
          <a:bodyPr/>
          <a:lstStyle/>
          <a:p>
            <a:r>
              <a:rPr lang="it-IT"/>
              <a:t>APC, Jun 25, 2019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358A9CA1-5654-4286-BC0A-992D2825C5CF}"/>
              </a:ext>
            </a:extLst>
          </p:cNvPr>
          <p:cNvGrpSpPr/>
          <p:nvPr userDrawn="1"/>
        </p:nvGrpSpPr>
        <p:grpSpPr>
          <a:xfrm rot="16200000">
            <a:off x="5617141" y="3298261"/>
            <a:ext cx="6863222" cy="266699"/>
            <a:chOff x="152400" y="5942389"/>
            <a:chExt cx="8458200" cy="13885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F160B4A4-7B8A-4F5F-B8F7-0425839E2900}"/>
                </a:ext>
              </a:extLst>
            </p:cNvPr>
            <p:cNvSpPr/>
            <p:nvPr userDrawn="1"/>
          </p:nvSpPr>
          <p:spPr>
            <a:xfrm flipV="1">
              <a:off x="152400" y="5942389"/>
              <a:ext cx="2895600" cy="137640"/>
            </a:xfrm>
            <a:prstGeom prst="rect">
              <a:avLst/>
            </a:prstGeom>
            <a:solidFill>
              <a:srgbClr val="0092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3F36AF82-9E62-4E32-B49D-2A3316BA0DE2}"/>
                </a:ext>
              </a:extLst>
            </p:cNvPr>
            <p:cNvSpPr/>
            <p:nvPr userDrawn="1"/>
          </p:nvSpPr>
          <p:spPr>
            <a:xfrm flipV="1">
              <a:off x="3048000" y="5943600"/>
              <a:ext cx="2693096" cy="137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13A0C10D-1D2A-4BFA-99FD-2DBB92D55DC2}"/>
                </a:ext>
              </a:extLst>
            </p:cNvPr>
            <p:cNvSpPr/>
            <p:nvPr userDrawn="1"/>
          </p:nvSpPr>
          <p:spPr>
            <a:xfrm flipV="1">
              <a:off x="5741096" y="5943600"/>
              <a:ext cx="2869504" cy="137640"/>
            </a:xfrm>
            <a:prstGeom prst="rect">
              <a:avLst/>
            </a:prstGeom>
            <a:solidFill>
              <a:srgbClr val="CE2B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1915355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0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2.xml"/><Relationship Id="rId8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13" Type="http://schemas.openxmlformats.org/officeDocument/2006/relationships/image" Target="../media/image7.png"/><Relationship Id="rId1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8.xml"/><Relationship Id="rId9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13" Type="http://schemas.openxmlformats.org/officeDocument/2006/relationships/image" Target="../media/image7.png"/><Relationship Id="rId1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13" Type="http://schemas.openxmlformats.org/officeDocument/2006/relationships/image" Target="../media/image7.png"/><Relationship Id="rId1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4.xml"/><Relationship Id="rId3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7.xml"/><Relationship Id="rId6" Type="http://schemas.openxmlformats.org/officeDocument/2006/relationships/slideLayout" Target="../slideLayouts/slideLayout48.xml"/><Relationship Id="rId7" Type="http://schemas.openxmlformats.org/officeDocument/2006/relationships/slideLayout" Target="../slideLayouts/slideLayout49.xml"/><Relationship Id="rId8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13" Type="http://schemas.openxmlformats.org/officeDocument/2006/relationships/image" Target="../media/image7.png"/><Relationship Id="rId1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8.xml"/><Relationship Id="rId6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0.xml"/><Relationship Id="rId8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13" Type="http://schemas.openxmlformats.org/officeDocument/2006/relationships/image" Target="../media/image7.png"/><Relationship Id="rId1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1.xml"/><Relationship Id="rId8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1"/>
            <a:ext cx="2133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3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APC, Jun 25, 2019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1"/>
            <a:ext cx="2895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3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 Losurdo - INFN Pisa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1"/>
            <a:ext cx="2133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3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409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</p:sldLayoutIdLst>
  <p:hf hdr="0" ftr="0"/>
  <p:txStyles>
    <p:titleStyle>
      <a:lvl1pPr algn="ctr" defTabSz="91430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5" indent="-342865" algn="l" defTabSz="91430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3" indent="-285720" algn="l" defTabSz="91430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2" indent="-228577" algn="l" defTabSz="91430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34" indent="-228577" algn="l" defTabSz="91430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87" indent="-228577" algn="l" defTabSz="91430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0" indent="-228577" algn="l" defTabSz="914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2" indent="-228577" algn="l" defTabSz="914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45" indent="-228577" algn="l" defTabSz="914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97" indent="-228577" algn="l" defTabSz="914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APC, Jun 25,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G Losurdo - INFN Pisa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90AFE-58F4-4C0F-86EE-11940F527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537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"/>
          <p:cNvGrpSpPr>
            <a:grpSpLocks/>
          </p:cNvGrpSpPr>
          <p:nvPr/>
        </p:nvGrpSpPr>
        <p:grpSpPr bwMode="auto">
          <a:xfrm>
            <a:off x="2884509" y="6399254"/>
            <a:ext cx="2592387" cy="377825"/>
            <a:chOff x="1817" y="4031"/>
            <a:chExt cx="1633" cy="238"/>
          </a:xfrm>
        </p:grpSpPr>
        <p:sp>
          <p:nvSpPr>
            <p:cNvPr id="2" name="AutoShape 2"/>
            <p:cNvSpPr>
              <a:spLocks noChangeArrowheads="1"/>
            </p:cNvSpPr>
            <p:nvPr/>
          </p:nvSpPr>
          <p:spPr bwMode="auto">
            <a:xfrm>
              <a:off x="1817" y="4031"/>
              <a:ext cx="1633" cy="238"/>
            </a:xfrm>
            <a:prstGeom prst="roundRect">
              <a:avLst>
                <a:gd name="adj" fmla="val 417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606060"/>
                </a:solidFill>
                <a:latin typeface="Verdana" charset="0"/>
                <a:ea typeface="ＭＳ Ｐゴシック" charset="0"/>
                <a:cs typeface="Lucida Sans Unicode" charset="0"/>
              </a:endParaRPr>
            </a:p>
          </p:txBody>
        </p:sp>
        <p:sp>
          <p:nvSpPr>
            <p:cNvPr id="1027" name="Text Box 3"/>
            <p:cNvSpPr txBox="1">
              <a:spLocks noChangeArrowheads="1"/>
            </p:cNvSpPr>
            <p:nvPr/>
          </p:nvSpPr>
          <p:spPr bwMode="auto">
            <a:xfrm>
              <a:off x="1817" y="4075"/>
              <a:ext cx="1633" cy="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160" tIns="46080" rIns="92160" bIns="46080" anchor="ctr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Lucida Sans Unicode" charset="0"/>
                </a:defRPr>
              </a:lvl1pPr>
              <a:lvl2pPr marL="742950" indent="-28575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Verdana" charset="0"/>
                  <a:ea typeface="Lucida Sans Unicode" charset="0"/>
                  <a:cs typeface="Lucida Sans Unicode" charset="0"/>
                </a:defRPr>
              </a:lvl2pPr>
              <a:lvl3pPr marL="11430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Verdana" charset="0"/>
                  <a:ea typeface="Lucida Sans Unicode" charset="0"/>
                  <a:cs typeface="Lucida Sans Unicode" charset="0"/>
                </a:defRPr>
              </a:lvl3pPr>
              <a:lvl4pPr marL="16002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Verdana" charset="0"/>
                  <a:ea typeface="Lucida Sans Unicode" charset="0"/>
                  <a:cs typeface="Lucida Sans Unicode" charset="0"/>
                </a:defRPr>
              </a:lvl4pPr>
              <a:lvl5pPr marL="20574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Verdana" charset="0"/>
                  <a:ea typeface="Lucida Sans Unicode" charset="0"/>
                  <a:cs typeface="Lucida Sans Unicode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Verdana" charset="0"/>
                  <a:ea typeface="Lucida Sans Unicode" charset="0"/>
                  <a:cs typeface="Lucida Sans Unicode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Verdana" charset="0"/>
                  <a:ea typeface="Lucida Sans Unicode" charset="0"/>
                  <a:cs typeface="Lucida Sans Unicode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Verdana" charset="0"/>
                  <a:ea typeface="Lucida Sans Unicode" charset="0"/>
                  <a:cs typeface="Lucida Sans Unicode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Verdana" charset="0"/>
                  <a:ea typeface="Lucida Sans Unicode" charset="0"/>
                  <a:cs typeface="Lucida Sans Unicode" charset="0"/>
                </a:defRPr>
              </a:lvl9pPr>
            </a:lstStyle>
            <a:p>
              <a:pPr algn="ctr" eaLnBrk="0" fontAlgn="base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</a:pPr>
              <a:fld id="{5B091931-1C16-1145-8528-2E35C1F73828}" type="slidenum">
                <a:rPr lang="en-GB" sz="1200" b="1" smtClean="0">
                  <a:solidFill>
                    <a:srgbClr val="606060"/>
                  </a:solidFill>
                </a:rPr>
                <a:pPr algn="ctr" eaLnBrk="0" fontAlgn="base" hangingPunct="0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</a:pPr>
                <a:t>‹#›</a:t>
              </a:fld>
              <a:endParaRPr lang="en-GB" sz="1200" b="1" dirty="0">
                <a:solidFill>
                  <a:srgbClr val="606060"/>
                </a:solidFill>
              </a:endParaRPr>
            </a:p>
          </p:txBody>
        </p:sp>
      </p:grp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4789488" y="6462713"/>
            <a:ext cx="367665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991" tIns="46795" rIns="89991" bIns="46795">
            <a:spAutoFit/>
          </a:bodyPr>
          <a:lstStyle/>
          <a:p>
            <a:pPr algn="r" eaLnBrk="0" fontAlgn="base" hangingPunct="0">
              <a:lnSpc>
                <a:spcPct val="95000"/>
              </a:lnSpc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28" algn="l"/>
                <a:tab pos="896845" algn="l"/>
                <a:tab pos="1346060" algn="l"/>
                <a:tab pos="1795277" algn="l"/>
                <a:tab pos="2244492" algn="l"/>
                <a:tab pos="2693709" algn="l"/>
                <a:tab pos="3142924" algn="l"/>
                <a:tab pos="3592140" algn="l"/>
                <a:tab pos="4041356" algn="l"/>
                <a:tab pos="4490572" algn="l"/>
                <a:tab pos="4939788" algn="l"/>
                <a:tab pos="5389004" algn="l"/>
                <a:tab pos="5838220" algn="l"/>
                <a:tab pos="6287436" algn="l"/>
                <a:tab pos="6736652" algn="l"/>
                <a:tab pos="7185868" algn="l"/>
                <a:tab pos="7635083" algn="l"/>
                <a:tab pos="8084300" algn="l"/>
                <a:tab pos="8533515" algn="l"/>
                <a:tab pos="8982732" algn="l"/>
              </a:tabLst>
              <a:defRPr/>
            </a:pPr>
            <a:r>
              <a:rPr lang="en-US" sz="1000" dirty="0">
                <a:solidFill>
                  <a:srgbClr val="808080">
                    <a:lumMod val="75000"/>
                  </a:srgbClr>
                </a:solidFill>
                <a:latin typeface="Verdana" pitchFamily="34" charset="0"/>
                <a:ea typeface="ＭＳ Ｐゴシック" charset="0"/>
                <a:cs typeface="Lucida Sans Unicode"/>
              </a:rPr>
              <a:t>STAC, Cascina 30/05/2012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1301750" y="0"/>
            <a:ext cx="7518400" cy="8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228577" rIns="0" bIns="2285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Sie</a:t>
            </a:r>
            <a:r>
              <a:rPr lang="en-GB" dirty="0"/>
              <a:t>, um das Format des </a:t>
            </a:r>
            <a:r>
              <a:rPr lang="en-GB" dirty="0" err="1"/>
              <a:t>Titeltextes</a:t>
            </a:r>
            <a:r>
              <a:rPr lang="en-GB" dirty="0"/>
              <a:t> </a:t>
            </a:r>
            <a:r>
              <a:rPr lang="en-GB" dirty="0" err="1"/>
              <a:t>zu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1029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6275" y="1030288"/>
            <a:ext cx="7583488" cy="509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150" tIns="46075" rIns="92150" bIns="460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Klicken Sie, um die Formate des Gliederungstextes zu bearbeiten</a:t>
            </a:r>
          </a:p>
          <a:p>
            <a:pPr lvl="1"/>
            <a:r>
              <a:rPr lang="en-GB"/>
              <a:t>Zweite Gliederungsebene</a:t>
            </a:r>
          </a:p>
          <a:p>
            <a:pPr lvl="2"/>
            <a:r>
              <a:rPr lang="en-GB"/>
              <a:t>Dritte Gliederungsebene</a:t>
            </a:r>
          </a:p>
          <a:p>
            <a:pPr lvl="3"/>
            <a:r>
              <a:rPr lang="en-GB"/>
              <a:t>Vierte Gliederungsebene</a:t>
            </a:r>
          </a:p>
          <a:p>
            <a:pPr lvl="4"/>
            <a:r>
              <a:rPr lang="en-GB"/>
              <a:t>Fünfte Gliederungsebene</a:t>
            </a:r>
          </a:p>
          <a:p>
            <a:pPr lvl="4"/>
            <a:r>
              <a:rPr lang="en-GB"/>
              <a:t>Sechste Gliederungsebene</a:t>
            </a:r>
          </a:p>
          <a:p>
            <a:pPr lvl="4"/>
            <a:r>
              <a:rPr lang="en-GB"/>
              <a:t>Siebente Gliederungsebene</a:t>
            </a:r>
          </a:p>
          <a:p>
            <a:pPr lvl="4"/>
            <a:r>
              <a:rPr lang="en-GB"/>
              <a:t>Achte Gliederungsebene</a:t>
            </a:r>
          </a:p>
          <a:p>
            <a:pPr lvl="4"/>
            <a:r>
              <a:rPr lang="en-GB"/>
              <a:t>Neunte Gliederungsebene</a:t>
            </a:r>
          </a:p>
        </p:txBody>
      </p:sp>
      <p:sp>
        <p:nvSpPr>
          <p:cNvPr id="1040" name="Text Box 16"/>
          <p:cNvSpPr txBox="1">
            <a:spLocks noChangeArrowheads="1"/>
          </p:cNvSpPr>
          <p:nvPr userDrawn="1"/>
        </p:nvSpPr>
        <p:spPr bwMode="auto">
          <a:xfrm>
            <a:off x="584217" y="6438900"/>
            <a:ext cx="996743" cy="2469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2150" tIns="46075" rIns="92150" bIns="46075">
            <a:spAutoFit/>
          </a:bodyPr>
          <a:lstStyle/>
          <a:p>
            <a:pPr marL="228577" indent="-228577" defTabSz="449217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sz="1000" dirty="0">
                <a:solidFill>
                  <a:srgbClr val="808080">
                    <a:lumMod val="75000"/>
                  </a:srgbClr>
                </a:solidFill>
                <a:latin typeface="Verdana" pitchFamily="34" charset="0"/>
                <a:ea typeface="ＭＳ Ｐゴシック" charset="0"/>
                <a:cs typeface="Lucida Sans Unicode" pitchFamily="34" charset="0"/>
              </a:rPr>
              <a:t>H. Heitmann</a:t>
            </a:r>
          </a:p>
        </p:txBody>
      </p:sp>
      <p:pic>
        <p:nvPicPr>
          <p:cNvPr id="1031" name="Picture 28" descr="advlogo_final"/>
          <p:cNvPicPr>
            <a:picLocks noChangeAspect="1" noChangeArrowheads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52410"/>
            <a:ext cx="11430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hdr="0" ftr="0"/>
  <p:txStyles>
    <p:titleStyle>
      <a:lvl1pPr algn="ctr" defTabSz="44921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" charset="0"/>
        <a:defRPr sz="2400">
          <a:solidFill>
            <a:srgbClr val="4D4D4D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ＭＳ Ｐゴシック" charset="0"/>
          <a:cs typeface="+mj-cs"/>
        </a:defRPr>
      </a:lvl1pPr>
      <a:lvl2pPr algn="ctr" defTabSz="44921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" charset="0"/>
        <a:defRPr sz="2400">
          <a:solidFill>
            <a:srgbClr val="4D4D4D"/>
          </a:solidFill>
          <a:latin typeface="Verdana" pitchFamily="34" charset="0"/>
          <a:ea typeface="ＭＳ Ｐゴシック" charset="0"/>
          <a:cs typeface="Lucida Sans Unicode" pitchFamily="34" charset="0"/>
        </a:defRPr>
      </a:lvl2pPr>
      <a:lvl3pPr algn="ctr" defTabSz="44921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" charset="0"/>
        <a:defRPr sz="2400">
          <a:solidFill>
            <a:srgbClr val="4D4D4D"/>
          </a:solidFill>
          <a:latin typeface="Verdana" pitchFamily="34" charset="0"/>
          <a:ea typeface="ＭＳ Ｐゴシック" charset="0"/>
          <a:cs typeface="Lucida Sans Unicode" pitchFamily="34" charset="0"/>
        </a:defRPr>
      </a:lvl3pPr>
      <a:lvl4pPr algn="ctr" defTabSz="44921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" charset="0"/>
        <a:defRPr sz="2400">
          <a:solidFill>
            <a:srgbClr val="4D4D4D"/>
          </a:solidFill>
          <a:latin typeface="Verdana" pitchFamily="34" charset="0"/>
          <a:ea typeface="ＭＳ Ｐゴシック" charset="0"/>
          <a:cs typeface="Lucida Sans Unicode" pitchFamily="34" charset="0"/>
        </a:defRPr>
      </a:lvl4pPr>
      <a:lvl5pPr algn="ctr" defTabSz="44921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" charset="0"/>
        <a:defRPr sz="2400">
          <a:solidFill>
            <a:srgbClr val="4D4D4D"/>
          </a:solidFill>
          <a:latin typeface="Verdana" pitchFamily="34" charset="0"/>
          <a:ea typeface="ＭＳ Ｐゴシック" charset="0"/>
          <a:cs typeface="Lucida Sans Unicode" pitchFamily="34" charset="0"/>
        </a:defRPr>
      </a:lvl5pPr>
      <a:lvl6pPr marL="457153" algn="l" defTabSz="44921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" pitchFamily="18" charset="0"/>
        <a:defRPr sz="4400">
          <a:solidFill>
            <a:srgbClr val="000000"/>
          </a:solidFill>
          <a:latin typeface="Times New Roman" pitchFamily="18" charset="0"/>
          <a:cs typeface="Lucida Sans Unicode" pitchFamily="34" charset="0"/>
        </a:defRPr>
      </a:lvl6pPr>
      <a:lvl7pPr marL="914305" algn="l" defTabSz="44921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" pitchFamily="18" charset="0"/>
        <a:defRPr sz="4400">
          <a:solidFill>
            <a:srgbClr val="000000"/>
          </a:solidFill>
          <a:latin typeface="Times New Roman" pitchFamily="18" charset="0"/>
          <a:cs typeface="Lucida Sans Unicode" pitchFamily="34" charset="0"/>
        </a:defRPr>
      </a:lvl7pPr>
      <a:lvl8pPr marL="1371458" algn="l" defTabSz="44921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" pitchFamily="18" charset="0"/>
        <a:defRPr sz="4400">
          <a:solidFill>
            <a:srgbClr val="000000"/>
          </a:solidFill>
          <a:latin typeface="Times New Roman" pitchFamily="18" charset="0"/>
          <a:cs typeface="Lucida Sans Unicode" pitchFamily="34" charset="0"/>
        </a:defRPr>
      </a:lvl8pPr>
      <a:lvl9pPr marL="1828610" algn="l" defTabSz="44921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" pitchFamily="18" charset="0"/>
        <a:defRPr sz="4400">
          <a:solidFill>
            <a:srgbClr val="000000"/>
          </a:solidFill>
          <a:latin typeface="Times New Roman" pitchFamily="18" charset="0"/>
          <a:cs typeface="Lucida Sans Unicode" pitchFamily="34" charset="0"/>
        </a:defRPr>
      </a:lvl9pPr>
    </p:titleStyle>
    <p:bodyStyle>
      <a:lvl1pPr marL="258736" indent="-258736" algn="l" defTabSz="449217" rtl="0" eaLnBrk="0" fontAlgn="base" hangingPunct="0">
        <a:spcBef>
          <a:spcPts val="1274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009999"/>
          </a:solidFill>
          <a:latin typeface="+mn-lt"/>
          <a:ea typeface="ＭＳ Ｐゴシック" charset="0"/>
          <a:cs typeface="+mn-cs"/>
        </a:defRPr>
      </a:lvl1pPr>
      <a:lvl2pPr marL="685729" indent="-228577" algn="l" defTabSz="449217" rtl="0" eaLnBrk="0" fontAlgn="base" hangingPunct="0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4D4D4D"/>
          </a:solidFill>
          <a:latin typeface="+mn-lt"/>
          <a:ea typeface="Lucida Sans Unicode" pitchFamily="34" charset="0"/>
          <a:cs typeface="+mn-cs"/>
        </a:defRPr>
      </a:lvl2pPr>
      <a:lvl3pPr marL="1142882" indent="-228577" algn="l" defTabSz="449217" rtl="0" eaLnBrk="0" fontAlgn="base" hangingPunct="0">
        <a:spcBef>
          <a:spcPts val="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500">
          <a:solidFill>
            <a:srgbClr val="4D4D4D"/>
          </a:solidFill>
          <a:latin typeface="+mn-lt"/>
          <a:ea typeface="Lucida Sans Unicode" pitchFamily="34" charset="0"/>
          <a:cs typeface="+mn-cs"/>
        </a:defRPr>
      </a:lvl3pPr>
      <a:lvl4pPr marL="1600034" indent="-228577" algn="l" defTabSz="449217" rtl="0" eaLnBrk="0" fontAlgn="base" hangingPunct="0">
        <a:spcBef>
          <a:spcPts val="1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400">
          <a:solidFill>
            <a:srgbClr val="4D4D4D"/>
          </a:solidFill>
          <a:latin typeface="+mn-lt"/>
          <a:ea typeface="Lucida Sans Unicode" pitchFamily="34" charset="0"/>
          <a:cs typeface="+mn-cs"/>
        </a:defRPr>
      </a:lvl4pPr>
      <a:lvl5pPr marL="2057187" indent="-228577" algn="l" defTabSz="44921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300">
          <a:solidFill>
            <a:srgbClr val="4D4D4D"/>
          </a:solidFill>
          <a:latin typeface="+mn-lt"/>
          <a:ea typeface="Lucida Sans Unicode" pitchFamily="34" charset="0"/>
          <a:cs typeface="+mn-cs"/>
        </a:defRPr>
      </a:lvl5pPr>
      <a:lvl6pPr marL="2514340" indent="-228577" algn="l" defTabSz="44921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300">
          <a:solidFill>
            <a:srgbClr val="4D4D4D"/>
          </a:solidFill>
          <a:latin typeface="+mn-lt"/>
          <a:cs typeface="+mn-cs"/>
        </a:defRPr>
      </a:lvl6pPr>
      <a:lvl7pPr marL="2971492" indent="-228577" algn="l" defTabSz="44921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300">
          <a:solidFill>
            <a:srgbClr val="4D4D4D"/>
          </a:solidFill>
          <a:latin typeface="+mn-lt"/>
          <a:cs typeface="+mn-cs"/>
        </a:defRPr>
      </a:lvl7pPr>
      <a:lvl8pPr marL="3428645" indent="-228577" algn="l" defTabSz="44921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300">
          <a:solidFill>
            <a:srgbClr val="4D4D4D"/>
          </a:solidFill>
          <a:latin typeface="+mn-lt"/>
          <a:cs typeface="+mn-cs"/>
        </a:defRPr>
      </a:lvl8pPr>
      <a:lvl9pPr marL="3885797" indent="-228577" algn="l" defTabSz="44921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300">
          <a:solidFill>
            <a:srgbClr val="4D4D4D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"/>
          <p:cNvGrpSpPr>
            <a:grpSpLocks/>
          </p:cNvGrpSpPr>
          <p:nvPr/>
        </p:nvGrpSpPr>
        <p:grpSpPr bwMode="auto">
          <a:xfrm>
            <a:off x="2884509" y="6399254"/>
            <a:ext cx="2592387" cy="377825"/>
            <a:chOff x="1817" y="4031"/>
            <a:chExt cx="1633" cy="238"/>
          </a:xfrm>
        </p:grpSpPr>
        <p:sp>
          <p:nvSpPr>
            <p:cNvPr id="2" name="AutoShape 2"/>
            <p:cNvSpPr>
              <a:spLocks noChangeArrowheads="1"/>
            </p:cNvSpPr>
            <p:nvPr/>
          </p:nvSpPr>
          <p:spPr bwMode="auto">
            <a:xfrm>
              <a:off x="1817" y="4031"/>
              <a:ext cx="1633" cy="238"/>
            </a:xfrm>
            <a:prstGeom prst="roundRect">
              <a:avLst>
                <a:gd name="adj" fmla="val 417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606060"/>
                </a:solidFill>
                <a:latin typeface="Verdana" charset="0"/>
                <a:ea typeface="ＭＳ Ｐゴシック" charset="0"/>
                <a:cs typeface="Lucida Sans Unicode" charset="0"/>
              </a:endParaRPr>
            </a:p>
          </p:txBody>
        </p:sp>
        <p:sp>
          <p:nvSpPr>
            <p:cNvPr id="1027" name="Text Box 3"/>
            <p:cNvSpPr txBox="1">
              <a:spLocks noChangeArrowheads="1"/>
            </p:cNvSpPr>
            <p:nvPr/>
          </p:nvSpPr>
          <p:spPr bwMode="auto">
            <a:xfrm>
              <a:off x="1817" y="4075"/>
              <a:ext cx="1633" cy="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160" tIns="46080" rIns="92160" bIns="46080" anchor="ctr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Lucida Sans Unicode" charset="0"/>
                </a:defRPr>
              </a:lvl1pPr>
              <a:lvl2pPr marL="742950" indent="-28575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Verdana" charset="0"/>
                  <a:ea typeface="Lucida Sans Unicode" charset="0"/>
                  <a:cs typeface="Lucida Sans Unicode" charset="0"/>
                </a:defRPr>
              </a:lvl2pPr>
              <a:lvl3pPr marL="11430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Verdana" charset="0"/>
                  <a:ea typeface="Lucida Sans Unicode" charset="0"/>
                  <a:cs typeface="Lucida Sans Unicode" charset="0"/>
                </a:defRPr>
              </a:lvl3pPr>
              <a:lvl4pPr marL="16002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Verdana" charset="0"/>
                  <a:ea typeface="Lucida Sans Unicode" charset="0"/>
                  <a:cs typeface="Lucida Sans Unicode" charset="0"/>
                </a:defRPr>
              </a:lvl4pPr>
              <a:lvl5pPr marL="20574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Verdana" charset="0"/>
                  <a:ea typeface="Lucida Sans Unicode" charset="0"/>
                  <a:cs typeface="Lucida Sans Unicode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Verdana" charset="0"/>
                  <a:ea typeface="Lucida Sans Unicode" charset="0"/>
                  <a:cs typeface="Lucida Sans Unicode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Verdana" charset="0"/>
                  <a:ea typeface="Lucida Sans Unicode" charset="0"/>
                  <a:cs typeface="Lucida Sans Unicode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Verdana" charset="0"/>
                  <a:ea typeface="Lucida Sans Unicode" charset="0"/>
                  <a:cs typeface="Lucida Sans Unicode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Verdana" charset="0"/>
                  <a:ea typeface="Lucida Sans Unicode" charset="0"/>
                  <a:cs typeface="Lucida Sans Unicode" charset="0"/>
                </a:defRPr>
              </a:lvl9pPr>
            </a:lstStyle>
            <a:p>
              <a:pPr algn="ctr" eaLnBrk="0" fontAlgn="base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</a:pPr>
              <a:fld id="{5B091931-1C16-1145-8528-2E35C1F73828}" type="slidenum">
                <a:rPr lang="en-GB" sz="1200" b="1" smtClean="0">
                  <a:solidFill>
                    <a:srgbClr val="606060"/>
                  </a:solidFill>
                </a:rPr>
                <a:pPr algn="ctr" eaLnBrk="0" fontAlgn="base" hangingPunct="0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</a:pPr>
                <a:t>‹#›</a:t>
              </a:fld>
              <a:endParaRPr lang="en-GB" sz="1200" b="1">
                <a:solidFill>
                  <a:srgbClr val="606060"/>
                </a:solidFill>
              </a:endParaRPr>
            </a:p>
          </p:txBody>
        </p:sp>
      </p:grp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4789488" y="6462713"/>
            <a:ext cx="367665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991" tIns="46795" rIns="89991" bIns="46795">
            <a:spAutoFit/>
          </a:bodyPr>
          <a:lstStyle/>
          <a:p>
            <a:pPr algn="r" eaLnBrk="0" fontAlgn="base" hangingPunct="0">
              <a:lnSpc>
                <a:spcPct val="95000"/>
              </a:lnSpc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28" algn="l"/>
                <a:tab pos="896845" algn="l"/>
                <a:tab pos="1346060" algn="l"/>
                <a:tab pos="1795277" algn="l"/>
                <a:tab pos="2244492" algn="l"/>
                <a:tab pos="2693709" algn="l"/>
                <a:tab pos="3142924" algn="l"/>
                <a:tab pos="3592140" algn="l"/>
                <a:tab pos="4041356" algn="l"/>
                <a:tab pos="4490572" algn="l"/>
                <a:tab pos="4939788" algn="l"/>
                <a:tab pos="5389004" algn="l"/>
                <a:tab pos="5838220" algn="l"/>
                <a:tab pos="6287436" algn="l"/>
                <a:tab pos="6736652" algn="l"/>
                <a:tab pos="7185868" algn="l"/>
                <a:tab pos="7635083" algn="l"/>
                <a:tab pos="8084300" algn="l"/>
                <a:tab pos="8533515" algn="l"/>
                <a:tab pos="8982732" algn="l"/>
              </a:tabLst>
              <a:defRPr/>
            </a:pPr>
            <a:r>
              <a:rPr lang="en-US" sz="1000" dirty="0">
                <a:solidFill>
                  <a:srgbClr val="808080">
                    <a:lumMod val="75000"/>
                  </a:srgbClr>
                </a:solidFill>
                <a:latin typeface="Verdana" pitchFamily="34" charset="0"/>
                <a:ea typeface="ＭＳ Ｐゴシック" charset="0"/>
                <a:cs typeface="Lucida Sans Unicode"/>
              </a:rPr>
              <a:t>STAC, Cascina 30/05/2012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1301750" y="0"/>
            <a:ext cx="7518400" cy="8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228577" rIns="0" bIns="2285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Sie</a:t>
            </a:r>
            <a:r>
              <a:rPr lang="en-GB" dirty="0"/>
              <a:t>, um das Format des </a:t>
            </a:r>
            <a:r>
              <a:rPr lang="en-GB" dirty="0" err="1"/>
              <a:t>Titeltextes</a:t>
            </a:r>
            <a:r>
              <a:rPr lang="en-GB" dirty="0"/>
              <a:t> </a:t>
            </a:r>
            <a:r>
              <a:rPr lang="en-GB" dirty="0" err="1"/>
              <a:t>zu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1029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6275" y="1030288"/>
            <a:ext cx="7583488" cy="509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150" tIns="46075" rIns="92150" bIns="460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Klicken Sie, um die Formate des Gliederungstextes zu bearbeiten</a:t>
            </a:r>
          </a:p>
          <a:p>
            <a:pPr lvl="1"/>
            <a:r>
              <a:rPr lang="en-GB"/>
              <a:t>Zweite Gliederungsebene</a:t>
            </a:r>
          </a:p>
          <a:p>
            <a:pPr lvl="2"/>
            <a:r>
              <a:rPr lang="en-GB"/>
              <a:t>Dritte Gliederungsebene</a:t>
            </a:r>
          </a:p>
          <a:p>
            <a:pPr lvl="3"/>
            <a:r>
              <a:rPr lang="en-GB"/>
              <a:t>Vierte Gliederungsebene</a:t>
            </a:r>
          </a:p>
          <a:p>
            <a:pPr lvl="4"/>
            <a:r>
              <a:rPr lang="en-GB"/>
              <a:t>Fünfte Gliederungsebene</a:t>
            </a:r>
          </a:p>
          <a:p>
            <a:pPr lvl="4"/>
            <a:r>
              <a:rPr lang="en-GB"/>
              <a:t>Sechste Gliederungsebene</a:t>
            </a:r>
          </a:p>
          <a:p>
            <a:pPr lvl="4"/>
            <a:r>
              <a:rPr lang="en-GB"/>
              <a:t>Siebente Gliederungsebene</a:t>
            </a:r>
          </a:p>
          <a:p>
            <a:pPr lvl="4"/>
            <a:r>
              <a:rPr lang="en-GB"/>
              <a:t>Achte Gliederungsebene</a:t>
            </a:r>
          </a:p>
          <a:p>
            <a:pPr lvl="4"/>
            <a:r>
              <a:rPr lang="en-GB"/>
              <a:t>Neunte Gliederungsebene</a:t>
            </a:r>
          </a:p>
        </p:txBody>
      </p:sp>
      <p:sp>
        <p:nvSpPr>
          <p:cNvPr id="1040" name="Text Box 16"/>
          <p:cNvSpPr txBox="1">
            <a:spLocks noChangeArrowheads="1"/>
          </p:cNvSpPr>
          <p:nvPr userDrawn="1"/>
        </p:nvSpPr>
        <p:spPr bwMode="auto">
          <a:xfrm>
            <a:off x="584217" y="6438900"/>
            <a:ext cx="996743" cy="2469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2150" tIns="46075" rIns="92150" bIns="46075">
            <a:spAutoFit/>
          </a:bodyPr>
          <a:lstStyle/>
          <a:p>
            <a:pPr marL="228577" indent="-228577" defTabSz="449217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sz="1000" dirty="0">
                <a:solidFill>
                  <a:srgbClr val="808080">
                    <a:lumMod val="75000"/>
                  </a:srgbClr>
                </a:solidFill>
                <a:latin typeface="Verdana" pitchFamily="34" charset="0"/>
                <a:ea typeface="ＭＳ Ｐゴシック" charset="0"/>
                <a:cs typeface="Lucida Sans Unicode" pitchFamily="34" charset="0"/>
              </a:rPr>
              <a:t>H. Heitmann</a:t>
            </a:r>
          </a:p>
        </p:txBody>
      </p:sp>
      <p:pic>
        <p:nvPicPr>
          <p:cNvPr id="1031" name="Picture 28" descr="advlogo_final"/>
          <p:cNvPicPr>
            <a:picLocks noChangeAspect="1" noChangeArrowheads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52410"/>
            <a:ext cx="11430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hf hdr="0" ftr="0"/>
  <p:txStyles>
    <p:titleStyle>
      <a:lvl1pPr algn="ctr" defTabSz="44921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" charset="0"/>
        <a:defRPr sz="2400">
          <a:solidFill>
            <a:srgbClr val="4D4D4D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ＭＳ Ｐゴシック" charset="0"/>
          <a:cs typeface="+mj-cs"/>
        </a:defRPr>
      </a:lvl1pPr>
      <a:lvl2pPr algn="ctr" defTabSz="44921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" charset="0"/>
        <a:defRPr sz="2400">
          <a:solidFill>
            <a:srgbClr val="4D4D4D"/>
          </a:solidFill>
          <a:latin typeface="Verdana" pitchFamily="34" charset="0"/>
          <a:ea typeface="ＭＳ Ｐゴシック" charset="0"/>
          <a:cs typeface="Lucida Sans Unicode" pitchFamily="34" charset="0"/>
        </a:defRPr>
      </a:lvl2pPr>
      <a:lvl3pPr algn="ctr" defTabSz="44921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" charset="0"/>
        <a:defRPr sz="2400">
          <a:solidFill>
            <a:srgbClr val="4D4D4D"/>
          </a:solidFill>
          <a:latin typeface="Verdana" pitchFamily="34" charset="0"/>
          <a:ea typeface="ＭＳ Ｐゴシック" charset="0"/>
          <a:cs typeface="Lucida Sans Unicode" pitchFamily="34" charset="0"/>
        </a:defRPr>
      </a:lvl3pPr>
      <a:lvl4pPr algn="ctr" defTabSz="44921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" charset="0"/>
        <a:defRPr sz="2400">
          <a:solidFill>
            <a:srgbClr val="4D4D4D"/>
          </a:solidFill>
          <a:latin typeface="Verdana" pitchFamily="34" charset="0"/>
          <a:ea typeface="ＭＳ Ｐゴシック" charset="0"/>
          <a:cs typeface="Lucida Sans Unicode" pitchFamily="34" charset="0"/>
        </a:defRPr>
      </a:lvl4pPr>
      <a:lvl5pPr algn="ctr" defTabSz="44921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" charset="0"/>
        <a:defRPr sz="2400">
          <a:solidFill>
            <a:srgbClr val="4D4D4D"/>
          </a:solidFill>
          <a:latin typeface="Verdana" pitchFamily="34" charset="0"/>
          <a:ea typeface="ＭＳ Ｐゴシック" charset="0"/>
          <a:cs typeface="Lucida Sans Unicode" pitchFamily="34" charset="0"/>
        </a:defRPr>
      </a:lvl5pPr>
      <a:lvl6pPr marL="457153" algn="l" defTabSz="44921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" pitchFamily="18" charset="0"/>
        <a:defRPr sz="4400">
          <a:solidFill>
            <a:srgbClr val="000000"/>
          </a:solidFill>
          <a:latin typeface="Times New Roman" pitchFamily="18" charset="0"/>
          <a:cs typeface="Lucida Sans Unicode" pitchFamily="34" charset="0"/>
        </a:defRPr>
      </a:lvl6pPr>
      <a:lvl7pPr marL="914305" algn="l" defTabSz="44921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" pitchFamily="18" charset="0"/>
        <a:defRPr sz="4400">
          <a:solidFill>
            <a:srgbClr val="000000"/>
          </a:solidFill>
          <a:latin typeface="Times New Roman" pitchFamily="18" charset="0"/>
          <a:cs typeface="Lucida Sans Unicode" pitchFamily="34" charset="0"/>
        </a:defRPr>
      </a:lvl7pPr>
      <a:lvl8pPr marL="1371458" algn="l" defTabSz="44921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" pitchFamily="18" charset="0"/>
        <a:defRPr sz="4400">
          <a:solidFill>
            <a:srgbClr val="000000"/>
          </a:solidFill>
          <a:latin typeface="Times New Roman" pitchFamily="18" charset="0"/>
          <a:cs typeface="Lucida Sans Unicode" pitchFamily="34" charset="0"/>
        </a:defRPr>
      </a:lvl8pPr>
      <a:lvl9pPr marL="1828610" algn="l" defTabSz="44921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" pitchFamily="18" charset="0"/>
        <a:defRPr sz="4400">
          <a:solidFill>
            <a:srgbClr val="000000"/>
          </a:solidFill>
          <a:latin typeface="Times New Roman" pitchFamily="18" charset="0"/>
          <a:cs typeface="Lucida Sans Unicode" pitchFamily="34" charset="0"/>
        </a:defRPr>
      </a:lvl9pPr>
    </p:titleStyle>
    <p:bodyStyle>
      <a:lvl1pPr marL="258736" indent="-258736" algn="l" defTabSz="449217" rtl="0" eaLnBrk="0" fontAlgn="base" hangingPunct="0">
        <a:spcBef>
          <a:spcPts val="1274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009999"/>
          </a:solidFill>
          <a:latin typeface="+mn-lt"/>
          <a:ea typeface="ＭＳ Ｐゴシック" charset="0"/>
          <a:cs typeface="+mn-cs"/>
        </a:defRPr>
      </a:lvl1pPr>
      <a:lvl2pPr marL="685729" indent="-228577" algn="l" defTabSz="449217" rtl="0" eaLnBrk="0" fontAlgn="base" hangingPunct="0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4D4D4D"/>
          </a:solidFill>
          <a:latin typeface="+mn-lt"/>
          <a:ea typeface="Lucida Sans Unicode" pitchFamily="34" charset="0"/>
          <a:cs typeface="+mn-cs"/>
        </a:defRPr>
      </a:lvl2pPr>
      <a:lvl3pPr marL="1142882" indent="-228577" algn="l" defTabSz="449217" rtl="0" eaLnBrk="0" fontAlgn="base" hangingPunct="0">
        <a:spcBef>
          <a:spcPts val="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500">
          <a:solidFill>
            <a:srgbClr val="4D4D4D"/>
          </a:solidFill>
          <a:latin typeface="+mn-lt"/>
          <a:ea typeface="Lucida Sans Unicode" pitchFamily="34" charset="0"/>
          <a:cs typeface="+mn-cs"/>
        </a:defRPr>
      </a:lvl3pPr>
      <a:lvl4pPr marL="1600034" indent="-228577" algn="l" defTabSz="449217" rtl="0" eaLnBrk="0" fontAlgn="base" hangingPunct="0">
        <a:spcBef>
          <a:spcPts val="1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400">
          <a:solidFill>
            <a:srgbClr val="4D4D4D"/>
          </a:solidFill>
          <a:latin typeface="+mn-lt"/>
          <a:ea typeface="Lucida Sans Unicode" pitchFamily="34" charset="0"/>
          <a:cs typeface="+mn-cs"/>
        </a:defRPr>
      </a:lvl4pPr>
      <a:lvl5pPr marL="2057187" indent="-228577" algn="l" defTabSz="44921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300">
          <a:solidFill>
            <a:srgbClr val="4D4D4D"/>
          </a:solidFill>
          <a:latin typeface="+mn-lt"/>
          <a:ea typeface="Lucida Sans Unicode" pitchFamily="34" charset="0"/>
          <a:cs typeface="+mn-cs"/>
        </a:defRPr>
      </a:lvl5pPr>
      <a:lvl6pPr marL="2514340" indent="-228577" algn="l" defTabSz="44921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300">
          <a:solidFill>
            <a:srgbClr val="4D4D4D"/>
          </a:solidFill>
          <a:latin typeface="+mn-lt"/>
          <a:cs typeface="+mn-cs"/>
        </a:defRPr>
      </a:lvl6pPr>
      <a:lvl7pPr marL="2971492" indent="-228577" algn="l" defTabSz="44921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300">
          <a:solidFill>
            <a:srgbClr val="4D4D4D"/>
          </a:solidFill>
          <a:latin typeface="+mn-lt"/>
          <a:cs typeface="+mn-cs"/>
        </a:defRPr>
      </a:lvl7pPr>
      <a:lvl8pPr marL="3428645" indent="-228577" algn="l" defTabSz="44921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300">
          <a:solidFill>
            <a:srgbClr val="4D4D4D"/>
          </a:solidFill>
          <a:latin typeface="+mn-lt"/>
          <a:cs typeface="+mn-cs"/>
        </a:defRPr>
      </a:lvl8pPr>
      <a:lvl9pPr marL="3885797" indent="-228577" algn="l" defTabSz="44921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300">
          <a:solidFill>
            <a:srgbClr val="4D4D4D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"/>
          <p:cNvGrpSpPr>
            <a:grpSpLocks/>
          </p:cNvGrpSpPr>
          <p:nvPr/>
        </p:nvGrpSpPr>
        <p:grpSpPr bwMode="auto">
          <a:xfrm>
            <a:off x="2884509" y="6399254"/>
            <a:ext cx="2592387" cy="377825"/>
            <a:chOff x="1817" y="4031"/>
            <a:chExt cx="1633" cy="238"/>
          </a:xfrm>
        </p:grpSpPr>
        <p:sp>
          <p:nvSpPr>
            <p:cNvPr id="2" name="AutoShape 2"/>
            <p:cNvSpPr>
              <a:spLocks noChangeArrowheads="1"/>
            </p:cNvSpPr>
            <p:nvPr/>
          </p:nvSpPr>
          <p:spPr bwMode="auto">
            <a:xfrm>
              <a:off x="1817" y="4031"/>
              <a:ext cx="1633" cy="238"/>
            </a:xfrm>
            <a:prstGeom prst="roundRect">
              <a:avLst>
                <a:gd name="adj" fmla="val 417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606060"/>
                </a:solidFill>
                <a:latin typeface="Verdana" charset="0"/>
                <a:ea typeface="ＭＳ Ｐゴシック" charset="0"/>
                <a:cs typeface="Lucida Sans Unicode" charset="0"/>
              </a:endParaRPr>
            </a:p>
          </p:txBody>
        </p:sp>
        <p:sp>
          <p:nvSpPr>
            <p:cNvPr id="1027" name="Text Box 3"/>
            <p:cNvSpPr txBox="1">
              <a:spLocks noChangeArrowheads="1"/>
            </p:cNvSpPr>
            <p:nvPr/>
          </p:nvSpPr>
          <p:spPr bwMode="auto">
            <a:xfrm>
              <a:off x="1817" y="4075"/>
              <a:ext cx="1633" cy="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160" tIns="46080" rIns="92160" bIns="46080" anchor="ctr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Lucida Sans Unicode" charset="0"/>
                </a:defRPr>
              </a:lvl1pPr>
              <a:lvl2pPr marL="742950" indent="-28575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Verdana" charset="0"/>
                  <a:ea typeface="Lucida Sans Unicode" charset="0"/>
                  <a:cs typeface="Lucida Sans Unicode" charset="0"/>
                </a:defRPr>
              </a:lvl2pPr>
              <a:lvl3pPr marL="11430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Verdana" charset="0"/>
                  <a:ea typeface="Lucida Sans Unicode" charset="0"/>
                  <a:cs typeface="Lucida Sans Unicode" charset="0"/>
                </a:defRPr>
              </a:lvl3pPr>
              <a:lvl4pPr marL="16002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Verdana" charset="0"/>
                  <a:ea typeface="Lucida Sans Unicode" charset="0"/>
                  <a:cs typeface="Lucida Sans Unicode" charset="0"/>
                </a:defRPr>
              </a:lvl4pPr>
              <a:lvl5pPr marL="20574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Verdana" charset="0"/>
                  <a:ea typeface="Lucida Sans Unicode" charset="0"/>
                  <a:cs typeface="Lucida Sans Unicode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Verdana" charset="0"/>
                  <a:ea typeface="Lucida Sans Unicode" charset="0"/>
                  <a:cs typeface="Lucida Sans Unicode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Verdana" charset="0"/>
                  <a:ea typeface="Lucida Sans Unicode" charset="0"/>
                  <a:cs typeface="Lucida Sans Unicode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Verdana" charset="0"/>
                  <a:ea typeface="Lucida Sans Unicode" charset="0"/>
                  <a:cs typeface="Lucida Sans Unicode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Verdana" charset="0"/>
                  <a:ea typeface="Lucida Sans Unicode" charset="0"/>
                  <a:cs typeface="Lucida Sans Unicode" charset="0"/>
                </a:defRPr>
              </a:lvl9pPr>
            </a:lstStyle>
            <a:p>
              <a:pPr algn="ctr" eaLnBrk="0" fontAlgn="base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</a:pPr>
              <a:fld id="{68EF6BBA-E56A-BB44-ADFB-70802D4B7035}" type="slidenum">
                <a:rPr lang="en-GB" sz="1200" b="1" smtClean="0">
                  <a:solidFill>
                    <a:srgbClr val="606060"/>
                  </a:solidFill>
                </a:rPr>
                <a:pPr algn="ctr" eaLnBrk="0" fontAlgn="base" hangingPunct="0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</a:pPr>
                <a:t>‹#›</a:t>
              </a:fld>
              <a:endParaRPr lang="en-GB" sz="1200" b="1">
                <a:solidFill>
                  <a:srgbClr val="606060"/>
                </a:solidFill>
              </a:endParaRPr>
            </a:p>
          </p:txBody>
        </p:sp>
      </p:grp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4789488" y="6462713"/>
            <a:ext cx="367665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991" tIns="46795" rIns="89991" bIns="46795">
            <a:spAutoFit/>
          </a:bodyPr>
          <a:lstStyle/>
          <a:p>
            <a:pPr algn="r" eaLnBrk="0" fontAlgn="base" hangingPunct="0">
              <a:lnSpc>
                <a:spcPct val="95000"/>
              </a:lnSpc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28" algn="l"/>
                <a:tab pos="896845" algn="l"/>
                <a:tab pos="1346060" algn="l"/>
                <a:tab pos="1795277" algn="l"/>
                <a:tab pos="2244492" algn="l"/>
                <a:tab pos="2693709" algn="l"/>
                <a:tab pos="3142924" algn="l"/>
                <a:tab pos="3592140" algn="l"/>
                <a:tab pos="4041356" algn="l"/>
                <a:tab pos="4490572" algn="l"/>
                <a:tab pos="4939788" algn="l"/>
                <a:tab pos="5389004" algn="l"/>
                <a:tab pos="5838220" algn="l"/>
                <a:tab pos="6287436" algn="l"/>
                <a:tab pos="6736652" algn="l"/>
                <a:tab pos="7185868" algn="l"/>
                <a:tab pos="7635083" algn="l"/>
                <a:tab pos="8084300" algn="l"/>
                <a:tab pos="8533515" algn="l"/>
                <a:tab pos="8982732" algn="l"/>
              </a:tabLst>
              <a:defRPr/>
            </a:pPr>
            <a:r>
              <a:rPr lang="en-US" sz="1000" dirty="0">
                <a:solidFill>
                  <a:srgbClr val="808080">
                    <a:lumMod val="75000"/>
                  </a:srgbClr>
                </a:solidFill>
                <a:latin typeface="Verdana" pitchFamily="34" charset="0"/>
                <a:ea typeface="ＭＳ Ｐゴシック" charset="0"/>
                <a:cs typeface="Lucida Sans Unicode"/>
              </a:rPr>
              <a:t>STAC, Cascina 30/05/2012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1301750" y="0"/>
            <a:ext cx="7518400" cy="8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228577" rIns="0" bIns="2285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Sie</a:t>
            </a:r>
            <a:r>
              <a:rPr lang="en-GB" dirty="0"/>
              <a:t>, um das Format des </a:t>
            </a:r>
            <a:r>
              <a:rPr lang="en-GB" dirty="0" err="1"/>
              <a:t>Titeltextes</a:t>
            </a:r>
            <a:r>
              <a:rPr lang="en-GB" dirty="0"/>
              <a:t> </a:t>
            </a:r>
            <a:r>
              <a:rPr lang="en-GB" dirty="0" err="1"/>
              <a:t>zu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1029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6275" y="1030288"/>
            <a:ext cx="7583488" cy="509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150" tIns="46075" rIns="92150" bIns="460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Klicken Sie, um die Formate des Gliederungstextes zu bearbeiten</a:t>
            </a:r>
          </a:p>
          <a:p>
            <a:pPr lvl="1"/>
            <a:r>
              <a:rPr lang="en-GB"/>
              <a:t>Zweite Gliederungsebene</a:t>
            </a:r>
          </a:p>
          <a:p>
            <a:pPr lvl="2"/>
            <a:r>
              <a:rPr lang="en-GB"/>
              <a:t>Dritte Gliederungsebene</a:t>
            </a:r>
          </a:p>
          <a:p>
            <a:pPr lvl="3"/>
            <a:r>
              <a:rPr lang="en-GB"/>
              <a:t>Vierte Gliederungsebene</a:t>
            </a:r>
          </a:p>
          <a:p>
            <a:pPr lvl="4"/>
            <a:r>
              <a:rPr lang="en-GB"/>
              <a:t>Fünfte Gliederungsebene</a:t>
            </a:r>
          </a:p>
          <a:p>
            <a:pPr lvl="4"/>
            <a:r>
              <a:rPr lang="en-GB"/>
              <a:t>Sechste Gliederungsebene</a:t>
            </a:r>
          </a:p>
          <a:p>
            <a:pPr lvl="4"/>
            <a:r>
              <a:rPr lang="en-GB"/>
              <a:t>Siebente Gliederungsebene</a:t>
            </a:r>
          </a:p>
          <a:p>
            <a:pPr lvl="4"/>
            <a:r>
              <a:rPr lang="en-GB"/>
              <a:t>Achte Gliederungsebene</a:t>
            </a:r>
          </a:p>
          <a:p>
            <a:pPr lvl="4"/>
            <a:r>
              <a:rPr lang="en-GB"/>
              <a:t>Neunte Gliederungsebene</a:t>
            </a:r>
          </a:p>
        </p:txBody>
      </p:sp>
      <p:sp>
        <p:nvSpPr>
          <p:cNvPr id="1040" name="Text Box 16"/>
          <p:cNvSpPr txBox="1">
            <a:spLocks noChangeArrowheads="1"/>
          </p:cNvSpPr>
          <p:nvPr userDrawn="1"/>
        </p:nvSpPr>
        <p:spPr bwMode="auto">
          <a:xfrm>
            <a:off x="584217" y="6438900"/>
            <a:ext cx="996743" cy="2469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2150" tIns="46075" rIns="92150" bIns="46075">
            <a:spAutoFit/>
          </a:bodyPr>
          <a:lstStyle/>
          <a:p>
            <a:pPr marL="228577" indent="-228577" defTabSz="449217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sz="1000" dirty="0">
                <a:solidFill>
                  <a:srgbClr val="808080">
                    <a:lumMod val="75000"/>
                  </a:srgbClr>
                </a:solidFill>
                <a:latin typeface="Verdana" pitchFamily="34" charset="0"/>
                <a:ea typeface="ＭＳ Ｐゴシック" charset="0"/>
                <a:cs typeface="Lucida Sans Unicode" pitchFamily="34" charset="0"/>
              </a:rPr>
              <a:t>H. Heitmann</a:t>
            </a:r>
          </a:p>
        </p:txBody>
      </p:sp>
      <p:pic>
        <p:nvPicPr>
          <p:cNvPr id="1031" name="Picture 28" descr="advlogo_final"/>
          <p:cNvPicPr>
            <a:picLocks noChangeAspect="1" noChangeArrowheads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52410"/>
            <a:ext cx="11430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hf hdr="0" ftr="0"/>
  <p:txStyles>
    <p:titleStyle>
      <a:lvl1pPr algn="ctr" defTabSz="44921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" charset="0"/>
        <a:defRPr sz="2400">
          <a:solidFill>
            <a:srgbClr val="4D4D4D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ＭＳ Ｐゴシック" charset="0"/>
          <a:cs typeface="+mj-cs"/>
        </a:defRPr>
      </a:lvl1pPr>
      <a:lvl2pPr algn="ctr" defTabSz="44921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" charset="0"/>
        <a:defRPr sz="2400">
          <a:solidFill>
            <a:srgbClr val="4D4D4D"/>
          </a:solidFill>
          <a:latin typeface="Verdana" pitchFamily="34" charset="0"/>
          <a:ea typeface="ＭＳ Ｐゴシック" charset="0"/>
          <a:cs typeface="Lucida Sans Unicode" pitchFamily="34" charset="0"/>
        </a:defRPr>
      </a:lvl2pPr>
      <a:lvl3pPr algn="ctr" defTabSz="44921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" charset="0"/>
        <a:defRPr sz="2400">
          <a:solidFill>
            <a:srgbClr val="4D4D4D"/>
          </a:solidFill>
          <a:latin typeface="Verdana" pitchFamily="34" charset="0"/>
          <a:ea typeface="ＭＳ Ｐゴシック" charset="0"/>
          <a:cs typeface="Lucida Sans Unicode" pitchFamily="34" charset="0"/>
        </a:defRPr>
      </a:lvl3pPr>
      <a:lvl4pPr algn="ctr" defTabSz="44921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" charset="0"/>
        <a:defRPr sz="2400">
          <a:solidFill>
            <a:srgbClr val="4D4D4D"/>
          </a:solidFill>
          <a:latin typeface="Verdana" pitchFamily="34" charset="0"/>
          <a:ea typeface="ＭＳ Ｐゴシック" charset="0"/>
          <a:cs typeface="Lucida Sans Unicode" pitchFamily="34" charset="0"/>
        </a:defRPr>
      </a:lvl4pPr>
      <a:lvl5pPr algn="ctr" defTabSz="44921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" charset="0"/>
        <a:defRPr sz="2400">
          <a:solidFill>
            <a:srgbClr val="4D4D4D"/>
          </a:solidFill>
          <a:latin typeface="Verdana" pitchFamily="34" charset="0"/>
          <a:ea typeface="ＭＳ Ｐゴシック" charset="0"/>
          <a:cs typeface="Lucida Sans Unicode" pitchFamily="34" charset="0"/>
        </a:defRPr>
      </a:lvl5pPr>
      <a:lvl6pPr marL="457153" algn="l" defTabSz="44921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" pitchFamily="18" charset="0"/>
        <a:defRPr sz="4400">
          <a:solidFill>
            <a:srgbClr val="000000"/>
          </a:solidFill>
          <a:latin typeface="Times New Roman" pitchFamily="18" charset="0"/>
          <a:cs typeface="Lucida Sans Unicode" pitchFamily="34" charset="0"/>
        </a:defRPr>
      </a:lvl6pPr>
      <a:lvl7pPr marL="914305" algn="l" defTabSz="44921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" pitchFamily="18" charset="0"/>
        <a:defRPr sz="4400">
          <a:solidFill>
            <a:srgbClr val="000000"/>
          </a:solidFill>
          <a:latin typeface="Times New Roman" pitchFamily="18" charset="0"/>
          <a:cs typeface="Lucida Sans Unicode" pitchFamily="34" charset="0"/>
        </a:defRPr>
      </a:lvl7pPr>
      <a:lvl8pPr marL="1371458" algn="l" defTabSz="44921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" pitchFamily="18" charset="0"/>
        <a:defRPr sz="4400">
          <a:solidFill>
            <a:srgbClr val="000000"/>
          </a:solidFill>
          <a:latin typeface="Times New Roman" pitchFamily="18" charset="0"/>
          <a:cs typeface="Lucida Sans Unicode" pitchFamily="34" charset="0"/>
        </a:defRPr>
      </a:lvl8pPr>
      <a:lvl9pPr marL="1828610" algn="l" defTabSz="44921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" pitchFamily="18" charset="0"/>
        <a:defRPr sz="4400">
          <a:solidFill>
            <a:srgbClr val="000000"/>
          </a:solidFill>
          <a:latin typeface="Times New Roman" pitchFamily="18" charset="0"/>
          <a:cs typeface="Lucida Sans Unicode" pitchFamily="34" charset="0"/>
        </a:defRPr>
      </a:lvl9pPr>
    </p:titleStyle>
    <p:bodyStyle>
      <a:lvl1pPr marL="258736" indent="-258736" algn="l" defTabSz="449217" rtl="0" eaLnBrk="0" fontAlgn="base" hangingPunct="0">
        <a:spcBef>
          <a:spcPts val="1274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009999"/>
          </a:solidFill>
          <a:latin typeface="+mn-lt"/>
          <a:ea typeface="ＭＳ Ｐゴシック" charset="0"/>
          <a:cs typeface="+mn-cs"/>
        </a:defRPr>
      </a:lvl1pPr>
      <a:lvl2pPr marL="685729" indent="-228577" algn="l" defTabSz="449217" rtl="0" eaLnBrk="0" fontAlgn="base" hangingPunct="0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4D4D4D"/>
          </a:solidFill>
          <a:latin typeface="+mn-lt"/>
          <a:ea typeface="Lucida Sans Unicode" pitchFamily="34" charset="0"/>
          <a:cs typeface="+mn-cs"/>
        </a:defRPr>
      </a:lvl2pPr>
      <a:lvl3pPr marL="1142882" indent="-228577" algn="l" defTabSz="449217" rtl="0" eaLnBrk="0" fontAlgn="base" hangingPunct="0">
        <a:spcBef>
          <a:spcPts val="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500">
          <a:solidFill>
            <a:srgbClr val="4D4D4D"/>
          </a:solidFill>
          <a:latin typeface="+mn-lt"/>
          <a:ea typeface="Lucida Sans Unicode" pitchFamily="34" charset="0"/>
          <a:cs typeface="+mn-cs"/>
        </a:defRPr>
      </a:lvl3pPr>
      <a:lvl4pPr marL="1600034" indent="-228577" algn="l" defTabSz="449217" rtl="0" eaLnBrk="0" fontAlgn="base" hangingPunct="0">
        <a:spcBef>
          <a:spcPts val="1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400">
          <a:solidFill>
            <a:srgbClr val="4D4D4D"/>
          </a:solidFill>
          <a:latin typeface="+mn-lt"/>
          <a:ea typeface="Lucida Sans Unicode" pitchFamily="34" charset="0"/>
          <a:cs typeface="+mn-cs"/>
        </a:defRPr>
      </a:lvl4pPr>
      <a:lvl5pPr marL="2057187" indent="-228577" algn="l" defTabSz="44921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300">
          <a:solidFill>
            <a:srgbClr val="4D4D4D"/>
          </a:solidFill>
          <a:latin typeface="+mn-lt"/>
          <a:ea typeface="Lucida Sans Unicode" pitchFamily="34" charset="0"/>
          <a:cs typeface="+mn-cs"/>
        </a:defRPr>
      </a:lvl5pPr>
      <a:lvl6pPr marL="2514340" indent="-228577" algn="l" defTabSz="44921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300">
          <a:solidFill>
            <a:srgbClr val="4D4D4D"/>
          </a:solidFill>
          <a:latin typeface="+mn-lt"/>
          <a:cs typeface="+mn-cs"/>
        </a:defRPr>
      </a:lvl6pPr>
      <a:lvl7pPr marL="2971492" indent="-228577" algn="l" defTabSz="44921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300">
          <a:solidFill>
            <a:srgbClr val="4D4D4D"/>
          </a:solidFill>
          <a:latin typeface="+mn-lt"/>
          <a:cs typeface="+mn-cs"/>
        </a:defRPr>
      </a:lvl7pPr>
      <a:lvl8pPr marL="3428645" indent="-228577" algn="l" defTabSz="44921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300">
          <a:solidFill>
            <a:srgbClr val="4D4D4D"/>
          </a:solidFill>
          <a:latin typeface="+mn-lt"/>
          <a:cs typeface="+mn-cs"/>
        </a:defRPr>
      </a:lvl8pPr>
      <a:lvl9pPr marL="3885797" indent="-228577" algn="l" defTabSz="44921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300">
          <a:solidFill>
            <a:srgbClr val="4D4D4D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"/>
          <p:cNvGrpSpPr>
            <a:grpSpLocks/>
          </p:cNvGrpSpPr>
          <p:nvPr/>
        </p:nvGrpSpPr>
        <p:grpSpPr bwMode="auto">
          <a:xfrm>
            <a:off x="2884509" y="6399254"/>
            <a:ext cx="2592387" cy="377825"/>
            <a:chOff x="1817" y="4031"/>
            <a:chExt cx="1633" cy="238"/>
          </a:xfrm>
        </p:grpSpPr>
        <p:sp>
          <p:nvSpPr>
            <p:cNvPr id="2" name="AutoShape 2"/>
            <p:cNvSpPr>
              <a:spLocks noChangeArrowheads="1"/>
            </p:cNvSpPr>
            <p:nvPr/>
          </p:nvSpPr>
          <p:spPr bwMode="auto">
            <a:xfrm>
              <a:off x="1817" y="4031"/>
              <a:ext cx="1633" cy="238"/>
            </a:xfrm>
            <a:prstGeom prst="roundRect">
              <a:avLst>
                <a:gd name="adj" fmla="val 417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606060"/>
                </a:solidFill>
                <a:latin typeface="Verdana" charset="0"/>
                <a:ea typeface="ＭＳ Ｐゴシック" charset="0"/>
                <a:cs typeface="Lucida Sans Unicode" charset="0"/>
              </a:endParaRPr>
            </a:p>
          </p:txBody>
        </p:sp>
        <p:sp>
          <p:nvSpPr>
            <p:cNvPr id="1027" name="Text Box 3"/>
            <p:cNvSpPr txBox="1">
              <a:spLocks noChangeArrowheads="1"/>
            </p:cNvSpPr>
            <p:nvPr/>
          </p:nvSpPr>
          <p:spPr bwMode="auto">
            <a:xfrm>
              <a:off x="1817" y="4075"/>
              <a:ext cx="1633" cy="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160" tIns="46080" rIns="92160" bIns="46080" anchor="ctr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Lucida Sans Unicode" charset="0"/>
                </a:defRPr>
              </a:lvl1pPr>
              <a:lvl2pPr marL="742950" indent="-28575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Verdana" charset="0"/>
                  <a:ea typeface="Lucida Sans Unicode" charset="0"/>
                  <a:cs typeface="Lucida Sans Unicode" charset="0"/>
                </a:defRPr>
              </a:lvl2pPr>
              <a:lvl3pPr marL="11430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Verdana" charset="0"/>
                  <a:ea typeface="Lucida Sans Unicode" charset="0"/>
                  <a:cs typeface="Lucida Sans Unicode" charset="0"/>
                </a:defRPr>
              </a:lvl3pPr>
              <a:lvl4pPr marL="16002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Verdana" charset="0"/>
                  <a:ea typeface="Lucida Sans Unicode" charset="0"/>
                  <a:cs typeface="Lucida Sans Unicode" charset="0"/>
                </a:defRPr>
              </a:lvl4pPr>
              <a:lvl5pPr marL="20574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Verdana" charset="0"/>
                  <a:ea typeface="Lucida Sans Unicode" charset="0"/>
                  <a:cs typeface="Lucida Sans Unicode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Verdana" charset="0"/>
                  <a:ea typeface="Lucida Sans Unicode" charset="0"/>
                  <a:cs typeface="Lucida Sans Unicode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Verdana" charset="0"/>
                  <a:ea typeface="Lucida Sans Unicode" charset="0"/>
                  <a:cs typeface="Lucida Sans Unicode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Verdana" charset="0"/>
                  <a:ea typeface="Lucida Sans Unicode" charset="0"/>
                  <a:cs typeface="Lucida Sans Unicode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Verdana" charset="0"/>
                  <a:ea typeface="Lucida Sans Unicode" charset="0"/>
                  <a:cs typeface="Lucida Sans Unicode" charset="0"/>
                </a:defRPr>
              </a:lvl9pPr>
            </a:lstStyle>
            <a:p>
              <a:pPr algn="ctr" eaLnBrk="0" fontAlgn="base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</a:pPr>
              <a:fld id="{68EA754E-3E8B-4041-BEB3-3F4BDBCBE113}" type="slidenum">
                <a:rPr lang="en-GB" sz="1200" b="1" smtClean="0">
                  <a:solidFill>
                    <a:srgbClr val="606060"/>
                  </a:solidFill>
                </a:rPr>
                <a:pPr algn="ctr" eaLnBrk="0" fontAlgn="base" hangingPunct="0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</a:pPr>
                <a:t>‹#›</a:t>
              </a:fld>
              <a:endParaRPr lang="en-GB" sz="1200" b="1">
                <a:solidFill>
                  <a:srgbClr val="606060"/>
                </a:solidFill>
              </a:endParaRPr>
            </a:p>
          </p:txBody>
        </p:sp>
      </p:grp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4789488" y="6462713"/>
            <a:ext cx="367665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991" tIns="46795" rIns="89991" bIns="46795">
            <a:spAutoFit/>
          </a:bodyPr>
          <a:lstStyle/>
          <a:p>
            <a:pPr algn="r" eaLnBrk="0" fontAlgn="base" hangingPunct="0">
              <a:lnSpc>
                <a:spcPct val="95000"/>
              </a:lnSpc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28" algn="l"/>
                <a:tab pos="896845" algn="l"/>
                <a:tab pos="1346060" algn="l"/>
                <a:tab pos="1795277" algn="l"/>
                <a:tab pos="2244492" algn="l"/>
                <a:tab pos="2693709" algn="l"/>
                <a:tab pos="3142924" algn="l"/>
                <a:tab pos="3592140" algn="l"/>
                <a:tab pos="4041356" algn="l"/>
                <a:tab pos="4490572" algn="l"/>
                <a:tab pos="4939788" algn="l"/>
                <a:tab pos="5389004" algn="l"/>
                <a:tab pos="5838220" algn="l"/>
                <a:tab pos="6287436" algn="l"/>
                <a:tab pos="6736652" algn="l"/>
                <a:tab pos="7185868" algn="l"/>
                <a:tab pos="7635083" algn="l"/>
                <a:tab pos="8084300" algn="l"/>
                <a:tab pos="8533515" algn="l"/>
                <a:tab pos="8982732" algn="l"/>
              </a:tabLst>
              <a:defRPr/>
            </a:pPr>
            <a:r>
              <a:rPr lang="en-US" sz="1000" dirty="0">
                <a:solidFill>
                  <a:srgbClr val="808080">
                    <a:lumMod val="75000"/>
                  </a:srgbClr>
                </a:solidFill>
                <a:latin typeface="Verdana" pitchFamily="34" charset="0"/>
                <a:ea typeface="ＭＳ Ｐゴシック" charset="0"/>
                <a:cs typeface="Lucida Sans Unicode"/>
              </a:rPr>
              <a:t>STAC, Cascina 30/05/2012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1301750" y="0"/>
            <a:ext cx="7518400" cy="8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228577" rIns="0" bIns="2285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Sie</a:t>
            </a:r>
            <a:r>
              <a:rPr lang="en-GB" dirty="0"/>
              <a:t>, um das Format des </a:t>
            </a:r>
            <a:r>
              <a:rPr lang="en-GB" dirty="0" err="1"/>
              <a:t>Titeltextes</a:t>
            </a:r>
            <a:r>
              <a:rPr lang="en-GB" dirty="0"/>
              <a:t> </a:t>
            </a:r>
            <a:r>
              <a:rPr lang="en-GB" dirty="0" err="1"/>
              <a:t>zu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1029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6275" y="1030288"/>
            <a:ext cx="7583488" cy="509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150" tIns="46075" rIns="92150" bIns="460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Klicken Sie, um die Formate des Gliederungstextes zu bearbeiten</a:t>
            </a:r>
          </a:p>
          <a:p>
            <a:pPr lvl="1"/>
            <a:r>
              <a:rPr lang="en-GB"/>
              <a:t>Zweite Gliederungsebene</a:t>
            </a:r>
          </a:p>
          <a:p>
            <a:pPr lvl="2"/>
            <a:r>
              <a:rPr lang="en-GB"/>
              <a:t>Dritte Gliederungsebene</a:t>
            </a:r>
          </a:p>
          <a:p>
            <a:pPr lvl="3"/>
            <a:r>
              <a:rPr lang="en-GB"/>
              <a:t>Vierte Gliederungsebene</a:t>
            </a:r>
          </a:p>
          <a:p>
            <a:pPr lvl="4"/>
            <a:r>
              <a:rPr lang="en-GB"/>
              <a:t>Fünfte Gliederungsebene</a:t>
            </a:r>
          </a:p>
          <a:p>
            <a:pPr lvl="4"/>
            <a:r>
              <a:rPr lang="en-GB"/>
              <a:t>Sechste Gliederungsebene</a:t>
            </a:r>
          </a:p>
          <a:p>
            <a:pPr lvl="4"/>
            <a:r>
              <a:rPr lang="en-GB"/>
              <a:t>Siebente Gliederungsebene</a:t>
            </a:r>
          </a:p>
          <a:p>
            <a:pPr lvl="4"/>
            <a:r>
              <a:rPr lang="en-GB"/>
              <a:t>Achte Gliederungsebene</a:t>
            </a:r>
          </a:p>
          <a:p>
            <a:pPr lvl="4"/>
            <a:r>
              <a:rPr lang="en-GB"/>
              <a:t>Neunte Gliederungsebene</a:t>
            </a:r>
          </a:p>
        </p:txBody>
      </p:sp>
      <p:sp>
        <p:nvSpPr>
          <p:cNvPr id="1040" name="Text Box 16"/>
          <p:cNvSpPr txBox="1">
            <a:spLocks noChangeArrowheads="1"/>
          </p:cNvSpPr>
          <p:nvPr userDrawn="1"/>
        </p:nvSpPr>
        <p:spPr bwMode="auto">
          <a:xfrm>
            <a:off x="584217" y="6438900"/>
            <a:ext cx="996743" cy="2469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2150" tIns="46075" rIns="92150" bIns="46075">
            <a:spAutoFit/>
          </a:bodyPr>
          <a:lstStyle/>
          <a:p>
            <a:pPr marL="228577" indent="-228577" defTabSz="449217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sz="1000" dirty="0">
                <a:solidFill>
                  <a:srgbClr val="808080">
                    <a:lumMod val="75000"/>
                  </a:srgbClr>
                </a:solidFill>
                <a:latin typeface="Verdana" pitchFamily="34" charset="0"/>
                <a:ea typeface="ＭＳ Ｐゴシック" charset="0"/>
                <a:cs typeface="Lucida Sans Unicode" pitchFamily="34" charset="0"/>
              </a:rPr>
              <a:t>H. Heitmann</a:t>
            </a:r>
          </a:p>
        </p:txBody>
      </p:sp>
      <p:pic>
        <p:nvPicPr>
          <p:cNvPr id="1031" name="Picture 28" descr="advlogo_final"/>
          <p:cNvPicPr>
            <a:picLocks noChangeAspect="1" noChangeArrowheads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52410"/>
            <a:ext cx="11430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hf hdr="0" ftr="0"/>
  <p:txStyles>
    <p:titleStyle>
      <a:lvl1pPr algn="ctr" defTabSz="44921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" charset="0"/>
        <a:defRPr sz="2400">
          <a:solidFill>
            <a:srgbClr val="4D4D4D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ＭＳ Ｐゴシック" charset="0"/>
          <a:cs typeface="+mj-cs"/>
        </a:defRPr>
      </a:lvl1pPr>
      <a:lvl2pPr algn="ctr" defTabSz="44921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" charset="0"/>
        <a:defRPr sz="2400">
          <a:solidFill>
            <a:srgbClr val="4D4D4D"/>
          </a:solidFill>
          <a:latin typeface="Verdana" pitchFamily="34" charset="0"/>
          <a:ea typeface="ＭＳ Ｐゴシック" charset="0"/>
          <a:cs typeface="Lucida Sans Unicode" pitchFamily="34" charset="0"/>
        </a:defRPr>
      </a:lvl2pPr>
      <a:lvl3pPr algn="ctr" defTabSz="44921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" charset="0"/>
        <a:defRPr sz="2400">
          <a:solidFill>
            <a:srgbClr val="4D4D4D"/>
          </a:solidFill>
          <a:latin typeface="Verdana" pitchFamily="34" charset="0"/>
          <a:ea typeface="ＭＳ Ｐゴシック" charset="0"/>
          <a:cs typeface="Lucida Sans Unicode" pitchFamily="34" charset="0"/>
        </a:defRPr>
      </a:lvl3pPr>
      <a:lvl4pPr algn="ctr" defTabSz="44921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" charset="0"/>
        <a:defRPr sz="2400">
          <a:solidFill>
            <a:srgbClr val="4D4D4D"/>
          </a:solidFill>
          <a:latin typeface="Verdana" pitchFamily="34" charset="0"/>
          <a:ea typeface="ＭＳ Ｐゴシック" charset="0"/>
          <a:cs typeface="Lucida Sans Unicode" pitchFamily="34" charset="0"/>
        </a:defRPr>
      </a:lvl4pPr>
      <a:lvl5pPr algn="ctr" defTabSz="44921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" charset="0"/>
        <a:defRPr sz="2400">
          <a:solidFill>
            <a:srgbClr val="4D4D4D"/>
          </a:solidFill>
          <a:latin typeface="Verdana" pitchFamily="34" charset="0"/>
          <a:ea typeface="ＭＳ Ｐゴシック" charset="0"/>
          <a:cs typeface="Lucida Sans Unicode" pitchFamily="34" charset="0"/>
        </a:defRPr>
      </a:lvl5pPr>
      <a:lvl6pPr marL="457153" algn="l" defTabSz="44921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" pitchFamily="18" charset="0"/>
        <a:defRPr sz="4400">
          <a:solidFill>
            <a:srgbClr val="000000"/>
          </a:solidFill>
          <a:latin typeface="Times New Roman" pitchFamily="18" charset="0"/>
          <a:cs typeface="Lucida Sans Unicode" pitchFamily="34" charset="0"/>
        </a:defRPr>
      </a:lvl6pPr>
      <a:lvl7pPr marL="914305" algn="l" defTabSz="44921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" pitchFamily="18" charset="0"/>
        <a:defRPr sz="4400">
          <a:solidFill>
            <a:srgbClr val="000000"/>
          </a:solidFill>
          <a:latin typeface="Times New Roman" pitchFamily="18" charset="0"/>
          <a:cs typeface="Lucida Sans Unicode" pitchFamily="34" charset="0"/>
        </a:defRPr>
      </a:lvl7pPr>
      <a:lvl8pPr marL="1371458" algn="l" defTabSz="44921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" pitchFamily="18" charset="0"/>
        <a:defRPr sz="4400">
          <a:solidFill>
            <a:srgbClr val="000000"/>
          </a:solidFill>
          <a:latin typeface="Times New Roman" pitchFamily="18" charset="0"/>
          <a:cs typeface="Lucida Sans Unicode" pitchFamily="34" charset="0"/>
        </a:defRPr>
      </a:lvl8pPr>
      <a:lvl9pPr marL="1828610" algn="l" defTabSz="44921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" pitchFamily="18" charset="0"/>
        <a:defRPr sz="4400">
          <a:solidFill>
            <a:srgbClr val="000000"/>
          </a:solidFill>
          <a:latin typeface="Times New Roman" pitchFamily="18" charset="0"/>
          <a:cs typeface="Lucida Sans Unicode" pitchFamily="34" charset="0"/>
        </a:defRPr>
      </a:lvl9pPr>
    </p:titleStyle>
    <p:bodyStyle>
      <a:lvl1pPr marL="258736" indent="-258736" algn="l" defTabSz="449217" rtl="0" eaLnBrk="0" fontAlgn="base" hangingPunct="0">
        <a:spcBef>
          <a:spcPts val="1274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009999"/>
          </a:solidFill>
          <a:latin typeface="+mn-lt"/>
          <a:ea typeface="ＭＳ Ｐゴシック" charset="0"/>
          <a:cs typeface="+mn-cs"/>
        </a:defRPr>
      </a:lvl1pPr>
      <a:lvl2pPr marL="685729" indent="-228577" algn="l" defTabSz="449217" rtl="0" eaLnBrk="0" fontAlgn="base" hangingPunct="0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4D4D4D"/>
          </a:solidFill>
          <a:latin typeface="+mn-lt"/>
          <a:ea typeface="Lucida Sans Unicode" pitchFamily="34" charset="0"/>
          <a:cs typeface="+mn-cs"/>
        </a:defRPr>
      </a:lvl2pPr>
      <a:lvl3pPr marL="1142882" indent="-228577" algn="l" defTabSz="449217" rtl="0" eaLnBrk="0" fontAlgn="base" hangingPunct="0">
        <a:spcBef>
          <a:spcPts val="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500">
          <a:solidFill>
            <a:srgbClr val="4D4D4D"/>
          </a:solidFill>
          <a:latin typeface="+mn-lt"/>
          <a:ea typeface="Lucida Sans Unicode" pitchFamily="34" charset="0"/>
          <a:cs typeface="+mn-cs"/>
        </a:defRPr>
      </a:lvl3pPr>
      <a:lvl4pPr marL="1600034" indent="-228577" algn="l" defTabSz="449217" rtl="0" eaLnBrk="0" fontAlgn="base" hangingPunct="0">
        <a:spcBef>
          <a:spcPts val="1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400">
          <a:solidFill>
            <a:srgbClr val="4D4D4D"/>
          </a:solidFill>
          <a:latin typeface="+mn-lt"/>
          <a:ea typeface="Lucida Sans Unicode" pitchFamily="34" charset="0"/>
          <a:cs typeface="+mn-cs"/>
        </a:defRPr>
      </a:lvl4pPr>
      <a:lvl5pPr marL="2057187" indent="-228577" algn="l" defTabSz="44921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300">
          <a:solidFill>
            <a:srgbClr val="4D4D4D"/>
          </a:solidFill>
          <a:latin typeface="+mn-lt"/>
          <a:ea typeface="Lucida Sans Unicode" pitchFamily="34" charset="0"/>
          <a:cs typeface="+mn-cs"/>
        </a:defRPr>
      </a:lvl5pPr>
      <a:lvl6pPr marL="2514340" indent="-228577" algn="l" defTabSz="44921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300">
          <a:solidFill>
            <a:srgbClr val="4D4D4D"/>
          </a:solidFill>
          <a:latin typeface="+mn-lt"/>
          <a:cs typeface="+mn-cs"/>
        </a:defRPr>
      </a:lvl6pPr>
      <a:lvl7pPr marL="2971492" indent="-228577" algn="l" defTabSz="44921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300">
          <a:solidFill>
            <a:srgbClr val="4D4D4D"/>
          </a:solidFill>
          <a:latin typeface="+mn-lt"/>
          <a:cs typeface="+mn-cs"/>
        </a:defRPr>
      </a:lvl7pPr>
      <a:lvl8pPr marL="3428645" indent="-228577" algn="l" defTabSz="44921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300">
          <a:solidFill>
            <a:srgbClr val="4D4D4D"/>
          </a:solidFill>
          <a:latin typeface="+mn-lt"/>
          <a:cs typeface="+mn-cs"/>
        </a:defRPr>
      </a:lvl8pPr>
      <a:lvl9pPr marL="3885797" indent="-228577" algn="l" defTabSz="44921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300">
          <a:solidFill>
            <a:srgbClr val="4D4D4D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"/>
          <p:cNvGrpSpPr>
            <a:grpSpLocks/>
          </p:cNvGrpSpPr>
          <p:nvPr/>
        </p:nvGrpSpPr>
        <p:grpSpPr bwMode="auto">
          <a:xfrm>
            <a:off x="2884509" y="6399254"/>
            <a:ext cx="2592387" cy="377825"/>
            <a:chOff x="1817" y="4031"/>
            <a:chExt cx="1633" cy="238"/>
          </a:xfrm>
        </p:grpSpPr>
        <p:sp>
          <p:nvSpPr>
            <p:cNvPr id="2" name="AutoShape 2"/>
            <p:cNvSpPr>
              <a:spLocks noChangeArrowheads="1"/>
            </p:cNvSpPr>
            <p:nvPr/>
          </p:nvSpPr>
          <p:spPr bwMode="auto">
            <a:xfrm>
              <a:off x="1817" y="4031"/>
              <a:ext cx="1633" cy="238"/>
            </a:xfrm>
            <a:prstGeom prst="roundRect">
              <a:avLst>
                <a:gd name="adj" fmla="val 417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606060"/>
                </a:solidFill>
                <a:latin typeface="Verdana" charset="0"/>
                <a:ea typeface="ＭＳ Ｐゴシック" charset="0"/>
                <a:cs typeface="Lucida Sans Unicode" charset="0"/>
              </a:endParaRPr>
            </a:p>
          </p:txBody>
        </p:sp>
        <p:sp>
          <p:nvSpPr>
            <p:cNvPr id="1027" name="Text Box 3"/>
            <p:cNvSpPr txBox="1">
              <a:spLocks noChangeArrowheads="1"/>
            </p:cNvSpPr>
            <p:nvPr/>
          </p:nvSpPr>
          <p:spPr bwMode="auto">
            <a:xfrm>
              <a:off x="1817" y="4075"/>
              <a:ext cx="1633" cy="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160" tIns="46080" rIns="92160" bIns="46080" anchor="ctr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Lucida Sans Unicode" charset="0"/>
                </a:defRPr>
              </a:lvl1pPr>
              <a:lvl2pPr marL="742950" indent="-28575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Verdana" charset="0"/>
                  <a:ea typeface="Lucida Sans Unicode" charset="0"/>
                  <a:cs typeface="Lucida Sans Unicode" charset="0"/>
                </a:defRPr>
              </a:lvl2pPr>
              <a:lvl3pPr marL="11430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Verdana" charset="0"/>
                  <a:ea typeface="Lucida Sans Unicode" charset="0"/>
                  <a:cs typeface="Lucida Sans Unicode" charset="0"/>
                </a:defRPr>
              </a:lvl3pPr>
              <a:lvl4pPr marL="16002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Verdana" charset="0"/>
                  <a:ea typeface="Lucida Sans Unicode" charset="0"/>
                  <a:cs typeface="Lucida Sans Unicode" charset="0"/>
                </a:defRPr>
              </a:lvl4pPr>
              <a:lvl5pPr marL="20574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Verdana" charset="0"/>
                  <a:ea typeface="Lucida Sans Unicode" charset="0"/>
                  <a:cs typeface="Lucida Sans Unicode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Verdana" charset="0"/>
                  <a:ea typeface="Lucida Sans Unicode" charset="0"/>
                  <a:cs typeface="Lucida Sans Unicode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Verdana" charset="0"/>
                  <a:ea typeface="Lucida Sans Unicode" charset="0"/>
                  <a:cs typeface="Lucida Sans Unicode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Verdana" charset="0"/>
                  <a:ea typeface="Lucida Sans Unicode" charset="0"/>
                  <a:cs typeface="Lucida Sans Unicode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tx1"/>
                  </a:solidFill>
                  <a:latin typeface="Verdana" charset="0"/>
                  <a:ea typeface="Lucida Sans Unicode" charset="0"/>
                  <a:cs typeface="Lucida Sans Unicode" charset="0"/>
                </a:defRPr>
              </a:lvl9pPr>
            </a:lstStyle>
            <a:p>
              <a:pPr algn="ctr" eaLnBrk="0" fontAlgn="base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</a:pPr>
              <a:fld id="{2DC29377-8766-D94F-8856-C5EDDE045413}" type="slidenum">
                <a:rPr lang="en-GB" sz="1200" b="1" smtClean="0">
                  <a:solidFill>
                    <a:srgbClr val="606060"/>
                  </a:solidFill>
                </a:rPr>
                <a:pPr algn="ctr" eaLnBrk="0" fontAlgn="base" hangingPunct="0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</a:pPr>
                <a:t>‹#›</a:t>
              </a:fld>
              <a:endParaRPr lang="en-GB" sz="1200" b="1">
                <a:solidFill>
                  <a:srgbClr val="606060"/>
                </a:solidFill>
              </a:endParaRPr>
            </a:p>
          </p:txBody>
        </p:sp>
      </p:grp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4789488" y="6462713"/>
            <a:ext cx="367665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991" tIns="46795" rIns="89991" bIns="46795">
            <a:spAutoFit/>
          </a:bodyPr>
          <a:lstStyle/>
          <a:p>
            <a:pPr algn="r" eaLnBrk="0" fontAlgn="base" hangingPunct="0">
              <a:lnSpc>
                <a:spcPct val="95000"/>
              </a:lnSpc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28" algn="l"/>
                <a:tab pos="896845" algn="l"/>
                <a:tab pos="1346060" algn="l"/>
                <a:tab pos="1795277" algn="l"/>
                <a:tab pos="2244492" algn="l"/>
                <a:tab pos="2693709" algn="l"/>
                <a:tab pos="3142924" algn="l"/>
                <a:tab pos="3592140" algn="l"/>
                <a:tab pos="4041356" algn="l"/>
                <a:tab pos="4490572" algn="l"/>
                <a:tab pos="4939788" algn="l"/>
                <a:tab pos="5389004" algn="l"/>
                <a:tab pos="5838220" algn="l"/>
                <a:tab pos="6287436" algn="l"/>
                <a:tab pos="6736652" algn="l"/>
                <a:tab pos="7185868" algn="l"/>
                <a:tab pos="7635083" algn="l"/>
                <a:tab pos="8084300" algn="l"/>
                <a:tab pos="8533515" algn="l"/>
                <a:tab pos="8982732" algn="l"/>
              </a:tabLst>
              <a:defRPr/>
            </a:pPr>
            <a:r>
              <a:rPr lang="en-US" sz="1000" dirty="0">
                <a:solidFill>
                  <a:srgbClr val="808080">
                    <a:lumMod val="75000"/>
                  </a:srgbClr>
                </a:solidFill>
                <a:latin typeface="Verdana" pitchFamily="34" charset="0"/>
                <a:ea typeface="ＭＳ Ｐゴシック" charset="0"/>
                <a:cs typeface="Lucida Sans Unicode"/>
              </a:rPr>
              <a:t>STAC, Cascina 30/05/2012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1301750" y="0"/>
            <a:ext cx="7518400" cy="8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228577" rIns="0" bIns="2285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Sie</a:t>
            </a:r>
            <a:r>
              <a:rPr lang="en-GB" dirty="0"/>
              <a:t>, um das Format des </a:t>
            </a:r>
            <a:r>
              <a:rPr lang="en-GB" dirty="0" err="1"/>
              <a:t>Titeltextes</a:t>
            </a:r>
            <a:r>
              <a:rPr lang="en-GB" dirty="0"/>
              <a:t> </a:t>
            </a:r>
            <a:r>
              <a:rPr lang="en-GB" dirty="0" err="1"/>
              <a:t>zu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1029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6275" y="1030288"/>
            <a:ext cx="7583488" cy="509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150" tIns="46075" rIns="92150" bIns="460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Klicken Sie, um die Formate des Gliederungstextes zu bearbeiten</a:t>
            </a:r>
          </a:p>
          <a:p>
            <a:pPr lvl="1"/>
            <a:r>
              <a:rPr lang="en-GB"/>
              <a:t>Zweite Gliederungsebene</a:t>
            </a:r>
          </a:p>
          <a:p>
            <a:pPr lvl="2"/>
            <a:r>
              <a:rPr lang="en-GB"/>
              <a:t>Dritte Gliederungsebene</a:t>
            </a:r>
          </a:p>
          <a:p>
            <a:pPr lvl="3"/>
            <a:r>
              <a:rPr lang="en-GB"/>
              <a:t>Vierte Gliederungsebene</a:t>
            </a:r>
          </a:p>
          <a:p>
            <a:pPr lvl="4"/>
            <a:r>
              <a:rPr lang="en-GB"/>
              <a:t>Fünfte Gliederungsebene</a:t>
            </a:r>
          </a:p>
          <a:p>
            <a:pPr lvl="4"/>
            <a:r>
              <a:rPr lang="en-GB"/>
              <a:t>Sechste Gliederungsebene</a:t>
            </a:r>
          </a:p>
          <a:p>
            <a:pPr lvl="4"/>
            <a:r>
              <a:rPr lang="en-GB"/>
              <a:t>Siebente Gliederungsebene</a:t>
            </a:r>
          </a:p>
          <a:p>
            <a:pPr lvl="4"/>
            <a:r>
              <a:rPr lang="en-GB"/>
              <a:t>Achte Gliederungsebene</a:t>
            </a:r>
          </a:p>
          <a:p>
            <a:pPr lvl="4"/>
            <a:r>
              <a:rPr lang="en-GB"/>
              <a:t>Neunte Gliederungsebene</a:t>
            </a:r>
          </a:p>
        </p:txBody>
      </p:sp>
      <p:sp>
        <p:nvSpPr>
          <p:cNvPr id="1040" name="Text Box 16"/>
          <p:cNvSpPr txBox="1">
            <a:spLocks noChangeArrowheads="1"/>
          </p:cNvSpPr>
          <p:nvPr userDrawn="1"/>
        </p:nvSpPr>
        <p:spPr bwMode="auto">
          <a:xfrm>
            <a:off x="584217" y="6438900"/>
            <a:ext cx="996743" cy="2469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2150" tIns="46075" rIns="92150" bIns="46075">
            <a:spAutoFit/>
          </a:bodyPr>
          <a:lstStyle/>
          <a:p>
            <a:pPr marL="228577" indent="-228577" defTabSz="449217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sz="1000" dirty="0">
                <a:solidFill>
                  <a:srgbClr val="808080">
                    <a:lumMod val="75000"/>
                  </a:srgbClr>
                </a:solidFill>
                <a:latin typeface="Verdana" pitchFamily="34" charset="0"/>
                <a:ea typeface="ＭＳ Ｐゴシック" charset="0"/>
                <a:cs typeface="Lucida Sans Unicode" pitchFamily="34" charset="0"/>
              </a:rPr>
              <a:t>H. Heitmann</a:t>
            </a:r>
          </a:p>
        </p:txBody>
      </p:sp>
      <p:pic>
        <p:nvPicPr>
          <p:cNvPr id="1031" name="Picture 28" descr="advlogo_final"/>
          <p:cNvPicPr>
            <a:picLocks noChangeAspect="1" noChangeArrowheads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52410"/>
            <a:ext cx="11430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hf hdr="0" ftr="0"/>
  <p:txStyles>
    <p:titleStyle>
      <a:lvl1pPr algn="ctr" defTabSz="44921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" charset="0"/>
        <a:defRPr sz="2400">
          <a:solidFill>
            <a:srgbClr val="4D4D4D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ＭＳ Ｐゴシック" charset="0"/>
          <a:cs typeface="+mj-cs"/>
        </a:defRPr>
      </a:lvl1pPr>
      <a:lvl2pPr algn="ctr" defTabSz="44921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" charset="0"/>
        <a:defRPr sz="2400">
          <a:solidFill>
            <a:srgbClr val="4D4D4D"/>
          </a:solidFill>
          <a:latin typeface="Verdana" pitchFamily="34" charset="0"/>
          <a:ea typeface="ＭＳ Ｐゴシック" charset="0"/>
          <a:cs typeface="Lucida Sans Unicode" pitchFamily="34" charset="0"/>
        </a:defRPr>
      </a:lvl2pPr>
      <a:lvl3pPr algn="ctr" defTabSz="44921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" charset="0"/>
        <a:defRPr sz="2400">
          <a:solidFill>
            <a:srgbClr val="4D4D4D"/>
          </a:solidFill>
          <a:latin typeface="Verdana" pitchFamily="34" charset="0"/>
          <a:ea typeface="ＭＳ Ｐゴシック" charset="0"/>
          <a:cs typeface="Lucida Sans Unicode" pitchFamily="34" charset="0"/>
        </a:defRPr>
      </a:lvl3pPr>
      <a:lvl4pPr algn="ctr" defTabSz="44921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" charset="0"/>
        <a:defRPr sz="2400">
          <a:solidFill>
            <a:srgbClr val="4D4D4D"/>
          </a:solidFill>
          <a:latin typeface="Verdana" pitchFamily="34" charset="0"/>
          <a:ea typeface="ＭＳ Ｐゴシック" charset="0"/>
          <a:cs typeface="Lucida Sans Unicode" pitchFamily="34" charset="0"/>
        </a:defRPr>
      </a:lvl4pPr>
      <a:lvl5pPr algn="ctr" defTabSz="44921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" charset="0"/>
        <a:defRPr sz="2400">
          <a:solidFill>
            <a:srgbClr val="4D4D4D"/>
          </a:solidFill>
          <a:latin typeface="Verdana" pitchFamily="34" charset="0"/>
          <a:ea typeface="ＭＳ Ｐゴシック" charset="0"/>
          <a:cs typeface="Lucida Sans Unicode" pitchFamily="34" charset="0"/>
        </a:defRPr>
      </a:lvl5pPr>
      <a:lvl6pPr marL="457153" algn="l" defTabSz="44921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" pitchFamily="18" charset="0"/>
        <a:defRPr sz="4400">
          <a:solidFill>
            <a:srgbClr val="000000"/>
          </a:solidFill>
          <a:latin typeface="Times New Roman" pitchFamily="18" charset="0"/>
          <a:cs typeface="Lucida Sans Unicode" pitchFamily="34" charset="0"/>
        </a:defRPr>
      </a:lvl6pPr>
      <a:lvl7pPr marL="914305" algn="l" defTabSz="44921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" pitchFamily="18" charset="0"/>
        <a:defRPr sz="4400">
          <a:solidFill>
            <a:srgbClr val="000000"/>
          </a:solidFill>
          <a:latin typeface="Times New Roman" pitchFamily="18" charset="0"/>
          <a:cs typeface="Lucida Sans Unicode" pitchFamily="34" charset="0"/>
        </a:defRPr>
      </a:lvl7pPr>
      <a:lvl8pPr marL="1371458" algn="l" defTabSz="44921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" pitchFamily="18" charset="0"/>
        <a:defRPr sz="4400">
          <a:solidFill>
            <a:srgbClr val="000000"/>
          </a:solidFill>
          <a:latin typeface="Times New Roman" pitchFamily="18" charset="0"/>
          <a:cs typeface="Lucida Sans Unicode" pitchFamily="34" charset="0"/>
        </a:defRPr>
      </a:lvl8pPr>
      <a:lvl9pPr marL="1828610" algn="l" defTabSz="44921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" pitchFamily="18" charset="0"/>
        <a:defRPr sz="4400">
          <a:solidFill>
            <a:srgbClr val="000000"/>
          </a:solidFill>
          <a:latin typeface="Times New Roman" pitchFamily="18" charset="0"/>
          <a:cs typeface="Lucida Sans Unicode" pitchFamily="34" charset="0"/>
        </a:defRPr>
      </a:lvl9pPr>
    </p:titleStyle>
    <p:bodyStyle>
      <a:lvl1pPr marL="258736" indent="-258736" algn="l" defTabSz="449217" rtl="0" eaLnBrk="0" fontAlgn="base" hangingPunct="0">
        <a:spcBef>
          <a:spcPts val="1274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009999"/>
          </a:solidFill>
          <a:latin typeface="+mn-lt"/>
          <a:ea typeface="ＭＳ Ｐゴシック" charset="0"/>
          <a:cs typeface="+mn-cs"/>
        </a:defRPr>
      </a:lvl1pPr>
      <a:lvl2pPr marL="685729" indent="-228577" algn="l" defTabSz="449217" rtl="0" eaLnBrk="0" fontAlgn="base" hangingPunct="0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4D4D4D"/>
          </a:solidFill>
          <a:latin typeface="+mn-lt"/>
          <a:ea typeface="Lucida Sans Unicode" pitchFamily="34" charset="0"/>
          <a:cs typeface="+mn-cs"/>
        </a:defRPr>
      </a:lvl2pPr>
      <a:lvl3pPr marL="1142882" indent="-228577" algn="l" defTabSz="449217" rtl="0" eaLnBrk="0" fontAlgn="base" hangingPunct="0">
        <a:spcBef>
          <a:spcPts val="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500">
          <a:solidFill>
            <a:srgbClr val="4D4D4D"/>
          </a:solidFill>
          <a:latin typeface="+mn-lt"/>
          <a:ea typeface="Lucida Sans Unicode" pitchFamily="34" charset="0"/>
          <a:cs typeface="+mn-cs"/>
        </a:defRPr>
      </a:lvl3pPr>
      <a:lvl4pPr marL="1600034" indent="-228577" algn="l" defTabSz="449217" rtl="0" eaLnBrk="0" fontAlgn="base" hangingPunct="0">
        <a:spcBef>
          <a:spcPts val="1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400">
          <a:solidFill>
            <a:srgbClr val="4D4D4D"/>
          </a:solidFill>
          <a:latin typeface="+mn-lt"/>
          <a:ea typeface="Lucida Sans Unicode" pitchFamily="34" charset="0"/>
          <a:cs typeface="+mn-cs"/>
        </a:defRPr>
      </a:lvl4pPr>
      <a:lvl5pPr marL="2057187" indent="-228577" algn="l" defTabSz="44921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300">
          <a:solidFill>
            <a:srgbClr val="4D4D4D"/>
          </a:solidFill>
          <a:latin typeface="+mn-lt"/>
          <a:ea typeface="Lucida Sans Unicode" pitchFamily="34" charset="0"/>
          <a:cs typeface="+mn-cs"/>
        </a:defRPr>
      </a:lvl5pPr>
      <a:lvl6pPr marL="2514340" indent="-228577" algn="l" defTabSz="44921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300">
          <a:solidFill>
            <a:srgbClr val="4D4D4D"/>
          </a:solidFill>
          <a:latin typeface="+mn-lt"/>
          <a:cs typeface="+mn-cs"/>
        </a:defRPr>
      </a:lvl6pPr>
      <a:lvl7pPr marL="2971492" indent="-228577" algn="l" defTabSz="44921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300">
          <a:solidFill>
            <a:srgbClr val="4D4D4D"/>
          </a:solidFill>
          <a:latin typeface="+mn-lt"/>
          <a:cs typeface="+mn-cs"/>
        </a:defRPr>
      </a:lvl7pPr>
      <a:lvl8pPr marL="3428645" indent="-228577" algn="l" defTabSz="44921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300">
          <a:solidFill>
            <a:srgbClr val="4D4D4D"/>
          </a:solidFill>
          <a:latin typeface="+mn-lt"/>
          <a:cs typeface="+mn-cs"/>
        </a:defRPr>
      </a:lvl8pPr>
      <a:lvl9pPr marL="3885797" indent="-228577" algn="l" defTabSz="44921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300">
          <a:solidFill>
            <a:srgbClr val="4D4D4D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Relationship Id="rId3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emf"/><Relationship Id="rId3" Type="http://schemas.openxmlformats.org/officeDocument/2006/relationships/hyperlink" Target="http://www.et-gw.eu/index.php/letter-of-intent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png"/><Relationship Id="rId3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Relationship Id="rId3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400" dirty="0">
                <a:latin typeface="Avenir Book"/>
                <a:cs typeface="Avenir Book"/>
              </a:rPr>
              <a:t>EINSTEIN TELESCOPE</a:t>
            </a:r>
            <a:br>
              <a:rPr lang="en-US" sz="2400" dirty="0">
                <a:latin typeface="Avenir Book"/>
                <a:cs typeface="Avenir Book"/>
              </a:rPr>
            </a:br>
            <a:r>
              <a:rPr lang="en-US" sz="2400" dirty="0">
                <a:latin typeface="Avenir Book"/>
                <a:cs typeface="Avenir Book"/>
              </a:rPr>
              <a:t>probing the extreme through gravitational waves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5522" y="3833336"/>
            <a:ext cx="74892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Book"/>
                <a:cs typeface="Avenir Book"/>
              </a:rPr>
              <a:t>G Losurdo </a:t>
            </a:r>
            <a:r>
              <a:rPr lang="mr-IN" sz="1400" dirty="0">
                <a:latin typeface="Avenir Book"/>
                <a:cs typeface="Avenir Book"/>
              </a:rPr>
              <a:t>–</a:t>
            </a:r>
            <a:r>
              <a:rPr lang="en-US" sz="1400" dirty="0">
                <a:latin typeface="Avenir Book"/>
                <a:cs typeface="Avenir Book"/>
              </a:rPr>
              <a:t> INFN Pisa</a:t>
            </a:r>
          </a:p>
          <a:p>
            <a:r>
              <a:rPr lang="en-US" sz="1400" dirty="0">
                <a:latin typeface="Avenir Book"/>
                <a:cs typeface="Avenir Book"/>
              </a:rPr>
              <a:t>	</a:t>
            </a:r>
          </a:p>
          <a:p>
            <a:r>
              <a:rPr lang="en-US" sz="1400" dirty="0">
                <a:latin typeface="Avenir Book"/>
                <a:cs typeface="Avenir Book"/>
              </a:rPr>
              <a:t>	</a:t>
            </a:r>
            <a:r>
              <a:rPr lang="en-US" sz="1600" dirty="0">
                <a:latin typeface="Avenir Book"/>
                <a:cs typeface="Avenir Book"/>
              </a:rPr>
              <a:t>on behalf of the ET Collaboration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47800" y="5638800"/>
            <a:ext cx="64861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/>
                <a:cs typeface="Avenir Book"/>
              </a:rPr>
              <a:t>Slide credits: S </a:t>
            </a:r>
            <a:r>
              <a:rPr lang="en-US" sz="1400" dirty="0" err="1">
                <a:latin typeface="Avenir Book"/>
                <a:cs typeface="Avenir Book"/>
              </a:rPr>
              <a:t>Hild</a:t>
            </a:r>
            <a:r>
              <a:rPr lang="en-US" sz="1400" dirty="0">
                <a:latin typeface="Avenir Book"/>
                <a:cs typeface="Avenir Book"/>
              </a:rPr>
              <a:t>, F </a:t>
            </a:r>
            <a:r>
              <a:rPr lang="en-US" sz="1400" dirty="0" err="1">
                <a:latin typeface="Avenir Book"/>
                <a:cs typeface="Avenir Book"/>
              </a:rPr>
              <a:t>Linde</a:t>
            </a:r>
            <a:r>
              <a:rPr lang="en-US" sz="1400" dirty="0">
                <a:latin typeface="Avenir Book"/>
                <a:cs typeface="Avenir Book"/>
              </a:rPr>
              <a:t>, H </a:t>
            </a:r>
            <a:r>
              <a:rPr lang="en-US" sz="1400" dirty="0" err="1">
                <a:latin typeface="Avenir Book"/>
                <a:cs typeface="Avenir Book"/>
              </a:rPr>
              <a:t>Lück</a:t>
            </a:r>
            <a:r>
              <a:rPr lang="en-US" sz="1400" dirty="0">
                <a:latin typeface="Avenir Book"/>
                <a:cs typeface="Avenir Book"/>
              </a:rPr>
              <a:t>, M </a:t>
            </a:r>
            <a:r>
              <a:rPr lang="en-US" sz="1400" dirty="0" err="1">
                <a:latin typeface="Avenir Book"/>
                <a:cs typeface="Avenir Book"/>
              </a:rPr>
              <a:t>Punturo</a:t>
            </a:r>
            <a:r>
              <a:rPr lang="en-US" sz="1400" dirty="0">
                <a:latin typeface="Avenir Book"/>
                <a:cs typeface="Avenir Book"/>
              </a:rPr>
              <a:t>, B </a:t>
            </a:r>
            <a:r>
              <a:rPr lang="en-US" sz="1400" dirty="0" err="1">
                <a:latin typeface="Avenir Book"/>
                <a:cs typeface="Avenir Book"/>
              </a:rPr>
              <a:t>Sathyaprakash</a:t>
            </a:r>
            <a:r>
              <a:rPr lang="en-US" sz="1400" dirty="0">
                <a:latin typeface="Avenir Book"/>
                <a:cs typeface="Avenir Book"/>
              </a:rPr>
              <a:t>, M </a:t>
            </a:r>
            <a:r>
              <a:rPr lang="en-US" sz="1400" dirty="0" err="1">
                <a:latin typeface="Avenir Book"/>
                <a:cs typeface="Avenir Book"/>
              </a:rPr>
              <a:t>Vasuth</a:t>
            </a:r>
            <a:r>
              <a:rPr lang="en-US" sz="1400" dirty="0">
                <a:latin typeface="Avenir Book"/>
                <a:cs typeface="Avenir Book"/>
              </a:rPr>
              <a:t>, </a:t>
            </a:r>
            <a:r>
              <a:rPr lang="mr-IN" sz="1400" dirty="0">
                <a:latin typeface="Avenir Book"/>
                <a:cs typeface="Avenir Book"/>
              </a:rPr>
              <a:t>…</a:t>
            </a:r>
            <a:r>
              <a:rPr lang="en-US" sz="1400" dirty="0">
                <a:latin typeface="Avenir Book"/>
                <a:cs typeface="Avenir Book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3951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CONCEPT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D368BC1A-8A32-4D36-A4D3-EF60636A7F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APC, Jun 25,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179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SENSITIVITY GOAL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APC, Jun 25,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0" name="Segnaposto contenuto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52" y="1447800"/>
            <a:ext cx="7939098" cy="4782437"/>
          </a:xfrm>
        </p:spPr>
      </p:pic>
      <p:sp>
        <p:nvSpPr>
          <p:cNvPr id="11" name="Left Arrow 10"/>
          <p:cNvSpPr/>
          <p:nvPr/>
        </p:nvSpPr>
        <p:spPr>
          <a:xfrm>
            <a:off x="1752600" y="3505200"/>
            <a:ext cx="1371600" cy="6858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4572000" y="4495800"/>
            <a:ext cx="609600" cy="762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 rot="19494576">
            <a:off x="6705600" y="3429000"/>
            <a:ext cx="685800" cy="10668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600200" y="2981980"/>
            <a:ext cx="18261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/>
                <a:cs typeface="Avenir Book"/>
              </a:rPr>
              <a:t>MASS ACCURACY</a:t>
            </a:r>
          </a:p>
          <a:p>
            <a:r>
              <a:rPr lang="en-US" sz="1400" dirty="0">
                <a:latin typeface="Avenir Book"/>
                <a:cs typeface="Avenir Book"/>
              </a:rPr>
              <a:t>HIGH MASS/HIGH Z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10000" y="4038600"/>
            <a:ext cx="20046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/>
                <a:cs typeface="Avenir Book"/>
              </a:rPr>
              <a:t>NUMBER of SOURCES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27146" y="2895600"/>
            <a:ext cx="1669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/>
                <a:cs typeface="Avenir Book"/>
              </a:rPr>
              <a:t>MERGER PHYSICS</a:t>
            </a:r>
          </a:p>
          <a:p>
            <a:r>
              <a:rPr lang="en-US" sz="1400" dirty="0">
                <a:latin typeface="Avenir Book"/>
                <a:cs typeface="Avenir Book"/>
              </a:rPr>
              <a:t>LOCALIZATION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71800" y="1905000"/>
            <a:ext cx="1748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venir Black"/>
                <a:cs typeface="Avenir Black"/>
              </a:rPr>
              <a:t>Advanced Virgo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0" y="5257800"/>
            <a:ext cx="441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venir Black"/>
                <a:cs typeface="Avenir Black"/>
              </a:rPr>
              <a:t>ET</a:t>
            </a:r>
          </a:p>
        </p:txBody>
      </p:sp>
    </p:spTree>
    <p:extLst>
      <p:ext uri="{BB962C8B-B14F-4D97-AF65-F5344CB8AC3E}">
        <p14:creationId xmlns:p14="http://schemas.microsoft.com/office/powerpoint/2010/main" val="854720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WIDEN THE BAND: UNDERGROUND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Limitations to LF sensitivity</a:t>
            </a:r>
          </a:p>
          <a:p>
            <a:pPr lvl="1"/>
            <a:r>
              <a:rPr lang="en-US" dirty="0"/>
              <a:t>rejection of seismic noise</a:t>
            </a:r>
          </a:p>
          <a:p>
            <a:pPr lvl="1"/>
            <a:r>
              <a:rPr lang="en-US" dirty="0" err="1"/>
              <a:t>newtonian</a:t>
            </a:r>
            <a:r>
              <a:rPr lang="en-US" dirty="0"/>
              <a:t> noise</a:t>
            </a:r>
          </a:p>
          <a:p>
            <a:r>
              <a:rPr lang="en-US" dirty="0"/>
              <a:t>Both can be eased by going underground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APC, Jun 25,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Immagine 2">
            <a:extLst>
              <a:ext uri="{FF2B5EF4-FFF2-40B4-BE49-F238E27FC236}">
                <a16:creationId xmlns:a16="http://schemas.microsoft.com/office/drawing/2014/main" xmlns="" id="{E9BC0A33-F49E-4B9E-B26E-953D4EEFF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2895600"/>
            <a:ext cx="4373684" cy="3348990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>
            <a:off x="3352800" y="3429000"/>
            <a:ext cx="685800" cy="1981200"/>
          </a:xfrm>
          <a:prstGeom prst="downArrow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400800" y="3733800"/>
            <a:ext cx="21852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/>
                <a:cs typeface="Avenir Book"/>
              </a:rPr>
              <a:t>noise at 2 Hz reduced by</a:t>
            </a:r>
          </a:p>
          <a:p>
            <a:r>
              <a:rPr lang="en-US" sz="1400" dirty="0">
                <a:latin typeface="Avenir Book"/>
                <a:cs typeface="Avenir Book"/>
              </a:rPr>
              <a:t>~2 orders of magnitude</a:t>
            </a:r>
          </a:p>
        </p:txBody>
      </p:sp>
    </p:spTree>
    <p:extLst>
      <p:ext uri="{BB962C8B-B14F-4D97-AF65-F5344CB8AC3E}">
        <p14:creationId xmlns:p14="http://schemas.microsoft.com/office/powerpoint/2010/main" val="2359498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NEWTONIAN NOISE			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APC, Jun 25,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8" name="Picture 7" descr="Schermata 2018-05-17 alle 09.46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08190"/>
            <a:ext cx="7848600" cy="51926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19800" y="1219200"/>
            <a:ext cx="16952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/>
                <a:cs typeface="Avenir Book"/>
              </a:rPr>
              <a:t>CREDIT: D </a:t>
            </a:r>
            <a:r>
              <a:rPr lang="en-US" sz="1400" dirty="0" err="1">
                <a:latin typeface="Avenir Book"/>
                <a:cs typeface="Avenir Book"/>
              </a:rPr>
              <a:t>Fiorucci</a:t>
            </a:r>
            <a:endParaRPr lang="en-US" sz="14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974558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WIDEN THE BAND: XYLOPHONE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Improving al low and high frequency with a single detector is very challenging</a:t>
            </a:r>
          </a:p>
          <a:p>
            <a:pPr lvl="1"/>
            <a:r>
              <a:rPr lang="en-US" dirty="0"/>
              <a:t>HF requires more laser power</a:t>
            </a:r>
          </a:p>
          <a:p>
            <a:pPr lvl="1"/>
            <a:r>
              <a:rPr lang="en-US" dirty="0"/>
              <a:t>LF requires cold mirrors</a:t>
            </a:r>
          </a:p>
          <a:p>
            <a:r>
              <a:rPr lang="en-US" dirty="0"/>
              <a:t>Idea: split the detection band over 3 “specialized” instruments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APC, Jun 25,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8" name="Picture 9" descr="Layout_overview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276600"/>
            <a:ext cx="4949825" cy="3065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0511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APC, Jun 25,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300" y="3089275"/>
            <a:ext cx="5283200" cy="31686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863600"/>
            <a:ext cx="2792412" cy="16748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876300"/>
            <a:ext cx="2813050" cy="16875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ight Arrow 9"/>
          <p:cNvSpPr>
            <a:spLocks noChangeArrowheads="1"/>
          </p:cNvSpPr>
          <p:nvPr/>
        </p:nvSpPr>
        <p:spPr bwMode="auto">
          <a:xfrm rot="2947095">
            <a:off x="2438400" y="2540000"/>
            <a:ext cx="1003300" cy="635000"/>
          </a:xfrm>
          <a:prstGeom prst="rightArrow">
            <a:avLst>
              <a:gd name="adj1" fmla="val 50000"/>
              <a:gd name="adj2" fmla="val 49997"/>
            </a:avLst>
          </a:prstGeom>
          <a:gradFill rotWithShape="1">
            <a:gsLst>
              <a:gs pos="0">
                <a:srgbClr val="CBFFFF"/>
              </a:gs>
              <a:gs pos="100000">
                <a:srgbClr val="B5E5E9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11" name="Right Arrow 10"/>
          <p:cNvSpPr>
            <a:spLocks noChangeArrowheads="1"/>
          </p:cNvSpPr>
          <p:nvPr/>
        </p:nvSpPr>
        <p:spPr bwMode="auto">
          <a:xfrm rot="7415885">
            <a:off x="6781800" y="2540000"/>
            <a:ext cx="1003300" cy="635000"/>
          </a:xfrm>
          <a:prstGeom prst="rightArrow">
            <a:avLst>
              <a:gd name="adj1" fmla="val 50000"/>
              <a:gd name="adj2" fmla="val 49997"/>
            </a:avLst>
          </a:prstGeom>
          <a:gradFill rotWithShape="1">
            <a:gsLst>
              <a:gs pos="0">
                <a:srgbClr val="CBFFFF"/>
              </a:gs>
              <a:gs pos="100000">
                <a:srgbClr val="B5E5E9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x-non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178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1B6E403-0692-7B4B-AF52-C6A327E5C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TECHNOLOGIES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6429C04D-BE53-B146-BD50-CB60719CB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1"/>
            <a:ext cx="3962400" cy="48768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	</a:t>
            </a:r>
            <a:r>
              <a:rPr lang="en-US" sz="2400" b="1" dirty="0"/>
              <a:t>ET-LF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dirty="0"/>
              <a:t>Underground</a:t>
            </a:r>
          </a:p>
          <a:p>
            <a:r>
              <a:rPr lang="en-US" dirty="0"/>
              <a:t>Cryogenics</a:t>
            </a:r>
          </a:p>
          <a:p>
            <a:r>
              <a:rPr lang="en-US" dirty="0"/>
              <a:t>Silicon (Sapphire) test masses</a:t>
            </a:r>
          </a:p>
          <a:p>
            <a:r>
              <a:rPr lang="en-US" dirty="0"/>
              <a:t>Large test masses</a:t>
            </a:r>
          </a:p>
          <a:p>
            <a:r>
              <a:rPr lang="en-US" dirty="0"/>
              <a:t>New coatings</a:t>
            </a:r>
          </a:p>
          <a:p>
            <a:r>
              <a:rPr lang="en-US" dirty="0"/>
              <a:t>New laser wavelength </a:t>
            </a:r>
          </a:p>
          <a:p>
            <a:r>
              <a:rPr lang="en-US" dirty="0"/>
              <a:t>Seismic isolation</a:t>
            </a:r>
          </a:p>
          <a:p>
            <a:r>
              <a:rPr lang="en-US" dirty="0"/>
              <a:t>Frequency dependent squeezing</a:t>
            </a:r>
          </a:p>
          <a:p>
            <a:endParaRPr lang="en-US" b="1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D5020C4A-4513-E449-94FB-8757F33BF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APC, Jun 25, 2019</a:t>
            </a:r>
            <a:endParaRPr lang="en-US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05704054-A1B7-DA43-B676-294DD7437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xmlns="" id="{3C6F692F-F2BD-FB46-8296-8907C7B844CE}"/>
              </a:ext>
            </a:extLst>
          </p:cNvPr>
          <p:cNvSpPr txBox="1">
            <a:spLocks/>
          </p:cNvSpPr>
          <p:nvPr/>
        </p:nvSpPr>
        <p:spPr>
          <a:xfrm>
            <a:off x="4724400" y="1371600"/>
            <a:ext cx="3962400" cy="48768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30" tIns="71993" rIns="91430" bIns="45715" rtlCol="0" anchor="t" anchorCtr="0">
            <a:normAutofit/>
          </a:bodyPr>
          <a:lstStyle>
            <a:lvl1pPr marL="342865" indent="-342865" algn="l" defTabSz="914305" rtl="0" eaLnBrk="1" latinLnBrk="0" hangingPunct="1">
              <a:spcBef>
                <a:spcPct val="20000"/>
              </a:spcBef>
              <a:buClr>
                <a:srgbClr val="008F7A"/>
              </a:buClr>
              <a:buSzPct val="50000"/>
              <a:buFont typeface="Wingdings" panose="05000000000000000000" pitchFamily="2" charset="2"/>
              <a:buChar char="q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ea typeface="+mn-ea"/>
                <a:cs typeface="Avenir Light"/>
              </a:defRPr>
            </a:lvl1pPr>
            <a:lvl2pPr marL="742873" indent="-285720" algn="l" defTabSz="914305" rtl="0" eaLnBrk="1" latinLnBrk="0" hangingPunct="1">
              <a:spcBef>
                <a:spcPct val="20000"/>
              </a:spcBef>
              <a:buClr>
                <a:srgbClr val="008F7A"/>
              </a:buClr>
              <a:buSzPct val="70000"/>
              <a:buFont typeface="Lucida Grande"/>
              <a:buChar char="-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venir Light"/>
                <a:ea typeface="+mn-ea"/>
                <a:cs typeface="Avenir Light"/>
              </a:defRPr>
            </a:lvl2pPr>
            <a:lvl3pPr marL="1142882" indent="-228577" algn="l" defTabSz="914305" rtl="0" eaLnBrk="1" latinLnBrk="0" hangingPunct="1">
              <a:spcBef>
                <a:spcPct val="20000"/>
              </a:spcBef>
              <a:buClr>
                <a:srgbClr val="008F7A"/>
              </a:buClr>
              <a:buSzPct val="50000"/>
              <a:buFont typeface="Arial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venir thin"/>
                <a:ea typeface="+mn-ea"/>
                <a:cs typeface="Avenir thin"/>
              </a:defRPr>
            </a:lvl3pPr>
            <a:lvl4pPr marL="1600034" indent="-228577" algn="l" defTabSz="91430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87" indent="-228577" algn="l" defTabSz="914305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0" indent="-228577" algn="l" defTabSz="91430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2" indent="-228577" algn="l" defTabSz="91430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45" indent="-228577" algn="l" defTabSz="91430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97" indent="-228577" algn="l" defTabSz="91430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b="1" dirty="0"/>
              <a:t>	</a:t>
            </a:r>
            <a:r>
              <a:rPr lang="en-US" sz="2400" b="1" dirty="0"/>
              <a:t>ET-LF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sz="2400" b="1" dirty="0"/>
          </a:p>
          <a:p>
            <a:r>
              <a:rPr lang="en-US" dirty="0"/>
              <a:t>High power laser</a:t>
            </a:r>
          </a:p>
          <a:p>
            <a:r>
              <a:rPr lang="en-US" dirty="0"/>
              <a:t>Large test masses</a:t>
            </a:r>
          </a:p>
          <a:p>
            <a:r>
              <a:rPr lang="en-US" dirty="0"/>
              <a:t>New coatings</a:t>
            </a:r>
          </a:p>
          <a:p>
            <a:r>
              <a:rPr lang="en-US" dirty="0"/>
              <a:t>Thermal compensation</a:t>
            </a:r>
          </a:p>
          <a:p>
            <a:r>
              <a:rPr lang="en-US" dirty="0"/>
              <a:t>Frequency dependent squeezing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68404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STAND-ALONE OBSERVATORY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1"/>
            <a:ext cx="3200400" cy="4876800"/>
          </a:xfrm>
        </p:spPr>
        <p:txBody>
          <a:bodyPr/>
          <a:lstStyle/>
          <a:p>
            <a:r>
              <a:rPr lang="en-US" dirty="0"/>
              <a:t>Start with a single (xylophone) detector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APC, Jun 25,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" name="Picture 7" descr="ET_full_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371600"/>
            <a:ext cx="52197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7866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hermata 2018-05-15 alle 16.49.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1800"/>
            <a:ext cx="3894059" cy="1752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STAND-ALONE OBSERVATORY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1"/>
            <a:ext cx="3352800" cy="4876800"/>
          </a:xfrm>
        </p:spPr>
        <p:txBody>
          <a:bodyPr/>
          <a:lstStyle/>
          <a:p>
            <a:r>
              <a:rPr lang="en-US" dirty="0"/>
              <a:t>Start with a single (xylophone) detector</a:t>
            </a:r>
          </a:p>
          <a:p>
            <a:r>
              <a:rPr lang="en-US" dirty="0"/>
              <a:t>Add a second one to fully resolve polarization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APC, Jun 25,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8" name="Picture 8" descr="ET_full_r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371600"/>
            <a:ext cx="52197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81000" y="4648200"/>
            <a:ext cx="2686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venir Book"/>
                <a:cs typeface="Avenir Book"/>
              </a:rPr>
              <a:t>Antenna pattern for a polarized GW:</a:t>
            </a:r>
          </a:p>
          <a:p>
            <a:r>
              <a:rPr lang="en-US" sz="1200" dirty="0">
                <a:latin typeface="Avenir Book"/>
                <a:cs typeface="Avenir Book"/>
              </a:rPr>
              <a:t>simple “L” (left) </a:t>
            </a:r>
            <a:r>
              <a:rPr lang="en-US" sz="1200" dirty="0" err="1">
                <a:latin typeface="Avenir Book"/>
                <a:cs typeface="Avenir Book"/>
              </a:rPr>
              <a:t>vs</a:t>
            </a:r>
            <a:r>
              <a:rPr lang="en-US" sz="1200" dirty="0">
                <a:latin typeface="Avenir Book"/>
                <a:cs typeface="Avenir Book"/>
              </a:rPr>
              <a:t> Triangle (right)</a:t>
            </a:r>
          </a:p>
        </p:txBody>
      </p:sp>
    </p:spTree>
    <p:extLst>
      <p:ext uri="{BB962C8B-B14F-4D97-AF65-F5344CB8AC3E}">
        <p14:creationId xmlns:p14="http://schemas.microsoft.com/office/powerpoint/2010/main" val="4116307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STAND-ALONE OBSERVATORY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1"/>
            <a:ext cx="3352800" cy="4876800"/>
          </a:xfrm>
        </p:spPr>
        <p:txBody>
          <a:bodyPr/>
          <a:lstStyle/>
          <a:p>
            <a:r>
              <a:rPr lang="en-US" dirty="0"/>
              <a:t>Start with a single (xylophone) detector</a:t>
            </a:r>
          </a:p>
          <a:p>
            <a:r>
              <a:rPr lang="en-US" dirty="0"/>
              <a:t>Add a 2</a:t>
            </a:r>
            <a:r>
              <a:rPr lang="en-US" baseline="30000" dirty="0"/>
              <a:t>nd</a:t>
            </a:r>
            <a:r>
              <a:rPr lang="en-US" dirty="0"/>
              <a:t> one to fully resolve polarization</a:t>
            </a:r>
          </a:p>
          <a:p>
            <a:r>
              <a:rPr lang="en-US" dirty="0"/>
              <a:t>Add a 3</a:t>
            </a:r>
            <a:r>
              <a:rPr lang="en-US" baseline="30000" dirty="0"/>
              <a:t>rd</a:t>
            </a:r>
            <a:r>
              <a:rPr lang="en-US" dirty="0"/>
              <a:t> one for null stream and redundancy  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APC, Jun 25,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9" name="Picture 9" descr="ET_full_rb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371600"/>
            <a:ext cx="52197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8081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APC, Jun 25, 2019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938" y="493693"/>
            <a:ext cx="78226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venir Book"/>
                <a:cs typeface="Avenir Book"/>
              </a:rPr>
              <a:t>TWO GROUND-BREAKING DISCOVERIES</a:t>
            </a:r>
          </a:p>
          <a:p>
            <a:pPr algn="ctr"/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venir Book"/>
                <a:cs typeface="Avenir Book"/>
              </a:rPr>
              <a:t>A NEW ERA IN THE OBSERVATION OF THE UNIVERSE</a:t>
            </a:r>
          </a:p>
        </p:txBody>
      </p:sp>
      <p:pic>
        <p:nvPicPr>
          <p:cNvPr id="10" name="Picture 9" descr="BinaBHmergerAPOD16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057400"/>
            <a:ext cx="4419600" cy="3309789"/>
          </a:xfrm>
          <a:prstGeom prst="rect">
            <a:avLst/>
          </a:prstGeom>
        </p:spPr>
      </p:pic>
      <p:pic>
        <p:nvPicPr>
          <p:cNvPr id="12" name="Picture 11" descr="GW170817-rendition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676400"/>
            <a:ext cx="3962400" cy="442457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09600" y="3733800"/>
            <a:ext cx="1092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2F2F2"/>
                </a:solidFill>
                <a:latin typeface="Avenir Book"/>
                <a:cs typeface="Avenir Book"/>
              </a:rPr>
              <a:t>GW150914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96000" y="2133600"/>
            <a:ext cx="1092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2F2F2"/>
                </a:solidFill>
                <a:latin typeface="Avenir Book"/>
                <a:cs typeface="Avenir Book"/>
              </a:rPr>
              <a:t>GW170817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175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\\vmware-host\Shared Folders\Desktop\artistic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062513"/>
            <a:ext cx="4495799" cy="2976087"/>
          </a:xfrm>
          <a:prstGeom prst="rect">
            <a:avLst/>
          </a:prstGeom>
          <a:noFill/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 INFRASTRUCTURE CONCEPT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APC, Jun 25,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0" name="Picture 3" descr="\\vmware-host\Shared Folders\Desktop\artistic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89"/>
          <a:stretch/>
        </p:blipFill>
        <p:spPr bwMode="auto">
          <a:xfrm>
            <a:off x="4495800" y="1981200"/>
            <a:ext cx="4399807" cy="2895600"/>
          </a:xfrm>
          <a:prstGeom prst="rect">
            <a:avLst/>
          </a:prstGeom>
          <a:noFill/>
        </p:spPr>
      </p:pic>
      <p:pic>
        <p:nvPicPr>
          <p:cNvPr id="11" name="Picture 10" descr="Schermata 2018-04-07 alle 10.29.05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201"/>
          <a:stretch/>
        </p:blipFill>
        <p:spPr>
          <a:xfrm>
            <a:off x="-25467" y="3886201"/>
            <a:ext cx="4521268" cy="2971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81600" y="1447800"/>
            <a:ext cx="21992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/>
                <a:cs typeface="Avenir Book"/>
              </a:rPr>
              <a:t>ET DESIGN STUDY, 2011</a:t>
            </a:r>
          </a:p>
        </p:txBody>
      </p:sp>
    </p:spTree>
    <p:extLst>
      <p:ext uri="{BB962C8B-B14F-4D97-AF65-F5344CB8AC3E}">
        <p14:creationId xmlns:p14="http://schemas.microsoft.com/office/powerpoint/2010/main" val="3201134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 AND THE international framework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D368BC1A-8A32-4D36-A4D3-EF60636A7F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APC, Jun 25,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686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9D395F4-2591-7248-974F-F1381ED45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ROADMAP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A5BDAE85-92AC-9F49-80C5-940ED4763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2018-2019 Form the ET collaboration</a:t>
            </a:r>
          </a:p>
          <a:p>
            <a:r>
              <a:rPr lang="en-GB" dirty="0"/>
              <a:t>2019-2020 ESFRI roadmap</a:t>
            </a:r>
          </a:p>
          <a:p>
            <a:pPr lvl="1"/>
            <a:r>
              <a:rPr lang="en-GB" dirty="0"/>
              <a:t>Light TDR to be realised, refine CDR cost evaluation, key options to be selected, ESFRI proposal</a:t>
            </a:r>
          </a:p>
          <a:p>
            <a:r>
              <a:rPr lang="en-GB" dirty="0"/>
              <a:t>2022 Site Selection</a:t>
            </a:r>
          </a:p>
          <a:p>
            <a:pPr lvl="1"/>
            <a:r>
              <a:rPr lang="en-GB" dirty="0"/>
              <a:t>Technical/political activity</a:t>
            </a:r>
          </a:p>
          <a:p>
            <a:pPr lvl="1"/>
            <a:r>
              <a:rPr lang="en-GB" dirty="0"/>
              <a:t>Requirements need to be compared with the site characteristics through an intense experimental activity in the next 3 years</a:t>
            </a:r>
          </a:p>
          <a:p>
            <a:r>
              <a:rPr lang="en-GB" dirty="0"/>
              <a:t>2023 Full Technical Design Report</a:t>
            </a:r>
          </a:p>
          <a:p>
            <a:pPr lvl="1"/>
            <a:r>
              <a:rPr lang="en-GB" dirty="0"/>
              <a:t>Cost definition</a:t>
            </a:r>
          </a:p>
          <a:p>
            <a:r>
              <a:rPr lang="en-GB" dirty="0"/>
              <a:t>2025 Infrastructure realization start (excavation, ….)</a:t>
            </a:r>
          </a:p>
          <a:p>
            <a:r>
              <a:rPr lang="en-GB" dirty="0"/>
              <a:t>2030 -2031 end of infrastructure construction, start of installation</a:t>
            </a:r>
          </a:p>
          <a:p>
            <a:r>
              <a:rPr lang="en-GB" dirty="0"/>
              <a:t>2032+: installation / commissioning / operation</a:t>
            </a:r>
          </a:p>
          <a:p>
            <a:endParaRPr lang="en-US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369C3D73-6D1A-664B-8C63-210C4BFAA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APC, Jun 25, 2019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20F95CB9-831A-C44E-87D3-368D82036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02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 COLLABORATION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Call for </a:t>
            </a:r>
            <a:r>
              <a:rPr lang="en-US" dirty="0" smtClean="0"/>
              <a:t>interest </a:t>
            </a:r>
            <a:r>
              <a:rPr lang="en-US" dirty="0"/>
              <a:t>launched at the ET Symposium (May 19-20)</a:t>
            </a:r>
          </a:p>
          <a:p>
            <a:r>
              <a:rPr lang="en-US" dirty="0"/>
              <a:t>Subscriptions by individual scientists (&gt;700 so far)</a:t>
            </a:r>
          </a:p>
          <a:p>
            <a:r>
              <a:rPr lang="en-GB" dirty="0"/>
              <a:t>10</a:t>
            </a:r>
            <a:r>
              <a:rPr lang="en-GB" baseline="30000" dirty="0"/>
              <a:t>th</a:t>
            </a:r>
            <a:r>
              <a:rPr lang="en-GB" dirty="0"/>
              <a:t> ET symposium: decision to start the procedure to approve the collaboration statute and to transform the ET community to a collaboration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APC, Jun 25,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8D9C77EF-2669-1D48-878A-215A475A0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3076437"/>
            <a:ext cx="5486400" cy="3279954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7CCC41EE-EC7B-1349-8536-F8B62C6D56E8}"/>
              </a:ext>
            </a:extLst>
          </p:cNvPr>
          <p:cNvSpPr txBox="1"/>
          <p:nvPr/>
        </p:nvSpPr>
        <p:spPr>
          <a:xfrm>
            <a:off x="173089" y="5984956"/>
            <a:ext cx="4741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3"/>
              </a:rPr>
              <a:t>http://www.et-gw.eu/index.php/letter-of-intent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8190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ESFRI Roadmap Proposal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1"/>
            <a:ext cx="5181600" cy="4876800"/>
          </a:xfrm>
        </p:spPr>
        <p:txBody>
          <a:bodyPr/>
          <a:lstStyle/>
          <a:p>
            <a:r>
              <a:rPr lang="en-GB" dirty="0"/>
              <a:t>The procedure for the update of the ESFRI roadmap should open in June 2019 and close in April 2020</a:t>
            </a:r>
          </a:p>
          <a:p>
            <a:pPr lvl="1"/>
            <a:r>
              <a:rPr lang="en-GB" dirty="0"/>
              <a:t>The proposal should be ready in advance to be submitted to the national government</a:t>
            </a:r>
          </a:p>
          <a:p>
            <a:pPr lvl="1"/>
            <a:r>
              <a:rPr lang="en-GB" dirty="0"/>
              <a:t>Preparation based on 2018 questionnaire:</a:t>
            </a:r>
          </a:p>
          <a:p>
            <a:pPr lvl="1"/>
            <a:r>
              <a:rPr lang="en-GB" dirty="0"/>
              <a:t>ET CDR has been delivered in 2011</a:t>
            </a:r>
          </a:p>
          <a:p>
            <a:pPr lvl="2"/>
            <a:r>
              <a:rPr lang="en-GB" dirty="0"/>
              <a:t>We need a Light TDR for the technical part of the ESFRI proposal</a:t>
            </a:r>
          </a:p>
          <a:p>
            <a:pPr lvl="2"/>
            <a:r>
              <a:rPr lang="en-GB" dirty="0"/>
              <a:t>We need to refine our cost evaluation</a:t>
            </a:r>
          </a:p>
          <a:p>
            <a:r>
              <a:rPr lang="en-GB" dirty="0"/>
              <a:t>Cost re-evaluation in progress, need of additional expert support (CERN?)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APC, Jun 25,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 dirty="0"/>
          </a:p>
        </p:txBody>
      </p:sp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xmlns="" id="{87F48ACD-E4C7-C342-B610-76E7C210D1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5304569"/>
              </p:ext>
            </p:extLst>
          </p:nvPr>
        </p:nvGraphicFramePr>
        <p:xfrm>
          <a:off x="5762924" y="445532"/>
          <a:ext cx="3228676" cy="555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5265">
                  <a:extLst>
                    <a:ext uri="{9D8B030D-6E8A-4147-A177-3AD203B41FA5}">
                      <a16:colId xmlns:a16="http://schemas.microsoft.com/office/drawing/2014/main" xmlns="" val="2221690625"/>
                    </a:ext>
                  </a:extLst>
                </a:gridCol>
                <a:gridCol w="983411">
                  <a:extLst>
                    <a:ext uri="{9D8B030D-6E8A-4147-A177-3AD203B41FA5}">
                      <a16:colId xmlns:a16="http://schemas.microsoft.com/office/drawing/2014/main" xmlns="" val="423247132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Country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34662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Marie</a:t>
                      </a:r>
                      <a:r>
                        <a:rPr lang="en-GB" baseline="0" dirty="0"/>
                        <a:t> Anne Bizouard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FR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30267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Raffaele Flaminio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FR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54110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Andreas Freise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UK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913521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Gianluca Gemme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118426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Jan Harms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73857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Stefan Hild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UK→NL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902262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Giovanni Losurdo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66598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Harald Lück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751994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Ettore Majorana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480541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Michele Maggiore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1210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Cristiano Palomba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074278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0" i="0" dirty="0">
                          <a:solidFill>
                            <a:schemeClr val="tx1"/>
                          </a:solidFill>
                        </a:rPr>
                        <a:t>Michele Punturo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 i="0" dirty="0">
                          <a:solidFill>
                            <a:schemeClr val="tx1"/>
                          </a:solidFill>
                        </a:rPr>
                        <a:t>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12275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Jo van den Brand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477878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Chris van den Broeck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65208176"/>
                  </a:ext>
                </a:extLst>
              </a:tr>
            </a:tbl>
          </a:graphicData>
        </a:graphic>
      </p:graphicFrame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E6EB1731-2AAC-D94B-8C16-90E4E2BFB0F2}"/>
              </a:ext>
            </a:extLst>
          </p:cNvPr>
          <p:cNvSpPr txBox="1"/>
          <p:nvPr/>
        </p:nvSpPr>
        <p:spPr>
          <a:xfrm>
            <a:off x="6448724" y="76200"/>
            <a:ext cx="2187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ET </a:t>
            </a:r>
            <a:r>
              <a:rPr lang="en-GB" b="1" dirty="0" err="1"/>
              <a:t>lTDR</a:t>
            </a:r>
            <a:r>
              <a:rPr lang="en-GB" b="1" dirty="0"/>
              <a:t> writing team</a:t>
            </a:r>
          </a:p>
        </p:txBody>
      </p:sp>
    </p:spTree>
    <p:extLst>
      <p:ext uri="{BB962C8B-B14F-4D97-AF65-F5344CB8AC3E}">
        <p14:creationId xmlns:p14="http://schemas.microsoft.com/office/powerpoint/2010/main" val="3598365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TOWARDS A 3G NETWORK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ET-3G idea is spreading in the world</a:t>
            </a:r>
          </a:p>
          <a:p>
            <a:pPr lvl="1"/>
            <a:r>
              <a:rPr lang="en-GB" dirty="0"/>
              <a:t>A similar scale GW observatory concept (Cosmic Explorer) is currently under consideration in the US</a:t>
            </a:r>
          </a:p>
          <a:p>
            <a:pPr lvl="1"/>
            <a:r>
              <a:rPr lang="en-GB" dirty="0"/>
              <a:t>Or other designs that may emerge</a:t>
            </a:r>
          </a:p>
          <a:p>
            <a:r>
              <a:rPr lang="en-GB" dirty="0"/>
              <a:t>A global approach to coordinate the efforts toward a Global Research Infrastructure vision is underway</a:t>
            </a:r>
          </a:p>
          <a:p>
            <a:pPr lvl="1"/>
            <a:r>
              <a:rPr lang="en-GB" dirty="0"/>
              <a:t>Bottom-Up approach: GWIC-3G</a:t>
            </a:r>
          </a:p>
          <a:p>
            <a:pPr lvl="2"/>
            <a:r>
              <a:rPr lang="en-GB" dirty="0"/>
              <a:t>Through the “Gravitational Wave International Committee”, scientists have established a coordination team named GWIC-3G (see next slide) that is investigating the future network of 3G observatory from several points of view: addressing its scientific potential, the technological development needed, the opening and growing of the scientific community, the relationship with the funding agencies and the governance model to be adopted. </a:t>
            </a:r>
          </a:p>
          <a:p>
            <a:pPr lvl="1"/>
            <a:r>
              <a:rPr lang="en-GB" dirty="0"/>
              <a:t>Top-Down approach: GWAC</a:t>
            </a:r>
          </a:p>
          <a:p>
            <a:pPr lvl="2"/>
            <a:r>
              <a:rPr lang="en-GB" dirty="0"/>
              <a:t>Funding agencies supporting or interested in GW research activities have established the “Gravitational Wave Agencies Correspondents”, an information exchange forum to develop higher-level coordination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APC, Jun 25,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72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PLANS IN THE 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APC, Jun 25,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66800" y="1219200"/>
            <a:ext cx="7212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40 km ON-SURFACE DETECTOR, DESIGN STUDY FUNDED BY NSF</a:t>
            </a:r>
          </a:p>
        </p:txBody>
      </p:sp>
      <p:pic>
        <p:nvPicPr>
          <p:cNvPr id="10" name="Picture 9" descr="CE_composite_v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1664732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713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 </a:t>
            </a:r>
            <a:r>
              <a:rPr lang="en-US" dirty="0" err="1"/>
              <a:t>optionS</a:t>
            </a: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A61A28BC-F7B9-4154-B343-2856FBBF92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it-IT" dirty="0" err="1"/>
              <a:t>Limburg</a:t>
            </a:r>
            <a:r>
              <a:rPr lang="it-IT" dirty="0"/>
              <a:t> (NL)</a:t>
            </a:r>
          </a:p>
          <a:p>
            <a:r>
              <a:rPr lang="it-IT" dirty="0"/>
              <a:t>Matra (HU)</a:t>
            </a:r>
          </a:p>
          <a:p>
            <a:r>
              <a:rPr lang="it-IT" dirty="0" err="1"/>
              <a:t>Sos</a:t>
            </a:r>
            <a:r>
              <a:rPr lang="it-IT" dirty="0"/>
              <a:t> </a:t>
            </a:r>
            <a:r>
              <a:rPr lang="it-IT" dirty="0" err="1"/>
              <a:t>Enattos</a:t>
            </a:r>
            <a:r>
              <a:rPr lang="it-IT" dirty="0"/>
              <a:t> (I)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APC, Jun 25,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1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EUREGIO MEUSE-RHINE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1"/>
            <a:ext cx="4495800" cy="4876800"/>
          </a:xfrm>
        </p:spPr>
        <p:txBody>
          <a:bodyPr/>
          <a:lstStyle/>
          <a:p>
            <a:r>
              <a:rPr lang="en-US" dirty="0"/>
              <a:t>A proposal to realize ET in the Limburg area</a:t>
            </a:r>
          </a:p>
          <a:p>
            <a:r>
              <a:rPr lang="en-US" dirty="0"/>
              <a:t>A strong asset: a detector hosted by 3 countries (B-D-NL)</a:t>
            </a:r>
          </a:p>
          <a:p>
            <a:r>
              <a:rPr lang="en-US" dirty="0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APC, Jun 25,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9"/>
          <a:stretch/>
        </p:blipFill>
        <p:spPr>
          <a:xfrm>
            <a:off x="4996618" y="1161243"/>
            <a:ext cx="3842582" cy="539195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895600"/>
            <a:ext cx="4498672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802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SARDINIA - SOS ENATTOS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590738E-571F-4C3C-8365-287E44C917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APC, Jun 25,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467" y="1182243"/>
            <a:ext cx="8537067" cy="514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095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3G? WHY NOW?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LIGO and Virgo both have facility-imposed limits on sensitivity </a:t>
            </a:r>
          </a:p>
          <a:p>
            <a:pPr lvl="1"/>
            <a:r>
              <a:rPr lang="en-US" dirty="0"/>
              <a:t>length, on surface site, obsolescence</a:t>
            </a:r>
          </a:p>
          <a:p>
            <a:pPr lvl="1"/>
            <a:r>
              <a:rPr lang="en-US" dirty="0"/>
              <a:t>At best a factor 3 in sensitivity can be gained </a:t>
            </a:r>
            <a:r>
              <a:rPr lang="en-US" dirty="0" err="1"/>
              <a:t>wrt</a:t>
            </a:r>
            <a:r>
              <a:rPr lang="en-US" dirty="0"/>
              <a:t> to the “advanced” LIGO/Virgo</a:t>
            </a:r>
          </a:p>
          <a:p>
            <a:r>
              <a:rPr lang="en-US" dirty="0"/>
              <a:t>We are ready to realize an infrastructure compatible with the development of the </a:t>
            </a:r>
            <a:r>
              <a:rPr lang="en-US" dirty="0" err="1"/>
              <a:t>interferometric</a:t>
            </a:r>
            <a:r>
              <a:rPr lang="en-US" dirty="0"/>
              <a:t> detectors for decades</a:t>
            </a:r>
          </a:p>
          <a:p>
            <a:r>
              <a:rPr lang="en-US" dirty="0"/>
              <a:t>3G detector:</a:t>
            </a:r>
          </a:p>
          <a:p>
            <a:pPr lvl="1"/>
            <a:r>
              <a:rPr lang="en-US" dirty="0"/>
              <a:t>extend by ~10x the distance of sight </a:t>
            </a:r>
            <a:r>
              <a:rPr lang="en-US" dirty="0" err="1"/>
              <a:t>wrt</a:t>
            </a:r>
            <a:r>
              <a:rPr lang="en-US" dirty="0"/>
              <a:t> to the “advanced detectors”</a:t>
            </a:r>
          </a:p>
          <a:p>
            <a:pPr lvl="1"/>
            <a:r>
              <a:rPr lang="en-US" dirty="0" err="1"/>
              <a:t>entend</a:t>
            </a:r>
            <a:r>
              <a:rPr lang="en-US" dirty="0"/>
              <a:t> the bandwidth towards lower frequencies (1 Hz target)</a:t>
            </a:r>
          </a:p>
          <a:p>
            <a:r>
              <a:rPr lang="en-US" dirty="0"/>
              <a:t>The first and second generations have required ~15 years between the concept and the operation</a:t>
            </a:r>
          </a:p>
          <a:p>
            <a:r>
              <a:rPr lang="en-US" dirty="0"/>
              <a:t>EINSTEIN TELESCOPE: concept developed in a FP7 Design Study, involving France, Germany, Italy, the Netherlands, UK</a:t>
            </a:r>
          </a:p>
          <a:p>
            <a:pPr lvl="1"/>
            <a:r>
              <a:rPr lang="en-US" dirty="0"/>
              <a:t>today the ET community also involves Belgium, Hungary, Poland, Spain, </a:t>
            </a:r>
            <a:r>
              <a:rPr lang="mr-IN" dirty="0"/>
              <a:t>…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APC, Jun 25,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140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APC, Jun 25,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11" name="Immagine 1">
            <a:extLst>
              <a:ext uri="{FF2B5EF4-FFF2-40B4-BE49-F238E27FC236}">
                <a16:creationId xmlns:a16="http://schemas.microsoft.com/office/drawing/2014/main" xmlns="" id="{531E1AF8-7C87-4EC1-B83F-58604578A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9800"/>
            <a:ext cx="3296003" cy="3809999"/>
          </a:xfrm>
          <a:prstGeom prst="rect">
            <a:avLst/>
          </a:prstGeom>
        </p:spPr>
      </p:pic>
      <p:sp>
        <p:nvSpPr>
          <p:cNvPr id="12" name="CasellaDiTesto 15">
            <a:extLst>
              <a:ext uri="{FF2B5EF4-FFF2-40B4-BE49-F238E27FC236}">
                <a16:creationId xmlns:a16="http://schemas.microsoft.com/office/drawing/2014/main" xmlns="" id="{85BC3CE8-B9F6-4286-AF32-3AE774E44A31}"/>
              </a:ext>
            </a:extLst>
          </p:cNvPr>
          <p:cNvSpPr txBox="1"/>
          <p:nvPr/>
        </p:nvSpPr>
        <p:spPr>
          <a:xfrm>
            <a:off x="1143000" y="1066800"/>
            <a:ext cx="31483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800000"/>
                </a:solidFill>
                <a:latin typeface="Avenir Black"/>
                <a:cs typeface="Avenir Black"/>
              </a:rPr>
              <a:t>Ancient rocks, European continental landmass: </a:t>
            </a:r>
          </a:p>
          <a:p>
            <a:r>
              <a:rPr lang="en-US" sz="2000" b="1" u="sng" dirty="0">
                <a:solidFill>
                  <a:srgbClr val="800000"/>
                </a:solidFill>
                <a:latin typeface="Avenir Black"/>
                <a:cs typeface="Avenir Black"/>
              </a:rPr>
              <a:t>seismically quiet</a:t>
            </a:r>
          </a:p>
        </p:txBody>
      </p:sp>
      <p:cxnSp>
        <p:nvCxnSpPr>
          <p:cNvPr id="13" name="Connettore 2 16">
            <a:extLst>
              <a:ext uri="{FF2B5EF4-FFF2-40B4-BE49-F238E27FC236}">
                <a16:creationId xmlns:a16="http://schemas.microsoft.com/office/drawing/2014/main" xmlns="" id="{40D9F385-54F8-4831-951F-5410FCF78D8A}"/>
              </a:ext>
            </a:extLst>
          </p:cNvPr>
          <p:cNvCxnSpPr>
            <a:cxnSpLocks/>
          </p:cNvCxnSpPr>
          <p:nvPr/>
        </p:nvCxnSpPr>
        <p:spPr>
          <a:xfrm flipH="1">
            <a:off x="1066800" y="2133600"/>
            <a:ext cx="1905000" cy="2362200"/>
          </a:xfrm>
          <a:prstGeom prst="straightConnector1">
            <a:avLst/>
          </a:prstGeom>
          <a:ln w="19050" cmpd="sng">
            <a:solidFill>
              <a:srgbClr val="8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magine 4">
            <a:extLst>
              <a:ext uri="{FF2B5EF4-FFF2-40B4-BE49-F238E27FC236}">
                <a16:creationId xmlns:a16="http://schemas.microsoft.com/office/drawing/2014/main" xmlns="" id="{2649841F-0E40-490B-A14E-B3285A0DF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0" y="1143000"/>
            <a:ext cx="4630537" cy="5086574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xmlns="" id="{85BC3CE8-B9F6-4286-AF32-3AE774E44A31}"/>
              </a:ext>
            </a:extLst>
          </p:cNvPr>
          <p:cNvSpPr txBox="1"/>
          <p:nvPr/>
        </p:nvSpPr>
        <p:spPr>
          <a:xfrm>
            <a:off x="4419600" y="228600"/>
            <a:ext cx="3148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800000"/>
                </a:solidFill>
                <a:latin typeface="Avenir Black"/>
                <a:cs typeface="Avenir Black"/>
              </a:rPr>
              <a:t>One of the least populated areas in EU</a:t>
            </a:r>
            <a:endParaRPr lang="en-US" sz="2000" b="1" u="sng" dirty="0">
              <a:solidFill>
                <a:srgbClr val="800000"/>
              </a:solidFill>
              <a:latin typeface="Avenir Black"/>
              <a:cs typeface="Avenir Black"/>
            </a:endParaRP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xmlns="" id="{40D9F385-54F8-4831-951F-5410FCF78D8A}"/>
              </a:ext>
            </a:extLst>
          </p:cNvPr>
          <p:cNvCxnSpPr>
            <a:cxnSpLocks/>
          </p:cNvCxnSpPr>
          <p:nvPr/>
        </p:nvCxnSpPr>
        <p:spPr>
          <a:xfrm>
            <a:off x="6172200" y="990600"/>
            <a:ext cx="381000" cy="4419600"/>
          </a:xfrm>
          <a:prstGeom prst="straightConnector1">
            <a:avLst/>
          </a:prstGeom>
          <a:ln w="19050" cmpd="sng">
            <a:solidFill>
              <a:srgbClr val="8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 descr="Risultati immagini per population density sardinia">
            <a:extLst>
              <a:ext uri="{FF2B5EF4-FFF2-40B4-BE49-F238E27FC236}">
                <a16:creationId xmlns:a16="http://schemas.microsoft.com/office/drawing/2014/main" xmlns="" id="{05E59950-9146-4A20-968A-D3F4D0589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3496290"/>
            <a:ext cx="2692559" cy="334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5718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 SELECTION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APC, Jun 25,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7" name="Picture 6" descr="Schermata 2018-05-18 alle 13.52.3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" t="4678" r="4073"/>
          <a:stretch/>
        </p:blipFill>
        <p:spPr>
          <a:xfrm>
            <a:off x="1981200" y="1524000"/>
            <a:ext cx="4983075" cy="4495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39000" y="2895600"/>
            <a:ext cx="11085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lack"/>
                <a:cs typeface="Avenir Black"/>
              </a:rPr>
              <a:t>LOGISTICS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00" y="1676400"/>
            <a:ext cx="1105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lack"/>
                <a:cs typeface="Avenir Black"/>
              </a:rPr>
              <a:t>POLITICAL </a:t>
            </a:r>
          </a:p>
          <a:p>
            <a:r>
              <a:rPr lang="en-US" sz="1400" dirty="0">
                <a:latin typeface="Avenir Black"/>
                <a:cs typeface="Avenir Black"/>
              </a:rPr>
              <a:t>SUPPORT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3400" y="4648200"/>
            <a:ext cx="115845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venir Black"/>
                <a:cs typeface="Avenir Black"/>
              </a:rPr>
              <a:t>FUNDING</a:t>
            </a:r>
          </a:p>
          <a:p>
            <a:r>
              <a:rPr lang="it-IT" sz="1400" dirty="0">
                <a:latin typeface="Avenir Black"/>
                <a:cs typeface="Avenir Black"/>
              </a:rPr>
              <a:t>AGENCIES</a:t>
            </a:r>
          </a:p>
          <a:p>
            <a:r>
              <a:rPr lang="it-IT" sz="1400" dirty="0">
                <a:latin typeface="Avenir Black"/>
                <a:cs typeface="Avenir Black"/>
              </a:rPr>
              <a:t>PRIORITIES</a:t>
            </a:r>
            <a:endParaRPr lang="en-US" sz="1400" dirty="0">
              <a:latin typeface="Avenir Black"/>
              <a:cs typeface="Avenir Blac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91400" y="5105400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z="1400" dirty="0">
                <a:latin typeface="Avenir Black"/>
                <a:cs typeface="Avenir Black"/>
              </a:rPr>
              <a:t>…</a:t>
            </a:r>
            <a:endParaRPr lang="en-US" sz="1400" dirty="0"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2839300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Science case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D368BC1A-8A32-4D36-A4D3-EF60636A7F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it-IT" dirty="0"/>
              <a:t>Extreme </a:t>
            </a:r>
            <a:r>
              <a:rPr lang="it-IT" dirty="0" err="1"/>
              <a:t>matter</a:t>
            </a:r>
            <a:endParaRPr lang="it-IT" dirty="0"/>
          </a:p>
          <a:p>
            <a:r>
              <a:rPr lang="it-IT" dirty="0"/>
              <a:t>Extreme </a:t>
            </a:r>
            <a:r>
              <a:rPr lang="it-IT" dirty="0" err="1"/>
              <a:t>gravity</a:t>
            </a:r>
            <a:endParaRPr lang="it-IT" dirty="0"/>
          </a:p>
          <a:p>
            <a:r>
              <a:rPr lang="it-IT" dirty="0"/>
              <a:t>Extreme </a:t>
            </a:r>
            <a:r>
              <a:rPr lang="it-IT" dirty="0" err="1"/>
              <a:t>universe</a:t>
            </a:r>
            <a:endParaRPr lang="it-IT" dirty="0"/>
          </a:p>
          <a:p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APC, Jun 25,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876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EXTREME MATTER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APC, Jun 25,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 descr="Schermata 2017-11-10 alle 12.28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398691"/>
            <a:ext cx="3886199" cy="31733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6800" y="5257800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INTERNAL STRUCTURE AND COMPOSITION OF NS (LARGELY UNKNOWN) ENCODED IN THE EQUATION OF STATE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19200" y="4724400"/>
            <a:ext cx="15419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venir Book"/>
                <a:cs typeface="Avenir Book"/>
              </a:rPr>
              <a:t>DEMOREST+, 2010</a:t>
            </a:r>
          </a:p>
        </p:txBody>
      </p:sp>
      <p:pic>
        <p:nvPicPr>
          <p:cNvPr id="11" name="Picture 10" descr="nature09466-f3.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47800"/>
            <a:ext cx="4267200" cy="329486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5800" y="4111823"/>
            <a:ext cx="710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8000"/>
                </a:solidFill>
                <a:latin typeface="Avenir Black"/>
                <a:cs typeface="Avenir Black"/>
              </a:rPr>
              <a:t>Quark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00200" y="3972580"/>
            <a:ext cx="1338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FF"/>
                </a:solidFill>
                <a:latin typeface="Avenir Black"/>
                <a:cs typeface="Avenir Black"/>
              </a:rPr>
              <a:t>Nucleons + </a:t>
            </a:r>
          </a:p>
          <a:p>
            <a:r>
              <a:rPr lang="en-US" sz="1400" dirty="0">
                <a:solidFill>
                  <a:srgbClr val="FF00FF"/>
                </a:solidFill>
                <a:latin typeface="Avenir Black"/>
                <a:cs typeface="Avenir Black"/>
              </a:rPr>
              <a:t>exotic matter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52800" y="4111823"/>
            <a:ext cx="9669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venir Black"/>
                <a:cs typeface="Avenir Black"/>
              </a:rPr>
              <a:t>Nucleons</a:t>
            </a:r>
          </a:p>
        </p:txBody>
      </p:sp>
    </p:spTree>
    <p:extLst>
      <p:ext uri="{BB962C8B-B14F-4D97-AF65-F5344CB8AC3E}">
        <p14:creationId xmlns:p14="http://schemas.microsoft.com/office/powerpoint/2010/main" val="3109630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EXTREME MATTER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APC, Jun 25,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5" descr="Schermata 2018-05-15 alle 10.15.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752600"/>
            <a:ext cx="6172200" cy="44382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57800" y="6324600"/>
            <a:ext cx="26421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Avenir Book"/>
                <a:cs typeface="Avenir Book"/>
              </a:rPr>
              <a:t>Takami</a:t>
            </a:r>
            <a:r>
              <a:rPr lang="en-US" sz="1400" dirty="0">
                <a:latin typeface="Avenir Book"/>
                <a:cs typeface="Avenir Book"/>
              </a:rPr>
              <a:t>, </a:t>
            </a:r>
            <a:r>
              <a:rPr lang="en-US" sz="1400" dirty="0" err="1">
                <a:latin typeface="Avenir Book"/>
                <a:cs typeface="Avenir Book"/>
              </a:rPr>
              <a:t>Rezzolla</a:t>
            </a:r>
            <a:r>
              <a:rPr lang="en-US" sz="1400" dirty="0">
                <a:latin typeface="Avenir Book"/>
                <a:cs typeface="Avenir Book"/>
              </a:rPr>
              <a:t>, </a:t>
            </a:r>
            <a:r>
              <a:rPr lang="en-US" sz="1400" dirty="0" err="1">
                <a:latin typeface="Avenir Book"/>
                <a:cs typeface="Avenir Book"/>
              </a:rPr>
              <a:t>Baiotti</a:t>
            </a:r>
            <a:r>
              <a:rPr lang="en-US" sz="1400" dirty="0">
                <a:latin typeface="Avenir Book"/>
                <a:cs typeface="Avenir Book"/>
              </a:rPr>
              <a:t> (2014)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0791" y="1371600"/>
            <a:ext cx="69505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WE ARE ABLE TO COMPUTE THE WAVEFORMS FOR THE VARIOUS EOS</a:t>
            </a:r>
          </a:p>
        </p:txBody>
      </p:sp>
    </p:spTree>
    <p:extLst>
      <p:ext uri="{BB962C8B-B14F-4D97-AF65-F5344CB8AC3E}">
        <p14:creationId xmlns:p14="http://schemas.microsoft.com/office/powerpoint/2010/main" val="3559119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EXTREME MATTER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APC, Jun 25,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 descr="Schermata 2018-05-15 alle 10.06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76400"/>
            <a:ext cx="7467600" cy="46661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400" y="1295400"/>
            <a:ext cx="72860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A 3G DETECTOR IS NEEDED TO MEASURE WHICH EOS IS THE RIGHT ONE</a:t>
            </a:r>
          </a:p>
        </p:txBody>
      </p:sp>
    </p:spTree>
    <p:extLst>
      <p:ext uri="{BB962C8B-B14F-4D97-AF65-F5344CB8AC3E}">
        <p14:creationId xmlns:p14="http://schemas.microsoft.com/office/powerpoint/2010/main" val="1822308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EXTREME GRAVITY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Precision tests of alternative theories</a:t>
            </a:r>
          </a:p>
          <a:p>
            <a:pPr lvl="1"/>
            <a:r>
              <a:rPr lang="en-US" dirty="0"/>
              <a:t>polarizations</a:t>
            </a:r>
          </a:p>
          <a:p>
            <a:pPr lvl="1"/>
            <a:r>
              <a:rPr lang="en-US" dirty="0"/>
              <a:t>graviton mass</a:t>
            </a:r>
          </a:p>
          <a:p>
            <a:pPr lvl="1"/>
            <a:r>
              <a:rPr lang="en-US" dirty="0"/>
              <a:t>Lorentz invariance</a:t>
            </a:r>
          </a:p>
          <a:p>
            <a:r>
              <a:rPr lang="en-US" dirty="0"/>
              <a:t>Exotic compact objects</a:t>
            </a:r>
          </a:p>
          <a:p>
            <a:r>
              <a:rPr lang="en-US" dirty="0"/>
              <a:t>BH QNM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APC, Jun 25,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 descr="Schermata 2018-05-14 alle 16.38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438400"/>
            <a:ext cx="4265133" cy="3276600"/>
          </a:xfrm>
          <a:prstGeom prst="rect">
            <a:avLst/>
          </a:prstGeom>
        </p:spPr>
      </p:pic>
      <p:pic>
        <p:nvPicPr>
          <p:cNvPr id="8" name="Picture 7" descr="Schermata 2018-05-30 alle 18.45.2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66" y="3733800"/>
            <a:ext cx="4116534" cy="200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539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EXTREME UNIVERSE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Hubble parameter</a:t>
            </a:r>
          </a:p>
          <a:p>
            <a:r>
              <a:rPr lang="en-US" dirty="0"/>
              <a:t>Stochastic background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APC, Jun 25,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5" descr="Schermata 2018-05-15 alle 11.07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286000"/>
            <a:ext cx="5943600" cy="412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843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400" dirty="0" smtClean="0">
            <a:latin typeface="Avenir Book"/>
            <a:cs typeface="Avenir Book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Verdana"/>
        <a:ea typeface=""/>
        <a:cs typeface="Lucida Sans Unicode"/>
      </a:majorFont>
      <a:minorFont>
        <a:latin typeface="Verdana"/>
        <a:ea typeface="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8575" algn="ctr">
          <a:solidFill>
            <a:srgbClr val="FF0000"/>
          </a:solidFill>
          <a:round/>
          <a:headEnd/>
          <a:tailEnd/>
        </a:ln>
      </a:spPr>
      <a:bodyPr wrap="none" lIns="90000" tIns="46800" rIns="90000" bIns="46800" anchor="ctr">
        <a:spAutoFit/>
      </a:bodyPr>
      <a:lstStyle>
        <a:defPPr>
          <a:defRPr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285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Verdana"/>
        <a:ea typeface=""/>
        <a:cs typeface="Lucida Sans Unicode"/>
      </a:majorFont>
      <a:minorFont>
        <a:latin typeface="Verdana"/>
        <a:ea typeface="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8575" algn="ctr">
          <a:solidFill>
            <a:srgbClr val="FF0000"/>
          </a:solidFill>
          <a:round/>
          <a:headEnd/>
          <a:tailEnd/>
        </a:ln>
      </a:spPr>
      <a:bodyPr wrap="none" lIns="90000" tIns="46800" rIns="90000" bIns="46800" anchor="ctr">
        <a:spAutoFit/>
      </a:bodyPr>
      <a:lstStyle>
        <a:defPPr>
          <a:defRPr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285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Verdana"/>
        <a:ea typeface=""/>
        <a:cs typeface="Lucida Sans Unicode"/>
      </a:majorFont>
      <a:minorFont>
        <a:latin typeface="Verdana"/>
        <a:ea typeface="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8575" algn="ctr">
          <a:solidFill>
            <a:srgbClr val="FF0000"/>
          </a:solidFill>
          <a:round/>
          <a:headEnd/>
          <a:tailEnd/>
        </a:ln>
      </a:spPr>
      <a:bodyPr wrap="none" lIns="90000" tIns="46800" rIns="90000" bIns="46800" anchor="ctr">
        <a:spAutoFit/>
      </a:bodyPr>
      <a:lstStyle>
        <a:defPPr>
          <a:defRPr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285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Verdana"/>
        <a:ea typeface=""/>
        <a:cs typeface="Lucida Sans Unicode"/>
      </a:majorFont>
      <a:minorFont>
        <a:latin typeface="Verdana"/>
        <a:ea typeface="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8575" algn="ctr">
          <a:solidFill>
            <a:srgbClr val="FF0000"/>
          </a:solidFill>
          <a:round/>
          <a:headEnd/>
          <a:tailEnd/>
        </a:ln>
      </a:spPr>
      <a:bodyPr wrap="none" lIns="90000" tIns="46800" rIns="90000" bIns="46800" anchor="ctr">
        <a:spAutoFit/>
      </a:bodyPr>
      <a:lstStyle>
        <a:defPPr>
          <a:defRPr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285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Verdana"/>
        <a:ea typeface=""/>
        <a:cs typeface="Lucida Sans Unicode"/>
      </a:majorFont>
      <a:minorFont>
        <a:latin typeface="Verdana"/>
        <a:ea typeface="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8575" algn="ctr">
          <a:solidFill>
            <a:srgbClr val="FF0000"/>
          </a:solidFill>
          <a:round/>
          <a:headEnd/>
          <a:tailEnd/>
        </a:ln>
      </a:spPr>
      <a:bodyPr wrap="none" lIns="90000" tIns="46800" rIns="90000" bIns="46800" anchor="ctr">
        <a:spAutoFit/>
      </a:bodyPr>
      <a:lstStyle>
        <a:defPPr>
          <a:defRPr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285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166552</TotalTime>
  <Words>1259</Words>
  <Application>Microsoft Macintosh PowerPoint</Application>
  <PresentationFormat>Présentation à l'écran (4:3)</PresentationFormat>
  <Paragraphs>254</Paragraphs>
  <Slides>31</Slides>
  <Notes>2</Notes>
  <HiddenSlides>0</HiddenSlides>
  <MMClips>0</MMClips>
  <ScaleCrop>false</ScaleCrop>
  <HeadingPairs>
    <vt:vector size="4" baseType="variant">
      <vt:variant>
        <vt:lpstr>Thème</vt:lpstr>
      </vt:variant>
      <vt:variant>
        <vt:i4>7</vt:i4>
      </vt:variant>
      <vt:variant>
        <vt:lpstr>Titres des diapositives</vt:lpstr>
      </vt:variant>
      <vt:variant>
        <vt:i4>31</vt:i4>
      </vt:variant>
    </vt:vector>
  </HeadingPairs>
  <TitlesOfParts>
    <vt:vector size="38" baseType="lpstr">
      <vt:lpstr>2_Office Theme</vt:lpstr>
      <vt:lpstr>Custom Design</vt:lpstr>
      <vt:lpstr>Default Design</vt:lpstr>
      <vt:lpstr>1_Default Design</vt:lpstr>
      <vt:lpstr>2_Default Design</vt:lpstr>
      <vt:lpstr>3_Default Design</vt:lpstr>
      <vt:lpstr>4_Default Design</vt:lpstr>
      <vt:lpstr>EINSTEIN TELESCOPE probing the extreme through gravitational waves</vt:lpstr>
      <vt:lpstr>Présentation PowerPoint</vt:lpstr>
      <vt:lpstr>WHY 3G? WHY NOW?</vt:lpstr>
      <vt:lpstr>Science case</vt:lpstr>
      <vt:lpstr>EXTREME MATTER</vt:lpstr>
      <vt:lpstr>EXTREME MATTER</vt:lpstr>
      <vt:lpstr>EXTREME MATTER</vt:lpstr>
      <vt:lpstr>EXTREME GRAVITY</vt:lpstr>
      <vt:lpstr>EXTREME UNIVERSE</vt:lpstr>
      <vt:lpstr>DETECTOR CONCEPT</vt:lpstr>
      <vt:lpstr>SENSITIVITY GOAL</vt:lpstr>
      <vt:lpstr>WIDEN THE BAND: UNDERGROUND</vt:lpstr>
      <vt:lpstr>NEWTONIAN NOISE   </vt:lpstr>
      <vt:lpstr>WIDEN THE BAND: XYLOPHONE</vt:lpstr>
      <vt:lpstr>Présentation PowerPoint</vt:lpstr>
      <vt:lpstr>TECHNOLOGIES</vt:lpstr>
      <vt:lpstr>STAND-ALONE OBSERVATORY</vt:lpstr>
      <vt:lpstr>STAND-ALONE OBSERVATORY</vt:lpstr>
      <vt:lpstr>STAND-ALONE OBSERVATORY</vt:lpstr>
      <vt:lpstr>ET INFRASTRUCTURE CONCEPT</vt:lpstr>
      <vt:lpstr>ET AND THE international framework</vt:lpstr>
      <vt:lpstr>PROJECT ROADMAP</vt:lpstr>
      <vt:lpstr>ET COLLABORATION</vt:lpstr>
      <vt:lpstr>ESFRI Roadmap Proposal</vt:lpstr>
      <vt:lpstr>TOWARDS A 3G NETWORK</vt:lpstr>
      <vt:lpstr>PLANS IN THE US</vt:lpstr>
      <vt:lpstr>SITE optionS</vt:lpstr>
      <vt:lpstr>EUREGIO MEUSE-RHINE</vt:lpstr>
      <vt:lpstr>SARDINIA - SOS ENATTOS</vt:lpstr>
      <vt:lpstr>Présentation PowerPoint</vt:lpstr>
      <vt:lpstr>SITE SELECTION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Andrea Paoli</dc:creator>
  <cp:lastModifiedBy>Matteo</cp:lastModifiedBy>
  <cp:revision>3243</cp:revision>
  <cp:lastPrinted>2018-04-03T15:17:27Z</cp:lastPrinted>
  <dcterms:created xsi:type="dcterms:W3CDTF">2012-04-19T09:40:56Z</dcterms:created>
  <dcterms:modified xsi:type="dcterms:W3CDTF">2019-06-25T11:13:43Z</dcterms:modified>
</cp:coreProperties>
</file>